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4"/>
  </p:notesMasterIdLst>
  <p:handoutMasterIdLst>
    <p:handoutMasterId r:id="rId145"/>
  </p:handoutMasterIdLst>
  <p:sldIdLst>
    <p:sldId id="257" r:id="rId2"/>
    <p:sldId id="265" r:id="rId3"/>
    <p:sldId id="260" r:id="rId4"/>
    <p:sldId id="263" r:id="rId5"/>
    <p:sldId id="259" r:id="rId6"/>
    <p:sldId id="298" r:id="rId7"/>
    <p:sldId id="261" r:id="rId8"/>
    <p:sldId id="288" r:id="rId9"/>
    <p:sldId id="399" r:id="rId10"/>
    <p:sldId id="400" r:id="rId11"/>
    <p:sldId id="401" r:id="rId12"/>
    <p:sldId id="303" r:id="rId13"/>
    <p:sldId id="374" r:id="rId14"/>
    <p:sldId id="301" r:id="rId15"/>
    <p:sldId id="302" r:id="rId16"/>
    <p:sldId id="402" r:id="rId17"/>
    <p:sldId id="318" r:id="rId18"/>
    <p:sldId id="403" r:id="rId19"/>
    <p:sldId id="404" r:id="rId20"/>
    <p:sldId id="365" r:id="rId21"/>
    <p:sldId id="317" r:id="rId22"/>
    <p:sldId id="316" r:id="rId23"/>
    <p:sldId id="378" r:id="rId24"/>
    <p:sldId id="392" r:id="rId25"/>
    <p:sldId id="390" r:id="rId26"/>
    <p:sldId id="393" r:id="rId27"/>
    <p:sldId id="405" r:id="rId28"/>
    <p:sldId id="381" r:id="rId29"/>
    <p:sldId id="382" r:id="rId30"/>
    <p:sldId id="385" r:id="rId31"/>
    <p:sldId id="379" r:id="rId32"/>
    <p:sldId id="389" r:id="rId33"/>
    <p:sldId id="406" r:id="rId34"/>
    <p:sldId id="304" r:id="rId35"/>
    <p:sldId id="364" r:id="rId36"/>
    <p:sldId id="308" r:id="rId37"/>
    <p:sldId id="372" r:id="rId38"/>
    <p:sldId id="407" r:id="rId39"/>
    <p:sldId id="289" r:id="rId40"/>
    <p:sldId id="409" r:id="rId41"/>
    <p:sldId id="410" r:id="rId42"/>
    <p:sldId id="269" r:id="rId43"/>
    <p:sldId id="408" r:id="rId44"/>
    <p:sldId id="277" r:id="rId45"/>
    <p:sldId id="270" r:id="rId46"/>
    <p:sldId id="272" r:id="rId47"/>
    <p:sldId id="278" r:id="rId48"/>
    <p:sldId id="271" r:id="rId49"/>
    <p:sldId id="273" r:id="rId50"/>
    <p:sldId id="274" r:id="rId51"/>
    <p:sldId id="362" r:id="rId52"/>
    <p:sldId id="363" r:id="rId53"/>
    <p:sldId id="275" r:id="rId54"/>
    <p:sldId id="276" r:id="rId55"/>
    <p:sldId id="279" r:id="rId56"/>
    <p:sldId id="307" r:id="rId57"/>
    <p:sldId id="295" r:id="rId58"/>
    <p:sldId id="380" r:id="rId59"/>
    <p:sldId id="348" r:id="rId60"/>
    <p:sldId id="359" r:id="rId61"/>
    <p:sldId id="376" r:id="rId62"/>
    <p:sldId id="411" r:id="rId63"/>
    <p:sldId id="332" r:id="rId64"/>
    <p:sldId id="334" r:id="rId65"/>
    <p:sldId id="349" r:id="rId66"/>
    <p:sldId id="344" r:id="rId67"/>
    <p:sldId id="347" r:id="rId68"/>
    <p:sldId id="360" r:id="rId69"/>
    <p:sldId id="361" r:id="rId70"/>
    <p:sldId id="412" r:id="rId71"/>
    <p:sldId id="333" r:id="rId72"/>
    <p:sldId id="343" r:id="rId73"/>
    <p:sldId id="346" r:id="rId74"/>
    <p:sldId id="345" r:id="rId75"/>
    <p:sldId id="337" r:id="rId76"/>
    <p:sldId id="336" r:id="rId77"/>
    <p:sldId id="324" r:id="rId78"/>
    <p:sldId id="325" r:id="rId79"/>
    <p:sldId id="329" r:id="rId80"/>
    <p:sldId id="395" r:id="rId81"/>
    <p:sldId id="335" r:id="rId82"/>
    <p:sldId id="354" r:id="rId83"/>
    <p:sldId id="357" r:id="rId84"/>
    <p:sldId id="358" r:id="rId85"/>
    <p:sldId id="330" r:id="rId86"/>
    <p:sldId id="331" r:id="rId87"/>
    <p:sldId id="338" r:id="rId88"/>
    <p:sldId id="340" r:id="rId89"/>
    <p:sldId id="339" r:id="rId90"/>
    <p:sldId id="341" r:id="rId91"/>
    <p:sldId id="342" r:id="rId92"/>
    <p:sldId id="387" r:id="rId93"/>
    <p:sldId id="398" r:id="rId94"/>
    <p:sldId id="452" r:id="rId95"/>
    <p:sldId id="453" r:id="rId96"/>
    <p:sldId id="454" r:id="rId97"/>
    <p:sldId id="422" r:id="rId98"/>
    <p:sldId id="423" r:id="rId99"/>
    <p:sldId id="420" r:id="rId100"/>
    <p:sldId id="425" r:id="rId101"/>
    <p:sldId id="451" r:id="rId102"/>
    <p:sldId id="435" r:id="rId103"/>
    <p:sldId id="441" r:id="rId104"/>
    <p:sldId id="442" r:id="rId105"/>
    <p:sldId id="444" r:id="rId106"/>
    <p:sldId id="443" r:id="rId107"/>
    <p:sldId id="445" r:id="rId108"/>
    <p:sldId id="449" r:id="rId109"/>
    <p:sldId id="439" r:id="rId110"/>
    <p:sldId id="455" r:id="rId111"/>
    <p:sldId id="433" r:id="rId112"/>
    <p:sldId id="432" r:id="rId113"/>
    <p:sldId id="294" r:id="rId114"/>
    <p:sldId id="319" r:id="rId115"/>
    <p:sldId id="320" r:id="rId116"/>
    <p:sldId id="321" r:id="rId117"/>
    <p:sldId id="373" r:id="rId118"/>
    <p:sldId id="293" r:id="rId119"/>
    <p:sldId id="258" r:id="rId120"/>
    <p:sldId id="266" r:id="rId121"/>
    <p:sldId id="267" r:id="rId122"/>
    <p:sldId id="305" r:id="rId123"/>
    <p:sldId id="292" r:id="rId124"/>
    <p:sldId id="299" r:id="rId125"/>
    <p:sldId id="300" r:id="rId126"/>
    <p:sldId id="366" r:id="rId127"/>
    <p:sldId id="368" r:id="rId128"/>
    <p:sldId id="367" r:id="rId129"/>
    <p:sldId id="314" r:id="rId130"/>
    <p:sldId id="315" r:id="rId131"/>
    <p:sldId id="350" r:id="rId132"/>
    <p:sldId id="351" r:id="rId133"/>
    <p:sldId id="353" r:id="rId134"/>
    <p:sldId id="383" r:id="rId135"/>
    <p:sldId id="312" r:id="rId136"/>
    <p:sldId id="313" r:id="rId137"/>
    <p:sldId id="437" r:id="rId138"/>
    <p:sldId id="309" r:id="rId139"/>
    <p:sldId id="311" r:id="rId140"/>
    <p:sldId id="291" r:id="rId141"/>
    <p:sldId id="296" r:id="rId142"/>
    <p:sldId id="297" r:id="rId1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7877"/>
    <a:srgbClr val="2CA59A"/>
    <a:srgbClr val="5D39AD"/>
    <a:srgbClr val="CAD743"/>
    <a:srgbClr val="54C3F6"/>
    <a:srgbClr val="23BCD4"/>
    <a:srgbClr val="785448"/>
    <a:srgbClr val="607E8A"/>
    <a:srgbClr val="E72264"/>
    <a:srgbClr val="7A2B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52" autoAdjust="0"/>
  </p:normalViewPr>
  <p:slideViewPr>
    <p:cSldViewPr snapToGrid="0" snapToObjects="1">
      <p:cViewPr varScale="1">
        <p:scale>
          <a:sx n="122" d="100"/>
          <a:sy n="122" d="100"/>
        </p:scale>
        <p:origin x="1242" y="90"/>
      </p:cViewPr>
      <p:guideLst>
        <p:guide orient="horz" pos="1620"/>
        <p:guide pos="288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Excel5.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_____Microsoft_Excel6.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chemeClr val="tx1">
                <a:lumMod val="65000"/>
                <a:lumOff val="35000"/>
              </a:schemeClr>
            </a:solidFill>
          </c:spPr>
          <c:dPt>
            <c:idx val="0"/>
            <c:bubble3D val="0"/>
            <c:spPr>
              <a:solidFill>
                <a:schemeClr val="accent6"/>
              </a:solidFill>
              <a:ln>
                <a:noFill/>
              </a:ln>
            </c:spPr>
          </c:dPt>
          <c:dPt>
            <c:idx val="1"/>
            <c:bubble3D val="0"/>
            <c:spPr>
              <a:solidFill>
                <a:srgbClr val="D9D9D9"/>
              </a:solidFill>
              <a:ln>
                <a:noFill/>
              </a:ln>
            </c:spPr>
          </c:dPt>
          <c:cat>
            <c:multiLvlStrRef>
              <c:f>Sheet1!#REF!</c:f>
            </c:multiLvlStrRef>
          </c:cat>
          <c:val>
            <c:numRef>
              <c:f>Sheet1!$A$2:$A$3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595959"/>
            </a:solidFill>
          </c:spPr>
          <c:dPt>
            <c:idx val="0"/>
            <c:bubble3D val="0"/>
            <c:spPr>
              <a:solidFill>
                <a:schemeClr val="accent6"/>
              </a:solidFill>
              <a:ln>
                <a:noFill/>
              </a:ln>
            </c:spPr>
          </c:dPt>
          <c:dPt>
            <c:idx val="1"/>
            <c:bubble3D val="0"/>
            <c:spPr>
              <a:solidFill>
                <a:srgbClr val="D9D9D9"/>
              </a:solidFill>
              <a:ln>
                <a:noFill/>
              </a:ln>
            </c:spPr>
          </c:dPt>
          <c:val>
            <c:numRef>
              <c:f>Sheet1!$A$2:$A$3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val>
            <c:numRef>
              <c:f>Sheet1!$A$2:$A$3</c:f>
              <c:numCache>
                <c:formatCode>General</c:formatCode>
                <c:ptCount val="2"/>
                <c:pt idx="0">
                  <c:v>90</c:v>
                </c:pt>
                <c:pt idx="1">
                  <c:v>10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cat>
            <c:multiLvlStrRef>
              <c:f>Sheet1!#REF!</c:f>
            </c:multiLvlStrRef>
          </c:cat>
          <c:val>
            <c:numRef>
              <c:f>Sheet1!$A$2:$A$3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cat>
            <c:multiLvlStrRef>
              <c:f>Sheet1!#REF!</c:f>
            </c:multiLvlStrRef>
          </c:cat>
          <c:val>
            <c:numRef>
              <c:f>Sheet1!$A$2:$A$3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val>
            <c:numRef>
              <c:f>Sheet1!$A$2:$A$3</c:f>
              <c:numCache>
                <c:formatCode>General</c:formatCode>
                <c:ptCount val="2"/>
                <c:pt idx="0">
                  <c:v>60</c:v>
                </c:pt>
                <c:pt idx="1">
                  <c:v>40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val>
            <c:numRef>
              <c:f>Sheet1!$A$2:$A$3</c:f>
              <c:numCache>
                <c:formatCode>General</c:formatCode>
                <c:ptCount val="2"/>
                <c:pt idx="0">
                  <c:v>90</c:v>
                </c:pt>
                <c:pt idx="1">
                  <c:v>10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cat>
            <c:multiLvlStrRef>
              <c:f>Sheet1!#REF!</c:f>
            </c:multiLvlStrRef>
          </c:cat>
          <c:val>
            <c:numRef>
              <c:f>Sheet1!$A$2:$A$3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val>
            <c:numRef>
              <c:f>Sheet1!$A$2:$A$3</c:f>
              <c:numCache>
                <c:formatCode>General</c:formatCode>
                <c:ptCount val="2"/>
                <c:pt idx="0">
                  <c:v>56</c:v>
                </c:pt>
                <c:pt idx="1">
                  <c:v>44</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rgbClr val="D9D9D9"/>
              </a:solidFill>
              <a:ln>
                <a:noFill/>
              </a:ln>
            </c:spPr>
          </c:dPt>
          <c:val>
            <c:numRef>
              <c:f>Sheet1!$A$2:$A$3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Series 1</c:v>
                </c:pt>
              </c:strCache>
            </c:strRef>
          </c:tx>
          <c:spPr>
            <a:ln w="12700" cmpd="sng">
              <a:solidFill>
                <a:srgbClr val="216BAB">
                  <a:lumMod val="60000"/>
                  <a:lumOff val="40000"/>
                </a:srgbClr>
              </a:solidFill>
            </a:ln>
          </c:spPr>
          <c:marker>
            <c:symbol val="circle"/>
            <c:size val="6"/>
            <c:spPr>
              <a:solidFill>
                <a:srgbClr val="216BAB">
                  <a:lumMod val="60000"/>
                  <a:lumOff val="40000"/>
                </a:srgbClr>
              </a:solidFill>
              <a:ln>
                <a:solidFill>
                  <a:srgbClr val="216BAB">
                    <a:lumMod val="60000"/>
                    <a:lumOff val="40000"/>
                  </a:srgbClr>
                </a:solidFill>
              </a:ln>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4.3</c:v>
                </c:pt>
                <c:pt idx="1">
                  <c:v>2.5</c:v>
                </c:pt>
                <c:pt idx="2">
                  <c:v>3.5</c:v>
                </c:pt>
                <c:pt idx="3">
                  <c:v>4.5</c:v>
                </c:pt>
                <c:pt idx="4">
                  <c:v>4.5</c:v>
                </c:pt>
                <c:pt idx="5">
                  <c:v>2.6</c:v>
                </c:pt>
                <c:pt idx="6">
                  <c:v>1.8</c:v>
                </c:pt>
                <c:pt idx="7">
                  <c:v>5.9</c:v>
                </c:pt>
                <c:pt idx="8">
                  <c:v>3</c:v>
                </c:pt>
                <c:pt idx="9">
                  <c:v>4</c:v>
                </c:pt>
                <c:pt idx="10">
                  <c:v>5.8</c:v>
                </c:pt>
                <c:pt idx="11">
                  <c:v>2.4</c:v>
                </c:pt>
              </c:numCache>
            </c:numRef>
          </c:val>
          <c:smooth val="0"/>
        </c:ser>
        <c:ser>
          <c:idx val="1"/>
          <c:order val="1"/>
          <c:tx>
            <c:strRef>
              <c:f>Sheet1!$C$1</c:f>
              <c:strCache>
                <c:ptCount val="1"/>
                <c:pt idx="0">
                  <c:v>Series 2</c:v>
                </c:pt>
              </c:strCache>
            </c:strRef>
          </c:tx>
          <c:spPr>
            <a:ln w="12700" cmpd="sng">
              <a:solidFill>
                <a:srgbClr val="2B84D3"/>
              </a:solidFill>
            </a:ln>
          </c:spPr>
          <c:marker>
            <c:symbol val="circle"/>
            <c:size val="6"/>
            <c:spPr>
              <a:solidFill>
                <a:srgbClr val="2B84D3"/>
              </a:solidFill>
              <a:ln>
                <a:solidFill>
                  <a:srgbClr val="2B84D3"/>
                </a:solidFill>
              </a:ln>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2.4</c:v>
                </c:pt>
                <c:pt idx="1">
                  <c:v>4.4000000000000004</c:v>
                </c:pt>
                <c:pt idx="2">
                  <c:v>1.8</c:v>
                </c:pt>
                <c:pt idx="3">
                  <c:v>2.8</c:v>
                </c:pt>
                <c:pt idx="4">
                  <c:v>4.8</c:v>
                </c:pt>
                <c:pt idx="5">
                  <c:v>9</c:v>
                </c:pt>
                <c:pt idx="6">
                  <c:v>2.5</c:v>
                </c:pt>
                <c:pt idx="7">
                  <c:v>1.9</c:v>
                </c:pt>
                <c:pt idx="8">
                  <c:v>3</c:v>
                </c:pt>
                <c:pt idx="9">
                  <c:v>5.2</c:v>
                </c:pt>
                <c:pt idx="10">
                  <c:v>9</c:v>
                </c:pt>
                <c:pt idx="11">
                  <c:v>1</c:v>
                </c:pt>
              </c:numCache>
            </c:numRef>
          </c:val>
          <c:smooth val="0"/>
        </c:ser>
        <c:ser>
          <c:idx val="2"/>
          <c:order val="2"/>
          <c:tx>
            <c:strRef>
              <c:f>Sheet1!$D$1</c:f>
              <c:strCache>
                <c:ptCount val="1"/>
                <c:pt idx="0">
                  <c:v>Series 3</c:v>
                </c:pt>
              </c:strCache>
            </c:strRef>
          </c:tx>
          <c:spPr>
            <a:ln w="12700" cmpd="sng">
              <a:solidFill>
                <a:srgbClr val="216BAB"/>
              </a:solidFill>
            </a:ln>
          </c:spPr>
          <c:marker>
            <c:symbol val="circle"/>
            <c:size val="6"/>
            <c:spPr>
              <a:solidFill>
                <a:srgbClr val="216BAB"/>
              </a:solidFill>
              <a:ln>
                <a:solidFill>
                  <a:srgbClr val="216BAB"/>
                </a:solidFill>
              </a:ln>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2</c:v>
                </c:pt>
                <c:pt idx="1">
                  <c:v>2</c:v>
                </c:pt>
                <c:pt idx="2">
                  <c:v>3</c:v>
                </c:pt>
                <c:pt idx="3">
                  <c:v>5</c:v>
                </c:pt>
                <c:pt idx="4">
                  <c:v>5</c:v>
                </c:pt>
                <c:pt idx="5">
                  <c:v>8</c:v>
                </c:pt>
                <c:pt idx="6">
                  <c:v>2</c:v>
                </c:pt>
                <c:pt idx="7">
                  <c:v>0</c:v>
                </c:pt>
                <c:pt idx="8">
                  <c:v>5.6</c:v>
                </c:pt>
                <c:pt idx="9">
                  <c:v>3</c:v>
                </c:pt>
                <c:pt idx="10">
                  <c:v>5</c:v>
                </c:pt>
                <c:pt idx="11">
                  <c:v>8</c:v>
                </c:pt>
              </c:numCache>
            </c:numRef>
          </c:val>
          <c:smooth val="0"/>
        </c:ser>
        <c:dLbls>
          <c:showLegendKey val="0"/>
          <c:showVal val="0"/>
          <c:showCatName val="0"/>
          <c:showSerName val="0"/>
          <c:showPercent val="0"/>
          <c:showBubbleSize val="0"/>
        </c:dLbls>
        <c:marker val="1"/>
        <c:smooth val="0"/>
        <c:axId val="280329600"/>
        <c:axId val="280328480"/>
      </c:lineChart>
      <c:catAx>
        <c:axId val="280329600"/>
        <c:scaling>
          <c:orientation val="minMax"/>
        </c:scaling>
        <c:delete val="0"/>
        <c:axPos val="b"/>
        <c:numFmt formatCode="General" sourceLinked="0"/>
        <c:majorTickMark val="out"/>
        <c:minorTickMark val="none"/>
        <c:tickLblPos val="low"/>
        <c:spPr>
          <a:ln w="12700" cmpd="sng">
            <a:solidFill>
              <a:schemeClr val="tx1">
                <a:lumMod val="75000"/>
                <a:lumOff val="25000"/>
              </a:schemeClr>
            </a:solidFill>
          </a:ln>
        </c:spPr>
        <c:txPr>
          <a:bodyPr/>
          <a:lstStyle/>
          <a:p>
            <a:pPr>
              <a:defRPr b="1"/>
            </a:pPr>
            <a:endParaRPr lang="ru-RU"/>
          </a:p>
        </c:txPr>
        <c:crossAx val="280328480"/>
        <c:crosses val="autoZero"/>
        <c:auto val="1"/>
        <c:lblAlgn val="ctr"/>
        <c:lblOffset val="100"/>
        <c:noMultiLvlLbl val="0"/>
      </c:catAx>
      <c:valAx>
        <c:axId val="280328480"/>
        <c:scaling>
          <c:orientation val="minMax"/>
        </c:scaling>
        <c:delete val="1"/>
        <c:axPos val="l"/>
        <c:numFmt formatCode="General" sourceLinked="1"/>
        <c:majorTickMark val="none"/>
        <c:minorTickMark val="none"/>
        <c:tickLblPos val="nextTo"/>
        <c:crossAx val="280329600"/>
        <c:crosses val="autoZero"/>
        <c:crossBetween val="between"/>
      </c:valAx>
      <c:spPr>
        <a:ln>
          <a:noFill/>
        </a:ln>
      </c:spPr>
    </c:plotArea>
    <c:plotVisOnly val="1"/>
    <c:dispBlanksAs val="gap"/>
    <c:showDLblsOverMax val="0"/>
  </c:chart>
  <c:spPr>
    <a:noFill/>
    <a:ln w="12700" cmpd="sng"/>
  </c:spPr>
  <c:txPr>
    <a:bodyPr/>
    <a:lstStyle/>
    <a:p>
      <a:pPr>
        <a:defRPr sz="700">
          <a:latin typeface="Open Sans"/>
          <a:cs typeface="Open Sans"/>
        </a:defRPr>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rgbClr val="216BAB">
                <a:lumMod val="60000"/>
                <a:lumOff val="40000"/>
              </a:srgbClr>
            </a:solidFill>
            <a:ln w="12700" cmpd="sng">
              <a:noFill/>
            </a:ln>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4.3</c:v>
                </c:pt>
                <c:pt idx="1">
                  <c:v>2.5</c:v>
                </c:pt>
                <c:pt idx="2">
                  <c:v>3.5</c:v>
                </c:pt>
                <c:pt idx="3">
                  <c:v>4.5</c:v>
                </c:pt>
                <c:pt idx="4">
                  <c:v>4.5</c:v>
                </c:pt>
                <c:pt idx="5">
                  <c:v>2.6</c:v>
                </c:pt>
                <c:pt idx="6">
                  <c:v>1.8</c:v>
                </c:pt>
                <c:pt idx="7">
                  <c:v>5.9</c:v>
                </c:pt>
                <c:pt idx="8">
                  <c:v>3</c:v>
                </c:pt>
                <c:pt idx="9">
                  <c:v>4</c:v>
                </c:pt>
                <c:pt idx="10">
                  <c:v>5.8</c:v>
                </c:pt>
                <c:pt idx="11">
                  <c:v>2.4</c:v>
                </c:pt>
              </c:numCache>
            </c:numRef>
          </c:val>
        </c:ser>
        <c:ser>
          <c:idx val="1"/>
          <c:order val="1"/>
          <c:tx>
            <c:strRef>
              <c:f>Sheet1!$C$1</c:f>
              <c:strCache>
                <c:ptCount val="1"/>
                <c:pt idx="0">
                  <c:v>Series 2</c:v>
                </c:pt>
              </c:strCache>
            </c:strRef>
          </c:tx>
          <c:spPr>
            <a:solidFill>
              <a:srgbClr val="2B84D3"/>
            </a:solidFill>
            <a:ln w="12700" cmpd="sng">
              <a:noFill/>
            </a:ln>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2.4</c:v>
                </c:pt>
                <c:pt idx="1">
                  <c:v>4.4000000000000004</c:v>
                </c:pt>
                <c:pt idx="2">
                  <c:v>1.8</c:v>
                </c:pt>
                <c:pt idx="3">
                  <c:v>2.8</c:v>
                </c:pt>
                <c:pt idx="4">
                  <c:v>4.8</c:v>
                </c:pt>
                <c:pt idx="5">
                  <c:v>9</c:v>
                </c:pt>
                <c:pt idx="6">
                  <c:v>2.5</c:v>
                </c:pt>
                <c:pt idx="7">
                  <c:v>1.9</c:v>
                </c:pt>
                <c:pt idx="8">
                  <c:v>3</c:v>
                </c:pt>
                <c:pt idx="9">
                  <c:v>5.2</c:v>
                </c:pt>
                <c:pt idx="10">
                  <c:v>9</c:v>
                </c:pt>
                <c:pt idx="11">
                  <c:v>1</c:v>
                </c:pt>
              </c:numCache>
            </c:numRef>
          </c:val>
        </c:ser>
        <c:ser>
          <c:idx val="2"/>
          <c:order val="2"/>
          <c:tx>
            <c:strRef>
              <c:f>Sheet1!$D$1</c:f>
              <c:strCache>
                <c:ptCount val="1"/>
                <c:pt idx="0">
                  <c:v>Series 3</c:v>
                </c:pt>
              </c:strCache>
            </c:strRef>
          </c:tx>
          <c:spPr>
            <a:solidFill>
              <a:srgbClr val="216BAB"/>
            </a:solidFill>
            <a:ln w="12700" cmpd="sng">
              <a:noFill/>
            </a:ln>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2</c:v>
                </c:pt>
                <c:pt idx="1">
                  <c:v>2</c:v>
                </c:pt>
                <c:pt idx="2">
                  <c:v>3</c:v>
                </c:pt>
                <c:pt idx="3">
                  <c:v>5</c:v>
                </c:pt>
                <c:pt idx="4">
                  <c:v>5</c:v>
                </c:pt>
                <c:pt idx="5">
                  <c:v>8</c:v>
                </c:pt>
                <c:pt idx="6">
                  <c:v>2</c:v>
                </c:pt>
                <c:pt idx="7">
                  <c:v>0</c:v>
                </c:pt>
                <c:pt idx="8">
                  <c:v>5.6</c:v>
                </c:pt>
                <c:pt idx="9">
                  <c:v>3</c:v>
                </c:pt>
                <c:pt idx="10">
                  <c:v>5</c:v>
                </c:pt>
                <c:pt idx="11">
                  <c:v>8</c:v>
                </c:pt>
              </c:numCache>
            </c:numRef>
          </c:val>
        </c:ser>
        <c:dLbls>
          <c:showLegendKey val="0"/>
          <c:showVal val="0"/>
          <c:showCatName val="0"/>
          <c:showSerName val="0"/>
          <c:showPercent val="0"/>
          <c:showBubbleSize val="0"/>
        </c:dLbls>
        <c:gapWidth val="150"/>
        <c:axId val="524102688"/>
        <c:axId val="524103808"/>
      </c:barChart>
      <c:catAx>
        <c:axId val="524102688"/>
        <c:scaling>
          <c:orientation val="minMax"/>
        </c:scaling>
        <c:delete val="0"/>
        <c:axPos val="b"/>
        <c:numFmt formatCode="General" sourceLinked="0"/>
        <c:majorTickMark val="out"/>
        <c:minorTickMark val="none"/>
        <c:tickLblPos val="low"/>
        <c:spPr>
          <a:ln w="12700" cmpd="sng">
            <a:solidFill>
              <a:sysClr val="windowText" lastClr="000000">
                <a:lumMod val="75000"/>
                <a:lumOff val="25000"/>
              </a:sysClr>
            </a:solidFill>
          </a:ln>
        </c:spPr>
        <c:txPr>
          <a:bodyPr/>
          <a:lstStyle/>
          <a:p>
            <a:pPr>
              <a:defRPr b="1"/>
            </a:pPr>
            <a:endParaRPr lang="ru-RU"/>
          </a:p>
        </c:txPr>
        <c:crossAx val="524103808"/>
        <c:crosses val="autoZero"/>
        <c:auto val="1"/>
        <c:lblAlgn val="ctr"/>
        <c:lblOffset val="100"/>
        <c:noMultiLvlLbl val="0"/>
      </c:catAx>
      <c:valAx>
        <c:axId val="524103808"/>
        <c:scaling>
          <c:orientation val="minMax"/>
        </c:scaling>
        <c:delete val="1"/>
        <c:axPos val="l"/>
        <c:numFmt formatCode="General" sourceLinked="1"/>
        <c:majorTickMark val="none"/>
        <c:minorTickMark val="none"/>
        <c:tickLblPos val="nextTo"/>
        <c:crossAx val="524102688"/>
        <c:crosses val="autoZero"/>
        <c:crossBetween val="between"/>
      </c:valAx>
      <c:spPr>
        <a:ln>
          <a:noFill/>
        </a:ln>
      </c:spPr>
    </c:plotArea>
    <c:plotVisOnly val="1"/>
    <c:dispBlanksAs val="gap"/>
    <c:showDLblsOverMax val="0"/>
  </c:chart>
  <c:spPr>
    <a:noFill/>
    <a:ln w="12700" cmpd="sng"/>
  </c:spPr>
  <c:txPr>
    <a:bodyPr/>
    <a:lstStyle/>
    <a:p>
      <a:pPr>
        <a:defRPr sz="700">
          <a:latin typeface="Open Sans"/>
          <a:cs typeface="Open Sans"/>
        </a:defRPr>
      </a:pPr>
      <a:endParaRPr lang="ru-RU"/>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0"/>
          <c:order val="0"/>
          <c:tx>
            <c:strRef>
              <c:f>Sheet1!$B$1</c:f>
              <c:strCache>
                <c:ptCount val="1"/>
                <c:pt idx="0">
                  <c:v>Series 1</c:v>
                </c:pt>
              </c:strCache>
            </c:strRef>
          </c:tx>
          <c:spPr>
            <a:solidFill>
              <a:srgbClr val="216BAB"/>
            </a:solidFill>
            <a:ln w="12700" cmpd="sng">
              <a:noFill/>
            </a:ln>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4.3</c:v>
                </c:pt>
                <c:pt idx="1">
                  <c:v>2.5</c:v>
                </c:pt>
                <c:pt idx="2">
                  <c:v>3.5</c:v>
                </c:pt>
                <c:pt idx="3">
                  <c:v>4.5</c:v>
                </c:pt>
                <c:pt idx="4">
                  <c:v>4.5</c:v>
                </c:pt>
                <c:pt idx="5">
                  <c:v>2.6</c:v>
                </c:pt>
                <c:pt idx="6">
                  <c:v>1.8</c:v>
                </c:pt>
                <c:pt idx="7">
                  <c:v>5.9</c:v>
                </c:pt>
                <c:pt idx="8">
                  <c:v>3</c:v>
                </c:pt>
                <c:pt idx="9">
                  <c:v>4</c:v>
                </c:pt>
                <c:pt idx="10">
                  <c:v>5.8</c:v>
                </c:pt>
                <c:pt idx="11">
                  <c:v>2.4</c:v>
                </c:pt>
              </c:numCache>
            </c:numRef>
          </c:val>
        </c:ser>
        <c:ser>
          <c:idx val="1"/>
          <c:order val="1"/>
          <c:tx>
            <c:strRef>
              <c:f>Sheet1!$C$1</c:f>
              <c:strCache>
                <c:ptCount val="1"/>
                <c:pt idx="0">
                  <c:v>Series 2</c:v>
                </c:pt>
              </c:strCache>
            </c:strRef>
          </c:tx>
          <c:spPr>
            <a:solidFill>
              <a:srgbClr val="2B84D3"/>
            </a:solidFill>
            <a:ln w="12700" cmpd="sng">
              <a:noFill/>
            </a:ln>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2.4</c:v>
                </c:pt>
                <c:pt idx="1">
                  <c:v>4.4000000000000004</c:v>
                </c:pt>
                <c:pt idx="2">
                  <c:v>1.8</c:v>
                </c:pt>
                <c:pt idx="3">
                  <c:v>2.8</c:v>
                </c:pt>
                <c:pt idx="4">
                  <c:v>4.8</c:v>
                </c:pt>
                <c:pt idx="5">
                  <c:v>9</c:v>
                </c:pt>
                <c:pt idx="6">
                  <c:v>2.5</c:v>
                </c:pt>
                <c:pt idx="7">
                  <c:v>1.9</c:v>
                </c:pt>
                <c:pt idx="8">
                  <c:v>3</c:v>
                </c:pt>
                <c:pt idx="9">
                  <c:v>5.2</c:v>
                </c:pt>
                <c:pt idx="10">
                  <c:v>9</c:v>
                </c:pt>
                <c:pt idx="11">
                  <c:v>1</c:v>
                </c:pt>
              </c:numCache>
            </c:numRef>
          </c:val>
        </c:ser>
        <c:ser>
          <c:idx val="2"/>
          <c:order val="2"/>
          <c:tx>
            <c:strRef>
              <c:f>Sheet1!$D$1</c:f>
              <c:strCache>
                <c:ptCount val="1"/>
                <c:pt idx="0">
                  <c:v>Series 3</c:v>
                </c:pt>
              </c:strCache>
            </c:strRef>
          </c:tx>
          <c:spPr>
            <a:solidFill>
              <a:srgbClr val="216BAB">
                <a:lumMod val="60000"/>
                <a:lumOff val="40000"/>
              </a:srgbClr>
            </a:solidFill>
            <a:ln w="12700" cmpd="sng">
              <a:noFill/>
            </a:ln>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1</c:v>
                </c:pt>
                <c:pt idx="1">
                  <c:v>2</c:v>
                </c:pt>
                <c:pt idx="2">
                  <c:v>3</c:v>
                </c:pt>
                <c:pt idx="3">
                  <c:v>5</c:v>
                </c:pt>
                <c:pt idx="4">
                  <c:v>2.4</c:v>
                </c:pt>
                <c:pt idx="5">
                  <c:v>2.4</c:v>
                </c:pt>
                <c:pt idx="6">
                  <c:v>2</c:v>
                </c:pt>
                <c:pt idx="7">
                  <c:v>0</c:v>
                </c:pt>
                <c:pt idx="8">
                  <c:v>3.1</c:v>
                </c:pt>
                <c:pt idx="9">
                  <c:v>3</c:v>
                </c:pt>
                <c:pt idx="10">
                  <c:v>5</c:v>
                </c:pt>
                <c:pt idx="11">
                  <c:v>6.2</c:v>
                </c:pt>
              </c:numCache>
            </c:numRef>
          </c:val>
        </c:ser>
        <c:dLbls>
          <c:showLegendKey val="0"/>
          <c:showVal val="0"/>
          <c:showCatName val="0"/>
          <c:showSerName val="0"/>
          <c:showPercent val="0"/>
          <c:showBubbleSize val="0"/>
        </c:dLbls>
        <c:axId val="279680160"/>
        <c:axId val="279677360"/>
      </c:areaChart>
      <c:catAx>
        <c:axId val="279680160"/>
        <c:scaling>
          <c:orientation val="minMax"/>
        </c:scaling>
        <c:delete val="0"/>
        <c:axPos val="b"/>
        <c:numFmt formatCode="General" sourceLinked="0"/>
        <c:majorTickMark val="out"/>
        <c:minorTickMark val="none"/>
        <c:tickLblPos val="low"/>
        <c:spPr>
          <a:ln w="12700" cmpd="sng">
            <a:solidFill>
              <a:sysClr val="windowText" lastClr="000000">
                <a:lumMod val="75000"/>
                <a:lumOff val="25000"/>
              </a:sysClr>
            </a:solidFill>
          </a:ln>
        </c:spPr>
        <c:txPr>
          <a:bodyPr/>
          <a:lstStyle/>
          <a:p>
            <a:pPr>
              <a:defRPr b="1"/>
            </a:pPr>
            <a:endParaRPr lang="ru-RU"/>
          </a:p>
        </c:txPr>
        <c:crossAx val="279677360"/>
        <c:crosses val="autoZero"/>
        <c:auto val="1"/>
        <c:lblAlgn val="ctr"/>
        <c:lblOffset val="100"/>
        <c:noMultiLvlLbl val="0"/>
      </c:catAx>
      <c:valAx>
        <c:axId val="279677360"/>
        <c:scaling>
          <c:orientation val="minMax"/>
        </c:scaling>
        <c:delete val="1"/>
        <c:axPos val="l"/>
        <c:numFmt formatCode="General" sourceLinked="1"/>
        <c:majorTickMark val="none"/>
        <c:minorTickMark val="none"/>
        <c:tickLblPos val="nextTo"/>
        <c:crossAx val="279680160"/>
        <c:crosses val="autoZero"/>
        <c:crossBetween val="midCat"/>
      </c:valAx>
      <c:spPr>
        <a:ln>
          <a:noFill/>
        </a:ln>
      </c:spPr>
    </c:plotArea>
    <c:plotVisOnly val="1"/>
    <c:dispBlanksAs val="gap"/>
    <c:showDLblsOverMax val="0"/>
  </c:chart>
  <c:spPr>
    <a:noFill/>
    <a:ln w="12700" cmpd="sng"/>
  </c:spPr>
  <c:txPr>
    <a:bodyPr/>
    <a:lstStyle/>
    <a:p>
      <a:pPr>
        <a:defRPr sz="700">
          <a:latin typeface="Open Sans"/>
          <a:cs typeface="Open Sans"/>
        </a:defRPr>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3"/>
              </a:solidFill>
            </c:spPr>
          </c:dPt>
          <c:dPt>
            <c:idx val="2"/>
            <c:bubble3D val="0"/>
            <c:spPr>
              <a:solidFill>
                <a:schemeClr val="accent2"/>
              </a:solidFill>
            </c:spPr>
          </c:dPt>
          <c:dPt>
            <c:idx val="3"/>
            <c:bubble3D val="0"/>
            <c:spPr>
              <a:solidFill>
                <a:schemeClr val="accent1"/>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noFill/>
    <a:effectLst/>
  </c:spPr>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c:spPr>
          </c:dPt>
          <c:dPt>
            <c:idx val="1"/>
            <c:bubble3D val="0"/>
            <c:spPr>
              <a:solidFill>
                <a:schemeClr val="accent3"/>
              </a:solidFill>
            </c:spPr>
          </c:dPt>
          <c:dPt>
            <c:idx val="2"/>
            <c:bubble3D val="0"/>
            <c:spPr>
              <a:solidFill>
                <a:schemeClr val="accent2"/>
              </a:solidFill>
            </c:spPr>
          </c:dPt>
          <c:dPt>
            <c:idx val="3"/>
            <c:bubble3D val="0"/>
            <c:spPr>
              <a:solidFill>
                <a:schemeClr val="accent1"/>
              </a:solid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c:spPr>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doughnutChart>
        <c:varyColors val="1"/>
        <c:ser>
          <c:idx val="0"/>
          <c:order val="0"/>
          <c:tx>
            <c:strRef>
              <c:f>Sheet1!$A$1</c:f>
              <c:strCache>
                <c:ptCount val="1"/>
                <c:pt idx="0">
                  <c:v>Sales</c:v>
                </c:pt>
              </c:strCache>
            </c:strRef>
          </c:tx>
          <c:spPr>
            <a:solidFill>
              <a:srgbClr val="DC3533"/>
            </a:solidFill>
          </c:spPr>
          <c:dPt>
            <c:idx val="0"/>
            <c:bubble3D val="0"/>
            <c:spPr>
              <a:solidFill>
                <a:schemeClr val="accent6"/>
              </a:solidFill>
              <a:ln>
                <a:noFill/>
              </a:ln>
            </c:spPr>
          </c:dPt>
          <c:dPt>
            <c:idx val="1"/>
            <c:bubble3D val="0"/>
            <c:spPr>
              <a:solidFill>
                <a:schemeClr val="bg1">
                  <a:lumMod val="85000"/>
                </a:schemeClr>
              </a:solidFill>
              <a:ln>
                <a:noFill/>
              </a:ln>
            </c:spPr>
          </c:dPt>
          <c:cat>
            <c:multiLvlStrRef>
              <c:f>Sheet1!#REF!</c:f>
            </c:multiLvlStrRef>
          </c:cat>
          <c:val>
            <c:numRef>
              <c:f>Sheet1!$A$2:$A$3</c:f>
              <c:numCache>
                <c:formatCode>General</c:formatCode>
                <c:ptCount val="2"/>
                <c:pt idx="0">
                  <c:v>80</c:v>
                </c:pt>
                <c:pt idx="1">
                  <c:v>20</c:v>
                </c:pt>
              </c:numCache>
            </c:numRef>
          </c:val>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spPr>
    <a:noFill/>
    <a:ln>
      <a:noFill/>
    </a:ln>
  </c:spPr>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E498D4-7E2A-477B-9E09-56FF22FB960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AU"/>
        </a:p>
      </dgm:t>
    </dgm:pt>
    <dgm:pt modelId="{43B62BF7-7CD7-44F1-A7F3-C10B63AF4AEF}">
      <dgm:prSet phldrT="[Text]" custT="1"/>
      <dgm:spPr>
        <a:solidFill>
          <a:schemeClr val="accent1"/>
        </a:solidFill>
        <a:ln>
          <a:noFill/>
        </a:ln>
      </dgm:spPr>
      <dgm:t>
        <a:bodyPr/>
        <a:lstStyle/>
        <a:p>
          <a:r>
            <a:rPr lang="en-US" sz="1000" b="0" dirty="0" smtClean="0">
              <a:solidFill>
                <a:schemeClr val="bg1"/>
              </a:solidFill>
              <a:latin typeface="Open Sans"/>
              <a:cs typeface="Open Sans"/>
            </a:rPr>
            <a:t>80%</a:t>
          </a:r>
          <a:endParaRPr lang="en-AU" sz="1000" b="0" dirty="0">
            <a:solidFill>
              <a:schemeClr val="bg1"/>
            </a:solidFill>
            <a:latin typeface="Open Sans"/>
            <a:cs typeface="Open Sans"/>
          </a:endParaRPr>
        </a:p>
      </dgm:t>
    </dgm:pt>
    <dgm:pt modelId="{BBE22154-25F7-4BE1-B231-7DF603773A3B}" type="parTrans" cxnId="{93180563-F4D4-4E0F-8666-6FE495368847}">
      <dgm:prSet/>
      <dgm:spPr/>
      <dgm:t>
        <a:bodyPr/>
        <a:lstStyle/>
        <a:p>
          <a:endParaRPr lang="en-AU" sz="1000" b="0">
            <a:solidFill>
              <a:schemeClr val="bg1"/>
            </a:solidFill>
            <a:latin typeface="Open Sans"/>
            <a:cs typeface="Open Sans"/>
          </a:endParaRPr>
        </a:p>
      </dgm:t>
    </dgm:pt>
    <dgm:pt modelId="{F78D4EA2-D92A-4C2A-BA05-56360E905A74}" type="sibTrans" cxnId="{93180563-F4D4-4E0F-8666-6FE495368847}">
      <dgm:prSet/>
      <dgm:spPr/>
      <dgm:t>
        <a:bodyPr/>
        <a:lstStyle/>
        <a:p>
          <a:endParaRPr lang="en-AU" sz="1000" b="0">
            <a:solidFill>
              <a:schemeClr val="bg1"/>
            </a:solidFill>
            <a:latin typeface="Open Sans"/>
            <a:cs typeface="Open Sans"/>
          </a:endParaRPr>
        </a:p>
      </dgm:t>
    </dgm:pt>
    <dgm:pt modelId="{76578EA2-55A8-4389-A123-4B50B5960F41}">
      <dgm:prSet phldrT="[Text]" custT="1"/>
      <dgm:spPr>
        <a:solidFill>
          <a:schemeClr val="accent2">
            <a:alpha val="50000"/>
          </a:schemeClr>
        </a:solidFill>
        <a:ln>
          <a:noFill/>
        </a:ln>
      </dgm:spPr>
      <dgm:t>
        <a:bodyPr/>
        <a:lstStyle/>
        <a:p>
          <a:r>
            <a:rPr lang="en-US" sz="1000" b="0" dirty="0" smtClean="0">
              <a:solidFill>
                <a:schemeClr val="bg1"/>
              </a:solidFill>
              <a:latin typeface="Open Sans"/>
              <a:cs typeface="Open Sans"/>
            </a:rPr>
            <a:t>55%</a:t>
          </a:r>
          <a:endParaRPr lang="en-AU" sz="1000" b="0" dirty="0">
            <a:solidFill>
              <a:schemeClr val="bg1"/>
            </a:solidFill>
            <a:latin typeface="Open Sans"/>
            <a:cs typeface="Open Sans"/>
          </a:endParaRPr>
        </a:p>
      </dgm:t>
    </dgm:pt>
    <dgm:pt modelId="{B17F0D8F-D1B5-4812-AC1A-B571AACDF4BB}" type="parTrans" cxnId="{4CF1B83F-38C9-4965-AB88-5E667BFB2D67}">
      <dgm:prSet/>
      <dgm:spPr/>
      <dgm:t>
        <a:bodyPr/>
        <a:lstStyle/>
        <a:p>
          <a:endParaRPr lang="en-AU" sz="1000" b="0">
            <a:solidFill>
              <a:schemeClr val="bg1"/>
            </a:solidFill>
            <a:latin typeface="Open Sans"/>
            <a:cs typeface="Open Sans"/>
          </a:endParaRPr>
        </a:p>
      </dgm:t>
    </dgm:pt>
    <dgm:pt modelId="{7B618A13-FE6A-446A-9763-990D8CE74C9D}" type="sibTrans" cxnId="{4CF1B83F-38C9-4965-AB88-5E667BFB2D67}">
      <dgm:prSet/>
      <dgm:spPr/>
      <dgm:t>
        <a:bodyPr/>
        <a:lstStyle/>
        <a:p>
          <a:endParaRPr lang="en-AU" sz="1000" b="0">
            <a:solidFill>
              <a:schemeClr val="bg1"/>
            </a:solidFill>
            <a:latin typeface="Open Sans"/>
            <a:cs typeface="Open Sans"/>
          </a:endParaRPr>
        </a:p>
      </dgm:t>
    </dgm:pt>
    <dgm:pt modelId="{6D5027AD-B211-4F2C-AFDE-74DC594E72FC}">
      <dgm:prSet phldrT="[Text]" custT="1"/>
      <dgm:spPr>
        <a:solidFill>
          <a:schemeClr val="accent3">
            <a:alpha val="60000"/>
          </a:schemeClr>
        </a:solidFill>
        <a:ln>
          <a:noFill/>
        </a:ln>
      </dgm:spPr>
      <dgm:t>
        <a:bodyPr/>
        <a:lstStyle/>
        <a:p>
          <a:r>
            <a:rPr lang="en-US" sz="1000" b="0" dirty="0" smtClean="0">
              <a:solidFill>
                <a:schemeClr val="bg1"/>
              </a:solidFill>
              <a:latin typeface="Open Sans"/>
              <a:cs typeface="Open Sans"/>
            </a:rPr>
            <a:t>35%</a:t>
          </a:r>
          <a:endParaRPr lang="en-AU" sz="1000" b="0" dirty="0">
            <a:solidFill>
              <a:schemeClr val="bg1"/>
            </a:solidFill>
            <a:latin typeface="Open Sans"/>
            <a:cs typeface="Open Sans"/>
          </a:endParaRPr>
        </a:p>
      </dgm:t>
    </dgm:pt>
    <dgm:pt modelId="{996FD51E-4F80-44C5-A259-1016F8F8A160}" type="parTrans" cxnId="{4AFB9E12-FD1B-40EF-AC42-943F4BDA2729}">
      <dgm:prSet/>
      <dgm:spPr/>
      <dgm:t>
        <a:bodyPr/>
        <a:lstStyle/>
        <a:p>
          <a:endParaRPr lang="en-AU" sz="1000" b="0">
            <a:solidFill>
              <a:schemeClr val="bg1"/>
            </a:solidFill>
            <a:latin typeface="Open Sans"/>
            <a:cs typeface="Open Sans"/>
          </a:endParaRPr>
        </a:p>
      </dgm:t>
    </dgm:pt>
    <dgm:pt modelId="{F85E9445-A7C0-4AD8-B2DA-110D61BCE774}" type="sibTrans" cxnId="{4AFB9E12-FD1B-40EF-AC42-943F4BDA2729}">
      <dgm:prSet/>
      <dgm:spPr/>
      <dgm:t>
        <a:bodyPr/>
        <a:lstStyle/>
        <a:p>
          <a:endParaRPr lang="en-AU" sz="1000" b="0">
            <a:solidFill>
              <a:schemeClr val="bg1"/>
            </a:solidFill>
            <a:latin typeface="Open Sans"/>
            <a:cs typeface="Open Sans"/>
          </a:endParaRPr>
        </a:p>
      </dgm:t>
    </dgm:pt>
    <dgm:pt modelId="{4AA5FFC6-0337-4457-BF7C-C4EADC6E5BDB}">
      <dgm:prSet phldrT="[Text]" custT="1"/>
      <dgm:spPr>
        <a:solidFill>
          <a:schemeClr val="accent6"/>
        </a:solidFill>
        <a:ln>
          <a:noFill/>
        </a:ln>
      </dgm:spPr>
      <dgm:t>
        <a:bodyPr/>
        <a:lstStyle/>
        <a:p>
          <a:r>
            <a:rPr lang="en-US" sz="1000" b="0" dirty="0" smtClean="0">
              <a:solidFill>
                <a:schemeClr val="bg1"/>
              </a:solidFill>
              <a:latin typeface="Open Sans"/>
              <a:cs typeface="Open Sans"/>
            </a:rPr>
            <a:t>25%</a:t>
          </a:r>
          <a:endParaRPr lang="en-AU" sz="1000" b="0" dirty="0">
            <a:solidFill>
              <a:schemeClr val="bg1"/>
            </a:solidFill>
            <a:latin typeface="Open Sans"/>
            <a:cs typeface="Open Sans"/>
          </a:endParaRPr>
        </a:p>
      </dgm:t>
    </dgm:pt>
    <dgm:pt modelId="{B00211E9-32F2-4CBF-A050-6992E2A3FC34}" type="parTrans" cxnId="{D3319157-D35C-4663-88CC-BEB6ACEF54C0}">
      <dgm:prSet/>
      <dgm:spPr/>
      <dgm:t>
        <a:bodyPr/>
        <a:lstStyle/>
        <a:p>
          <a:endParaRPr lang="en-AU" sz="1000" b="0">
            <a:solidFill>
              <a:schemeClr val="bg1"/>
            </a:solidFill>
            <a:latin typeface="Open Sans"/>
            <a:cs typeface="Open Sans"/>
          </a:endParaRPr>
        </a:p>
      </dgm:t>
    </dgm:pt>
    <dgm:pt modelId="{B9198521-0A85-4F5F-85EF-0C619E5DD357}" type="sibTrans" cxnId="{D3319157-D35C-4663-88CC-BEB6ACEF54C0}">
      <dgm:prSet/>
      <dgm:spPr/>
      <dgm:t>
        <a:bodyPr/>
        <a:lstStyle/>
        <a:p>
          <a:endParaRPr lang="en-AU" sz="1000" b="0">
            <a:solidFill>
              <a:schemeClr val="bg1"/>
            </a:solidFill>
            <a:latin typeface="Open Sans"/>
            <a:cs typeface="Open Sans"/>
          </a:endParaRPr>
        </a:p>
      </dgm:t>
    </dgm:pt>
    <dgm:pt modelId="{128A9C59-C400-4BF2-ABBD-C783C1BAAC6F}" type="pres">
      <dgm:prSet presAssocID="{18E498D4-7E2A-477B-9E09-56FF22FB9608}" presName="Name0" presStyleCnt="0">
        <dgm:presLayoutVars>
          <dgm:chMax val="7"/>
          <dgm:resizeHandles val="exact"/>
        </dgm:presLayoutVars>
      </dgm:prSet>
      <dgm:spPr/>
      <dgm:t>
        <a:bodyPr/>
        <a:lstStyle/>
        <a:p>
          <a:endParaRPr lang="en-AU"/>
        </a:p>
      </dgm:t>
    </dgm:pt>
    <dgm:pt modelId="{F1B33172-41F5-4D65-8508-2B1446F5B524}" type="pres">
      <dgm:prSet presAssocID="{18E498D4-7E2A-477B-9E09-56FF22FB9608}" presName="comp1" presStyleCnt="0"/>
      <dgm:spPr/>
    </dgm:pt>
    <dgm:pt modelId="{A40708B6-3A63-46F7-A676-380954E6FB98}" type="pres">
      <dgm:prSet presAssocID="{18E498D4-7E2A-477B-9E09-56FF22FB9608}" presName="circle1" presStyleLbl="node1" presStyleIdx="0" presStyleCnt="4" custScaleX="100001"/>
      <dgm:spPr/>
      <dgm:t>
        <a:bodyPr/>
        <a:lstStyle/>
        <a:p>
          <a:endParaRPr lang="en-AU"/>
        </a:p>
      </dgm:t>
    </dgm:pt>
    <dgm:pt modelId="{184E8D0A-CBC9-416E-923A-CC47CE76FB63}" type="pres">
      <dgm:prSet presAssocID="{18E498D4-7E2A-477B-9E09-56FF22FB9608}" presName="c1text" presStyleLbl="node1" presStyleIdx="0" presStyleCnt="4">
        <dgm:presLayoutVars>
          <dgm:bulletEnabled val="1"/>
        </dgm:presLayoutVars>
      </dgm:prSet>
      <dgm:spPr/>
      <dgm:t>
        <a:bodyPr/>
        <a:lstStyle/>
        <a:p>
          <a:endParaRPr lang="en-AU"/>
        </a:p>
      </dgm:t>
    </dgm:pt>
    <dgm:pt modelId="{1A187F2A-7D92-4EA8-8574-671ECE095FD6}" type="pres">
      <dgm:prSet presAssocID="{18E498D4-7E2A-477B-9E09-56FF22FB9608}" presName="comp2" presStyleCnt="0"/>
      <dgm:spPr/>
    </dgm:pt>
    <dgm:pt modelId="{3F5C7675-C226-4F21-8FB7-B579F8327E40}" type="pres">
      <dgm:prSet presAssocID="{18E498D4-7E2A-477B-9E09-56FF22FB9608}" presName="circle2" presStyleLbl="node1" presStyleIdx="1" presStyleCnt="4" custScaleX="100001" custLinFactNeighborY="-1240"/>
      <dgm:spPr/>
      <dgm:t>
        <a:bodyPr/>
        <a:lstStyle/>
        <a:p>
          <a:endParaRPr lang="en-AU"/>
        </a:p>
      </dgm:t>
    </dgm:pt>
    <dgm:pt modelId="{326A7224-56A5-4342-86E9-12ADDAADD7D7}" type="pres">
      <dgm:prSet presAssocID="{18E498D4-7E2A-477B-9E09-56FF22FB9608}" presName="c2text" presStyleLbl="node1" presStyleIdx="1" presStyleCnt="4">
        <dgm:presLayoutVars>
          <dgm:bulletEnabled val="1"/>
        </dgm:presLayoutVars>
      </dgm:prSet>
      <dgm:spPr/>
      <dgm:t>
        <a:bodyPr/>
        <a:lstStyle/>
        <a:p>
          <a:endParaRPr lang="en-AU"/>
        </a:p>
      </dgm:t>
    </dgm:pt>
    <dgm:pt modelId="{B82F560C-2685-467F-9800-8878DB49D532}" type="pres">
      <dgm:prSet presAssocID="{18E498D4-7E2A-477B-9E09-56FF22FB9608}" presName="comp3" presStyleCnt="0"/>
      <dgm:spPr/>
    </dgm:pt>
    <dgm:pt modelId="{110D3833-7F98-4E44-9D08-9022B1ED954D}" type="pres">
      <dgm:prSet presAssocID="{18E498D4-7E2A-477B-9E09-56FF22FB9608}" presName="circle3" presStyleLbl="node1" presStyleIdx="2" presStyleCnt="4" custScaleX="100001" custLinFactNeighborY="-3717"/>
      <dgm:spPr/>
      <dgm:t>
        <a:bodyPr/>
        <a:lstStyle/>
        <a:p>
          <a:endParaRPr lang="en-AU"/>
        </a:p>
      </dgm:t>
    </dgm:pt>
    <dgm:pt modelId="{EE0F3330-D7C7-449A-9976-AADD0BEAF405}" type="pres">
      <dgm:prSet presAssocID="{18E498D4-7E2A-477B-9E09-56FF22FB9608}" presName="c3text" presStyleLbl="node1" presStyleIdx="2" presStyleCnt="4">
        <dgm:presLayoutVars>
          <dgm:bulletEnabled val="1"/>
        </dgm:presLayoutVars>
      </dgm:prSet>
      <dgm:spPr/>
      <dgm:t>
        <a:bodyPr/>
        <a:lstStyle/>
        <a:p>
          <a:endParaRPr lang="en-AU"/>
        </a:p>
      </dgm:t>
    </dgm:pt>
    <dgm:pt modelId="{D3F10406-38FF-43D4-9702-4A6531ECCAA2}" type="pres">
      <dgm:prSet presAssocID="{18E498D4-7E2A-477B-9E09-56FF22FB9608}" presName="comp4" presStyleCnt="0"/>
      <dgm:spPr/>
    </dgm:pt>
    <dgm:pt modelId="{ADEDA590-7360-4B4A-B36F-BEEDA61EF104}" type="pres">
      <dgm:prSet presAssocID="{18E498D4-7E2A-477B-9E09-56FF22FB9608}" presName="circle4" presStyleLbl="node1" presStyleIdx="3" presStyleCnt="4" custScaleX="100001" custLinFactNeighborY="-8680"/>
      <dgm:spPr/>
      <dgm:t>
        <a:bodyPr/>
        <a:lstStyle/>
        <a:p>
          <a:endParaRPr lang="en-AU"/>
        </a:p>
      </dgm:t>
    </dgm:pt>
    <dgm:pt modelId="{3A150639-225A-4566-8A51-7C47A926CC9A}" type="pres">
      <dgm:prSet presAssocID="{18E498D4-7E2A-477B-9E09-56FF22FB9608}" presName="c4text" presStyleLbl="node1" presStyleIdx="3" presStyleCnt="4">
        <dgm:presLayoutVars>
          <dgm:bulletEnabled val="1"/>
        </dgm:presLayoutVars>
      </dgm:prSet>
      <dgm:spPr/>
      <dgm:t>
        <a:bodyPr/>
        <a:lstStyle/>
        <a:p>
          <a:endParaRPr lang="en-AU"/>
        </a:p>
      </dgm:t>
    </dgm:pt>
  </dgm:ptLst>
  <dgm:cxnLst>
    <dgm:cxn modelId="{404612B6-9DE8-5140-8C09-9BF28AD40925}" type="presOf" srcId="{4AA5FFC6-0337-4457-BF7C-C4EADC6E5BDB}" destId="{ADEDA590-7360-4B4A-B36F-BEEDA61EF104}" srcOrd="0" destOrd="0" presId="urn:microsoft.com/office/officeart/2005/8/layout/venn2"/>
    <dgm:cxn modelId="{56CD9EBA-C468-5547-99C2-03A3FA20D109}" type="presOf" srcId="{6D5027AD-B211-4F2C-AFDE-74DC594E72FC}" destId="{EE0F3330-D7C7-449A-9976-AADD0BEAF405}" srcOrd="1" destOrd="0" presId="urn:microsoft.com/office/officeart/2005/8/layout/venn2"/>
    <dgm:cxn modelId="{122DB31D-3851-824A-8BFC-6A4B03B65A0C}" type="presOf" srcId="{18E498D4-7E2A-477B-9E09-56FF22FB9608}" destId="{128A9C59-C400-4BF2-ABBD-C783C1BAAC6F}" srcOrd="0" destOrd="0" presId="urn:microsoft.com/office/officeart/2005/8/layout/venn2"/>
    <dgm:cxn modelId="{DADB6A38-385B-D24C-BA23-8DE60A4A8C9E}" type="presOf" srcId="{6D5027AD-B211-4F2C-AFDE-74DC594E72FC}" destId="{110D3833-7F98-4E44-9D08-9022B1ED954D}" srcOrd="0" destOrd="0" presId="urn:microsoft.com/office/officeart/2005/8/layout/venn2"/>
    <dgm:cxn modelId="{4CF1B83F-38C9-4965-AB88-5E667BFB2D67}" srcId="{18E498D4-7E2A-477B-9E09-56FF22FB9608}" destId="{76578EA2-55A8-4389-A123-4B50B5960F41}" srcOrd="1" destOrd="0" parTransId="{B17F0D8F-D1B5-4812-AC1A-B571AACDF4BB}" sibTransId="{7B618A13-FE6A-446A-9763-990D8CE74C9D}"/>
    <dgm:cxn modelId="{F231220A-FEF7-B040-8AE7-19DAB533A027}" type="presOf" srcId="{76578EA2-55A8-4389-A123-4B50B5960F41}" destId="{326A7224-56A5-4342-86E9-12ADDAADD7D7}" srcOrd="1" destOrd="0" presId="urn:microsoft.com/office/officeart/2005/8/layout/venn2"/>
    <dgm:cxn modelId="{928B5924-A24C-1B4D-8DA7-130FB7801A7C}" type="presOf" srcId="{4AA5FFC6-0337-4457-BF7C-C4EADC6E5BDB}" destId="{3A150639-225A-4566-8A51-7C47A926CC9A}" srcOrd="1" destOrd="0" presId="urn:microsoft.com/office/officeart/2005/8/layout/venn2"/>
    <dgm:cxn modelId="{D3319157-D35C-4663-88CC-BEB6ACEF54C0}" srcId="{18E498D4-7E2A-477B-9E09-56FF22FB9608}" destId="{4AA5FFC6-0337-4457-BF7C-C4EADC6E5BDB}" srcOrd="3" destOrd="0" parTransId="{B00211E9-32F2-4CBF-A050-6992E2A3FC34}" sibTransId="{B9198521-0A85-4F5F-85EF-0C619E5DD357}"/>
    <dgm:cxn modelId="{4AFB9E12-FD1B-40EF-AC42-943F4BDA2729}" srcId="{18E498D4-7E2A-477B-9E09-56FF22FB9608}" destId="{6D5027AD-B211-4F2C-AFDE-74DC594E72FC}" srcOrd="2" destOrd="0" parTransId="{996FD51E-4F80-44C5-A259-1016F8F8A160}" sibTransId="{F85E9445-A7C0-4AD8-B2DA-110D61BCE774}"/>
    <dgm:cxn modelId="{B9383667-C280-0F45-9A3F-BA87CB511471}" type="presOf" srcId="{43B62BF7-7CD7-44F1-A7F3-C10B63AF4AEF}" destId="{184E8D0A-CBC9-416E-923A-CC47CE76FB63}" srcOrd="1" destOrd="0" presId="urn:microsoft.com/office/officeart/2005/8/layout/venn2"/>
    <dgm:cxn modelId="{30AEF4AB-5BF3-0642-9DAB-AD3AF29A3A46}" type="presOf" srcId="{76578EA2-55A8-4389-A123-4B50B5960F41}" destId="{3F5C7675-C226-4F21-8FB7-B579F8327E40}" srcOrd="0" destOrd="0" presId="urn:microsoft.com/office/officeart/2005/8/layout/venn2"/>
    <dgm:cxn modelId="{93180563-F4D4-4E0F-8666-6FE495368847}" srcId="{18E498D4-7E2A-477B-9E09-56FF22FB9608}" destId="{43B62BF7-7CD7-44F1-A7F3-C10B63AF4AEF}" srcOrd="0" destOrd="0" parTransId="{BBE22154-25F7-4BE1-B231-7DF603773A3B}" sibTransId="{F78D4EA2-D92A-4C2A-BA05-56360E905A74}"/>
    <dgm:cxn modelId="{6930ADDB-B313-B74F-AF9F-BB1EEFAB45F1}" type="presOf" srcId="{43B62BF7-7CD7-44F1-A7F3-C10B63AF4AEF}" destId="{A40708B6-3A63-46F7-A676-380954E6FB98}" srcOrd="0" destOrd="0" presId="urn:microsoft.com/office/officeart/2005/8/layout/venn2"/>
    <dgm:cxn modelId="{513F6716-7479-0041-BAA6-DBC21DE6A68E}" type="presParOf" srcId="{128A9C59-C400-4BF2-ABBD-C783C1BAAC6F}" destId="{F1B33172-41F5-4D65-8508-2B1446F5B524}" srcOrd="0" destOrd="0" presId="urn:microsoft.com/office/officeart/2005/8/layout/venn2"/>
    <dgm:cxn modelId="{5D18D6DB-B177-C24F-9A24-AEB7A738E42C}" type="presParOf" srcId="{F1B33172-41F5-4D65-8508-2B1446F5B524}" destId="{A40708B6-3A63-46F7-A676-380954E6FB98}" srcOrd="0" destOrd="0" presId="urn:microsoft.com/office/officeart/2005/8/layout/venn2"/>
    <dgm:cxn modelId="{F409F301-082F-F242-8E46-F4759D428D43}" type="presParOf" srcId="{F1B33172-41F5-4D65-8508-2B1446F5B524}" destId="{184E8D0A-CBC9-416E-923A-CC47CE76FB63}" srcOrd="1" destOrd="0" presId="urn:microsoft.com/office/officeart/2005/8/layout/venn2"/>
    <dgm:cxn modelId="{AD6887D6-FD7B-6B4C-8A9C-02DA5F05D5E8}" type="presParOf" srcId="{128A9C59-C400-4BF2-ABBD-C783C1BAAC6F}" destId="{1A187F2A-7D92-4EA8-8574-671ECE095FD6}" srcOrd="1" destOrd="0" presId="urn:microsoft.com/office/officeart/2005/8/layout/venn2"/>
    <dgm:cxn modelId="{F42CB598-1C7C-9D49-A1B0-9F970B0D0CE0}" type="presParOf" srcId="{1A187F2A-7D92-4EA8-8574-671ECE095FD6}" destId="{3F5C7675-C226-4F21-8FB7-B579F8327E40}" srcOrd="0" destOrd="0" presId="urn:microsoft.com/office/officeart/2005/8/layout/venn2"/>
    <dgm:cxn modelId="{88EABD78-617E-B845-A94C-6EBE6BBB8F90}" type="presParOf" srcId="{1A187F2A-7D92-4EA8-8574-671ECE095FD6}" destId="{326A7224-56A5-4342-86E9-12ADDAADD7D7}" srcOrd="1" destOrd="0" presId="urn:microsoft.com/office/officeart/2005/8/layout/venn2"/>
    <dgm:cxn modelId="{532C55FC-BB71-C546-8F94-ADBDE547E4ED}" type="presParOf" srcId="{128A9C59-C400-4BF2-ABBD-C783C1BAAC6F}" destId="{B82F560C-2685-467F-9800-8878DB49D532}" srcOrd="2" destOrd="0" presId="urn:microsoft.com/office/officeart/2005/8/layout/venn2"/>
    <dgm:cxn modelId="{2ED5DF88-7AE5-194B-A9C0-F3ABE0F34DFE}" type="presParOf" srcId="{B82F560C-2685-467F-9800-8878DB49D532}" destId="{110D3833-7F98-4E44-9D08-9022B1ED954D}" srcOrd="0" destOrd="0" presId="urn:microsoft.com/office/officeart/2005/8/layout/venn2"/>
    <dgm:cxn modelId="{C0979CA6-D746-BD48-9270-E7E576DC135B}" type="presParOf" srcId="{B82F560C-2685-467F-9800-8878DB49D532}" destId="{EE0F3330-D7C7-449A-9976-AADD0BEAF405}" srcOrd="1" destOrd="0" presId="urn:microsoft.com/office/officeart/2005/8/layout/venn2"/>
    <dgm:cxn modelId="{E49ABBFD-6ABE-EB42-A896-B9C1831D21AE}" type="presParOf" srcId="{128A9C59-C400-4BF2-ABBD-C783C1BAAC6F}" destId="{D3F10406-38FF-43D4-9702-4A6531ECCAA2}" srcOrd="3" destOrd="0" presId="urn:microsoft.com/office/officeart/2005/8/layout/venn2"/>
    <dgm:cxn modelId="{3F565899-3F4D-B44D-845B-25C3380C999B}" type="presParOf" srcId="{D3F10406-38FF-43D4-9702-4A6531ECCAA2}" destId="{ADEDA590-7360-4B4A-B36F-BEEDA61EF104}" srcOrd="0" destOrd="0" presId="urn:microsoft.com/office/officeart/2005/8/layout/venn2"/>
    <dgm:cxn modelId="{D2FDD56E-B8C3-2949-84D4-7503978023B0}" type="presParOf" srcId="{D3F10406-38FF-43D4-9702-4A6531ECCAA2}" destId="{3A150639-225A-4566-8A51-7C47A926CC9A}" srcOrd="1" destOrd="0" presId="urn:microsoft.com/office/officeart/2005/8/layout/venn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708B6-3A63-46F7-A676-380954E6FB98}">
      <dsp:nvSpPr>
        <dsp:cNvPr id="0" name=""/>
        <dsp:cNvSpPr/>
      </dsp:nvSpPr>
      <dsp:spPr>
        <a:xfrm>
          <a:off x="-15" y="885011"/>
          <a:ext cx="3012156" cy="3012125"/>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bg1"/>
              </a:solidFill>
              <a:latin typeface="Open Sans"/>
              <a:cs typeface="Open Sans"/>
            </a:rPr>
            <a:t>80%</a:t>
          </a:r>
          <a:endParaRPr lang="en-AU" sz="1000" b="0" kern="1200" dirty="0">
            <a:solidFill>
              <a:schemeClr val="bg1"/>
            </a:solidFill>
            <a:latin typeface="Open Sans"/>
            <a:cs typeface="Open Sans"/>
          </a:endParaRPr>
        </a:p>
      </dsp:txBody>
      <dsp:txXfrm>
        <a:off x="1084963" y="1035617"/>
        <a:ext cx="842198" cy="451818"/>
      </dsp:txXfrm>
    </dsp:sp>
    <dsp:sp modelId="{3F5C7675-C226-4F21-8FB7-B579F8327E40}">
      <dsp:nvSpPr>
        <dsp:cNvPr id="0" name=""/>
        <dsp:cNvSpPr/>
      </dsp:nvSpPr>
      <dsp:spPr>
        <a:xfrm>
          <a:off x="301200" y="1457555"/>
          <a:ext cx="2409724" cy="2409700"/>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bg1"/>
              </a:solidFill>
              <a:latin typeface="Open Sans"/>
              <a:cs typeface="Open Sans"/>
            </a:rPr>
            <a:t>55%</a:t>
          </a:r>
          <a:endParaRPr lang="en-AU" sz="1000" b="0" kern="1200" dirty="0">
            <a:solidFill>
              <a:schemeClr val="bg1"/>
            </a:solidFill>
            <a:latin typeface="Open Sans"/>
            <a:cs typeface="Open Sans"/>
          </a:endParaRPr>
        </a:p>
      </dsp:txBody>
      <dsp:txXfrm>
        <a:off x="1084963" y="1602137"/>
        <a:ext cx="842198" cy="433746"/>
      </dsp:txXfrm>
    </dsp:sp>
    <dsp:sp modelId="{110D3833-7F98-4E44-9D08-9022B1ED954D}">
      <dsp:nvSpPr>
        <dsp:cNvPr id="0" name=""/>
        <dsp:cNvSpPr/>
      </dsp:nvSpPr>
      <dsp:spPr>
        <a:xfrm>
          <a:off x="602416" y="2022684"/>
          <a:ext cx="1807293" cy="1807275"/>
        </a:xfrm>
        <a:prstGeom prst="ellipse">
          <a:avLst/>
        </a:prstGeom>
        <a:solidFill>
          <a:schemeClr val="accent3">
            <a:alpha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bg1"/>
              </a:solidFill>
              <a:latin typeface="Open Sans"/>
              <a:cs typeface="Open Sans"/>
            </a:rPr>
            <a:t>35%</a:t>
          </a:r>
          <a:endParaRPr lang="en-AU" sz="1000" b="0" kern="1200" dirty="0">
            <a:solidFill>
              <a:schemeClr val="bg1"/>
            </a:solidFill>
            <a:latin typeface="Open Sans"/>
            <a:cs typeface="Open Sans"/>
          </a:endParaRPr>
        </a:p>
      </dsp:txBody>
      <dsp:txXfrm>
        <a:off x="1084963" y="2158230"/>
        <a:ext cx="842198" cy="406637"/>
      </dsp:txXfrm>
    </dsp:sp>
    <dsp:sp modelId="{ADEDA590-7360-4B4A-B36F-BEEDA61EF104}">
      <dsp:nvSpPr>
        <dsp:cNvPr id="0" name=""/>
        <dsp:cNvSpPr/>
      </dsp:nvSpPr>
      <dsp:spPr>
        <a:xfrm>
          <a:off x="903631" y="2587705"/>
          <a:ext cx="1204862" cy="1204850"/>
        </a:xfrm>
        <a:prstGeom prst="ellipse">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0" kern="1200" dirty="0" smtClean="0">
              <a:solidFill>
                <a:schemeClr val="bg1"/>
              </a:solidFill>
              <a:latin typeface="Open Sans"/>
              <a:cs typeface="Open Sans"/>
            </a:rPr>
            <a:t>25%</a:t>
          </a:r>
          <a:endParaRPr lang="en-AU" sz="1000" b="0" kern="1200" dirty="0">
            <a:solidFill>
              <a:schemeClr val="bg1"/>
            </a:solidFill>
            <a:latin typeface="Open Sans"/>
            <a:cs typeface="Open Sans"/>
          </a:endParaRPr>
        </a:p>
      </dsp:txBody>
      <dsp:txXfrm>
        <a:off x="1080079" y="2888918"/>
        <a:ext cx="851966" cy="60242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0.2648</cdr:x>
      <cdr:y>0</cdr:y>
    </cdr:from>
    <cdr:to>
      <cdr:x>1</cdr:x>
      <cdr:y>1</cdr:y>
    </cdr:to>
    <cdr:sp macro="" textlink="">
      <cdr:nvSpPr>
        <cdr:cNvPr id="2" name="TextBox 1"/>
        <cdr:cNvSpPr txBox="1"/>
      </cdr:nvSpPr>
      <cdr:spPr>
        <a:xfrm xmlns:a="http://schemas.openxmlformats.org/drawingml/2006/main">
          <a:off x="617940" y="4293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0.2648</cdr:x>
      <cdr:y>0</cdr:y>
    </cdr:from>
    <cdr:to>
      <cdr:x>1</cdr:x>
      <cdr:y>1</cdr:y>
    </cdr:to>
    <cdr:sp macro="" textlink="">
      <cdr:nvSpPr>
        <cdr:cNvPr id="2" name="TextBox 1"/>
        <cdr:cNvSpPr txBox="1"/>
      </cdr:nvSpPr>
      <cdr:spPr>
        <a:xfrm xmlns:a="http://schemas.openxmlformats.org/drawingml/2006/main">
          <a:off x="617940" y="4293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0.2648</cdr:x>
      <cdr:y>0</cdr:y>
    </cdr:from>
    <cdr:to>
      <cdr:x>1</cdr:x>
      <cdr:y>1</cdr:y>
    </cdr:to>
    <cdr:sp macro="" textlink="">
      <cdr:nvSpPr>
        <cdr:cNvPr id="2" name="TextBox 1"/>
        <cdr:cNvSpPr txBox="1"/>
      </cdr:nvSpPr>
      <cdr:spPr>
        <a:xfrm xmlns:a="http://schemas.openxmlformats.org/drawingml/2006/main">
          <a:off x="617940" y="4293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0.35934</cdr:x>
      <cdr:y>0.30279</cdr:y>
    </cdr:from>
    <cdr:to>
      <cdr:x>0.65375</cdr:x>
      <cdr:y>0.69692</cdr:y>
    </cdr:to>
    <cdr:sp macro="" textlink="">
      <cdr:nvSpPr>
        <cdr:cNvPr id="3" name="TextBox 2"/>
        <cdr:cNvSpPr txBox="1"/>
      </cdr:nvSpPr>
      <cdr:spPr>
        <a:xfrm xmlns:a="http://schemas.openxmlformats.org/drawingml/2006/main">
          <a:off x="965073" y="684123"/>
          <a:ext cx="790700" cy="890473"/>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lnSpc>
              <a:spcPct val="80000"/>
            </a:lnSpc>
          </a:pPr>
          <a:r>
            <a:rPr lang="en-US" sz="7000" dirty="0" smtClean="0">
              <a:solidFill>
                <a:schemeClr val="accent6"/>
              </a:solidFill>
              <a:latin typeface="Entypo"/>
              <a:cs typeface="Entypo"/>
            </a:rPr>
            <a:t></a:t>
          </a:r>
          <a:endParaRPr lang="en-US" sz="7000" dirty="0">
            <a:solidFill>
              <a:schemeClr val="accent6"/>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0.2648</cdr:x>
      <cdr:y>0</cdr:y>
    </cdr:from>
    <cdr:to>
      <cdr:x>1</cdr:x>
      <cdr:y>1</cdr:y>
    </cdr:to>
    <cdr:sp macro="" textlink="">
      <cdr:nvSpPr>
        <cdr:cNvPr id="2" name="TextBox 1"/>
        <cdr:cNvSpPr txBox="1"/>
      </cdr:nvSpPr>
      <cdr:spPr>
        <a:xfrm xmlns:a="http://schemas.openxmlformats.org/drawingml/2006/main">
          <a:off x="617940" y="4293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8FDE89-C194-D34D-83AA-9AFBD74DC4D7}" type="datetimeFigureOut">
              <a:rPr lang="en-US" smtClean="0"/>
              <a:t>9/21/2015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964ACF-CE2C-F94C-B805-C3C372F63E8E}" type="slidenum">
              <a:rPr lang="en-US" smtClean="0"/>
              <a:t>‹#›</a:t>
            </a:fld>
            <a:endParaRPr lang="en-US"/>
          </a:p>
        </p:txBody>
      </p:sp>
    </p:spTree>
    <p:extLst>
      <p:ext uri="{BB962C8B-B14F-4D97-AF65-F5344CB8AC3E}">
        <p14:creationId xmlns:p14="http://schemas.microsoft.com/office/powerpoint/2010/main" val="1845719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F6D02-122D-964E-ACB9-453FD8B7FB92}" type="datetimeFigureOut">
              <a:rPr lang="en-US" smtClean="0"/>
              <a:t>9/21/2015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6E2E94-A510-624F-812E-907861D635CA}" type="slidenum">
              <a:rPr lang="en-US" smtClean="0"/>
              <a:t>‹#›</a:t>
            </a:fld>
            <a:endParaRPr lang="en-US"/>
          </a:p>
        </p:txBody>
      </p:sp>
    </p:spTree>
    <p:extLst>
      <p:ext uri="{BB962C8B-B14F-4D97-AF65-F5344CB8AC3E}">
        <p14:creationId xmlns:p14="http://schemas.microsoft.com/office/powerpoint/2010/main" val="2785434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6E2E94-A510-624F-812E-907861D635CA}" type="slidenum">
              <a:rPr lang="en-US" smtClean="0"/>
              <a:t>1</a:t>
            </a:fld>
            <a:endParaRPr lang="en-US"/>
          </a:p>
        </p:txBody>
      </p:sp>
    </p:spTree>
    <p:extLst>
      <p:ext uri="{BB962C8B-B14F-4D97-AF65-F5344CB8AC3E}">
        <p14:creationId xmlns:p14="http://schemas.microsoft.com/office/powerpoint/2010/main" val="3918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E2E94-A510-624F-812E-907861D635CA}" type="slidenum">
              <a:rPr lang="en-US" smtClean="0"/>
              <a:t>102</a:t>
            </a:fld>
            <a:endParaRPr lang="en-US"/>
          </a:p>
        </p:txBody>
      </p:sp>
    </p:spTree>
    <p:extLst>
      <p:ext uri="{BB962C8B-B14F-4D97-AF65-F5344CB8AC3E}">
        <p14:creationId xmlns:p14="http://schemas.microsoft.com/office/powerpoint/2010/main" val="276758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02095401"/>
      </p:ext>
    </p:extLst>
  </p:cSld>
  <p:clrMapOvr>
    <a:masterClrMapping/>
  </p:clrMapOvr>
  <p:transition spd="slow">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81" y="0"/>
            <a:ext cx="2304001" cy="3433048"/>
          </a:xfrm>
        </p:spPr>
        <p:txBody>
          <a:bodyPr/>
          <a:lstStyle/>
          <a:p>
            <a:endParaRPr lang="en-US" dirty="0"/>
          </a:p>
        </p:txBody>
      </p:sp>
      <p:sp>
        <p:nvSpPr>
          <p:cNvPr id="10" name="Picture Placeholder 7"/>
          <p:cNvSpPr>
            <a:spLocks noGrp="1"/>
          </p:cNvSpPr>
          <p:nvPr>
            <p:ph type="pic" sz="quarter" idx="12"/>
          </p:nvPr>
        </p:nvSpPr>
        <p:spPr>
          <a:xfrm>
            <a:off x="4573030" y="-9253"/>
            <a:ext cx="2304001" cy="3442301"/>
          </a:xfrm>
        </p:spPr>
        <p:txBody>
          <a:bodyPr/>
          <a:lstStyle/>
          <a:p>
            <a:endParaRPr lang="en-US" dirty="0"/>
          </a:p>
        </p:txBody>
      </p:sp>
      <p:sp>
        <p:nvSpPr>
          <p:cNvPr id="13" name="Picture Placeholder 7"/>
          <p:cNvSpPr>
            <a:spLocks noGrp="1"/>
          </p:cNvSpPr>
          <p:nvPr>
            <p:ph type="pic" sz="quarter" idx="15"/>
          </p:nvPr>
        </p:nvSpPr>
        <p:spPr>
          <a:xfrm>
            <a:off x="2262089" y="2"/>
            <a:ext cx="2304001" cy="3433048"/>
          </a:xfrm>
        </p:spPr>
        <p:txBody>
          <a:bodyPr/>
          <a:lstStyle/>
          <a:p>
            <a:endParaRPr lang="en-US" dirty="0"/>
          </a:p>
        </p:txBody>
      </p:sp>
      <p:sp>
        <p:nvSpPr>
          <p:cNvPr id="15" name="Picture Placeholder 7"/>
          <p:cNvSpPr>
            <a:spLocks noGrp="1"/>
          </p:cNvSpPr>
          <p:nvPr>
            <p:ph type="pic" sz="quarter" idx="17"/>
          </p:nvPr>
        </p:nvSpPr>
        <p:spPr>
          <a:xfrm>
            <a:off x="6883698" y="3"/>
            <a:ext cx="2304001" cy="3433046"/>
          </a:xfrm>
        </p:spPr>
        <p:txBody>
          <a:bodyPr/>
          <a:lstStyle/>
          <a:p>
            <a:endParaRPr lang="en-US" dirty="0"/>
          </a:p>
        </p:txBody>
      </p:sp>
      <p:sp>
        <p:nvSpPr>
          <p:cNvPr id="16" name="Picture Placeholder 7"/>
          <p:cNvSpPr>
            <a:spLocks noGrp="1"/>
          </p:cNvSpPr>
          <p:nvPr>
            <p:ph type="pic" sz="quarter" idx="18"/>
          </p:nvPr>
        </p:nvSpPr>
        <p:spPr>
          <a:xfrm>
            <a:off x="-48308" y="3443459"/>
            <a:ext cx="2304001" cy="3433048"/>
          </a:xfrm>
        </p:spPr>
        <p:txBody>
          <a:bodyPr/>
          <a:lstStyle/>
          <a:p>
            <a:endParaRPr lang="en-US" dirty="0"/>
          </a:p>
        </p:txBody>
      </p:sp>
      <p:sp>
        <p:nvSpPr>
          <p:cNvPr id="18" name="Picture Placeholder 7"/>
          <p:cNvSpPr>
            <a:spLocks noGrp="1"/>
          </p:cNvSpPr>
          <p:nvPr>
            <p:ph type="pic" sz="quarter" idx="20"/>
          </p:nvPr>
        </p:nvSpPr>
        <p:spPr>
          <a:xfrm>
            <a:off x="4573301" y="3443460"/>
            <a:ext cx="4614396" cy="3414541"/>
          </a:xfrm>
        </p:spPr>
        <p:txBody>
          <a:bodyPr/>
          <a:lstStyle/>
          <a:p>
            <a:endParaRPr lang="en-US" dirty="0"/>
          </a:p>
        </p:txBody>
      </p:sp>
      <p:sp>
        <p:nvSpPr>
          <p:cNvPr id="21" name="Picture Placeholder 7"/>
          <p:cNvSpPr>
            <a:spLocks noGrp="1"/>
          </p:cNvSpPr>
          <p:nvPr>
            <p:ph type="pic" sz="quarter" idx="23"/>
          </p:nvPr>
        </p:nvSpPr>
        <p:spPr>
          <a:xfrm>
            <a:off x="2262361" y="3443461"/>
            <a:ext cx="2304001" cy="3433046"/>
          </a:xfrm>
        </p:spPr>
        <p:txBody>
          <a:bodyPr/>
          <a:lstStyle/>
          <a:p>
            <a:endParaRPr lang="en-US" dirty="0"/>
          </a:p>
        </p:txBody>
      </p:sp>
    </p:spTree>
    <p:extLst>
      <p:ext uri="{BB962C8B-B14F-4D97-AF65-F5344CB8AC3E}">
        <p14:creationId xmlns:p14="http://schemas.microsoft.com/office/powerpoint/2010/main" val="4257916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81" y="-19924"/>
            <a:ext cx="2304001" cy="6932705"/>
          </a:xfrm>
        </p:spPr>
        <p:txBody>
          <a:bodyPr/>
          <a:lstStyle/>
          <a:p>
            <a:endParaRPr lang="en-US" dirty="0"/>
          </a:p>
        </p:txBody>
      </p:sp>
      <p:sp>
        <p:nvSpPr>
          <p:cNvPr id="10" name="Picture Placeholder 7"/>
          <p:cNvSpPr>
            <a:spLocks noGrp="1"/>
          </p:cNvSpPr>
          <p:nvPr>
            <p:ph type="pic" sz="quarter" idx="12"/>
          </p:nvPr>
        </p:nvSpPr>
        <p:spPr>
          <a:xfrm>
            <a:off x="4573030" y="-29176"/>
            <a:ext cx="2304001" cy="6941957"/>
          </a:xfrm>
        </p:spPr>
        <p:txBody>
          <a:bodyPr/>
          <a:lstStyle/>
          <a:p>
            <a:endParaRPr lang="en-US" dirty="0"/>
          </a:p>
        </p:txBody>
      </p:sp>
      <p:sp>
        <p:nvSpPr>
          <p:cNvPr id="13" name="Picture Placeholder 7"/>
          <p:cNvSpPr>
            <a:spLocks noGrp="1"/>
          </p:cNvSpPr>
          <p:nvPr>
            <p:ph type="pic" sz="quarter" idx="15"/>
          </p:nvPr>
        </p:nvSpPr>
        <p:spPr>
          <a:xfrm>
            <a:off x="2262089" y="-19921"/>
            <a:ext cx="2304001" cy="6932704"/>
          </a:xfrm>
        </p:spPr>
        <p:txBody>
          <a:bodyPr/>
          <a:lstStyle/>
          <a:p>
            <a:endParaRPr lang="en-US" dirty="0"/>
          </a:p>
        </p:txBody>
      </p:sp>
      <p:sp>
        <p:nvSpPr>
          <p:cNvPr id="15" name="Picture Placeholder 7"/>
          <p:cNvSpPr>
            <a:spLocks noGrp="1"/>
          </p:cNvSpPr>
          <p:nvPr>
            <p:ph type="pic" sz="quarter" idx="17"/>
          </p:nvPr>
        </p:nvSpPr>
        <p:spPr>
          <a:xfrm>
            <a:off x="6883698" y="-19920"/>
            <a:ext cx="2304001" cy="6932702"/>
          </a:xfrm>
        </p:spPr>
        <p:txBody>
          <a:bodyPr/>
          <a:lstStyle/>
          <a:p>
            <a:endParaRPr lang="en-US" dirty="0"/>
          </a:p>
        </p:txBody>
      </p:sp>
    </p:spTree>
    <p:extLst>
      <p:ext uri="{BB962C8B-B14F-4D97-AF65-F5344CB8AC3E}">
        <p14:creationId xmlns:p14="http://schemas.microsoft.com/office/powerpoint/2010/main" val="39537799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28" y="-19214"/>
            <a:ext cx="4570972" cy="6951392"/>
          </a:xfrm>
        </p:spPr>
        <p:txBody>
          <a:bodyPr/>
          <a:lstStyle/>
          <a:p>
            <a:endParaRPr lang="en-US" dirty="0"/>
          </a:p>
        </p:txBody>
      </p:sp>
      <p:sp>
        <p:nvSpPr>
          <p:cNvPr id="13" name="Picture Placeholder 7"/>
          <p:cNvSpPr>
            <a:spLocks noGrp="1"/>
          </p:cNvSpPr>
          <p:nvPr>
            <p:ph type="pic" sz="quarter" idx="15"/>
          </p:nvPr>
        </p:nvSpPr>
        <p:spPr>
          <a:xfrm>
            <a:off x="1" y="1"/>
            <a:ext cx="4566088" cy="6932705"/>
          </a:xfrm>
        </p:spPr>
        <p:txBody>
          <a:bodyPr/>
          <a:lstStyle/>
          <a:p>
            <a:endParaRPr lang="en-US" dirty="0"/>
          </a:p>
        </p:txBody>
      </p:sp>
    </p:spTree>
    <p:extLst>
      <p:ext uri="{BB962C8B-B14F-4D97-AF65-F5344CB8AC3E}">
        <p14:creationId xmlns:p14="http://schemas.microsoft.com/office/powerpoint/2010/main" val="36157811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4573030" y="-9253"/>
            <a:ext cx="2304001" cy="3442301"/>
          </a:xfrm>
        </p:spPr>
        <p:txBody>
          <a:bodyPr/>
          <a:lstStyle/>
          <a:p>
            <a:endParaRPr lang="en-US" dirty="0"/>
          </a:p>
        </p:txBody>
      </p:sp>
      <p:sp>
        <p:nvSpPr>
          <p:cNvPr id="15" name="Picture Placeholder 7"/>
          <p:cNvSpPr>
            <a:spLocks noGrp="1"/>
          </p:cNvSpPr>
          <p:nvPr>
            <p:ph type="pic" sz="quarter" idx="17"/>
          </p:nvPr>
        </p:nvSpPr>
        <p:spPr>
          <a:xfrm>
            <a:off x="6883698" y="3"/>
            <a:ext cx="2304001" cy="3433046"/>
          </a:xfrm>
        </p:spPr>
        <p:txBody>
          <a:bodyPr/>
          <a:lstStyle/>
          <a:p>
            <a:endParaRPr lang="en-US" dirty="0"/>
          </a:p>
        </p:txBody>
      </p:sp>
      <p:sp>
        <p:nvSpPr>
          <p:cNvPr id="18" name="Picture Placeholder 7"/>
          <p:cNvSpPr>
            <a:spLocks noGrp="1"/>
          </p:cNvSpPr>
          <p:nvPr>
            <p:ph type="pic" sz="quarter" idx="20"/>
          </p:nvPr>
        </p:nvSpPr>
        <p:spPr>
          <a:xfrm>
            <a:off x="4573301" y="3443460"/>
            <a:ext cx="4614396" cy="3414541"/>
          </a:xfrm>
        </p:spPr>
        <p:txBody>
          <a:bodyPr/>
          <a:lstStyle/>
          <a:p>
            <a:endParaRPr lang="en-US" dirty="0"/>
          </a:p>
        </p:txBody>
      </p:sp>
      <p:sp>
        <p:nvSpPr>
          <p:cNvPr id="7"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317966" y="5352815"/>
            <a:ext cx="394359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3"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4" name="TextBox 13"/>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237914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667" y="2"/>
            <a:ext cx="4572209" cy="1711897"/>
          </a:xfrm>
        </p:spPr>
        <p:txBody>
          <a:bodyPr/>
          <a:lstStyle/>
          <a:p>
            <a:endParaRPr lang="en-US" dirty="0"/>
          </a:p>
        </p:txBody>
      </p:sp>
      <p:sp>
        <p:nvSpPr>
          <p:cNvPr id="12" name="Picture Placeholder 7"/>
          <p:cNvSpPr>
            <a:spLocks noGrp="1"/>
          </p:cNvSpPr>
          <p:nvPr>
            <p:ph type="pic" sz="quarter" idx="12"/>
          </p:nvPr>
        </p:nvSpPr>
        <p:spPr>
          <a:xfrm>
            <a:off x="4573030" y="2"/>
            <a:ext cx="4571245" cy="1711897"/>
          </a:xfrm>
        </p:spPr>
        <p:txBody>
          <a:bodyPr/>
          <a:lstStyle/>
          <a:p>
            <a:endParaRPr lang="en-US" dirty="0"/>
          </a:p>
        </p:txBody>
      </p:sp>
      <p:sp>
        <p:nvSpPr>
          <p:cNvPr id="14" name="Picture Placeholder 7"/>
          <p:cNvSpPr>
            <a:spLocks noGrp="1"/>
          </p:cNvSpPr>
          <p:nvPr>
            <p:ph type="pic" sz="quarter" idx="14"/>
          </p:nvPr>
        </p:nvSpPr>
        <p:spPr>
          <a:xfrm>
            <a:off x="-6940" y="1721152"/>
            <a:ext cx="4572209" cy="1711897"/>
          </a:xfrm>
        </p:spPr>
        <p:txBody>
          <a:bodyPr/>
          <a:lstStyle/>
          <a:p>
            <a:endParaRPr lang="en-US" dirty="0"/>
          </a:p>
        </p:txBody>
      </p:sp>
      <p:sp>
        <p:nvSpPr>
          <p:cNvPr id="16" name="Picture Placeholder 7"/>
          <p:cNvSpPr>
            <a:spLocks noGrp="1"/>
          </p:cNvSpPr>
          <p:nvPr>
            <p:ph type="pic" sz="quarter" idx="16"/>
          </p:nvPr>
        </p:nvSpPr>
        <p:spPr>
          <a:xfrm>
            <a:off x="4572757" y="1721152"/>
            <a:ext cx="4571245" cy="1711897"/>
          </a:xfrm>
        </p:spPr>
        <p:txBody>
          <a:bodyPr/>
          <a:lstStyle/>
          <a:p>
            <a:endParaRPr lang="en-US" dirty="0"/>
          </a:p>
        </p:txBody>
      </p:sp>
      <p:sp>
        <p:nvSpPr>
          <p:cNvPr id="18" name="Picture Placeholder 7"/>
          <p:cNvSpPr>
            <a:spLocks noGrp="1"/>
          </p:cNvSpPr>
          <p:nvPr>
            <p:ph type="pic" sz="quarter" idx="18"/>
          </p:nvPr>
        </p:nvSpPr>
        <p:spPr>
          <a:xfrm>
            <a:off x="-6394" y="3443461"/>
            <a:ext cx="4572209" cy="1711897"/>
          </a:xfrm>
        </p:spPr>
        <p:txBody>
          <a:bodyPr/>
          <a:lstStyle/>
          <a:p>
            <a:endParaRPr lang="en-US" dirty="0"/>
          </a:p>
        </p:txBody>
      </p:sp>
      <p:sp>
        <p:nvSpPr>
          <p:cNvPr id="20" name="Picture Placeholder 7"/>
          <p:cNvSpPr>
            <a:spLocks noGrp="1"/>
          </p:cNvSpPr>
          <p:nvPr>
            <p:ph type="pic" sz="quarter" idx="20"/>
          </p:nvPr>
        </p:nvSpPr>
        <p:spPr>
          <a:xfrm>
            <a:off x="4573303" y="3443461"/>
            <a:ext cx="4571245" cy="1711897"/>
          </a:xfrm>
        </p:spPr>
        <p:txBody>
          <a:bodyPr/>
          <a:lstStyle/>
          <a:p>
            <a:endParaRPr lang="en-US" dirty="0"/>
          </a:p>
        </p:txBody>
      </p:sp>
      <p:sp>
        <p:nvSpPr>
          <p:cNvPr id="22" name="Picture Placeholder 7"/>
          <p:cNvSpPr>
            <a:spLocks noGrp="1"/>
          </p:cNvSpPr>
          <p:nvPr>
            <p:ph type="pic" sz="quarter" idx="22"/>
          </p:nvPr>
        </p:nvSpPr>
        <p:spPr>
          <a:xfrm>
            <a:off x="-6667" y="5164611"/>
            <a:ext cx="4572209" cy="1711897"/>
          </a:xfrm>
        </p:spPr>
        <p:txBody>
          <a:bodyPr/>
          <a:lstStyle/>
          <a:p>
            <a:endParaRPr lang="en-US" dirty="0"/>
          </a:p>
        </p:txBody>
      </p:sp>
      <p:sp>
        <p:nvSpPr>
          <p:cNvPr id="24" name="Picture Placeholder 7"/>
          <p:cNvSpPr>
            <a:spLocks noGrp="1"/>
          </p:cNvSpPr>
          <p:nvPr>
            <p:ph type="pic" sz="quarter" idx="24"/>
          </p:nvPr>
        </p:nvSpPr>
        <p:spPr>
          <a:xfrm>
            <a:off x="4573030" y="5164611"/>
            <a:ext cx="4571245" cy="1711897"/>
          </a:xfrm>
        </p:spPr>
        <p:txBody>
          <a:bodyPr/>
          <a:lstStyle/>
          <a:p>
            <a:endParaRPr lang="en-US" dirty="0"/>
          </a:p>
        </p:txBody>
      </p:sp>
    </p:spTree>
    <p:extLst>
      <p:ext uri="{BB962C8B-B14F-4D97-AF65-F5344CB8AC3E}">
        <p14:creationId xmlns:p14="http://schemas.microsoft.com/office/powerpoint/2010/main" val="1067685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6667" y="2"/>
            <a:ext cx="4572209" cy="1711897"/>
          </a:xfrm>
        </p:spPr>
        <p:txBody>
          <a:bodyPr/>
          <a:lstStyle/>
          <a:p>
            <a:endParaRPr lang="en-US" dirty="0"/>
          </a:p>
        </p:txBody>
      </p:sp>
      <p:sp>
        <p:nvSpPr>
          <p:cNvPr id="12" name="Picture Placeholder 7"/>
          <p:cNvSpPr>
            <a:spLocks noGrp="1"/>
          </p:cNvSpPr>
          <p:nvPr>
            <p:ph type="pic" sz="quarter" idx="12"/>
          </p:nvPr>
        </p:nvSpPr>
        <p:spPr>
          <a:xfrm>
            <a:off x="4573030" y="2"/>
            <a:ext cx="4571245" cy="1711897"/>
          </a:xfrm>
        </p:spPr>
        <p:txBody>
          <a:bodyPr/>
          <a:lstStyle/>
          <a:p>
            <a:endParaRPr lang="en-US" dirty="0"/>
          </a:p>
        </p:txBody>
      </p:sp>
      <p:sp>
        <p:nvSpPr>
          <p:cNvPr id="14" name="Picture Placeholder 7"/>
          <p:cNvSpPr>
            <a:spLocks noGrp="1"/>
          </p:cNvSpPr>
          <p:nvPr>
            <p:ph type="pic" sz="quarter" idx="14"/>
          </p:nvPr>
        </p:nvSpPr>
        <p:spPr>
          <a:xfrm>
            <a:off x="-6940" y="1721152"/>
            <a:ext cx="4572209" cy="1711897"/>
          </a:xfrm>
        </p:spPr>
        <p:txBody>
          <a:bodyPr/>
          <a:lstStyle/>
          <a:p>
            <a:endParaRPr lang="en-US" dirty="0"/>
          </a:p>
        </p:txBody>
      </p:sp>
      <p:sp>
        <p:nvSpPr>
          <p:cNvPr id="16" name="Picture Placeholder 7"/>
          <p:cNvSpPr>
            <a:spLocks noGrp="1"/>
          </p:cNvSpPr>
          <p:nvPr>
            <p:ph type="pic" sz="quarter" idx="16"/>
          </p:nvPr>
        </p:nvSpPr>
        <p:spPr>
          <a:xfrm>
            <a:off x="4572757" y="1721152"/>
            <a:ext cx="4571245" cy="1711897"/>
          </a:xfrm>
        </p:spPr>
        <p:txBody>
          <a:bodyPr/>
          <a:lstStyle/>
          <a:p>
            <a:endParaRPr lang="en-US" dirty="0"/>
          </a:p>
        </p:txBody>
      </p:sp>
      <p:sp>
        <p:nvSpPr>
          <p:cNvPr id="18" name="Picture Placeholder 7"/>
          <p:cNvSpPr>
            <a:spLocks noGrp="1"/>
          </p:cNvSpPr>
          <p:nvPr>
            <p:ph type="pic" sz="quarter" idx="18"/>
          </p:nvPr>
        </p:nvSpPr>
        <p:spPr>
          <a:xfrm>
            <a:off x="-6394" y="3443461"/>
            <a:ext cx="4572209" cy="1711897"/>
          </a:xfrm>
        </p:spPr>
        <p:txBody>
          <a:bodyPr/>
          <a:lstStyle/>
          <a:p>
            <a:endParaRPr lang="en-US" dirty="0"/>
          </a:p>
        </p:txBody>
      </p:sp>
      <p:sp>
        <p:nvSpPr>
          <p:cNvPr id="20" name="Picture Placeholder 7"/>
          <p:cNvSpPr>
            <a:spLocks noGrp="1"/>
          </p:cNvSpPr>
          <p:nvPr>
            <p:ph type="pic" sz="quarter" idx="20"/>
          </p:nvPr>
        </p:nvSpPr>
        <p:spPr>
          <a:xfrm>
            <a:off x="4573303" y="3443461"/>
            <a:ext cx="4571245" cy="1711897"/>
          </a:xfrm>
        </p:spPr>
        <p:txBody>
          <a:bodyPr/>
          <a:lstStyle/>
          <a:p>
            <a:endParaRPr lang="en-US" dirty="0"/>
          </a:p>
        </p:txBody>
      </p:sp>
      <p:sp>
        <p:nvSpPr>
          <p:cNvPr id="11" name="Title 1"/>
          <p:cNvSpPr>
            <a:spLocks noGrp="1"/>
          </p:cNvSpPr>
          <p:nvPr>
            <p:ph type="ctrTitle"/>
          </p:nvPr>
        </p:nvSpPr>
        <p:spPr>
          <a:xfrm>
            <a:off x="316756" y="5263709"/>
            <a:ext cx="5893581"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317968" y="5902684"/>
            <a:ext cx="5892743"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2" name="Slide Number Placeholder 5"/>
          <p:cNvSpPr txBox="1">
            <a:spLocks/>
          </p:cNvSpPr>
          <p:nvPr userDrawn="1"/>
        </p:nvSpPr>
        <p:spPr>
          <a:xfrm>
            <a:off x="6642273" y="6480307"/>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3" name="TextBox 22"/>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4058247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48581" y="0"/>
            <a:ext cx="2304001" cy="3433048"/>
          </a:xfrm>
        </p:spPr>
        <p:txBody>
          <a:bodyPr/>
          <a:lstStyle/>
          <a:p>
            <a:endParaRPr lang="en-US" dirty="0"/>
          </a:p>
        </p:txBody>
      </p:sp>
      <p:sp>
        <p:nvSpPr>
          <p:cNvPr id="6" name="Picture Placeholder 7"/>
          <p:cNvSpPr>
            <a:spLocks noGrp="1"/>
          </p:cNvSpPr>
          <p:nvPr>
            <p:ph type="pic" sz="quarter" idx="15"/>
          </p:nvPr>
        </p:nvSpPr>
        <p:spPr>
          <a:xfrm>
            <a:off x="2262089" y="2"/>
            <a:ext cx="2304001" cy="3433048"/>
          </a:xfrm>
        </p:spPr>
        <p:txBody>
          <a:bodyPr/>
          <a:lstStyle/>
          <a:p>
            <a:endParaRPr lang="en-US" dirty="0"/>
          </a:p>
        </p:txBody>
      </p:sp>
      <p:sp>
        <p:nvSpPr>
          <p:cNvPr id="7" name="Picture Placeholder 7"/>
          <p:cNvSpPr>
            <a:spLocks noGrp="1"/>
          </p:cNvSpPr>
          <p:nvPr>
            <p:ph type="pic" sz="quarter" idx="18"/>
          </p:nvPr>
        </p:nvSpPr>
        <p:spPr>
          <a:xfrm>
            <a:off x="-48308" y="3443459"/>
            <a:ext cx="2304001" cy="3433048"/>
          </a:xfrm>
        </p:spPr>
        <p:txBody>
          <a:bodyPr/>
          <a:lstStyle/>
          <a:p>
            <a:endParaRPr lang="en-US" dirty="0"/>
          </a:p>
        </p:txBody>
      </p:sp>
      <p:sp>
        <p:nvSpPr>
          <p:cNvPr id="8" name="Picture Placeholder 7"/>
          <p:cNvSpPr>
            <a:spLocks noGrp="1"/>
          </p:cNvSpPr>
          <p:nvPr>
            <p:ph type="pic" sz="quarter" idx="23"/>
          </p:nvPr>
        </p:nvSpPr>
        <p:spPr>
          <a:xfrm>
            <a:off x="2262361" y="3443461"/>
            <a:ext cx="2304001" cy="3433046"/>
          </a:xfrm>
        </p:spPr>
        <p:txBody>
          <a:bodyPr/>
          <a:lstStyle/>
          <a:p>
            <a:endParaRPr lang="en-US" dirty="0"/>
          </a:p>
        </p:txBody>
      </p:sp>
      <p:sp>
        <p:nvSpPr>
          <p:cNvPr id="9" name="Title 1"/>
          <p:cNvSpPr>
            <a:spLocks noGrp="1"/>
          </p:cNvSpPr>
          <p:nvPr>
            <p:ph type="ctrTitle"/>
          </p:nvPr>
        </p:nvSpPr>
        <p:spPr>
          <a:xfrm>
            <a:off x="4713181" y="2072029"/>
            <a:ext cx="3974959"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4714070" y="3449131"/>
            <a:ext cx="3974393"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5" name="Slide Number Placeholder 5"/>
          <p:cNvSpPr txBox="1">
            <a:spLocks/>
          </p:cNvSpPr>
          <p:nvPr userDrawn="1"/>
        </p:nvSpPr>
        <p:spPr>
          <a:xfrm>
            <a:off x="6642273" y="6480307"/>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6" name="TextBox 15"/>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984093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6237944" y="0"/>
            <a:ext cx="2928469" cy="6858000"/>
          </a:xfrm>
        </p:spPr>
        <p:txBody>
          <a:bodyPr/>
          <a:lstStyle>
            <a:lvl1pPr marL="0" indent="0">
              <a:buNone/>
              <a:defRPr/>
            </a:lvl1pPr>
          </a:lstStyle>
          <a:p>
            <a:endParaRPr lang="en-US"/>
          </a:p>
        </p:txBody>
      </p:sp>
      <p:sp>
        <p:nvSpPr>
          <p:cNvPr id="9"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560183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012724" y="1625554"/>
            <a:ext cx="3033889"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5"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6532489" y="1625554"/>
            <a:ext cx="2294141"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6642273" y="6480307"/>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8" name="TextBox 17"/>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11" name="Picture Placeholder 2"/>
          <p:cNvSpPr>
            <a:spLocks noGrp="1"/>
          </p:cNvSpPr>
          <p:nvPr>
            <p:ph type="pic" sz="quarter" idx="22"/>
          </p:nvPr>
        </p:nvSpPr>
        <p:spPr>
          <a:xfrm>
            <a:off x="317500" y="1625601"/>
            <a:ext cx="2184400" cy="5242984"/>
          </a:xfrm>
        </p:spPr>
        <p:txBody>
          <a:bodyPr/>
          <a:lstStyle/>
          <a:p>
            <a:endParaRPr lang="en-US"/>
          </a:p>
        </p:txBody>
      </p:sp>
    </p:spTree>
    <p:extLst>
      <p:ext uri="{BB962C8B-B14F-4D97-AF65-F5344CB8AC3E}">
        <p14:creationId xmlns:p14="http://schemas.microsoft.com/office/powerpoint/2010/main" val="32753262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317500" y="1970619"/>
            <a:ext cx="2667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3227295" y="1970619"/>
            <a:ext cx="2667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6140824" y="1970619"/>
            <a:ext cx="2667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8"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extBox 12"/>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
        <p:nvSpPr>
          <p:cNvPr id="19" name="Picture Placeholder 2"/>
          <p:cNvSpPr>
            <a:spLocks noGrp="1"/>
          </p:cNvSpPr>
          <p:nvPr>
            <p:ph type="pic" sz="quarter" idx="23"/>
          </p:nvPr>
        </p:nvSpPr>
        <p:spPr>
          <a:xfrm>
            <a:off x="6048377" y="4472896"/>
            <a:ext cx="3095625" cy="1892300"/>
          </a:xfrm>
        </p:spPr>
        <p:txBody>
          <a:bodyPr/>
          <a:lstStyle/>
          <a:p>
            <a:endParaRPr lang="en-US"/>
          </a:p>
        </p:txBody>
      </p:sp>
      <p:sp>
        <p:nvSpPr>
          <p:cNvPr id="23" name="Picture Placeholder 2"/>
          <p:cNvSpPr>
            <a:spLocks noGrp="1"/>
          </p:cNvSpPr>
          <p:nvPr>
            <p:ph type="pic" sz="quarter" idx="24"/>
          </p:nvPr>
        </p:nvSpPr>
        <p:spPr>
          <a:xfrm>
            <a:off x="6942" y="4472518"/>
            <a:ext cx="3095625" cy="1892300"/>
          </a:xfrm>
        </p:spPr>
        <p:txBody>
          <a:bodyPr/>
          <a:lstStyle/>
          <a:p>
            <a:endParaRPr lang="en-US"/>
          </a:p>
        </p:txBody>
      </p:sp>
      <p:sp>
        <p:nvSpPr>
          <p:cNvPr id="24" name="Picture Placeholder 2"/>
          <p:cNvSpPr>
            <a:spLocks noGrp="1"/>
          </p:cNvSpPr>
          <p:nvPr>
            <p:ph type="pic" sz="quarter" idx="25"/>
          </p:nvPr>
        </p:nvSpPr>
        <p:spPr>
          <a:xfrm>
            <a:off x="3109505" y="4472140"/>
            <a:ext cx="2935920" cy="1892300"/>
          </a:xfrm>
        </p:spPr>
        <p:txBody>
          <a:bodyPr/>
          <a:lstStyle/>
          <a:p>
            <a:endParaRPr lang="en-US"/>
          </a:p>
        </p:txBody>
      </p:sp>
    </p:spTree>
    <p:extLst>
      <p:ext uri="{BB962C8B-B14F-4D97-AF65-F5344CB8AC3E}">
        <p14:creationId xmlns:p14="http://schemas.microsoft.com/office/powerpoint/2010/main" val="2373728863"/>
      </p:ext>
    </p:extLst>
  </p:cSld>
  <p:clrMapOvr>
    <a:masterClrMapping/>
  </p:clrMapOvr>
  <p:transition spd="slow">
    <p:pu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457201" y="518583"/>
            <a:ext cx="8686801" cy="5746750"/>
          </a:xfrm>
        </p:spPr>
        <p:txBody>
          <a:bodyPr/>
          <a:lstStyle/>
          <a:p>
            <a:endParaRPr lang="en-US" dirty="0"/>
          </a:p>
        </p:txBody>
      </p:sp>
    </p:spTree>
    <p:extLst>
      <p:ext uri="{BB962C8B-B14F-4D97-AF65-F5344CB8AC3E}">
        <p14:creationId xmlns:p14="http://schemas.microsoft.com/office/powerpoint/2010/main" val="2331849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3984314"/>
            <a:ext cx="2667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227295" y="3984314"/>
            <a:ext cx="2667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140824" y="3984314"/>
            <a:ext cx="2667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317968" y="3099159"/>
            <a:ext cx="8489857"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
        <p:nvSpPr>
          <p:cNvPr id="3" name="Picture Placeholder 2"/>
          <p:cNvSpPr>
            <a:spLocks noGrp="1"/>
          </p:cNvSpPr>
          <p:nvPr>
            <p:ph type="pic" sz="quarter" idx="21"/>
          </p:nvPr>
        </p:nvSpPr>
        <p:spPr>
          <a:xfrm>
            <a:off x="0" y="1"/>
            <a:ext cx="9144000" cy="2868084"/>
          </a:xfrm>
        </p:spPr>
        <p:txBody>
          <a:bodyPr/>
          <a:lstStyle/>
          <a:p>
            <a:endParaRPr lang="en-US"/>
          </a:p>
        </p:txBody>
      </p:sp>
    </p:spTree>
    <p:extLst>
      <p:ext uri="{BB962C8B-B14F-4D97-AF65-F5344CB8AC3E}">
        <p14:creationId xmlns:p14="http://schemas.microsoft.com/office/powerpoint/2010/main" val="3305769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500" y="4066480"/>
            <a:ext cx="2667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227295" y="4066480"/>
            <a:ext cx="2667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140824" y="4066480"/>
            <a:ext cx="2667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extBox 12"/>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
        <p:nvSpPr>
          <p:cNvPr id="17" name="Picture Placeholder 2"/>
          <p:cNvSpPr>
            <a:spLocks noGrp="1"/>
          </p:cNvSpPr>
          <p:nvPr>
            <p:ph type="pic" sz="quarter" idx="23"/>
          </p:nvPr>
        </p:nvSpPr>
        <p:spPr>
          <a:xfrm>
            <a:off x="6041437" y="1961365"/>
            <a:ext cx="3095625" cy="1892300"/>
          </a:xfrm>
        </p:spPr>
        <p:txBody>
          <a:bodyPr/>
          <a:lstStyle/>
          <a:p>
            <a:endParaRPr lang="en-US"/>
          </a:p>
        </p:txBody>
      </p:sp>
      <p:sp>
        <p:nvSpPr>
          <p:cNvPr id="20" name="Picture Placeholder 2"/>
          <p:cNvSpPr>
            <a:spLocks noGrp="1"/>
          </p:cNvSpPr>
          <p:nvPr>
            <p:ph type="pic" sz="quarter" idx="24"/>
          </p:nvPr>
        </p:nvSpPr>
        <p:spPr>
          <a:xfrm>
            <a:off x="2" y="1960988"/>
            <a:ext cx="3095625" cy="1892300"/>
          </a:xfrm>
        </p:spPr>
        <p:txBody>
          <a:bodyPr/>
          <a:lstStyle/>
          <a:p>
            <a:endParaRPr lang="en-US"/>
          </a:p>
        </p:txBody>
      </p:sp>
      <p:sp>
        <p:nvSpPr>
          <p:cNvPr id="21" name="Picture Placeholder 2"/>
          <p:cNvSpPr>
            <a:spLocks noGrp="1"/>
          </p:cNvSpPr>
          <p:nvPr>
            <p:ph type="pic" sz="quarter" idx="25"/>
          </p:nvPr>
        </p:nvSpPr>
        <p:spPr>
          <a:xfrm>
            <a:off x="3102565" y="1960609"/>
            <a:ext cx="2935920" cy="1892300"/>
          </a:xfrm>
        </p:spPr>
        <p:txBody>
          <a:bodyPr/>
          <a:lstStyle/>
          <a:p>
            <a:endParaRPr lang="en-US"/>
          </a:p>
        </p:txBody>
      </p:sp>
    </p:spTree>
    <p:extLst>
      <p:ext uri="{BB962C8B-B14F-4D97-AF65-F5344CB8AC3E}">
        <p14:creationId xmlns:p14="http://schemas.microsoft.com/office/powerpoint/2010/main" val="39583797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317969" y="4803732"/>
            <a:ext cx="416397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4652129" y="4803732"/>
            <a:ext cx="4174925"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330396" y="2213714"/>
            <a:ext cx="2003756"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2478189" y="2213714"/>
            <a:ext cx="2003756"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4652129" y="2213714"/>
            <a:ext cx="2003756"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6823299" y="2213714"/>
            <a:ext cx="2003756"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2"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extBox 16"/>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209339360"/>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548483" y="3818860"/>
            <a:ext cx="1821596"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2621566" y="3818860"/>
            <a:ext cx="1821596"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4698383" y="3818860"/>
            <a:ext cx="1821596"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6772430" y="3818860"/>
            <a:ext cx="1821596"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548483" y="2197937"/>
            <a:ext cx="1821596"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2621566" y="2197937"/>
            <a:ext cx="1821596"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4698383" y="2197937"/>
            <a:ext cx="1821596"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6772430" y="2197937"/>
            <a:ext cx="1821596"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4"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8" name="TextBox 17"/>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39657386"/>
      </p:ext>
    </p:extLst>
  </p:cSld>
  <p:clrMapOvr>
    <a:masterClrMapping/>
  </p:clrMapOvr>
  <p:transition spd="slow">
    <p:pu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6351" y="1911334"/>
            <a:ext cx="227325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2283901" y="1911334"/>
            <a:ext cx="227325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4581622" y="1911334"/>
            <a:ext cx="227325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6879343" y="1911334"/>
            <a:ext cx="227325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7471" y="4704344"/>
            <a:ext cx="2274371"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2284838" y="4704344"/>
            <a:ext cx="2274371"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4581622" y="4704344"/>
            <a:ext cx="2274371"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6878223" y="4704344"/>
            <a:ext cx="2274371"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1"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4"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5" name="TextBox 14"/>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737541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503649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503649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503649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503649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503649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606254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606254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606254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606254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606254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708859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708859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708859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708859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708859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811464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811464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811464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811464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811464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2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0"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31" name="TextBox 30"/>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737541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59217"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969844"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1998905"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3027966"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4057027"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5086088"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6115149"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7144210"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8173271" y="212607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56206"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972855"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001916"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3030977"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4060038"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5089099"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6118160"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7147221"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8173271" y="349414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40"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35"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36" name="TextBox 35"/>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0198662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2" y="5479803"/>
            <a:ext cx="7422093"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900" y="4898690"/>
            <a:ext cx="7423705"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165106467"/>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2" y="5479803"/>
            <a:ext cx="7422093"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900" y="4898690"/>
            <a:ext cx="7423705" cy="566758"/>
          </a:xfrm>
        </p:spPr>
        <p:txBody>
          <a:bodyPr anchor="b">
            <a:noAutofit/>
          </a:bodyPr>
          <a:lstStyle>
            <a:lvl1pPr algn="ctr">
              <a:defRPr sz="2500"/>
            </a:lvl1pPr>
          </a:lstStyle>
          <a:p>
            <a:r>
              <a:rPr lang="en-US" dirty="0" smtClean="0"/>
              <a:t>Click to edit Master title style</a:t>
            </a:r>
            <a:endParaRPr lang="en-US" dirty="0"/>
          </a:p>
        </p:txBody>
      </p:sp>
      <p:sp>
        <p:nvSpPr>
          <p:cNvPr id="5"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6" name="TextBox 5"/>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001372797"/>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2" y="5479803"/>
            <a:ext cx="7422093"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900" y="4898690"/>
            <a:ext cx="7423705" cy="566758"/>
          </a:xfrm>
        </p:spPr>
        <p:txBody>
          <a:bodyPr anchor="b">
            <a:noAutofit/>
          </a:bodyPr>
          <a:lstStyle>
            <a:lvl1pPr algn="ctr">
              <a:defRPr sz="2500"/>
            </a:lvl1pPr>
          </a:lstStyle>
          <a:p>
            <a:r>
              <a:rPr lang="en-US" dirty="0" smtClean="0"/>
              <a:t>Click to edit Master title style</a:t>
            </a:r>
            <a:endParaRPr lang="en-US" dirty="0"/>
          </a:p>
        </p:txBody>
      </p:sp>
      <p:sp>
        <p:nvSpPr>
          <p:cNvPr id="7" name="Slide Number Placeholder 5"/>
          <p:cNvSpPr txBox="1">
            <a:spLocks/>
          </p:cNvSpPr>
          <p:nvPr userDrawn="1"/>
        </p:nvSpPr>
        <p:spPr>
          <a:xfrm>
            <a:off x="6643183" y="6482330"/>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TextBox 7"/>
          <p:cNvSpPr txBox="1"/>
          <p:nvPr userDrawn="1"/>
        </p:nvSpPr>
        <p:spPr>
          <a:xfrm>
            <a:off x="6868333" y="6598180"/>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001372797"/>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518583"/>
            <a:ext cx="8686801" cy="5746750"/>
          </a:xfrm>
        </p:spPr>
        <p:txBody>
          <a:bodyPr/>
          <a:lstStyle/>
          <a:p>
            <a:endParaRPr lang="en-US" dirty="0"/>
          </a:p>
        </p:txBody>
      </p:sp>
    </p:spTree>
    <p:extLst>
      <p:ext uri="{BB962C8B-B14F-4D97-AF65-F5344CB8AC3E}">
        <p14:creationId xmlns:p14="http://schemas.microsoft.com/office/powerpoint/2010/main" val="17203758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2" y="5479803"/>
            <a:ext cx="7422093"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900" y="4898690"/>
            <a:ext cx="7423705" cy="566758"/>
          </a:xfrm>
        </p:spPr>
        <p:txBody>
          <a:bodyPr anchor="b">
            <a:noAutofit/>
          </a:bodyPr>
          <a:lstStyle>
            <a:lvl1pPr algn="ctr">
              <a:defRPr sz="2500"/>
            </a:lvl1pPr>
          </a:lstStyle>
          <a:p>
            <a:r>
              <a:rPr lang="en-US" dirty="0" smtClean="0"/>
              <a:t>Click to edit Master title style</a:t>
            </a:r>
            <a:endParaRPr lang="en-US" dirty="0"/>
          </a:p>
        </p:txBody>
      </p:sp>
      <p:sp>
        <p:nvSpPr>
          <p:cNvPr id="9" name="Slide Number Placeholder 5"/>
          <p:cNvSpPr txBox="1">
            <a:spLocks/>
          </p:cNvSpPr>
          <p:nvPr userDrawn="1"/>
        </p:nvSpPr>
        <p:spPr>
          <a:xfrm>
            <a:off x="3481489" y="6478963"/>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3706639" y="6594812"/>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132818411"/>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859312" y="5479803"/>
            <a:ext cx="7422093"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857900" y="4898690"/>
            <a:ext cx="7423705"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224" y="3463"/>
            <a:ext cx="9147224" cy="4604222"/>
          </a:xfrm>
        </p:spPr>
        <p:txBody>
          <a:bodyPr/>
          <a:lstStyle>
            <a:lvl1pPr marL="0" indent="0">
              <a:buNone/>
              <a:defRPr/>
            </a:lvl1pPr>
          </a:lstStyle>
          <a:p>
            <a:endParaRPr lang="en-US" dirty="0"/>
          </a:p>
        </p:txBody>
      </p:sp>
      <p:sp>
        <p:nvSpPr>
          <p:cNvPr id="10"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2" name="TextBox 11"/>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514842810"/>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17969" y="1594720"/>
            <a:ext cx="2173575"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6402485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31992" y="3537073"/>
            <a:ext cx="2173575"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325045" y="1594720"/>
            <a:ext cx="2176684"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extBox 9"/>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3579119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3227295"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6140824"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1"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2" name="TextBox 11"/>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6617860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8" y="1"/>
            <a:ext cx="4621882"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968" y="2048432"/>
            <a:ext cx="385062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Slide Number Placeholder 5"/>
          <p:cNvSpPr txBox="1">
            <a:spLocks/>
          </p:cNvSpPr>
          <p:nvPr userDrawn="1"/>
        </p:nvSpPr>
        <p:spPr>
          <a:xfrm>
            <a:off x="317968" y="6480307"/>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7" name="TextBox 6"/>
          <p:cNvSpPr txBox="1"/>
          <p:nvPr userDrawn="1"/>
        </p:nvSpPr>
        <p:spPr>
          <a:xfrm>
            <a:off x="598639"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9"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1826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0"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6"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461370426"/>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1954" y="1564639"/>
            <a:ext cx="5376606" cy="4767685"/>
          </a:xfrm>
          <a:prstGeom prst="rect">
            <a:avLst/>
          </a:prstGeom>
        </p:spPr>
      </p:pic>
      <p:sp>
        <p:nvSpPr>
          <p:cNvPr id="7" name="Picture Placeholder 6"/>
          <p:cNvSpPr>
            <a:spLocks noGrp="1"/>
          </p:cNvSpPr>
          <p:nvPr>
            <p:ph type="pic" sz="quarter" idx="10"/>
          </p:nvPr>
        </p:nvSpPr>
        <p:spPr>
          <a:xfrm>
            <a:off x="3793544" y="2087029"/>
            <a:ext cx="4649416" cy="2802942"/>
          </a:xfrm>
        </p:spPr>
        <p:txBody>
          <a:bodyPr/>
          <a:lstStyle/>
          <a:p>
            <a:endParaRPr lang="en-US"/>
          </a:p>
        </p:txBody>
      </p:sp>
      <p:sp>
        <p:nvSpPr>
          <p:cNvPr id="1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9" name="TextBox 8"/>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6412221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1056" y="2153920"/>
            <a:ext cx="5950544" cy="3846403"/>
          </a:xfrm>
          <a:prstGeom prst="rect">
            <a:avLst/>
          </a:prstGeom>
        </p:spPr>
      </p:pic>
      <p:sp>
        <p:nvSpPr>
          <p:cNvPr id="6" name="Picture Placeholder 5"/>
          <p:cNvSpPr>
            <a:spLocks noGrp="1"/>
          </p:cNvSpPr>
          <p:nvPr>
            <p:ph type="pic" sz="quarter" idx="10"/>
          </p:nvPr>
        </p:nvSpPr>
        <p:spPr>
          <a:xfrm>
            <a:off x="3838789" y="2599513"/>
            <a:ext cx="4363435" cy="2849634"/>
          </a:xfrm>
        </p:spPr>
        <p:txBody>
          <a:bodyPr/>
          <a:lstStyle/>
          <a:p>
            <a:endParaRPr lang="en-US"/>
          </a:p>
        </p:txBody>
      </p:sp>
      <p:sp>
        <p:nvSpPr>
          <p:cNvPr id="1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9" name="TextBox 8"/>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277100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1449" y="1409443"/>
            <a:ext cx="3321416" cy="5082552"/>
          </a:xfrm>
          <a:prstGeom prst="rect">
            <a:avLst/>
          </a:prstGeom>
        </p:spPr>
      </p:pic>
      <p:sp>
        <p:nvSpPr>
          <p:cNvPr id="6" name="Picture Placeholder 5"/>
          <p:cNvSpPr>
            <a:spLocks noGrp="1"/>
          </p:cNvSpPr>
          <p:nvPr>
            <p:ph type="pic" sz="quarter" idx="10"/>
          </p:nvPr>
        </p:nvSpPr>
        <p:spPr>
          <a:xfrm>
            <a:off x="3324225" y="2026450"/>
            <a:ext cx="2510304" cy="3911788"/>
          </a:xfrm>
        </p:spPr>
        <p:txBody>
          <a:bodyPr/>
          <a:lstStyle/>
          <a:p>
            <a:endParaRPr lang="en-US"/>
          </a:p>
        </p:txBody>
      </p:sp>
      <p:sp>
        <p:nvSpPr>
          <p:cNvPr id="1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9" name="TextBox 8"/>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1277100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518583"/>
            <a:ext cx="9145588" cy="5746750"/>
          </a:xfrm>
        </p:spPr>
        <p:txBody>
          <a:bodyPr/>
          <a:lstStyle/>
          <a:p>
            <a:endParaRPr lang="en-US"/>
          </a:p>
        </p:txBody>
      </p:sp>
    </p:spTree>
    <p:extLst>
      <p:ext uri="{BB962C8B-B14F-4D97-AF65-F5344CB8AC3E}">
        <p14:creationId xmlns:p14="http://schemas.microsoft.com/office/powerpoint/2010/main" val="33106050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149" y="1409443"/>
            <a:ext cx="6536909" cy="5457965"/>
          </a:xfrm>
          <a:prstGeom prst="rect">
            <a:avLst/>
          </a:prstGeom>
        </p:spPr>
      </p:pic>
      <p:sp>
        <p:nvSpPr>
          <p:cNvPr id="6" name="Picture Placeholder 5"/>
          <p:cNvSpPr>
            <a:spLocks noGrp="1"/>
          </p:cNvSpPr>
          <p:nvPr>
            <p:ph type="pic" sz="quarter" idx="10"/>
          </p:nvPr>
        </p:nvSpPr>
        <p:spPr>
          <a:xfrm>
            <a:off x="3207037" y="2336800"/>
            <a:ext cx="1534297" cy="3190242"/>
          </a:xfrm>
        </p:spPr>
        <p:txBody>
          <a:bodyPr/>
          <a:lstStyle/>
          <a:p>
            <a:endParaRPr lang="en-US"/>
          </a:p>
        </p:txBody>
      </p:sp>
      <p:sp>
        <p:nvSpPr>
          <p:cNvPr id="1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5357599" y="4378959"/>
            <a:ext cx="2721012" cy="1794555"/>
          </a:xfrm>
        </p:spPr>
        <p:txBody>
          <a:bodyPr/>
          <a:lstStyle/>
          <a:p>
            <a:endParaRPr lang="en-US"/>
          </a:p>
        </p:txBody>
      </p:sp>
      <p:sp>
        <p:nvSpPr>
          <p:cNvPr id="10"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24744642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3706" y="1814608"/>
            <a:ext cx="3800286" cy="4428171"/>
          </a:xfrm>
          <a:prstGeom prst="rect">
            <a:avLst/>
          </a:prstGeom>
        </p:spPr>
      </p:pic>
      <p:sp>
        <p:nvSpPr>
          <p:cNvPr id="6" name="Picture Placeholder 5"/>
          <p:cNvSpPr>
            <a:spLocks noGrp="1"/>
          </p:cNvSpPr>
          <p:nvPr>
            <p:ph type="pic" sz="quarter" idx="10"/>
          </p:nvPr>
        </p:nvSpPr>
        <p:spPr>
          <a:xfrm>
            <a:off x="2995368" y="2479040"/>
            <a:ext cx="1597798" cy="3083748"/>
          </a:xfrm>
        </p:spPr>
        <p:txBody>
          <a:bodyPr/>
          <a:lstStyle/>
          <a:p>
            <a:endParaRPr lang="en-US"/>
          </a:p>
        </p:txBody>
      </p:sp>
      <p:sp>
        <p:nvSpPr>
          <p:cNvPr id="1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4907425" y="2489200"/>
            <a:ext cx="1597798" cy="3083748"/>
          </a:xfrm>
        </p:spPr>
        <p:txBody>
          <a:bodyPr/>
          <a:lstStyle/>
          <a:p>
            <a:endParaRPr lang="en-US"/>
          </a:p>
        </p:txBody>
      </p:sp>
      <p:sp>
        <p:nvSpPr>
          <p:cNvPr id="9"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TextBox 10"/>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15245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2333" y="1116160"/>
            <a:ext cx="7430227" cy="5152516"/>
          </a:xfrm>
          <a:prstGeom prst="rect">
            <a:avLst/>
          </a:prstGeom>
        </p:spPr>
      </p:pic>
      <p:sp>
        <p:nvSpPr>
          <p:cNvPr id="6" name="Picture Placeholder 5"/>
          <p:cNvSpPr>
            <a:spLocks noGrp="1"/>
          </p:cNvSpPr>
          <p:nvPr>
            <p:ph type="pic" sz="quarter" idx="10"/>
          </p:nvPr>
        </p:nvSpPr>
        <p:spPr>
          <a:xfrm>
            <a:off x="3002402" y="1541789"/>
            <a:ext cx="7210597" cy="4648286"/>
          </a:xfrm>
        </p:spPr>
        <p:txBody>
          <a:bodyPr/>
          <a:lstStyle/>
          <a:p>
            <a:endParaRPr lang="en-US"/>
          </a:p>
        </p:txBody>
      </p:sp>
      <p:sp>
        <p:nvSpPr>
          <p:cNvPr id="16"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7"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8" name="Slide Number Placeholder 5"/>
          <p:cNvSpPr txBox="1">
            <a:spLocks/>
          </p:cNvSpPr>
          <p:nvPr userDrawn="1"/>
        </p:nvSpPr>
        <p:spPr>
          <a:xfrm>
            <a:off x="317374" y="6480152"/>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9" name="TextBox 8"/>
          <p:cNvSpPr txBox="1"/>
          <p:nvPr userDrawn="1"/>
        </p:nvSpPr>
        <p:spPr>
          <a:xfrm>
            <a:off x="542524" y="6596001"/>
            <a:ext cx="1736373" cy="184666"/>
          </a:xfrm>
          <a:prstGeom prst="rect">
            <a:avLst/>
          </a:prstGeom>
          <a:noFill/>
        </p:spPr>
        <p:txBody>
          <a:bodyPr wrap="none" rtlCol="0" anchor="ctr">
            <a:spAutoFit/>
          </a:bodyPr>
          <a:lstStyle/>
          <a:p>
            <a:pPr algn="ct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ct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15245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lvl1pPr marL="0" indent="0">
              <a:buNone/>
              <a:defRPr/>
            </a:lvl1pPr>
          </a:lstStyle>
          <a:p>
            <a:endParaRPr lang="en-US"/>
          </a:p>
        </p:txBody>
      </p:sp>
    </p:spTree>
    <p:extLst>
      <p:ext uri="{BB962C8B-B14F-4D97-AF65-F5344CB8AC3E}">
        <p14:creationId xmlns:p14="http://schemas.microsoft.com/office/powerpoint/2010/main" val="3727133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458289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458289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458289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458289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458289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560894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560894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560894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560894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560894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663499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663499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663499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663499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663499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7661044" y="81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7661044" y="137371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7661044" y="274178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7661044" y="4109849"/>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7661044" y="5481467"/>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478694" y="840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478694" y="137400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478694" y="2742070"/>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478694" y="411013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478694" y="5481754"/>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1504744" y="840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1504744" y="137400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1504744" y="2742070"/>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1504744" y="411013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1504744" y="5481754"/>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2530794" y="840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2530794" y="137400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2530794" y="2742070"/>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2530794" y="411013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2530794" y="5481754"/>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3556844" y="8403"/>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3556844" y="1374002"/>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3556844" y="2742070"/>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3556844" y="4110136"/>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3556844" y="5481754"/>
            <a:ext cx="1026050"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15358109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8581" y="2"/>
            <a:ext cx="2304001" cy="1711897"/>
          </a:xfrm>
        </p:spPr>
        <p:txBody>
          <a:bodyPr/>
          <a:lstStyle/>
          <a:p>
            <a:endParaRPr lang="en-US" dirty="0"/>
          </a:p>
        </p:txBody>
      </p:sp>
      <p:sp>
        <p:nvSpPr>
          <p:cNvPr id="5" name="Picture Placeholder 7"/>
          <p:cNvSpPr>
            <a:spLocks noGrp="1"/>
          </p:cNvSpPr>
          <p:nvPr>
            <p:ph type="pic" sz="quarter" idx="11"/>
          </p:nvPr>
        </p:nvSpPr>
        <p:spPr>
          <a:xfrm>
            <a:off x="2262361" y="2"/>
            <a:ext cx="2304001" cy="1711897"/>
          </a:xfrm>
        </p:spPr>
        <p:txBody>
          <a:bodyPr/>
          <a:lstStyle/>
          <a:p>
            <a:endParaRPr lang="en-US" dirty="0"/>
          </a:p>
        </p:txBody>
      </p:sp>
      <p:sp>
        <p:nvSpPr>
          <p:cNvPr id="6" name="Picture Placeholder 7"/>
          <p:cNvSpPr>
            <a:spLocks noGrp="1"/>
          </p:cNvSpPr>
          <p:nvPr>
            <p:ph type="pic" sz="quarter" idx="12"/>
          </p:nvPr>
        </p:nvSpPr>
        <p:spPr>
          <a:xfrm>
            <a:off x="4573030" y="2"/>
            <a:ext cx="2304001" cy="1711897"/>
          </a:xfrm>
        </p:spPr>
        <p:txBody>
          <a:bodyPr/>
          <a:lstStyle/>
          <a:p>
            <a:endParaRPr lang="en-US" dirty="0"/>
          </a:p>
        </p:txBody>
      </p:sp>
      <p:sp>
        <p:nvSpPr>
          <p:cNvPr id="7" name="Picture Placeholder 7"/>
          <p:cNvSpPr>
            <a:spLocks noGrp="1"/>
          </p:cNvSpPr>
          <p:nvPr>
            <p:ph type="pic" sz="quarter" idx="13"/>
          </p:nvPr>
        </p:nvSpPr>
        <p:spPr>
          <a:xfrm>
            <a:off x="6883971" y="2"/>
            <a:ext cx="2304001" cy="1711897"/>
          </a:xfrm>
        </p:spPr>
        <p:txBody>
          <a:bodyPr/>
          <a:lstStyle/>
          <a:p>
            <a:endParaRPr lang="en-US" dirty="0"/>
          </a:p>
        </p:txBody>
      </p:sp>
      <p:sp>
        <p:nvSpPr>
          <p:cNvPr id="8" name="Picture Placeholder 7"/>
          <p:cNvSpPr>
            <a:spLocks noGrp="1"/>
          </p:cNvSpPr>
          <p:nvPr>
            <p:ph type="pic" sz="quarter" idx="14"/>
          </p:nvPr>
        </p:nvSpPr>
        <p:spPr>
          <a:xfrm>
            <a:off x="-48854" y="1721152"/>
            <a:ext cx="2304001" cy="1711897"/>
          </a:xfrm>
        </p:spPr>
        <p:txBody>
          <a:bodyPr/>
          <a:lstStyle/>
          <a:p>
            <a:endParaRPr lang="en-US" dirty="0"/>
          </a:p>
        </p:txBody>
      </p:sp>
      <p:sp>
        <p:nvSpPr>
          <p:cNvPr id="9" name="Picture Placeholder 7"/>
          <p:cNvSpPr>
            <a:spLocks noGrp="1"/>
          </p:cNvSpPr>
          <p:nvPr>
            <p:ph type="pic" sz="quarter" idx="15"/>
          </p:nvPr>
        </p:nvSpPr>
        <p:spPr>
          <a:xfrm>
            <a:off x="2262089" y="1721152"/>
            <a:ext cx="2304001" cy="1711897"/>
          </a:xfrm>
        </p:spPr>
        <p:txBody>
          <a:bodyPr/>
          <a:lstStyle/>
          <a:p>
            <a:endParaRPr lang="en-US" dirty="0"/>
          </a:p>
        </p:txBody>
      </p:sp>
      <p:sp>
        <p:nvSpPr>
          <p:cNvPr id="10" name="Picture Placeholder 7"/>
          <p:cNvSpPr>
            <a:spLocks noGrp="1"/>
          </p:cNvSpPr>
          <p:nvPr>
            <p:ph type="pic" sz="quarter" idx="16"/>
          </p:nvPr>
        </p:nvSpPr>
        <p:spPr>
          <a:xfrm>
            <a:off x="4572757" y="1721152"/>
            <a:ext cx="2304001" cy="1711897"/>
          </a:xfrm>
        </p:spPr>
        <p:txBody>
          <a:bodyPr/>
          <a:lstStyle/>
          <a:p>
            <a:endParaRPr lang="en-US" dirty="0"/>
          </a:p>
        </p:txBody>
      </p:sp>
      <p:sp>
        <p:nvSpPr>
          <p:cNvPr id="11" name="Picture Placeholder 7"/>
          <p:cNvSpPr>
            <a:spLocks noGrp="1"/>
          </p:cNvSpPr>
          <p:nvPr>
            <p:ph type="pic" sz="quarter" idx="17"/>
          </p:nvPr>
        </p:nvSpPr>
        <p:spPr>
          <a:xfrm>
            <a:off x="6883698" y="1721152"/>
            <a:ext cx="2304001" cy="1711897"/>
          </a:xfrm>
        </p:spPr>
        <p:txBody>
          <a:bodyPr/>
          <a:lstStyle/>
          <a:p>
            <a:endParaRPr lang="en-US" dirty="0"/>
          </a:p>
        </p:txBody>
      </p:sp>
      <p:sp>
        <p:nvSpPr>
          <p:cNvPr id="12" name="Picture Placeholder 7"/>
          <p:cNvSpPr>
            <a:spLocks noGrp="1"/>
          </p:cNvSpPr>
          <p:nvPr>
            <p:ph type="pic" sz="quarter" idx="18"/>
          </p:nvPr>
        </p:nvSpPr>
        <p:spPr>
          <a:xfrm>
            <a:off x="-48308" y="3443461"/>
            <a:ext cx="2304001" cy="1711897"/>
          </a:xfrm>
        </p:spPr>
        <p:txBody>
          <a:bodyPr/>
          <a:lstStyle/>
          <a:p>
            <a:endParaRPr lang="en-US" dirty="0"/>
          </a:p>
        </p:txBody>
      </p:sp>
      <p:sp>
        <p:nvSpPr>
          <p:cNvPr id="13" name="Picture Placeholder 7"/>
          <p:cNvSpPr>
            <a:spLocks noGrp="1"/>
          </p:cNvSpPr>
          <p:nvPr>
            <p:ph type="pic" sz="quarter" idx="19"/>
          </p:nvPr>
        </p:nvSpPr>
        <p:spPr>
          <a:xfrm>
            <a:off x="2262635" y="3443461"/>
            <a:ext cx="2304001" cy="1711897"/>
          </a:xfrm>
        </p:spPr>
        <p:txBody>
          <a:bodyPr/>
          <a:lstStyle/>
          <a:p>
            <a:endParaRPr lang="en-US" dirty="0"/>
          </a:p>
        </p:txBody>
      </p:sp>
      <p:sp>
        <p:nvSpPr>
          <p:cNvPr id="14" name="Picture Placeholder 7"/>
          <p:cNvSpPr>
            <a:spLocks noGrp="1"/>
          </p:cNvSpPr>
          <p:nvPr>
            <p:ph type="pic" sz="quarter" idx="20"/>
          </p:nvPr>
        </p:nvSpPr>
        <p:spPr>
          <a:xfrm>
            <a:off x="4573303" y="3443461"/>
            <a:ext cx="2304001" cy="1711897"/>
          </a:xfrm>
        </p:spPr>
        <p:txBody>
          <a:bodyPr/>
          <a:lstStyle/>
          <a:p>
            <a:endParaRPr lang="en-US" dirty="0"/>
          </a:p>
        </p:txBody>
      </p:sp>
      <p:sp>
        <p:nvSpPr>
          <p:cNvPr id="15" name="Picture Placeholder 7"/>
          <p:cNvSpPr>
            <a:spLocks noGrp="1"/>
          </p:cNvSpPr>
          <p:nvPr>
            <p:ph type="pic" sz="quarter" idx="21"/>
          </p:nvPr>
        </p:nvSpPr>
        <p:spPr>
          <a:xfrm>
            <a:off x="6884244" y="3443461"/>
            <a:ext cx="2304001" cy="1711897"/>
          </a:xfrm>
        </p:spPr>
        <p:txBody>
          <a:bodyPr/>
          <a:lstStyle/>
          <a:p>
            <a:endParaRPr lang="en-US" dirty="0"/>
          </a:p>
        </p:txBody>
      </p:sp>
      <p:sp>
        <p:nvSpPr>
          <p:cNvPr id="16" name="Picture Placeholder 7"/>
          <p:cNvSpPr>
            <a:spLocks noGrp="1"/>
          </p:cNvSpPr>
          <p:nvPr>
            <p:ph type="pic" sz="quarter" idx="22"/>
          </p:nvPr>
        </p:nvSpPr>
        <p:spPr>
          <a:xfrm>
            <a:off x="-49473" y="5162233"/>
            <a:ext cx="2304001" cy="1711897"/>
          </a:xfrm>
        </p:spPr>
        <p:txBody>
          <a:bodyPr/>
          <a:lstStyle/>
          <a:p>
            <a:endParaRPr lang="en-US" dirty="0"/>
          </a:p>
        </p:txBody>
      </p:sp>
      <p:sp>
        <p:nvSpPr>
          <p:cNvPr id="17" name="Picture Placeholder 7"/>
          <p:cNvSpPr>
            <a:spLocks noGrp="1"/>
          </p:cNvSpPr>
          <p:nvPr>
            <p:ph type="pic" sz="quarter" idx="23"/>
          </p:nvPr>
        </p:nvSpPr>
        <p:spPr>
          <a:xfrm>
            <a:off x="2261469" y="5162233"/>
            <a:ext cx="2304001" cy="1711897"/>
          </a:xfrm>
        </p:spPr>
        <p:txBody>
          <a:bodyPr/>
          <a:lstStyle/>
          <a:p>
            <a:endParaRPr lang="en-US" dirty="0"/>
          </a:p>
        </p:txBody>
      </p:sp>
      <p:sp>
        <p:nvSpPr>
          <p:cNvPr id="20" name="Picture Placeholder 7"/>
          <p:cNvSpPr>
            <a:spLocks noGrp="1"/>
          </p:cNvSpPr>
          <p:nvPr>
            <p:ph type="pic" sz="quarter" idx="24"/>
          </p:nvPr>
        </p:nvSpPr>
        <p:spPr>
          <a:xfrm>
            <a:off x="4572138" y="5162233"/>
            <a:ext cx="2304001" cy="1711897"/>
          </a:xfrm>
        </p:spPr>
        <p:txBody>
          <a:bodyPr/>
          <a:lstStyle/>
          <a:p>
            <a:endParaRPr lang="en-US" dirty="0"/>
          </a:p>
        </p:txBody>
      </p:sp>
      <p:sp>
        <p:nvSpPr>
          <p:cNvPr id="21" name="Picture Placeholder 7"/>
          <p:cNvSpPr>
            <a:spLocks noGrp="1"/>
          </p:cNvSpPr>
          <p:nvPr>
            <p:ph type="pic" sz="quarter" idx="25"/>
          </p:nvPr>
        </p:nvSpPr>
        <p:spPr>
          <a:xfrm>
            <a:off x="6883079" y="5162233"/>
            <a:ext cx="2304001" cy="1711897"/>
          </a:xfrm>
        </p:spPr>
        <p:txBody>
          <a:bodyPr/>
          <a:lstStyle/>
          <a:p>
            <a:endParaRPr lang="en-US" dirty="0"/>
          </a:p>
        </p:txBody>
      </p:sp>
    </p:spTree>
    <p:extLst>
      <p:ext uri="{BB962C8B-B14F-4D97-AF65-F5344CB8AC3E}">
        <p14:creationId xmlns:p14="http://schemas.microsoft.com/office/powerpoint/2010/main" val="13044386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8581" y="2"/>
            <a:ext cx="2304001" cy="1711897"/>
          </a:xfrm>
        </p:spPr>
        <p:txBody>
          <a:bodyPr/>
          <a:lstStyle/>
          <a:p>
            <a:endParaRPr lang="en-US" dirty="0"/>
          </a:p>
        </p:txBody>
      </p:sp>
      <p:sp>
        <p:nvSpPr>
          <p:cNvPr id="5" name="Picture Placeholder 7"/>
          <p:cNvSpPr>
            <a:spLocks noGrp="1"/>
          </p:cNvSpPr>
          <p:nvPr>
            <p:ph type="pic" sz="quarter" idx="11"/>
          </p:nvPr>
        </p:nvSpPr>
        <p:spPr>
          <a:xfrm>
            <a:off x="2262361" y="2"/>
            <a:ext cx="2304001" cy="1711897"/>
          </a:xfrm>
        </p:spPr>
        <p:txBody>
          <a:bodyPr/>
          <a:lstStyle/>
          <a:p>
            <a:endParaRPr lang="en-US" dirty="0"/>
          </a:p>
        </p:txBody>
      </p:sp>
      <p:sp>
        <p:nvSpPr>
          <p:cNvPr id="6" name="Picture Placeholder 7"/>
          <p:cNvSpPr>
            <a:spLocks noGrp="1"/>
          </p:cNvSpPr>
          <p:nvPr>
            <p:ph type="pic" sz="quarter" idx="12"/>
          </p:nvPr>
        </p:nvSpPr>
        <p:spPr>
          <a:xfrm>
            <a:off x="4573030" y="2"/>
            <a:ext cx="2304001" cy="1711897"/>
          </a:xfrm>
        </p:spPr>
        <p:txBody>
          <a:bodyPr/>
          <a:lstStyle/>
          <a:p>
            <a:endParaRPr lang="en-US" dirty="0"/>
          </a:p>
        </p:txBody>
      </p:sp>
      <p:sp>
        <p:nvSpPr>
          <p:cNvPr id="7" name="Picture Placeholder 7"/>
          <p:cNvSpPr>
            <a:spLocks noGrp="1"/>
          </p:cNvSpPr>
          <p:nvPr>
            <p:ph type="pic" sz="quarter" idx="13"/>
          </p:nvPr>
        </p:nvSpPr>
        <p:spPr>
          <a:xfrm>
            <a:off x="6883971" y="2"/>
            <a:ext cx="2304001" cy="1711897"/>
          </a:xfrm>
        </p:spPr>
        <p:txBody>
          <a:bodyPr/>
          <a:lstStyle/>
          <a:p>
            <a:endParaRPr lang="en-US" dirty="0"/>
          </a:p>
        </p:txBody>
      </p:sp>
      <p:sp>
        <p:nvSpPr>
          <p:cNvPr id="8" name="Picture Placeholder 7"/>
          <p:cNvSpPr>
            <a:spLocks noGrp="1"/>
          </p:cNvSpPr>
          <p:nvPr>
            <p:ph type="pic" sz="quarter" idx="14"/>
          </p:nvPr>
        </p:nvSpPr>
        <p:spPr>
          <a:xfrm>
            <a:off x="-48854" y="1721152"/>
            <a:ext cx="2304001" cy="1711897"/>
          </a:xfrm>
        </p:spPr>
        <p:txBody>
          <a:bodyPr/>
          <a:lstStyle/>
          <a:p>
            <a:endParaRPr lang="en-US" dirty="0"/>
          </a:p>
        </p:txBody>
      </p:sp>
      <p:sp>
        <p:nvSpPr>
          <p:cNvPr id="9" name="Picture Placeholder 7"/>
          <p:cNvSpPr>
            <a:spLocks noGrp="1"/>
          </p:cNvSpPr>
          <p:nvPr>
            <p:ph type="pic" sz="quarter" idx="15"/>
          </p:nvPr>
        </p:nvSpPr>
        <p:spPr>
          <a:xfrm>
            <a:off x="2262089" y="1721152"/>
            <a:ext cx="2304001" cy="1711897"/>
          </a:xfrm>
        </p:spPr>
        <p:txBody>
          <a:bodyPr/>
          <a:lstStyle/>
          <a:p>
            <a:endParaRPr lang="en-US" dirty="0"/>
          </a:p>
        </p:txBody>
      </p:sp>
      <p:sp>
        <p:nvSpPr>
          <p:cNvPr id="10" name="Picture Placeholder 7"/>
          <p:cNvSpPr>
            <a:spLocks noGrp="1"/>
          </p:cNvSpPr>
          <p:nvPr>
            <p:ph type="pic" sz="quarter" idx="16"/>
          </p:nvPr>
        </p:nvSpPr>
        <p:spPr>
          <a:xfrm>
            <a:off x="4572757" y="1721152"/>
            <a:ext cx="2304001" cy="1711897"/>
          </a:xfrm>
        </p:spPr>
        <p:txBody>
          <a:bodyPr/>
          <a:lstStyle/>
          <a:p>
            <a:endParaRPr lang="en-US" dirty="0"/>
          </a:p>
        </p:txBody>
      </p:sp>
      <p:sp>
        <p:nvSpPr>
          <p:cNvPr id="11" name="Picture Placeholder 7"/>
          <p:cNvSpPr>
            <a:spLocks noGrp="1"/>
          </p:cNvSpPr>
          <p:nvPr>
            <p:ph type="pic" sz="quarter" idx="17"/>
          </p:nvPr>
        </p:nvSpPr>
        <p:spPr>
          <a:xfrm>
            <a:off x="6883698" y="1721152"/>
            <a:ext cx="2304001" cy="1711897"/>
          </a:xfrm>
        </p:spPr>
        <p:txBody>
          <a:bodyPr/>
          <a:lstStyle/>
          <a:p>
            <a:endParaRPr lang="en-US" dirty="0"/>
          </a:p>
        </p:txBody>
      </p:sp>
      <p:sp>
        <p:nvSpPr>
          <p:cNvPr id="12" name="Picture Placeholder 7"/>
          <p:cNvSpPr>
            <a:spLocks noGrp="1"/>
          </p:cNvSpPr>
          <p:nvPr>
            <p:ph type="pic" sz="quarter" idx="18"/>
          </p:nvPr>
        </p:nvSpPr>
        <p:spPr>
          <a:xfrm>
            <a:off x="-48308" y="3443461"/>
            <a:ext cx="2304001" cy="1711897"/>
          </a:xfrm>
        </p:spPr>
        <p:txBody>
          <a:bodyPr/>
          <a:lstStyle/>
          <a:p>
            <a:endParaRPr lang="en-US" dirty="0"/>
          </a:p>
        </p:txBody>
      </p:sp>
      <p:sp>
        <p:nvSpPr>
          <p:cNvPr id="13" name="Picture Placeholder 7"/>
          <p:cNvSpPr>
            <a:spLocks noGrp="1"/>
          </p:cNvSpPr>
          <p:nvPr>
            <p:ph type="pic" sz="quarter" idx="19"/>
          </p:nvPr>
        </p:nvSpPr>
        <p:spPr>
          <a:xfrm>
            <a:off x="2262635" y="3443461"/>
            <a:ext cx="2304001" cy="1711897"/>
          </a:xfrm>
        </p:spPr>
        <p:txBody>
          <a:bodyPr/>
          <a:lstStyle/>
          <a:p>
            <a:endParaRPr lang="en-US" dirty="0"/>
          </a:p>
        </p:txBody>
      </p:sp>
      <p:sp>
        <p:nvSpPr>
          <p:cNvPr id="14" name="Picture Placeholder 7"/>
          <p:cNvSpPr>
            <a:spLocks noGrp="1"/>
          </p:cNvSpPr>
          <p:nvPr>
            <p:ph type="pic" sz="quarter" idx="20"/>
          </p:nvPr>
        </p:nvSpPr>
        <p:spPr>
          <a:xfrm>
            <a:off x="4573303" y="3443461"/>
            <a:ext cx="2304001" cy="1711897"/>
          </a:xfrm>
        </p:spPr>
        <p:txBody>
          <a:bodyPr/>
          <a:lstStyle/>
          <a:p>
            <a:endParaRPr lang="en-US" dirty="0"/>
          </a:p>
        </p:txBody>
      </p:sp>
      <p:sp>
        <p:nvSpPr>
          <p:cNvPr id="15" name="Picture Placeholder 7"/>
          <p:cNvSpPr>
            <a:spLocks noGrp="1"/>
          </p:cNvSpPr>
          <p:nvPr>
            <p:ph type="pic" sz="quarter" idx="21"/>
          </p:nvPr>
        </p:nvSpPr>
        <p:spPr>
          <a:xfrm>
            <a:off x="6884244" y="3443461"/>
            <a:ext cx="2304001" cy="1711897"/>
          </a:xfrm>
        </p:spPr>
        <p:txBody>
          <a:bodyPr/>
          <a:lstStyle/>
          <a:p>
            <a:endParaRPr lang="en-US" dirty="0"/>
          </a:p>
        </p:txBody>
      </p:sp>
      <p:sp>
        <p:nvSpPr>
          <p:cNvPr id="18" name="Title 1"/>
          <p:cNvSpPr>
            <a:spLocks noGrp="1"/>
          </p:cNvSpPr>
          <p:nvPr>
            <p:ph type="ctrTitle"/>
          </p:nvPr>
        </p:nvSpPr>
        <p:spPr>
          <a:xfrm>
            <a:off x="316756" y="5263709"/>
            <a:ext cx="8520677"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317967" y="5891672"/>
            <a:ext cx="8519465"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965590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55521" y="1"/>
            <a:ext cx="4621882" cy="5155356"/>
          </a:xfrm>
        </p:spPr>
        <p:txBody>
          <a:bodyPr/>
          <a:lstStyle/>
          <a:p>
            <a:endParaRPr lang="en-US" dirty="0"/>
          </a:p>
        </p:txBody>
      </p:sp>
      <p:sp>
        <p:nvSpPr>
          <p:cNvPr id="20" name="Picture Placeholder 7"/>
          <p:cNvSpPr>
            <a:spLocks noGrp="1"/>
          </p:cNvSpPr>
          <p:nvPr>
            <p:ph type="pic" sz="quarter" idx="12"/>
          </p:nvPr>
        </p:nvSpPr>
        <p:spPr>
          <a:xfrm>
            <a:off x="4573030" y="2"/>
            <a:ext cx="2304001" cy="1711897"/>
          </a:xfrm>
        </p:spPr>
        <p:txBody>
          <a:bodyPr/>
          <a:lstStyle/>
          <a:p>
            <a:endParaRPr lang="en-US" dirty="0"/>
          </a:p>
        </p:txBody>
      </p:sp>
      <p:sp>
        <p:nvSpPr>
          <p:cNvPr id="21" name="Picture Placeholder 7"/>
          <p:cNvSpPr>
            <a:spLocks noGrp="1"/>
          </p:cNvSpPr>
          <p:nvPr>
            <p:ph type="pic" sz="quarter" idx="13"/>
          </p:nvPr>
        </p:nvSpPr>
        <p:spPr>
          <a:xfrm>
            <a:off x="6883971" y="2"/>
            <a:ext cx="2304001" cy="1711897"/>
          </a:xfrm>
        </p:spPr>
        <p:txBody>
          <a:bodyPr/>
          <a:lstStyle/>
          <a:p>
            <a:endParaRPr lang="en-US" dirty="0"/>
          </a:p>
        </p:txBody>
      </p:sp>
      <p:sp>
        <p:nvSpPr>
          <p:cNvPr id="24" name="Picture Placeholder 7"/>
          <p:cNvSpPr>
            <a:spLocks noGrp="1"/>
          </p:cNvSpPr>
          <p:nvPr>
            <p:ph type="pic" sz="quarter" idx="16"/>
          </p:nvPr>
        </p:nvSpPr>
        <p:spPr>
          <a:xfrm>
            <a:off x="4572757" y="1721152"/>
            <a:ext cx="2304001" cy="1711897"/>
          </a:xfrm>
        </p:spPr>
        <p:txBody>
          <a:bodyPr/>
          <a:lstStyle/>
          <a:p>
            <a:endParaRPr lang="en-US" dirty="0"/>
          </a:p>
        </p:txBody>
      </p:sp>
      <p:sp>
        <p:nvSpPr>
          <p:cNvPr id="25" name="Picture Placeholder 7"/>
          <p:cNvSpPr>
            <a:spLocks noGrp="1"/>
          </p:cNvSpPr>
          <p:nvPr>
            <p:ph type="pic" sz="quarter" idx="17"/>
          </p:nvPr>
        </p:nvSpPr>
        <p:spPr>
          <a:xfrm>
            <a:off x="6883698" y="1721152"/>
            <a:ext cx="2304001" cy="1711897"/>
          </a:xfrm>
        </p:spPr>
        <p:txBody>
          <a:bodyPr/>
          <a:lstStyle/>
          <a:p>
            <a:endParaRPr lang="en-US" dirty="0"/>
          </a:p>
        </p:txBody>
      </p:sp>
      <p:sp>
        <p:nvSpPr>
          <p:cNvPr id="28" name="Picture Placeholder 7"/>
          <p:cNvSpPr>
            <a:spLocks noGrp="1"/>
          </p:cNvSpPr>
          <p:nvPr>
            <p:ph type="pic" sz="quarter" idx="20"/>
          </p:nvPr>
        </p:nvSpPr>
        <p:spPr>
          <a:xfrm>
            <a:off x="4573303" y="3443461"/>
            <a:ext cx="2304001" cy="1711897"/>
          </a:xfrm>
        </p:spPr>
        <p:txBody>
          <a:bodyPr/>
          <a:lstStyle/>
          <a:p>
            <a:endParaRPr lang="en-US" dirty="0"/>
          </a:p>
        </p:txBody>
      </p:sp>
      <p:sp>
        <p:nvSpPr>
          <p:cNvPr id="29" name="Picture Placeholder 7"/>
          <p:cNvSpPr>
            <a:spLocks noGrp="1"/>
          </p:cNvSpPr>
          <p:nvPr>
            <p:ph type="pic" sz="quarter" idx="21"/>
          </p:nvPr>
        </p:nvSpPr>
        <p:spPr>
          <a:xfrm>
            <a:off x="6884244" y="3443461"/>
            <a:ext cx="2304001" cy="1711897"/>
          </a:xfrm>
        </p:spPr>
        <p:txBody>
          <a:bodyPr/>
          <a:lstStyle/>
          <a:p>
            <a:endParaRPr lang="en-US" dirty="0"/>
          </a:p>
        </p:txBody>
      </p:sp>
      <p:sp>
        <p:nvSpPr>
          <p:cNvPr id="31" name="Subtitle 2"/>
          <p:cNvSpPr>
            <a:spLocks noGrp="1"/>
          </p:cNvSpPr>
          <p:nvPr>
            <p:ph type="subTitle" idx="1"/>
          </p:nvPr>
        </p:nvSpPr>
        <p:spPr>
          <a:xfrm>
            <a:off x="317968" y="5245552"/>
            <a:ext cx="5860347"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6642273" y="6480307"/>
            <a:ext cx="2184357"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9" name="TextBox 18"/>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Tree>
    <p:extLst>
      <p:ext uri="{BB962C8B-B14F-4D97-AF65-F5344CB8AC3E}">
        <p14:creationId xmlns:p14="http://schemas.microsoft.com/office/powerpoint/2010/main" val="42650519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433164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58" r:id="rId5"/>
    <p:sldLayoutId id="2147483651" r:id="rId6"/>
    <p:sldLayoutId id="2147483661" r:id="rId7"/>
    <p:sldLayoutId id="2147483694" r:id="rId8"/>
    <p:sldLayoutId id="2147483664" r:id="rId9"/>
    <p:sldLayoutId id="2147483652" r:id="rId10"/>
    <p:sldLayoutId id="2147483679" r:id="rId11"/>
    <p:sldLayoutId id="2147483680" r:id="rId12"/>
    <p:sldLayoutId id="2147483662" r:id="rId13"/>
    <p:sldLayoutId id="2147483653" r:id="rId14"/>
    <p:sldLayoutId id="2147483663" r:id="rId15"/>
    <p:sldLayoutId id="2147483655" r:id="rId16"/>
    <p:sldLayoutId id="2147483666" r:id="rId17"/>
    <p:sldLayoutId id="2147483669" r:id="rId18"/>
    <p:sldLayoutId id="2147483667" r:id="rId19"/>
    <p:sldLayoutId id="2147483668" r:id="rId20"/>
    <p:sldLayoutId id="2147483670" r:id="rId21"/>
    <p:sldLayoutId id="2147483671" r:id="rId22"/>
    <p:sldLayoutId id="2147483676" r:id="rId23"/>
    <p:sldLayoutId id="2147483682" r:id="rId24"/>
    <p:sldLayoutId id="2147483683" r:id="rId25"/>
    <p:sldLayoutId id="2147483681" r:id="rId26"/>
    <p:sldLayoutId id="2147483672" r:id="rId27"/>
    <p:sldLayoutId id="2147483691" r:id="rId28"/>
    <p:sldLayoutId id="2147483692" r:id="rId29"/>
    <p:sldLayoutId id="2147483693" r:id="rId30"/>
    <p:sldLayoutId id="2147483673" r:id="rId31"/>
    <p:sldLayoutId id="2147483678" r:id="rId32"/>
    <p:sldLayoutId id="2147483690" r:id="rId33"/>
    <p:sldLayoutId id="2147483674" r:id="rId34"/>
    <p:sldLayoutId id="2147483675" r:id="rId35"/>
    <p:sldLayoutId id="2147483665" r:id="rId36"/>
    <p:sldLayoutId id="2147483684" r:id="rId37"/>
    <p:sldLayoutId id="2147483685" r:id="rId38"/>
    <p:sldLayoutId id="2147483686" r:id="rId39"/>
    <p:sldLayoutId id="2147483687" r:id="rId40"/>
    <p:sldLayoutId id="2147483688" r:id="rId41"/>
    <p:sldLayoutId id="2147483689" r:id="rId42"/>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7.xml"/><Relationship Id="rId5" Type="http://schemas.openxmlformats.org/officeDocument/2006/relationships/chart" Target="../charts/chart12.xml"/><Relationship Id="rId4" Type="http://schemas.openxmlformats.org/officeDocument/2006/relationships/chart" Target="../charts/chart11.xml"/></Relationships>
</file>

<file path=ppt/slides/_rels/slide1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7.xml"/><Relationship Id="rId5" Type="http://schemas.openxmlformats.org/officeDocument/2006/relationships/chart" Target="../charts/chart16.xml"/><Relationship Id="rId4" Type="http://schemas.openxmlformats.org/officeDocument/2006/relationships/chart" Target="../charts/char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 Id="rId5" Type="http://schemas.openxmlformats.org/officeDocument/2006/relationships/image" Target="../media/image24.JPG"/><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701" r="12701"/>
          <a:stretch>
            <a:fillRect/>
          </a:stretch>
        </p:blipFill>
        <p:spPr/>
      </p:pic>
      <p:sp>
        <p:nvSpPr>
          <p:cNvPr id="8" name="Pentagon 7"/>
          <p:cNvSpPr/>
          <p:nvPr/>
        </p:nvSpPr>
        <p:spPr>
          <a:xfrm>
            <a:off x="0" y="518199"/>
            <a:ext cx="4231002" cy="5746420"/>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8721" y="3292287"/>
            <a:ext cx="3024999" cy="1015663"/>
          </a:xfrm>
          <a:prstGeom prst="rect">
            <a:avLst/>
          </a:prstGeom>
          <a:noFill/>
        </p:spPr>
        <p:txBody>
          <a:bodyPr wrap="square" rtlCol="0">
            <a:spAutoFit/>
          </a:bodyPr>
          <a:lstStyle/>
          <a:p>
            <a:r>
              <a:rPr lang="en-US" sz="3000" dirty="0" smtClean="0">
                <a:solidFill>
                  <a:schemeClr val="bg1"/>
                </a:solidFill>
                <a:latin typeface="Open Sans"/>
                <a:cs typeface="Open Sans"/>
              </a:rPr>
              <a:t>ANNUAL </a:t>
            </a:r>
            <a:r>
              <a:rPr lang="en-US" sz="3000" b="1" dirty="0" smtClean="0">
                <a:solidFill>
                  <a:schemeClr val="bg1"/>
                </a:solidFill>
                <a:latin typeface="Open Sans"/>
                <a:cs typeface="Open Sans"/>
              </a:rPr>
              <a:t>REPORT 2015</a:t>
            </a:r>
            <a:endParaRPr lang="en-US" sz="3000" b="1" dirty="0">
              <a:solidFill>
                <a:schemeClr val="bg1"/>
              </a:solidFill>
              <a:latin typeface="Open Sans"/>
              <a:cs typeface="Open Sans"/>
            </a:endParaRPr>
          </a:p>
        </p:txBody>
      </p:sp>
      <p:sp>
        <p:nvSpPr>
          <p:cNvPr id="6" name="Text Placeholder 11"/>
          <p:cNvSpPr txBox="1">
            <a:spLocks/>
          </p:cNvSpPr>
          <p:nvPr/>
        </p:nvSpPr>
        <p:spPr>
          <a:xfrm>
            <a:off x="438719" y="4863182"/>
            <a:ext cx="2611668" cy="873216"/>
          </a:xfrm>
          <a:prstGeom prst="rect">
            <a:avLst/>
          </a:prstGeom>
        </p:spPr>
        <p:txBody>
          <a:bodyPr anchor="b">
            <a:norm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AU" dirty="0" smtClean="0">
                <a:solidFill>
                  <a:schemeClr val="bg1"/>
                </a:solidFill>
                <a:latin typeface="Open Sans"/>
                <a:cs typeface="Open Sans"/>
              </a:rPr>
              <a:t>By Gajah, </a:t>
            </a:r>
            <a:r>
              <a:rPr lang="en-AU" dirty="0" err="1" smtClean="0">
                <a:solidFill>
                  <a:schemeClr val="bg1"/>
                </a:solidFill>
                <a:latin typeface="Open Sans"/>
                <a:cs typeface="Open Sans"/>
              </a:rPr>
              <a:t>Animalia</a:t>
            </a:r>
            <a:r>
              <a:rPr lang="en-AU" dirty="0" smtClean="0">
                <a:solidFill>
                  <a:schemeClr val="bg1"/>
                </a:solidFill>
                <a:latin typeface="Open Sans"/>
                <a:cs typeface="Open Sans"/>
              </a:rPr>
              <a:t> Kingdom</a:t>
            </a:r>
            <a:endParaRPr lang="en-AU" dirty="0">
              <a:solidFill>
                <a:schemeClr val="bg1"/>
              </a:solidFill>
              <a:latin typeface="Open Sans"/>
              <a:cs typeface="Open Sans"/>
            </a:endParaRPr>
          </a:p>
          <a:p>
            <a:pPr marL="0" indent="0">
              <a:buNone/>
            </a:pPr>
            <a:endParaRPr lang="en-AU" dirty="0">
              <a:solidFill>
                <a:schemeClr val="bg1"/>
              </a:solidFill>
              <a:latin typeface="Open Sans"/>
              <a:cs typeface="Open Sans"/>
            </a:endParaRPr>
          </a:p>
        </p:txBody>
      </p:sp>
      <p:grpSp>
        <p:nvGrpSpPr>
          <p:cNvPr id="19" name="Group 4"/>
          <p:cNvGrpSpPr>
            <a:grpSpLocks noChangeAspect="1"/>
          </p:cNvGrpSpPr>
          <p:nvPr/>
        </p:nvGrpSpPr>
        <p:grpSpPr bwMode="auto">
          <a:xfrm>
            <a:off x="522267" y="1346733"/>
            <a:ext cx="769938" cy="769937"/>
            <a:chOff x="328" y="1219"/>
            <a:chExt cx="485" cy="485"/>
          </a:xfrm>
        </p:grpSpPr>
        <p:sp>
          <p:nvSpPr>
            <p:cNvPr id="20" name="AutoShape 3"/>
            <p:cNvSpPr>
              <a:spLocks noChangeAspect="1" noChangeArrowheads="1" noTextEdit="1"/>
            </p:cNvSpPr>
            <p:nvPr/>
          </p:nvSpPr>
          <p:spPr bwMode="auto">
            <a:xfrm>
              <a:off x="328" y="1219"/>
              <a:ext cx="48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2" name="Freeform 6"/>
            <p:cNvSpPr>
              <a:spLocks noEditPoints="1"/>
            </p:cNvSpPr>
            <p:nvPr/>
          </p:nvSpPr>
          <p:spPr bwMode="auto">
            <a:xfrm>
              <a:off x="492" y="1334"/>
              <a:ext cx="171" cy="251"/>
            </a:xfrm>
            <a:custGeom>
              <a:avLst/>
              <a:gdLst>
                <a:gd name="T0" fmla="*/ 316 w 1193"/>
                <a:gd name="T1" fmla="*/ 1649 h 1756"/>
                <a:gd name="T2" fmla="*/ 706 w 1193"/>
                <a:gd name="T3" fmla="*/ 1074 h 1756"/>
                <a:gd name="T4" fmla="*/ 897 w 1193"/>
                <a:gd name="T5" fmla="*/ 1386 h 1756"/>
                <a:gd name="T6" fmla="*/ 895 w 1193"/>
                <a:gd name="T7" fmla="*/ 1284 h 1756"/>
                <a:gd name="T8" fmla="*/ 884 w 1193"/>
                <a:gd name="T9" fmla="*/ 1176 h 1756"/>
                <a:gd name="T10" fmla="*/ 854 w 1193"/>
                <a:gd name="T11" fmla="*/ 1069 h 1756"/>
                <a:gd name="T12" fmla="*/ 799 w 1193"/>
                <a:gd name="T13" fmla="*/ 973 h 1756"/>
                <a:gd name="T14" fmla="*/ 711 w 1193"/>
                <a:gd name="T15" fmla="*/ 892 h 1756"/>
                <a:gd name="T16" fmla="*/ 900 w 1193"/>
                <a:gd name="T17" fmla="*/ 897 h 1756"/>
                <a:gd name="T18" fmla="*/ 1004 w 1193"/>
                <a:gd name="T19" fmla="*/ 987 h 1756"/>
                <a:gd name="T20" fmla="*/ 1078 w 1193"/>
                <a:gd name="T21" fmla="*/ 1106 h 1756"/>
                <a:gd name="T22" fmla="*/ 1124 w 1193"/>
                <a:gd name="T23" fmla="*/ 1251 h 1756"/>
                <a:gd name="T24" fmla="*/ 1138 w 1193"/>
                <a:gd name="T25" fmla="*/ 1419 h 1756"/>
                <a:gd name="T26" fmla="*/ 23 w 1193"/>
                <a:gd name="T27" fmla="*/ 1756 h 1756"/>
                <a:gd name="T28" fmla="*/ 0 w 1193"/>
                <a:gd name="T29" fmla="*/ 0 h 1756"/>
                <a:gd name="T30" fmla="*/ 458 w 1193"/>
                <a:gd name="T31" fmla="*/ 0 h 1756"/>
                <a:gd name="T32" fmla="*/ 643 w 1193"/>
                <a:gd name="T33" fmla="*/ 5 h 1756"/>
                <a:gd name="T34" fmla="*/ 751 w 1193"/>
                <a:gd name="T35" fmla="*/ 24 h 1756"/>
                <a:gd name="T36" fmla="*/ 835 w 1193"/>
                <a:gd name="T37" fmla="*/ 62 h 1756"/>
                <a:gd name="T38" fmla="*/ 916 w 1193"/>
                <a:gd name="T39" fmla="*/ 124 h 1756"/>
                <a:gd name="T40" fmla="*/ 982 w 1193"/>
                <a:gd name="T41" fmla="*/ 213 h 1756"/>
                <a:gd name="T42" fmla="*/ 1015 w 1193"/>
                <a:gd name="T43" fmla="*/ 304 h 1756"/>
                <a:gd name="T44" fmla="*/ 1026 w 1193"/>
                <a:gd name="T45" fmla="*/ 382 h 1756"/>
                <a:gd name="T46" fmla="*/ 1020 w 1193"/>
                <a:gd name="T47" fmla="*/ 478 h 1756"/>
                <a:gd name="T48" fmla="*/ 982 w 1193"/>
                <a:gd name="T49" fmla="*/ 588 h 1756"/>
                <a:gd name="T50" fmla="*/ 921 w 1193"/>
                <a:gd name="T51" fmla="*/ 671 h 1756"/>
                <a:gd name="T52" fmla="*/ 866 w 1193"/>
                <a:gd name="T53" fmla="*/ 724 h 1756"/>
                <a:gd name="T54" fmla="*/ 788 w 1193"/>
                <a:gd name="T55" fmla="*/ 774 h 1756"/>
                <a:gd name="T56" fmla="*/ 682 w 1193"/>
                <a:gd name="T57" fmla="*/ 809 h 1756"/>
                <a:gd name="T58" fmla="*/ 537 w 1193"/>
                <a:gd name="T59" fmla="*/ 825 h 1756"/>
                <a:gd name="T60" fmla="*/ 427 w 1193"/>
                <a:gd name="T61" fmla="*/ 822 h 1756"/>
                <a:gd name="T62" fmla="*/ 424 w 1193"/>
                <a:gd name="T63" fmla="*/ 735 h 1756"/>
                <a:gd name="T64" fmla="*/ 521 w 1193"/>
                <a:gd name="T65" fmla="*/ 735 h 1756"/>
                <a:gd name="T66" fmla="*/ 615 w 1193"/>
                <a:gd name="T67" fmla="*/ 709 h 1756"/>
                <a:gd name="T68" fmla="*/ 687 w 1193"/>
                <a:gd name="T69" fmla="*/ 660 h 1756"/>
                <a:gd name="T70" fmla="*/ 748 w 1193"/>
                <a:gd name="T71" fmla="*/ 589 h 1756"/>
                <a:gd name="T72" fmla="*/ 786 w 1193"/>
                <a:gd name="T73" fmla="*/ 494 h 1756"/>
                <a:gd name="T74" fmla="*/ 486 w 1193"/>
                <a:gd name="T75" fmla="*/ 437 h 1756"/>
                <a:gd name="T76" fmla="*/ 783 w 1193"/>
                <a:gd name="T77" fmla="*/ 316 h 1756"/>
                <a:gd name="T78" fmla="*/ 744 w 1193"/>
                <a:gd name="T79" fmla="*/ 229 h 1756"/>
                <a:gd name="T80" fmla="*/ 673 w 1193"/>
                <a:gd name="T81" fmla="*/ 155 h 1756"/>
                <a:gd name="T82" fmla="*/ 591 w 1193"/>
                <a:gd name="T83" fmla="*/ 116 h 1756"/>
                <a:gd name="T84" fmla="*/ 513 w 1193"/>
                <a:gd name="T85" fmla="*/ 102 h 1756"/>
                <a:gd name="T86" fmla="*/ 0 w 1193"/>
                <a:gd name="T87"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3" h="1756">
                  <a:moveTo>
                    <a:pt x="77" y="175"/>
                  </a:moveTo>
                  <a:lnTo>
                    <a:pt x="316" y="175"/>
                  </a:lnTo>
                  <a:lnTo>
                    <a:pt x="316" y="1649"/>
                  </a:lnTo>
                  <a:lnTo>
                    <a:pt x="486" y="1649"/>
                  </a:lnTo>
                  <a:lnTo>
                    <a:pt x="486" y="1074"/>
                  </a:lnTo>
                  <a:lnTo>
                    <a:pt x="706" y="1074"/>
                  </a:lnTo>
                  <a:lnTo>
                    <a:pt x="706" y="1649"/>
                  </a:lnTo>
                  <a:lnTo>
                    <a:pt x="897" y="1649"/>
                  </a:lnTo>
                  <a:lnTo>
                    <a:pt x="897" y="1386"/>
                  </a:lnTo>
                  <a:lnTo>
                    <a:pt x="897" y="1353"/>
                  </a:lnTo>
                  <a:lnTo>
                    <a:pt x="897" y="1319"/>
                  </a:lnTo>
                  <a:lnTo>
                    <a:pt x="895" y="1284"/>
                  </a:lnTo>
                  <a:lnTo>
                    <a:pt x="893" y="1249"/>
                  </a:lnTo>
                  <a:lnTo>
                    <a:pt x="889" y="1213"/>
                  </a:lnTo>
                  <a:lnTo>
                    <a:pt x="884" y="1176"/>
                  </a:lnTo>
                  <a:lnTo>
                    <a:pt x="876" y="1140"/>
                  </a:lnTo>
                  <a:lnTo>
                    <a:pt x="866" y="1104"/>
                  </a:lnTo>
                  <a:lnTo>
                    <a:pt x="854" y="1069"/>
                  </a:lnTo>
                  <a:lnTo>
                    <a:pt x="839" y="1035"/>
                  </a:lnTo>
                  <a:lnTo>
                    <a:pt x="820" y="1004"/>
                  </a:lnTo>
                  <a:lnTo>
                    <a:pt x="799" y="973"/>
                  </a:lnTo>
                  <a:lnTo>
                    <a:pt x="774" y="944"/>
                  </a:lnTo>
                  <a:lnTo>
                    <a:pt x="744" y="917"/>
                  </a:lnTo>
                  <a:lnTo>
                    <a:pt x="711" y="892"/>
                  </a:lnTo>
                  <a:lnTo>
                    <a:pt x="815" y="854"/>
                  </a:lnTo>
                  <a:lnTo>
                    <a:pt x="859" y="874"/>
                  </a:lnTo>
                  <a:lnTo>
                    <a:pt x="900" y="897"/>
                  </a:lnTo>
                  <a:lnTo>
                    <a:pt x="938" y="923"/>
                  </a:lnTo>
                  <a:lnTo>
                    <a:pt x="973" y="953"/>
                  </a:lnTo>
                  <a:lnTo>
                    <a:pt x="1004" y="987"/>
                  </a:lnTo>
                  <a:lnTo>
                    <a:pt x="1033" y="1023"/>
                  </a:lnTo>
                  <a:lnTo>
                    <a:pt x="1058" y="1063"/>
                  </a:lnTo>
                  <a:lnTo>
                    <a:pt x="1078" y="1106"/>
                  </a:lnTo>
                  <a:lnTo>
                    <a:pt x="1097" y="1152"/>
                  </a:lnTo>
                  <a:lnTo>
                    <a:pt x="1112" y="1201"/>
                  </a:lnTo>
                  <a:lnTo>
                    <a:pt x="1124" y="1251"/>
                  </a:lnTo>
                  <a:lnTo>
                    <a:pt x="1132" y="1305"/>
                  </a:lnTo>
                  <a:lnTo>
                    <a:pt x="1137" y="1361"/>
                  </a:lnTo>
                  <a:lnTo>
                    <a:pt x="1138" y="1419"/>
                  </a:lnTo>
                  <a:lnTo>
                    <a:pt x="1138" y="1651"/>
                  </a:lnTo>
                  <a:lnTo>
                    <a:pt x="1193" y="1756"/>
                  </a:lnTo>
                  <a:lnTo>
                    <a:pt x="23" y="1756"/>
                  </a:lnTo>
                  <a:lnTo>
                    <a:pt x="77" y="1651"/>
                  </a:lnTo>
                  <a:lnTo>
                    <a:pt x="77" y="175"/>
                  </a:lnTo>
                  <a:close/>
                  <a:moveTo>
                    <a:pt x="0" y="0"/>
                  </a:moveTo>
                  <a:lnTo>
                    <a:pt x="449" y="0"/>
                  </a:lnTo>
                  <a:lnTo>
                    <a:pt x="454" y="0"/>
                  </a:lnTo>
                  <a:lnTo>
                    <a:pt x="458" y="0"/>
                  </a:lnTo>
                  <a:lnTo>
                    <a:pt x="548" y="0"/>
                  </a:lnTo>
                  <a:lnTo>
                    <a:pt x="598" y="2"/>
                  </a:lnTo>
                  <a:lnTo>
                    <a:pt x="643" y="5"/>
                  </a:lnTo>
                  <a:lnTo>
                    <a:pt x="683" y="9"/>
                  </a:lnTo>
                  <a:lnTo>
                    <a:pt x="719" y="16"/>
                  </a:lnTo>
                  <a:lnTo>
                    <a:pt x="751" y="24"/>
                  </a:lnTo>
                  <a:lnTo>
                    <a:pt x="781" y="34"/>
                  </a:lnTo>
                  <a:lnTo>
                    <a:pt x="809" y="48"/>
                  </a:lnTo>
                  <a:lnTo>
                    <a:pt x="835" y="62"/>
                  </a:lnTo>
                  <a:lnTo>
                    <a:pt x="859" y="79"/>
                  </a:lnTo>
                  <a:lnTo>
                    <a:pt x="885" y="97"/>
                  </a:lnTo>
                  <a:lnTo>
                    <a:pt x="916" y="124"/>
                  </a:lnTo>
                  <a:lnTo>
                    <a:pt x="942" y="153"/>
                  </a:lnTo>
                  <a:lnTo>
                    <a:pt x="963" y="183"/>
                  </a:lnTo>
                  <a:lnTo>
                    <a:pt x="982" y="213"/>
                  </a:lnTo>
                  <a:lnTo>
                    <a:pt x="996" y="244"/>
                  </a:lnTo>
                  <a:lnTo>
                    <a:pt x="1006" y="275"/>
                  </a:lnTo>
                  <a:lnTo>
                    <a:pt x="1015" y="304"/>
                  </a:lnTo>
                  <a:lnTo>
                    <a:pt x="1021" y="332"/>
                  </a:lnTo>
                  <a:lnTo>
                    <a:pt x="1024" y="359"/>
                  </a:lnTo>
                  <a:lnTo>
                    <a:pt x="1026" y="382"/>
                  </a:lnTo>
                  <a:lnTo>
                    <a:pt x="1027" y="403"/>
                  </a:lnTo>
                  <a:lnTo>
                    <a:pt x="1025" y="440"/>
                  </a:lnTo>
                  <a:lnTo>
                    <a:pt x="1020" y="478"/>
                  </a:lnTo>
                  <a:lnTo>
                    <a:pt x="1012" y="515"/>
                  </a:lnTo>
                  <a:lnTo>
                    <a:pt x="998" y="552"/>
                  </a:lnTo>
                  <a:lnTo>
                    <a:pt x="982" y="588"/>
                  </a:lnTo>
                  <a:lnTo>
                    <a:pt x="961" y="622"/>
                  </a:lnTo>
                  <a:lnTo>
                    <a:pt x="935" y="655"/>
                  </a:lnTo>
                  <a:lnTo>
                    <a:pt x="921" y="671"/>
                  </a:lnTo>
                  <a:lnTo>
                    <a:pt x="906" y="689"/>
                  </a:lnTo>
                  <a:lnTo>
                    <a:pt x="887" y="706"/>
                  </a:lnTo>
                  <a:lnTo>
                    <a:pt x="866" y="724"/>
                  </a:lnTo>
                  <a:lnTo>
                    <a:pt x="843" y="741"/>
                  </a:lnTo>
                  <a:lnTo>
                    <a:pt x="817" y="759"/>
                  </a:lnTo>
                  <a:lnTo>
                    <a:pt x="788" y="774"/>
                  </a:lnTo>
                  <a:lnTo>
                    <a:pt x="756" y="788"/>
                  </a:lnTo>
                  <a:lnTo>
                    <a:pt x="721" y="800"/>
                  </a:lnTo>
                  <a:lnTo>
                    <a:pt x="682" y="809"/>
                  </a:lnTo>
                  <a:lnTo>
                    <a:pt x="639" y="816"/>
                  </a:lnTo>
                  <a:lnTo>
                    <a:pt x="586" y="821"/>
                  </a:lnTo>
                  <a:lnTo>
                    <a:pt x="537" y="825"/>
                  </a:lnTo>
                  <a:lnTo>
                    <a:pt x="495" y="826"/>
                  </a:lnTo>
                  <a:lnTo>
                    <a:pt x="458" y="825"/>
                  </a:lnTo>
                  <a:lnTo>
                    <a:pt x="427" y="822"/>
                  </a:lnTo>
                  <a:lnTo>
                    <a:pt x="402" y="820"/>
                  </a:lnTo>
                  <a:lnTo>
                    <a:pt x="402" y="733"/>
                  </a:lnTo>
                  <a:lnTo>
                    <a:pt x="424" y="735"/>
                  </a:lnTo>
                  <a:lnTo>
                    <a:pt x="452" y="737"/>
                  </a:lnTo>
                  <a:lnTo>
                    <a:pt x="485" y="737"/>
                  </a:lnTo>
                  <a:lnTo>
                    <a:pt x="521" y="735"/>
                  </a:lnTo>
                  <a:lnTo>
                    <a:pt x="555" y="730"/>
                  </a:lnTo>
                  <a:lnTo>
                    <a:pt x="587" y="721"/>
                  </a:lnTo>
                  <a:lnTo>
                    <a:pt x="615" y="709"/>
                  </a:lnTo>
                  <a:lnTo>
                    <a:pt x="641" y="695"/>
                  </a:lnTo>
                  <a:lnTo>
                    <a:pt x="666" y="678"/>
                  </a:lnTo>
                  <a:lnTo>
                    <a:pt x="687" y="660"/>
                  </a:lnTo>
                  <a:lnTo>
                    <a:pt x="707" y="641"/>
                  </a:lnTo>
                  <a:lnTo>
                    <a:pt x="724" y="622"/>
                  </a:lnTo>
                  <a:lnTo>
                    <a:pt x="748" y="589"/>
                  </a:lnTo>
                  <a:lnTo>
                    <a:pt x="766" y="556"/>
                  </a:lnTo>
                  <a:lnTo>
                    <a:pt x="778" y="525"/>
                  </a:lnTo>
                  <a:lnTo>
                    <a:pt x="786" y="494"/>
                  </a:lnTo>
                  <a:lnTo>
                    <a:pt x="790" y="464"/>
                  </a:lnTo>
                  <a:lnTo>
                    <a:pt x="792" y="437"/>
                  </a:lnTo>
                  <a:lnTo>
                    <a:pt x="486" y="437"/>
                  </a:lnTo>
                  <a:lnTo>
                    <a:pt x="486" y="350"/>
                  </a:lnTo>
                  <a:lnTo>
                    <a:pt x="790" y="350"/>
                  </a:lnTo>
                  <a:lnTo>
                    <a:pt x="783" y="316"/>
                  </a:lnTo>
                  <a:lnTo>
                    <a:pt x="774" y="285"/>
                  </a:lnTo>
                  <a:lnTo>
                    <a:pt x="760" y="257"/>
                  </a:lnTo>
                  <a:lnTo>
                    <a:pt x="744" y="229"/>
                  </a:lnTo>
                  <a:lnTo>
                    <a:pt x="723" y="203"/>
                  </a:lnTo>
                  <a:lnTo>
                    <a:pt x="700" y="176"/>
                  </a:lnTo>
                  <a:lnTo>
                    <a:pt x="673" y="155"/>
                  </a:lnTo>
                  <a:lnTo>
                    <a:pt x="646" y="138"/>
                  </a:lnTo>
                  <a:lnTo>
                    <a:pt x="619" y="125"/>
                  </a:lnTo>
                  <a:lnTo>
                    <a:pt x="591" y="116"/>
                  </a:lnTo>
                  <a:lnTo>
                    <a:pt x="564" y="109"/>
                  </a:lnTo>
                  <a:lnTo>
                    <a:pt x="537" y="104"/>
                  </a:lnTo>
                  <a:lnTo>
                    <a:pt x="513" y="102"/>
                  </a:lnTo>
                  <a:lnTo>
                    <a:pt x="490" y="101"/>
                  </a:lnTo>
                  <a:lnTo>
                    <a:pt x="52" y="10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 name="Freeform 7"/>
            <p:cNvSpPr>
              <a:spLocks noEditPoints="1"/>
            </p:cNvSpPr>
            <p:nvPr/>
          </p:nvSpPr>
          <p:spPr bwMode="auto">
            <a:xfrm>
              <a:off x="349" y="1241"/>
              <a:ext cx="443" cy="442"/>
            </a:xfrm>
            <a:custGeom>
              <a:avLst/>
              <a:gdLst>
                <a:gd name="T0" fmla="*/ 1259 w 3095"/>
                <a:gd name="T1" fmla="*/ 87 h 3094"/>
                <a:gd name="T2" fmla="*/ 906 w 3095"/>
                <a:gd name="T3" fmla="*/ 204 h 3094"/>
                <a:gd name="T4" fmla="*/ 597 w 3095"/>
                <a:gd name="T5" fmla="*/ 401 h 3094"/>
                <a:gd name="T6" fmla="*/ 347 w 3095"/>
                <a:gd name="T7" fmla="*/ 668 h 3094"/>
                <a:gd name="T8" fmla="*/ 168 w 3095"/>
                <a:gd name="T9" fmla="*/ 989 h 3094"/>
                <a:gd name="T10" fmla="*/ 72 w 3095"/>
                <a:gd name="T11" fmla="*/ 1352 h 3094"/>
                <a:gd name="T12" fmla="*/ 72 w 3095"/>
                <a:gd name="T13" fmla="*/ 1741 h 3094"/>
                <a:gd name="T14" fmla="*/ 168 w 3095"/>
                <a:gd name="T15" fmla="*/ 2104 h 3094"/>
                <a:gd name="T16" fmla="*/ 347 w 3095"/>
                <a:gd name="T17" fmla="*/ 2425 h 3094"/>
                <a:gd name="T18" fmla="*/ 597 w 3095"/>
                <a:gd name="T19" fmla="*/ 2692 h 3094"/>
                <a:gd name="T20" fmla="*/ 906 w 3095"/>
                <a:gd name="T21" fmla="*/ 2889 h 3094"/>
                <a:gd name="T22" fmla="*/ 1259 w 3095"/>
                <a:gd name="T23" fmla="*/ 3006 h 3094"/>
                <a:gd name="T24" fmla="*/ 1645 w 3095"/>
                <a:gd name="T25" fmla="*/ 3031 h 3094"/>
                <a:gd name="T26" fmla="*/ 2018 w 3095"/>
                <a:gd name="T27" fmla="*/ 2959 h 3094"/>
                <a:gd name="T28" fmla="*/ 2351 w 3095"/>
                <a:gd name="T29" fmla="*/ 2800 h 3094"/>
                <a:gd name="T30" fmla="*/ 2632 w 3095"/>
                <a:gd name="T31" fmla="*/ 2566 h 3094"/>
                <a:gd name="T32" fmla="*/ 2848 w 3095"/>
                <a:gd name="T33" fmla="*/ 2271 h 3094"/>
                <a:gd name="T34" fmla="*/ 2987 w 3095"/>
                <a:gd name="T35" fmla="*/ 1927 h 3094"/>
                <a:gd name="T36" fmla="*/ 3035 w 3095"/>
                <a:gd name="T37" fmla="*/ 1545 h 3094"/>
                <a:gd name="T38" fmla="*/ 2987 w 3095"/>
                <a:gd name="T39" fmla="*/ 1166 h 3094"/>
                <a:gd name="T40" fmla="*/ 2848 w 3095"/>
                <a:gd name="T41" fmla="*/ 822 h 3094"/>
                <a:gd name="T42" fmla="*/ 2632 w 3095"/>
                <a:gd name="T43" fmla="*/ 527 h 3094"/>
                <a:gd name="T44" fmla="*/ 2351 w 3095"/>
                <a:gd name="T45" fmla="*/ 293 h 3094"/>
                <a:gd name="T46" fmla="*/ 2018 w 3095"/>
                <a:gd name="T47" fmla="*/ 134 h 3094"/>
                <a:gd name="T48" fmla="*/ 1645 w 3095"/>
                <a:gd name="T49" fmla="*/ 62 h 3094"/>
                <a:gd name="T50" fmla="*/ 1749 w 3095"/>
                <a:gd name="T51" fmla="*/ 13 h 3094"/>
                <a:gd name="T52" fmla="*/ 2128 w 3095"/>
                <a:gd name="T53" fmla="*/ 112 h 3094"/>
                <a:gd name="T54" fmla="*/ 2461 w 3095"/>
                <a:gd name="T55" fmla="*/ 299 h 3094"/>
                <a:gd name="T56" fmla="*/ 2738 w 3095"/>
                <a:gd name="T57" fmla="*/ 558 h 3094"/>
                <a:gd name="T58" fmla="*/ 2944 w 3095"/>
                <a:gd name="T59" fmla="*/ 879 h 3094"/>
                <a:gd name="T60" fmla="*/ 3065 w 3095"/>
                <a:gd name="T61" fmla="*/ 1247 h 3094"/>
                <a:gd name="T62" fmla="*/ 3091 w 3095"/>
                <a:gd name="T63" fmla="*/ 1648 h 3094"/>
                <a:gd name="T64" fmla="*/ 3016 w 3095"/>
                <a:gd name="T65" fmla="*/ 2035 h 3094"/>
                <a:gd name="T66" fmla="*/ 2850 w 3095"/>
                <a:gd name="T67" fmla="*/ 2381 h 3094"/>
                <a:gd name="T68" fmla="*/ 2607 w 3095"/>
                <a:gd name="T69" fmla="*/ 2673 h 3094"/>
                <a:gd name="T70" fmla="*/ 2301 w 3095"/>
                <a:gd name="T71" fmla="*/ 2898 h 3094"/>
                <a:gd name="T72" fmla="*/ 1943 w 3095"/>
                <a:gd name="T73" fmla="*/ 3042 h 3094"/>
                <a:gd name="T74" fmla="*/ 1548 w 3095"/>
                <a:gd name="T75" fmla="*/ 3094 h 3094"/>
                <a:gd name="T76" fmla="*/ 1152 w 3095"/>
                <a:gd name="T77" fmla="*/ 3042 h 3094"/>
                <a:gd name="T78" fmla="*/ 794 w 3095"/>
                <a:gd name="T79" fmla="*/ 2898 h 3094"/>
                <a:gd name="T80" fmla="*/ 488 w 3095"/>
                <a:gd name="T81" fmla="*/ 2673 h 3094"/>
                <a:gd name="T82" fmla="*/ 245 w 3095"/>
                <a:gd name="T83" fmla="*/ 2381 h 3094"/>
                <a:gd name="T84" fmla="*/ 79 w 3095"/>
                <a:gd name="T85" fmla="*/ 2035 h 3094"/>
                <a:gd name="T86" fmla="*/ 4 w 3095"/>
                <a:gd name="T87" fmla="*/ 1648 h 3094"/>
                <a:gd name="T88" fmla="*/ 30 w 3095"/>
                <a:gd name="T89" fmla="*/ 1247 h 3094"/>
                <a:gd name="T90" fmla="*/ 151 w 3095"/>
                <a:gd name="T91" fmla="*/ 879 h 3094"/>
                <a:gd name="T92" fmla="*/ 357 w 3095"/>
                <a:gd name="T93" fmla="*/ 558 h 3094"/>
                <a:gd name="T94" fmla="*/ 634 w 3095"/>
                <a:gd name="T95" fmla="*/ 299 h 3094"/>
                <a:gd name="T96" fmla="*/ 967 w 3095"/>
                <a:gd name="T97" fmla="*/ 112 h 3094"/>
                <a:gd name="T98" fmla="*/ 1346 w 3095"/>
                <a:gd name="T99" fmla="*/ 1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5" h="3094">
                  <a:moveTo>
                    <a:pt x="1548" y="59"/>
                  </a:moveTo>
                  <a:lnTo>
                    <a:pt x="1450" y="62"/>
                  </a:lnTo>
                  <a:lnTo>
                    <a:pt x="1354" y="71"/>
                  </a:lnTo>
                  <a:lnTo>
                    <a:pt x="1259" y="87"/>
                  </a:lnTo>
                  <a:lnTo>
                    <a:pt x="1167" y="107"/>
                  </a:lnTo>
                  <a:lnTo>
                    <a:pt x="1077" y="134"/>
                  </a:lnTo>
                  <a:lnTo>
                    <a:pt x="990" y="167"/>
                  </a:lnTo>
                  <a:lnTo>
                    <a:pt x="906" y="204"/>
                  </a:lnTo>
                  <a:lnTo>
                    <a:pt x="823" y="246"/>
                  </a:lnTo>
                  <a:lnTo>
                    <a:pt x="744" y="293"/>
                  </a:lnTo>
                  <a:lnTo>
                    <a:pt x="669" y="346"/>
                  </a:lnTo>
                  <a:lnTo>
                    <a:pt x="597" y="401"/>
                  </a:lnTo>
                  <a:lnTo>
                    <a:pt x="528" y="462"/>
                  </a:lnTo>
                  <a:lnTo>
                    <a:pt x="463" y="527"/>
                  </a:lnTo>
                  <a:lnTo>
                    <a:pt x="402" y="596"/>
                  </a:lnTo>
                  <a:lnTo>
                    <a:pt x="347" y="668"/>
                  </a:lnTo>
                  <a:lnTo>
                    <a:pt x="294" y="743"/>
                  </a:lnTo>
                  <a:lnTo>
                    <a:pt x="247" y="822"/>
                  </a:lnTo>
                  <a:lnTo>
                    <a:pt x="205" y="904"/>
                  </a:lnTo>
                  <a:lnTo>
                    <a:pt x="168" y="989"/>
                  </a:lnTo>
                  <a:lnTo>
                    <a:pt x="135" y="1076"/>
                  </a:lnTo>
                  <a:lnTo>
                    <a:pt x="108" y="1166"/>
                  </a:lnTo>
                  <a:lnTo>
                    <a:pt x="88" y="1258"/>
                  </a:lnTo>
                  <a:lnTo>
                    <a:pt x="72" y="1352"/>
                  </a:lnTo>
                  <a:lnTo>
                    <a:pt x="63" y="1449"/>
                  </a:lnTo>
                  <a:lnTo>
                    <a:pt x="60" y="1545"/>
                  </a:lnTo>
                  <a:lnTo>
                    <a:pt x="63" y="1644"/>
                  </a:lnTo>
                  <a:lnTo>
                    <a:pt x="72" y="1741"/>
                  </a:lnTo>
                  <a:lnTo>
                    <a:pt x="88" y="1835"/>
                  </a:lnTo>
                  <a:lnTo>
                    <a:pt x="108" y="1927"/>
                  </a:lnTo>
                  <a:lnTo>
                    <a:pt x="135" y="2017"/>
                  </a:lnTo>
                  <a:lnTo>
                    <a:pt x="168" y="2104"/>
                  </a:lnTo>
                  <a:lnTo>
                    <a:pt x="205" y="2189"/>
                  </a:lnTo>
                  <a:lnTo>
                    <a:pt x="247" y="2271"/>
                  </a:lnTo>
                  <a:lnTo>
                    <a:pt x="294" y="2350"/>
                  </a:lnTo>
                  <a:lnTo>
                    <a:pt x="347" y="2425"/>
                  </a:lnTo>
                  <a:lnTo>
                    <a:pt x="402" y="2497"/>
                  </a:lnTo>
                  <a:lnTo>
                    <a:pt x="463" y="2566"/>
                  </a:lnTo>
                  <a:lnTo>
                    <a:pt x="528" y="2631"/>
                  </a:lnTo>
                  <a:lnTo>
                    <a:pt x="597" y="2692"/>
                  </a:lnTo>
                  <a:lnTo>
                    <a:pt x="669" y="2747"/>
                  </a:lnTo>
                  <a:lnTo>
                    <a:pt x="744" y="2800"/>
                  </a:lnTo>
                  <a:lnTo>
                    <a:pt x="823" y="2847"/>
                  </a:lnTo>
                  <a:lnTo>
                    <a:pt x="906" y="2889"/>
                  </a:lnTo>
                  <a:lnTo>
                    <a:pt x="990" y="2926"/>
                  </a:lnTo>
                  <a:lnTo>
                    <a:pt x="1077" y="2959"/>
                  </a:lnTo>
                  <a:lnTo>
                    <a:pt x="1167" y="2986"/>
                  </a:lnTo>
                  <a:lnTo>
                    <a:pt x="1259" y="3006"/>
                  </a:lnTo>
                  <a:lnTo>
                    <a:pt x="1354" y="3022"/>
                  </a:lnTo>
                  <a:lnTo>
                    <a:pt x="1450" y="3031"/>
                  </a:lnTo>
                  <a:lnTo>
                    <a:pt x="1548" y="3034"/>
                  </a:lnTo>
                  <a:lnTo>
                    <a:pt x="1645" y="3031"/>
                  </a:lnTo>
                  <a:lnTo>
                    <a:pt x="1742" y="3022"/>
                  </a:lnTo>
                  <a:lnTo>
                    <a:pt x="1836" y="3006"/>
                  </a:lnTo>
                  <a:lnTo>
                    <a:pt x="1928" y="2986"/>
                  </a:lnTo>
                  <a:lnTo>
                    <a:pt x="2018" y="2959"/>
                  </a:lnTo>
                  <a:lnTo>
                    <a:pt x="2105" y="2926"/>
                  </a:lnTo>
                  <a:lnTo>
                    <a:pt x="2190" y="2889"/>
                  </a:lnTo>
                  <a:lnTo>
                    <a:pt x="2272" y="2847"/>
                  </a:lnTo>
                  <a:lnTo>
                    <a:pt x="2351" y="2800"/>
                  </a:lnTo>
                  <a:lnTo>
                    <a:pt x="2426" y="2747"/>
                  </a:lnTo>
                  <a:lnTo>
                    <a:pt x="2498" y="2692"/>
                  </a:lnTo>
                  <a:lnTo>
                    <a:pt x="2567" y="2631"/>
                  </a:lnTo>
                  <a:lnTo>
                    <a:pt x="2632" y="2566"/>
                  </a:lnTo>
                  <a:lnTo>
                    <a:pt x="2693" y="2497"/>
                  </a:lnTo>
                  <a:lnTo>
                    <a:pt x="2748" y="2425"/>
                  </a:lnTo>
                  <a:lnTo>
                    <a:pt x="2801" y="2350"/>
                  </a:lnTo>
                  <a:lnTo>
                    <a:pt x="2848" y="2271"/>
                  </a:lnTo>
                  <a:lnTo>
                    <a:pt x="2890" y="2189"/>
                  </a:lnTo>
                  <a:lnTo>
                    <a:pt x="2927" y="2104"/>
                  </a:lnTo>
                  <a:lnTo>
                    <a:pt x="2960" y="2017"/>
                  </a:lnTo>
                  <a:lnTo>
                    <a:pt x="2987" y="1927"/>
                  </a:lnTo>
                  <a:lnTo>
                    <a:pt x="3007" y="1835"/>
                  </a:lnTo>
                  <a:lnTo>
                    <a:pt x="3023" y="1741"/>
                  </a:lnTo>
                  <a:lnTo>
                    <a:pt x="3032" y="1644"/>
                  </a:lnTo>
                  <a:lnTo>
                    <a:pt x="3035" y="1545"/>
                  </a:lnTo>
                  <a:lnTo>
                    <a:pt x="3032" y="1449"/>
                  </a:lnTo>
                  <a:lnTo>
                    <a:pt x="3023" y="1352"/>
                  </a:lnTo>
                  <a:lnTo>
                    <a:pt x="3007" y="1258"/>
                  </a:lnTo>
                  <a:lnTo>
                    <a:pt x="2987" y="1166"/>
                  </a:lnTo>
                  <a:lnTo>
                    <a:pt x="2960" y="1076"/>
                  </a:lnTo>
                  <a:lnTo>
                    <a:pt x="2927" y="989"/>
                  </a:lnTo>
                  <a:lnTo>
                    <a:pt x="2890" y="904"/>
                  </a:lnTo>
                  <a:lnTo>
                    <a:pt x="2848" y="822"/>
                  </a:lnTo>
                  <a:lnTo>
                    <a:pt x="2801" y="743"/>
                  </a:lnTo>
                  <a:lnTo>
                    <a:pt x="2748" y="668"/>
                  </a:lnTo>
                  <a:lnTo>
                    <a:pt x="2693" y="596"/>
                  </a:lnTo>
                  <a:lnTo>
                    <a:pt x="2632" y="527"/>
                  </a:lnTo>
                  <a:lnTo>
                    <a:pt x="2567" y="462"/>
                  </a:lnTo>
                  <a:lnTo>
                    <a:pt x="2498" y="401"/>
                  </a:lnTo>
                  <a:lnTo>
                    <a:pt x="2426" y="346"/>
                  </a:lnTo>
                  <a:lnTo>
                    <a:pt x="2351" y="293"/>
                  </a:lnTo>
                  <a:lnTo>
                    <a:pt x="2272" y="246"/>
                  </a:lnTo>
                  <a:lnTo>
                    <a:pt x="2190" y="204"/>
                  </a:lnTo>
                  <a:lnTo>
                    <a:pt x="2105" y="167"/>
                  </a:lnTo>
                  <a:lnTo>
                    <a:pt x="2018" y="134"/>
                  </a:lnTo>
                  <a:lnTo>
                    <a:pt x="1928" y="107"/>
                  </a:lnTo>
                  <a:lnTo>
                    <a:pt x="1836" y="87"/>
                  </a:lnTo>
                  <a:lnTo>
                    <a:pt x="1742" y="71"/>
                  </a:lnTo>
                  <a:lnTo>
                    <a:pt x="1645" y="62"/>
                  </a:lnTo>
                  <a:lnTo>
                    <a:pt x="1548" y="59"/>
                  </a:lnTo>
                  <a:close/>
                  <a:moveTo>
                    <a:pt x="1548" y="0"/>
                  </a:moveTo>
                  <a:lnTo>
                    <a:pt x="1649" y="3"/>
                  </a:lnTo>
                  <a:lnTo>
                    <a:pt x="1749" y="13"/>
                  </a:lnTo>
                  <a:lnTo>
                    <a:pt x="1847" y="29"/>
                  </a:lnTo>
                  <a:lnTo>
                    <a:pt x="1943" y="51"/>
                  </a:lnTo>
                  <a:lnTo>
                    <a:pt x="2036" y="78"/>
                  </a:lnTo>
                  <a:lnTo>
                    <a:pt x="2128" y="112"/>
                  </a:lnTo>
                  <a:lnTo>
                    <a:pt x="2215" y="151"/>
                  </a:lnTo>
                  <a:lnTo>
                    <a:pt x="2301" y="195"/>
                  </a:lnTo>
                  <a:lnTo>
                    <a:pt x="2383" y="244"/>
                  </a:lnTo>
                  <a:lnTo>
                    <a:pt x="2461" y="299"/>
                  </a:lnTo>
                  <a:lnTo>
                    <a:pt x="2536" y="357"/>
                  </a:lnTo>
                  <a:lnTo>
                    <a:pt x="2607" y="420"/>
                  </a:lnTo>
                  <a:lnTo>
                    <a:pt x="2674" y="487"/>
                  </a:lnTo>
                  <a:lnTo>
                    <a:pt x="2738" y="558"/>
                  </a:lnTo>
                  <a:lnTo>
                    <a:pt x="2795" y="633"/>
                  </a:lnTo>
                  <a:lnTo>
                    <a:pt x="2850" y="711"/>
                  </a:lnTo>
                  <a:lnTo>
                    <a:pt x="2899" y="793"/>
                  </a:lnTo>
                  <a:lnTo>
                    <a:pt x="2944" y="879"/>
                  </a:lnTo>
                  <a:lnTo>
                    <a:pt x="2982" y="966"/>
                  </a:lnTo>
                  <a:lnTo>
                    <a:pt x="3016" y="1058"/>
                  </a:lnTo>
                  <a:lnTo>
                    <a:pt x="3043" y="1151"/>
                  </a:lnTo>
                  <a:lnTo>
                    <a:pt x="3065" y="1247"/>
                  </a:lnTo>
                  <a:lnTo>
                    <a:pt x="3081" y="1345"/>
                  </a:lnTo>
                  <a:lnTo>
                    <a:pt x="3091" y="1445"/>
                  </a:lnTo>
                  <a:lnTo>
                    <a:pt x="3095" y="1545"/>
                  </a:lnTo>
                  <a:lnTo>
                    <a:pt x="3091" y="1648"/>
                  </a:lnTo>
                  <a:lnTo>
                    <a:pt x="3081" y="1748"/>
                  </a:lnTo>
                  <a:lnTo>
                    <a:pt x="3065" y="1846"/>
                  </a:lnTo>
                  <a:lnTo>
                    <a:pt x="3043" y="1942"/>
                  </a:lnTo>
                  <a:lnTo>
                    <a:pt x="3016" y="2035"/>
                  </a:lnTo>
                  <a:lnTo>
                    <a:pt x="2982" y="2126"/>
                  </a:lnTo>
                  <a:lnTo>
                    <a:pt x="2944" y="2214"/>
                  </a:lnTo>
                  <a:lnTo>
                    <a:pt x="2899" y="2300"/>
                  </a:lnTo>
                  <a:lnTo>
                    <a:pt x="2850" y="2381"/>
                  </a:lnTo>
                  <a:lnTo>
                    <a:pt x="2795" y="2460"/>
                  </a:lnTo>
                  <a:lnTo>
                    <a:pt x="2738" y="2535"/>
                  </a:lnTo>
                  <a:lnTo>
                    <a:pt x="2674" y="2606"/>
                  </a:lnTo>
                  <a:lnTo>
                    <a:pt x="2607" y="2673"/>
                  </a:lnTo>
                  <a:lnTo>
                    <a:pt x="2536" y="2736"/>
                  </a:lnTo>
                  <a:lnTo>
                    <a:pt x="2461" y="2794"/>
                  </a:lnTo>
                  <a:lnTo>
                    <a:pt x="2383" y="2849"/>
                  </a:lnTo>
                  <a:lnTo>
                    <a:pt x="2301" y="2898"/>
                  </a:lnTo>
                  <a:lnTo>
                    <a:pt x="2215" y="2942"/>
                  </a:lnTo>
                  <a:lnTo>
                    <a:pt x="2128" y="2981"/>
                  </a:lnTo>
                  <a:lnTo>
                    <a:pt x="2036" y="3015"/>
                  </a:lnTo>
                  <a:lnTo>
                    <a:pt x="1943" y="3042"/>
                  </a:lnTo>
                  <a:lnTo>
                    <a:pt x="1847" y="3064"/>
                  </a:lnTo>
                  <a:lnTo>
                    <a:pt x="1749" y="3080"/>
                  </a:lnTo>
                  <a:lnTo>
                    <a:pt x="1649" y="3090"/>
                  </a:lnTo>
                  <a:lnTo>
                    <a:pt x="1548" y="3094"/>
                  </a:lnTo>
                  <a:lnTo>
                    <a:pt x="1446" y="3090"/>
                  </a:lnTo>
                  <a:lnTo>
                    <a:pt x="1346" y="3080"/>
                  </a:lnTo>
                  <a:lnTo>
                    <a:pt x="1248" y="3064"/>
                  </a:lnTo>
                  <a:lnTo>
                    <a:pt x="1152" y="3042"/>
                  </a:lnTo>
                  <a:lnTo>
                    <a:pt x="1059" y="3015"/>
                  </a:lnTo>
                  <a:lnTo>
                    <a:pt x="967" y="2981"/>
                  </a:lnTo>
                  <a:lnTo>
                    <a:pt x="880" y="2942"/>
                  </a:lnTo>
                  <a:lnTo>
                    <a:pt x="794" y="2898"/>
                  </a:lnTo>
                  <a:lnTo>
                    <a:pt x="712" y="2849"/>
                  </a:lnTo>
                  <a:lnTo>
                    <a:pt x="634" y="2794"/>
                  </a:lnTo>
                  <a:lnTo>
                    <a:pt x="559" y="2736"/>
                  </a:lnTo>
                  <a:lnTo>
                    <a:pt x="488" y="2673"/>
                  </a:lnTo>
                  <a:lnTo>
                    <a:pt x="421" y="2606"/>
                  </a:lnTo>
                  <a:lnTo>
                    <a:pt x="357" y="2535"/>
                  </a:lnTo>
                  <a:lnTo>
                    <a:pt x="300" y="2460"/>
                  </a:lnTo>
                  <a:lnTo>
                    <a:pt x="245" y="2381"/>
                  </a:lnTo>
                  <a:lnTo>
                    <a:pt x="196" y="2300"/>
                  </a:lnTo>
                  <a:lnTo>
                    <a:pt x="151" y="2214"/>
                  </a:lnTo>
                  <a:lnTo>
                    <a:pt x="113" y="2126"/>
                  </a:lnTo>
                  <a:lnTo>
                    <a:pt x="79" y="2035"/>
                  </a:lnTo>
                  <a:lnTo>
                    <a:pt x="52" y="1942"/>
                  </a:lnTo>
                  <a:lnTo>
                    <a:pt x="30" y="1846"/>
                  </a:lnTo>
                  <a:lnTo>
                    <a:pt x="14" y="1748"/>
                  </a:lnTo>
                  <a:lnTo>
                    <a:pt x="4" y="1648"/>
                  </a:lnTo>
                  <a:lnTo>
                    <a:pt x="0" y="1545"/>
                  </a:lnTo>
                  <a:lnTo>
                    <a:pt x="4" y="1445"/>
                  </a:lnTo>
                  <a:lnTo>
                    <a:pt x="14" y="1345"/>
                  </a:lnTo>
                  <a:lnTo>
                    <a:pt x="30" y="1247"/>
                  </a:lnTo>
                  <a:lnTo>
                    <a:pt x="52" y="1151"/>
                  </a:lnTo>
                  <a:lnTo>
                    <a:pt x="79" y="1058"/>
                  </a:lnTo>
                  <a:lnTo>
                    <a:pt x="113" y="966"/>
                  </a:lnTo>
                  <a:lnTo>
                    <a:pt x="151" y="879"/>
                  </a:lnTo>
                  <a:lnTo>
                    <a:pt x="196" y="793"/>
                  </a:lnTo>
                  <a:lnTo>
                    <a:pt x="245" y="711"/>
                  </a:lnTo>
                  <a:lnTo>
                    <a:pt x="300" y="633"/>
                  </a:lnTo>
                  <a:lnTo>
                    <a:pt x="357" y="558"/>
                  </a:lnTo>
                  <a:lnTo>
                    <a:pt x="421" y="487"/>
                  </a:lnTo>
                  <a:lnTo>
                    <a:pt x="488" y="420"/>
                  </a:lnTo>
                  <a:lnTo>
                    <a:pt x="559" y="357"/>
                  </a:lnTo>
                  <a:lnTo>
                    <a:pt x="634" y="299"/>
                  </a:lnTo>
                  <a:lnTo>
                    <a:pt x="712" y="244"/>
                  </a:lnTo>
                  <a:lnTo>
                    <a:pt x="794" y="195"/>
                  </a:lnTo>
                  <a:lnTo>
                    <a:pt x="880" y="151"/>
                  </a:lnTo>
                  <a:lnTo>
                    <a:pt x="967" y="112"/>
                  </a:lnTo>
                  <a:lnTo>
                    <a:pt x="1059" y="78"/>
                  </a:lnTo>
                  <a:lnTo>
                    <a:pt x="1152" y="51"/>
                  </a:lnTo>
                  <a:lnTo>
                    <a:pt x="1248" y="29"/>
                  </a:lnTo>
                  <a:lnTo>
                    <a:pt x="1346" y="13"/>
                  </a:lnTo>
                  <a:lnTo>
                    <a:pt x="1446" y="3"/>
                  </a:lnTo>
                  <a:lnTo>
                    <a:pt x="154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4" name="Freeform 8"/>
            <p:cNvSpPr>
              <a:spLocks noEditPoints="1"/>
            </p:cNvSpPr>
            <p:nvPr/>
          </p:nvSpPr>
          <p:spPr bwMode="auto">
            <a:xfrm>
              <a:off x="383" y="1274"/>
              <a:ext cx="375" cy="375"/>
            </a:xfrm>
            <a:custGeom>
              <a:avLst/>
              <a:gdLst>
                <a:gd name="T0" fmla="*/ 1134 w 2621"/>
                <a:gd name="T1" fmla="*/ 70 h 2621"/>
                <a:gd name="T2" fmla="*/ 883 w 2621"/>
                <a:gd name="T3" fmla="*/ 133 h 2621"/>
                <a:gd name="T4" fmla="*/ 654 w 2621"/>
                <a:gd name="T5" fmla="*/ 244 h 2621"/>
                <a:gd name="T6" fmla="*/ 455 w 2621"/>
                <a:gd name="T7" fmla="*/ 396 h 2621"/>
                <a:gd name="T8" fmla="*/ 290 w 2621"/>
                <a:gd name="T9" fmla="*/ 584 h 2621"/>
                <a:gd name="T10" fmla="*/ 164 w 2621"/>
                <a:gd name="T11" fmla="*/ 803 h 2621"/>
                <a:gd name="T12" fmla="*/ 85 w 2621"/>
                <a:gd name="T13" fmla="*/ 1047 h 2621"/>
                <a:gd name="T14" fmla="*/ 57 w 2621"/>
                <a:gd name="T15" fmla="*/ 1309 h 2621"/>
                <a:gd name="T16" fmla="*/ 85 w 2621"/>
                <a:gd name="T17" fmla="*/ 1574 h 2621"/>
                <a:gd name="T18" fmla="*/ 164 w 2621"/>
                <a:gd name="T19" fmla="*/ 1818 h 2621"/>
                <a:gd name="T20" fmla="*/ 290 w 2621"/>
                <a:gd name="T21" fmla="*/ 2037 h 2621"/>
                <a:gd name="T22" fmla="*/ 455 w 2621"/>
                <a:gd name="T23" fmla="*/ 2225 h 2621"/>
                <a:gd name="T24" fmla="*/ 654 w 2621"/>
                <a:gd name="T25" fmla="*/ 2377 h 2621"/>
                <a:gd name="T26" fmla="*/ 883 w 2621"/>
                <a:gd name="T27" fmla="*/ 2488 h 2621"/>
                <a:gd name="T28" fmla="*/ 1134 w 2621"/>
                <a:gd name="T29" fmla="*/ 2551 h 2621"/>
                <a:gd name="T30" fmla="*/ 1400 w 2621"/>
                <a:gd name="T31" fmla="*/ 2560 h 2621"/>
                <a:gd name="T32" fmla="*/ 1657 w 2621"/>
                <a:gd name="T33" fmla="*/ 2515 h 2621"/>
                <a:gd name="T34" fmla="*/ 1894 w 2621"/>
                <a:gd name="T35" fmla="*/ 2420 h 2621"/>
                <a:gd name="T36" fmla="*/ 2104 w 2621"/>
                <a:gd name="T37" fmla="*/ 2281 h 2621"/>
                <a:gd name="T38" fmla="*/ 2281 w 2621"/>
                <a:gd name="T39" fmla="*/ 2104 h 2621"/>
                <a:gd name="T40" fmla="*/ 2420 w 2621"/>
                <a:gd name="T41" fmla="*/ 1894 h 2621"/>
                <a:gd name="T42" fmla="*/ 2514 w 2621"/>
                <a:gd name="T43" fmla="*/ 1657 h 2621"/>
                <a:gd name="T44" fmla="*/ 2560 w 2621"/>
                <a:gd name="T45" fmla="*/ 1400 h 2621"/>
                <a:gd name="T46" fmla="*/ 2551 w 2621"/>
                <a:gd name="T47" fmla="*/ 1134 h 2621"/>
                <a:gd name="T48" fmla="*/ 2488 w 2621"/>
                <a:gd name="T49" fmla="*/ 883 h 2621"/>
                <a:gd name="T50" fmla="*/ 2377 w 2621"/>
                <a:gd name="T51" fmla="*/ 654 h 2621"/>
                <a:gd name="T52" fmla="*/ 2225 w 2621"/>
                <a:gd name="T53" fmla="*/ 455 h 2621"/>
                <a:gd name="T54" fmla="*/ 2037 w 2621"/>
                <a:gd name="T55" fmla="*/ 290 h 2621"/>
                <a:gd name="T56" fmla="*/ 1818 w 2621"/>
                <a:gd name="T57" fmla="*/ 164 h 2621"/>
                <a:gd name="T58" fmla="*/ 1574 w 2621"/>
                <a:gd name="T59" fmla="*/ 85 h 2621"/>
                <a:gd name="T60" fmla="*/ 1311 w 2621"/>
                <a:gd name="T61" fmla="*/ 57 h 2621"/>
                <a:gd name="T62" fmla="*/ 1496 w 2621"/>
                <a:gd name="T63" fmla="*/ 12 h 2621"/>
                <a:gd name="T64" fmla="*/ 1758 w 2621"/>
                <a:gd name="T65" fmla="*/ 78 h 2621"/>
                <a:gd name="T66" fmla="*/ 1997 w 2621"/>
                <a:gd name="T67" fmla="*/ 193 h 2621"/>
                <a:gd name="T68" fmla="*/ 2206 w 2621"/>
                <a:gd name="T69" fmla="*/ 353 h 2621"/>
                <a:gd name="T70" fmla="*/ 2378 w 2621"/>
                <a:gd name="T71" fmla="*/ 550 h 2621"/>
                <a:gd name="T72" fmla="*/ 2509 w 2621"/>
                <a:gd name="T73" fmla="*/ 780 h 2621"/>
                <a:gd name="T74" fmla="*/ 2592 w 2621"/>
                <a:gd name="T75" fmla="*/ 1035 h 2621"/>
                <a:gd name="T76" fmla="*/ 2621 w 2621"/>
                <a:gd name="T77" fmla="*/ 1309 h 2621"/>
                <a:gd name="T78" fmla="*/ 2592 w 2621"/>
                <a:gd name="T79" fmla="*/ 1586 h 2621"/>
                <a:gd name="T80" fmla="*/ 2509 w 2621"/>
                <a:gd name="T81" fmla="*/ 1841 h 2621"/>
                <a:gd name="T82" fmla="*/ 2378 w 2621"/>
                <a:gd name="T83" fmla="*/ 2071 h 2621"/>
                <a:gd name="T84" fmla="*/ 2206 w 2621"/>
                <a:gd name="T85" fmla="*/ 2268 h 2621"/>
                <a:gd name="T86" fmla="*/ 1997 w 2621"/>
                <a:gd name="T87" fmla="*/ 2428 h 2621"/>
                <a:gd name="T88" fmla="*/ 1758 w 2621"/>
                <a:gd name="T89" fmla="*/ 2543 h 2621"/>
                <a:gd name="T90" fmla="*/ 1496 w 2621"/>
                <a:gd name="T91" fmla="*/ 2609 h 2621"/>
                <a:gd name="T92" fmla="*/ 1217 w 2621"/>
                <a:gd name="T93" fmla="*/ 2618 h 2621"/>
                <a:gd name="T94" fmla="*/ 947 w 2621"/>
                <a:gd name="T95" fmla="*/ 2571 h 2621"/>
                <a:gd name="T96" fmla="*/ 700 w 2621"/>
                <a:gd name="T97" fmla="*/ 2471 h 2621"/>
                <a:gd name="T98" fmla="*/ 481 w 2621"/>
                <a:gd name="T99" fmla="*/ 2326 h 2621"/>
                <a:gd name="T100" fmla="*/ 295 w 2621"/>
                <a:gd name="T101" fmla="*/ 2140 h 2621"/>
                <a:gd name="T102" fmla="*/ 150 w 2621"/>
                <a:gd name="T103" fmla="*/ 1921 h 2621"/>
                <a:gd name="T104" fmla="*/ 50 w 2621"/>
                <a:gd name="T105" fmla="*/ 1674 h 2621"/>
                <a:gd name="T106" fmla="*/ 3 w 2621"/>
                <a:gd name="T107" fmla="*/ 1404 h 2621"/>
                <a:gd name="T108" fmla="*/ 12 w 2621"/>
                <a:gd name="T109" fmla="*/ 1125 h 2621"/>
                <a:gd name="T110" fmla="*/ 78 w 2621"/>
                <a:gd name="T111" fmla="*/ 862 h 2621"/>
                <a:gd name="T112" fmla="*/ 193 w 2621"/>
                <a:gd name="T113" fmla="*/ 623 h 2621"/>
                <a:gd name="T114" fmla="*/ 353 w 2621"/>
                <a:gd name="T115" fmla="*/ 415 h 2621"/>
                <a:gd name="T116" fmla="*/ 550 w 2621"/>
                <a:gd name="T117" fmla="*/ 243 h 2621"/>
                <a:gd name="T118" fmla="*/ 780 w 2621"/>
                <a:gd name="T119" fmla="*/ 112 h 2621"/>
                <a:gd name="T120" fmla="*/ 1035 w 2621"/>
                <a:gd name="T121" fmla="*/ 29 h 2621"/>
                <a:gd name="T122" fmla="*/ 1311 w 2621"/>
                <a:gd name="T123" fmla="*/ 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1" h="2621">
                  <a:moveTo>
                    <a:pt x="1311" y="57"/>
                  </a:moveTo>
                  <a:lnTo>
                    <a:pt x="1221" y="61"/>
                  </a:lnTo>
                  <a:lnTo>
                    <a:pt x="1134" y="70"/>
                  </a:lnTo>
                  <a:lnTo>
                    <a:pt x="1047" y="85"/>
                  </a:lnTo>
                  <a:lnTo>
                    <a:pt x="964" y="107"/>
                  </a:lnTo>
                  <a:lnTo>
                    <a:pt x="883" y="133"/>
                  </a:lnTo>
                  <a:lnTo>
                    <a:pt x="803" y="164"/>
                  </a:lnTo>
                  <a:lnTo>
                    <a:pt x="727" y="201"/>
                  </a:lnTo>
                  <a:lnTo>
                    <a:pt x="654" y="244"/>
                  </a:lnTo>
                  <a:lnTo>
                    <a:pt x="584" y="290"/>
                  </a:lnTo>
                  <a:lnTo>
                    <a:pt x="517" y="340"/>
                  </a:lnTo>
                  <a:lnTo>
                    <a:pt x="455" y="396"/>
                  </a:lnTo>
                  <a:lnTo>
                    <a:pt x="396" y="455"/>
                  </a:lnTo>
                  <a:lnTo>
                    <a:pt x="340" y="517"/>
                  </a:lnTo>
                  <a:lnTo>
                    <a:pt x="290" y="584"/>
                  </a:lnTo>
                  <a:lnTo>
                    <a:pt x="244" y="654"/>
                  </a:lnTo>
                  <a:lnTo>
                    <a:pt x="201" y="727"/>
                  </a:lnTo>
                  <a:lnTo>
                    <a:pt x="164" y="803"/>
                  </a:lnTo>
                  <a:lnTo>
                    <a:pt x="133" y="883"/>
                  </a:lnTo>
                  <a:lnTo>
                    <a:pt x="107" y="964"/>
                  </a:lnTo>
                  <a:lnTo>
                    <a:pt x="85" y="1047"/>
                  </a:lnTo>
                  <a:lnTo>
                    <a:pt x="70" y="1134"/>
                  </a:lnTo>
                  <a:lnTo>
                    <a:pt x="61" y="1221"/>
                  </a:lnTo>
                  <a:lnTo>
                    <a:pt x="57" y="1309"/>
                  </a:lnTo>
                  <a:lnTo>
                    <a:pt x="61" y="1400"/>
                  </a:lnTo>
                  <a:lnTo>
                    <a:pt x="70" y="1487"/>
                  </a:lnTo>
                  <a:lnTo>
                    <a:pt x="85" y="1574"/>
                  </a:lnTo>
                  <a:lnTo>
                    <a:pt x="107" y="1657"/>
                  </a:lnTo>
                  <a:lnTo>
                    <a:pt x="133" y="1738"/>
                  </a:lnTo>
                  <a:lnTo>
                    <a:pt x="164" y="1818"/>
                  </a:lnTo>
                  <a:lnTo>
                    <a:pt x="201" y="1894"/>
                  </a:lnTo>
                  <a:lnTo>
                    <a:pt x="244" y="1967"/>
                  </a:lnTo>
                  <a:lnTo>
                    <a:pt x="290" y="2037"/>
                  </a:lnTo>
                  <a:lnTo>
                    <a:pt x="340" y="2104"/>
                  </a:lnTo>
                  <a:lnTo>
                    <a:pt x="396" y="2166"/>
                  </a:lnTo>
                  <a:lnTo>
                    <a:pt x="455" y="2225"/>
                  </a:lnTo>
                  <a:lnTo>
                    <a:pt x="517" y="2281"/>
                  </a:lnTo>
                  <a:lnTo>
                    <a:pt x="584" y="2331"/>
                  </a:lnTo>
                  <a:lnTo>
                    <a:pt x="654" y="2377"/>
                  </a:lnTo>
                  <a:lnTo>
                    <a:pt x="727" y="2420"/>
                  </a:lnTo>
                  <a:lnTo>
                    <a:pt x="803" y="2457"/>
                  </a:lnTo>
                  <a:lnTo>
                    <a:pt x="883" y="2488"/>
                  </a:lnTo>
                  <a:lnTo>
                    <a:pt x="964" y="2515"/>
                  </a:lnTo>
                  <a:lnTo>
                    <a:pt x="1047" y="2536"/>
                  </a:lnTo>
                  <a:lnTo>
                    <a:pt x="1134" y="2551"/>
                  </a:lnTo>
                  <a:lnTo>
                    <a:pt x="1221" y="2560"/>
                  </a:lnTo>
                  <a:lnTo>
                    <a:pt x="1311" y="2564"/>
                  </a:lnTo>
                  <a:lnTo>
                    <a:pt x="1400" y="2560"/>
                  </a:lnTo>
                  <a:lnTo>
                    <a:pt x="1487" y="2551"/>
                  </a:lnTo>
                  <a:lnTo>
                    <a:pt x="1574" y="2536"/>
                  </a:lnTo>
                  <a:lnTo>
                    <a:pt x="1657" y="2515"/>
                  </a:lnTo>
                  <a:lnTo>
                    <a:pt x="1738" y="2488"/>
                  </a:lnTo>
                  <a:lnTo>
                    <a:pt x="1818" y="2457"/>
                  </a:lnTo>
                  <a:lnTo>
                    <a:pt x="1894" y="2420"/>
                  </a:lnTo>
                  <a:lnTo>
                    <a:pt x="1967" y="2377"/>
                  </a:lnTo>
                  <a:lnTo>
                    <a:pt x="2037" y="2331"/>
                  </a:lnTo>
                  <a:lnTo>
                    <a:pt x="2104" y="2281"/>
                  </a:lnTo>
                  <a:lnTo>
                    <a:pt x="2166" y="2225"/>
                  </a:lnTo>
                  <a:lnTo>
                    <a:pt x="2225" y="2166"/>
                  </a:lnTo>
                  <a:lnTo>
                    <a:pt x="2281" y="2104"/>
                  </a:lnTo>
                  <a:lnTo>
                    <a:pt x="2331" y="2037"/>
                  </a:lnTo>
                  <a:lnTo>
                    <a:pt x="2377" y="1967"/>
                  </a:lnTo>
                  <a:lnTo>
                    <a:pt x="2420" y="1894"/>
                  </a:lnTo>
                  <a:lnTo>
                    <a:pt x="2457" y="1818"/>
                  </a:lnTo>
                  <a:lnTo>
                    <a:pt x="2488" y="1738"/>
                  </a:lnTo>
                  <a:lnTo>
                    <a:pt x="2514" y="1657"/>
                  </a:lnTo>
                  <a:lnTo>
                    <a:pt x="2536" y="1574"/>
                  </a:lnTo>
                  <a:lnTo>
                    <a:pt x="2551" y="1487"/>
                  </a:lnTo>
                  <a:lnTo>
                    <a:pt x="2560" y="1400"/>
                  </a:lnTo>
                  <a:lnTo>
                    <a:pt x="2564" y="1309"/>
                  </a:lnTo>
                  <a:lnTo>
                    <a:pt x="2560" y="1221"/>
                  </a:lnTo>
                  <a:lnTo>
                    <a:pt x="2551" y="1134"/>
                  </a:lnTo>
                  <a:lnTo>
                    <a:pt x="2536" y="1047"/>
                  </a:lnTo>
                  <a:lnTo>
                    <a:pt x="2514" y="964"/>
                  </a:lnTo>
                  <a:lnTo>
                    <a:pt x="2488" y="883"/>
                  </a:lnTo>
                  <a:lnTo>
                    <a:pt x="2457" y="803"/>
                  </a:lnTo>
                  <a:lnTo>
                    <a:pt x="2420" y="727"/>
                  </a:lnTo>
                  <a:lnTo>
                    <a:pt x="2377" y="654"/>
                  </a:lnTo>
                  <a:lnTo>
                    <a:pt x="2331" y="584"/>
                  </a:lnTo>
                  <a:lnTo>
                    <a:pt x="2281" y="517"/>
                  </a:lnTo>
                  <a:lnTo>
                    <a:pt x="2225" y="455"/>
                  </a:lnTo>
                  <a:lnTo>
                    <a:pt x="2166" y="396"/>
                  </a:lnTo>
                  <a:lnTo>
                    <a:pt x="2104" y="340"/>
                  </a:lnTo>
                  <a:lnTo>
                    <a:pt x="2037" y="290"/>
                  </a:lnTo>
                  <a:lnTo>
                    <a:pt x="1967" y="244"/>
                  </a:lnTo>
                  <a:lnTo>
                    <a:pt x="1894" y="201"/>
                  </a:lnTo>
                  <a:lnTo>
                    <a:pt x="1818" y="164"/>
                  </a:lnTo>
                  <a:lnTo>
                    <a:pt x="1738" y="133"/>
                  </a:lnTo>
                  <a:lnTo>
                    <a:pt x="1657" y="107"/>
                  </a:lnTo>
                  <a:lnTo>
                    <a:pt x="1574" y="85"/>
                  </a:lnTo>
                  <a:lnTo>
                    <a:pt x="1487" y="70"/>
                  </a:lnTo>
                  <a:lnTo>
                    <a:pt x="1400" y="61"/>
                  </a:lnTo>
                  <a:lnTo>
                    <a:pt x="1311" y="57"/>
                  </a:lnTo>
                  <a:close/>
                  <a:moveTo>
                    <a:pt x="1311" y="0"/>
                  </a:moveTo>
                  <a:lnTo>
                    <a:pt x="1404" y="3"/>
                  </a:lnTo>
                  <a:lnTo>
                    <a:pt x="1496" y="12"/>
                  </a:lnTo>
                  <a:lnTo>
                    <a:pt x="1586" y="29"/>
                  </a:lnTo>
                  <a:lnTo>
                    <a:pt x="1674" y="50"/>
                  </a:lnTo>
                  <a:lnTo>
                    <a:pt x="1758" y="78"/>
                  </a:lnTo>
                  <a:lnTo>
                    <a:pt x="1841" y="112"/>
                  </a:lnTo>
                  <a:lnTo>
                    <a:pt x="1921" y="150"/>
                  </a:lnTo>
                  <a:lnTo>
                    <a:pt x="1997" y="193"/>
                  </a:lnTo>
                  <a:lnTo>
                    <a:pt x="2071" y="243"/>
                  </a:lnTo>
                  <a:lnTo>
                    <a:pt x="2140" y="295"/>
                  </a:lnTo>
                  <a:lnTo>
                    <a:pt x="2206" y="353"/>
                  </a:lnTo>
                  <a:lnTo>
                    <a:pt x="2267" y="415"/>
                  </a:lnTo>
                  <a:lnTo>
                    <a:pt x="2326" y="481"/>
                  </a:lnTo>
                  <a:lnTo>
                    <a:pt x="2378" y="550"/>
                  </a:lnTo>
                  <a:lnTo>
                    <a:pt x="2427" y="623"/>
                  </a:lnTo>
                  <a:lnTo>
                    <a:pt x="2471" y="700"/>
                  </a:lnTo>
                  <a:lnTo>
                    <a:pt x="2509" y="780"/>
                  </a:lnTo>
                  <a:lnTo>
                    <a:pt x="2543" y="862"/>
                  </a:lnTo>
                  <a:lnTo>
                    <a:pt x="2571" y="947"/>
                  </a:lnTo>
                  <a:lnTo>
                    <a:pt x="2592" y="1035"/>
                  </a:lnTo>
                  <a:lnTo>
                    <a:pt x="2608" y="1125"/>
                  </a:lnTo>
                  <a:lnTo>
                    <a:pt x="2618" y="1217"/>
                  </a:lnTo>
                  <a:lnTo>
                    <a:pt x="2621" y="1309"/>
                  </a:lnTo>
                  <a:lnTo>
                    <a:pt x="2618" y="1404"/>
                  </a:lnTo>
                  <a:lnTo>
                    <a:pt x="2608" y="1496"/>
                  </a:lnTo>
                  <a:lnTo>
                    <a:pt x="2592" y="1586"/>
                  </a:lnTo>
                  <a:lnTo>
                    <a:pt x="2571" y="1674"/>
                  </a:lnTo>
                  <a:lnTo>
                    <a:pt x="2543" y="1759"/>
                  </a:lnTo>
                  <a:lnTo>
                    <a:pt x="2509" y="1841"/>
                  </a:lnTo>
                  <a:lnTo>
                    <a:pt x="2471" y="1921"/>
                  </a:lnTo>
                  <a:lnTo>
                    <a:pt x="2427" y="1998"/>
                  </a:lnTo>
                  <a:lnTo>
                    <a:pt x="2378" y="2071"/>
                  </a:lnTo>
                  <a:lnTo>
                    <a:pt x="2326" y="2140"/>
                  </a:lnTo>
                  <a:lnTo>
                    <a:pt x="2267" y="2206"/>
                  </a:lnTo>
                  <a:lnTo>
                    <a:pt x="2206" y="2268"/>
                  </a:lnTo>
                  <a:lnTo>
                    <a:pt x="2140" y="2326"/>
                  </a:lnTo>
                  <a:lnTo>
                    <a:pt x="2071" y="2378"/>
                  </a:lnTo>
                  <a:lnTo>
                    <a:pt x="1997" y="2428"/>
                  </a:lnTo>
                  <a:lnTo>
                    <a:pt x="1921" y="2471"/>
                  </a:lnTo>
                  <a:lnTo>
                    <a:pt x="1841" y="2510"/>
                  </a:lnTo>
                  <a:lnTo>
                    <a:pt x="1758" y="2543"/>
                  </a:lnTo>
                  <a:lnTo>
                    <a:pt x="1674" y="2571"/>
                  </a:lnTo>
                  <a:lnTo>
                    <a:pt x="1586" y="2592"/>
                  </a:lnTo>
                  <a:lnTo>
                    <a:pt x="1496" y="2609"/>
                  </a:lnTo>
                  <a:lnTo>
                    <a:pt x="1404" y="2618"/>
                  </a:lnTo>
                  <a:lnTo>
                    <a:pt x="1311" y="2621"/>
                  </a:lnTo>
                  <a:lnTo>
                    <a:pt x="1217" y="2618"/>
                  </a:lnTo>
                  <a:lnTo>
                    <a:pt x="1125" y="2609"/>
                  </a:lnTo>
                  <a:lnTo>
                    <a:pt x="1035" y="2592"/>
                  </a:lnTo>
                  <a:lnTo>
                    <a:pt x="947" y="2571"/>
                  </a:lnTo>
                  <a:lnTo>
                    <a:pt x="862" y="2543"/>
                  </a:lnTo>
                  <a:lnTo>
                    <a:pt x="780" y="2510"/>
                  </a:lnTo>
                  <a:lnTo>
                    <a:pt x="700" y="2471"/>
                  </a:lnTo>
                  <a:lnTo>
                    <a:pt x="623" y="2428"/>
                  </a:lnTo>
                  <a:lnTo>
                    <a:pt x="550" y="2378"/>
                  </a:lnTo>
                  <a:lnTo>
                    <a:pt x="481" y="2326"/>
                  </a:lnTo>
                  <a:lnTo>
                    <a:pt x="415" y="2268"/>
                  </a:lnTo>
                  <a:lnTo>
                    <a:pt x="353" y="2206"/>
                  </a:lnTo>
                  <a:lnTo>
                    <a:pt x="295" y="2140"/>
                  </a:lnTo>
                  <a:lnTo>
                    <a:pt x="243" y="2071"/>
                  </a:lnTo>
                  <a:lnTo>
                    <a:pt x="193" y="1998"/>
                  </a:lnTo>
                  <a:lnTo>
                    <a:pt x="150" y="1921"/>
                  </a:lnTo>
                  <a:lnTo>
                    <a:pt x="112" y="1841"/>
                  </a:lnTo>
                  <a:lnTo>
                    <a:pt x="78" y="1759"/>
                  </a:lnTo>
                  <a:lnTo>
                    <a:pt x="50" y="1674"/>
                  </a:lnTo>
                  <a:lnTo>
                    <a:pt x="29" y="1586"/>
                  </a:lnTo>
                  <a:lnTo>
                    <a:pt x="12" y="1496"/>
                  </a:lnTo>
                  <a:lnTo>
                    <a:pt x="3" y="1404"/>
                  </a:lnTo>
                  <a:lnTo>
                    <a:pt x="0" y="1309"/>
                  </a:lnTo>
                  <a:lnTo>
                    <a:pt x="3" y="1217"/>
                  </a:lnTo>
                  <a:lnTo>
                    <a:pt x="12" y="1125"/>
                  </a:lnTo>
                  <a:lnTo>
                    <a:pt x="29" y="1035"/>
                  </a:lnTo>
                  <a:lnTo>
                    <a:pt x="50" y="947"/>
                  </a:lnTo>
                  <a:lnTo>
                    <a:pt x="78" y="862"/>
                  </a:lnTo>
                  <a:lnTo>
                    <a:pt x="112" y="780"/>
                  </a:lnTo>
                  <a:lnTo>
                    <a:pt x="150" y="700"/>
                  </a:lnTo>
                  <a:lnTo>
                    <a:pt x="193" y="623"/>
                  </a:lnTo>
                  <a:lnTo>
                    <a:pt x="243" y="550"/>
                  </a:lnTo>
                  <a:lnTo>
                    <a:pt x="295" y="481"/>
                  </a:lnTo>
                  <a:lnTo>
                    <a:pt x="353" y="415"/>
                  </a:lnTo>
                  <a:lnTo>
                    <a:pt x="415" y="353"/>
                  </a:lnTo>
                  <a:lnTo>
                    <a:pt x="481" y="295"/>
                  </a:lnTo>
                  <a:lnTo>
                    <a:pt x="550" y="243"/>
                  </a:lnTo>
                  <a:lnTo>
                    <a:pt x="623" y="193"/>
                  </a:lnTo>
                  <a:lnTo>
                    <a:pt x="700" y="150"/>
                  </a:lnTo>
                  <a:lnTo>
                    <a:pt x="780" y="112"/>
                  </a:lnTo>
                  <a:lnTo>
                    <a:pt x="862" y="78"/>
                  </a:lnTo>
                  <a:lnTo>
                    <a:pt x="947" y="50"/>
                  </a:lnTo>
                  <a:lnTo>
                    <a:pt x="1035" y="29"/>
                  </a:lnTo>
                  <a:lnTo>
                    <a:pt x="1125" y="12"/>
                  </a:lnTo>
                  <a:lnTo>
                    <a:pt x="1217" y="3"/>
                  </a:lnTo>
                  <a:lnTo>
                    <a:pt x="13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42241053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37503" y="5479803"/>
            <a:ext cx="5724280" cy="675706"/>
          </a:xfrm>
        </p:spPr>
        <p:txBody>
          <a:bodyPr>
            <a:normAutofit fontScale="85000" lnSpcReduction="20000"/>
          </a:bodyPr>
          <a:lstStyle/>
          <a:p>
            <a:r>
              <a:rPr lang="en-US" dirty="0"/>
              <a:t>It has survived not only five centuries, but also the leap into electronic typesetting, remaining essentially unchanged. It was </a:t>
            </a:r>
            <a:r>
              <a:rPr lang="en-US" dirty="0" err="1"/>
              <a:t>popularised</a:t>
            </a:r>
            <a:r>
              <a:rPr lang="en-US" dirty="0"/>
              <a:t> in the 1960s with the release of </a:t>
            </a:r>
            <a:r>
              <a:rPr lang="en-US" dirty="0" smtClean="0"/>
              <a:t>sheets </a:t>
            </a:r>
            <a:r>
              <a:rPr lang="en-US" dirty="0"/>
              <a:t>containing </a:t>
            </a:r>
            <a:r>
              <a:rPr lang="en-US" dirty="0" err="1"/>
              <a:t>Lorem</a:t>
            </a:r>
            <a:r>
              <a:rPr lang="en-US" dirty="0"/>
              <a:t> </a:t>
            </a:r>
            <a:r>
              <a:rPr lang="en-US" dirty="0" err="1"/>
              <a:t>Ipsum</a:t>
            </a:r>
            <a:r>
              <a:rPr lang="en-US" dirty="0"/>
              <a:t> passages, and more recently with desktop publishing software like Aldus PageMaker including versions of </a:t>
            </a:r>
            <a:r>
              <a:rPr lang="en-US" dirty="0" err="1"/>
              <a:t>Lorem</a:t>
            </a:r>
            <a:r>
              <a:rPr lang="en-US" dirty="0"/>
              <a:t> </a:t>
            </a:r>
            <a:r>
              <a:rPr lang="en-US" dirty="0" err="1"/>
              <a:t>Ipsum</a:t>
            </a:r>
            <a:r>
              <a:rPr lang="en-US" dirty="0"/>
              <a:t>.</a:t>
            </a:r>
          </a:p>
          <a:p>
            <a:endParaRPr lang="en-US" dirty="0"/>
          </a:p>
        </p:txBody>
      </p:sp>
      <p:sp>
        <p:nvSpPr>
          <p:cNvPr id="2" name="Title 1"/>
          <p:cNvSpPr>
            <a:spLocks noGrp="1"/>
          </p:cNvSpPr>
          <p:nvPr>
            <p:ph type="ctrTitle"/>
          </p:nvPr>
        </p:nvSpPr>
        <p:spPr/>
        <p:txBody>
          <a:bodyPr/>
          <a:lstStyle/>
          <a:p>
            <a:r>
              <a:rPr lang="en-US" dirty="0" smtClean="0"/>
              <a:t>Welcome to </a:t>
            </a:r>
            <a:r>
              <a:rPr lang="en-US" b="1" dirty="0" smtClean="0"/>
              <a:t>Gajah</a:t>
            </a:r>
            <a:endParaRPr lang="en-US" dirty="0"/>
          </a:p>
        </p:txBody>
      </p:sp>
      <p:pic>
        <p:nvPicPr>
          <p:cNvPr id="5" name="Picture Placeholder 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490458" y="926"/>
            <a:ext cx="2176684" cy="1805982"/>
          </a:xfrm>
          <a:prstGeom prst="rect">
            <a:avLst/>
          </a:prstGeom>
        </p:spPr>
      </p:pic>
    </p:spTree>
    <p:extLst>
      <p:ext uri="{BB962C8B-B14F-4D97-AF65-F5344CB8AC3E}">
        <p14:creationId xmlns:p14="http://schemas.microsoft.com/office/powerpoint/2010/main" val="35819920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rmAutofit/>
          </a:bodyPr>
          <a:lstStyle/>
          <a:p>
            <a:r>
              <a:rPr lang="en-US" sz="700" dirty="0" err="1"/>
              <a:t>Lorem</a:t>
            </a:r>
            <a:r>
              <a:rPr lang="en-US" sz="700" dirty="0"/>
              <a:t> </a:t>
            </a:r>
            <a:r>
              <a:rPr lang="en-US" sz="700" dirty="0" err="1"/>
              <a:t>Ipsum</a:t>
            </a:r>
            <a:r>
              <a:rPr lang="en-US" sz="700"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3 PYRAMID </a:t>
            </a:r>
            <a:r>
              <a:rPr lang="en-US" dirty="0" smtClean="0">
                <a:solidFill>
                  <a:schemeClr val="bg1"/>
                </a:solidFill>
              </a:rPr>
              <a:t>DIAGRAM</a:t>
            </a:r>
            <a:endParaRPr lang="en-US" dirty="0">
              <a:solidFill>
                <a:schemeClr val="bg1"/>
              </a:solidFill>
            </a:endParaRPr>
          </a:p>
        </p:txBody>
      </p:sp>
      <p:grpSp>
        <p:nvGrpSpPr>
          <p:cNvPr id="4" name="Group 3"/>
          <p:cNvGrpSpPr/>
          <p:nvPr/>
        </p:nvGrpSpPr>
        <p:grpSpPr>
          <a:xfrm>
            <a:off x="5775189" y="3043254"/>
            <a:ext cx="2433375" cy="1628083"/>
            <a:chOff x="5775187" y="2282441"/>
            <a:chExt cx="2433375" cy="1221062"/>
          </a:xfrm>
        </p:grpSpPr>
        <p:sp>
          <p:nvSpPr>
            <p:cNvPr id="77" name="Freeform 5"/>
            <p:cNvSpPr>
              <a:spLocks/>
            </p:cNvSpPr>
            <p:nvPr/>
          </p:nvSpPr>
          <p:spPr bwMode="auto">
            <a:xfrm rot="10800000">
              <a:off x="6993253" y="2355719"/>
              <a:ext cx="1215309" cy="1147784"/>
            </a:xfrm>
            <a:custGeom>
              <a:avLst/>
              <a:gdLst>
                <a:gd name="T0" fmla="*/ 6071 w 15876"/>
                <a:gd name="T1" fmla="*/ 13407 h 13407"/>
                <a:gd name="T2" fmla="*/ 15858 w 15876"/>
                <a:gd name="T3" fmla="*/ 10287 h 13407"/>
                <a:gd name="T4" fmla="*/ 15876 w 15876"/>
                <a:gd name="T5" fmla="*/ 10292 h 13407"/>
                <a:gd name="T6" fmla="*/ 15876 w 15876"/>
                <a:gd name="T7" fmla="*/ 0 h 13407"/>
                <a:gd name="T8" fmla="*/ 1592 w 15876"/>
                <a:gd name="T9" fmla="*/ 4555 h 13407"/>
                <a:gd name="T10" fmla="*/ 0 w 15876"/>
                <a:gd name="T11" fmla="*/ 5063 h 13407"/>
                <a:gd name="T12" fmla="*/ 6071 w 15876"/>
                <a:gd name="T13" fmla="*/ 13407 h 13407"/>
              </a:gdLst>
              <a:ahLst/>
              <a:cxnLst>
                <a:cxn ang="0">
                  <a:pos x="T0" y="T1"/>
                </a:cxn>
                <a:cxn ang="0">
                  <a:pos x="T2" y="T3"/>
                </a:cxn>
                <a:cxn ang="0">
                  <a:pos x="T4" y="T5"/>
                </a:cxn>
                <a:cxn ang="0">
                  <a:pos x="T6" y="T7"/>
                </a:cxn>
                <a:cxn ang="0">
                  <a:pos x="T8" y="T9"/>
                </a:cxn>
                <a:cxn ang="0">
                  <a:pos x="T10" y="T11"/>
                </a:cxn>
                <a:cxn ang="0">
                  <a:pos x="T12" y="T13"/>
                </a:cxn>
              </a:cxnLst>
              <a:rect l="0" t="0" r="r" b="b"/>
              <a:pathLst>
                <a:path w="15876" h="13407">
                  <a:moveTo>
                    <a:pt x="6071" y="13407"/>
                  </a:moveTo>
                  <a:lnTo>
                    <a:pt x="15858" y="10287"/>
                  </a:lnTo>
                  <a:lnTo>
                    <a:pt x="15876" y="10292"/>
                  </a:lnTo>
                  <a:lnTo>
                    <a:pt x="15876" y="0"/>
                  </a:lnTo>
                  <a:lnTo>
                    <a:pt x="1592" y="4555"/>
                  </a:lnTo>
                  <a:lnTo>
                    <a:pt x="0" y="5063"/>
                  </a:lnTo>
                  <a:lnTo>
                    <a:pt x="6071" y="13407"/>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8" name="Freeform 77"/>
            <p:cNvSpPr>
              <a:spLocks/>
            </p:cNvSpPr>
            <p:nvPr/>
          </p:nvSpPr>
          <p:spPr bwMode="auto">
            <a:xfrm rot="10800000">
              <a:off x="6993253" y="2282441"/>
              <a:ext cx="750497" cy="340363"/>
            </a:xfrm>
            <a:custGeom>
              <a:avLst/>
              <a:gdLst>
                <a:gd name="T0" fmla="*/ 9787 w 9805"/>
                <a:gd name="T1" fmla="*/ 1641 h 3977"/>
                <a:gd name="T2" fmla="*/ 9805 w 9805"/>
                <a:gd name="T3" fmla="*/ 1647 h 3977"/>
                <a:gd name="T4" fmla="*/ 9805 w 9805"/>
                <a:gd name="T5" fmla="*/ 5 h 3977"/>
                <a:gd name="T6" fmla="*/ 9787 w 9805"/>
                <a:gd name="T7" fmla="*/ 0 h 3977"/>
                <a:gd name="T8" fmla="*/ 0 w 9805"/>
                <a:gd name="T9" fmla="*/ 3120 h 3977"/>
                <a:gd name="T10" fmla="*/ 22 w 9805"/>
                <a:gd name="T11" fmla="*/ 3151 h 3977"/>
                <a:gd name="T12" fmla="*/ 2466 w 9805"/>
                <a:gd name="T13" fmla="*/ 3977 h 3977"/>
                <a:gd name="T14" fmla="*/ 9787 w 9805"/>
                <a:gd name="T15" fmla="*/ 1641 h 39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5" h="3977">
                  <a:moveTo>
                    <a:pt x="9787" y="1641"/>
                  </a:moveTo>
                  <a:lnTo>
                    <a:pt x="9805" y="1647"/>
                  </a:lnTo>
                  <a:lnTo>
                    <a:pt x="9805" y="5"/>
                  </a:lnTo>
                  <a:lnTo>
                    <a:pt x="9787" y="0"/>
                  </a:lnTo>
                  <a:lnTo>
                    <a:pt x="0" y="3120"/>
                  </a:lnTo>
                  <a:lnTo>
                    <a:pt x="22" y="3151"/>
                  </a:lnTo>
                  <a:lnTo>
                    <a:pt x="2466" y="3977"/>
                  </a:lnTo>
                  <a:lnTo>
                    <a:pt x="9787" y="164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p:cNvSpPr>
            <p:nvPr/>
          </p:nvSpPr>
          <p:spPr bwMode="auto">
            <a:xfrm rot="10800000">
              <a:off x="6246430" y="2286549"/>
              <a:ext cx="746823" cy="335570"/>
            </a:xfrm>
            <a:custGeom>
              <a:avLst/>
              <a:gdLst>
                <a:gd name="T0" fmla="*/ 7241 w 9758"/>
                <a:gd name="T1" fmla="*/ 3921 h 3921"/>
                <a:gd name="T2" fmla="*/ 9758 w 9758"/>
                <a:gd name="T3" fmla="*/ 3071 h 3921"/>
                <a:gd name="T4" fmla="*/ 0 w 9758"/>
                <a:gd name="T5" fmla="*/ 0 h 3921"/>
                <a:gd name="T6" fmla="*/ 0 w 9758"/>
                <a:gd name="T7" fmla="*/ 1642 h 3921"/>
                <a:gd name="T8" fmla="*/ 7241 w 9758"/>
                <a:gd name="T9" fmla="*/ 3921 h 3921"/>
              </a:gdLst>
              <a:ahLst/>
              <a:cxnLst>
                <a:cxn ang="0">
                  <a:pos x="T0" y="T1"/>
                </a:cxn>
                <a:cxn ang="0">
                  <a:pos x="T2" y="T3"/>
                </a:cxn>
                <a:cxn ang="0">
                  <a:pos x="T4" y="T5"/>
                </a:cxn>
                <a:cxn ang="0">
                  <a:pos x="T6" y="T7"/>
                </a:cxn>
                <a:cxn ang="0">
                  <a:pos x="T8" y="T9"/>
                </a:cxn>
              </a:cxnLst>
              <a:rect l="0" t="0" r="r" b="b"/>
              <a:pathLst>
                <a:path w="9758" h="3921">
                  <a:moveTo>
                    <a:pt x="7241" y="3921"/>
                  </a:moveTo>
                  <a:lnTo>
                    <a:pt x="9758" y="3071"/>
                  </a:lnTo>
                  <a:lnTo>
                    <a:pt x="0" y="0"/>
                  </a:lnTo>
                  <a:lnTo>
                    <a:pt x="0" y="1642"/>
                  </a:lnTo>
                  <a:lnTo>
                    <a:pt x="7241" y="392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p:cNvSpPr>
            <p:nvPr/>
          </p:nvSpPr>
          <p:spPr bwMode="auto">
            <a:xfrm rot="10800000">
              <a:off x="5775187" y="2359142"/>
              <a:ext cx="1218065" cy="1144360"/>
            </a:xfrm>
            <a:custGeom>
              <a:avLst/>
              <a:gdLst>
                <a:gd name="T0" fmla="*/ 9758 w 15915"/>
                <a:gd name="T1" fmla="*/ 13363 h 13363"/>
                <a:gd name="T2" fmla="*/ 9863 w 15915"/>
                <a:gd name="T3" fmla="*/ 13328 h 13363"/>
                <a:gd name="T4" fmla="*/ 15915 w 15915"/>
                <a:gd name="T5" fmla="*/ 5008 h 13363"/>
                <a:gd name="T6" fmla="*/ 14281 w 15915"/>
                <a:gd name="T7" fmla="*/ 4494 h 13363"/>
                <a:gd name="T8" fmla="*/ 0 w 15915"/>
                <a:gd name="T9" fmla="*/ 0 h 13363"/>
                <a:gd name="T10" fmla="*/ 0 w 15915"/>
                <a:gd name="T11" fmla="*/ 10292 h 13363"/>
                <a:gd name="T12" fmla="*/ 9758 w 15915"/>
                <a:gd name="T13" fmla="*/ 13363 h 13363"/>
              </a:gdLst>
              <a:ahLst/>
              <a:cxnLst>
                <a:cxn ang="0">
                  <a:pos x="T0" y="T1"/>
                </a:cxn>
                <a:cxn ang="0">
                  <a:pos x="T2" y="T3"/>
                </a:cxn>
                <a:cxn ang="0">
                  <a:pos x="T4" y="T5"/>
                </a:cxn>
                <a:cxn ang="0">
                  <a:pos x="T6" y="T7"/>
                </a:cxn>
                <a:cxn ang="0">
                  <a:pos x="T8" y="T9"/>
                </a:cxn>
                <a:cxn ang="0">
                  <a:pos x="T10" y="T11"/>
                </a:cxn>
                <a:cxn ang="0">
                  <a:pos x="T12" y="T13"/>
                </a:cxn>
              </a:cxnLst>
              <a:rect l="0" t="0" r="r" b="b"/>
              <a:pathLst>
                <a:path w="15915" h="13363">
                  <a:moveTo>
                    <a:pt x="9758" y="13363"/>
                  </a:moveTo>
                  <a:lnTo>
                    <a:pt x="9863" y="13328"/>
                  </a:lnTo>
                  <a:lnTo>
                    <a:pt x="15915" y="5008"/>
                  </a:lnTo>
                  <a:lnTo>
                    <a:pt x="14281" y="4494"/>
                  </a:lnTo>
                  <a:lnTo>
                    <a:pt x="0" y="0"/>
                  </a:lnTo>
                  <a:lnTo>
                    <a:pt x="0" y="10292"/>
                  </a:lnTo>
                  <a:lnTo>
                    <a:pt x="9758" y="13363"/>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2" name="Group 1"/>
          <p:cNvGrpSpPr/>
          <p:nvPr/>
        </p:nvGrpSpPr>
        <p:grpSpPr>
          <a:xfrm>
            <a:off x="5292922" y="4150861"/>
            <a:ext cx="3400662" cy="1793354"/>
            <a:chOff x="5292922" y="3113146"/>
            <a:chExt cx="3400662" cy="1345016"/>
          </a:xfrm>
        </p:grpSpPr>
        <p:sp>
          <p:nvSpPr>
            <p:cNvPr id="79" name="Freeform 78"/>
            <p:cNvSpPr>
              <a:spLocks/>
            </p:cNvSpPr>
            <p:nvPr/>
          </p:nvSpPr>
          <p:spPr bwMode="auto">
            <a:xfrm rot="10800000">
              <a:off x="6993253" y="3113146"/>
              <a:ext cx="1294309" cy="539650"/>
            </a:xfrm>
            <a:custGeom>
              <a:avLst/>
              <a:gdLst>
                <a:gd name="T0" fmla="*/ 16909 w 16909"/>
                <a:gd name="T1" fmla="*/ 1750 h 6305"/>
                <a:gd name="T2" fmla="*/ 16909 w 16909"/>
                <a:gd name="T3" fmla="*/ 0 h 6305"/>
                <a:gd name="T4" fmla="*/ 0 w 16909"/>
                <a:gd name="T5" fmla="*/ 5393 h 6305"/>
                <a:gd name="T6" fmla="*/ 26 w 16909"/>
                <a:gd name="T7" fmla="*/ 5428 h 6305"/>
                <a:gd name="T8" fmla="*/ 2625 w 16909"/>
                <a:gd name="T9" fmla="*/ 6305 h 6305"/>
                <a:gd name="T10" fmla="*/ 16909 w 16909"/>
                <a:gd name="T11" fmla="*/ 1750 h 6305"/>
              </a:gdLst>
              <a:ahLst/>
              <a:cxnLst>
                <a:cxn ang="0">
                  <a:pos x="T0" y="T1"/>
                </a:cxn>
                <a:cxn ang="0">
                  <a:pos x="T2" y="T3"/>
                </a:cxn>
                <a:cxn ang="0">
                  <a:pos x="T4" y="T5"/>
                </a:cxn>
                <a:cxn ang="0">
                  <a:pos x="T6" y="T7"/>
                </a:cxn>
                <a:cxn ang="0">
                  <a:pos x="T8" y="T9"/>
                </a:cxn>
                <a:cxn ang="0">
                  <a:pos x="T10" y="T11"/>
                </a:cxn>
              </a:cxnLst>
              <a:rect l="0" t="0" r="r" b="b"/>
              <a:pathLst>
                <a:path w="16909" h="6305">
                  <a:moveTo>
                    <a:pt x="16909" y="1750"/>
                  </a:moveTo>
                  <a:lnTo>
                    <a:pt x="16909" y="0"/>
                  </a:lnTo>
                  <a:lnTo>
                    <a:pt x="0" y="5393"/>
                  </a:lnTo>
                  <a:lnTo>
                    <a:pt x="26" y="5428"/>
                  </a:lnTo>
                  <a:lnTo>
                    <a:pt x="2625" y="6305"/>
                  </a:lnTo>
                  <a:lnTo>
                    <a:pt x="16909" y="175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rot="10800000">
              <a:off x="5695728" y="3118625"/>
              <a:ext cx="1297524" cy="534171"/>
            </a:xfrm>
            <a:custGeom>
              <a:avLst/>
              <a:gdLst>
                <a:gd name="T0" fmla="*/ 0 w 16950"/>
                <a:gd name="T1" fmla="*/ 1750 h 6244"/>
                <a:gd name="T2" fmla="*/ 14281 w 16950"/>
                <a:gd name="T3" fmla="*/ 6244 h 6244"/>
                <a:gd name="T4" fmla="*/ 16942 w 16950"/>
                <a:gd name="T5" fmla="*/ 5346 h 6244"/>
                <a:gd name="T6" fmla="*/ 16950 w 16950"/>
                <a:gd name="T7" fmla="*/ 5335 h 6244"/>
                <a:gd name="T8" fmla="*/ 0 w 16950"/>
                <a:gd name="T9" fmla="*/ 0 h 6244"/>
                <a:gd name="T10" fmla="*/ 0 w 16950"/>
                <a:gd name="T11" fmla="*/ 1750 h 6244"/>
              </a:gdLst>
              <a:ahLst/>
              <a:cxnLst>
                <a:cxn ang="0">
                  <a:pos x="T0" y="T1"/>
                </a:cxn>
                <a:cxn ang="0">
                  <a:pos x="T2" y="T3"/>
                </a:cxn>
                <a:cxn ang="0">
                  <a:pos x="T4" y="T5"/>
                </a:cxn>
                <a:cxn ang="0">
                  <a:pos x="T6" y="T7"/>
                </a:cxn>
                <a:cxn ang="0">
                  <a:pos x="T8" y="T9"/>
                </a:cxn>
                <a:cxn ang="0">
                  <a:pos x="T10" y="T11"/>
                </a:cxn>
              </a:cxnLst>
              <a:rect l="0" t="0" r="r" b="b"/>
              <a:pathLst>
                <a:path w="16950" h="6244">
                  <a:moveTo>
                    <a:pt x="0" y="1750"/>
                  </a:moveTo>
                  <a:lnTo>
                    <a:pt x="14281" y="6244"/>
                  </a:lnTo>
                  <a:lnTo>
                    <a:pt x="16942" y="5346"/>
                  </a:lnTo>
                  <a:lnTo>
                    <a:pt x="16950" y="5335"/>
                  </a:lnTo>
                  <a:lnTo>
                    <a:pt x="0" y="0"/>
                  </a:lnTo>
                  <a:lnTo>
                    <a:pt x="0" y="175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rot="10800000">
              <a:off x="6993253" y="3191217"/>
              <a:ext cx="1700331" cy="1266945"/>
            </a:xfrm>
            <a:custGeom>
              <a:avLst/>
              <a:gdLst>
                <a:gd name="T0" fmla="*/ 5304 w 22213"/>
                <a:gd name="T1" fmla="*/ 14794 h 14794"/>
                <a:gd name="T2" fmla="*/ 22213 w 22213"/>
                <a:gd name="T3" fmla="*/ 9401 h 14794"/>
                <a:gd name="T4" fmla="*/ 22213 w 22213"/>
                <a:gd name="T5" fmla="*/ 0 h 14794"/>
                <a:gd name="T6" fmla="*/ 0 w 22213"/>
                <a:gd name="T7" fmla="*/ 7501 h 14794"/>
                <a:gd name="T8" fmla="*/ 5304 w 22213"/>
                <a:gd name="T9" fmla="*/ 14794 h 14794"/>
              </a:gdLst>
              <a:ahLst/>
              <a:cxnLst>
                <a:cxn ang="0">
                  <a:pos x="T0" y="T1"/>
                </a:cxn>
                <a:cxn ang="0">
                  <a:pos x="T2" y="T3"/>
                </a:cxn>
                <a:cxn ang="0">
                  <a:pos x="T4" y="T5"/>
                </a:cxn>
                <a:cxn ang="0">
                  <a:pos x="T6" y="T7"/>
                </a:cxn>
                <a:cxn ang="0">
                  <a:pos x="T8" y="T9"/>
                </a:cxn>
              </a:cxnLst>
              <a:rect l="0" t="0" r="r" b="b"/>
              <a:pathLst>
                <a:path w="22213" h="14794">
                  <a:moveTo>
                    <a:pt x="5304" y="14794"/>
                  </a:moveTo>
                  <a:lnTo>
                    <a:pt x="22213" y="9401"/>
                  </a:lnTo>
                  <a:lnTo>
                    <a:pt x="22213" y="0"/>
                  </a:lnTo>
                  <a:lnTo>
                    <a:pt x="0" y="7501"/>
                  </a:lnTo>
                  <a:lnTo>
                    <a:pt x="5304" y="14794"/>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85" name="Freeform 84"/>
            <p:cNvSpPr>
              <a:spLocks/>
            </p:cNvSpPr>
            <p:nvPr/>
          </p:nvSpPr>
          <p:spPr bwMode="auto">
            <a:xfrm rot="10800000">
              <a:off x="5292922" y="3196011"/>
              <a:ext cx="1700331" cy="1262151"/>
            </a:xfrm>
            <a:custGeom>
              <a:avLst/>
              <a:gdLst>
                <a:gd name="T0" fmla="*/ 16950 w 22213"/>
                <a:gd name="T1" fmla="*/ 14736 h 14736"/>
                <a:gd name="T2" fmla="*/ 22213 w 22213"/>
                <a:gd name="T3" fmla="*/ 7501 h 14736"/>
                <a:gd name="T4" fmla="*/ 0 w 22213"/>
                <a:gd name="T5" fmla="*/ 0 h 14736"/>
                <a:gd name="T6" fmla="*/ 0 w 22213"/>
                <a:gd name="T7" fmla="*/ 9401 h 14736"/>
                <a:gd name="T8" fmla="*/ 16950 w 22213"/>
                <a:gd name="T9" fmla="*/ 14736 h 14736"/>
              </a:gdLst>
              <a:ahLst/>
              <a:cxnLst>
                <a:cxn ang="0">
                  <a:pos x="T0" y="T1"/>
                </a:cxn>
                <a:cxn ang="0">
                  <a:pos x="T2" y="T3"/>
                </a:cxn>
                <a:cxn ang="0">
                  <a:pos x="T4" y="T5"/>
                </a:cxn>
                <a:cxn ang="0">
                  <a:pos x="T6" y="T7"/>
                </a:cxn>
                <a:cxn ang="0">
                  <a:pos x="T8" y="T9"/>
                </a:cxn>
              </a:cxnLst>
              <a:rect l="0" t="0" r="r" b="b"/>
              <a:pathLst>
                <a:path w="22213" h="14736">
                  <a:moveTo>
                    <a:pt x="16950" y="14736"/>
                  </a:moveTo>
                  <a:lnTo>
                    <a:pt x="22213" y="7501"/>
                  </a:lnTo>
                  <a:lnTo>
                    <a:pt x="0" y="0"/>
                  </a:lnTo>
                  <a:lnTo>
                    <a:pt x="0" y="9401"/>
                  </a:lnTo>
                  <a:lnTo>
                    <a:pt x="16950" y="14736"/>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5" name="Group 4"/>
          <p:cNvGrpSpPr/>
          <p:nvPr/>
        </p:nvGrpSpPr>
        <p:grpSpPr>
          <a:xfrm>
            <a:off x="6315786" y="1602361"/>
            <a:ext cx="1354019" cy="1707523"/>
            <a:chOff x="6315784" y="1201771"/>
            <a:chExt cx="1354019" cy="1280642"/>
          </a:xfrm>
        </p:grpSpPr>
        <p:sp>
          <p:nvSpPr>
            <p:cNvPr id="81" name="Freeform 80"/>
            <p:cNvSpPr>
              <a:spLocks/>
            </p:cNvSpPr>
            <p:nvPr/>
          </p:nvSpPr>
          <p:spPr bwMode="auto">
            <a:xfrm rot="10800000">
              <a:off x="6993253" y="1201771"/>
              <a:ext cx="676550" cy="1280642"/>
            </a:xfrm>
            <a:custGeom>
              <a:avLst/>
              <a:gdLst>
                <a:gd name="T0" fmla="*/ 8836 w 8836"/>
                <a:gd name="T1" fmla="*/ 14957 h 14957"/>
                <a:gd name="T2" fmla="*/ 8836 w 8836"/>
                <a:gd name="T3" fmla="*/ 6 h 14957"/>
                <a:gd name="T4" fmla="*/ 8818 w 8836"/>
                <a:gd name="T5" fmla="*/ 0 h 14957"/>
                <a:gd name="T6" fmla="*/ 1497 w 8836"/>
                <a:gd name="T7" fmla="*/ 2336 h 14957"/>
                <a:gd name="T8" fmla="*/ 0 w 8836"/>
                <a:gd name="T9" fmla="*/ 2812 h 14957"/>
                <a:gd name="T10" fmla="*/ 8836 w 8836"/>
                <a:gd name="T11" fmla="*/ 14957 h 14957"/>
              </a:gdLst>
              <a:ahLst/>
              <a:cxnLst>
                <a:cxn ang="0">
                  <a:pos x="T0" y="T1"/>
                </a:cxn>
                <a:cxn ang="0">
                  <a:pos x="T2" y="T3"/>
                </a:cxn>
                <a:cxn ang="0">
                  <a:pos x="T4" y="T5"/>
                </a:cxn>
                <a:cxn ang="0">
                  <a:pos x="T6" y="T7"/>
                </a:cxn>
                <a:cxn ang="0">
                  <a:pos x="T8" y="T9"/>
                </a:cxn>
                <a:cxn ang="0">
                  <a:pos x="T10" y="T11"/>
                </a:cxn>
              </a:cxnLst>
              <a:rect l="0" t="0" r="r" b="b"/>
              <a:pathLst>
                <a:path w="8836" h="14957">
                  <a:moveTo>
                    <a:pt x="8836" y="14957"/>
                  </a:moveTo>
                  <a:lnTo>
                    <a:pt x="8836" y="6"/>
                  </a:lnTo>
                  <a:lnTo>
                    <a:pt x="8818" y="0"/>
                  </a:lnTo>
                  <a:lnTo>
                    <a:pt x="1497" y="2336"/>
                  </a:lnTo>
                  <a:lnTo>
                    <a:pt x="0" y="2812"/>
                  </a:lnTo>
                  <a:lnTo>
                    <a:pt x="8836" y="14957"/>
                  </a:lnTo>
                  <a:close/>
                </a:path>
              </a:pathLst>
            </a:custGeom>
            <a:solidFill>
              <a:schemeClr val="accent6"/>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86" name="Freeform 85"/>
            <p:cNvSpPr>
              <a:spLocks/>
            </p:cNvSpPr>
            <p:nvPr/>
          </p:nvSpPr>
          <p:spPr bwMode="auto">
            <a:xfrm rot="10800000">
              <a:off x="6315784" y="1201771"/>
              <a:ext cx="677468" cy="1279957"/>
            </a:xfrm>
            <a:custGeom>
              <a:avLst/>
              <a:gdLst>
                <a:gd name="T0" fmla="*/ 8850 w 8850"/>
                <a:gd name="T1" fmla="*/ 2785 h 14951"/>
                <a:gd name="T2" fmla="*/ 7241 w 8850"/>
                <a:gd name="T3" fmla="*/ 2279 h 14951"/>
                <a:gd name="T4" fmla="*/ 0 w 8850"/>
                <a:gd name="T5" fmla="*/ 0 h 14951"/>
                <a:gd name="T6" fmla="*/ 0 w 8850"/>
                <a:gd name="T7" fmla="*/ 14951 h 14951"/>
                <a:gd name="T8" fmla="*/ 8850 w 8850"/>
                <a:gd name="T9" fmla="*/ 2785 h 14951"/>
              </a:gdLst>
              <a:ahLst/>
              <a:cxnLst>
                <a:cxn ang="0">
                  <a:pos x="T0" y="T1"/>
                </a:cxn>
                <a:cxn ang="0">
                  <a:pos x="T2" y="T3"/>
                </a:cxn>
                <a:cxn ang="0">
                  <a:pos x="T4" y="T5"/>
                </a:cxn>
                <a:cxn ang="0">
                  <a:pos x="T6" y="T7"/>
                </a:cxn>
                <a:cxn ang="0">
                  <a:pos x="T8" y="T9"/>
                </a:cxn>
              </a:cxnLst>
              <a:rect l="0" t="0" r="r" b="b"/>
              <a:pathLst>
                <a:path w="8850" h="14951">
                  <a:moveTo>
                    <a:pt x="8850" y="2785"/>
                  </a:moveTo>
                  <a:lnTo>
                    <a:pt x="7241" y="2279"/>
                  </a:lnTo>
                  <a:lnTo>
                    <a:pt x="0" y="0"/>
                  </a:lnTo>
                  <a:lnTo>
                    <a:pt x="0" y="14951"/>
                  </a:lnTo>
                  <a:lnTo>
                    <a:pt x="8850" y="2785"/>
                  </a:lnTo>
                  <a:close/>
                </a:path>
              </a:pathLst>
            </a:custGeom>
            <a:solidFill>
              <a:schemeClr val="accent5"/>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7" name="Group 6"/>
          <p:cNvGrpSpPr/>
          <p:nvPr/>
        </p:nvGrpSpPr>
        <p:grpSpPr>
          <a:xfrm>
            <a:off x="2768217" y="1963831"/>
            <a:ext cx="3708785" cy="770153"/>
            <a:chOff x="2768215" y="1472873"/>
            <a:chExt cx="3708785" cy="577615"/>
          </a:xfrm>
        </p:grpSpPr>
        <p:cxnSp>
          <p:nvCxnSpPr>
            <p:cNvPr id="97" name="Straight Connector 96"/>
            <p:cNvCxnSpPr/>
            <p:nvPr/>
          </p:nvCxnSpPr>
          <p:spPr>
            <a:xfrm flipH="1">
              <a:off x="4996003" y="1761681"/>
              <a:ext cx="148099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2768215" y="1472873"/>
              <a:ext cx="2192873" cy="577615"/>
              <a:chOff x="6605978" y="2186492"/>
              <a:chExt cx="2192873" cy="577615"/>
            </a:xfrm>
          </p:grpSpPr>
          <p:sp>
            <p:nvSpPr>
              <p:cNvPr id="22" name="TextBox 21"/>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93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3"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nvGrpSpPr>
          <p:cNvPr id="8" name="Group 7"/>
          <p:cNvGrpSpPr/>
          <p:nvPr/>
        </p:nvGrpSpPr>
        <p:grpSpPr>
          <a:xfrm>
            <a:off x="2768215" y="3140959"/>
            <a:ext cx="3133550" cy="770153"/>
            <a:chOff x="2768215" y="2355719"/>
            <a:chExt cx="3133550" cy="577615"/>
          </a:xfrm>
        </p:grpSpPr>
        <p:cxnSp>
          <p:nvCxnSpPr>
            <p:cNvPr id="98" name="Straight Connector 97"/>
            <p:cNvCxnSpPr/>
            <p:nvPr/>
          </p:nvCxnSpPr>
          <p:spPr>
            <a:xfrm flipH="1">
              <a:off x="5000936" y="2634901"/>
              <a:ext cx="90082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768215" y="2355719"/>
              <a:ext cx="2192873" cy="577615"/>
              <a:chOff x="6605978" y="2186492"/>
              <a:chExt cx="2192873" cy="577615"/>
            </a:xfrm>
          </p:grpSpPr>
          <p:sp>
            <p:nvSpPr>
              <p:cNvPr id="25" name="TextBox 24"/>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81</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6"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nvGrpSpPr>
          <p:cNvPr id="9" name="Group 8"/>
          <p:cNvGrpSpPr/>
          <p:nvPr/>
        </p:nvGrpSpPr>
        <p:grpSpPr>
          <a:xfrm>
            <a:off x="2768215" y="4286261"/>
            <a:ext cx="2625550" cy="770153"/>
            <a:chOff x="2768215" y="3214695"/>
            <a:chExt cx="2625550" cy="577615"/>
          </a:xfrm>
        </p:grpSpPr>
        <p:cxnSp>
          <p:nvCxnSpPr>
            <p:cNvPr id="99" name="Straight Connector 98"/>
            <p:cNvCxnSpPr/>
            <p:nvPr/>
          </p:nvCxnSpPr>
          <p:spPr>
            <a:xfrm flipH="1">
              <a:off x="4996004" y="3493962"/>
              <a:ext cx="397761"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2768215" y="3214695"/>
              <a:ext cx="2192873" cy="577615"/>
              <a:chOff x="6605978" y="2186492"/>
              <a:chExt cx="2192873" cy="577615"/>
            </a:xfrm>
          </p:grpSpPr>
          <p:sp>
            <p:nvSpPr>
              <p:cNvPr id="28" name="TextBox 27"/>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9"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spTree>
    <p:extLst>
      <p:ext uri="{BB962C8B-B14F-4D97-AF65-F5344CB8AC3E}">
        <p14:creationId xmlns:p14="http://schemas.microsoft.com/office/powerpoint/2010/main" val="11588311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rmAutofit/>
          </a:bodyPr>
          <a:lstStyle/>
          <a:p>
            <a:r>
              <a:rPr lang="en-US" sz="700" dirty="0" err="1"/>
              <a:t>Lorem</a:t>
            </a:r>
            <a:r>
              <a:rPr lang="en-US" sz="700" dirty="0"/>
              <a:t> </a:t>
            </a:r>
            <a:r>
              <a:rPr lang="en-US" sz="700" dirty="0" err="1"/>
              <a:t>Ipsum</a:t>
            </a:r>
            <a:r>
              <a:rPr lang="en-US" sz="700"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2 PYRAMID </a:t>
            </a:r>
            <a:r>
              <a:rPr lang="en-US" dirty="0" smtClean="0">
                <a:solidFill>
                  <a:schemeClr val="bg1"/>
                </a:solidFill>
              </a:rPr>
              <a:t>DIAGRAM</a:t>
            </a:r>
            <a:endParaRPr lang="en-US" dirty="0">
              <a:solidFill>
                <a:schemeClr val="bg1"/>
              </a:solidFill>
            </a:endParaRPr>
          </a:p>
        </p:txBody>
      </p:sp>
      <p:grpSp>
        <p:nvGrpSpPr>
          <p:cNvPr id="4" name="Group 3"/>
          <p:cNvGrpSpPr/>
          <p:nvPr/>
        </p:nvGrpSpPr>
        <p:grpSpPr>
          <a:xfrm>
            <a:off x="6030225" y="1602361"/>
            <a:ext cx="1939167" cy="2445317"/>
            <a:chOff x="6030223" y="1201771"/>
            <a:chExt cx="1939167" cy="1833988"/>
          </a:xfrm>
        </p:grpSpPr>
        <p:sp>
          <p:nvSpPr>
            <p:cNvPr id="14" name="Freeform 5"/>
            <p:cNvSpPr>
              <a:spLocks/>
            </p:cNvSpPr>
            <p:nvPr/>
          </p:nvSpPr>
          <p:spPr bwMode="auto">
            <a:xfrm rot="10800000">
              <a:off x="7000725" y="1201771"/>
              <a:ext cx="968665" cy="1833988"/>
            </a:xfrm>
            <a:custGeom>
              <a:avLst/>
              <a:gdLst>
                <a:gd name="T0" fmla="*/ 12653 w 12653"/>
                <a:gd name="T1" fmla="*/ 21425 h 21425"/>
                <a:gd name="T2" fmla="*/ 12653 w 12653"/>
                <a:gd name="T3" fmla="*/ 4 h 21425"/>
                <a:gd name="T4" fmla="*/ 12643 w 12653"/>
                <a:gd name="T5" fmla="*/ 0 h 21425"/>
                <a:gd name="T6" fmla="*/ 1592 w 12653"/>
                <a:gd name="T7" fmla="*/ 3524 h 21425"/>
                <a:gd name="T8" fmla="*/ 0 w 12653"/>
                <a:gd name="T9" fmla="*/ 4033 h 21425"/>
                <a:gd name="T10" fmla="*/ 12653 w 12653"/>
                <a:gd name="T11" fmla="*/ 21425 h 21425"/>
              </a:gdLst>
              <a:ahLst/>
              <a:cxnLst>
                <a:cxn ang="0">
                  <a:pos x="T0" y="T1"/>
                </a:cxn>
                <a:cxn ang="0">
                  <a:pos x="T2" y="T3"/>
                </a:cxn>
                <a:cxn ang="0">
                  <a:pos x="T4" y="T5"/>
                </a:cxn>
                <a:cxn ang="0">
                  <a:pos x="T6" y="T7"/>
                </a:cxn>
                <a:cxn ang="0">
                  <a:pos x="T8" y="T9"/>
                </a:cxn>
                <a:cxn ang="0">
                  <a:pos x="T10" y="T11"/>
                </a:cxn>
              </a:cxnLst>
              <a:rect l="0" t="0" r="r" b="b"/>
              <a:pathLst>
                <a:path w="12653" h="21425">
                  <a:moveTo>
                    <a:pt x="12653" y="21425"/>
                  </a:moveTo>
                  <a:lnTo>
                    <a:pt x="12653" y="4"/>
                  </a:lnTo>
                  <a:lnTo>
                    <a:pt x="12643" y="0"/>
                  </a:lnTo>
                  <a:lnTo>
                    <a:pt x="1592" y="3524"/>
                  </a:lnTo>
                  <a:lnTo>
                    <a:pt x="0" y="4033"/>
                  </a:lnTo>
                  <a:lnTo>
                    <a:pt x="12653" y="21425"/>
                  </a:lnTo>
                  <a:close/>
                </a:path>
              </a:pathLst>
            </a:custGeom>
            <a:solidFill>
              <a:schemeClr val="accent6"/>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8" name="Freeform 17"/>
            <p:cNvSpPr>
              <a:spLocks/>
            </p:cNvSpPr>
            <p:nvPr/>
          </p:nvSpPr>
          <p:spPr bwMode="auto">
            <a:xfrm rot="10800000">
              <a:off x="6030223" y="1201771"/>
              <a:ext cx="970502" cy="1833988"/>
            </a:xfrm>
            <a:custGeom>
              <a:avLst/>
              <a:gdLst>
                <a:gd name="T0" fmla="*/ 12680 w 12680"/>
                <a:gd name="T1" fmla="*/ 3990 h 21421"/>
                <a:gd name="T2" fmla="*/ 11006 w 12680"/>
                <a:gd name="T3" fmla="*/ 3464 h 21421"/>
                <a:gd name="T4" fmla="*/ 0 w 12680"/>
                <a:gd name="T5" fmla="*/ 0 h 21421"/>
                <a:gd name="T6" fmla="*/ 0 w 12680"/>
                <a:gd name="T7" fmla="*/ 21421 h 21421"/>
                <a:gd name="T8" fmla="*/ 12680 w 12680"/>
                <a:gd name="T9" fmla="*/ 3990 h 21421"/>
              </a:gdLst>
              <a:ahLst/>
              <a:cxnLst>
                <a:cxn ang="0">
                  <a:pos x="T0" y="T1"/>
                </a:cxn>
                <a:cxn ang="0">
                  <a:pos x="T2" y="T3"/>
                </a:cxn>
                <a:cxn ang="0">
                  <a:pos x="T4" y="T5"/>
                </a:cxn>
                <a:cxn ang="0">
                  <a:pos x="T6" y="T7"/>
                </a:cxn>
                <a:cxn ang="0">
                  <a:pos x="T8" y="T9"/>
                </a:cxn>
              </a:cxnLst>
              <a:rect l="0" t="0" r="r" b="b"/>
              <a:pathLst>
                <a:path w="12680" h="21421">
                  <a:moveTo>
                    <a:pt x="12680" y="3990"/>
                  </a:moveTo>
                  <a:lnTo>
                    <a:pt x="11006" y="3464"/>
                  </a:lnTo>
                  <a:lnTo>
                    <a:pt x="0" y="0"/>
                  </a:lnTo>
                  <a:lnTo>
                    <a:pt x="0" y="21421"/>
                  </a:lnTo>
                  <a:lnTo>
                    <a:pt x="12680" y="3990"/>
                  </a:lnTo>
                  <a:close/>
                </a:path>
              </a:pathLst>
            </a:custGeom>
            <a:solidFill>
              <a:schemeClr val="accent5"/>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2" name="Group 1"/>
          <p:cNvGrpSpPr/>
          <p:nvPr/>
        </p:nvGrpSpPr>
        <p:grpSpPr>
          <a:xfrm>
            <a:off x="5300394" y="3645910"/>
            <a:ext cx="3400662" cy="2298307"/>
            <a:chOff x="5300394" y="2734432"/>
            <a:chExt cx="3400662" cy="1723730"/>
          </a:xfrm>
        </p:grpSpPr>
        <p:sp>
          <p:nvSpPr>
            <p:cNvPr id="15" name="Freeform 14"/>
            <p:cNvSpPr>
              <a:spLocks/>
            </p:cNvSpPr>
            <p:nvPr/>
          </p:nvSpPr>
          <p:spPr bwMode="auto">
            <a:xfrm rot="10800000">
              <a:off x="7000725" y="2734432"/>
              <a:ext cx="1041693" cy="444458"/>
            </a:xfrm>
            <a:custGeom>
              <a:avLst/>
              <a:gdLst>
                <a:gd name="T0" fmla="*/ 13599 w 13609"/>
                <a:gd name="T1" fmla="*/ 1673 h 5197"/>
                <a:gd name="T2" fmla="*/ 13609 w 13609"/>
                <a:gd name="T3" fmla="*/ 1677 h 5197"/>
                <a:gd name="T4" fmla="*/ 13609 w 13609"/>
                <a:gd name="T5" fmla="*/ 3 h 5197"/>
                <a:gd name="T6" fmla="*/ 13599 w 13609"/>
                <a:gd name="T7" fmla="*/ 0 h 5197"/>
                <a:gd name="T8" fmla="*/ 0 w 13609"/>
                <a:gd name="T9" fmla="*/ 4336 h 5197"/>
                <a:gd name="T10" fmla="*/ 2548 w 13609"/>
                <a:gd name="T11" fmla="*/ 5197 h 5197"/>
                <a:gd name="T12" fmla="*/ 13599 w 13609"/>
                <a:gd name="T13" fmla="*/ 1673 h 5197"/>
              </a:gdLst>
              <a:ahLst/>
              <a:cxnLst>
                <a:cxn ang="0">
                  <a:pos x="T0" y="T1"/>
                </a:cxn>
                <a:cxn ang="0">
                  <a:pos x="T2" y="T3"/>
                </a:cxn>
                <a:cxn ang="0">
                  <a:pos x="T4" y="T5"/>
                </a:cxn>
                <a:cxn ang="0">
                  <a:pos x="T6" y="T7"/>
                </a:cxn>
                <a:cxn ang="0">
                  <a:pos x="T8" y="T9"/>
                </a:cxn>
                <a:cxn ang="0">
                  <a:pos x="T10" y="T11"/>
                </a:cxn>
                <a:cxn ang="0">
                  <a:pos x="T12" y="T13"/>
                </a:cxn>
              </a:cxnLst>
              <a:rect l="0" t="0" r="r" b="b"/>
              <a:pathLst>
                <a:path w="13609" h="5197">
                  <a:moveTo>
                    <a:pt x="13599" y="1673"/>
                  </a:moveTo>
                  <a:lnTo>
                    <a:pt x="13609" y="1677"/>
                  </a:lnTo>
                  <a:lnTo>
                    <a:pt x="13609" y="3"/>
                  </a:lnTo>
                  <a:lnTo>
                    <a:pt x="13599" y="0"/>
                  </a:lnTo>
                  <a:lnTo>
                    <a:pt x="0" y="4336"/>
                  </a:lnTo>
                  <a:lnTo>
                    <a:pt x="2548" y="5197"/>
                  </a:lnTo>
                  <a:lnTo>
                    <a:pt x="13599" y="1673"/>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rot="10800000">
              <a:off x="5961787" y="2739226"/>
              <a:ext cx="1038938" cy="439664"/>
            </a:xfrm>
            <a:custGeom>
              <a:avLst/>
              <a:gdLst>
                <a:gd name="T0" fmla="*/ 11006 w 13571"/>
                <a:gd name="T1" fmla="*/ 5138 h 5138"/>
                <a:gd name="T2" fmla="*/ 13571 w 13571"/>
                <a:gd name="T3" fmla="*/ 4271 h 5138"/>
                <a:gd name="T4" fmla="*/ 0 w 13571"/>
                <a:gd name="T5" fmla="*/ 0 h 5138"/>
                <a:gd name="T6" fmla="*/ 0 w 13571"/>
                <a:gd name="T7" fmla="*/ 1674 h 5138"/>
                <a:gd name="T8" fmla="*/ 11006 w 13571"/>
                <a:gd name="T9" fmla="*/ 5138 h 5138"/>
              </a:gdLst>
              <a:ahLst/>
              <a:cxnLst>
                <a:cxn ang="0">
                  <a:pos x="T0" y="T1"/>
                </a:cxn>
                <a:cxn ang="0">
                  <a:pos x="T2" y="T3"/>
                </a:cxn>
                <a:cxn ang="0">
                  <a:pos x="T4" y="T5"/>
                </a:cxn>
                <a:cxn ang="0">
                  <a:pos x="T6" y="T7"/>
                </a:cxn>
                <a:cxn ang="0">
                  <a:pos x="T8" y="T9"/>
                </a:cxn>
              </a:cxnLst>
              <a:rect l="0" t="0" r="r" b="b"/>
              <a:pathLst>
                <a:path w="13571" h="5138">
                  <a:moveTo>
                    <a:pt x="11006" y="5138"/>
                  </a:moveTo>
                  <a:lnTo>
                    <a:pt x="13571" y="4271"/>
                  </a:lnTo>
                  <a:lnTo>
                    <a:pt x="0" y="0"/>
                  </a:lnTo>
                  <a:lnTo>
                    <a:pt x="0" y="1674"/>
                  </a:lnTo>
                  <a:lnTo>
                    <a:pt x="11006" y="5138"/>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rot="10800000">
              <a:off x="7000725" y="2807710"/>
              <a:ext cx="1700331" cy="1650452"/>
            </a:xfrm>
            <a:custGeom>
              <a:avLst/>
              <a:gdLst>
                <a:gd name="T0" fmla="*/ 8552 w 22213"/>
                <a:gd name="T1" fmla="*/ 19257 h 19274"/>
                <a:gd name="T2" fmla="*/ 8604 w 22213"/>
                <a:gd name="T3" fmla="*/ 19274 h 19274"/>
                <a:gd name="T4" fmla="*/ 22203 w 22213"/>
                <a:gd name="T5" fmla="*/ 14938 h 19274"/>
                <a:gd name="T6" fmla="*/ 22213 w 22213"/>
                <a:gd name="T7" fmla="*/ 14941 h 19274"/>
                <a:gd name="T8" fmla="*/ 22213 w 22213"/>
                <a:gd name="T9" fmla="*/ 0 h 19274"/>
                <a:gd name="T10" fmla="*/ 0 w 22213"/>
                <a:gd name="T11" fmla="*/ 7501 h 19274"/>
                <a:gd name="T12" fmla="*/ 8552 w 22213"/>
                <a:gd name="T13" fmla="*/ 19257 h 19274"/>
              </a:gdLst>
              <a:ahLst/>
              <a:cxnLst>
                <a:cxn ang="0">
                  <a:pos x="T0" y="T1"/>
                </a:cxn>
                <a:cxn ang="0">
                  <a:pos x="T2" y="T3"/>
                </a:cxn>
                <a:cxn ang="0">
                  <a:pos x="T4" y="T5"/>
                </a:cxn>
                <a:cxn ang="0">
                  <a:pos x="T6" y="T7"/>
                </a:cxn>
                <a:cxn ang="0">
                  <a:pos x="T8" y="T9"/>
                </a:cxn>
                <a:cxn ang="0">
                  <a:pos x="T10" y="T11"/>
                </a:cxn>
                <a:cxn ang="0">
                  <a:pos x="T12" y="T13"/>
                </a:cxn>
              </a:cxnLst>
              <a:rect l="0" t="0" r="r" b="b"/>
              <a:pathLst>
                <a:path w="22213" h="19274">
                  <a:moveTo>
                    <a:pt x="8552" y="19257"/>
                  </a:moveTo>
                  <a:lnTo>
                    <a:pt x="8604" y="19274"/>
                  </a:lnTo>
                  <a:lnTo>
                    <a:pt x="22203" y="14938"/>
                  </a:lnTo>
                  <a:lnTo>
                    <a:pt x="22213" y="14941"/>
                  </a:lnTo>
                  <a:lnTo>
                    <a:pt x="22213" y="0"/>
                  </a:lnTo>
                  <a:lnTo>
                    <a:pt x="0" y="7501"/>
                  </a:lnTo>
                  <a:lnTo>
                    <a:pt x="8552" y="19257"/>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9" name="Freeform 18"/>
            <p:cNvSpPr>
              <a:spLocks/>
            </p:cNvSpPr>
            <p:nvPr/>
          </p:nvSpPr>
          <p:spPr bwMode="auto">
            <a:xfrm rot="10800000">
              <a:off x="5300394" y="2813188"/>
              <a:ext cx="1700331" cy="1644974"/>
            </a:xfrm>
            <a:custGeom>
              <a:avLst/>
              <a:gdLst>
                <a:gd name="T0" fmla="*/ 13571 w 22213"/>
                <a:gd name="T1" fmla="*/ 19212 h 19212"/>
                <a:gd name="T2" fmla="*/ 13734 w 22213"/>
                <a:gd name="T3" fmla="*/ 19157 h 19212"/>
                <a:gd name="T4" fmla="*/ 22213 w 22213"/>
                <a:gd name="T5" fmla="*/ 7501 h 19212"/>
                <a:gd name="T6" fmla="*/ 0 w 22213"/>
                <a:gd name="T7" fmla="*/ 0 h 19212"/>
                <a:gd name="T8" fmla="*/ 0 w 22213"/>
                <a:gd name="T9" fmla="*/ 14941 h 19212"/>
                <a:gd name="T10" fmla="*/ 13571 w 22213"/>
                <a:gd name="T11" fmla="*/ 19212 h 19212"/>
              </a:gdLst>
              <a:ahLst/>
              <a:cxnLst>
                <a:cxn ang="0">
                  <a:pos x="T0" y="T1"/>
                </a:cxn>
                <a:cxn ang="0">
                  <a:pos x="T2" y="T3"/>
                </a:cxn>
                <a:cxn ang="0">
                  <a:pos x="T4" y="T5"/>
                </a:cxn>
                <a:cxn ang="0">
                  <a:pos x="T6" y="T7"/>
                </a:cxn>
                <a:cxn ang="0">
                  <a:pos x="T8" y="T9"/>
                </a:cxn>
                <a:cxn ang="0">
                  <a:pos x="T10" y="T11"/>
                </a:cxn>
              </a:cxnLst>
              <a:rect l="0" t="0" r="r" b="b"/>
              <a:pathLst>
                <a:path w="22213" h="19212">
                  <a:moveTo>
                    <a:pt x="13571" y="19212"/>
                  </a:moveTo>
                  <a:lnTo>
                    <a:pt x="13734" y="19157"/>
                  </a:lnTo>
                  <a:lnTo>
                    <a:pt x="22213" y="7501"/>
                  </a:lnTo>
                  <a:lnTo>
                    <a:pt x="0" y="0"/>
                  </a:lnTo>
                  <a:lnTo>
                    <a:pt x="0" y="14941"/>
                  </a:lnTo>
                  <a:lnTo>
                    <a:pt x="13571" y="19212"/>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8" name="Group 7"/>
          <p:cNvGrpSpPr/>
          <p:nvPr/>
        </p:nvGrpSpPr>
        <p:grpSpPr>
          <a:xfrm>
            <a:off x="2800229" y="1734721"/>
            <a:ext cx="3818712" cy="1421077"/>
            <a:chOff x="2800229" y="1301040"/>
            <a:chExt cx="3818712" cy="1065808"/>
          </a:xfrm>
        </p:grpSpPr>
        <p:cxnSp>
          <p:nvCxnSpPr>
            <p:cNvPr id="23" name="Straight Connector 22"/>
            <p:cNvCxnSpPr/>
            <p:nvPr/>
          </p:nvCxnSpPr>
          <p:spPr>
            <a:xfrm flipH="1">
              <a:off x="4996002" y="1589848"/>
              <a:ext cx="162293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800229" y="1301040"/>
              <a:ext cx="2208109" cy="1065808"/>
              <a:chOff x="2800229" y="1301040"/>
              <a:chExt cx="2208109" cy="1065808"/>
            </a:xfrm>
          </p:grpSpPr>
          <p:grpSp>
            <p:nvGrpSpPr>
              <p:cNvPr id="54" name="Group 53"/>
              <p:cNvGrpSpPr>
                <a:grpSpLocks/>
              </p:cNvGrpSpPr>
              <p:nvPr/>
            </p:nvGrpSpPr>
            <p:grpSpPr bwMode="auto">
              <a:xfrm>
                <a:off x="3539246" y="1863590"/>
                <a:ext cx="1469092" cy="503258"/>
                <a:chOff x="248388" y="3247951"/>
                <a:chExt cx="1469092" cy="503274"/>
              </a:xfrm>
            </p:grpSpPr>
            <p:sp>
              <p:nvSpPr>
                <p:cNvPr id="55" name="Text Placeholder 4"/>
                <p:cNvSpPr txBox="1">
                  <a:spLocks/>
                </p:cNvSpPr>
                <p:nvPr/>
              </p:nvSpPr>
              <p:spPr bwMode="auto">
                <a:xfrm>
                  <a:off x="248388"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Value</a:t>
                  </a:r>
                  <a:endParaRPr lang="en-US" sz="700" dirty="0">
                    <a:solidFill>
                      <a:srgbClr val="404040"/>
                    </a:solidFill>
                    <a:latin typeface="Open Sans"/>
                    <a:cs typeface="Open Sans"/>
                  </a:endParaRPr>
                </a:p>
              </p:txBody>
            </p:sp>
            <p:sp>
              <p:nvSpPr>
                <p:cNvPr id="56" name="Text Placeholder 4"/>
                <p:cNvSpPr txBox="1">
                  <a:spLocks/>
                </p:cNvSpPr>
                <p:nvPr/>
              </p:nvSpPr>
              <p:spPr bwMode="auto">
                <a:xfrm>
                  <a:off x="248388"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Value</a:t>
                  </a:r>
                  <a:endParaRPr lang="en-US" sz="700" dirty="0">
                    <a:solidFill>
                      <a:srgbClr val="404040"/>
                    </a:solidFill>
                    <a:latin typeface="Open Sans"/>
                    <a:cs typeface="Open Sans"/>
                  </a:endParaRPr>
                </a:p>
              </p:txBody>
            </p:sp>
            <p:sp>
              <p:nvSpPr>
                <p:cNvPr id="57" name="Rectangle 56"/>
                <p:cNvSpPr/>
                <p:nvPr/>
              </p:nvSpPr>
              <p:spPr>
                <a:xfrm>
                  <a:off x="35223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8" name="Rectangle 57"/>
                <p:cNvSpPr/>
                <p:nvPr/>
              </p:nvSpPr>
              <p:spPr>
                <a:xfrm>
                  <a:off x="337288"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9" name="Text Placeholder 4"/>
                <p:cNvSpPr txBox="1">
                  <a:spLocks/>
                </p:cNvSpPr>
                <p:nvPr/>
              </p:nvSpPr>
              <p:spPr bwMode="auto">
                <a:xfrm>
                  <a:off x="1340502"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a:solidFill>
                        <a:srgbClr val="404040"/>
                      </a:solidFill>
                      <a:latin typeface="Open Sans"/>
                      <a:cs typeface="Open Sans"/>
                    </a:rPr>
                    <a:t>7.8</a:t>
                  </a:r>
                </a:p>
              </p:txBody>
            </p:sp>
            <p:sp>
              <p:nvSpPr>
                <p:cNvPr id="60" name="Rectangle 59"/>
                <p:cNvSpPr/>
                <p:nvPr/>
              </p:nvSpPr>
              <p:spPr>
                <a:xfrm>
                  <a:off x="35223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1" name="Rectangle 60"/>
                <p:cNvSpPr/>
                <p:nvPr/>
              </p:nvSpPr>
              <p:spPr>
                <a:xfrm>
                  <a:off x="337288"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2" name="Text Placeholder 4"/>
                <p:cNvSpPr txBox="1">
                  <a:spLocks/>
                </p:cNvSpPr>
                <p:nvPr/>
              </p:nvSpPr>
              <p:spPr bwMode="auto">
                <a:xfrm>
                  <a:off x="134797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9.2</a:t>
                  </a:r>
                </a:p>
              </p:txBody>
            </p:sp>
          </p:grpSp>
          <p:grpSp>
            <p:nvGrpSpPr>
              <p:cNvPr id="33" name="Group 32"/>
              <p:cNvGrpSpPr/>
              <p:nvPr/>
            </p:nvGrpSpPr>
            <p:grpSpPr>
              <a:xfrm>
                <a:off x="2800229" y="1301040"/>
                <a:ext cx="2192873" cy="577615"/>
                <a:chOff x="6605978" y="2186492"/>
                <a:chExt cx="2192873" cy="577615"/>
              </a:xfrm>
            </p:grpSpPr>
            <p:sp>
              <p:nvSpPr>
                <p:cNvPr id="34" name="TextBox 33"/>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45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5"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grpSp>
        <p:nvGrpSpPr>
          <p:cNvPr id="9" name="Group 8"/>
          <p:cNvGrpSpPr/>
          <p:nvPr/>
        </p:nvGrpSpPr>
        <p:grpSpPr>
          <a:xfrm>
            <a:off x="2801396" y="3735628"/>
            <a:ext cx="2816486" cy="1390175"/>
            <a:chOff x="2801396" y="2801720"/>
            <a:chExt cx="2816486" cy="1042631"/>
          </a:xfrm>
        </p:grpSpPr>
        <p:cxnSp>
          <p:nvCxnSpPr>
            <p:cNvPr id="25" name="Straight Connector 24"/>
            <p:cNvCxnSpPr/>
            <p:nvPr/>
          </p:nvCxnSpPr>
          <p:spPr>
            <a:xfrm flipH="1">
              <a:off x="4996004" y="3083057"/>
              <a:ext cx="62187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801396" y="2801720"/>
              <a:ext cx="2210769" cy="1042631"/>
              <a:chOff x="2801396" y="2801720"/>
              <a:chExt cx="2210769" cy="1042631"/>
            </a:xfrm>
          </p:grpSpPr>
          <p:grpSp>
            <p:nvGrpSpPr>
              <p:cNvPr id="36" name="Group 35"/>
              <p:cNvGrpSpPr/>
              <p:nvPr/>
            </p:nvGrpSpPr>
            <p:grpSpPr>
              <a:xfrm>
                <a:off x="2801396" y="2801720"/>
                <a:ext cx="2192873" cy="577615"/>
                <a:chOff x="6605978" y="2186492"/>
                <a:chExt cx="2192873" cy="577615"/>
              </a:xfrm>
            </p:grpSpPr>
            <p:sp>
              <p:nvSpPr>
                <p:cNvPr id="37" name="TextBox 36"/>
                <p:cNvSpPr txBox="1"/>
                <p:nvPr/>
              </p:nvSpPr>
              <p:spPr>
                <a:xfrm>
                  <a:off x="6605978" y="2186492"/>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8"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nvGrpSpPr>
              <p:cNvPr id="39" name="Group 38"/>
              <p:cNvGrpSpPr>
                <a:grpSpLocks/>
              </p:cNvGrpSpPr>
              <p:nvPr/>
            </p:nvGrpSpPr>
            <p:grpSpPr bwMode="auto">
              <a:xfrm>
                <a:off x="3543073" y="3341093"/>
                <a:ext cx="1469092" cy="503258"/>
                <a:chOff x="248388" y="3247951"/>
                <a:chExt cx="1469092" cy="503274"/>
              </a:xfrm>
            </p:grpSpPr>
            <p:sp>
              <p:nvSpPr>
                <p:cNvPr id="40" name="Text Placeholder 4"/>
                <p:cNvSpPr txBox="1">
                  <a:spLocks/>
                </p:cNvSpPr>
                <p:nvPr/>
              </p:nvSpPr>
              <p:spPr bwMode="auto">
                <a:xfrm>
                  <a:off x="248388"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Value</a:t>
                  </a:r>
                  <a:endParaRPr lang="en-US" sz="700" dirty="0">
                    <a:solidFill>
                      <a:srgbClr val="404040"/>
                    </a:solidFill>
                    <a:latin typeface="Open Sans"/>
                    <a:cs typeface="Open Sans"/>
                  </a:endParaRPr>
                </a:p>
              </p:txBody>
            </p:sp>
            <p:sp>
              <p:nvSpPr>
                <p:cNvPr id="41" name="Text Placeholder 4"/>
                <p:cNvSpPr txBox="1">
                  <a:spLocks/>
                </p:cNvSpPr>
                <p:nvPr/>
              </p:nvSpPr>
              <p:spPr bwMode="auto">
                <a:xfrm>
                  <a:off x="248388"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Value</a:t>
                  </a:r>
                  <a:endParaRPr lang="en-US" sz="700" dirty="0">
                    <a:solidFill>
                      <a:srgbClr val="404040"/>
                    </a:solidFill>
                    <a:latin typeface="Open Sans"/>
                    <a:cs typeface="Open Sans"/>
                  </a:endParaRPr>
                </a:p>
              </p:txBody>
            </p:sp>
            <p:sp>
              <p:nvSpPr>
                <p:cNvPr id="42" name="Rectangle 41"/>
                <p:cNvSpPr/>
                <p:nvPr/>
              </p:nvSpPr>
              <p:spPr>
                <a:xfrm>
                  <a:off x="35223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3" name="Rectangle 42"/>
                <p:cNvSpPr/>
                <p:nvPr/>
              </p:nvSpPr>
              <p:spPr>
                <a:xfrm>
                  <a:off x="337288"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4" name="Text Placeholder 4"/>
                <p:cNvSpPr txBox="1">
                  <a:spLocks/>
                </p:cNvSpPr>
                <p:nvPr/>
              </p:nvSpPr>
              <p:spPr bwMode="auto">
                <a:xfrm>
                  <a:off x="1340502"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a:solidFill>
                        <a:srgbClr val="404040"/>
                      </a:solidFill>
                      <a:latin typeface="Open Sans"/>
                      <a:cs typeface="Open Sans"/>
                    </a:rPr>
                    <a:t>7.8</a:t>
                  </a:r>
                </a:p>
              </p:txBody>
            </p:sp>
            <p:sp>
              <p:nvSpPr>
                <p:cNvPr id="63" name="Rectangle 62"/>
                <p:cNvSpPr/>
                <p:nvPr/>
              </p:nvSpPr>
              <p:spPr>
                <a:xfrm>
                  <a:off x="35223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4" name="Rectangle 63"/>
                <p:cNvSpPr/>
                <p:nvPr/>
              </p:nvSpPr>
              <p:spPr>
                <a:xfrm>
                  <a:off x="337288"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5" name="Text Placeholder 4"/>
                <p:cNvSpPr txBox="1">
                  <a:spLocks/>
                </p:cNvSpPr>
                <p:nvPr/>
              </p:nvSpPr>
              <p:spPr bwMode="auto">
                <a:xfrm>
                  <a:off x="134797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9.2</a:t>
                  </a:r>
                </a:p>
              </p:txBody>
            </p:sp>
          </p:grpSp>
        </p:grpSp>
      </p:grpSp>
    </p:spTree>
    <p:extLst>
      <p:ext uri="{BB962C8B-B14F-4D97-AF65-F5344CB8AC3E}">
        <p14:creationId xmlns:p14="http://schemas.microsoft.com/office/powerpoint/2010/main" val="19004518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FLOWER </a:t>
            </a:r>
            <a:r>
              <a:rPr lang="en-US" dirty="0" smtClean="0">
                <a:solidFill>
                  <a:schemeClr val="bg1"/>
                </a:solidFill>
              </a:rPr>
              <a:t>DIAGRAM</a:t>
            </a:r>
            <a:endParaRPr lang="en-US" dirty="0">
              <a:solidFill>
                <a:schemeClr val="bg1"/>
              </a:solidFill>
            </a:endParaRPr>
          </a:p>
        </p:txBody>
      </p:sp>
      <p:grpSp>
        <p:nvGrpSpPr>
          <p:cNvPr id="12" name="Group 11"/>
          <p:cNvGrpSpPr/>
          <p:nvPr/>
        </p:nvGrpSpPr>
        <p:grpSpPr>
          <a:xfrm>
            <a:off x="4215683" y="1800071"/>
            <a:ext cx="1609323" cy="1131679"/>
            <a:chOff x="4288832" y="1260933"/>
            <a:chExt cx="1463021" cy="1026999"/>
          </a:xfrm>
        </p:grpSpPr>
        <p:sp>
          <p:nvSpPr>
            <p:cNvPr id="28" name="Rectangle 4"/>
            <p:cNvSpPr/>
            <p:nvPr/>
          </p:nvSpPr>
          <p:spPr>
            <a:xfrm rot="16200000">
              <a:off x="4506843" y="1042922"/>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Shape 3307"/>
            <p:cNvSpPr/>
            <p:nvPr/>
          </p:nvSpPr>
          <p:spPr>
            <a:xfrm>
              <a:off x="4388763" y="1450776"/>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4" name="Text Placeholder 4"/>
            <p:cNvSpPr txBox="1">
              <a:spLocks/>
            </p:cNvSpPr>
            <p:nvPr/>
          </p:nvSpPr>
          <p:spPr>
            <a:xfrm>
              <a:off x="4345847" y="148599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 name="Group 3"/>
          <p:cNvGrpSpPr/>
          <p:nvPr/>
        </p:nvGrpSpPr>
        <p:grpSpPr>
          <a:xfrm>
            <a:off x="5702141" y="1269157"/>
            <a:ext cx="1129699" cy="1612145"/>
            <a:chOff x="5753489" y="824911"/>
            <a:chExt cx="1026999" cy="1463021"/>
          </a:xfrm>
        </p:grpSpPr>
        <p:sp>
          <p:nvSpPr>
            <p:cNvPr id="26" name="Rectangle 4"/>
            <p:cNvSpPr/>
            <p:nvPr/>
          </p:nvSpPr>
          <p:spPr>
            <a:xfrm>
              <a:off x="5753489" y="824911"/>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Shape 3307"/>
            <p:cNvSpPr/>
            <p:nvPr/>
          </p:nvSpPr>
          <p:spPr>
            <a:xfrm>
              <a:off x="6176612" y="93727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5" name="Text Placeholder 4"/>
            <p:cNvSpPr txBox="1">
              <a:spLocks/>
            </p:cNvSpPr>
            <p:nvPr/>
          </p:nvSpPr>
          <p:spPr>
            <a:xfrm>
              <a:off x="6149917" y="101314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7" name="Group 6"/>
          <p:cNvGrpSpPr/>
          <p:nvPr/>
        </p:nvGrpSpPr>
        <p:grpSpPr>
          <a:xfrm>
            <a:off x="5829184" y="2238733"/>
            <a:ext cx="1609323" cy="1131679"/>
            <a:chOff x="5902333" y="1620409"/>
            <a:chExt cx="1463021" cy="1026999"/>
          </a:xfrm>
        </p:grpSpPr>
        <p:sp>
          <p:nvSpPr>
            <p:cNvPr id="30" name="Rectangle 4"/>
            <p:cNvSpPr/>
            <p:nvPr/>
          </p:nvSpPr>
          <p:spPr>
            <a:xfrm rot="2700000">
              <a:off x="6120344" y="1402398"/>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Shape 3307"/>
            <p:cNvSpPr/>
            <p:nvPr/>
          </p:nvSpPr>
          <p:spPr>
            <a:xfrm>
              <a:off x="6796400" y="1700107"/>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6" name="Text Placeholder 4"/>
            <p:cNvSpPr txBox="1">
              <a:spLocks/>
            </p:cNvSpPr>
            <p:nvPr/>
          </p:nvSpPr>
          <p:spPr>
            <a:xfrm>
              <a:off x="6750604" y="176513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8" name="Group 7"/>
          <p:cNvGrpSpPr/>
          <p:nvPr/>
        </p:nvGrpSpPr>
        <p:grpSpPr>
          <a:xfrm>
            <a:off x="5680340" y="3017002"/>
            <a:ext cx="1609323" cy="1131679"/>
            <a:chOff x="5753489" y="2287931"/>
            <a:chExt cx="1463021" cy="1026999"/>
          </a:xfrm>
        </p:grpSpPr>
        <p:sp>
          <p:nvSpPr>
            <p:cNvPr id="27" name="Rectangle 4"/>
            <p:cNvSpPr/>
            <p:nvPr/>
          </p:nvSpPr>
          <p:spPr>
            <a:xfrm rot="5400000">
              <a:off x="5971500" y="2069920"/>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Shape 3307"/>
            <p:cNvSpPr/>
            <p:nvPr/>
          </p:nvSpPr>
          <p:spPr>
            <a:xfrm>
              <a:off x="6670098" y="2700193"/>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7" name="Text Placeholder 4"/>
            <p:cNvSpPr txBox="1">
              <a:spLocks/>
            </p:cNvSpPr>
            <p:nvPr/>
          </p:nvSpPr>
          <p:spPr>
            <a:xfrm>
              <a:off x="6627182" y="277074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9" name="Group 8"/>
          <p:cNvGrpSpPr/>
          <p:nvPr/>
        </p:nvGrpSpPr>
        <p:grpSpPr>
          <a:xfrm>
            <a:off x="5333566" y="3194792"/>
            <a:ext cx="1129699" cy="1612145"/>
            <a:chOff x="5395074" y="2436777"/>
            <a:chExt cx="1026999" cy="1463021"/>
          </a:xfrm>
        </p:grpSpPr>
        <p:sp>
          <p:nvSpPr>
            <p:cNvPr id="31" name="Rectangle 4"/>
            <p:cNvSpPr/>
            <p:nvPr/>
          </p:nvSpPr>
          <p:spPr>
            <a:xfrm rot="8100000">
              <a:off x="5395074" y="2436777"/>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Shape 3307"/>
            <p:cNvSpPr/>
            <p:nvPr/>
          </p:nvSpPr>
          <p:spPr>
            <a:xfrm>
              <a:off x="5887593" y="3320292"/>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5" name="Text Placeholder 4"/>
            <p:cNvSpPr txBox="1">
              <a:spLocks/>
            </p:cNvSpPr>
            <p:nvPr/>
          </p:nvSpPr>
          <p:spPr>
            <a:xfrm>
              <a:off x="5857709" y="339711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10" name="Group 9"/>
          <p:cNvGrpSpPr/>
          <p:nvPr/>
        </p:nvGrpSpPr>
        <p:grpSpPr>
          <a:xfrm>
            <a:off x="4664982" y="2996332"/>
            <a:ext cx="1129699" cy="1612145"/>
            <a:chOff x="4726490" y="2287932"/>
            <a:chExt cx="1026999" cy="1463021"/>
          </a:xfrm>
        </p:grpSpPr>
        <p:sp>
          <p:nvSpPr>
            <p:cNvPr id="29" name="Rectangle 4"/>
            <p:cNvSpPr/>
            <p:nvPr/>
          </p:nvSpPr>
          <p:spPr>
            <a:xfrm rot="10800000">
              <a:off x="4726490" y="2287932"/>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Shape 3307"/>
            <p:cNvSpPr/>
            <p:nvPr/>
          </p:nvSpPr>
          <p:spPr>
            <a:xfrm>
              <a:off x="4866028" y="3180888"/>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6" name="Text Placeholder 4"/>
            <p:cNvSpPr txBox="1">
              <a:spLocks/>
            </p:cNvSpPr>
            <p:nvPr/>
          </p:nvSpPr>
          <p:spPr>
            <a:xfrm>
              <a:off x="4836144" y="324486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11" name="Group 10"/>
          <p:cNvGrpSpPr/>
          <p:nvPr/>
        </p:nvGrpSpPr>
        <p:grpSpPr>
          <a:xfrm>
            <a:off x="4069341" y="2535010"/>
            <a:ext cx="1609323" cy="1131679"/>
            <a:chOff x="4142490" y="1926437"/>
            <a:chExt cx="1463021" cy="1026999"/>
          </a:xfrm>
        </p:grpSpPr>
        <p:sp>
          <p:nvSpPr>
            <p:cNvPr id="32" name="Rectangle 4"/>
            <p:cNvSpPr/>
            <p:nvPr/>
          </p:nvSpPr>
          <p:spPr>
            <a:xfrm rot="13500000">
              <a:off x="4360501" y="1708426"/>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Shape 3307"/>
            <p:cNvSpPr/>
            <p:nvPr/>
          </p:nvSpPr>
          <p:spPr>
            <a:xfrm>
              <a:off x="4279108" y="2450737"/>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7" name="Text Placeholder 4"/>
            <p:cNvSpPr txBox="1">
              <a:spLocks/>
            </p:cNvSpPr>
            <p:nvPr/>
          </p:nvSpPr>
          <p:spPr>
            <a:xfrm>
              <a:off x="4243663" y="250102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0" name="Group 39"/>
          <p:cNvGrpSpPr/>
          <p:nvPr/>
        </p:nvGrpSpPr>
        <p:grpSpPr>
          <a:xfrm>
            <a:off x="6120075" y="5226684"/>
            <a:ext cx="2192873" cy="770153"/>
            <a:chOff x="6605978" y="2186492"/>
            <a:chExt cx="2192873" cy="577615"/>
          </a:xfrm>
        </p:grpSpPr>
        <p:sp>
          <p:nvSpPr>
            <p:cNvPr id="41" name="TextBox 40"/>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2"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a:t>
              </a:r>
            </a:p>
            <a:p>
              <a:pPr algn="l"/>
              <a:endParaRPr lang="en-US" dirty="0"/>
            </a:p>
          </p:txBody>
        </p:sp>
      </p:grpSp>
      <p:grpSp>
        <p:nvGrpSpPr>
          <p:cNvPr id="43" name="Group 42"/>
          <p:cNvGrpSpPr/>
          <p:nvPr/>
        </p:nvGrpSpPr>
        <p:grpSpPr>
          <a:xfrm>
            <a:off x="3183670" y="5236164"/>
            <a:ext cx="2210324" cy="802124"/>
            <a:chOff x="6899395" y="2162514"/>
            <a:chExt cx="2210324" cy="601593"/>
          </a:xfrm>
        </p:grpSpPr>
        <p:sp>
          <p:nvSpPr>
            <p:cNvPr id="44" name="TextBox 43"/>
            <p:cNvSpPr txBox="1"/>
            <p:nvPr/>
          </p:nvSpPr>
          <p:spPr>
            <a:xfrm>
              <a:off x="8273958" y="2162514"/>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90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5" name="Text Placeholder 1"/>
            <p:cNvSpPr txBox="1">
              <a:spLocks/>
            </p:cNvSpPr>
            <p:nvPr/>
          </p:nvSpPr>
          <p:spPr>
            <a:xfrm>
              <a:off x="689939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a:t>
              </a:r>
            </a:p>
            <a:p>
              <a:pPr algn="r"/>
              <a:endParaRPr lang="en-US" dirty="0"/>
            </a:p>
          </p:txBody>
        </p:sp>
      </p:grpSp>
      <p:grpSp>
        <p:nvGrpSpPr>
          <p:cNvPr id="46" name="Group 45"/>
          <p:cNvGrpSpPr/>
          <p:nvPr/>
        </p:nvGrpSpPr>
        <p:grpSpPr>
          <a:xfrm>
            <a:off x="319154" y="3122565"/>
            <a:ext cx="2231134" cy="326564"/>
            <a:chOff x="319154" y="2625821"/>
            <a:chExt cx="2231134" cy="244923"/>
          </a:xfrm>
        </p:grpSpPr>
        <p:sp>
          <p:nvSpPr>
            <p:cNvPr id="4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48" name="Rectangle 4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9" name="Rectangle 48"/>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1" name="Group 50"/>
          <p:cNvGrpSpPr/>
          <p:nvPr/>
        </p:nvGrpSpPr>
        <p:grpSpPr>
          <a:xfrm>
            <a:off x="317967" y="3449130"/>
            <a:ext cx="2231134" cy="326564"/>
            <a:chOff x="319154" y="2625821"/>
            <a:chExt cx="2231134" cy="244923"/>
          </a:xfrm>
        </p:grpSpPr>
        <p:sp>
          <p:nvSpPr>
            <p:cNvPr id="5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53" name="Rectangle 5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4" name="Rectangle 53"/>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6" name="Group 55"/>
          <p:cNvGrpSpPr/>
          <p:nvPr/>
        </p:nvGrpSpPr>
        <p:grpSpPr>
          <a:xfrm>
            <a:off x="317967" y="3769708"/>
            <a:ext cx="2231134" cy="326564"/>
            <a:chOff x="319154" y="2625821"/>
            <a:chExt cx="2231134" cy="244923"/>
          </a:xfrm>
        </p:grpSpPr>
        <p:sp>
          <p:nvSpPr>
            <p:cNvPr id="5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58" name="Rectangle 5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9" name="Rectangle 58"/>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1" name="Group 60"/>
          <p:cNvGrpSpPr/>
          <p:nvPr/>
        </p:nvGrpSpPr>
        <p:grpSpPr>
          <a:xfrm>
            <a:off x="317967" y="4103181"/>
            <a:ext cx="2231134" cy="326564"/>
            <a:chOff x="319154" y="2625821"/>
            <a:chExt cx="2231134" cy="244923"/>
          </a:xfrm>
        </p:grpSpPr>
        <p:sp>
          <p:nvSpPr>
            <p:cNvPr id="6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63" name="Rectangle 6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4" name="Rectangle 63"/>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6" name="Group 65"/>
          <p:cNvGrpSpPr/>
          <p:nvPr/>
        </p:nvGrpSpPr>
        <p:grpSpPr>
          <a:xfrm>
            <a:off x="317967" y="4429746"/>
            <a:ext cx="2231134" cy="326564"/>
            <a:chOff x="319154" y="2625821"/>
            <a:chExt cx="2231134" cy="244923"/>
          </a:xfrm>
        </p:grpSpPr>
        <p:sp>
          <p:nvSpPr>
            <p:cNvPr id="6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68" name="Rectangle 6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9" name="Rectangle 68"/>
            <p:cNvSpPr/>
            <p:nvPr/>
          </p:nvSpPr>
          <p:spPr bwMode="auto">
            <a:xfrm>
              <a:off x="412527" y="2822022"/>
              <a:ext cx="1338773"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71" name="Group 70"/>
          <p:cNvGrpSpPr/>
          <p:nvPr/>
        </p:nvGrpSpPr>
        <p:grpSpPr>
          <a:xfrm>
            <a:off x="317967" y="4744822"/>
            <a:ext cx="2231134" cy="326564"/>
            <a:chOff x="319154" y="2625821"/>
            <a:chExt cx="2231134" cy="244923"/>
          </a:xfrm>
        </p:grpSpPr>
        <p:sp>
          <p:nvSpPr>
            <p:cNvPr id="7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73" name="Rectangle 7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4" name="Rectangle 73"/>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76" name="Group 75"/>
          <p:cNvGrpSpPr/>
          <p:nvPr/>
        </p:nvGrpSpPr>
        <p:grpSpPr>
          <a:xfrm>
            <a:off x="317967" y="5071387"/>
            <a:ext cx="2231134" cy="326564"/>
            <a:chOff x="319154" y="2625821"/>
            <a:chExt cx="2231134" cy="244923"/>
          </a:xfrm>
        </p:grpSpPr>
        <p:sp>
          <p:nvSpPr>
            <p:cNvPr id="7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Dropbox</a:t>
              </a:r>
              <a:endParaRPr lang="en-US" sz="700" dirty="0">
                <a:solidFill>
                  <a:srgbClr val="404040"/>
                </a:solidFill>
                <a:latin typeface="Open Sans"/>
                <a:cs typeface="Open Sans"/>
              </a:endParaRPr>
            </a:p>
          </p:txBody>
        </p:sp>
        <p:sp>
          <p:nvSpPr>
            <p:cNvPr id="78" name="Rectangle 7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9" name="Rectangle 78"/>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1" name="Group 80"/>
          <p:cNvGrpSpPr/>
          <p:nvPr/>
        </p:nvGrpSpPr>
        <p:grpSpPr>
          <a:xfrm>
            <a:off x="317967" y="5400576"/>
            <a:ext cx="2231134" cy="326564"/>
            <a:chOff x="319154" y="2625821"/>
            <a:chExt cx="2231134" cy="244923"/>
          </a:xfrm>
        </p:grpSpPr>
        <p:sp>
          <p:nvSpPr>
            <p:cNvPr id="8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Evernote</a:t>
              </a:r>
              <a:endParaRPr lang="en-US" sz="700" dirty="0">
                <a:solidFill>
                  <a:srgbClr val="404040"/>
                </a:solidFill>
                <a:latin typeface="Open Sans"/>
                <a:cs typeface="Open Sans"/>
              </a:endParaRPr>
            </a:p>
          </p:txBody>
        </p:sp>
        <p:sp>
          <p:nvSpPr>
            <p:cNvPr id="83" name="Rectangle 8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4" name="Rectangle 83"/>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8" name="Group 17"/>
          <p:cNvGrpSpPr/>
          <p:nvPr/>
        </p:nvGrpSpPr>
        <p:grpSpPr>
          <a:xfrm>
            <a:off x="5035332" y="1070698"/>
            <a:ext cx="1129699" cy="1612145"/>
            <a:chOff x="5086680" y="676066"/>
            <a:chExt cx="1026999" cy="1463021"/>
          </a:xfrm>
        </p:grpSpPr>
        <p:sp>
          <p:nvSpPr>
            <p:cNvPr id="33" name="Rectangle 4"/>
            <p:cNvSpPr/>
            <p:nvPr/>
          </p:nvSpPr>
          <p:spPr>
            <a:xfrm rot="18900000">
              <a:off x="5086680" y="676066"/>
              <a:ext cx="1026999" cy="1463021"/>
            </a:xfrm>
            <a:custGeom>
              <a:avLst/>
              <a:gdLst>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72208"/>
                <a:gd name="connsiteY0" fmla="*/ 0 h 2667615"/>
                <a:gd name="connsiteX1" fmla="*/ 1872208 w 1872208"/>
                <a:gd name="connsiteY1" fmla="*/ 936104 h 2667615"/>
                <a:gd name="connsiteX2" fmla="*/ 1455234 w 1872208"/>
                <a:gd name="connsiteY2" fmla="*/ 1711884 h 2667615"/>
                <a:gd name="connsiteX3" fmla="*/ 0 w 1872208"/>
                <a:gd name="connsiteY3" fmla="*/ 2667615 h 2667615"/>
                <a:gd name="connsiteX4" fmla="*/ 0 w 1872208"/>
                <a:gd name="connsiteY4" fmla="*/ 936104 h 2667615"/>
                <a:gd name="connsiteX5" fmla="*/ 0 w 1872208"/>
                <a:gd name="connsiteY5" fmla="*/ 936103 h 2667615"/>
                <a:gd name="connsiteX6" fmla="*/ 936104 w 1872208"/>
                <a:gd name="connsiteY6" fmla="*/ 0 h 2667615"/>
                <a:gd name="connsiteX0" fmla="*/ 936104 w 1888371"/>
                <a:gd name="connsiteY0" fmla="*/ 0 h 2667615"/>
                <a:gd name="connsiteX1" fmla="*/ 1872208 w 1888371"/>
                <a:gd name="connsiteY1" fmla="*/ 936104 h 2667615"/>
                <a:gd name="connsiteX2" fmla="*/ 1440946 w 1888371"/>
                <a:gd name="connsiteY2" fmla="*/ 1654734 h 2667615"/>
                <a:gd name="connsiteX3" fmla="*/ 0 w 1888371"/>
                <a:gd name="connsiteY3" fmla="*/ 2667615 h 2667615"/>
                <a:gd name="connsiteX4" fmla="*/ 0 w 1888371"/>
                <a:gd name="connsiteY4" fmla="*/ 936104 h 2667615"/>
                <a:gd name="connsiteX5" fmla="*/ 0 w 1888371"/>
                <a:gd name="connsiteY5" fmla="*/ 936103 h 2667615"/>
                <a:gd name="connsiteX6" fmla="*/ 936104 w 1888371"/>
                <a:gd name="connsiteY6" fmla="*/ 0 h 2667615"/>
                <a:gd name="connsiteX0" fmla="*/ 936104 w 1888837"/>
                <a:gd name="connsiteY0" fmla="*/ 0 h 2667615"/>
                <a:gd name="connsiteX1" fmla="*/ 1872208 w 1888837"/>
                <a:gd name="connsiteY1" fmla="*/ 936104 h 2667615"/>
                <a:gd name="connsiteX2" fmla="*/ 1445709 w 1888837"/>
                <a:gd name="connsiteY2" fmla="*/ 1669021 h 2667615"/>
                <a:gd name="connsiteX3" fmla="*/ 0 w 1888837"/>
                <a:gd name="connsiteY3" fmla="*/ 2667615 h 2667615"/>
                <a:gd name="connsiteX4" fmla="*/ 0 w 1888837"/>
                <a:gd name="connsiteY4" fmla="*/ 936104 h 2667615"/>
                <a:gd name="connsiteX5" fmla="*/ 0 w 1888837"/>
                <a:gd name="connsiteY5" fmla="*/ 936103 h 2667615"/>
                <a:gd name="connsiteX6" fmla="*/ 936104 w 1888837"/>
                <a:gd name="connsiteY6" fmla="*/ 0 h 2667615"/>
                <a:gd name="connsiteX0" fmla="*/ 936104 w 1872589"/>
                <a:gd name="connsiteY0" fmla="*/ 0 h 2667615"/>
                <a:gd name="connsiteX1" fmla="*/ 1872208 w 1872589"/>
                <a:gd name="connsiteY1" fmla="*/ 936104 h 2667615"/>
                <a:gd name="connsiteX2" fmla="*/ 1445709 w 1872589"/>
                <a:gd name="connsiteY2" fmla="*/ 1669021 h 2667615"/>
                <a:gd name="connsiteX3" fmla="*/ 0 w 1872589"/>
                <a:gd name="connsiteY3" fmla="*/ 2667615 h 2667615"/>
                <a:gd name="connsiteX4" fmla="*/ 0 w 1872589"/>
                <a:gd name="connsiteY4" fmla="*/ 936104 h 2667615"/>
                <a:gd name="connsiteX5" fmla="*/ 0 w 1872589"/>
                <a:gd name="connsiteY5" fmla="*/ 936103 h 2667615"/>
                <a:gd name="connsiteX6" fmla="*/ 936104 w 1872589"/>
                <a:gd name="connsiteY6" fmla="*/ 0 h 266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589" h="2667615">
                  <a:moveTo>
                    <a:pt x="936104" y="0"/>
                  </a:moveTo>
                  <a:cubicBezTo>
                    <a:pt x="1453100" y="0"/>
                    <a:pt x="1887286" y="453147"/>
                    <a:pt x="1872208" y="936104"/>
                  </a:cubicBezTo>
                  <a:cubicBezTo>
                    <a:pt x="1863132" y="1226810"/>
                    <a:pt x="1701780" y="1654570"/>
                    <a:pt x="1445709" y="1669021"/>
                  </a:cubicBezTo>
                  <a:cubicBezTo>
                    <a:pt x="812367" y="1704763"/>
                    <a:pt x="281466" y="2026168"/>
                    <a:pt x="0" y="2667615"/>
                  </a:cubicBezTo>
                  <a:lnTo>
                    <a:pt x="0" y="936104"/>
                  </a:lnTo>
                  <a:lnTo>
                    <a:pt x="0" y="936103"/>
                  </a:lnTo>
                  <a:cubicBezTo>
                    <a:pt x="0" y="419108"/>
                    <a:pt x="419108" y="0"/>
                    <a:pt x="936104" y="0"/>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Shape 3307"/>
            <p:cNvSpPr/>
            <p:nvPr/>
          </p:nvSpPr>
          <p:spPr>
            <a:xfrm>
              <a:off x="5157047" y="828585"/>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3" name="Text Placeholder 4"/>
            <p:cNvSpPr txBox="1">
              <a:spLocks/>
            </p:cNvSpPr>
            <p:nvPr/>
          </p:nvSpPr>
          <p:spPr>
            <a:xfrm>
              <a:off x="5119692" y="88324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spTree>
    <p:extLst>
      <p:ext uri="{BB962C8B-B14F-4D97-AF65-F5344CB8AC3E}">
        <p14:creationId xmlns:p14="http://schemas.microsoft.com/office/powerpoint/2010/main" val="3626751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par>
                                <p:cTn id="55" presetID="10" presetClass="entr" presetSubtype="0"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par>
                                <p:cTn id="58" presetID="10" presetClass="entr" presetSubtype="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par>
                                <p:cTn id="64" presetID="10" presetClass="entr" presetSubtype="0" fill="hold"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fade">
                                      <p:cBhvr>
                                        <p:cTn id="6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8 CIRCLE </a:t>
            </a:r>
            <a:r>
              <a:rPr lang="en-US" dirty="0" smtClean="0">
                <a:solidFill>
                  <a:schemeClr val="bg1"/>
                </a:solidFill>
              </a:rPr>
              <a:t>DIAGRAM</a:t>
            </a:r>
            <a:endParaRPr lang="en-US" dirty="0">
              <a:solidFill>
                <a:schemeClr val="bg1"/>
              </a:solidFill>
            </a:endParaRPr>
          </a:p>
        </p:txBody>
      </p:sp>
      <p:grpSp>
        <p:nvGrpSpPr>
          <p:cNvPr id="4" name="Group 3"/>
          <p:cNvGrpSpPr/>
          <p:nvPr/>
        </p:nvGrpSpPr>
        <p:grpSpPr>
          <a:xfrm>
            <a:off x="4566472" y="1472907"/>
            <a:ext cx="1271313" cy="1347407"/>
            <a:chOff x="4624257" y="937609"/>
            <a:chExt cx="1155739" cy="1222772"/>
          </a:xfrm>
        </p:grpSpPr>
        <p:sp>
          <p:nvSpPr>
            <p:cNvPr id="62" name="Freeform 61"/>
            <p:cNvSpPr>
              <a:spLocks/>
            </p:cNvSpPr>
            <p:nvPr/>
          </p:nvSpPr>
          <p:spPr bwMode="auto">
            <a:xfrm>
              <a:off x="4624257" y="937609"/>
              <a:ext cx="1155739" cy="1222772"/>
            </a:xfrm>
            <a:custGeom>
              <a:avLst/>
              <a:gdLst>
                <a:gd name="connsiteX0" fmla="*/ 1538288 w 1538288"/>
                <a:gd name="connsiteY0" fmla="*/ 0 h 1627510"/>
                <a:gd name="connsiteX1" fmla="*/ 1538288 w 1538288"/>
                <a:gd name="connsiteY1" fmla="*/ 1383278 h 1627510"/>
                <a:gd name="connsiteX2" fmla="*/ 1264004 w 1538288"/>
                <a:gd name="connsiteY2" fmla="*/ 1497163 h 1627510"/>
                <a:gd name="connsiteX3" fmla="*/ 989618 w 1538288"/>
                <a:gd name="connsiteY3" fmla="*/ 1627510 h 1627510"/>
                <a:gd name="connsiteX4" fmla="*/ 0 w 1538288"/>
                <a:gd name="connsiteY4" fmla="*/ 637381 h 1627510"/>
                <a:gd name="connsiteX5" fmla="*/ 77828 w 1538288"/>
                <a:gd name="connsiteY5" fmla="*/ 564356 h 1627510"/>
                <a:gd name="connsiteX6" fmla="*/ 158832 w 1538288"/>
                <a:gd name="connsiteY6" fmla="*/ 492919 h 1627510"/>
                <a:gd name="connsiteX7" fmla="*/ 243807 w 1538288"/>
                <a:gd name="connsiteY7" fmla="*/ 427038 h 1627510"/>
                <a:gd name="connsiteX8" fmla="*/ 331165 w 1538288"/>
                <a:gd name="connsiteY8" fmla="*/ 365919 h 1627510"/>
                <a:gd name="connsiteX9" fmla="*/ 420905 w 1538288"/>
                <a:gd name="connsiteY9" fmla="*/ 309563 h 1627510"/>
                <a:gd name="connsiteX10" fmla="*/ 513822 w 1538288"/>
                <a:gd name="connsiteY10" fmla="*/ 256381 h 1627510"/>
                <a:gd name="connsiteX11" fmla="*/ 608327 w 1538288"/>
                <a:gd name="connsiteY11" fmla="*/ 208756 h 1627510"/>
                <a:gd name="connsiteX12" fmla="*/ 706008 w 1538288"/>
                <a:gd name="connsiteY12" fmla="*/ 166688 h 1627510"/>
                <a:gd name="connsiteX13" fmla="*/ 805278 w 1538288"/>
                <a:gd name="connsiteY13" fmla="*/ 128588 h 1627510"/>
                <a:gd name="connsiteX14" fmla="*/ 905343 w 1538288"/>
                <a:gd name="connsiteY14" fmla="*/ 94456 h 1627510"/>
                <a:gd name="connsiteX15" fmla="*/ 1007789 w 1538288"/>
                <a:gd name="connsiteY15" fmla="*/ 65881 h 1627510"/>
                <a:gd name="connsiteX16" fmla="*/ 1111824 w 1538288"/>
                <a:gd name="connsiteY16" fmla="*/ 42863 h 1627510"/>
                <a:gd name="connsiteX17" fmla="*/ 1216653 w 1538288"/>
                <a:gd name="connsiteY17" fmla="*/ 24606 h 1627510"/>
                <a:gd name="connsiteX18" fmla="*/ 1323865 w 1538288"/>
                <a:gd name="connsiteY18" fmla="*/ 11113 h 1627510"/>
                <a:gd name="connsiteX19" fmla="*/ 1430282 w 1538288"/>
                <a:gd name="connsiteY19" fmla="*/ 3175 h 16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27510">
                  <a:moveTo>
                    <a:pt x="1538288" y="0"/>
                  </a:moveTo>
                  <a:lnTo>
                    <a:pt x="1538288" y="1383278"/>
                  </a:lnTo>
                  <a:lnTo>
                    <a:pt x="1264004" y="1497163"/>
                  </a:lnTo>
                  <a:lnTo>
                    <a:pt x="989618" y="1627510"/>
                  </a:lnTo>
                  <a:lnTo>
                    <a:pt x="0" y="637381"/>
                  </a:lnTo>
                  <a:lnTo>
                    <a:pt x="77828" y="564356"/>
                  </a:lnTo>
                  <a:lnTo>
                    <a:pt x="158832" y="492919"/>
                  </a:lnTo>
                  <a:lnTo>
                    <a:pt x="243807" y="427038"/>
                  </a:lnTo>
                  <a:lnTo>
                    <a:pt x="331165" y="365919"/>
                  </a:lnTo>
                  <a:lnTo>
                    <a:pt x="420905" y="309563"/>
                  </a:lnTo>
                  <a:lnTo>
                    <a:pt x="513822" y="256381"/>
                  </a:lnTo>
                  <a:lnTo>
                    <a:pt x="608327" y="208756"/>
                  </a:lnTo>
                  <a:lnTo>
                    <a:pt x="706008" y="166688"/>
                  </a:lnTo>
                  <a:lnTo>
                    <a:pt x="805278" y="128588"/>
                  </a:lnTo>
                  <a:lnTo>
                    <a:pt x="905343" y="94456"/>
                  </a:lnTo>
                  <a:lnTo>
                    <a:pt x="1007789" y="65881"/>
                  </a:lnTo>
                  <a:lnTo>
                    <a:pt x="1111824" y="42863"/>
                  </a:lnTo>
                  <a:lnTo>
                    <a:pt x="1216653" y="24606"/>
                  </a:lnTo>
                  <a:lnTo>
                    <a:pt x="1323865" y="11113"/>
                  </a:lnTo>
                  <a:lnTo>
                    <a:pt x="1430282" y="3175"/>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Shape 3307"/>
            <p:cNvSpPr/>
            <p:nvPr/>
          </p:nvSpPr>
          <p:spPr>
            <a:xfrm>
              <a:off x="5108129" y="1306030"/>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1" name="Text Placeholder 4"/>
            <p:cNvSpPr txBox="1">
              <a:spLocks/>
            </p:cNvSpPr>
            <p:nvPr/>
          </p:nvSpPr>
          <p:spPr>
            <a:xfrm>
              <a:off x="5067994" y="136250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48" name="Group 47"/>
          <p:cNvGrpSpPr/>
          <p:nvPr/>
        </p:nvGrpSpPr>
        <p:grpSpPr>
          <a:xfrm>
            <a:off x="4006704" y="2017512"/>
            <a:ext cx="1342943" cy="1273541"/>
            <a:chOff x="4118547" y="1443319"/>
            <a:chExt cx="1220857" cy="1155739"/>
          </a:xfrm>
        </p:grpSpPr>
        <p:sp>
          <p:nvSpPr>
            <p:cNvPr id="61" name="Freeform 60"/>
            <p:cNvSpPr>
              <a:spLocks/>
            </p:cNvSpPr>
            <p:nvPr/>
          </p:nvSpPr>
          <p:spPr bwMode="auto">
            <a:xfrm>
              <a:off x="4118547" y="1443319"/>
              <a:ext cx="1220857" cy="1155739"/>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Shape 3307"/>
            <p:cNvSpPr/>
            <p:nvPr/>
          </p:nvSpPr>
          <p:spPr>
            <a:xfrm>
              <a:off x="4577367" y="196657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2" name="Text Placeholder 4"/>
            <p:cNvSpPr txBox="1">
              <a:spLocks/>
            </p:cNvSpPr>
            <p:nvPr/>
          </p:nvSpPr>
          <p:spPr>
            <a:xfrm>
              <a:off x="4544844" y="201561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8" name="Group 7"/>
          <p:cNvGrpSpPr/>
          <p:nvPr/>
        </p:nvGrpSpPr>
        <p:grpSpPr>
          <a:xfrm>
            <a:off x="5878854" y="1472857"/>
            <a:ext cx="1272624" cy="1346929"/>
            <a:chOff x="5818162" y="937609"/>
            <a:chExt cx="1156931" cy="1222338"/>
          </a:xfrm>
        </p:grpSpPr>
        <p:sp>
          <p:nvSpPr>
            <p:cNvPr id="55" name="Freeform 54"/>
            <p:cNvSpPr>
              <a:spLocks/>
            </p:cNvSpPr>
            <p:nvPr/>
          </p:nvSpPr>
          <p:spPr bwMode="auto">
            <a:xfrm>
              <a:off x="5818162" y="937609"/>
              <a:ext cx="1156931" cy="1222338"/>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0" name="Shape 3307"/>
            <p:cNvSpPr/>
            <p:nvPr/>
          </p:nvSpPr>
          <p:spPr>
            <a:xfrm>
              <a:off x="6034337" y="1340093"/>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3" name="Text Placeholder 4"/>
            <p:cNvSpPr txBox="1">
              <a:spLocks/>
            </p:cNvSpPr>
            <p:nvPr/>
          </p:nvSpPr>
          <p:spPr>
            <a:xfrm>
              <a:off x="6013834" y="140452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7" name="Group 6"/>
          <p:cNvGrpSpPr/>
          <p:nvPr/>
        </p:nvGrpSpPr>
        <p:grpSpPr>
          <a:xfrm>
            <a:off x="6366289" y="2017512"/>
            <a:ext cx="1343740" cy="1273541"/>
            <a:chOff x="6258028" y="1443319"/>
            <a:chExt cx="1221582" cy="1155739"/>
          </a:xfrm>
        </p:grpSpPr>
        <p:sp>
          <p:nvSpPr>
            <p:cNvPr id="56" name="Freeform 55"/>
            <p:cNvSpPr>
              <a:spLocks/>
            </p:cNvSpPr>
            <p:nvPr/>
          </p:nvSpPr>
          <p:spPr bwMode="auto">
            <a:xfrm>
              <a:off x="6258028" y="1443319"/>
              <a:ext cx="1221582" cy="1155739"/>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Shape 3307"/>
            <p:cNvSpPr/>
            <p:nvPr/>
          </p:nvSpPr>
          <p:spPr>
            <a:xfrm>
              <a:off x="6644284" y="1944161"/>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4" name="Text Placeholder 4"/>
            <p:cNvSpPr txBox="1">
              <a:spLocks/>
            </p:cNvSpPr>
            <p:nvPr/>
          </p:nvSpPr>
          <p:spPr>
            <a:xfrm>
              <a:off x="6616310" y="200275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9" name="Group 8"/>
          <p:cNvGrpSpPr/>
          <p:nvPr/>
        </p:nvGrpSpPr>
        <p:grpSpPr>
          <a:xfrm>
            <a:off x="6379743" y="3334926"/>
            <a:ext cx="1329646" cy="1272226"/>
            <a:chOff x="6270841" y="2637224"/>
            <a:chExt cx="1208769" cy="1154545"/>
          </a:xfrm>
        </p:grpSpPr>
        <p:sp>
          <p:nvSpPr>
            <p:cNvPr id="57" name="Freeform 56"/>
            <p:cNvSpPr>
              <a:spLocks/>
            </p:cNvSpPr>
            <p:nvPr/>
          </p:nvSpPr>
          <p:spPr bwMode="auto">
            <a:xfrm>
              <a:off x="6270841" y="2637224"/>
              <a:ext cx="1208769" cy="1154545"/>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Shape 3307"/>
            <p:cNvSpPr/>
            <p:nvPr/>
          </p:nvSpPr>
          <p:spPr>
            <a:xfrm>
              <a:off x="6639250" y="2813733"/>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5" name="Text Placeholder 4"/>
            <p:cNvSpPr txBox="1">
              <a:spLocks/>
            </p:cNvSpPr>
            <p:nvPr/>
          </p:nvSpPr>
          <p:spPr>
            <a:xfrm>
              <a:off x="6608839" y="288453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10" name="Group 9"/>
          <p:cNvGrpSpPr/>
          <p:nvPr/>
        </p:nvGrpSpPr>
        <p:grpSpPr>
          <a:xfrm>
            <a:off x="5878854" y="3826800"/>
            <a:ext cx="1272624" cy="1328405"/>
            <a:chOff x="5818162" y="3093145"/>
            <a:chExt cx="1156931" cy="1205527"/>
          </a:xfrm>
        </p:grpSpPr>
        <p:sp>
          <p:nvSpPr>
            <p:cNvPr id="58" name="Freeform 57"/>
            <p:cNvSpPr>
              <a:spLocks/>
            </p:cNvSpPr>
            <p:nvPr/>
          </p:nvSpPr>
          <p:spPr bwMode="auto">
            <a:xfrm>
              <a:off x="5818162" y="3093145"/>
              <a:ext cx="1156931" cy="120552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Shape 3307"/>
            <p:cNvSpPr/>
            <p:nvPr/>
          </p:nvSpPr>
          <p:spPr>
            <a:xfrm>
              <a:off x="6011924" y="3448736"/>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6" name="Text Placeholder 4"/>
            <p:cNvSpPr txBox="1">
              <a:spLocks/>
            </p:cNvSpPr>
            <p:nvPr/>
          </p:nvSpPr>
          <p:spPr>
            <a:xfrm>
              <a:off x="5983950" y="351271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11" name="Group 10"/>
          <p:cNvGrpSpPr/>
          <p:nvPr/>
        </p:nvGrpSpPr>
        <p:grpSpPr>
          <a:xfrm>
            <a:off x="4566472" y="3820693"/>
            <a:ext cx="1271313" cy="1333931"/>
            <a:chOff x="4624257" y="3088130"/>
            <a:chExt cx="1155739" cy="1210542"/>
          </a:xfrm>
        </p:grpSpPr>
        <p:sp>
          <p:nvSpPr>
            <p:cNvPr id="59" name="Freeform 58"/>
            <p:cNvSpPr>
              <a:spLocks/>
            </p:cNvSpPr>
            <p:nvPr/>
          </p:nvSpPr>
          <p:spPr bwMode="auto">
            <a:xfrm>
              <a:off x="4624257" y="3088130"/>
              <a:ext cx="1155739" cy="121054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 name="Shape 3307"/>
            <p:cNvSpPr/>
            <p:nvPr/>
          </p:nvSpPr>
          <p:spPr>
            <a:xfrm>
              <a:off x="5118180" y="3485441"/>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7" name="Text Placeholder 4"/>
            <p:cNvSpPr txBox="1">
              <a:spLocks/>
            </p:cNvSpPr>
            <p:nvPr/>
          </p:nvSpPr>
          <p:spPr>
            <a:xfrm>
              <a:off x="5077864" y="354459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12" name="Group 11"/>
          <p:cNvGrpSpPr/>
          <p:nvPr/>
        </p:nvGrpSpPr>
        <p:grpSpPr>
          <a:xfrm>
            <a:off x="4007082" y="3334926"/>
            <a:ext cx="1334600" cy="1272226"/>
            <a:chOff x="4118547" y="2637224"/>
            <a:chExt cx="1213273" cy="1154545"/>
          </a:xfrm>
        </p:grpSpPr>
        <p:sp>
          <p:nvSpPr>
            <p:cNvPr id="60" name="Freeform 59"/>
            <p:cNvSpPr>
              <a:spLocks/>
            </p:cNvSpPr>
            <p:nvPr/>
          </p:nvSpPr>
          <p:spPr bwMode="auto">
            <a:xfrm>
              <a:off x="4118547" y="2637224"/>
              <a:ext cx="1213273" cy="1154545"/>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Shape 3307"/>
            <p:cNvSpPr/>
            <p:nvPr/>
          </p:nvSpPr>
          <p:spPr>
            <a:xfrm>
              <a:off x="4577367" y="2806262"/>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8" name="Text Placeholder 4"/>
            <p:cNvSpPr txBox="1">
              <a:spLocks/>
            </p:cNvSpPr>
            <p:nvPr/>
          </p:nvSpPr>
          <p:spPr>
            <a:xfrm>
              <a:off x="4535270" y="286294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70" name="Group 69"/>
          <p:cNvGrpSpPr/>
          <p:nvPr/>
        </p:nvGrpSpPr>
        <p:grpSpPr>
          <a:xfrm>
            <a:off x="319154" y="3122565"/>
            <a:ext cx="2231134" cy="326564"/>
            <a:chOff x="319154" y="2625821"/>
            <a:chExt cx="2231134" cy="244923"/>
          </a:xfrm>
        </p:grpSpPr>
        <p:sp>
          <p:nvSpPr>
            <p:cNvPr id="7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72" name="Rectangle 7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3" name="Rectangle 72"/>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80%</a:t>
              </a:r>
              <a:endParaRPr lang="en-US" sz="700" dirty="0">
                <a:solidFill>
                  <a:srgbClr val="404040"/>
                </a:solidFill>
                <a:latin typeface="Open Sans"/>
                <a:cs typeface="Open Sans"/>
              </a:endParaRPr>
            </a:p>
          </p:txBody>
        </p:sp>
      </p:grpSp>
      <p:grpSp>
        <p:nvGrpSpPr>
          <p:cNvPr id="75" name="Group 74"/>
          <p:cNvGrpSpPr/>
          <p:nvPr/>
        </p:nvGrpSpPr>
        <p:grpSpPr>
          <a:xfrm>
            <a:off x="317967" y="3449130"/>
            <a:ext cx="2231134" cy="326564"/>
            <a:chOff x="319154" y="2625821"/>
            <a:chExt cx="2231134" cy="244923"/>
          </a:xfrm>
        </p:grpSpPr>
        <p:sp>
          <p:nvSpPr>
            <p:cNvPr id="7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77" name="Rectangle 7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8" name="Rectangle 77"/>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0" name="Group 79"/>
          <p:cNvGrpSpPr/>
          <p:nvPr/>
        </p:nvGrpSpPr>
        <p:grpSpPr>
          <a:xfrm>
            <a:off x="317967" y="3769708"/>
            <a:ext cx="2231134" cy="326564"/>
            <a:chOff x="319154" y="2625821"/>
            <a:chExt cx="2231134" cy="244923"/>
          </a:xfrm>
        </p:grpSpPr>
        <p:sp>
          <p:nvSpPr>
            <p:cNvPr id="8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82" name="Rectangle 8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3" name="Rectangle 82"/>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5" name="Group 84"/>
          <p:cNvGrpSpPr/>
          <p:nvPr/>
        </p:nvGrpSpPr>
        <p:grpSpPr>
          <a:xfrm>
            <a:off x="317967" y="4103181"/>
            <a:ext cx="2231134" cy="326564"/>
            <a:chOff x="319154" y="2625821"/>
            <a:chExt cx="2231134" cy="244923"/>
          </a:xfrm>
        </p:grpSpPr>
        <p:sp>
          <p:nvSpPr>
            <p:cNvPr id="8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87" name="Rectangle 8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8" name="Rectangle 87"/>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0" name="Group 89"/>
          <p:cNvGrpSpPr/>
          <p:nvPr/>
        </p:nvGrpSpPr>
        <p:grpSpPr>
          <a:xfrm>
            <a:off x="317967" y="4429746"/>
            <a:ext cx="2231134" cy="326564"/>
            <a:chOff x="319154" y="2625821"/>
            <a:chExt cx="2231134" cy="244923"/>
          </a:xfrm>
        </p:grpSpPr>
        <p:sp>
          <p:nvSpPr>
            <p:cNvPr id="9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92" name="Rectangle 9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3" name="Rectangle 92"/>
            <p:cNvSpPr/>
            <p:nvPr/>
          </p:nvSpPr>
          <p:spPr bwMode="auto">
            <a:xfrm>
              <a:off x="412527" y="2822022"/>
              <a:ext cx="1338773"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5" name="Group 94"/>
          <p:cNvGrpSpPr/>
          <p:nvPr/>
        </p:nvGrpSpPr>
        <p:grpSpPr>
          <a:xfrm>
            <a:off x="317967" y="4744822"/>
            <a:ext cx="2231134" cy="326564"/>
            <a:chOff x="319154" y="2625821"/>
            <a:chExt cx="2231134" cy="244923"/>
          </a:xfrm>
        </p:grpSpPr>
        <p:sp>
          <p:nvSpPr>
            <p:cNvPr id="9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97" name="Rectangle 9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8" name="Rectangle 97"/>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00" name="Group 99"/>
          <p:cNvGrpSpPr/>
          <p:nvPr/>
        </p:nvGrpSpPr>
        <p:grpSpPr>
          <a:xfrm>
            <a:off x="317967" y="5071387"/>
            <a:ext cx="2231134" cy="326564"/>
            <a:chOff x="319154" y="2625821"/>
            <a:chExt cx="2231134" cy="244923"/>
          </a:xfrm>
        </p:grpSpPr>
        <p:sp>
          <p:nvSpPr>
            <p:cNvPr id="10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Dropbox</a:t>
              </a:r>
              <a:endParaRPr lang="en-US" sz="700" dirty="0">
                <a:solidFill>
                  <a:srgbClr val="404040"/>
                </a:solidFill>
                <a:latin typeface="Open Sans"/>
                <a:cs typeface="Open Sans"/>
              </a:endParaRPr>
            </a:p>
          </p:txBody>
        </p:sp>
        <p:sp>
          <p:nvSpPr>
            <p:cNvPr id="102" name="Rectangle 10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3" name="Rectangle 102"/>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05" name="Group 104"/>
          <p:cNvGrpSpPr/>
          <p:nvPr/>
        </p:nvGrpSpPr>
        <p:grpSpPr>
          <a:xfrm>
            <a:off x="317967" y="5400576"/>
            <a:ext cx="2231134" cy="326564"/>
            <a:chOff x="319154" y="2625821"/>
            <a:chExt cx="2231134" cy="244923"/>
          </a:xfrm>
        </p:grpSpPr>
        <p:sp>
          <p:nvSpPr>
            <p:cNvPr id="10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Evernote</a:t>
              </a:r>
              <a:endParaRPr lang="en-US" sz="700" dirty="0">
                <a:solidFill>
                  <a:srgbClr val="404040"/>
                </a:solidFill>
                <a:latin typeface="Open Sans"/>
                <a:cs typeface="Open Sans"/>
              </a:endParaRPr>
            </a:p>
          </p:txBody>
        </p:sp>
        <p:sp>
          <p:nvSpPr>
            <p:cNvPr id="107" name="Rectangle 10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8" name="Rectangle 107"/>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2" name="Group 1"/>
          <p:cNvGrpSpPr/>
          <p:nvPr/>
        </p:nvGrpSpPr>
        <p:grpSpPr>
          <a:xfrm>
            <a:off x="3624512" y="816109"/>
            <a:ext cx="4042690" cy="4180866"/>
            <a:chOff x="3624512" y="612082"/>
            <a:chExt cx="4042690" cy="3135652"/>
          </a:xfrm>
        </p:grpSpPr>
        <p:sp>
          <p:nvSpPr>
            <p:cNvPr id="110" name="Arc 109"/>
            <p:cNvSpPr/>
            <p:nvPr/>
          </p:nvSpPr>
          <p:spPr>
            <a:xfrm rot="19006190">
              <a:off x="3624512" y="996177"/>
              <a:ext cx="4042690" cy="2751557"/>
            </a:xfrm>
            <a:prstGeom prst="arc">
              <a:avLst>
                <a:gd name="adj1" fmla="val 16200000"/>
                <a:gd name="adj2" fmla="val 18864657"/>
              </a:avLst>
            </a:prstGeom>
            <a:ln w="12700" cmpd="sng">
              <a:solidFill>
                <a:schemeClr val="accent6"/>
              </a:solidFill>
              <a:prstDash val="sysDash"/>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TextBox 111"/>
            <p:cNvSpPr txBox="1"/>
            <p:nvPr/>
          </p:nvSpPr>
          <p:spPr>
            <a:xfrm>
              <a:off x="4465477" y="61208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grpSp>
    </p:spTree>
    <p:extLst>
      <p:ext uri="{BB962C8B-B14F-4D97-AF65-F5344CB8AC3E}">
        <p14:creationId xmlns:p14="http://schemas.microsoft.com/office/powerpoint/2010/main" val="16143814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par>
                                <p:cTn id="47" presetID="10"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500"/>
                                        <p:tgtEl>
                                          <p:spTgt spid="80"/>
                                        </p:tgtEl>
                                      </p:cBhvr>
                                    </p:animEffect>
                                  </p:childTnLst>
                                </p:cTn>
                              </p:par>
                              <p:par>
                                <p:cTn id="50" presetID="10"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childTnLst>
                                </p:cTn>
                              </p:par>
                              <p:par>
                                <p:cTn id="53" presetID="10"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par>
                                <p:cTn id="56" presetID="10" presetClass="entr" presetSubtype="0" fill="hold"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500"/>
                                        <p:tgtEl>
                                          <p:spTgt spid="95"/>
                                        </p:tgtEl>
                                      </p:cBhvr>
                                    </p:animEffect>
                                  </p:childTnLst>
                                </p:cTn>
                              </p:par>
                              <p:par>
                                <p:cTn id="59" presetID="10" presetClass="entr" presetSubtype="0" fill="hold" nodeType="with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500"/>
                                        <p:tgtEl>
                                          <p:spTgt spid="100"/>
                                        </p:tgtEl>
                                      </p:cBhvr>
                                    </p:animEffect>
                                  </p:childTnLst>
                                </p:cTn>
                              </p:par>
                              <p:par>
                                <p:cTn id="62" presetID="10" presetClass="entr" presetSubtype="0" fill="hold" nodeType="with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fade">
                                      <p:cBhvr>
                                        <p:cTn id="6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7 CIRCLE </a:t>
            </a:r>
            <a:r>
              <a:rPr lang="en-US" dirty="0" smtClean="0">
                <a:solidFill>
                  <a:schemeClr val="bg1"/>
                </a:solidFill>
              </a:rPr>
              <a:t>DIAGRAM</a:t>
            </a:r>
            <a:endParaRPr lang="en-US" dirty="0">
              <a:solidFill>
                <a:schemeClr val="bg1"/>
              </a:solidFill>
            </a:endParaRPr>
          </a:p>
        </p:txBody>
      </p:sp>
      <p:grpSp>
        <p:nvGrpSpPr>
          <p:cNvPr id="2" name="Group 1"/>
          <p:cNvGrpSpPr/>
          <p:nvPr/>
        </p:nvGrpSpPr>
        <p:grpSpPr>
          <a:xfrm>
            <a:off x="4442773" y="1482044"/>
            <a:ext cx="1405135" cy="1363786"/>
            <a:chOff x="4498174" y="935552"/>
            <a:chExt cx="1277395" cy="1237636"/>
          </a:xfrm>
        </p:grpSpPr>
        <p:sp>
          <p:nvSpPr>
            <p:cNvPr id="40" name="Freeform 39"/>
            <p:cNvSpPr>
              <a:spLocks/>
            </p:cNvSpPr>
            <p:nvPr/>
          </p:nvSpPr>
          <p:spPr bwMode="auto">
            <a:xfrm>
              <a:off x="4498174" y="935552"/>
              <a:ext cx="1277395" cy="1237636"/>
            </a:xfrm>
            <a:custGeom>
              <a:avLst/>
              <a:gdLst>
                <a:gd name="connsiteX0" fmla="*/ 1700213 w 1700213"/>
                <a:gd name="connsiteY0" fmla="*/ 0 h 1647293"/>
                <a:gd name="connsiteX1" fmla="*/ 1700213 w 1700213"/>
                <a:gd name="connsiteY1" fmla="*/ 1313335 h 1647293"/>
                <a:gd name="connsiteX2" fmla="*/ 1381310 w 1700213"/>
                <a:gd name="connsiteY2" fmla="*/ 1474309 h 1647293"/>
                <a:gd name="connsiteX3" fmla="*/ 1036970 w 1700213"/>
                <a:gd name="connsiteY3" fmla="*/ 1647293 h 1647293"/>
                <a:gd name="connsiteX4" fmla="*/ 0 w 1700213"/>
                <a:gd name="connsiteY4" fmla="*/ 819944 h 1647293"/>
                <a:gd name="connsiteX5" fmla="*/ 78581 w 1700213"/>
                <a:gd name="connsiteY5" fmla="*/ 725488 h 1647293"/>
                <a:gd name="connsiteX6" fmla="*/ 164306 w 1700213"/>
                <a:gd name="connsiteY6" fmla="*/ 635794 h 1647293"/>
                <a:gd name="connsiteX7" fmla="*/ 252413 w 1700213"/>
                <a:gd name="connsiteY7" fmla="*/ 551656 h 1647293"/>
                <a:gd name="connsiteX8" fmla="*/ 345281 w 1700213"/>
                <a:gd name="connsiteY8" fmla="*/ 473075 h 1647293"/>
                <a:gd name="connsiteX9" fmla="*/ 442913 w 1700213"/>
                <a:gd name="connsiteY9" fmla="*/ 399256 h 1647293"/>
                <a:gd name="connsiteX10" fmla="*/ 545307 w 1700213"/>
                <a:gd name="connsiteY10" fmla="*/ 332581 h 1647293"/>
                <a:gd name="connsiteX11" fmla="*/ 649288 w 1700213"/>
                <a:gd name="connsiteY11" fmla="*/ 271463 h 1647293"/>
                <a:gd name="connsiteX12" fmla="*/ 757238 w 1700213"/>
                <a:gd name="connsiteY12" fmla="*/ 216694 h 1647293"/>
                <a:gd name="connsiteX13" fmla="*/ 812007 w 1700213"/>
                <a:gd name="connsiteY13" fmla="*/ 190500 h 1647293"/>
                <a:gd name="connsiteX14" fmla="*/ 866775 w 1700213"/>
                <a:gd name="connsiteY14" fmla="*/ 166688 h 1647293"/>
                <a:gd name="connsiteX15" fmla="*/ 923132 w 1700213"/>
                <a:gd name="connsiteY15" fmla="*/ 143669 h 1647293"/>
                <a:gd name="connsiteX16" fmla="*/ 979488 w 1700213"/>
                <a:gd name="connsiteY16" fmla="*/ 123825 h 1647293"/>
                <a:gd name="connsiteX17" fmla="*/ 1037432 w 1700213"/>
                <a:gd name="connsiteY17" fmla="*/ 103981 h 1647293"/>
                <a:gd name="connsiteX18" fmla="*/ 1095376 w 1700213"/>
                <a:gd name="connsiteY18" fmla="*/ 85725 h 1647293"/>
                <a:gd name="connsiteX19" fmla="*/ 1154907 w 1700213"/>
                <a:gd name="connsiteY19" fmla="*/ 70644 h 1647293"/>
                <a:gd name="connsiteX20" fmla="*/ 1212851 w 1700213"/>
                <a:gd name="connsiteY20" fmla="*/ 54769 h 1647293"/>
                <a:gd name="connsiteX21" fmla="*/ 1273969 w 1700213"/>
                <a:gd name="connsiteY21" fmla="*/ 42863 h 1647293"/>
                <a:gd name="connsiteX22" fmla="*/ 1333501 w 1700213"/>
                <a:gd name="connsiteY22" fmla="*/ 32544 h 1647293"/>
                <a:gd name="connsiteX23" fmla="*/ 1394619 w 1700213"/>
                <a:gd name="connsiteY23" fmla="*/ 21431 h 1647293"/>
                <a:gd name="connsiteX24" fmla="*/ 1453357 w 1700213"/>
                <a:gd name="connsiteY24" fmla="*/ 14288 h 1647293"/>
                <a:gd name="connsiteX25" fmla="*/ 1516063 w 1700213"/>
                <a:gd name="connsiteY25" fmla="*/ 7938 h 1647293"/>
                <a:gd name="connsiteX26" fmla="*/ 1577182 w 1700213"/>
                <a:gd name="connsiteY26" fmla="*/ 3175 h 1647293"/>
                <a:gd name="connsiteX27" fmla="*/ 1638301 w 1700213"/>
                <a:gd name="connsiteY27" fmla="*/ 1588 h 164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00213" h="1647293">
                  <a:moveTo>
                    <a:pt x="1700213" y="0"/>
                  </a:moveTo>
                  <a:lnTo>
                    <a:pt x="1700213" y="1313335"/>
                  </a:lnTo>
                  <a:lnTo>
                    <a:pt x="1381310" y="1474309"/>
                  </a:lnTo>
                  <a:lnTo>
                    <a:pt x="1036970" y="1647293"/>
                  </a:lnTo>
                  <a:lnTo>
                    <a:pt x="0" y="819944"/>
                  </a:lnTo>
                  <a:lnTo>
                    <a:pt x="78581" y="725488"/>
                  </a:lnTo>
                  <a:lnTo>
                    <a:pt x="164306" y="635794"/>
                  </a:lnTo>
                  <a:lnTo>
                    <a:pt x="252413" y="551656"/>
                  </a:lnTo>
                  <a:lnTo>
                    <a:pt x="345281" y="473075"/>
                  </a:lnTo>
                  <a:lnTo>
                    <a:pt x="442913" y="399256"/>
                  </a:lnTo>
                  <a:lnTo>
                    <a:pt x="545307" y="332581"/>
                  </a:lnTo>
                  <a:lnTo>
                    <a:pt x="649288" y="271463"/>
                  </a:lnTo>
                  <a:lnTo>
                    <a:pt x="757238" y="216694"/>
                  </a:lnTo>
                  <a:lnTo>
                    <a:pt x="812007" y="190500"/>
                  </a:lnTo>
                  <a:lnTo>
                    <a:pt x="866775" y="166688"/>
                  </a:lnTo>
                  <a:lnTo>
                    <a:pt x="923132" y="143669"/>
                  </a:lnTo>
                  <a:lnTo>
                    <a:pt x="979488" y="123825"/>
                  </a:lnTo>
                  <a:lnTo>
                    <a:pt x="1037432" y="103981"/>
                  </a:lnTo>
                  <a:lnTo>
                    <a:pt x="1095376" y="85725"/>
                  </a:lnTo>
                  <a:lnTo>
                    <a:pt x="1154907" y="70644"/>
                  </a:lnTo>
                  <a:lnTo>
                    <a:pt x="1212851" y="54769"/>
                  </a:lnTo>
                  <a:lnTo>
                    <a:pt x="1273969" y="42863"/>
                  </a:lnTo>
                  <a:lnTo>
                    <a:pt x="1333501" y="32544"/>
                  </a:lnTo>
                  <a:lnTo>
                    <a:pt x="1394619" y="21431"/>
                  </a:lnTo>
                  <a:lnTo>
                    <a:pt x="1453357" y="14288"/>
                  </a:lnTo>
                  <a:lnTo>
                    <a:pt x="1516063" y="7938"/>
                  </a:lnTo>
                  <a:lnTo>
                    <a:pt x="1577182" y="3175"/>
                  </a:lnTo>
                  <a:lnTo>
                    <a:pt x="1638301" y="1588"/>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Shape 3307"/>
            <p:cNvSpPr/>
            <p:nvPr/>
          </p:nvSpPr>
          <p:spPr>
            <a:xfrm>
              <a:off x="5087374" y="1360697"/>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9" name="Text Placeholder 4"/>
            <p:cNvSpPr txBox="1">
              <a:spLocks/>
            </p:cNvSpPr>
            <p:nvPr/>
          </p:nvSpPr>
          <p:spPr>
            <a:xfrm>
              <a:off x="5053133" y="142150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10" name="Group 9"/>
          <p:cNvGrpSpPr/>
          <p:nvPr/>
        </p:nvGrpSpPr>
        <p:grpSpPr>
          <a:xfrm>
            <a:off x="4021519" y="2181161"/>
            <a:ext cx="1254916" cy="1524568"/>
            <a:chOff x="4114121" y="1584388"/>
            <a:chExt cx="1140833" cy="1383546"/>
          </a:xfrm>
        </p:grpSpPr>
        <p:sp>
          <p:nvSpPr>
            <p:cNvPr id="39" name="Freeform 38"/>
            <p:cNvSpPr>
              <a:spLocks/>
            </p:cNvSpPr>
            <p:nvPr/>
          </p:nvSpPr>
          <p:spPr bwMode="auto">
            <a:xfrm>
              <a:off x="4114121" y="1584388"/>
              <a:ext cx="1140833" cy="1383546"/>
            </a:xfrm>
            <a:custGeom>
              <a:avLst/>
              <a:gdLst>
                <a:gd name="connsiteX0" fmla="*/ 475456 w 1518449"/>
                <a:gd name="connsiteY0" fmla="*/ 0 h 1841500"/>
                <a:gd name="connsiteX1" fmla="*/ 1518449 w 1518449"/>
                <a:gd name="connsiteY1" fmla="*/ 832125 h 1841500"/>
                <a:gd name="connsiteX2" fmla="*/ 1450904 w 1518449"/>
                <a:gd name="connsiteY2" fmla="*/ 1182706 h 1841500"/>
                <a:gd name="connsiteX3" fmla="*/ 1412170 w 1518449"/>
                <a:gd name="connsiteY3" fmla="*/ 1376550 h 1841500"/>
                <a:gd name="connsiteX4" fmla="*/ 1379707 w 1518449"/>
                <a:gd name="connsiteY4" fmla="*/ 1539008 h 1841500"/>
                <a:gd name="connsiteX5" fmla="*/ 54769 w 1518449"/>
                <a:gd name="connsiteY5" fmla="*/ 1841500 h 1841500"/>
                <a:gd name="connsiteX6" fmla="*/ 41275 w 1518449"/>
                <a:gd name="connsiteY6" fmla="*/ 1781149 h 1841500"/>
                <a:gd name="connsiteX7" fmla="*/ 30956 w 1518449"/>
                <a:gd name="connsiteY7" fmla="*/ 1720004 h 1841500"/>
                <a:gd name="connsiteX8" fmla="*/ 21431 w 1518449"/>
                <a:gd name="connsiteY8" fmla="*/ 1658859 h 1841500"/>
                <a:gd name="connsiteX9" fmla="*/ 14288 w 1518449"/>
                <a:gd name="connsiteY9" fmla="*/ 1597714 h 1841500"/>
                <a:gd name="connsiteX10" fmla="*/ 7938 w 1518449"/>
                <a:gd name="connsiteY10" fmla="*/ 1536569 h 1841500"/>
                <a:gd name="connsiteX11" fmla="*/ 3175 w 1518449"/>
                <a:gd name="connsiteY11" fmla="*/ 1476218 h 1841500"/>
                <a:gd name="connsiteX12" fmla="*/ 1588 w 1518449"/>
                <a:gd name="connsiteY12" fmla="*/ 1415073 h 1841500"/>
                <a:gd name="connsiteX13" fmla="*/ 0 w 1518449"/>
                <a:gd name="connsiteY13" fmla="*/ 1353928 h 1841500"/>
                <a:gd name="connsiteX14" fmla="*/ 1588 w 1518449"/>
                <a:gd name="connsiteY14" fmla="*/ 1292782 h 1841500"/>
                <a:gd name="connsiteX15" fmla="*/ 4763 w 1518449"/>
                <a:gd name="connsiteY15" fmla="*/ 1231637 h 1841500"/>
                <a:gd name="connsiteX16" fmla="*/ 7938 w 1518449"/>
                <a:gd name="connsiteY16" fmla="*/ 1171286 h 1841500"/>
                <a:gd name="connsiteX17" fmla="*/ 14288 w 1518449"/>
                <a:gd name="connsiteY17" fmla="*/ 1111729 h 1841500"/>
                <a:gd name="connsiteX18" fmla="*/ 21431 w 1518449"/>
                <a:gd name="connsiteY18" fmla="*/ 1050584 h 1841500"/>
                <a:gd name="connsiteX19" fmla="*/ 30956 w 1518449"/>
                <a:gd name="connsiteY19" fmla="*/ 991027 h 1841500"/>
                <a:gd name="connsiteX20" fmla="*/ 42863 w 1518449"/>
                <a:gd name="connsiteY20" fmla="*/ 931470 h 1841500"/>
                <a:gd name="connsiteX21" fmla="*/ 54769 w 1518449"/>
                <a:gd name="connsiteY21" fmla="*/ 871913 h 1841500"/>
                <a:gd name="connsiteX22" fmla="*/ 69056 w 1518449"/>
                <a:gd name="connsiteY22" fmla="*/ 813945 h 1841500"/>
                <a:gd name="connsiteX23" fmla="*/ 85725 w 1518449"/>
                <a:gd name="connsiteY23" fmla="*/ 754388 h 1841500"/>
                <a:gd name="connsiteX24" fmla="*/ 102394 w 1518449"/>
                <a:gd name="connsiteY24" fmla="*/ 696419 h 1841500"/>
                <a:gd name="connsiteX25" fmla="*/ 122238 w 1518449"/>
                <a:gd name="connsiteY25" fmla="*/ 640039 h 1841500"/>
                <a:gd name="connsiteX26" fmla="*/ 142081 w 1518449"/>
                <a:gd name="connsiteY26" fmla="*/ 582070 h 1841500"/>
                <a:gd name="connsiteX27" fmla="*/ 165100 w 1518449"/>
                <a:gd name="connsiteY27" fmla="*/ 525689 h 1841500"/>
                <a:gd name="connsiteX28" fmla="*/ 188913 w 1518449"/>
                <a:gd name="connsiteY28" fmla="*/ 469309 h 1841500"/>
                <a:gd name="connsiteX29" fmla="*/ 215106 w 1518449"/>
                <a:gd name="connsiteY29" fmla="*/ 414516 h 1841500"/>
                <a:gd name="connsiteX30" fmla="*/ 241300 w 1518449"/>
                <a:gd name="connsiteY30" fmla="*/ 359724 h 1841500"/>
                <a:gd name="connsiteX31" fmla="*/ 269875 w 1518449"/>
                <a:gd name="connsiteY31" fmla="*/ 306520 h 1841500"/>
                <a:gd name="connsiteX32" fmla="*/ 300831 w 1518449"/>
                <a:gd name="connsiteY32" fmla="*/ 253316 h 1841500"/>
                <a:gd name="connsiteX33" fmla="*/ 332581 w 1518449"/>
                <a:gd name="connsiteY33" fmla="*/ 200905 h 1841500"/>
                <a:gd name="connsiteX34" fmla="*/ 365919 w 1518449"/>
                <a:gd name="connsiteY34" fmla="*/ 149289 h 1841500"/>
                <a:gd name="connsiteX35" fmla="*/ 400844 w 1518449"/>
                <a:gd name="connsiteY35" fmla="*/ 99262 h 1841500"/>
                <a:gd name="connsiteX36" fmla="*/ 437356 w 1518449"/>
                <a:gd name="connsiteY36" fmla="*/ 4844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18449" h="1841500">
                  <a:moveTo>
                    <a:pt x="475456" y="0"/>
                  </a:moveTo>
                  <a:lnTo>
                    <a:pt x="1518449" y="832125"/>
                  </a:lnTo>
                  <a:lnTo>
                    <a:pt x="1450904" y="1182706"/>
                  </a:lnTo>
                  <a:cubicBezTo>
                    <a:pt x="1436606" y="1248203"/>
                    <a:pt x="1424388" y="1312377"/>
                    <a:pt x="1412170" y="1376550"/>
                  </a:cubicBezTo>
                  <a:lnTo>
                    <a:pt x="1379707" y="1539008"/>
                  </a:lnTo>
                  <a:lnTo>
                    <a:pt x="54769" y="1841500"/>
                  </a:lnTo>
                  <a:lnTo>
                    <a:pt x="41275" y="1781149"/>
                  </a:lnTo>
                  <a:lnTo>
                    <a:pt x="30956" y="1720004"/>
                  </a:lnTo>
                  <a:lnTo>
                    <a:pt x="21431" y="1658859"/>
                  </a:lnTo>
                  <a:lnTo>
                    <a:pt x="14288" y="1597714"/>
                  </a:lnTo>
                  <a:lnTo>
                    <a:pt x="7938" y="1536569"/>
                  </a:lnTo>
                  <a:lnTo>
                    <a:pt x="3175" y="1476218"/>
                  </a:lnTo>
                  <a:lnTo>
                    <a:pt x="1588" y="1415073"/>
                  </a:lnTo>
                  <a:lnTo>
                    <a:pt x="0" y="1353928"/>
                  </a:lnTo>
                  <a:lnTo>
                    <a:pt x="1588" y="1292782"/>
                  </a:lnTo>
                  <a:lnTo>
                    <a:pt x="4763" y="1231637"/>
                  </a:lnTo>
                  <a:lnTo>
                    <a:pt x="7938" y="1171286"/>
                  </a:lnTo>
                  <a:lnTo>
                    <a:pt x="14288" y="1111729"/>
                  </a:lnTo>
                  <a:lnTo>
                    <a:pt x="21431" y="1050584"/>
                  </a:lnTo>
                  <a:lnTo>
                    <a:pt x="30956" y="991027"/>
                  </a:lnTo>
                  <a:lnTo>
                    <a:pt x="42863" y="931470"/>
                  </a:lnTo>
                  <a:lnTo>
                    <a:pt x="54769" y="871913"/>
                  </a:lnTo>
                  <a:lnTo>
                    <a:pt x="69056" y="813945"/>
                  </a:lnTo>
                  <a:lnTo>
                    <a:pt x="85725" y="754388"/>
                  </a:lnTo>
                  <a:lnTo>
                    <a:pt x="102394" y="696419"/>
                  </a:lnTo>
                  <a:lnTo>
                    <a:pt x="122238" y="640039"/>
                  </a:lnTo>
                  <a:lnTo>
                    <a:pt x="142081" y="582070"/>
                  </a:lnTo>
                  <a:lnTo>
                    <a:pt x="165100" y="525689"/>
                  </a:lnTo>
                  <a:lnTo>
                    <a:pt x="188913" y="469309"/>
                  </a:lnTo>
                  <a:lnTo>
                    <a:pt x="215106" y="414516"/>
                  </a:lnTo>
                  <a:lnTo>
                    <a:pt x="241300" y="359724"/>
                  </a:lnTo>
                  <a:lnTo>
                    <a:pt x="269875" y="306520"/>
                  </a:lnTo>
                  <a:lnTo>
                    <a:pt x="300831" y="253316"/>
                  </a:lnTo>
                  <a:lnTo>
                    <a:pt x="332581" y="200905"/>
                  </a:lnTo>
                  <a:lnTo>
                    <a:pt x="365919" y="149289"/>
                  </a:lnTo>
                  <a:lnTo>
                    <a:pt x="400844" y="99262"/>
                  </a:lnTo>
                  <a:lnTo>
                    <a:pt x="437356" y="4844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Shape 3307"/>
            <p:cNvSpPr/>
            <p:nvPr/>
          </p:nvSpPr>
          <p:spPr>
            <a:xfrm>
              <a:off x="4491481" y="2173188"/>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0" name="Text Placeholder 4"/>
            <p:cNvSpPr txBox="1">
              <a:spLocks/>
            </p:cNvSpPr>
            <p:nvPr/>
          </p:nvSpPr>
          <p:spPr>
            <a:xfrm>
              <a:off x="4451346" y="221177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 name="Group 3"/>
          <p:cNvGrpSpPr/>
          <p:nvPr/>
        </p:nvGrpSpPr>
        <p:grpSpPr>
          <a:xfrm>
            <a:off x="5890110" y="1482250"/>
            <a:ext cx="1405135" cy="1365752"/>
            <a:chOff x="5818506" y="935552"/>
            <a:chExt cx="1277395" cy="1239420"/>
          </a:xfrm>
        </p:grpSpPr>
        <p:sp>
          <p:nvSpPr>
            <p:cNvPr id="34" name="Freeform 33"/>
            <p:cNvSpPr>
              <a:spLocks/>
            </p:cNvSpPr>
            <p:nvPr/>
          </p:nvSpPr>
          <p:spPr bwMode="auto">
            <a:xfrm>
              <a:off x="5818506" y="935552"/>
              <a:ext cx="1277395" cy="1239420"/>
            </a:xfrm>
            <a:custGeom>
              <a:avLst/>
              <a:gdLst>
                <a:gd name="connsiteX0" fmla="*/ 0 w 1700213"/>
                <a:gd name="connsiteY0" fmla="*/ 0 h 1649668"/>
                <a:gd name="connsiteX1" fmla="*/ 61913 w 1700213"/>
                <a:gd name="connsiteY1" fmla="*/ 1588 h 1649668"/>
                <a:gd name="connsiteX2" fmla="*/ 123032 w 1700213"/>
                <a:gd name="connsiteY2" fmla="*/ 3175 h 1649668"/>
                <a:gd name="connsiteX3" fmla="*/ 185738 w 1700213"/>
                <a:gd name="connsiteY3" fmla="*/ 7938 h 1649668"/>
                <a:gd name="connsiteX4" fmla="*/ 246857 w 1700213"/>
                <a:gd name="connsiteY4" fmla="*/ 14288 h 1649668"/>
                <a:gd name="connsiteX5" fmla="*/ 307182 w 1700213"/>
                <a:gd name="connsiteY5" fmla="*/ 21431 h 1649668"/>
                <a:gd name="connsiteX6" fmla="*/ 366713 w 1700213"/>
                <a:gd name="connsiteY6" fmla="*/ 32544 h 1649668"/>
                <a:gd name="connsiteX7" fmla="*/ 427832 w 1700213"/>
                <a:gd name="connsiteY7" fmla="*/ 42863 h 1649668"/>
                <a:gd name="connsiteX8" fmla="*/ 487363 w 1700213"/>
                <a:gd name="connsiteY8" fmla="*/ 54769 h 1649668"/>
                <a:gd name="connsiteX9" fmla="*/ 546894 w 1700213"/>
                <a:gd name="connsiteY9" fmla="*/ 70644 h 1649668"/>
                <a:gd name="connsiteX10" fmla="*/ 604838 w 1700213"/>
                <a:gd name="connsiteY10" fmla="*/ 85725 h 1649668"/>
                <a:gd name="connsiteX11" fmla="*/ 662782 w 1700213"/>
                <a:gd name="connsiteY11" fmla="*/ 103981 h 1649668"/>
                <a:gd name="connsiteX12" fmla="*/ 720725 w 1700213"/>
                <a:gd name="connsiteY12" fmla="*/ 123825 h 1649668"/>
                <a:gd name="connsiteX13" fmla="*/ 777082 w 1700213"/>
                <a:gd name="connsiteY13" fmla="*/ 143669 h 1649668"/>
                <a:gd name="connsiteX14" fmla="*/ 833438 w 1700213"/>
                <a:gd name="connsiteY14" fmla="*/ 166688 h 1649668"/>
                <a:gd name="connsiteX15" fmla="*/ 889794 w 1700213"/>
                <a:gd name="connsiteY15" fmla="*/ 190500 h 1649668"/>
                <a:gd name="connsiteX16" fmla="*/ 944563 w 1700213"/>
                <a:gd name="connsiteY16" fmla="*/ 216694 h 1649668"/>
                <a:gd name="connsiteX17" fmla="*/ 1050925 w 1700213"/>
                <a:gd name="connsiteY17" fmla="*/ 271463 h 1649668"/>
                <a:gd name="connsiteX18" fmla="*/ 1156494 w 1700213"/>
                <a:gd name="connsiteY18" fmla="*/ 332581 h 1649668"/>
                <a:gd name="connsiteX19" fmla="*/ 1257301 w 1700213"/>
                <a:gd name="connsiteY19" fmla="*/ 399256 h 1649668"/>
                <a:gd name="connsiteX20" fmla="*/ 1354932 w 1700213"/>
                <a:gd name="connsiteY20" fmla="*/ 473075 h 1649668"/>
                <a:gd name="connsiteX21" fmla="*/ 1447801 w 1700213"/>
                <a:gd name="connsiteY21" fmla="*/ 551656 h 1649668"/>
                <a:gd name="connsiteX22" fmla="*/ 1537494 w 1700213"/>
                <a:gd name="connsiteY22" fmla="*/ 635794 h 1649668"/>
                <a:gd name="connsiteX23" fmla="*/ 1621632 w 1700213"/>
                <a:gd name="connsiteY23" fmla="*/ 725488 h 1649668"/>
                <a:gd name="connsiteX24" fmla="*/ 1700213 w 1700213"/>
                <a:gd name="connsiteY24" fmla="*/ 819944 h 1649668"/>
                <a:gd name="connsiteX25" fmla="*/ 660267 w 1700213"/>
                <a:gd name="connsiteY25" fmla="*/ 1649668 h 1649668"/>
                <a:gd name="connsiteX26" fmla="*/ 318902 w 1700213"/>
                <a:gd name="connsiteY26" fmla="*/ 1474309 h 1649668"/>
                <a:gd name="connsiteX27" fmla="*/ 0 w 1700213"/>
                <a:gd name="connsiteY27" fmla="*/ 1312853 h 1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00213" h="1649668">
                  <a:moveTo>
                    <a:pt x="0" y="0"/>
                  </a:moveTo>
                  <a:lnTo>
                    <a:pt x="61913" y="1588"/>
                  </a:lnTo>
                  <a:lnTo>
                    <a:pt x="123032" y="3175"/>
                  </a:lnTo>
                  <a:lnTo>
                    <a:pt x="185738" y="7938"/>
                  </a:lnTo>
                  <a:lnTo>
                    <a:pt x="246857" y="14288"/>
                  </a:lnTo>
                  <a:lnTo>
                    <a:pt x="307182" y="21431"/>
                  </a:lnTo>
                  <a:lnTo>
                    <a:pt x="366713" y="32544"/>
                  </a:lnTo>
                  <a:lnTo>
                    <a:pt x="427832" y="42863"/>
                  </a:lnTo>
                  <a:lnTo>
                    <a:pt x="487363" y="54769"/>
                  </a:lnTo>
                  <a:lnTo>
                    <a:pt x="546894" y="70644"/>
                  </a:lnTo>
                  <a:lnTo>
                    <a:pt x="604838" y="85725"/>
                  </a:lnTo>
                  <a:lnTo>
                    <a:pt x="662782" y="103981"/>
                  </a:lnTo>
                  <a:lnTo>
                    <a:pt x="720725" y="123825"/>
                  </a:lnTo>
                  <a:lnTo>
                    <a:pt x="777082" y="143669"/>
                  </a:lnTo>
                  <a:lnTo>
                    <a:pt x="833438" y="166688"/>
                  </a:lnTo>
                  <a:lnTo>
                    <a:pt x="889794" y="190500"/>
                  </a:lnTo>
                  <a:lnTo>
                    <a:pt x="944563" y="216694"/>
                  </a:lnTo>
                  <a:lnTo>
                    <a:pt x="1050925" y="271463"/>
                  </a:lnTo>
                  <a:lnTo>
                    <a:pt x="1156494" y="332581"/>
                  </a:lnTo>
                  <a:lnTo>
                    <a:pt x="1257301" y="399256"/>
                  </a:lnTo>
                  <a:lnTo>
                    <a:pt x="1354932" y="473075"/>
                  </a:lnTo>
                  <a:lnTo>
                    <a:pt x="1447801" y="551656"/>
                  </a:lnTo>
                  <a:lnTo>
                    <a:pt x="1537494" y="635794"/>
                  </a:lnTo>
                  <a:lnTo>
                    <a:pt x="1621632" y="725488"/>
                  </a:lnTo>
                  <a:lnTo>
                    <a:pt x="1700213" y="819944"/>
                  </a:lnTo>
                  <a:lnTo>
                    <a:pt x="660267" y="1649668"/>
                  </a:lnTo>
                  <a:lnTo>
                    <a:pt x="318902" y="1474309"/>
                  </a:lnTo>
                  <a:lnTo>
                    <a:pt x="0" y="131285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Shape 3307"/>
            <p:cNvSpPr/>
            <p:nvPr/>
          </p:nvSpPr>
          <p:spPr>
            <a:xfrm>
              <a:off x="6061870" y="1360697"/>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1" name="Text Placeholder 4"/>
            <p:cNvSpPr txBox="1">
              <a:spLocks/>
            </p:cNvSpPr>
            <p:nvPr/>
          </p:nvSpPr>
          <p:spPr>
            <a:xfrm>
              <a:off x="6044085" y="1415100"/>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5" name="Group 4"/>
          <p:cNvGrpSpPr/>
          <p:nvPr/>
        </p:nvGrpSpPr>
        <p:grpSpPr>
          <a:xfrm>
            <a:off x="6447918" y="2191322"/>
            <a:ext cx="1256812" cy="1524568"/>
            <a:chOff x="6337399" y="1584388"/>
            <a:chExt cx="1142556" cy="1383546"/>
          </a:xfrm>
        </p:grpSpPr>
        <p:sp>
          <p:nvSpPr>
            <p:cNvPr id="35" name="Freeform 34"/>
            <p:cNvSpPr>
              <a:spLocks/>
            </p:cNvSpPr>
            <p:nvPr/>
          </p:nvSpPr>
          <p:spPr bwMode="auto">
            <a:xfrm>
              <a:off x="6337399" y="1584388"/>
              <a:ext cx="1142556" cy="1383546"/>
            </a:xfrm>
            <a:custGeom>
              <a:avLst/>
              <a:gdLst>
                <a:gd name="connsiteX0" fmla="*/ 1046873 w 1520742"/>
                <a:gd name="connsiteY0" fmla="*/ 0 h 1841500"/>
                <a:gd name="connsiteX1" fmla="*/ 1084973 w 1520742"/>
                <a:gd name="connsiteY1" fmla="*/ 48440 h 1841500"/>
                <a:gd name="connsiteX2" fmla="*/ 1119898 w 1520742"/>
                <a:gd name="connsiteY2" fmla="*/ 99262 h 1841500"/>
                <a:gd name="connsiteX3" fmla="*/ 1154823 w 1520742"/>
                <a:gd name="connsiteY3" fmla="*/ 149289 h 1841500"/>
                <a:gd name="connsiteX4" fmla="*/ 1188161 w 1520742"/>
                <a:gd name="connsiteY4" fmla="*/ 200905 h 1841500"/>
                <a:gd name="connsiteX5" fmla="*/ 1219911 w 1520742"/>
                <a:gd name="connsiteY5" fmla="*/ 253316 h 1841500"/>
                <a:gd name="connsiteX6" fmla="*/ 1250867 w 1520742"/>
                <a:gd name="connsiteY6" fmla="*/ 306520 h 1841500"/>
                <a:gd name="connsiteX7" fmla="*/ 1279442 w 1520742"/>
                <a:gd name="connsiteY7" fmla="*/ 359724 h 1841500"/>
                <a:gd name="connsiteX8" fmla="*/ 1307223 w 1520742"/>
                <a:gd name="connsiteY8" fmla="*/ 414516 h 1841500"/>
                <a:gd name="connsiteX9" fmla="*/ 1331830 w 1520742"/>
                <a:gd name="connsiteY9" fmla="*/ 469309 h 1841500"/>
                <a:gd name="connsiteX10" fmla="*/ 1355642 w 1520742"/>
                <a:gd name="connsiteY10" fmla="*/ 525689 h 1841500"/>
                <a:gd name="connsiteX11" fmla="*/ 1378661 w 1520742"/>
                <a:gd name="connsiteY11" fmla="*/ 582070 h 1841500"/>
                <a:gd name="connsiteX12" fmla="*/ 1398505 w 1520742"/>
                <a:gd name="connsiteY12" fmla="*/ 640039 h 1841500"/>
                <a:gd name="connsiteX13" fmla="*/ 1418348 w 1520742"/>
                <a:gd name="connsiteY13" fmla="*/ 696419 h 1841500"/>
                <a:gd name="connsiteX14" fmla="*/ 1436605 w 1520742"/>
                <a:gd name="connsiteY14" fmla="*/ 754388 h 1841500"/>
                <a:gd name="connsiteX15" fmla="*/ 1451686 w 1520742"/>
                <a:gd name="connsiteY15" fmla="*/ 813945 h 1841500"/>
                <a:gd name="connsiteX16" fmla="*/ 1465973 w 1520742"/>
                <a:gd name="connsiteY16" fmla="*/ 871913 h 1841500"/>
                <a:gd name="connsiteX17" fmla="*/ 1479467 w 1520742"/>
                <a:gd name="connsiteY17" fmla="*/ 931470 h 1841500"/>
                <a:gd name="connsiteX18" fmla="*/ 1489786 w 1520742"/>
                <a:gd name="connsiteY18" fmla="*/ 991027 h 1841500"/>
                <a:gd name="connsiteX19" fmla="*/ 1499311 w 1520742"/>
                <a:gd name="connsiteY19" fmla="*/ 1050584 h 1841500"/>
                <a:gd name="connsiteX20" fmla="*/ 1506455 w 1520742"/>
                <a:gd name="connsiteY20" fmla="*/ 1111729 h 1841500"/>
                <a:gd name="connsiteX21" fmla="*/ 1512805 w 1520742"/>
                <a:gd name="connsiteY21" fmla="*/ 1171286 h 1841500"/>
                <a:gd name="connsiteX22" fmla="*/ 1517567 w 1520742"/>
                <a:gd name="connsiteY22" fmla="*/ 1231637 h 1841500"/>
                <a:gd name="connsiteX23" fmla="*/ 1520742 w 1520742"/>
                <a:gd name="connsiteY23" fmla="*/ 1292782 h 1841500"/>
                <a:gd name="connsiteX24" fmla="*/ 1520742 w 1520742"/>
                <a:gd name="connsiteY24" fmla="*/ 1353928 h 1841500"/>
                <a:gd name="connsiteX25" fmla="*/ 1520742 w 1520742"/>
                <a:gd name="connsiteY25" fmla="*/ 1415073 h 1841500"/>
                <a:gd name="connsiteX26" fmla="*/ 1517567 w 1520742"/>
                <a:gd name="connsiteY26" fmla="*/ 1476218 h 1841500"/>
                <a:gd name="connsiteX27" fmla="*/ 1512805 w 1520742"/>
                <a:gd name="connsiteY27" fmla="*/ 1536569 h 1841500"/>
                <a:gd name="connsiteX28" fmla="*/ 1506455 w 1520742"/>
                <a:gd name="connsiteY28" fmla="*/ 1597714 h 1841500"/>
                <a:gd name="connsiteX29" fmla="*/ 1499311 w 1520742"/>
                <a:gd name="connsiteY29" fmla="*/ 1658859 h 1841500"/>
                <a:gd name="connsiteX30" fmla="*/ 1489786 w 1520742"/>
                <a:gd name="connsiteY30" fmla="*/ 1720004 h 1841500"/>
                <a:gd name="connsiteX31" fmla="*/ 1479467 w 1520742"/>
                <a:gd name="connsiteY31" fmla="*/ 1781149 h 1841500"/>
                <a:gd name="connsiteX32" fmla="*/ 1465973 w 1520742"/>
                <a:gd name="connsiteY32" fmla="*/ 1841500 h 1841500"/>
                <a:gd name="connsiteX33" fmla="*/ 141125 w 1520742"/>
                <a:gd name="connsiteY33" fmla="*/ 1539029 h 1841500"/>
                <a:gd name="connsiteX34" fmla="*/ 108572 w 1520742"/>
                <a:gd name="connsiteY34" fmla="*/ 1373813 h 1841500"/>
                <a:gd name="connsiteX35" fmla="*/ 69838 w 1520742"/>
                <a:gd name="connsiteY35" fmla="*/ 1177233 h 1841500"/>
                <a:gd name="connsiteX36" fmla="*/ 0 w 1520742"/>
                <a:gd name="connsiteY36" fmla="*/ 834442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20742" h="1841500">
                  <a:moveTo>
                    <a:pt x="1046873" y="0"/>
                  </a:moveTo>
                  <a:lnTo>
                    <a:pt x="1084973" y="48440"/>
                  </a:lnTo>
                  <a:lnTo>
                    <a:pt x="1119898" y="99262"/>
                  </a:lnTo>
                  <a:lnTo>
                    <a:pt x="1154823" y="149289"/>
                  </a:lnTo>
                  <a:lnTo>
                    <a:pt x="1188161" y="200905"/>
                  </a:lnTo>
                  <a:lnTo>
                    <a:pt x="1219911" y="253316"/>
                  </a:lnTo>
                  <a:lnTo>
                    <a:pt x="1250867" y="306520"/>
                  </a:lnTo>
                  <a:lnTo>
                    <a:pt x="1279442" y="359724"/>
                  </a:lnTo>
                  <a:lnTo>
                    <a:pt x="1307223" y="414516"/>
                  </a:lnTo>
                  <a:lnTo>
                    <a:pt x="1331830" y="469309"/>
                  </a:lnTo>
                  <a:lnTo>
                    <a:pt x="1355642" y="525689"/>
                  </a:lnTo>
                  <a:lnTo>
                    <a:pt x="1378661" y="582070"/>
                  </a:lnTo>
                  <a:lnTo>
                    <a:pt x="1398505" y="640039"/>
                  </a:lnTo>
                  <a:lnTo>
                    <a:pt x="1418348" y="696419"/>
                  </a:lnTo>
                  <a:lnTo>
                    <a:pt x="1436605" y="754388"/>
                  </a:lnTo>
                  <a:lnTo>
                    <a:pt x="1451686" y="813945"/>
                  </a:lnTo>
                  <a:lnTo>
                    <a:pt x="1465973" y="871913"/>
                  </a:lnTo>
                  <a:lnTo>
                    <a:pt x="1479467" y="931470"/>
                  </a:lnTo>
                  <a:lnTo>
                    <a:pt x="1489786" y="991027"/>
                  </a:lnTo>
                  <a:lnTo>
                    <a:pt x="1499311" y="1050584"/>
                  </a:lnTo>
                  <a:lnTo>
                    <a:pt x="1506455" y="1111729"/>
                  </a:lnTo>
                  <a:lnTo>
                    <a:pt x="1512805" y="1171286"/>
                  </a:lnTo>
                  <a:lnTo>
                    <a:pt x="1517567" y="1231637"/>
                  </a:lnTo>
                  <a:lnTo>
                    <a:pt x="1520742" y="1292782"/>
                  </a:lnTo>
                  <a:lnTo>
                    <a:pt x="1520742" y="1353928"/>
                  </a:lnTo>
                  <a:lnTo>
                    <a:pt x="1520742" y="1415073"/>
                  </a:lnTo>
                  <a:lnTo>
                    <a:pt x="1517567" y="1476218"/>
                  </a:lnTo>
                  <a:lnTo>
                    <a:pt x="1512805" y="1536569"/>
                  </a:lnTo>
                  <a:lnTo>
                    <a:pt x="1506455" y="1597714"/>
                  </a:lnTo>
                  <a:lnTo>
                    <a:pt x="1499311" y="1658859"/>
                  </a:lnTo>
                  <a:lnTo>
                    <a:pt x="1489786" y="1720004"/>
                  </a:lnTo>
                  <a:lnTo>
                    <a:pt x="1479467" y="1781149"/>
                  </a:lnTo>
                  <a:lnTo>
                    <a:pt x="1465973" y="1841500"/>
                  </a:lnTo>
                  <a:lnTo>
                    <a:pt x="141125" y="1539029"/>
                  </a:lnTo>
                  <a:lnTo>
                    <a:pt x="108572" y="1373813"/>
                  </a:lnTo>
                  <a:cubicBezTo>
                    <a:pt x="96353" y="1308272"/>
                    <a:pt x="84135" y="1242731"/>
                    <a:pt x="69838" y="1177233"/>
                  </a:cubicBezTo>
                  <a:lnTo>
                    <a:pt x="0" y="83444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Shape 3307"/>
            <p:cNvSpPr/>
            <p:nvPr/>
          </p:nvSpPr>
          <p:spPr>
            <a:xfrm>
              <a:off x="6634686" y="2173188"/>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2" name="Text Placeholder 4"/>
            <p:cNvSpPr txBox="1">
              <a:spLocks/>
            </p:cNvSpPr>
            <p:nvPr/>
          </p:nvSpPr>
          <p:spPr>
            <a:xfrm>
              <a:off x="6605604" y="223419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7" name="Group 6"/>
          <p:cNvGrpSpPr/>
          <p:nvPr/>
        </p:nvGrpSpPr>
        <p:grpSpPr>
          <a:xfrm>
            <a:off x="6204274" y="3497724"/>
            <a:ext cx="1450711" cy="1472218"/>
            <a:chOff x="6111034" y="2781672"/>
            <a:chExt cx="1318828" cy="1336038"/>
          </a:xfrm>
        </p:grpSpPr>
        <p:sp>
          <p:nvSpPr>
            <p:cNvPr id="36" name="Freeform 35"/>
            <p:cNvSpPr>
              <a:spLocks/>
            </p:cNvSpPr>
            <p:nvPr/>
          </p:nvSpPr>
          <p:spPr bwMode="auto">
            <a:xfrm>
              <a:off x="6111034" y="2781672"/>
              <a:ext cx="1318828" cy="1336038"/>
            </a:xfrm>
            <a:custGeom>
              <a:avLst/>
              <a:gdLst>
                <a:gd name="connsiteX0" fmla="*/ 431666 w 1755360"/>
                <a:gd name="connsiteY0" fmla="*/ 0 h 1778266"/>
                <a:gd name="connsiteX1" fmla="*/ 1755360 w 1755360"/>
                <a:gd name="connsiteY1" fmla="*/ 302087 h 1778266"/>
                <a:gd name="connsiteX2" fmla="*/ 1740273 w 1755360"/>
                <a:gd name="connsiteY2" fmla="*/ 361642 h 1778266"/>
                <a:gd name="connsiteX3" fmla="*/ 1725186 w 1755360"/>
                <a:gd name="connsiteY3" fmla="*/ 421198 h 1778266"/>
                <a:gd name="connsiteX4" fmla="*/ 1706923 w 1755360"/>
                <a:gd name="connsiteY4" fmla="*/ 480753 h 1778266"/>
                <a:gd name="connsiteX5" fmla="*/ 1687072 w 1755360"/>
                <a:gd name="connsiteY5" fmla="*/ 538720 h 1778266"/>
                <a:gd name="connsiteX6" fmla="*/ 1665633 w 1755360"/>
                <a:gd name="connsiteY6" fmla="*/ 596688 h 1778266"/>
                <a:gd name="connsiteX7" fmla="*/ 1642605 w 1755360"/>
                <a:gd name="connsiteY7" fmla="*/ 653067 h 1778266"/>
                <a:gd name="connsiteX8" fmla="*/ 1619578 w 1755360"/>
                <a:gd name="connsiteY8" fmla="*/ 709446 h 1778266"/>
                <a:gd name="connsiteX9" fmla="*/ 1594169 w 1755360"/>
                <a:gd name="connsiteY9" fmla="*/ 764237 h 1778266"/>
                <a:gd name="connsiteX10" fmla="*/ 1537791 w 1755360"/>
                <a:gd name="connsiteY10" fmla="*/ 873024 h 1778266"/>
                <a:gd name="connsiteX11" fmla="*/ 1475062 w 1755360"/>
                <a:gd name="connsiteY11" fmla="*/ 977842 h 1778266"/>
                <a:gd name="connsiteX12" fmla="*/ 1407568 w 1755360"/>
                <a:gd name="connsiteY12" fmla="*/ 1078689 h 1778266"/>
                <a:gd name="connsiteX13" fmla="*/ 1334515 w 1755360"/>
                <a:gd name="connsiteY13" fmla="*/ 1174772 h 1778266"/>
                <a:gd name="connsiteX14" fmla="*/ 1256699 w 1755360"/>
                <a:gd name="connsiteY14" fmla="*/ 1267678 h 1778266"/>
                <a:gd name="connsiteX15" fmla="*/ 1174912 w 1755360"/>
                <a:gd name="connsiteY15" fmla="*/ 1355820 h 1778266"/>
                <a:gd name="connsiteX16" fmla="*/ 1085978 w 1755360"/>
                <a:gd name="connsiteY16" fmla="*/ 1439992 h 1778266"/>
                <a:gd name="connsiteX17" fmla="*/ 993075 w 1755360"/>
                <a:gd name="connsiteY17" fmla="*/ 1517811 h 1778266"/>
                <a:gd name="connsiteX18" fmla="*/ 895407 w 1755360"/>
                <a:gd name="connsiteY18" fmla="*/ 1590865 h 1778266"/>
                <a:gd name="connsiteX19" fmla="*/ 793769 w 1755360"/>
                <a:gd name="connsiteY19" fmla="*/ 1659155 h 1778266"/>
                <a:gd name="connsiteX20" fmla="*/ 688161 w 1755360"/>
                <a:gd name="connsiteY20" fmla="*/ 1721887 h 1778266"/>
                <a:gd name="connsiteX21" fmla="*/ 578582 w 1755360"/>
                <a:gd name="connsiteY21" fmla="*/ 1778266 h 1778266"/>
                <a:gd name="connsiteX22" fmla="*/ 0 w 1755360"/>
                <a:gd name="connsiteY22" fmla="*/ 578800 h 1778266"/>
                <a:gd name="connsiteX23" fmla="*/ 216196 w 1755360"/>
                <a:gd name="connsiteY23" fmla="*/ 295114 h 177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5360" h="1778266">
                  <a:moveTo>
                    <a:pt x="431666" y="0"/>
                  </a:moveTo>
                  <a:lnTo>
                    <a:pt x="1755360" y="302087"/>
                  </a:lnTo>
                  <a:lnTo>
                    <a:pt x="1740273" y="361642"/>
                  </a:lnTo>
                  <a:lnTo>
                    <a:pt x="1725186" y="421198"/>
                  </a:lnTo>
                  <a:lnTo>
                    <a:pt x="1706923" y="480753"/>
                  </a:lnTo>
                  <a:lnTo>
                    <a:pt x="1687072" y="538720"/>
                  </a:lnTo>
                  <a:lnTo>
                    <a:pt x="1665633" y="596688"/>
                  </a:lnTo>
                  <a:lnTo>
                    <a:pt x="1642605" y="653067"/>
                  </a:lnTo>
                  <a:lnTo>
                    <a:pt x="1619578" y="709446"/>
                  </a:lnTo>
                  <a:lnTo>
                    <a:pt x="1594169" y="764237"/>
                  </a:lnTo>
                  <a:lnTo>
                    <a:pt x="1537791" y="873024"/>
                  </a:lnTo>
                  <a:lnTo>
                    <a:pt x="1475062" y="977842"/>
                  </a:lnTo>
                  <a:lnTo>
                    <a:pt x="1407568" y="1078689"/>
                  </a:lnTo>
                  <a:lnTo>
                    <a:pt x="1334515" y="1174772"/>
                  </a:lnTo>
                  <a:lnTo>
                    <a:pt x="1256699" y="1267678"/>
                  </a:lnTo>
                  <a:lnTo>
                    <a:pt x="1174912" y="1355820"/>
                  </a:lnTo>
                  <a:lnTo>
                    <a:pt x="1085978" y="1439992"/>
                  </a:lnTo>
                  <a:lnTo>
                    <a:pt x="993075" y="1517811"/>
                  </a:lnTo>
                  <a:lnTo>
                    <a:pt x="895407" y="1590865"/>
                  </a:lnTo>
                  <a:lnTo>
                    <a:pt x="793769" y="1659155"/>
                  </a:lnTo>
                  <a:lnTo>
                    <a:pt x="688161" y="1721887"/>
                  </a:lnTo>
                  <a:lnTo>
                    <a:pt x="578582" y="1778266"/>
                  </a:lnTo>
                  <a:lnTo>
                    <a:pt x="0" y="578800"/>
                  </a:lnTo>
                  <a:lnTo>
                    <a:pt x="216196" y="29511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 name="Shape 3307"/>
            <p:cNvSpPr/>
            <p:nvPr/>
          </p:nvSpPr>
          <p:spPr>
            <a:xfrm>
              <a:off x="6410996" y="3013192"/>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3" name="Text Placeholder 4"/>
            <p:cNvSpPr txBox="1">
              <a:spLocks/>
            </p:cNvSpPr>
            <p:nvPr/>
          </p:nvSpPr>
          <p:spPr>
            <a:xfrm>
              <a:off x="6389696" y="3082250"/>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8" name="Group 7"/>
          <p:cNvGrpSpPr/>
          <p:nvPr/>
        </p:nvGrpSpPr>
        <p:grpSpPr>
          <a:xfrm>
            <a:off x="5080758" y="3990408"/>
            <a:ext cx="1561262" cy="1171546"/>
            <a:chOff x="5087374" y="3235824"/>
            <a:chExt cx="1419329" cy="1063178"/>
          </a:xfrm>
        </p:grpSpPr>
        <p:sp>
          <p:nvSpPr>
            <p:cNvPr id="37" name="Freeform 36"/>
            <p:cNvSpPr>
              <a:spLocks/>
            </p:cNvSpPr>
            <p:nvPr/>
          </p:nvSpPr>
          <p:spPr bwMode="auto">
            <a:xfrm>
              <a:off x="5087374" y="3235824"/>
              <a:ext cx="1419329" cy="1063178"/>
            </a:xfrm>
            <a:custGeom>
              <a:avLst/>
              <a:gdLst>
                <a:gd name="connsiteX0" fmla="*/ 578515 w 1889125"/>
                <a:gd name="connsiteY0" fmla="*/ 0 h 1415090"/>
                <a:gd name="connsiteX1" fmla="*/ 945082 w 1889125"/>
                <a:gd name="connsiteY1" fmla="*/ 2412 h 1415090"/>
                <a:gd name="connsiteX2" fmla="*/ 1312742 w 1889125"/>
                <a:gd name="connsiteY2" fmla="*/ 2412 h 1415090"/>
                <a:gd name="connsiteX3" fmla="*/ 1889125 w 1889125"/>
                <a:gd name="connsiteY3" fmla="*/ 1200699 h 1415090"/>
                <a:gd name="connsiteX4" fmla="*/ 1832769 w 1889125"/>
                <a:gd name="connsiteY4" fmla="*/ 1226109 h 1415090"/>
                <a:gd name="connsiteX5" fmla="*/ 1775619 w 1889125"/>
                <a:gd name="connsiteY5" fmla="*/ 1250724 h 1415090"/>
                <a:gd name="connsiteX6" fmla="*/ 1718469 w 1889125"/>
                <a:gd name="connsiteY6" fmla="*/ 1273751 h 1415090"/>
                <a:gd name="connsiteX7" fmla="*/ 1661319 w 1889125"/>
                <a:gd name="connsiteY7" fmla="*/ 1293602 h 1415090"/>
                <a:gd name="connsiteX8" fmla="*/ 1602581 w 1889125"/>
                <a:gd name="connsiteY8" fmla="*/ 1313453 h 1415090"/>
                <a:gd name="connsiteX9" fmla="*/ 1544638 w 1889125"/>
                <a:gd name="connsiteY9" fmla="*/ 1331716 h 1415090"/>
                <a:gd name="connsiteX10" fmla="*/ 1485106 w 1889125"/>
                <a:gd name="connsiteY10" fmla="*/ 1346803 h 1415090"/>
                <a:gd name="connsiteX11" fmla="*/ 1425575 w 1889125"/>
                <a:gd name="connsiteY11" fmla="*/ 1361889 h 1415090"/>
                <a:gd name="connsiteX12" fmla="*/ 1366044 w 1889125"/>
                <a:gd name="connsiteY12" fmla="*/ 1374594 h 1415090"/>
                <a:gd name="connsiteX13" fmla="*/ 1306513 w 1889125"/>
                <a:gd name="connsiteY13" fmla="*/ 1384917 h 1415090"/>
                <a:gd name="connsiteX14" fmla="*/ 1246981 w 1889125"/>
                <a:gd name="connsiteY14" fmla="*/ 1393651 h 1415090"/>
                <a:gd name="connsiteX15" fmla="*/ 1185863 w 1889125"/>
                <a:gd name="connsiteY15" fmla="*/ 1401591 h 1415090"/>
                <a:gd name="connsiteX16" fmla="*/ 1126331 w 1889125"/>
                <a:gd name="connsiteY16" fmla="*/ 1407944 h 1415090"/>
                <a:gd name="connsiteX17" fmla="*/ 1066006 w 1889125"/>
                <a:gd name="connsiteY17" fmla="*/ 1412708 h 1415090"/>
                <a:gd name="connsiteX18" fmla="*/ 1004888 w 1889125"/>
                <a:gd name="connsiteY18" fmla="*/ 1413502 h 1415090"/>
                <a:gd name="connsiteX19" fmla="*/ 945356 w 1889125"/>
                <a:gd name="connsiteY19" fmla="*/ 1415090 h 1415090"/>
                <a:gd name="connsiteX20" fmla="*/ 884238 w 1889125"/>
                <a:gd name="connsiteY20" fmla="*/ 1413502 h 1415090"/>
                <a:gd name="connsiteX21" fmla="*/ 823119 w 1889125"/>
                <a:gd name="connsiteY21" fmla="*/ 1412708 h 1415090"/>
                <a:gd name="connsiteX22" fmla="*/ 763588 w 1889125"/>
                <a:gd name="connsiteY22" fmla="*/ 1407944 h 1415090"/>
                <a:gd name="connsiteX23" fmla="*/ 703263 w 1889125"/>
                <a:gd name="connsiteY23" fmla="*/ 1401591 h 1415090"/>
                <a:gd name="connsiteX24" fmla="*/ 642144 w 1889125"/>
                <a:gd name="connsiteY24" fmla="*/ 1393651 h 1415090"/>
                <a:gd name="connsiteX25" fmla="*/ 582613 w 1889125"/>
                <a:gd name="connsiteY25" fmla="*/ 1384917 h 1415090"/>
                <a:gd name="connsiteX26" fmla="*/ 523081 w 1889125"/>
                <a:gd name="connsiteY26" fmla="*/ 1374594 h 1415090"/>
                <a:gd name="connsiteX27" fmla="*/ 463550 w 1889125"/>
                <a:gd name="connsiteY27" fmla="*/ 1361889 h 1415090"/>
                <a:gd name="connsiteX28" fmla="*/ 404019 w 1889125"/>
                <a:gd name="connsiteY28" fmla="*/ 1346803 h 1415090"/>
                <a:gd name="connsiteX29" fmla="*/ 344488 w 1889125"/>
                <a:gd name="connsiteY29" fmla="*/ 1331716 h 1415090"/>
                <a:gd name="connsiteX30" fmla="*/ 286544 w 1889125"/>
                <a:gd name="connsiteY30" fmla="*/ 1313453 h 1415090"/>
                <a:gd name="connsiteX31" fmla="*/ 228600 w 1889125"/>
                <a:gd name="connsiteY31" fmla="*/ 1293602 h 1415090"/>
                <a:gd name="connsiteX32" fmla="*/ 170656 w 1889125"/>
                <a:gd name="connsiteY32" fmla="*/ 1273751 h 1415090"/>
                <a:gd name="connsiteX33" fmla="*/ 113506 w 1889125"/>
                <a:gd name="connsiteY33" fmla="*/ 1250724 h 1415090"/>
                <a:gd name="connsiteX34" fmla="*/ 56356 w 1889125"/>
                <a:gd name="connsiteY34" fmla="*/ 1226109 h 1415090"/>
                <a:gd name="connsiteX35" fmla="*/ 0 w 1889125"/>
                <a:gd name="connsiteY35" fmla="*/ 1200699 h 141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89125" h="1415090">
                  <a:moveTo>
                    <a:pt x="578515" y="0"/>
                  </a:moveTo>
                  <a:lnTo>
                    <a:pt x="945082" y="2412"/>
                  </a:lnTo>
                  <a:lnTo>
                    <a:pt x="1312742" y="2412"/>
                  </a:lnTo>
                  <a:lnTo>
                    <a:pt x="1889125" y="1200699"/>
                  </a:lnTo>
                  <a:lnTo>
                    <a:pt x="1832769" y="1226109"/>
                  </a:lnTo>
                  <a:lnTo>
                    <a:pt x="1775619" y="1250724"/>
                  </a:lnTo>
                  <a:lnTo>
                    <a:pt x="1718469" y="1273751"/>
                  </a:lnTo>
                  <a:lnTo>
                    <a:pt x="1661319" y="1293602"/>
                  </a:lnTo>
                  <a:lnTo>
                    <a:pt x="1602581" y="1313453"/>
                  </a:lnTo>
                  <a:lnTo>
                    <a:pt x="1544638" y="1331716"/>
                  </a:lnTo>
                  <a:lnTo>
                    <a:pt x="1485106" y="1346803"/>
                  </a:lnTo>
                  <a:lnTo>
                    <a:pt x="1425575" y="1361889"/>
                  </a:lnTo>
                  <a:lnTo>
                    <a:pt x="1366044" y="1374594"/>
                  </a:lnTo>
                  <a:lnTo>
                    <a:pt x="1306513" y="1384917"/>
                  </a:lnTo>
                  <a:lnTo>
                    <a:pt x="1246981" y="1393651"/>
                  </a:lnTo>
                  <a:lnTo>
                    <a:pt x="1185863" y="1401591"/>
                  </a:lnTo>
                  <a:lnTo>
                    <a:pt x="1126331" y="1407944"/>
                  </a:lnTo>
                  <a:lnTo>
                    <a:pt x="1066006" y="1412708"/>
                  </a:lnTo>
                  <a:lnTo>
                    <a:pt x="1004888" y="1413502"/>
                  </a:lnTo>
                  <a:lnTo>
                    <a:pt x="945356" y="1415090"/>
                  </a:lnTo>
                  <a:lnTo>
                    <a:pt x="884238" y="1413502"/>
                  </a:lnTo>
                  <a:lnTo>
                    <a:pt x="823119" y="1412708"/>
                  </a:lnTo>
                  <a:lnTo>
                    <a:pt x="763588" y="1407944"/>
                  </a:lnTo>
                  <a:lnTo>
                    <a:pt x="703263" y="1401591"/>
                  </a:lnTo>
                  <a:lnTo>
                    <a:pt x="642144" y="1393651"/>
                  </a:lnTo>
                  <a:lnTo>
                    <a:pt x="582613" y="1384917"/>
                  </a:lnTo>
                  <a:lnTo>
                    <a:pt x="523081" y="1374594"/>
                  </a:lnTo>
                  <a:lnTo>
                    <a:pt x="463550" y="1361889"/>
                  </a:lnTo>
                  <a:lnTo>
                    <a:pt x="404019" y="1346803"/>
                  </a:lnTo>
                  <a:lnTo>
                    <a:pt x="344488" y="1331716"/>
                  </a:lnTo>
                  <a:lnTo>
                    <a:pt x="286544" y="1313453"/>
                  </a:lnTo>
                  <a:lnTo>
                    <a:pt x="228600" y="1293602"/>
                  </a:lnTo>
                  <a:lnTo>
                    <a:pt x="170656" y="1273751"/>
                  </a:lnTo>
                  <a:lnTo>
                    <a:pt x="113506" y="1250724"/>
                  </a:lnTo>
                  <a:lnTo>
                    <a:pt x="56356" y="1226109"/>
                  </a:lnTo>
                  <a:lnTo>
                    <a:pt x="0" y="1200699"/>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Shape 3307"/>
            <p:cNvSpPr/>
            <p:nvPr/>
          </p:nvSpPr>
          <p:spPr>
            <a:xfrm>
              <a:off x="5551878" y="345951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4" name="Text Placeholder 4"/>
            <p:cNvSpPr txBox="1">
              <a:spLocks/>
            </p:cNvSpPr>
            <p:nvPr/>
          </p:nvSpPr>
          <p:spPr>
            <a:xfrm>
              <a:off x="5519791" y="350721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9" name="Group 8"/>
          <p:cNvGrpSpPr/>
          <p:nvPr/>
        </p:nvGrpSpPr>
        <p:grpSpPr>
          <a:xfrm>
            <a:off x="4079679" y="3497714"/>
            <a:ext cx="1450043" cy="1472225"/>
            <a:chOff x="4164215" y="2781664"/>
            <a:chExt cx="1318221" cy="1336045"/>
          </a:xfrm>
        </p:grpSpPr>
        <p:sp>
          <p:nvSpPr>
            <p:cNvPr id="38" name="Freeform 37"/>
            <p:cNvSpPr>
              <a:spLocks/>
            </p:cNvSpPr>
            <p:nvPr/>
          </p:nvSpPr>
          <p:spPr bwMode="auto">
            <a:xfrm>
              <a:off x="4164215" y="2781664"/>
              <a:ext cx="1318221" cy="1336045"/>
            </a:xfrm>
            <a:custGeom>
              <a:avLst/>
              <a:gdLst>
                <a:gd name="connsiteX0" fmla="*/ 1323738 w 1754552"/>
                <a:gd name="connsiteY0" fmla="*/ 0 h 1778276"/>
                <a:gd name="connsiteX1" fmla="*/ 1541936 w 1754552"/>
                <a:gd name="connsiteY1" fmla="*/ 297949 h 1778276"/>
                <a:gd name="connsiteX2" fmla="*/ 1754552 w 1754552"/>
                <a:gd name="connsiteY2" fmla="*/ 581770 h 1778276"/>
                <a:gd name="connsiteX3" fmla="*/ 1178366 w 1754552"/>
                <a:gd name="connsiteY3" fmla="*/ 1778276 h 1778276"/>
                <a:gd name="connsiteX4" fmla="*/ 1068788 w 1754552"/>
                <a:gd name="connsiteY4" fmla="*/ 1721897 h 1778276"/>
                <a:gd name="connsiteX5" fmla="*/ 961591 w 1754552"/>
                <a:gd name="connsiteY5" fmla="*/ 1659165 h 1778276"/>
                <a:gd name="connsiteX6" fmla="*/ 859953 w 1754552"/>
                <a:gd name="connsiteY6" fmla="*/ 1590875 h 1778276"/>
                <a:gd name="connsiteX7" fmla="*/ 762285 w 1754552"/>
                <a:gd name="connsiteY7" fmla="*/ 1517821 h 1778276"/>
                <a:gd name="connsiteX8" fmla="*/ 670970 w 1754552"/>
                <a:gd name="connsiteY8" fmla="*/ 1440002 h 1778276"/>
                <a:gd name="connsiteX9" fmla="*/ 582037 w 1754552"/>
                <a:gd name="connsiteY9" fmla="*/ 1355830 h 1778276"/>
                <a:gd name="connsiteX10" fmla="*/ 498662 w 1754552"/>
                <a:gd name="connsiteY10" fmla="*/ 1267688 h 1778276"/>
                <a:gd name="connsiteX11" fmla="*/ 420845 w 1754552"/>
                <a:gd name="connsiteY11" fmla="*/ 1174782 h 1778276"/>
                <a:gd name="connsiteX12" fmla="*/ 347793 w 1754552"/>
                <a:gd name="connsiteY12" fmla="*/ 1078699 h 1778276"/>
                <a:gd name="connsiteX13" fmla="*/ 280299 w 1754552"/>
                <a:gd name="connsiteY13" fmla="*/ 977852 h 1778276"/>
                <a:gd name="connsiteX14" fmla="*/ 217569 w 1754552"/>
                <a:gd name="connsiteY14" fmla="*/ 873034 h 1778276"/>
                <a:gd name="connsiteX15" fmla="*/ 162780 w 1754552"/>
                <a:gd name="connsiteY15" fmla="*/ 764247 h 1778276"/>
                <a:gd name="connsiteX16" fmla="*/ 137370 w 1754552"/>
                <a:gd name="connsiteY16" fmla="*/ 709456 h 1778276"/>
                <a:gd name="connsiteX17" fmla="*/ 112755 w 1754552"/>
                <a:gd name="connsiteY17" fmla="*/ 653077 h 1778276"/>
                <a:gd name="connsiteX18" fmla="*/ 89727 w 1754552"/>
                <a:gd name="connsiteY18" fmla="*/ 596698 h 1778276"/>
                <a:gd name="connsiteX19" fmla="*/ 68288 w 1754552"/>
                <a:gd name="connsiteY19" fmla="*/ 538730 h 1778276"/>
                <a:gd name="connsiteX20" fmla="*/ 48437 w 1754552"/>
                <a:gd name="connsiteY20" fmla="*/ 480763 h 1778276"/>
                <a:gd name="connsiteX21" fmla="*/ 31762 w 1754552"/>
                <a:gd name="connsiteY21" fmla="*/ 421208 h 1778276"/>
                <a:gd name="connsiteX22" fmla="*/ 15087 w 1754552"/>
                <a:gd name="connsiteY22" fmla="*/ 361652 h 1778276"/>
                <a:gd name="connsiteX23" fmla="*/ 0 w 1754552"/>
                <a:gd name="connsiteY23" fmla="*/ 302097 h 177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54552" h="1778276">
                  <a:moveTo>
                    <a:pt x="1323738" y="0"/>
                  </a:moveTo>
                  <a:lnTo>
                    <a:pt x="1541936" y="297949"/>
                  </a:lnTo>
                  <a:lnTo>
                    <a:pt x="1754552" y="581770"/>
                  </a:lnTo>
                  <a:lnTo>
                    <a:pt x="1178366" y="1778276"/>
                  </a:lnTo>
                  <a:lnTo>
                    <a:pt x="1068788" y="1721897"/>
                  </a:lnTo>
                  <a:lnTo>
                    <a:pt x="961591" y="1659165"/>
                  </a:lnTo>
                  <a:lnTo>
                    <a:pt x="859953" y="1590875"/>
                  </a:lnTo>
                  <a:lnTo>
                    <a:pt x="762285" y="1517821"/>
                  </a:lnTo>
                  <a:lnTo>
                    <a:pt x="670970" y="1440002"/>
                  </a:lnTo>
                  <a:lnTo>
                    <a:pt x="582037" y="1355830"/>
                  </a:lnTo>
                  <a:lnTo>
                    <a:pt x="498662" y="1267688"/>
                  </a:lnTo>
                  <a:lnTo>
                    <a:pt x="420845" y="1174782"/>
                  </a:lnTo>
                  <a:lnTo>
                    <a:pt x="347793" y="1078699"/>
                  </a:lnTo>
                  <a:lnTo>
                    <a:pt x="280299" y="977852"/>
                  </a:lnTo>
                  <a:lnTo>
                    <a:pt x="217569" y="873034"/>
                  </a:lnTo>
                  <a:lnTo>
                    <a:pt x="162780" y="764247"/>
                  </a:lnTo>
                  <a:lnTo>
                    <a:pt x="137370" y="709456"/>
                  </a:lnTo>
                  <a:lnTo>
                    <a:pt x="112755" y="653077"/>
                  </a:lnTo>
                  <a:lnTo>
                    <a:pt x="89727" y="596698"/>
                  </a:lnTo>
                  <a:lnTo>
                    <a:pt x="68288" y="538730"/>
                  </a:lnTo>
                  <a:lnTo>
                    <a:pt x="48437" y="480763"/>
                  </a:lnTo>
                  <a:lnTo>
                    <a:pt x="31762" y="421208"/>
                  </a:lnTo>
                  <a:lnTo>
                    <a:pt x="15087" y="361652"/>
                  </a:lnTo>
                  <a:lnTo>
                    <a:pt x="0" y="30209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Shape 3307"/>
            <p:cNvSpPr/>
            <p:nvPr/>
          </p:nvSpPr>
          <p:spPr>
            <a:xfrm>
              <a:off x="4715172" y="3082250"/>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5" name="Text Placeholder 4"/>
            <p:cNvSpPr txBox="1">
              <a:spLocks/>
            </p:cNvSpPr>
            <p:nvPr/>
          </p:nvSpPr>
          <p:spPr>
            <a:xfrm>
              <a:off x="4677817" y="313128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1" name="Group 40"/>
          <p:cNvGrpSpPr/>
          <p:nvPr/>
        </p:nvGrpSpPr>
        <p:grpSpPr>
          <a:xfrm>
            <a:off x="319154" y="3132526"/>
            <a:ext cx="2231134" cy="326564"/>
            <a:chOff x="319154" y="2625821"/>
            <a:chExt cx="2231134" cy="244923"/>
          </a:xfrm>
        </p:grpSpPr>
        <p:sp>
          <p:nvSpPr>
            <p:cNvPr id="4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43" name="Rectangle 4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4" name="Rectangle 43"/>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46" name="Group 45"/>
          <p:cNvGrpSpPr/>
          <p:nvPr/>
        </p:nvGrpSpPr>
        <p:grpSpPr>
          <a:xfrm>
            <a:off x="317967" y="3459091"/>
            <a:ext cx="2231134" cy="326564"/>
            <a:chOff x="319154" y="2625821"/>
            <a:chExt cx="2231134" cy="244923"/>
          </a:xfrm>
        </p:grpSpPr>
        <p:sp>
          <p:nvSpPr>
            <p:cNvPr id="4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48" name="Rectangle 4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9" name="Rectangle 48"/>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1" name="Group 50"/>
          <p:cNvGrpSpPr/>
          <p:nvPr/>
        </p:nvGrpSpPr>
        <p:grpSpPr>
          <a:xfrm>
            <a:off x="317967" y="3779670"/>
            <a:ext cx="2231134" cy="326564"/>
            <a:chOff x="319154" y="2625821"/>
            <a:chExt cx="2231134" cy="244923"/>
          </a:xfrm>
        </p:grpSpPr>
        <p:sp>
          <p:nvSpPr>
            <p:cNvPr id="5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53" name="Rectangle 5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4" name="Rectangle 53"/>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6" name="Group 55"/>
          <p:cNvGrpSpPr/>
          <p:nvPr/>
        </p:nvGrpSpPr>
        <p:grpSpPr>
          <a:xfrm>
            <a:off x="317967" y="4113142"/>
            <a:ext cx="2231134" cy="326564"/>
            <a:chOff x="319154" y="2625821"/>
            <a:chExt cx="2231134" cy="244923"/>
          </a:xfrm>
        </p:grpSpPr>
        <p:sp>
          <p:nvSpPr>
            <p:cNvPr id="5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58" name="Rectangle 5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9" name="Rectangle 58"/>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1" name="Group 60"/>
          <p:cNvGrpSpPr/>
          <p:nvPr/>
        </p:nvGrpSpPr>
        <p:grpSpPr>
          <a:xfrm>
            <a:off x="317967" y="4439707"/>
            <a:ext cx="2231134" cy="326564"/>
            <a:chOff x="319154" y="2625821"/>
            <a:chExt cx="2231134" cy="244923"/>
          </a:xfrm>
        </p:grpSpPr>
        <p:sp>
          <p:nvSpPr>
            <p:cNvPr id="6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63" name="Rectangle 6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4" name="Rectangle 63"/>
            <p:cNvSpPr/>
            <p:nvPr/>
          </p:nvSpPr>
          <p:spPr bwMode="auto">
            <a:xfrm>
              <a:off x="412527" y="2822022"/>
              <a:ext cx="1338773"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6" name="Group 65"/>
          <p:cNvGrpSpPr/>
          <p:nvPr/>
        </p:nvGrpSpPr>
        <p:grpSpPr>
          <a:xfrm>
            <a:off x="317967" y="4754784"/>
            <a:ext cx="2231134" cy="326564"/>
            <a:chOff x="319154" y="2625821"/>
            <a:chExt cx="2231134" cy="244923"/>
          </a:xfrm>
        </p:grpSpPr>
        <p:sp>
          <p:nvSpPr>
            <p:cNvPr id="6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68" name="Rectangle 6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9" name="Rectangle 68"/>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71" name="Group 70"/>
          <p:cNvGrpSpPr/>
          <p:nvPr/>
        </p:nvGrpSpPr>
        <p:grpSpPr>
          <a:xfrm>
            <a:off x="317967" y="5078068"/>
            <a:ext cx="2231134" cy="326564"/>
            <a:chOff x="319154" y="2625821"/>
            <a:chExt cx="2231134" cy="244923"/>
          </a:xfrm>
        </p:grpSpPr>
        <p:sp>
          <p:nvSpPr>
            <p:cNvPr id="7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Evernote</a:t>
              </a:r>
              <a:endParaRPr lang="en-US" sz="700" dirty="0">
                <a:solidFill>
                  <a:srgbClr val="404040"/>
                </a:solidFill>
                <a:latin typeface="Open Sans"/>
                <a:cs typeface="Open Sans"/>
              </a:endParaRPr>
            </a:p>
          </p:txBody>
        </p:sp>
        <p:sp>
          <p:nvSpPr>
            <p:cNvPr id="73" name="Rectangle 7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4" name="Rectangle 73"/>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1" name="Group 10"/>
          <p:cNvGrpSpPr/>
          <p:nvPr/>
        </p:nvGrpSpPr>
        <p:grpSpPr>
          <a:xfrm>
            <a:off x="3695285" y="816110"/>
            <a:ext cx="4883096" cy="4905092"/>
            <a:chOff x="3695285" y="612082"/>
            <a:chExt cx="4883096" cy="3678820"/>
          </a:xfrm>
        </p:grpSpPr>
        <p:sp>
          <p:nvSpPr>
            <p:cNvPr id="79" name="Arc 78"/>
            <p:cNvSpPr/>
            <p:nvPr/>
          </p:nvSpPr>
          <p:spPr>
            <a:xfrm rot="18563712">
              <a:off x="4469223" y="181744"/>
              <a:ext cx="3335220" cy="4883096"/>
            </a:xfrm>
            <a:prstGeom prst="arc">
              <a:avLst>
                <a:gd name="adj1" fmla="val 16095191"/>
                <a:gd name="adj2" fmla="val 18864657"/>
              </a:avLst>
            </a:prstGeom>
            <a:ln w="12700" cmpd="sng">
              <a:solidFill>
                <a:schemeClr val="accent6"/>
              </a:solidFill>
              <a:prstDash val="sysDash"/>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TextBox 79"/>
            <p:cNvSpPr txBox="1"/>
            <p:nvPr/>
          </p:nvSpPr>
          <p:spPr>
            <a:xfrm>
              <a:off x="4342090" y="61208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grpSp>
    </p:spTree>
    <p:extLst>
      <p:ext uri="{BB962C8B-B14F-4D97-AF65-F5344CB8AC3E}">
        <p14:creationId xmlns:p14="http://schemas.microsoft.com/office/powerpoint/2010/main" val="11733646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par>
                                <p:cTn id="52" presetID="10"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500"/>
                                        <p:tgtEl>
                                          <p:spTgt spid="66"/>
                                        </p:tgtEl>
                                      </p:cBhvr>
                                    </p:animEffect>
                                  </p:childTnLst>
                                </p:cTn>
                              </p:par>
                              <p:par>
                                <p:cTn id="55" presetID="10" presetClass="entr" presetSubtype="0" fill="hold"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fade">
                                      <p:cBhvr>
                                        <p:cTn id="5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317969" y="1594721"/>
            <a:ext cx="2173575" cy="1656350"/>
          </a:xfrm>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6 CIRCLE </a:t>
            </a:r>
            <a:r>
              <a:rPr lang="en-US" dirty="0" smtClean="0">
                <a:solidFill>
                  <a:schemeClr val="bg1"/>
                </a:solidFill>
              </a:rPr>
              <a:t>DIAGRAM</a:t>
            </a:r>
            <a:endParaRPr lang="en-US" dirty="0">
              <a:solidFill>
                <a:schemeClr val="bg1"/>
              </a:solidFill>
            </a:endParaRPr>
          </a:p>
        </p:txBody>
      </p:sp>
      <p:grpSp>
        <p:nvGrpSpPr>
          <p:cNvPr id="10" name="Group 9"/>
          <p:cNvGrpSpPr/>
          <p:nvPr/>
        </p:nvGrpSpPr>
        <p:grpSpPr>
          <a:xfrm>
            <a:off x="4313521" y="1848475"/>
            <a:ext cx="1556013" cy="1452725"/>
            <a:chOff x="4350379" y="1023171"/>
            <a:chExt cx="1414557" cy="1318348"/>
          </a:xfrm>
        </p:grpSpPr>
        <p:sp>
          <p:nvSpPr>
            <p:cNvPr id="35" name="Freeform 34"/>
            <p:cNvSpPr>
              <a:spLocks/>
            </p:cNvSpPr>
            <p:nvPr/>
          </p:nvSpPr>
          <p:spPr bwMode="auto">
            <a:xfrm>
              <a:off x="4350379" y="1023171"/>
              <a:ext cx="1414557" cy="1318348"/>
            </a:xfrm>
            <a:custGeom>
              <a:avLst/>
              <a:gdLst>
                <a:gd name="connsiteX0" fmla="*/ 1810605 w 1882775"/>
                <a:gd name="connsiteY0" fmla="*/ 0 h 1754722"/>
                <a:gd name="connsiteX1" fmla="*/ 1882775 w 1882775"/>
                <a:gd name="connsiteY1" fmla="*/ 0 h 1754722"/>
                <a:gd name="connsiteX2" fmla="*/ 1882775 w 1882775"/>
                <a:gd name="connsiteY2" fmla="*/ 1337304 h 1754722"/>
                <a:gd name="connsiteX3" fmla="*/ 1155858 w 1882775"/>
                <a:gd name="connsiteY3" fmla="*/ 1754722 h 1754722"/>
                <a:gd name="connsiteX4" fmla="*/ 0 w 1882775"/>
                <a:gd name="connsiteY4" fmla="*/ 1086644 h 1754722"/>
                <a:gd name="connsiteX5" fmla="*/ 36482 w 1882775"/>
                <a:gd name="connsiteY5" fmla="*/ 1025525 h 1754722"/>
                <a:gd name="connsiteX6" fmla="*/ 76136 w 1882775"/>
                <a:gd name="connsiteY6" fmla="*/ 965200 h 1754722"/>
                <a:gd name="connsiteX7" fmla="*/ 117376 w 1882775"/>
                <a:gd name="connsiteY7" fmla="*/ 905669 h 1754722"/>
                <a:gd name="connsiteX8" fmla="*/ 160203 w 1882775"/>
                <a:gd name="connsiteY8" fmla="*/ 847725 h 1754722"/>
                <a:gd name="connsiteX9" fmla="*/ 206201 w 1882775"/>
                <a:gd name="connsiteY9" fmla="*/ 791369 h 1754722"/>
                <a:gd name="connsiteX10" fmla="*/ 251407 w 1882775"/>
                <a:gd name="connsiteY10" fmla="*/ 737394 h 1754722"/>
                <a:gd name="connsiteX11" fmla="*/ 298992 w 1882775"/>
                <a:gd name="connsiteY11" fmla="*/ 684213 h 1754722"/>
                <a:gd name="connsiteX12" fmla="*/ 348956 w 1882775"/>
                <a:gd name="connsiteY12" fmla="*/ 634206 h 1754722"/>
                <a:gd name="connsiteX13" fmla="*/ 398920 w 1882775"/>
                <a:gd name="connsiteY13" fmla="*/ 584200 h 1754722"/>
                <a:gd name="connsiteX14" fmla="*/ 452850 w 1882775"/>
                <a:gd name="connsiteY14" fmla="*/ 536575 h 1754722"/>
                <a:gd name="connsiteX15" fmla="*/ 505986 w 1882775"/>
                <a:gd name="connsiteY15" fmla="*/ 490538 h 1754722"/>
                <a:gd name="connsiteX16" fmla="*/ 562295 w 1882775"/>
                <a:gd name="connsiteY16" fmla="*/ 446881 h 1754722"/>
                <a:gd name="connsiteX17" fmla="*/ 618604 w 1882775"/>
                <a:gd name="connsiteY17" fmla="*/ 405606 h 1754722"/>
                <a:gd name="connsiteX18" fmla="*/ 676499 w 1882775"/>
                <a:gd name="connsiteY18" fmla="*/ 365919 h 1754722"/>
                <a:gd name="connsiteX19" fmla="*/ 735980 w 1882775"/>
                <a:gd name="connsiteY19" fmla="*/ 327819 h 1754722"/>
                <a:gd name="connsiteX20" fmla="*/ 795461 w 1882775"/>
                <a:gd name="connsiteY20" fmla="*/ 291306 h 1754722"/>
                <a:gd name="connsiteX21" fmla="*/ 857321 w 1882775"/>
                <a:gd name="connsiteY21" fmla="*/ 256381 h 1754722"/>
                <a:gd name="connsiteX22" fmla="*/ 919974 w 1882775"/>
                <a:gd name="connsiteY22" fmla="*/ 223838 h 1754722"/>
                <a:gd name="connsiteX23" fmla="*/ 984214 w 1882775"/>
                <a:gd name="connsiteY23" fmla="*/ 193675 h 1754722"/>
                <a:gd name="connsiteX24" fmla="*/ 1047661 w 1882775"/>
                <a:gd name="connsiteY24" fmla="*/ 165894 h 1754722"/>
                <a:gd name="connsiteX25" fmla="*/ 1113486 w 1882775"/>
                <a:gd name="connsiteY25" fmla="*/ 140494 h 1754722"/>
                <a:gd name="connsiteX26" fmla="*/ 1180898 w 1882775"/>
                <a:gd name="connsiteY26" fmla="*/ 115888 h 1754722"/>
                <a:gd name="connsiteX27" fmla="*/ 1247517 w 1882775"/>
                <a:gd name="connsiteY27" fmla="*/ 94456 h 1754722"/>
                <a:gd name="connsiteX28" fmla="*/ 1315722 w 1882775"/>
                <a:gd name="connsiteY28" fmla="*/ 74613 h 1754722"/>
                <a:gd name="connsiteX29" fmla="*/ 1384720 w 1882775"/>
                <a:gd name="connsiteY29" fmla="*/ 57944 h 1754722"/>
                <a:gd name="connsiteX30" fmla="*/ 1454511 w 1882775"/>
                <a:gd name="connsiteY30" fmla="*/ 42863 h 1754722"/>
                <a:gd name="connsiteX31" fmla="*/ 1524302 w 1882775"/>
                <a:gd name="connsiteY31" fmla="*/ 29369 h 1754722"/>
                <a:gd name="connsiteX32" fmla="*/ 1594887 w 1882775"/>
                <a:gd name="connsiteY32" fmla="*/ 18256 h 1754722"/>
                <a:gd name="connsiteX33" fmla="*/ 1666264 w 1882775"/>
                <a:gd name="connsiteY33" fmla="*/ 11113 h 1754722"/>
                <a:gd name="connsiteX34" fmla="*/ 1737641 w 1882775"/>
                <a:gd name="connsiteY34" fmla="*/ 4763 h 175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4722">
                  <a:moveTo>
                    <a:pt x="1810605" y="0"/>
                  </a:moveTo>
                  <a:lnTo>
                    <a:pt x="1882775" y="0"/>
                  </a:lnTo>
                  <a:lnTo>
                    <a:pt x="1882775" y="1337304"/>
                  </a:lnTo>
                  <a:lnTo>
                    <a:pt x="1155858" y="1754722"/>
                  </a:lnTo>
                  <a:lnTo>
                    <a:pt x="0" y="1086644"/>
                  </a:lnTo>
                  <a:lnTo>
                    <a:pt x="36482" y="1025525"/>
                  </a:lnTo>
                  <a:lnTo>
                    <a:pt x="76136" y="965200"/>
                  </a:lnTo>
                  <a:lnTo>
                    <a:pt x="117376" y="905669"/>
                  </a:lnTo>
                  <a:lnTo>
                    <a:pt x="160203" y="847725"/>
                  </a:lnTo>
                  <a:lnTo>
                    <a:pt x="206201" y="791369"/>
                  </a:lnTo>
                  <a:lnTo>
                    <a:pt x="251407" y="737394"/>
                  </a:lnTo>
                  <a:lnTo>
                    <a:pt x="298992" y="684213"/>
                  </a:lnTo>
                  <a:lnTo>
                    <a:pt x="348956" y="634206"/>
                  </a:lnTo>
                  <a:lnTo>
                    <a:pt x="398920" y="584200"/>
                  </a:lnTo>
                  <a:lnTo>
                    <a:pt x="452850" y="536575"/>
                  </a:lnTo>
                  <a:lnTo>
                    <a:pt x="505986" y="490538"/>
                  </a:lnTo>
                  <a:lnTo>
                    <a:pt x="562295" y="446881"/>
                  </a:lnTo>
                  <a:lnTo>
                    <a:pt x="618604" y="405606"/>
                  </a:lnTo>
                  <a:lnTo>
                    <a:pt x="676499" y="365919"/>
                  </a:lnTo>
                  <a:lnTo>
                    <a:pt x="735980" y="327819"/>
                  </a:lnTo>
                  <a:lnTo>
                    <a:pt x="795461" y="291306"/>
                  </a:lnTo>
                  <a:lnTo>
                    <a:pt x="857321" y="256381"/>
                  </a:lnTo>
                  <a:lnTo>
                    <a:pt x="919974" y="223838"/>
                  </a:lnTo>
                  <a:lnTo>
                    <a:pt x="984214" y="193675"/>
                  </a:lnTo>
                  <a:lnTo>
                    <a:pt x="1047661" y="165894"/>
                  </a:lnTo>
                  <a:lnTo>
                    <a:pt x="1113486" y="140494"/>
                  </a:lnTo>
                  <a:lnTo>
                    <a:pt x="1180898" y="115888"/>
                  </a:lnTo>
                  <a:lnTo>
                    <a:pt x="1247517" y="94456"/>
                  </a:lnTo>
                  <a:lnTo>
                    <a:pt x="1315722" y="74613"/>
                  </a:lnTo>
                  <a:lnTo>
                    <a:pt x="1384720" y="57944"/>
                  </a:lnTo>
                  <a:lnTo>
                    <a:pt x="1454511" y="42863"/>
                  </a:lnTo>
                  <a:lnTo>
                    <a:pt x="1524302" y="29369"/>
                  </a:lnTo>
                  <a:lnTo>
                    <a:pt x="1594887" y="18256"/>
                  </a:lnTo>
                  <a:lnTo>
                    <a:pt x="1666264" y="11113"/>
                  </a:lnTo>
                  <a:lnTo>
                    <a:pt x="1737641" y="4763"/>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Shape 3307"/>
            <p:cNvSpPr/>
            <p:nvPr/>
          </p:nvSpPr>
          <p:spPr>
            <a:xfrm>
              <a:off x="5031444" y="1537625"/>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7" name="Text Placeholder 4"/>
            <p:cNvSpPr txBox="1">
              <a:spLocks/>
            </p:cNvSpPr>
            <p:nvPr/>
          </p:nvSpPr>
          <p:spPr>
            <a:xfrm>
              <a:off x="4995999" y="160284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9" name="Group 8"/>
          <p:cNvGrpSpPr/>
          <p:nvPr/>
        </p:nvGrpSpPr>
        <p:grpSpPr>
          <a:xfrm>
            <a:off x="4059867" y="2777594"/>
            <a:ext cx="1198443" cy="1800567"/>
            <a:chOff x="4105873" y="1883117"/>
            <a:chExt cx="1089494" cy="1634015"/>
          </a:xfrm>
        </p:grpSpPr>
        <p:sp>
          <p:nvSpPr>
            <p:cNvPr id="34" name="Freeform 33"/>
            <p:cNvSpPr>
              <a:spLocks/>
            </p:cNvSpPr>
            <p:nvPr/>
          </p:nvSpPr>
          <p:spPr bwMode="auto">
            <a:xfrm>
              <a:off x="4105873" y="1883117"/>
              <a:ext cx="1089494" cy="1634015"/>
            </a:xfrm>
            <a:custGeom>
              <a:avLst/>
              <a:gdLst>
                <a:gd name="connsiteX0" fmla="*/ 291306 w 1450117"/>
                <a:gd name="connsiteY0" fmla="*/ 0 h 2174875"/>
                <a:gd name="connsiteX1" fmla="*/ 1448906 w 1450117"/>
                <a:gd name="connsiteY1" fmla="*/ 667265 h 2174875"/>
                <a:gd name="connsiteX2" fmla="*/ 1450117 w 1450117"/>
                <a:gd name="connsiteY2" fmla="*/ 1505937 h 2174875"/>
                <a:gd name="connsiteX3" fmla="*/ 291306 w 1450117"/>
                <a:gd name="connsiteY3" fmla="*/ 2174875 h 2174875"/>
                <a:gd name="connsiteX4" fmla="*/ 256381 w 1450117"/>
                <a:gd name="connsiteY4" fmla="*/ 2112169 h 2174875"/>
                <a:gd name="connsiteX5" fmla="*/ 224631 w 1450117"/>
                <a:gd name="connsiteY5" fmla="*/ 2047081 h 2174875"/>
                <a:gd name="connsiteX6" fmla="*/ 192088 w 1450117"/>
                <a:gd name="connsiteY6" fmla="*/ 1982788 h 2174875"/>
                <a:gd name="connsiteX7" fmla="*/ 165100 w 1450117"/>
                <a:gd name="connsiteY7" fmla="*/ 1916113 h 2174875"/>
                <a:gd name="connsiteX8" fmla="*/ 137319 w 1450117"/>
                <a:gd name="connsiteY8" fmla="*/ 1850231 h 2174875"/>
                <a:gd name="connsiteX9" fmla="*/ 114300 w 1450117"/>
                <a:gd name="connsiteY9" fmla="*/ 1781969 h 2174875"/>
                <a:gd name="connsiteX10" fmla="*/ 92869 w 1450117"/>
                <a:gd name="connsiteY10" fmla="*/ 1714500 h 2174875"/>
                <a:gd name="connsiteX11" fmla="*/ 73819 w 1450117"/>
                <a:gd name="connsiteY11" fmla="*/ 1646238 h 2174875"/>
                <a:gd name="connsiteX12" fmla="*/ 56356 w 1450117"/>
                <a:gd name="connsiteY12" fmla="*/ 1577181 h 2174875"/>
                <a:gd name="connsiteX13" fmla="*/ 41275 w 1450117"/>
                <a:gd name="connsiteY13" fmla="*/ 1507331 h 2174875"/>
                <a:gd name="connsiteX14" fmla="*/ 29369 w 1450117"/>
                <a:gd name="connsiteY14" fmla="*/ 1439069 h 2174875"/>
                <a:gd name="connsiteX15" fmla="*/ 18256 w 1450117"/>
                <a:gd name="connsiteY15" fmla="*/ 1368425 h 2174875"/>
                <a:gd name="connsiteX16" fmla="*/ 11113 w 1450117"/>
                <a:gd name="connsiteY16" fmla="*/ 1298575 h 2174875"/>
                <a:gd name="connsiteX17" fmla="*/ 4763 w 1450117"/>
                <a:gd name="connsiteY17" fmla="*/ 1228725 h 2174875"/>
                <a:gd name="connsiteX18" fmla="*/ 1588 w 1450117"/>
                <a:gd name="connsiteY18" fmla="*/ 1158081 h 2174875"/>
                <a:gd name="connsiteX19" fmla="*/ 0 w 1450117"/>
                <a:gd name="connsiteY19" fmla="*/ 1086644 h 2174875"/>
                <a:gd name="connsiteX20" fmla="*/ 1588 w 1450117"/>
                <a:gd name="connsiteY20" fmla="*/ 1016794 h 2174875"/>
                <a:gd name="connsiteX21" fmla="*/ 4763 w 1450117"/>
                <a:gd name="connsiteY21" fmla="*/ 946150 h 2174875"/>
                <a:gd name="connsiteX22" fmla="*/ 11113 w 1450117"/>
                <a:gd name="connsiteY22" fmla="*/ 876300 h 2174875"/>
                <a:gd name="connsiteX23" fmla="*/ 18256 w 1450117"/>
                <a:gd name="connsiteY23" fmla="*/ 806450 h 2174875"/>
                <a:gd name="connsiteX24" fmla="*/ 29369 w 1450117"/>
                <a:gd name="connsiteY24" fmla="*/ 735806 h 2174875"/>
                <a:gd name="connsiteX25" fmla="*/ 41275 w 1450117"/>
                <a:gd name="connsiteY25" fmla="*/ 667544 h 2174875"/>
                <a:gd name="connsiteX26" fmla="*/ 56356 w 1450117"/>
                <a:gd name="connsiteY26" fmla="*/ 597694 h 2174875"/>
                <a:gd name="connsiteX27" fmla="*/ 73819 w 1450117"/>
                <a:gd name="connsiteY27" fmla="*/ 528638 h 2174875"/>
                <a:gd name="connsiteX28" fmla="*/ 92869 w 1450117"/>
                <a:gd name="connsiteY28" fmla="*/ 460375 h 2174875"/>
                <a:gd name="connsiteX29" fmla="*/ 114300 w 1450117"/>
                <a:gd name="connsiteY29" fmla="*/ 392906 h 2174875"/>
                <a:gd name="connsiteX30" fmla="*/ 137319 w 1450117"/>
                <a:gd name="connsiteY30" fmla="*/ 324644 h 2174875"/>
                <a:gd name="connsiteX31" fmla="*/ 165100 w 1450117"/>
                <a:gd name="connsiteY31" fmla="*/ 258763 h 2174875"/>
                <a:gd name="connsiteX32" fmla="*/ 192088 w 1450117"/>
                <a:gd name="connsiteY32" fmla="*/ 192088 h 2174875"/>
                <a:gd name="connsiteX33" fmla="*/ 224631 w 1450117"/>
                <a:gd name="connsiteY33" fmla="*/ 127794 h 2174875"/>
                <a:gd name="connsiteX34" fmla="*/ 256381 w 1450117"/>
                <a:gd name="connsiteY34" fmla="*/ 62706 h 21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50117" h="2174875">
                  <a:moveTo>
                    <a:pt x="291306" y="0"/>
                  </a:moveTo>
                  <a:lnTo>
                    <a:pt x="1448906" y="667265"/>
                  </a:lnTo>
                  <a:lnTo>
                    <a:pt x="1450117" y="1505937"/>
                  </a:lnTo>
                  <a:lnTo>
                    <a:pt x="291306" y="2174875"/>
                  </a:lnTo>
                  <a:lnTo>
                    <a:pt x="256381" y="2112169"/>
                  </a:lnTo>
                  <a:lnTo>
                    <a:pt x="224631" y="2047081"/>
                  </a:lnTo>
                  <a:lnTo>
                    <a:pt x="192088" y="1982788"/>
                  </a:lnTo>
                  <a:lnTo>
                    <a:pt x="165100" y="1916113"/>
                  </a:lnTo>
                  <a:lnTo>
                    <a:pt x="137319" y="1850231"/>
                  </a:lnTo>
                  <a:lnTo>
                    <a:pt x="114300" y="1781969"/>
                  </a:lnTo>
                  <a:lnTo>
                    <a:pt x="92869" y="1714500"/>
                  </a:lnTo>
                  <a:lnTo>
                    <a:pt x="73819" y="1646238"/>
                  </a:lnTo>
                  <a:lnTo>
                    <a:pt x="56356" y="1577181"/>
                  </a:lnTo>
                  <a:lnTo>
                    <a:pt x="41275" y="1507331"/>
                  </a:lnTo>
                  <a:lnTo>
                    <a:pt x="29369" y="1439069"/>
                  </a:lnTo>
                  <a:lnTo>
                    <a:pt x="18256" y="1368425"/>
                  </a:lnTo>
                  <a:lnTo>
                    <a:pt x="11113" y="1298575"/>
                  </a:lnTo>
                  <a:lnTo>
                    <a:pt x="4763" y="1228725"/>
                  </a:lnTo>
                  <a:lnTo>
                    <a:pt x="1588" y="1158081"/>
                  </a:lnTo>
                  <a:lnTo>
                    <a:pt x="0" y="1086644"/>
                  </a:lnTo>
                  <a:lnTo>
                    <a:pt x="1588" y="1016794"/>
                  </a:lnTo>
                  <a:lnTo>
                    <a:pt x="4763" y="946150"/>
                  </a:lnTo>
                  <a:lnTo>
                    <a:pt x="11113" y="876300"/>
                  </a:lnTo>
                  <a:lnTo>
                    <a:pt x="18256" y="806450"/>
                  </a:lnTo>
                  <a:lnTo>
                    <a:pt x="29369" y="735806"/>
                  </a:lnTo>
                  <a:lnTo>
                    <a:pt x="41275" y="667544"/>
                  </a:lnTo>
                  <a:lnTo>
                    <a:pt x="56356" y="597694"/>
                  </a:lnTo>
                  <a:lnTo>
                    <a:pt x="73819" y="528638"/>
                  </a:lnTo>
                  <a:lnTo>
                    <a:pt x="92869" y="460375"/>
                  </a:lnTo>
                  <a:lnTo>
                    <a:pt x="114300" y="392906"/>
                  </a:lnTo>
                  <a:lnTo>
                    <a:pt x="137319" y="324644"/>
                  </a:lnTo>
                  <a:lnTo>
                    <a:pt x="165100" y="258763"/>
                  </a:lnTo>
                  <a:lnTo>
                    <a:pt x="192088" y="192088"/>
                  </a:lnTo>
                  <a:lnTo>
                    <a:pt x="224631" y="127794"/>
                  </a:lnTo>
                  <a:lnTo>
                    <a:pt x="256381" y="62706"/>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Shape 3307"/>
            <p:cNvSpPr/>
            <p:nvPr/>
          </p:nvSpPr>
          <p:spPr>
            <a:xfrm>
              <a:off x="4493561" y="2493860"/>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8" name="Text Placeholder 4"/>
            <p:cNvSpPr txBox="1">
              <a:spLocks/>
            </p:cNvSpPr>
            <p:nvPr/>
          </p:nvSpPr>
          <p:spPr>
            <a:xfrm>
              <a:off x="4453405" y="255036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 name="Group 3"/>
          <p:cNvGrpSpPr/>
          <p:nvPr/>
        </p:nvGrpSpPr>
        <p:grpSpPr>
          <a:xfrm>
            <a:off x="5905177" y="1848593"/>
            <a:ext cx="1556013" cy="1453855"/>
            <a:chOff x="5815030" y="1023171"/>
            <a:chExt cx="1414557" cy="1319373"/>
          </a:xfrm>
        </p:grpSpPr>
        <p:sp>
          <p:nvSpPr>
            <p:cNvPr id="30" name="Freeform 29"/>
            <p:cNvSpPr>
              <a:spLocks/>
            </p:cNvSpPr>
            <p:nvPr/>
          </p:nvSpPr>
          <p:spPr bwMode="auto">
            <a:xfrm>
              <a:off x="5815030" y="1023171"/>
              <a:ext cx="1414557" cy="1319373"/>
            </a:xfrm>
            <a:custGeom>
              <a:avLst/>
              <a:gdLst>
                <a:gd name="connsiteX0" fmla="*/ 0 w 1882775"/>
                <a:gd name="connsiteY0" fmla="*/ 0 h 1756086"/>
                <a:gd name="connsiteX1" fmla="*/ 72964 w 1882775"/>
                <a:gd name="connsiteY1" fmla="*/ 0 h 1756086"/>
                <a:gd name="connsiteX2" fmla="*/ 145134 w 1882775"/>
                <a:gd name="connsiteY2" fmla="*/ 4763 h 1756086"/>
                <a:gd name="connsiteX3" fmla="*/ 216511 w 1882775"/>
                <a:gd name="connsiteY3" fmla="*/ 11113 h 1756086"/>
                <a:gd name="connsiteX4" fmla="*/ 287889 w 1882775"/>
                <a:gd name="connsiteY4" fmla="*/ 18256 h 1756086"/>
                <a:gd name="connsiteX5" fmla="*/ 359266 w 1882775"/>
                <a:gd name="connsiteY5" fmla="*/ 29369 h 1756086"/>
                <a:gd name="connsiteX6" fmla="*/ 429850 w 1882775"/>
                <a:gd name="connsiteY6" fmla="*/ 42863 h 1756086"/>
                <a:gd name="connsiteX7" fmla="*/ 498055 w 1882775"/>
                <a:gd name="connsiteY7" fmla="*/ 57944 h 1756086"/>
                <a:gd name="connsiteX8" fmla="*/ 568640 w 1882775"/>
                <a:gd name="connsiteY8" fmla="*/ 74613 h 1756086"/>
                <a:gd name="connsiteX9" fmla="*/ 635258 w 1882775"/>
                <a:gd name="connsiteY9" fmla="*/ 94456 h 1756086"/>
                <a:gd name="connsiteX10" fmla="*/ 701877 w 1882775"/>
                <a:gd name="connsiteY10" fmla="*/ 115888 h 1756086"/>
                <a:gd name="connsiteX11" fmla="*/ 769289 w 1882775"/>
                <a:gd name="connsiteY11" fmla="*/ 140494 h 1756086"/>
                <a:gd name="connsiteX12" fmla="*/ 835115 w 1882775"/>
                <a:gd name="connsiteY12" fmla="*/ 165894 h 1756086"/>
                <a:gd name="connsiteX13" fmla="*/ 900147 w 1882775"/>
                <a:gd name="connsiteY13" fmla="*/ 193675 h 1756086"/>
                <a:gd name="connsiteX14" fmla="*/ 962801 w 1882775"/>
                <a:gd name="connsiteY14" fmla="*/ 223838 h 1756086"/>
                <a:gd name="connsiteX15" fmla="*/ 1027040 w 1882775"/>
                <a:gd name="connsiteY15" fmla="*/ 256381 h 1756086"/>
                <a:gd name="connsiteX16" fmla="*/ 1087315 w 1882775"/>
                <a:gd name="connsiteY16" fmla="*/ 291306 h 1756086"/>
                <a:gd name="connsiteX17" fmla="*/ 1148382 w 1882775"/>
                <a:gd name="connsiteY17" fmla="*/ 327819 h 1756086"/>
                <a:gd name="connsiteX18" fmla="*/ 1206277 w 1882775"/>
                <a:gd name="connsiteY18" fmla="*/ 365919 h 1756086"/>
                <a:gd name="connsiteX19" fmla="*/ 1264172 w 1882775"/>
                <a:gd name="connsiteY19" fmla="*/ 405606 h 1756086"/>
                <a:gd name="connsiteX20" fmla="*/ 1322067 w 1882775"/>
                <a:gd name="connsiteY20" fmla="*/ 446881 h 1756086"/>
                <a:gd name="connsiteX21" fmla="*/ 1376789 w 1882775"/>
                <a:gd name="connsiteY21" fmla="*/ 490538 h 1756086"/>
                <a:gd name="connsiteX22" fmla="*/ 1429926 w 1882775"/>
                <a:gd name="connsiteY22" fmla="*/ 536575 h 1756086"/>
                <a:gd name="connsiteX23" fmla="*/ 1483855 w 1882775"/>
                <a:gd name="connsiteY23" fmla="*/ 584200 h 1756086"/>
                <a:gd name="connsiteX24" fmla="*/ 1533819 w 1882775"/>
                <a:gd name="connsiteY24" fmla="*/ 634206 h 1756086"/>
                <a:gd name="connsiteX25" fmla="*/ 1583784 w 1882775"/>
                <a:gd name="connsiteY25" fmla="*/ 684213 h 1756086"/>
                <a:gd name="connsiteX26" fmla="*/ 1631368 w 1882775"/>
                <a:gd name="connsiteY26" fmla="*/ 737394 h 1756086"/>
                <a:gd name="connsiteX27" fmla="*/ 1678160 w 1882775"/>
                <a:gd name="connsiteY27" fmla="*/ 791369 h 1756086"/>
                <a:gd name="connsiteX28" fmla="*/ 1722573 w 1882775"/>
                <a:gd name="connsiteY28" fmla="*/ 847725 h 1756086"/>
                <a:gd name="connsiteX29" fmla="*/ 1765399 w 1882775"/>
                <a:gd name="connsiteY29" fmla="*/ 905669 h 1756086"/>
                <a:gd name="connsiteX30" fmla="*/ 1806639 w 1882775"/>
                <a:gd name="connsiteY30" fmla="*/ 965200 h 1756086"/>
                <a:gd name="connsiteX31" fmla="*/ 1846293 w 1882775"/>
                <a:gd name="connsiteY31" fmla="*/ 1025525 h 1756086"/>
                <a:gd name="connsiteX32" fmla="*/ 1882775 w 1882775"/>
                <a:gd name="connsiteY32" fmla="*/ 1086644 h 1756086"/>
                <a:gd name="connsiteX33" fmla="*/ 724558 w 1882775"/>
                <a:gd name="connsiteY33" fmla="*/ 1756086 h 1756086"/>
                <a:gd name="connsiteX34" fmla="*/ 0 w 1882775"/>
                <a:gd name="connsiteY34" fmla="*/ 1337763 h 17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6086">
                  <a:moveTo>
                    <a:pt x="0" y="0"/>
                  </a:moveTo>
                  <a:lnTo>
                    <a:pt x="72964" y="0"/>
                  </a:lnTo>
                  <a:lnTo>
                    <a:pt x="145134" y="4763"/>
                  </a:lnTo>
                  <a:lnTo>
                    <a:pt x="216511" y="11113"/>
                  </a:lnTo>
                  <a:lnTo>
                    <a:pt x="287889" y="18256"/>
                  </a:lnTo>
                  <a:lnTo>
                    <a:pt x="359266" y="29369"/>
                  </a:lnTo>
                  <a:lnTo>
                    <a:pt x="429850" y="42863"/>
                  </a:lnTo>
                  <a:lnTo>
                    <a:pt x="498055" y="57944"/>
                  </a:lnTo>
                  <a:lnTo>
                    <a:pt x="568640" y="74613"/>
                  </a:lnTo>
                  <a:lnTo>
                    <a:pt x="635258" y="94456"/>
                  </a:lnTo>
                  <a:lnTo>
                    <a:pt x="701877" y="115888"/>
                  </a:lnTo>
                  <a:lnTo>
                    <a:pt x="769289" y="140494"/>
                  </a:lnTo>
                  <a:lnTo>
                    <a:pt x="835115" y="165894"/>
                  </a:lnTo>
                  <a:lnTo>
                    <a:pt x="900147" y="193675"/>
                  </a:lnTo>
                  <a:lnTo>
                    <a:pt x="962801" y="223838"/>
                  </a:lnTo>
                  <a:lnTo>
                    <a:pt x="1027040" y="256381"/>
                  </a:lnTo>
                  <a:lnTo>
                    <a:pt x="1087315" y="291306"/>
                  </a:lnTo>
                  <a:lnTo>
                    <a:pt x="1148382" y="327819"/>
                  </a:lnTo>
                  <a:lnTo>
                    <a:pt x="1206277" y="365919"/>
                  </a:lnTo>
                  <a:lnTo>
                    <a:pt x="1264172" y="405606"/>
                  </a:lnTo>
                  <a:lnTo>
                    <a:pt x="1322067" y="446881"/>
                  </a:lnTo>
                  <a:lnTo>
                    <a:pt x="1376789" y="490538"/>
                  </a:lnTo>
                  <a:lnTo>
                    <a:pt x="1429926" y="536575"/>
                  </a:lnTo>
                  <a:lnTo>
                    <a:pt x="1483855" y="584200"/>
                  </a:lnTo>
                  <a:lnTo>
                    <a:pt x="1533819" y="634206"/>
                  </a:lnTo>
                  <a:lnTo>
                    <a:pt x="1583784" y="684213"/>
                  </a:lnTo>
                  <a:lnTo>
                    <a:pt x="1631368" y="737394"/>
                  </a:lnTo>
                  <a:lnTo>
                    <a:pt x="1678160" y="791369"/>
                  </a:lnTo>
                  <a:lnTo>
                    <a:pt x="1722573" y="847725"/>
                  </a:lnTo>
                  <a:lnTo>
                    <a:pt x="1765399" y="905669"/>
                  </a:lnTo>
                  <a:lnTo>
                    <a:pt x="1806639" y="965200"/>
                  </a:lnTo>
                  <a:lnTo>
                    <a:pt x="1846293" y="1025525"/>
                  </a:lnTo>
                  <a:lnTo>
                    <a:pt x="1882775" y="1086644"/>
                  </a:lnTo>
                  <a:lnTo>
                    <a:pt x="724558" y="1756086"/>
                  </a:lnTo>
                  <a:lnTo>
                    <a:pt x="0" y="133776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Shape 3307"/>
            <p:cNvSpPr/>
            <p:nvPr/>
          </p:nvSpPr>
          <p:spPr>
            <a:xfrm>
              <a:off x="6084797" y="1537625"/>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9" name="Text Placeholder 4"/>
            <p:cNvSpPr txBox="1">
              <a:spLocks/>
            </p:cNvSpPr>
            <p:nvPr/>
          </p:nvSpPr>
          <p:spPr>
            <a:xfrm>
              <a:off x="6050202" y="160747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5" name="Group 4"/>
          <p:cNvGrpSpPr/>
          <p:nvPr/>
        </p:nvGrpSpPr>
        <p:grpSpPr>
          <a:xfrm>
            <a:off x="6524892" y="2777594"/>
            <a:ext cx="1198417" cy="1800567"/>
            <a:chOff x="6384623" y="1883117"/>
            <a:chExt cx="1089470" cy="1634015"/>
          </a:xfrm>
        </p:grpSpPr>
        <p:sp>
          <p:nvSpPr>
            <p:cNvPr id="31" name="Freeform 30"/>
            <p:cNvSpPr>
              <a:spLocks/>
            </p:cNvSpPr>
            <p:nvPr/>
          </p:nvSpPr>
          <p:spPr bwMode="auto">
            <a:xfrm>
              <a:off x="6384623" y="1883117"/>
              <a:ext cx="1089470" cy="1634015"/>
            </a:xfrm>
            <a:custGeom>
              <a:avLst/>
              <a:gdLst>
                <a:gd name="connsiteX0" fmla="*/ 1158779 w 1450085"/>
                <a:gd name="connsiteY0" fmla="*/ 0 h 2174875"/>
                <a:gd name="connsiteX1" fmla="*/ 1193704 w 1450085"/>
                <a:gd name="connsiteY1" fmla="*/ 62706 h 2174875"/>
                <a:gd name="connsiteX2" fmla="*/ 1227041 w 1450085"/>
                <a:gd name="connsiteY2" fmla="*/ 127794 h 2174875"/>
                <a:gd name="connsiteX3" fmla="*/ 1257998 w 1450085"/>
                <a:gd name="connsiteY3" fmla="*/ 192088 h 2174875"/>
                <a:gd name="connsiteX4" fmla="*/ 1286573 w 1450085"/>
                <a:gd name="connsiteY4" fmla="*/ 258763 h 2174875"/>
                <a:gd name="connsiteX5" fmla="*/ 1312766 w 1450085"/>
                <a:gd name="connsiteY5" fmla="*/ 324644 h 2174875"/>
                <a:gd name="connsiteX6" fmla="*/ 1337373 w 1450085"/>
                <a:gd name="connsiteY6" fmla="*/ 392906 h 2174875"/>
                <a:gd name="connsiteX7" fmla="*/ 1358010 w 1450085"/>
                <a:gd name="connsiteY7" fmla="*/ 460375 h 2174875"/>
                <a:gd name="connsiteX8" fmla="*/ 1376266 w 1450085"/>
                <a:gd name="connsiteY8" fmla="*/ 528638 h 2174875"/>
                <a:gd name="connsiteX9" fmla="*/ 1395316 w 1450085"/>
                <a:gd name="connsiteY9" fmla="*/ 597694 h 2174875"/>
                <a:gd name="connsiteX10" fmla="*/ 1408810 w 1450085"/>
                <a:gd name="connsiteY10" fmla="*/ 667544 h 2174875"/>
                <a:gd name="connsiteX11" fmla="*/ 1422304 w 1450085"/>
                <a:gd name="connsiteY11" fmla="*/ 735806 h 2174875"/>
                <a:gd name="connsiteX12" fmla="*/ 1431829 w 1450085"/>
                <a:gd name="connsiteY12" fmla="*/ 806450 h 2174875"/>
                <a:gd name="connsiteX13" fmla="*/ 1438973 w 1450085"/>
                <a:gd name="connsiteY13" fmla="*/ 876300 h 2174875"/>
                <a:gd name="connsiteX14" fmla="*/ 1445323 w 1450085"/>
                <a:gd name="connsiteY14" fmla="*/ 946150 h 2174875"/>
                <a:gd name="connsiteX15" fmla="*/ 1448498 w 1450085"/>
                <a:gd name="connsiteY15" fmla="*/ 1016794 h 2174875"/>
                <a:gd name="connsiteX16" fmla="*/ 1450085 w 1450085"/>
                <a:gd name="connsiteY16" fmla="*/ 1086644 h 2174875"/>
                <a:gd name="connsiteX17" fmla="*/ 1448498 w 1450085"/>
                <a:gd name="connsiteY17" fmla="*/ 1158081 h 2174875"/>
                <a:gd name="connsiteX18" fmla="*/ 1445323 w 1450085"/>
                <a:gd name="connsiteY18" fmla="*/ 1228725 h 2174875"/>
                <a:gd name="connsiteX19" fmla="*/ 1438973 w 1450085"/>
                <a:gd name="connsiteY19" fmla="*/ 1298575 h 2174875"/>
                <a:gd name="connsiteX20" fmla="*/ 1431829 w 1450085"/>
                <a:gd name="connsiteY20" fmla="*/ 1368425 h 2174875"/>
                <a:gd name="connsiteX21" fmla="*/ 1422304 w 1450085"/>
                <a:gd name="connsiteY21" fmla="*/ 1439069 h 2174875"/>
                <a:gd name="connsiteX22" fmla="*/ 1408810 w 1450085"/>
                <a:gd name="connsiteY22" fmla="*/ 1507331 h 2174875"/>
                <a:gd name="connsiteX23" fmla="*/ 1395316 w 1450085"/>
                <a:gd name="connsiteY23" fmla="*/ 1577181 h 2174875"/>
                <a:gd name="connsiteX24" fmla="*/ 1376266 w 1450085"/>
                <a:gd name="connsiteY24" fmla="*/ 1646238 h 2174875"/>
                <a:gd name="connsiteX25" fmla="*/ 1358010 w 1450085"/>
                <a:gd name="connsiteY25" fmla="*/ 1714500 h 2174875"/>
                <a:gd name="connsiteX26" fmla="*/ 1337373 w 1450085"/>
                <a:gd name="connsiteY26" fmla="*/ 1781969 h 2174875"/>
                <a:gd name="connsiteX27" fmla="*/ 1312766 w 1450085"/>
                <a:gd name="connsiteY27" fmla="*/ 1850231 h 2174875"/>
                <a:gd name="connsiteX28" fmla="*/ 1286573 w 1450085"/>
                <a:gd name="connsiteY28" fmla="*/ 1916113 h 2174875"/>
                <a:gd name="connsiteX29" fmla="*/ 1257998 w 1450085"/>
                <a:gd name="connsiteY29" fmla="*/ 1982788 h 2174875"/>
                <a:gd name="connsiteX30" fmla="*/ 1227041 w 1450085"/>
                <a:gd name="connsiteY30" fmla="*/ 2047081 h 2174875"/>
                <a:gd name="connsiteX31" fmla="*/ 1193704 w 1450085"/>
                <a:gd name="connsiteY31" fmla="*/ 2112169 h 2174875"/>
                <a:gd name="connsiteX32" fmla="*/ 1158779 w 1450085"/>
                <a:gd name="connsiteY32" fmla="*/ 2174875 h 2174875"/>
                <a:gd name="connsiteX33" fmla="*/ 1966 w 1450085"/>
                <a:gd name="connsiteY33" fmla="*/ 1507090 h 2174875"/>
                <a:gd name="connsiteX34" fmla="*/ 0 w 1450085"/>
                <a:gd name="connsiteY34" fmla="*/ 667945 h 21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50085" h="2174875">
                  <a:moveTo>
                    <a:pt x="1158779" y="0"/>
                  </a:moveTo>
                  <a:lnTo>
                    <a:pt x="1193704" y="62706"/>
                  </a:lnTo>
                  <a:lnTo>
                    <a:pt x="1227041" y="127794"/>
                  </a:lnTo>
                  <a:lnTo>
                    <a:pt x="1257998" y="192088"/>
                  </a:lnTo>
                  <a:lnTo>
                    <a:pt x="1286573" y="258763"/>
                  </a:lnTo>
                  <a:lnTo>
                    <a:pt x="1312766" y="324644"/>
                  </a:lnTo>
                  <a:lnTo>
                    <a:pt x="1337373" y="392906"/>
                  </a:lnTo>
                  <a:lnTo>
                    <a:pt x="1358010" y="460375"/>
                  </a:lnTo>
                  <a:lnTo>
                    <a:pt x="1376266" y="528638"/>
                  </a:lnTo>
                  <a:lnTo>
                    <a:pt x="1395316" y="597694"/>
                  </a:lnTo>
                  <a:lnTo>
                    <a:pt x="1408810" y="667544"/>
                  </a:lnTo>
                  <a:lnTo>
                    <a:pt x="1422304" y="735806"/>
                  </a:lnTo>
                  <a:lnTo>
                    <a:pt x="1431829" y="806450"/>
                  </a:lnTo>
                  <a:lnTo>
                    <a:pt x="1438973" y="876300"/>
                  </a:lnTo>
                  <a:lnTo>
                    <a:pt x="1445323" y="946150"/>
                  </a:lnTo>
                  <a:lnTo>
                    <a:pt x="1448498" y="1016794"/>
                  </a:lnTo>
                  <a:lnTo>
                    <a:pt x="1450085" y="1086644"/>
                  </a:lnTo>
                  <a:lnTo>
                    <a:pt x="1448498" y="1158081"/>
                  </a:lnTo>
                  <a:lnTo>
                    <a:pt x="1445323" y="1228725"/>
                  </a:lnTo>
                  <a:lnTo>
                    <a:pt x="1438973" y="1298575"/>
                  </a:lnTo>
                  <a:lnTo>
                    <a:pt x="1431829" y="1368425"/>
                  </a:lnTo>
                  <a:lnTo>
                    <a:pt x="1422304" y="1439069"/>
                  </a:lnTo>
                  <a:lnTo>
                    <a:pt x="1408810" y="1507331"/>
                  </a:lnTo>
                  <a:lnTo>
                    <a:pt x="1395316" y="1577181"/>
                  </a:lnTo>
                  <a:lnTo>
                    <a:pt x="1376266" y="1646238"/>
                  </a:lnTo>
                  <a:lnTo>
                    <a:pt x="1358010" y="1714500"/>
                  </a:lnTo>
                  <a:lnTo>
                    <a:pt x="1337373" y="1781969"/>
                  </a:lnTo>
                  <a:lnTo>
                    <a:pt x="1312766" y="1850231"/>
                  </a:lnTo>
                  <a:lnTo>
                    <a:pt x="1286573" y="1916113"/>
                  </a:lnTo>
                  <a:lnTo>
                    <a:pt x="1257998" y="1982788"/>
                  </a:lnTo>
                  <a:lnTo>
                    <a:pt x="1227041" y="2047081"/>
                  </a:lnTo>
                  <a:lnTo>
                    <a:pt x="1193704" y="2112169"/>
                  </a:lnTo>
                  <a:lnTo>
                    <a:pt x="1158779" y="2174875"/>
                  </a:lnTo>
                  <a:lnTo>
                    <a:pt x="1966" y="1507090"/>
                  </a:lnTo>
                  <a:lnTo>
                    <a:pt x="0" y="66794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Shape 3307"/>
            <p:cNvSpPr/>
            <p:nvPr/>
          </p:nvSpPr>
          <p:spPr>
            <a:xfrm>
              <a:off x="6607738" y="2493860"/>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0" name="Text Placeholder 4"/>
            <p:cNvSpPr txBox="1">
              <a:spLocks/>
            </p:cNvSpPr>
            <p:nvPr/>
          </p:nvSpPr>
          <p:spPr>
            <a:xfrm>
              <a:off x="6570347" y="255783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8" name="Group 7"/>
          <p:cNvGrpSpPr/>
          <p:nvPr/>
        </p:nvGrpSpPr>
        <p:grpSpPr>
          <a:xfrm>
            <a:off x="4313521" y="4052970"/>
            <a:ext cx="1556013" cy="1454156"/>
            <a:chOff x="4350379" y="3057430"/>
            <a:chExt cx="1414557" cy="1319647"/>
          </a:xfrm>
        </p:grpSpPr>
        <p:sp>
          <p:nvSpPr>
            <p:cNvPr id="33" name="Freeform 32"/>
            <p:cNvSpPr>
              <a:spLocks/>
            </p:cNvSpPr>
            <p:nvPr/>
          </p:nvSpPr>
          <p:spPr bwMode="auto">
            <a:xfrm>
              <a:off x="4350379" y="3057430"/>
              <a:ext cx="1414557" cy="1319647"/>
            </a:xfrm>
            <a:custGeom>
              <a:avLst/>
              <a:gdLst>
                <a:gd name="connsiteX0" fmla="*/ 1157792 w 1882775"/>
                <a:gd name="connsiteY0" fmla="*/ 0 h 1756451"/>
                <a:gd name="connsiteX1" fmla="*/ 1882775 w 1882775"/>
                <a:gd name="connsiteY1" fmla="*/ 418569 h 1756451"/>
                <a:gd name="connsiteX2" fmla="*/ 1882775 w 1882775"/>
                <a:gd name="connsiteY2" fmla="*/ 1756451 h 1756451"/>
                <a:gd name="connsiteX3" fmla="*/ 1810605 w 1882775"/>
                <a:gd name="connsiteY3" fmla="*/ 1754864 h 1756451"/>
                <a:gd name="connsiteX4" fmla="*/ 1737641 w 1882775"/>
                <a:gd name="connsiteY4" fmla="*/ 1751689 h 1756451"/>
                <a:gd name="connsiteX5" fmla="*/ 1666264 w 1882775"/>
                <a:gd name="connsiteY5" fmla="*/ 1745339 h 1756451"/>
                <a:gd name="connsiteX6" fmla="*/ 1594887 w 1882775"/>
                <a:gd name="connsiteY6" fmla="*/ 1738195 h 1756451"/>
                <a:gd name="connsiteX7" fmla="*/ 1524302 w 1882775"/>
                <a:gd name="connsiteY7" fmla="*/ 1727082 h 1756451"/>
                <a:gd name="connsiteX8" fmla="*/ 1454511 w 1882775"/>
                <a:gd name="connsiteY8" fmla="*/ 1713589 h 1756451"/>
                <a:gd name="connsiteX9" fmla="*/ 1384720 w 1882775"/>
                <a:gd name="connsiteY9" fmla="*/ 1698507 h 1756451"/>
                <a:gd name="connsiteX10" fmla="*/ 1315722 w 1882775"/>
                <a:gd name="connsiteY10" fmla="*/ 1681839 h 1756451"/>
                <a:gd name="connsiteX11" fmla="*/ 1247517 w 1882775"/>
                <a:gd name="connsiteY11" fmla="*/ 1661995 h 1756451"/>
                <a:gd name="connsiteX12" fmla="*/ 1180898 w 1882775"/>
                <a:gd name="connsiteY12" fmla="*/ 1640564 h 1756451"/>
                <a:gd name="connsiteX13" fmla="*/ 1113486 w 1882775"/>
                <a:gd name="connsiteY13" fmla="*/ 1615957 h 1756451"/>
                <a:gd name="connsiteX14" fmla="*/ 1047661 w 1882775"/>
                <a:gd name="connsiteY14" fmla="*/ 1590557 h 1756451"/>
                <a:gd name="connsiteX15" fmla="*/ 984214 w 1882775"/>
                <a:gd name="connsiteY15" fmla="*/ 1561189 h 1756451"/>
                <a:gd name="connsiteX16" fmla="*/ 919974 w 1882775"/>
                <a:gd name="connsiteY16" fmla="*/ 1532614 h 1756451"/>
                <a:gd name="connsiteX17" fmla="*/ 857321 w 1882775"/>
                <a:gd name="connsiteY17" fmla="*/ 1498482 h 1756451"/>
                <a:gd name="connsiteX18" fmla="*/ 795461 w 1882775"/>
                <a:gd name="connsiteY18" fmla="*/ 1465145 h 1756451"/>
                <a:gd name="connsiteX19" fmla="*/ 735980 w 1882775"/>
                <a:gd name="connsiteY19" fmla="*/ 1428632 h 1756451"/>
                <a:gd name="connsiteX20" fmla="*/ 676499 w 1882775"/>
                <a:gd name="connsiteY20" fmla="*/ 1390532 h 1756451"/>
                <a:gd name="connsiteX21" fmla="*/ 618604 w 1882775"/>
                <a:gd name="connsiteY21" fmla="*/ 1350845 h 1756451"/>
                <a:gd name="connsiteX22" fmla="*/ 562295 w 1882775"/>
                <a:gd name="connsiteY22" fmla="*/ 1307982 h 1756451"/>
                <a:gd name="connsiteX23" fmla="*/ 505986 w 1882775"/>
                <a:gd name="connsiteY23" fmla="*/ 1265914 h 1756451"/>
                <a:gd name="connsiteX24" fmla="*/ 452850 w 1882775"/>
                <a:gd name="connsiteY24" fmla="*/ 1219876 h 1756451"/>
                <a:gd name="connsiteX25" fmla="*/ 398920 w 1882775"/>
                <a:gd name="connsiteY25" fmla="*/ 1172251 h 1756451"/>
                <a:gd name="connsiteX26" fmla="*/ 348956 w 1882775"/>
                <a:gd name="connsiteY26" fmla="*/ 1122245 h 1756451"/>
                <a:gd name="connsiteX27" fmla="*/ 298992 w 1882775"/>
                <a:gd name="connsiteY27" fmla="*/ 1072239 h 1756451"/>
                <a:gd name="connsiteX28" fmla="*/ 251407 w 1882775"/>
                <a:gd name="connsiteY28" fmla="*/ 1019057 h 1756451"/>
                <a:gd name="connsiteX29" fmla="*/ 206201 w 1882775"/>
                <a:gd name="connsiteY29" fmla="*/ 965082 h 1756451"/>
                <a:gd name="connsiteX30" fmla="*/ 160203 w 1882775"/>
                <a:gd name="connsiteY30" fmla="*/ 908726 h 1756451"/>
                <a:gd name="connsiteX31" fmla="*/ 117376 w 1882775"/>
                <a:gd name="connsiteY31" fmla="*/ 850782 h 1756451"/>
                <a:gd name="connsiteX32" fmla="*/ 76136 w 1882775"/>
                <a:gd name="connsiteY32" fmla="*/ 791251 h 1756451"/>
                <a:gd name="connsiteX33" fmla="*/ 36482 w 1882775"/>
                <a:gd name="connsiteY33" fmla="*/ 730926 h 1756451"/>
                <a:gd name="connsiteX34" fmla="*/ 0 w 1882775"/>
                <a:gd name="connsiteY34" fmla="*/ 668220 h 175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6451">
                  <a:moveTo>
                    <a:pt x="1157792" y="0"/>
                  </a:moveTo>
                  <a:lnTo>
                    <a:pt x="1882775" y="418569"/>
                  </a:lnTo>
                  <a:lnTo>
                    <a:pt x="1882775" y="1756451"/>
                  </a:lnTo>
                  <a:lnTo>
                    <a:pt x="1810605" y="1754864"/>
                  </a:lnTo>
                  <a:lnTo>
                    <a:pt x="1737641" y="1751689"/>
                  </a:lnTo>
                  <a:lnTo>
                    <a:pt x="1666264" y="1745339"/>
                  </a:lnTo>
                  <a:lnTo>
                    <a:pt x="1594887" y="1738195"/>
                  </a:lnTo>
                  <a:lnTo>
                    <a:pt x="1524302" y="1727082"/>
                  </a:lnTo>
                  <a:lnTo>
                    <a:pt x="1454511" y="1713589"/>
                  </a:lnTo>
                  <a:lnTo>
                    <a:pt x="1384720" y="1698507"/>
                  </a:lnTo>
                  <a:lnTo>
                    <a:pt x="1315722" y="1681839"/>
                  </a:lnTo>
                  <a:lnTo>
                    <a:pt x="1247517" y="1661995"/>
                  </a:lnTo>
                  <a:lnTo>
                    <a:pt x="1180898" y="1640564"/>
                  </a:lnTo>
                  <a:lnTo>
                    <a:pt x="1113486" y="1615957"/>
                  </a:lnTo>
                  <a:lnTo>
                    <a:pt x="1047661" y="1590557"/>
                  </a:lnTo>
                  <a:lnTo>
                    <a:pt x="984214" y="1561189"/>
                  </a:lnTo>
                  <a:lnTo>
                    <a:pt x="919974" y="1532614"/>
                  </a:lnTo>
                  <a:lnTo>
                    <a:pt x="857321" y="1498482"/>
                  </a:lnTo>
                  <a:lnTo>
                    <a:pt x="795461" y="1465145"/>
                  </a:lnTo>
                  <a:lnTo>
                    <a:pt x="735980" y="1428632"/>
                  </a:lnTo>
                  <a:lnTo>
                    <a:pt x="676499" y="1390532"/>
                  </a:lnTo>
                  <a:lnTo>
                    <a:pt x="618604" y="1350845"/>
                  </a:lnTo>
                  <a:lnTo>
                    <a:pt x="562295" y="1307982"/>
                  </a:lnTo>
                  <a:lnTo>
                    <a:pt x="505986" y="1265914"/>
                  </a:lnTo>
                  <a:lnTo>
                    <a:pt x="452850" y="1219876"/>
                  </a:lnTo>
                  <a:lnTo>
                    <a:pt x="398920" y="1172251"/>
                  </a:lnTo>
                  <a:lnTo>
                    <a:pt x="348956" y="1122245"/>
                  </a:lnTo>
                  <a:lnTo>
                    <a:pt x="298992" y="1072239"/>
                  </a:lnTo>
                  <a:lnTo>
                    <a:pt x="251407" y="1019057"/>
                  </a:lnTo>
                  <a:lnTo>
                    <a:pt x="206201" y="965082"/>
                  </a:lnTo>
                  <a:lnTo>
                    <a:pt x="160203" y="908726"/>
                  </a:lnTo>
                  <a:lnTo>
                    <a:pt x="117376" y="850782"/>
                  </a:lnTo>
                  <a:lnTo>
                    <a:pt x="76136" y="791251"/>
                  </a:lnTo>
                  <a:lnTo>
                    <a:pt x="36482" y="730926"/>
                  </a:lnTo>
                  <a:lnTo>
                    <a:pt x="0" y="66822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Shape 3307"/>
            <p:cNvSpPr/>
            <p:nvPr/>
          </p:nvSpPr>
          <p:spPr>
            <a:xfrm>
              <a:off x="5031444" y="339056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1" name="Text Placeholder 4"/>
            <p:cNvSpPr txBox="1">
              <a:spLocks/>
            </p:cNvSpPr>
            <p:nvPr/>
          </p:nvSpPr>
          <p:spPr>
            <a:xfrm>
              <a:off x="4988528" y="344707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7" name="Group 6"/>
          <p:cNvGrpSpPr/>
          <p:nvPr/>
        </p:nvGrpSpPr>
        <p:grpSpPr>
          <a:xfrm>
            <a:off x="5905177" y="4053802"/>
            <a:ext cx="1556013" cy="1453405"/>
            <a:chOff x="5815030" y="3058112"/>
            <a:chExt cx="1414557" cy="1318965"/>
          </a:xfrm>
        </p:grpSpPr>
        <p:sp>
          <p:nvSpPr>
            <p:cNvPr id="32" name="Freeform 31"/>
            <p:cNvSpPr>
              <a:spLocks/>
            </p:cNvSpPr>
            <p:nvPr/>
          </p:nvSpPr>
          <p:spPr bwMode="auto">
            <a:xfrm>
              <a:off x="5815030" y="3058112"/>
              <a:ext cx="1414557" cy="1318965"/>
            </a:xfrm>
            <a:custGeom>
              <a:avLst/>
              <a:gdLst>
                <a:gd name="connsiteX0" fmla="*/ 726555 w 1882775"/>
                <a:gd name="connsiteY0" fmla="*/ 0 h 1755543"/>
                <a:gd name="connsiteX1" fmla="*/ 1882775 w 1882775"/>
                <a:gd name="connsiteY1" fmla="*/ 667312 h 1755543"/>
                <a:gd name="connsiteX2" fmla="*/ 1846293 w 1882775"/>
                <a:gd name="connsiteY2" fmla="*/ 730018 h 1755543"/>
                <a:gd name="connsiteX3" fmla="*/ 1806639 w 1882775"/>
                <a:gd name="connsiteY3" fmla="*/ 790343 h 1755543"/>
                <a:gd name="connsiteX4" fmla="*/ 1765399 w 1882775"/>
                <a:gd name="connsiteY4" fmla="*/ 849874 h 1755543"/>
                <a:gd name="connsiteX5" fmla="*/ 1722573 w 1882775"/>
                <a:gd name="connsiteY5" fmla="*/ 907818 h 1755543"/>
                <a:gd name="connsiteX6" fmla="*/ 1678160 w 1882775"/>
                <a:gd name="connsiteY6" fmla="*/ 964174 h 1755543"/>
                <a:gd name="connsiteX7" fmla="*/ 1631368 w 1882775"/>
                <a:gd name="connsiteY7" fmla="*/ 1018149 h 1755543"/>
                <a:gd name="connsiteX8" fmla="*/ 1583784 w 1882775"/>
                <a:gd name="connsiteY8" fmla="*/ 1071331 h 1755543"/>
                <a:gd name="connsiteX9" fmla="*/ 1533819 w 1882775"/>
                <a:gd name="connsiteY9" fmla="*/ 1121337 h 1755543"/>
                <a:gd name="connsiteX10" fmla="*/ 1483855 w 1882775"/>
                <a:gd name="connsiteY10" fmla="*/ 1171343 h 1755543"/>
                <a:gd name="connsiteX11" fmla="*/ 1429926 w 1882775"/>
                <a:gd name="connsiteY11" fmla="*/ 1218968 h 1755543"/>
                <a:gd name="connsiteX12" fmla="*/ 1376789 w 1882775"/>
                <a:gd name="connsiteY12" fmla="*/ 1265006 h 1755543"/>
                <a:gd name="connsiteX13" fmla="*/ 1322067 w 1882775"/>
                <a:gd name="connsiteY13" fmla="*/ 1307074 h 1755543"/>
                <a:gd name="connsiteX14" fmla="*/ 1264172 w 1882775"/>
                <a:gd name="connsiteY14" fmla="*/ 1349937 h 1755543"/>
                <a:gd name="connsiteX15" fmla="*/ 1206277 w 1882775"/>
                <a:gd name="connsiteY15" fmla="*/ 1389624 h 1755543"/>
                <a:gd name="connsiteX16" fmla="*/ 1148382 w 1882775"/>
                <a:gd name="connsiteY16" fmla="*/ 1427724 h 1755543"/>
                <a:gd name="connsiteX17" fmla="*/ 1087315 w 1882775"/>
                <a:gd name="connsiteY17" fmla="*/ 1464237 h 1755543"/>
                <a:gd name="connsiteX18" fmla="*/ 1027040 w 1882775"/>
                <a:gd name="connsiteY18" fmla="*/ 1497574 h 1755543"/>
                <a:gd name="connsiteX19" fmla="*/ 962801 w 1882775"/>
                <a:gd name="connsiteY19" fmla="*/ 1531706 h 1755543"/>
                <a:gd name="connsiteX20" fmla="*/ 900147 w 1882775"/>
                <a:gd name="connsiteY20" fmla="*/ 1560281 h 1755543"/>
                <a:gd name="connsiteX21" fmla="*/ 835115 w 1882775"/>
                <a:gd name="connsiteY21" fmla="*/ 1589649 h 1755543"/>
                <a:gd name="connsiteX22" fmla="*/ 769289 w 1882775"/>
                <a:gd name="connsiteY22" fmla="*/ 1615049 h 1755543"/>
                <a:gd name="connsiteX23" fmla="*/ 701877 w 1882775"/>
                <a:gd name="connsiteY23" fmla="*/ 1639656 h 1755543"/>
                <a:gd name="connsiteX24" fmla="*/ 635258 w 1882775"/>
                <a:gd name="connsiteY24" fmla="*/ 1661087 h 1755543"/>
                <a:gd name="connsiteX25" fmla="*/ 568640 w 1882775"/>
                <a:gd name="connsiteY25" fmla="*/ 1680931 h 1755543"/>
                <a:gd name="connsiteX26" fmla="*/ 498055 w 1882775"/>
                <a:gd name="connsiteY26" fmla="*/ 1697599 h 1755543"/>
                <a:gd name="connsiteX27" fmla="*/ 429850 w 1882775"/>
                <a:gd name="connsiteY27" fmla="*/ 1712681 h 1755543"/>
                <a:gd name="connsiteX28" fmla="*/ 359266 w 1882775"/>
                <a:gd name="connsiteY28" fmla="*/ 1726174 h 1755543"/>
                <a:gd name="connsiteX29" fmla="*/ 287889 w 1882775"/>
                <a:gd name="connsiteY29" fmla="*/ 1737287 h 1755543"/>
                <a:gd name="connsiteX30" fmla="*/ 216511 w 1882775"/>
                <a:gd name="connsiteY30" fmla="*/ 1744431 h 1755543"/>
                <a:gd name="connsiteX31" fmla="*/ 145134 w 1882775"/>
                <a:gd name="connsiteY31" fmla="*/ 1750781 h 1755543"/>
                <a:gd name="connsiteX32" fmla="*/ 72964 w 1882775"/>
                <a:gd name="connsiteY32" fmla="*/ 1753956 h 1755543"/>
                <a:gd name="connsiteX33" fmla="*/ 0 w 1882775"/>
                <a:gd name="connsiteY33" fmla="*/ 1755543 h 1755543"/>
                <a:gd name="connsiteX34" fmla="*/ 0 w 1882775"/>
                <a:gd name="connsiteY34" fmla="*/ 418079 h 175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2775" h="1755543">
                  <a:moveTo>
                    <a:pt x="726555" y="0"/>
                  </a:moveTo>
                  <a:lnTo>
                    <a:pt x="1882775" y="667312"/>
                  </a:lnTo>
                  <a:lnTo>
                    <a:pt x="1846293" y="730018"/>
                  </a:lnTo>
                  <a:lnTo>
                    <a:pt x="1806639" y="790343"/>
                  </a:lnTo>
                  <a:lnTo>
                    <a:pt x="1765399" y="849874"/>
                  </a:lnTo>
                  <a:lnTo>
                    <a:pt x="1722573" y="907818"/>
                  </a:lnTo>
                  <a:lnTo>
                    <a:pt x="1678160" y="964174"/>
                  </a:lnTo>
                  <a:lnTo>
                    <a:pt x="1631368" y="1018149"/>
                  </a:lnTo>
                  <a:lnTo>
                    <a:pt x="1583784" y="1071331"/>
                  </a:lnTo>
                  <a:lnTo>
                    <a:pt x="1533819" y="1121337"/>
                  </a:lnTo>
                  <a:lnTo>
                    <a:pt x="1483855" y="1171343"/>
                  </a:lnTo>
                  <a:lnTo>
                    <a:pt x="1429926" y="1218968"/>
                  </a:lnTo>
                  <a:lnTo>
                    <a:pt x="1376789" y="1265006"/>
                  </a:lnTo>
                  <a:lnTo>
                    <a:pt x="1322067" y="1307074"/>
                  </a:lnTo>
                  <a:lnTo>
                    <a:pt x="1264172" y="1349937"/>
                  </a:lnTo>
                  <a:lnTo>
                    <a:pt x="1206277" y="1389624"/>
                  </a:lnTo>
                  <a:lnTo>
                    <a:pt x="1148382" y="1427724"/>
                  </a:lnTo>
                  <a:lnTo>
                    <a:pt x="1087315" y="1464237"/>
                  </a:lnTo>
                  <a:lnTo>
                    <a:pt x="1027040" y="1497574"/>
                  </a:lnTo>
                  <a:lnTo>
                    <a:pt x="962801" y="1531706"/>
                  </a:lnTo>
                  <a:lnTo>
                    <a:pt x="900147" y="1560281"/>
                  </a:lnTo>
                  <a:lnTo>
                    <a:pt x="835115" y="1589649"/>
                  </a:lnTo>
                  <a:lnTo>
                    <a:pt x="769289" y="1615049"/>
                  </a:lnTo>
                  <a:lnTo>
                    <a:pt x="701877" y="1639656"/>
                  </a:lnTo>
                  <a:lnTo>
                    <a:pt x="635258" y="1661087"/>
                  </a:lnTo>
                  <a:lnTo>
                    <a:pt x="568640" y="1680931"/>
                  </a:lnTo>
                  <a:lnTo>
                    <a:pt x="498055" y="1697599"/>
                  </a:lnTo>
                  <a:lnTo>
                    <a:pt x="429850" y="1712681"/>
                  </a:lnTo>
                  <a:lnTo>
                    <a:pt x="359266" y="1726174"/>
                  </a:lnTo>
                  <a:lnTo>
                    <a:pt x="287889" y="1737287"/>
                  </a:lnTo>
                  <a:lnTo>
                    <a:pt x="216511" y="1744431"/>
                  </a:lnTo>
                  <a:lnTo>
                    <a:pt x="145134" y="1750781"/>
                  </a:lnTo>
                  <a:lnTo>
                    <a:pt x="72964" y="1753956"/>
                  </a:lnTo>
                  <a:lnTo>
                    <a:pt x="0" y="1755543"/>
                  </a:lnTo>
                  <a:lnTo>
                    <a:pt x="0" y="418079"/>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 name="Shape 3307"/>
            <p:cNvSpPr/>
            <p:nvPr/>
          </p:nvSpPr>
          <p:spPr>
            <a:xfrm>
              <a:off x="6084797" y="339056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2" name="Text Placeholder 4"/>
            <p:cNvSpPr txBox="1">
              <a:spLocks/>
            </p:cNvSpPr>
            <p:nvPr/>
          </p:nvSpPr>
          <p:spPr>
            <a:xfrm>
              <a:off x="6050166" y="346407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2" name="Group 1"/>
          <p:cNvGrpSpPr/>
          <p:nvPr/>
        </p:nvGrpSpPr>
        <p:grpSpPr>
          <a:xfrm>
            <a:off x="319154" y="3162411"/>
            <a:ext cx="2231134" cy="326564"/>
            <a:chOff x="319154" y="2625821"/>
            <a:chExt cx="2231134" cy="244923"/>
          </a:xfrm>
        </p:grpSpPr>
        <p:sp>
          <p:nvSpPr>
            <p:cNvPr id="2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26" name="Rectangle 25"/>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7" name="Rectangle 26"/>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8"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39" name="Group 38"/>
          <p:cNvGrpSpPr/>
          <p:nvPr/>
        </p:nvGrpSpPr>
        <p:grpSpPr>
          <a:xfrm>
            <a:off x="317967" y="3488974"/>
            <a:ext cx="2231134" cy="326564"/>
            <a:chOff x="319154" y="2625821"/>
            <a:chExt cx="2231134" cy="244923"/>
          </a:xfrm>
        </p:grpSpPr>
        <p:sp>
          <p:nvSpPr>
            <p:cNvPr id="40"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41" name="Rectangle 40"/>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2" name="Rectangle 41"/>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3"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44" name="Group 43"/>
          <p:cNvGrpSpPr/>
          <p:nvPr/>
        </p:nvGrpSpPr>
        <p:grpSpPr>
          <a:xfrm>
            <a:off x="317967" y="3809553"/>
            <a:ext cx="2231134" cy="326564"/>
            <a:chOff x="319154" y="2625821"/>
            <a:chExt cx="2231134" cy="244923"/>
          </a:xfrm>
        </p:grpSpPr>
        <p:sp>
          <p:nvSpPr>
            <p:cNvPr id="45"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46" name="Rectangle 45"/>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7" name="Rectangle 46"/>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8"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49" name="Group 48"/>
          <p:cNvGrpSpPr/>
          <p:nvPr/>
        </p:nvGrpSpPr>
        <p:grpSpPr>
          <a:xfrm>
            <a:off x="317967" y="4143027"/>
            <a:ext cx="2231134" cy="326564"/>
            <a:chOff x="319154" y="2625821"/>
            <a:chExt cx="2231134" cy="244923"/>
          </a:xfrm>
        </p:grpSpPr>
        <p:sp>
          <p:nvSpPr>
            <p:cNvPr id="50"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51" name="Rectangle 50"/>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2" name="Rectangle 51"/>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3"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4" name="Group 53"/>
          <p:cNvGrpSpPr/>
          <p:nvPr/>
        </p:nvGrpSpPr>
        <p:grpSpPr>
          <a:xfrm>
            <a:off x="317967" y="4469590"/>
            <a:ext cx="2231134" cy="326564"/>
            <a:chOff x="319154" y="2625821"/>
            <a:chExt cx="2231134" cy="244923"/>
          </a:xfrm>
        </p:grpSpPr>
        <p:sp>
          <p:nvSpPr>
            <p:cNvPr id="55"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56" name="Rectangle 55"/>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7" name="Rectangle 56"/>
            <p:cNvSpPr/>
            <p:nvPr/>
          </p:nvSpPr>
          <p:spPr bwMode="auto">
            <a:xfrm>
              <a:off x="412527" y="2822022"/>
              <a:ext cx="1338773"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8"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9" name="Group 58"/>
          <p:cNvGrpSpPr/>
          <p:nvPr/>
        </p:nvGrpSpPr>
        <p:grpSpPr>
          <a:xfrm>
            <a:off x="317967" y="4784668"/>
            <a:ext cx="2231134" cy="326564"/>
            <a:chOff x="319154" y="2625821"/>
            <a:chExt cx="2231134" cy="244923"/>
          </a:xfrm>
        </p:grpSpPr>
        <p:sp>
          <p:nvSpPr>
            <p:cNvPr id="60"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61" name="Rectangle 60"/>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2" name="Rectangle 61"/>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3"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23" name="Group 22"/>
          <p:cNvGrpSpPr/>
          <p:nvPr/>
        </p:nvGrpSpPr>
        <p:grpSpPr>
          <a:xfrm>
            <a:off x="3284530" y="744592"/>
            <a:ext cx="4342677" cy="4537795"/>
            <a:chOff x="3284528" y="558444"/>
            <a:chExt cx="4342677" cy="3403346"/>
          </a:xfrm>
        </p:grpSpPr>
        <p:grpSp>
          <p:nvGrpSpPr>
            <p:cNvPr id="67" name="Group 66"/>
            <p:cNvGrpSpPr/>
            <p:nvPr/>
          </p:nvGrpSpPr>
          <p:grpSpPr>
            <a:xfrm>
              <a:off x="3284528" y="558444"/>
              <a:ext cx="1469092" cy="737129"/>
              <a:chOff x="3155898" y="648387"/>
              <a:chExt cx="1469092" cy="737129"/>
            </a:xfrm>
          </p:grpSpPr>
          <p:grpSp>
            <p:nvGrpSpPr>
              <p:cNvPr id="68" name="Group 67"/>
              <p:cNvGrpSpPr>
                <a:grpSpLocks/>
              </p:cNvGrpSpPr>
              <p:nvPr/>
            </p:nvGrpSpPr>
            <p:grpSpPr bwMode="auto">
              <a:xfrm>
                <a:off x="3155898" y="882258"/>
                <a:ext cx="1469092" cy="503258"/>
                <a:chOff x="248388" y="3247951"/>
                <a:chExt cx="1469092" cy="503274"/>
              </a:xfrm>
            </p:grpSpPr>
            <p:sp>
              <p:nvSpPr>
                <p:cNvPr id="70" name="Text Placeholder 4"/>
                <p:cNvSpPr txBox="1">
                  <a:spLocks/>
                </p:cNvSpPr>
                <p:nvPr/>
              </p:nvSpPr>
              <p:spPr bwMode="auto">
                <a:xfrm>
                  <a:off x="248388"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Male</a:t>
                  </a:r>
                  <a:endParaRPr lang="en-US" sz="700" dirty="0">
                    <a:solidFill>
                      <a:srgbClr val="404040"/>
                    </a:solidFill>
                    <a:latin typeface="Open Sans"/>
                    <a:cs typeface="Open Sans"/>
                  </a:endParaRPr>
                </a:p>
              </p:txBody>
            </p:sp>
            <p:sp>
              <p:nvSpPr>
                <p:cNvPr id="71" name="Text Placeholder 4"/>
                <p:cNvSpPr txBox="1">
                  <a:spLocks/>
                </p:cNvSpPr>
                <p:nvPr/>
              </p:nvSpPr>
              <p:spPr bwMode="auto">
                <a:xfrm>
                  <a:off x="248388"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Female</a:t>
                  </a:r>
                  <a:endParaRPr lang="en-US" sz="700" dirty="0">
                    <a:solidFill>
                      <a:srgbClr val="404040"/>
                    </a:solidFill>
                    <a:latin typeface="Open Sans"/>
                    <a:cs typeface="Open Sans"/>
                  </a:endParaRPr>
                </a:p>
              </p:txBody>
            </p:sp>
            <p:sp>
              <p:nvSpPr>
                <p:cNvPr id="72" name="Rectangle 71"/>
                <p:cNvSpPr/>
                <p:nvPr/>
              </p:nvSpPr>
              <p:spPr>
                <a:xfrm>
                  <a:off x="35223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3" name="Rectangle 72"/>
                <p:cNvSpPr/>
                <p:nvPr/>
              </p:nvSpPr>
              <p:spPr>
                <a:xfrm>
                  <a:off x="337288"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4" name="Text Placeholder 4"/>
                <p:cNvSpPr txBox="1">
                  <a:spLocks/>
                </p:cNvSpPr>
                <p:nvPr/>
              </p:nvSpPr>
              <p:spPr bwMode="auto">
                <a:xfrm>
                  <a:off x="1340502"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sp>
              <p:nvSpPr>
                <p:cNvPr id="75" name="Rectangle 74"/>
                <p:cNvSpPr/>
                <p:nvPr/>
              </p:nvSpPr>
              <p:spPr>
                <a:xfrm>
                  <a:off x="35223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6" name="Rectangle 75"/>
                <p:cNvSpPr/>
                <p:nvPr/>
              </p:nvSpPr>
              <p:spPr>
                <a:xfrm>
                  <a:off x="337288"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7" name="Text Placeholder 4"/>
                <p:cNvSpPr txBox="1">
                  <a:spLocks/>
                </p:cNvSpPr>
                <p:nvPr/>
              </p:nvSpPr>
              <p:spPr bwMode="auto">
                <a:xfrm>
                  <a:off x="134797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65%</a:t>
                  </a:r>
                  <a:endParaRPr lang="en-US" sz="700" dirty="0">
                    <a:solidFill>
                      <a:srgbClr val="404040"/>
                    </a:solidFill>
                    <a:latin typeface="Open Sans"/>
                    <a:cs typeface="Open Sans"/>
                  </a:endParaRPr>
                </a:p>
              </p:txBody>
            </p:sp>
          </p:grpSp>
          <p:sp>
            <p:nvSpPr>
              <p:cNvPr id="69" name="Text Placeholder 22"/>
              <p:cNvSpPr txBox="1">
                <a:spLocks/>
              </p:cNvSpPr>
              <p:nvPr/>
            </p:nvSpPr>
            <p:spPr>
              <a:xfrm>
                <a:off x="3257082" y="648387"/>
                <a:ext cx="1244175"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TWITTER</a:t>
                </a:r>
                <a:endParaRPr lang="en-US" dirty="0">
                  <a:solidFill>
                    <a:schemeClr val="tx2"/>
                  </a:solidFill>
                </a:endParaRPr>
              </a:p>
            </p:txBody>
          </p:sp>
        </p:grpSp>
        <p:sp>
          <p:nvSpPr>
            <p:cNvPr id="78" name="Arc 77"/>
            <p:cNvSpPr/>
            <p:nvPr/>
          </p:nvSpPr>
          <p:spPr>
            <a:xfrm rot="19236279">
              <a:off x="3682632" y="1277015"/>
              <a:ext cx="3944573" cy="2684775"/>
            </a:xfrm>
            <a:prstGeom prst="arc">
              <a:avLst>
                <a:gd name="adj1" fmla="val 15177435"/>
                <a:gd name="adj2" fmla="val 18864657"/>
              </a:avLst>
            </a:prstGeom>
            <a:ln w="12700" cmpd="sng">
              <a:solidFill>
                <a:schemeClr val="accent6"/>
              </a:solidFill>
              <a:prstDash val="sysDash"/>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39282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10"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par>
                                <p:cTn id="45" presetID="10"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5 CIRCLE </a:t>
            </a:r>
            <a:r>
              <a:rPr lang="en-US" dirty="0" smtClean="0">
                <a:solidFill>
                  <a:schemeClr val="bg1"/>
                </a:solidFill>
              </a:rPr>
              <a:t>DIAGRAM</a:t>
            </a:r>
            <a:endParaRPr lang="en-US" dirty="0">
              <a:solidFill>
                <a:schemeClr val="bg1"/>
              </a:solidFill>
            </a:endParaRPr>
          </a:p>
        </p:txBody>
      </p:sp>
      <p:grpSp>
        <p:nvGrpSpPr>
          <p:cNvPr id="9" name="Group 8"/>
          <p:cNvGrpSpPr/>
          <p:nvPr/>
        </p:nvGrpSpPr>
        <p:grpSpPr>
          <a:xfrm>
            <a:off x="4183729" y="1699805"/>
            <a:ext cx="1638052" cy="1509871"/>
            <a:chOff x="4273128" y="1021473"/>
            <a:chExt cx="1489138" cy="1370208"/>
          </a:xfrm>
        </p:grpSpPr>
        <p:sp>
          <p:nvSpPr>
            <p:cNvPr id="30" name="Freeform 29"/>
            <p:cNvSpPr>
              <a:spLocks/>
            </p:cNvSpPr>
            <p:nvPr/>
          </p:nvSpPr>
          <p:spPr bwMode="auto">
            <a:xfrm>
              <a:off x="4273128" y="1021473"/>
              <a:ext cx="1489138" cy="1370208"/>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Shape 3307"/>
            <p:cNvSpPr/>
            <p:nvPr/>
          </p:nvSpPr>
          <p:spPr>
            <a:xfrm>
              <a:off x="4988599" y="155960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5" name="Text Placeholder 4"/>
            <p:cNvSpPr txBox="1">
              <a:spLocks/>
            </p:cNvSpPr>
            <p:nvPr/>
          </p:nvSpPr>
          <p:spPr>
            <a:xfrm>
              <a:off x="4956021" y="162814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7" name="Group 6"/>
          <p:cNvGrpSpPr/>
          <p:nvPr/>
        </p:nvGrpSpPr>
        <p:grpSpPr>
          <a:xfrm>
            <a:off x="4846170" y="4093974"/>
            <a:ext cx="2026507" cy="1150196"/>
            <a:chOff x="4868554" y="3195944"/>
            <a:chExt cx="1842279" cy="1043804"/>
          </a:xfrm>
        </p:grpSpPr>
        <p:sp>
          <p:nvSpPr>
            <p:cNvPr id="28" name="Freeform 27"/>
            <p:cNvSpPr>
              <a:spLocks/>
            </p:cNvSpPr>
            <p:nvPr/>
          </p:nvSpPr>
          <p:spPr bwMode="auto">
            <a:xfrm>
              <a:off x="4868554" y="3195944"/>
              <a:ext cx="1842279" cy="1043804"/>
            </a:xfrm>
            <a:custGeom>
              <a:avLst/>
              <a:gdLst>
                <a:gd name="connsiteX0" fmla="*/ 751904 w 2559050"/>
                <a:gd name="connsiteY0" fmla="*/ 0 h 1449914"/>
                <a:gd name="connsiteX1" fmla="*/ 1808079 w 2559050"/>
                <a:gd name="connsiteY1" fmla="*/ 0 h 1449914"/>
                <a:gd name="connsiteX2" fmla="*/ 2559050 w 2559050"/>
                <a:gd name="connsiteY2" fmla="*/ 1033837 h 1449914"/>
                <a:gd name="connsiteX3" fmla="*/ 2486025 w 2559050"/>
                <a:gd name="connsiteY3" fmla="*/ 1084656 h 1449914"/>
                <a:gd name="connsiteX4" fmla="*/ 2413000 w 2559050"/>
                <a:gd name="connsiteY4" fmla="*/ 1131504 h 1449914"/>
                <a:gd name="connsiteX5" fmla="*/ 2338388 w 2559050"/>
                <a:gd name="connsiteY5" fmla="*/ 1175970 h 1449914"/>
                <a:gd name="connsiteX6" fmla="*/ 2262188 w 2559050"/>
                <a:gd name="connsiteY6" fmla="*/ 1217261 h 1449914"/>
                <a:gd name="connsiteX7" fmla="*/ 2184400 w 2559050"/>
                <a:gd name="connsiteY7" fmla="*/ 1253786 h 1449914"/>
                <a:gd name="connsiteX8" fmla="*/ 2105025 w 2559050"/>
                <a:gd name="connsiteY8" fmla="*/ 1287136 h 1449914"/>
                <a:gd name="connsiteX9" fmla="*/ 2025650 w 2559050"/>
                <a:gd name="connsiteY9" fmla="*/ 1318898 h 1449914"/>
                <a:gd name="connsiteX10" fmla="*/ 1944688 w 2559050"/>
                <a:gd name="connsiteY10" fmla="*/ 1346689 h 1449914"/>
                <a:gd name="connsiteX11" fmla="*/ 1862138 w 2559050"/>
                <a:gd name="connsiteY11" fmla="*/ 1371304 h 1449914"/>
                <a:gd name="connsiteX12" fmla="*/ 1781969 w 2559050"/>
                <a:gd name="connsiteY12" fmla="*/ 1391949 h 1449914"/>
                <a:gd name="connsiteX13" fmla="*/ 1697831 w 2559050"/>
                <a:gd name="connsiteY13" fmla="*/ 1409418 h 1449914"/>
                <a:gd name="connsiteX14" fmla="*/ 1615281 w 2559050"/>
                <a:gd name="connsiteY14" fmla="*/ 1424505 h 1449914"/>
                <a:gd name="connsiteX15" fmla="*/ 1531938 w 2559050"/>
                <a:gd name="connsiteY15" fmla="*/ 1434827 h 1449914"/>
                <a:gd name="connsiteX16" fmla="*/ 1447800 w 2559050"/>
                <a:gd name="connsiteY16" fmla="*/ 1444356 h 1449914"/>
                <a:gd name="connsiteX17" fmla="*/ 1364456 w 2559050"/>
                <a:gd name="connsiteY17" fmla="*/ 1448326 h 1449914"/>
                <a:gd name="connsiteX18" fmla="*/ 1280319 w 2559050"/>
                <a:gd name="connsiteY18" fmla="*/ 1449914 h 1449914"/>
                <a:gd name="connsiteX19" fmla="*/ 1194594 w 2559050"/>
                <a:gd name="connsiteY19" fmla="*/ 1448326 h 1449914"/>
                <a:gd name="connsiteX20" fmla="*/ 1111250 w 2559050"/>
                <a:gd name="connsiteY20" fmla="*/ 1444356 h 1449914"/>
                <a:gd name="connsiteX21" fmla="*/ 1027113 w 2559050"/>
                <a:gd name="connsiteY21" fmla="*/ 1434827 h 1449914"/>
                <a:gd name="connsiteX22" fmla="*/ 943769 w 2559050"/>
                <a:gd name="connsiteY22" fmla="*/ 1424505 h 1449914"/>
                <a:gd name="connsiteX23" fmla="*/ 861219 w 2559050"/>
                <a:gd name="connsiteY23" fmla="*/ 1409418 h 1449914"/>
                <a:gd name="connsiteX24" fmla="*/ 778669 w 2559050"/>
                <a:gd name="connsiteY24" fmla="*/ 1391949 h 1449914"/>
                <a:gd name="connsiteX25" fmla="*/ 696913 w 2559050"/>
                <a:gd name="connsiteY25" fmla="*/ 1371304 h 1449914"/>
                <a:gd name="connsiteX26" fmla="*/ 614363 w 2559050"/>
                <a:gd name="connsiteY26" fmla="*/ 1346689 h 1449914"/>
                <a:gd name="connsiteX27" fmla="*/ 534988 w 2559050"/>
                <a:gd name="connsiteY27" fmla="*/ 1318898 h 1449914"/>
                <a:gd name="connsiteX28" fmla="*/ 454025 w 2559050"/>
                <a:gd name="connsiteY28" fmla="*/ 1287136 h 1449914"/>
                <a:gd name="connsiteX29" fmla="*/ 376238 w 2559050"/>
                <a:gd name="connsiteY29" fmla="*/ 1253786 h 1449914"/>
                <a:gd name="connsiteX30" fmla="*/ 298450 w 2559050"/>
                <a:gd name="connsiteY30" fmla="*/ 1217261 h 1449914"/>
                <a:gd name="connsiteX31" fmla="*/ 222250 w 2559050"/>
                <a:gd name="connsiteY31" fmla="*/ 1175970 h 1449914"/>
                <a:gd name="connsiteX32" fmla="*/ 146050 w 2559050"/>
                <a:gd name="connsiteY32" fmla="*/ 1131504 h 1449914"/>
                <a:gd name="connsiteX33" fmla="*/ 73025 w 2559050"/>
                <a:gd name="connsiteY33" fmla="*/ 1084656 h 1449914"/>
                <a:gd name="connsiteX34" fmla="*/ 0 w 2559050"/>
                <a:gd name="connsiteY34" fmla="*/ 1033837 h 144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59050" h="1449914">
                  <a:moveTo>
                    <a:pt x="751904" y="0"/>
                  </a:moveTo>
                  <a:lnTo>
                    <a:pt x="1808079" y="0"/>
                  </a:lnTo>
                  <a:lnTo>
                    <a:pt x="2559050" y="1033837"/>
                  </a:lnTo>
                  <a:lnTo>
                    <a:pt x="2486025" y="1084656"/>
                  </a:lnTo>
                  <a:lnTo>
                    <a:pt x="2413000" y="1131504"/>
                  </a:lnTo>
                  <a:lnTo>
                    <a:pt x="2338388" y="1175970"/>
                  </a:lnTo>
                  <a:lnTo>
                    <a:pt x="2262188" y="1217261"/>
                  </a:lnTo>
                  <a:lnTo>
                    <a:pt x="2184400" y="1253786"/>
                  </a:lnTo>
                  <a:lnTo>
                    <a:pt x="2105025" y="1287136"/>
                  </a:lnTo>
                  <a:lnTo>
                    <a:pt x="2025650" y="1318898"/>
                  </a:lnTo>
                  <a:lnTo>
                    <a:pt x="1944688" y="1346689"/>
                  </a:lnTo>
                  <a:lnTo>
                    <a:pt x="1862138" y="1371304"/>
                  </a:lnTo>
                  <a:lnTo>
                    <a:pt x="1781969" y="1391949"/>
                  </a:lnTo>
                  <a:lnTo>
                    <a:pt x="1697831" y="1409418"/>
                  </a:lnTo>
                  <a:lnTo>
                    <a:pt x="1615281" y="1424505"/>
                  </a:lnTo>
                  <a:lnTo>
                    <a:pt x="1531938" y="1434827"/>
                  </a:lnTo>
                  <a:lnTo>
                    <a:pt x="1447800" y="1444356"/>
                  </a:lnTo>
                  <a:lnTo>
                    <a:pt x="1364456" y="1448326"/>
                  </a:lnTo>
                  <a:lnTo>
                    <a:pt x="1280319" y="1449914"/>
                  </a:lnTo>
                  <a:lnTo>
                    <a:pt x="1194594" y="1448326"/>
                  </a:lnTo>
                  <a:lnTo>
                    <a:pt x="1111250" y="1444356"/>
                  </a:lnTo>
                  <a:lnTo>
                    <a:pt x="1027113" y="1434827"/>
                  </a:lnTo>
                  <a:lnTo>
                    <a:pt x="943769" y="1424505"/>
                  </a:lnTo>
                  <a:lnTo>
                    <a:pt x="861219" y="1409418"/>
                  </a:lnTo>
                  <a:lnTo>
                    <a:pt x="778669" y="1391949"/>
                  </a:lnTo>
                  <a:lnTo>
                    <a:pt x="696913" y="1371304"/>
                  </a:lnTo>
                  <a:lnTo>
                    <a:pt x="614363" y="1346689"/>
                  </a:lnTo>
                  <a:lnTo>
                    <a:pt x="534988" y="1318898"/>
                  </a:lnTo>
                  <a:lnTo>
                    <a:pt x="454025" y="1287136"/>
                  </a:lnTo>
                  <a:lnTo>
                    <a:pt x="376238" y="1253786"/>
                  </a:lnTo>
                  <a:lnTo>
                    <a:pt x="298450" y="1217261"/>
                  </a:lnTo>
                  <a:lnTo>
                    <a:pt x="222250" y="1175970"/>
                  </a:lnTo>
                  <a:lnTo>
                    <a:pt x="146050" y="1131504"/>
                  </a:lnTo>
                  <a:lnTo>
                    <a:pt x="73025" y="1084656"/>
                  </a:lnTo>
                  <a:lnTo>
                    <a:pt x="0" y="103383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Shape 3307"/>
            <p:cNvSpPr/>
            <p:nvPr/>
          </p:nvSpPr>
          <p:spPr>
            <a:xfrm>
              <a:off x="5538575" y="3404340"/>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6" name="Text Placeholder 4"/>
            <p:cNvSpPr txBox="1">
              <a:spLocks/>
            </p:cNvSpPr>
            <p:nvPr/>
          </p:nvSpPr>
          <p:spPr>
            <a:xfrm>
              <a:off x="5508208" y="3460210"/>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 name="Group 3"/>
          <p:cNvGrpSpPr/>
          <p:nvPr/>
        </p:nvGrpSpPr>
        <p:grpSpPr>
          <a:xfrm>
            <a:off x="5888539" y="1699852"/>
            <a:ext cx="1639308" cy="1510330"/>
            <a:chOff x="5817122" y="1021473"/>
            <a:chExt cx="1490280" cy="1370624"/>
          </a:xfrm>
        </p:grpSpPr>
        <p:sp>
          <p:nvSpPr>
            <p:cNvPr id="26" name="Freeform 25"/>
            <p:cNvSpPr>
              <a:spLocks/>
            </p:cNvSpPr>
            <p:nvPr/>
          </p:nvSpPr>
          <p:spPr bwMode="auto">
            <a:xfrm>
              <a:off x="5817122" y="1021473"/>
              <a:ext cx="1490280" cy="1370624"/>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Shape 3307"/>
            <p:cNvSpPr/>
            <p:nvPr/>
          </p:nvSpPr>
          <p:spPr>
            <a:xfrm>
              <a:off x="6131599" y="155960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7" name="Text Placeholder 4"/>
            <p:cNvSpPr txBox="1">
              <a:spLocks/>
            </p:cNvSpPr>
            <p:nvPr/>
          </p:nvSpPr>
          <p:spPr>
            <a:xfrm>
              <a:off x="6103625" y="162067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5" name="Group 4"/>
          <p:cNvGrpSpPr/>
          <p:nvPr/>
        </p:nvGrpSpPr>
        <p:grpSpPr>
          <a:xfrm>
            <a:off x="6314377" y="2952315"/>
            <a:ext cx="1309110" cy="1930572"/>
            <a:chOff x="6211017" y="2156326"/>
            <a:chExt cx="1190100" cy="1751994"/>
          </a:xfrm>
        </p:grpSpPr>
        <p:sp>
          <p:nvSpPr>
            <p:cNvPr id="27" name="Freeform 26"/>
            <p:cNvSpPr>
              <a:spLocks/>
            </p:cNvSpPr>
            <p:nvPr/>
          </p:nvSpPr>
          <p:spPr bwMode="auto">
            <a:xfrm>
              <a:off x="6211017" y="2156326"/>
              <a:ext cx="1190100" cy="1751994"/>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Shape 3307"/>
            <p:cNvSpPr/>
            <p:nvPr/>
          </p:nvSpPr>
          <p:spPr>
            <a:xfrm>
              <a:off x="6578980" y="2634869"/>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8" name="Text Placeholder 4"/>
            <p:cNvSpPr txBox="1">
              <a:spLocks/>
            </p:cNvSpPr>
            <p:nvPr/>
          </p:nvSpPr>
          <p:spPr>
            <a:xfrm>
              <a:off x="6551006" y="270210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8" name="Group 7"/>
          <p:cNvGrpSpPr/>
          <p:nvPr/>
        </p:nvGrpSpPr>
        <p:grpSpPr>
          <a:xfrm>
            <a:off x="4095398" y="2952315"/>
            <a:ext cx="1308214" cy="1930572"/>
            <a:chOff x="4178271" y="2156326"/>
            <a:chExt cx="1189285" cy="1751994"/>
          </a:xfrm>
        </p:grpSpPr>
        <p:sp>
          <p:nvSpPr>
            <p:cNvPr id="29" name="Freeform 28"/>
            <p:cNvSpPr>
              <a:spLocks/>
            </p:cNvSpPr>
            <p:nvPr/>
          </p:nvSpPr>
          <p:spPr bwMode="auto">
            <a:xfrm>
              <a:off x="4178271" y="2156326"/>
              <a:ext cx="1189285" cy="1751994"/>
            </a:xfrm>
            <a:custGeom>
              <a:avLst/>
              <a:gdLst>
                <a:gd name="connsiteX0" fmla="*/ 107156 w 1651997"/>
                <a:gd name="connsiteY0" fmla="*/ 0 h 2433638"/>
                <a:gd name="connsiteX1" fmla="*/ 1328176 w 1651997"/>
                <a:gd name="connsiteY1" fmla="*/ 397510 h 2433638"/>
                <a:gd name="connsiteX2" fmla="*/ 1651997 w 1651997"/>
                <a:gd name="connsiteY2" fmla="*/ 1395517 h 2433638"/>
                <a:gd name="connsiteX3" fmla="*/ 897732 w 1651997"/>
                <a:gd name="connsiteY3" fmla="*/ 2433638 h 2433638"/>
                <a:gd name="connsiteX4" fmla="*/ 827882 w 1651997"/>
                <a:gd name="connsiteY4" fmla="*/ 2379681 h 2433638"/>
                <a:gd name="connsiteX5" fmla="*/ 758825 w 1651997"/>
                <a:gd name="connsiteY5" fmla="*/ 2323343 h 2433638"/>
                <a:gd name="connsiteX6" fmla="*/ 695325 w 1651997"/>
                <a:gd name="connsiteY6" fmla="*/ 2265418 h 2433638"/>
                <a:gd name="connsiteX7" fmla="*/ 632619 w 1651997"/>
                <a:gd name="connsiteY7" fmla="*/ 2205906 h 2433638"/>
                <a:gd name="connsiteX8" fmla="*/ 573088 w 1651997"/>
                <a:gd name="connsiteY8" fmla="*/ 2144014 h 2433638"/>
                <a:gd name="connsiteX9" fmla="*/ 516732 w 1651997"/>
                <a:gd name="connsiteY9" fmla="*/ 2079741 h 2433638"/>
                <a:gd name="connsiteX10" fmla="*/ 461963 w 1651997"/>
                <a:gd name="connsiteY10" fmla="*/ 2013088 h 2433638"/>
                <a:gd name="connsiteX11" fmla="*/ 411956 w 1651997"/>
                <a:gd name="connsiteY11" fmla="*/ 1945641 h 2433638"/>
                <a:gd name="connsiteX12" fmla="*/ 362744 w 1651997"/>
                <a:gd name="connsiteY12" fmla="*/ 1875814 h 2433638"/>
                <a:gd name="connsiteX13" fmla="*/ 317500 w 1651997"/>
                <a:gd name="connsiteY13" fmla="*/ 1804400 h 2433638"/>
                <a:gd name="connsiteX14" fmla="*/ 274638 w 1651997"/>
                <a:gd name="connsiteY14" fmla="*/ 1730605 h 2433638"/>
                <a:gd name="connsiteX15" fmla="*/ 234950 w 1651997"/>
                <a:gd name="connsiteY15" fmla="*/ 1656017 h 2433638"/>
                <a:gd name="connsiteX16" fmla="*/ 198438 w 1651997"/>
                <a:gd name="connsiteY16" fmla="*/ 1579841 h 2433638"/>
                <a:gd name="connsiteX17" fmla="*/ 165100 w 1651997"/>
                <a:gd name="connsiteY17" fmla="*/ 1503666 h 2433638"/>
                <a:gd name="connsiteX18" fmla="*/ 134144 w 1651997"/>
                <a:gd name="connsiteY18" fmla="*/ 1424317 h 2433638"/>
                <a:gd name="connsiteX19" fmla="*/ 107156 w 1651997"/>
                <a:gd name="connsiteY19" fmla="*/ 1345762 h 2433638"/>
                <a:gd name="connsiteX20" fmla="*/ 82550 w 1651997"/>
                <a:gd name="connsiteY20" fmla="*/ 1264825 h 2433638"/>
                <a:gd name="connsiteX21" fmla="*/ 61119 w 1651997"/>
                <a:gd name="connsiteY21" fmla="*/ 1183889 h 2433638"/>
                <a:gd name="connsiteX22" fmla="*/ 42863 w 1651997"/>
                <a:gd name="connsiteY22" fmla="*/ 1101366 h 2433638"/>
                <a:gd name="connsiteX23" fmla="*/ 27781 w 1651997"/>
                <a:gd name="connsiteY23" fmla="*/ 1018050 h 2433638"/>
                <a:gd name="connsiteX24" fmla="*/ 16669 w 1651997"/>
                <a:gd name="connsiteY24" fmla="*/ 933939 h 2433638"/>
                <a:gd name="connsiteX25" fmla="*/ 7938 w 1651997"/>
                <a:gd name="connsiteY25" fmla="*/ 850623 h 2433638"/>
                <a:gd name="connsiteX26" fmla="*/ 1588 w 1651997"/>
                <a:gd name="connsiteY26" fmla="*/ 766513 h 2433638"/>
                <a:gd name="connsiteX27" fmla="*/ 0 w 1651997"/>
                <a:gd name="connsiteY27" fmla="*/ 681609 h 2433638"/>
                <a:gd name="connsiteX28" fmla="*/ 1588 w 1651997"/>
                <a:gd name="connsiteY28" fmla="*/ 595912 h 2433638"/>
                <a:gd name="connsiteX29" fmla="*/ 6350 w 1651997"/>
                <a:gd name="connsiteY29" fmla="*/ 510215 h 2433638"/>
                <a:gd name="connsiteX30" fmla="*/ 13494 w 1651997"/>
                <a:gd name="connsiteY30" fmla="*/ 425312 h 2433638"/>
                <a:gd name="connsiteX31" fmla="*/ 26194 w 1651997"/>
                <a:gd name="connsiteY31" fmla="*/ 339614 h 2433638"/>
                <a:gd name="connsiteX32" fmla="*/ 41275 w 1651997"/>
                <a:gd name="connsiteY32" fmla="*/ 254711 h 2433638"/>
                <a:gd name="connsiteX33" fmla="*/ 59531 w 1651997"/>
                <a:gd name="connsiteY33" fmla="*/ 169014 h 2433638"/>
                <a:gd name="connsiteX34" fmla="*/ 80963 w 1651997"/>
                <a:gd name="connsiteY34" fmla="*/ 85697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1997" h="2433638">
                  <a:moveTo>
                    <a:pt x="107156" y="0"/>
                  </a:moveTo>
                  <a:lnTo>
                    <a:pt x="1328176" y="397510"/>
                  </a:lnTo>
                  <a:lnTo>
                    <a:pt x="1651997" y="1395517"/>
                  </a:lnTo>
                  <a:lnTo>
                    <a:pt x="897732" y="2433638"/>
                  </a:lnTo>
                  <a:lnTo>
                    <a:pt x="827882" y="2379681"/>
                  </a:lnTo>
                  <a:lnTo>
                    <a:pt x="758825" y="2323343"/>
                  </a:lnTo>
                  <a:lnTo>
                    <a:pt x="695325" y="2265418"/>
                  </a:lnTo>
                  <a:lnTo>
                    <a:pt x="632619" y="2205906"/>
                  </a:lnTo>
                  <a:lnTo>
                    <a:pt x="573088" y="2144014"/>
                  </a:lnTo>
                  <a:lnTo>
                    <a:pt x="516732" y="2079741"/>
                  </a:lnTo>
                  <a:lnTo>
                    <a:pt x="461963" y="2013088"/>
                  </a:lnTo>
                  <a:lnTo>
                    <a:pt x="411956" y="1945641"/>
                  </a:lnTo>
                  <a:lnTo>
                    <a:pt x="362744" y="1875814"/>
                  </a:lnTo>
                  <a:lnTo>
                    <a:pt x="317500" y="1804400"/>
                  </a:lnTo>
                  <a:lnTo>
                    <a:pt x="274638" y="1730605"/>
                  </a:lnTo>
                  <a:lnTo>
                    <a:pt x="234950" y="1656017"/>
                  </a:lnTo>
                  <a:lnTo>
                    <a:pt x="198438" y="1579841"/>
                  </a:lnTo>
                  <a:lnTo>
                    <a:pt x="165100" y="1503666"/>
                  </a:lnTo>
                  <a:lnTo>
                    <a:pt x="134144" y="1424317"/>
                  </a:lnTo>
                  <a:lnTo>
                    <a:pt x="107156" y="1345762"/>
                  </a:lnTo>
                  <a:lnTo>
                    <a:pt x="82550" y="1264825"/>
                  </a:lnTo>
                  <a:lnTo>
                    <a:pt x="61119" y="1183889"/>
                  </a:lnTo>
                  <a:lnTo>
                    <a:pt x="42863" y="1101366"/>
                  </a:lnTo>
                  <a:lnTo>
                    <a:pt x="27781" y="1018050"/>
                  </a:lnTo>
                  <a:lnTo>
                    <a:pt x="16669" y="933939"/>
                  </a:lnTo>
                  <a:lnTo>
                    <a:pt x="7938" y="850623"/>
                  </a:lnTo>
                  <a:lnTo>
                    <a:pt x="1588" y="766513"/>
                  </a:lnTo>
                  <a:lnTo>
                    <a:pt x="0" y="681609"/>
                  </a:lnTo>
                  <a:lnTo>
                    <a:pt x="1588" y="595912"/>
                  </a:lnTo>
                  <a:lnTo>
                    <a:pt x="6350" y="510215"/>
                  </a:lnTo>
                  <a:lnTo>
                    <a:pt x="13494" y="425312"/>
                  </a:lnTo>
                  <a:lnTo>
                    <a:pt x="26194" y="339614"/>
                  </a:lnTo>
                  <a:lnTo>
                    <a:pt x="41275" y="254711"/>
                  </a:lnTo>
                  <a:lnTo>
                    <a:pt x="59531" y="169014"/>
                  </a:lnTo>
                  <a:lnTo>
                    <a:pt x="80963" y="8569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Shape 3307"/>
            <p:cNvSpPr/>
            <p:nvPr/>
          </p:nvSpPr>
          <p:spPr>
            <a:xfrm>
              <a:off x="4541218" y="269463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9" name="Text Placeholder 4"/>
            <p:cNvSpPr txBox="1">
              <a:spLocks/>
            </p:cNvSpPr>
            <p:nvPr/>
          </p:nvSpPr>
          <p:spPr>
            <a:xfrm>
              <a:off x="4505773" y="275342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93" name="Group 92"/>
          <p:cNvGrpSpPr/>
          <p:nvPr/>
        </p:nvGrpSpPr>
        <p:grpSpPr>
          <a:xfrm>
            <a:off x="319154" y="3132526"/>
            <a:ext cx="2231134" cy="326564"/>
            <a:chOff x="319154" y="2625821"/>
            <a:chExt cx="2231134" cy="244923"/>
          </a:xfrm>
        </p:grpSpPr>
        <p:sp>
          <p:nvSpPr>
            <p:cNvPr id="9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95" name="Rectangle 9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6" name="Rectangle 95"/>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8" name="Group 97"/>
          <p:cNvGrpSpPr/>
          <p:nvPr/>
        </p:nvGrpSpPr>
        <p:grpSpPr>
          <a:xfrm>
            <a:off x="317967" y="3459091"/>
            <a:ext cx="2231134" cy="326564"/>
            <a:chOff x="319154" y="2625821"/>
            <a:chExt cx="2231134" cy="244923"/>
          </a:xfrm>
        </p:grpSpPr>
        <p:sp>
          <p:nvSpPr>
            <p:cNvPr id="9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100" name="Rectangle 9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1" name="Rectangle 100"/>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2"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03" name="Group 102"/>
          <p:cNvGrpSpPr/>
          <p:nvPr/>
        </p:nvGrpSpPr>
        <p:grpSpPr>
          <a:xfrm>
            <a:off x="317967" y="3779670"/>
            <a:ext cx="2231134" cy="326564"/>
            <a:chOff x="319154" y="2625821"/>
            <a:chExt cx="2231134" cy="244923"/>
          </a:xfrm>
        </p:grpSpPr>
        <p:sp>
          <p:nvSpPr>
            <p:cNvPr id="10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105" name="Rectangle 10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6" name="Rectangle 105"/>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08" name="Group 107"/>
          <p:cNvGrpSpPr/>
          <p:nvPr/>
        </p:nvGrpSpPr>
        <p:grpSpPr>
          <a:xfrm>
            <a:off x="317967" y="4113142"/>
            <a:ext cx="2231134" cy="326564"/>
            <a:chOff x="319154" y="2625821"/>
            <a:chExt cx="2231134" cy="244923"/>
          </a:xfrm>
        </p:grpSpPr>
        <p:sp>
          <p:nvSpPr>
            <p:cNvPr id="10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110" name="Rectangle 10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1" name="Rectangle 110"/>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2"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13" name="Group 112"/>
          <p:cNvGrpSpPr/>
          <p:nvPr/>
        </p:nvGrpSpPr>
        <p:grpSpPr>
          <a:xfrm>
            <a:off x="317967" y="4439707"/>
            <a:ext cx="2231134" cy="326564"/>
            <a:chOff x="319154" y="2625821"/>
            <a:chExt cx="2231134" cy="244923"/>
          </a:xfrm>
        </p:grpSpPr>
        <p:sp>
          <p:nvSpPr>
            <p:cNvPr id="11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115" name="Rectangle 11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6" name="Rectangle 115"/>
            <p:cNvSpPr/>
            <p:nvPr/>
          </p:nvSpPr>
          <p:spPr bwMode="auto">
            <a:xfrm>
              <a:off x="412527" y="2822022"/>
              <a:ext cx="1338773"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20" name="Group 19"/>
          <p:cNvGrpSpPr/>
          <p:nvPr/>
        </p:nvGrpSpPr>
        <p:grpSpPr>
          <a:xfrm>
            <a:off x="3155900" y="864518"/>
            <a:ext cx="4412783" cy="4258544"/>
            <a:chOff x="3155898" y="648387"/>
            <a:chExt cx="4412783" cy="3193908"/>
          </a:xfrm>
        </p:grpSpPr>
        <p:grpSp>
          <p:nvGrpSpPr>
            <p:cNvPr id="2" name="Group 1"/>
            <p:cNvGrpSpPr/>
            <p:nvPr/>
          </p:nvGrpSpPr>
          <p:grpSpPr>
            <a:xfrm>
              <a:off x="3155898" y="648387"/>
              <a:ext cx="1469092" cy="737129"/>
              <a:chOff x="3155898" y="648387"/>
              <a:chExt cx="1469092" cy="737129"/>
            </a:xfrm>
          </p:grpSpPr>
          <p:grpSp>
            <p:nvGrpSpPr>
              <p:cNvPr id="74" name="Group 73"/>
              <p:cNvGrpSpPr>
                <a:grpSpLocks/>
              </p:cNvGrpSpPr>
              <p:nvPr/>
            </p:nvGrpSpPr>
            <p:grpSpPr bwMode="auto">
              <a:xfrm>
                <a:off x="3155898" y="882258"/>
                <a:ext cx="1469092" cy="503258"/>
                <a:chOff x="248388" y="3247951"/>
                <a:chExt cx="1469092" cy="503274"/>
              </a:xfrm>
            </p:grpSpPr>
            <p:sp>
              <p:nvSpPr>
                <p:cNvPr id="75" name="Text Placeholder 4"/>
                <p:cNvSpPr txBox="1">
                  <a:spLocks/>
                </p:cNvSpPr>
                <p:nvPr/>
              </p:nvSpPr>
              <p:spPr bwMode="auto">
                <a:xfrm>
                  <a:off x="248388"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Male</a:t>
                  </a:r>
                  <a:endParaRPr lang="en-US" sz="700" dirty="0">
                    <a:solidFill>
                      <a:srgbClr val="404040"/>
                    </a:solidFill>
                    <a:latin typeface="Open Sans"/>
                    <a:cs typeface="Open Sans"/>
                  </a:endParaRPr>
                </a:p>
              </p:txBody>
            </p:sp>
            <p:sp>
              <p:nvSpPr>
                <p:cNvPr id="76" name="Text Placeholder 4"/>
                <p:cNvSpPr txBox="1">
                  <a:spLocks/>
                </p:cNvSpPr>
                <p:nvPr/>
              </p:nvSpPr>
              <p:spPr bwMode="auto">
                <a:xfrm>
                  <a:off x="248388"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Female</a:t>
                  </a:r>
                  <a:endParaRPr lang="en-US" sz="700" dirty="0">
                    <a:solidFill>
                      <a:srgbClr val="404040"/>
                    </a:solidFill>
                    <a:latin typeface="Open Sans"/>
                    <a:cs typeface="Open Sans"/>
                  </a:endParaRPr>
                </a:p>
              </p:txBody>
            </p:sp>
            <p:sp>
              <p:nvSpPr>
                <p:cNvPr id="77" name="Rectangle 76"/>
                <p:cNvSpPr/>
                <p:nvPr/>
              </p:nvSpPr>
              <p:spPr>
                <a:xfrm>
                  <a:off x="35223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8" name="Rectangle 77"/>
                <p:cNvSpPr/>
                <p:nvPr/>
              </p:nvSpPr>
              <p:spPr>
                <a:xfrm>
                  <a:off x="337288"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9" name="Text Placeholder 4"/>
                <p:cNvSpPr txBox="1">
                  <a:spLocks/>
                </p:cNvSpPr>
                <p:nvPr/>
              </p:nvSpPr>
              <p:spPr bwMode="auto">
                <a:xfrm>
                  <a:off x="1340502"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sp>
              <p:nvSpPr>
                <p:cNvPr id="80" name="Rectangle 79"/>
                <p:cNvSpPr/>
                <p:nvPr/>
              </p:nvSpPr>
              <p:spPr>
                <a:xfrm>
                  <a:off x="35223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1" name="Rectangle 80"/>
                <p:cNvSpPr/>
                <p:nvPr/>
              </p:nvSpPr>
              <p:spPr>
                <a:xfrm>
                  <a:off x="337288"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2" name="Text Placeholder 4"/>
                <p:cNvSpPr txBox="1">
                  <a:spLocks/>
                </p:cNvSpPr>
                <p:nvPr/>
              </p:nvSpPr>
              <p:spPr bwMode="auto">
                <a:xfrm>
                  <a:off x="134797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65%</a:t>
                  </a:r>
                  <a:endParaRPr lang="en-US" sz="700" dirty="0">
                    <a:solidFill>
                      <a:srgbClr val="404040"/>
                    </a:solidFill>
                    <a:latin typeface="Open Sans"/>
                    <a:cs typeface="Open Sans"/>
                  </a:endParaRPr>
                </a:p>
              </p:txBody>
            </p:sp>
          </p:grpSp>
          <p:sp>
            <p:nvSpPr>
              <p:cNvPr id="88" name="Text Placeholder 22"/>
              <p:cNvSpPr txBox="1">
                <a:spLocks/>
              </p:cNvSpPr>
              <p:nvPr/>
            </p:nvSpPr>
            <p:spPr>
              <a:xfrm>
                <a:off x="3257082" y="648387"/>
                <a:ext cx="1244175"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TWITTER</a:t>
                </a:r>
                <a:endParaRPr lang="en-US" dirty="0">
                  <a:solidFill>
                    <a:schemeClr val="tx2"/>
                  </a:solidFill>
                </a:endParaRPr>
              </a:p>
            </p:txBody>
          </p:sp>
        </p:grpSp>
        <p:sp>
          <p:nvSpPr>
            <p:cNvPr id="123" name="Arc 122"/>
            <p:cNvSpPr/>
            <p:nvPr/>
          </p:nvSpPr>
          <p:spPr>
            <a:xfrm rot="18835538">
              <a:off x="4434090" y="707704"/>
              <a:ext cx="2689482" cy="3579700"/>
            </a:xfrm>
            <a:prstGeom prst="arc">
              <a:avLst>
                <a:gd name="adj1" fmla="val 14670862"/>
                <a:gd name="adj2" fmla="val 18864657"/>
              </a:avLst>
            </a:prstGeom>
            <a:ln w="12700" cmpd="sng">
              <a:solidFill>
                <a:schemeClr val="accent6"/>
              </a:solidFill>
              <a:prstDash val="sysDash"/>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9194082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par>
                                <p:cTn id="32" presetID="10" presetClass="entr" presetSubtype="0"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fade">
                                      <p:cBhvr>
                                        <p:cTn id="34" dur="500"/>
                                        <p:tgtEl>
                                          <p:spTgt spid="98"/>
                                        </p:tgtEl>
                                      </p:cBhvr>
                                    </p:animEffect>
                                  </p:childTnLst>
                                </p:cTn>
                              </p:par>
                              <p:par>
                                <p:cTn id="35" presetID="10"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par>
                                <p:cTn id="38" presetID="10" presetClass="entr" presetSubtype="0" fill="hold"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fade">
                                      <p:cBhvr>
                                        <p:cTn id="40" dur="500"/>
                                        <p:tgtEl>
                                          <p:spTgt spid="108"/>
                                        </p:tgtEl>
                                      </p:cBhvr>
                                    </p:animEffect>
                                  </p:childTnLst>
                                </p:cTn>
                              </p:par>
                              <p:par>
                                <p:cTn id="41" presetID="10" presetClass="entr" presetSubtype="0" fill="hold" nodeType="with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4 CIRCLE </a:t>
            </a:r>
            <a:r>
              <a:rPr lang="en-US" dirty="0" smtClean="0">
                <a:solidFill>
                  <a:schemeClr val="bg1"/>
                </a:solidFill>
              </a:rPr>
              <a:t>DIAGRAM</a:t>
            </a:r>
            <a:endParaRPr lang="en-US" dirty="0">
              <a:solidFill>
                <a:schemeClr val="bg1"/>
              </a:solidFill>
            </a:endParaRPr>
          </a:p>
        </p:txBody>
      </p:sp>
      <p:grpSp>
        <p:nvGrpSpPr>
          <p:cNvPr id="7" name="Group 6"/>
          <p:cNvGrpSpPr/>
          <p:nvPr/>
        </p:nvGrpSpPr>
        <p:grpSpPr>
          <a:xfrm>
            <a:off x="4098356" y="1533269"/>
            <a:ext cx="1733168" cy="1737473"/>
            <a:chOff x="4177136" y="1013125"/>
            <a:chExt cx="1575607" cy="1576757"/>
          </a:xfrm>
        </p:grpSpPr>
        <p:sp>
          <p:nvSpPr>
            <p:cNvPr id="25" name="Freeform 24"/>
            <p:cNvSpPr>
              <a:spLocks/>
            </p:cNvSpPr>
            <p:nvPr/>
          </p:nvSpPr>
          <p:spPr bwMode="auto">
            <a:xfrm>
              <a:off x="4177136" y="1013125"/>
              <a:ext cx="1575607" cy="1576757"/>
            </a:xfrm>
            <a:custGeom>
              <a:avLst/>
              <a:gdLst>
                <a:gd name="connsiteX0" fmla="*/ 2174875 w 2174875"/>
                <a:gd name="connsiteY0" fmla="*/ 0 h 2176463"/>
                <a:gd name="connsiteX1" fmla="*/ 2174875 w 2174875"/>
                <a:gd name="connsiteY1" fmla="*/ 1393116 h 2176463"/>
                <a:gd name="connsiteX2" fmla="*/ 1391528 w 2174875"/>
                <a:gd name="connsiteY2" fmla="*/ 2176463 h 2176463"/>
                <a:gd name="connsiteX3" fmla="*/ 0 w 2174875"/>
                <a:gd name="connsiteY3" fmla="*/ 2176463 h 2176463"/>
                <a:gd name="connsiteX4" fmla="*/ 1588 w 2174875"/>
                <a:gd name="connsiteY4" fmla="*/ 2065298 h 2176463"/>
                <a:gd name="connsiteX5" fmla="*/ 11113 w 2174875"/>
                <a:gd name="connsiteY5" fmla="*/ 1954132 h 2176463"/>
                <a:gd name="connsiteX6" fmla="*/ 24606 w 2174875"/>
                <a:gd name="connsiteY6" fmla="*/ 1846143 h 2176463"/>
                <a:gd name="connsiteX7" fmla="*/ 44450 w 2174875"/>
                <a:gd name="connsiteY7" fmla="*/ 1737359 h 2176463"/>
                <a:gd name="connsiteX8" fmla="*/ 69056 w 2174875"/>
                <a:gd name="connsiteY8" fmla="*/ 1632546 h 2176463"/>
                <a:gd name="connsiteX9" fmla="*/ 97631 w 2174875"/>
                <a:gd name="connsiteY9" fmla="*/ 1530115 h 2176463"/>
                <a:gd name="connsiteX10" fmla="*/ 130969 w 2174875"/>
                <a:gd name="connsiteY10" fmla="*/ 1428478 h 2176463"/>
                <a:gd name="connsiteX11" fmla="*/ 170656 w 2174875"/>
                <a:gd name="connsiteY11" fmla="*/ 1329223 h 2176463"/>
                <a:gd name="connsiteX12" fmla="*/ 213519 w 2174875"/>
                <a:gd name="connsiteY12" fmla="*/ 1233144 h 2176463"/>
                <a:gd name="connsiteX13" fmla="*/ 262731 w 2174875"/>
                <a:gd name="connsiteY13" fmla="*/ 1140241 h 2176463"/>
                <a:gd name="connsiteX14" fmla="*/ 314325 w 2174875"/>
                <a:gd name="connsiteY14" fmla="*/ 1048927 h 2176463"/>
                <a:gd name="connsiteX15" fmla="*/ 370681 w 2174875"/>
                <a:gd name="connsiteY15" fmla="*/ 959994 h 2176463"/>
                <a:gd name="connsiteX16" fmla="*/ 431800 w 2174875"/>
                <a:gd name="connsiteY16" fmla="*/ 875032 h 2176463"/>
                <a:gd name="connsiteX17" fmla="*/ 496888 w 2174875"/>
                <a:gd name="connsiteY17" fmla="*/ 792452 h 2176463"/>
                <a:gd name="connsiteX18" fmla="*/ 565944 w 2174875"/>
                <a:gd name="connsiteY18" fmla="*/ 713048 h 2176463"/>
                <a:gd name="connsiteX19" fmla="*/ 637381 w 2174875"/>
                <a:gd name="connsiteY19" fmla="*/ 638408 h 2176463"/>
                <a:gd name="connsiteX20" fmla="*/ 711994 w 2174875"/>
                <a:gd name="connsiteY20" fmla="*/ 565356 h 2176463"/>
                <a:gd name="connsiteX21" fmla="*/ 791369 w 2174875"/>
                <a:gd name="connsiteY21" fmla="*/ 497069 h 2176463"/>
                <a:gd name="connsiteX22" fmla="*/ 873919 w 2174875"/>
                <a:gd name="connsiteY22" fmla="*/ 432752 h 2176463"/>
                <a:gd name="connsiteX23" fmla="*/ 958850 w 2174875"/>
                <a:gd name="connsiteY23" fmla="*/ 371611 h 2176463"/>
                <a:gd name="connsiteX24" fmla="*/ 1046956 w 2174875"/>
                <a:gd name="connsiteY24" fmla="*/ 315234 h 2176463"/>
                <a:gd name="connsiteX25" fmla="*/ 1139031 w 2174875"/>
                <a:gd name="connsiteY25" fmla="*/ 263621 h 2176463"/>
                <a:gd name="connsiteX26" fmla="*/ 1231900 w 2174875"/>
                <a:gd name="connsiteY26" fmla="*/ 214391 h 2176463"/>
                <a:gd name="connsiteX27" fmla="*/ 1329531 w 2174875"/>
                <a:gd name="connsiteY27" fmla="*/ 172307 h 2176463"/>
                <a:gd name="connsiteX28" fmla="*/ 1427163 w 2174875"/>
                <a:gd name="connsiteY28" fmla="*/ 132605 h 2176463"/>
                <a:gd name="connsiteX29" fmla="*/ 1528763 w 2174875"/>
                <a:gd name="connsiteY29" fmla="*/ 98461 h 2176463"/>
                <a:gd name="connsiteX30" fmla="*/ 1632744 w 2174875"/>
                <a:gd name="connsiteY30" fmla="*/ 68287 h 2176463"/>
                <a:gd name="connsiteX31" fmla="*/ 1737519 w 2174875"/>
                <a:gd name="connsiteY31" fmla="*/ 43672 h 2176463"/>
                <a:gd name="connsiteX32" fmla="*/ 1844675 w 2174875"/>
                <a:gd name="connsiteY32" fmla="*/ 25409 h 2176463"/>
                <a:gd name="connsiteX33" fmla="*/ 1952625 w 2174875"/>
                <a:gd name="connsiteY33" fmla="*/ 11911 h 2176463"/>
                <a:gd name="connsiteX34" fmla="*/ 2063750 w 2174875"/>
                <a:gd name="connsiteY34" fmla="*/ 3176 h 217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4875" h="2176463">
                  <a:moveTo>
                    <a:pt x="2174875" y="0"/>
                  </a:moveTo>
                  <a:lnTo>
                    <a:pt x="2174875" y="1393116"/>
                  </a:lnTo>
                  <a:lnTo>
                    <a:pt x="1391528" y="2176463"/>
                  </a:lnTo>
                  <a:lnTo>
                    <a:pt x="0" y="2176463"/>
                  </a:lnTo>
                  <a:lnTo>
                    <a:pt x="1588" y="2065298"/>
                  </a:lnTo>
                  <a:lnTo>
                    <a:pt x="11113" y="1954132"/>
                  </a:lnTo>
                  <a:lnTo>
                    <a:pt x="24606" y="1846143"/>
                  </a:lnTo>
                  <a:lnTo>
                    <a:pt x="44450" y="1737359"/>
                  </a:lnTo>
                  <a:lnTo>
                    <a:pt x="69056" y="1632546"/>
                  </a:lnTo>
                  <a:lnTo>
                    <a:pt x="97631" y="1530115"/>
                  </a:lnTo>
                  <a:lnTo>
                    <a:pt x="130969" y="1428478"/>
                  </a:lnTo>
                  <a:lnTo>
                    <a:pt x="170656" y="1329223"/>
                  </a:lnTo>
                  <a:lnTo>
                    <a:pt x="213519" y="1233144"/>
                  </a:lnTo>
                  <a:lnTo>
                    <a:pt x="262731" y="1140241"/>
                  </a:lnTo>
                  <a:lnTo>
                    <a:pt x="314325" y="1048927"/>
                  </a:lnTo>
                  <a:lnTo>
                    <a:pt x="370681" y="959994"/>
                  </a:lnTo>
                  <a:lnTo>
                    <a:pt x="431800" y="875032"/>
                  </a:lnTo>
                  <a:lnTo>
                    <a:pt x="496888" y="792452"/>
                  </a:lnTo>
                  <a:lnTo>
                    <a:pt x="565944" y="713048"/>
                  </a:lnTo>
                  <a:lnTo>
                    <a:pt x="637381" y="638408"/>
                  </a:lnTo>
                  <a:lnTo>
                    <a:pt x="711994" y="565356"/>
                  </a:lnTo>
                  <a:lnTo>
                    <a:pt x="791369" y="497069"/>
                  </a:lnTo>
                  <a:lnTo>
                    <a:pt x="873919" y="432752"/>
                  </a:lnTo>
                  <a:lnTo>
                    <a:pt x="958850" y="371611"/>
                  </a:lnTo>
                  <a:lnTo>
                    <a:pt x="1046956" y="315234"/>
                  </a:lnTo>
                  <a:lnTo>
                    <a:pt x="1139031" y="263621"/>
                  </a:lnTo>
                  <a:lnTo>
                    <a:pt x="1231900" y="214391"/>
                  </a:lnTo>
                  <a:lnTo>
                    <a:pt x="1329531" y="172307"/>
                  </a:lnTo>
                  <a:lnTo>
                    <a:pt x="1427163" y="132605"/>
                  </a:lnTo>
                  <a:lnTo>
                    <a:pt x="1528763" y="98461"/>
                  </a:lnTo>
                  <a:lnTo>
                    <a:pt x="1632744" y="68287"/>
                  </a:lnTo>
                  <a:lnTo>
                    <a:pt x="1737519" y="43672"/>
                  </a:lnTo>
                  <a:lnTo>
                    <a:pt x="1844675" y="25409"/>
                  </a:lnTo>
                  <a:lnTo>
                    <a:pt x="1952625" y="11911"/>
                  </a:lnTo>
                  <a:lnTo>
                    <a:pt x="2063750" y="3176"/>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Shape 3307"/>
            <p:cNvSpPr/>
            <p:nvPr/>
          </p:nvSpPr>
          <p:spPr>
            <a:xfrm>
              <a:off x="5003540" y="1783294"/>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3" name="Text Placeholder 4"/>
            <p:cNvSpPr txBox="1">
              <a:spLocks/>
            </p:cNvSpPr>
            <p:nvPr/>
          </p:nvSpPr>
          <p:spPr>
            <a:xfrm>
              <a:off x="4963577" y="185647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5" name="Group 4"/>
          <p:cNvGrpSpPr/>
          <p:nvPr/>
        </p:nvGrpSpPr>
        <p:grpSpPr>
          <a:xfrm>
            <a:off x="4098356" y="3348498"/>
            <a:ext cx="1733168" cy="1736205"/>
            <a:chOff x="4177136" y="2656586"/>
            <a:chExt cx="1575607" cy="1575607"/>
          </a:xfrm>
        </p:grpSpPr>
        <p:sp>
          <p:nvSpPr>
            <p:cNvPr id="24" name="Freeform 23"/>
            <p:cNvSpPr>
              <a:spLocks/>
            </p:cNvSpPr>
            <p:nvPr/>
          </p:nvSpPr>
          <p:spPr bwMode="auto">
            <a:xfrm>
              <a:off x="4177136" y="2656586"/>
              <a:ext cx="1575607" cy="1575607"/>
            </a:xfrm>
            <a:custGeom>
              <a:avLst/>
              <a:gdLst>
                <a:gd name="connsiteX0" fmla="*/ 0 w 2174875"/>
                <a:gd name="connsiteY0" fmla="*/ 0 h 2174875"/>
                <a:gd name="connsiteX1" fmla="*/ 1391527 w 2174875"/>
                <a:gd name="connsiteY1" fmla="*/ 0 h 2174875"/>
                <a:gd name="connsiteX2" fmla="*/ 2174875 w 2174875"/>
                <a:gd name="connsiteY2" fmla="*/ 783347 h 2174875"/>
                <a:gd name="connsiteX3" fmla="*/ 2174875 w 2174875"/>
                <a:gd name="connsiteY3" fmla="*/ 2174875 h 2174875"/>
                <a:gd name="connsiteX4" fmla="*/ 2063750 w 2174875"/>
                <a:gd name="connsiteY4" fmla="*/ 2173287 h 2174875"/>
                <a:gd name="connsiteX5" fmla="*/ 1952625 w 2174875"/>
                <a:gd name="connsiteY5" fmla="*/ 2164553 h 2174875"/>
                <a:gd name="connsiteX6" fmla="*/ 1844675 w 2174875"/>
                <a:gd name="connsiteY6" fmla="*/ 2151054 h 2174875"/>
                <a:gd name="connsiteX7" fmla="*/ 1737519 w 2174875"/>
                <a:gd name="connsiteY7" fmla="*/ 2131203 h 2174875"/>
                <a:gd name="connsiteX8" fmla="*/ 1632744 w 2174875"/>
                <a:gd name="connsiteY8" fmla="*/ 2108176 h 2174875"/>
                <a:gd name="connsiteX9" fmla="*/ 1528763 w 2174875"/>
                <a:gd name="connsiteY9" fmla="*/ 2078002 h 2174875"/>
                <a:gd name="connsiteX10" fmla="*/ 1427163 w 2174875"/>
                <a:gd name="connsiteY10" fmla="*/ 2043859 h 2174875"/>
                <a:gd name="connsiteX11" fmla="*/ 1329531 w 2174875"/>
                <a:gd name="connsiteY11" fmla="*/ 2004157 h 2174875"/>
                <a:gd name="connsiteX12" fmla="*/ 1231900 w 2174875"/>
                <a:gd name="connsiteY12" fmla="*/ 1962073 h 2174875"/>
                <a:gd name="connsiteX13" fmla="*/ 1139031 w 2174875"/>
                <a:gd name="connsiteY13" fmla="*/ 1912842 h 2174875"/>
                <a:gd name="connsiteX14" fmla="*/ 1046956 w 2174875"/>
                <a:gd name="connsiteY14" fmla="*/ 1861229 h 2174875"/>
                <a:gd name="connsiteX15" fmla="*/ 958850 w 2174875"/>
                <a:gd name="connsiteY15" fmla="*/ 1804853 h 2174875"/>
                <a:gd name="connsiteX16" fmla="*/ 873919 w 2174875"/>
                <a:gd name="connsiteY16" fmla="*/ 1743712 h 2174875"/>
                <a:gd name="connsiteX17" fmla="*/ 791369 w 2174875"/>
                <a:gd name="connsiteY17" fmla="*/ 1677806 h 2174875"/>
                <a:gd name="connsiteX18" fmla="*/ 711994 w 2174875"/>
                <a:gd name="connsiteY18" fmla="*/ 1611107 h 2174875"/>
                <a:gd name="connsiteX19" fmla="*/ 637381 w 2174875"/>
                <a:gd name="connsiteY19" fmla="*/ 1538055 h 2174875"/>
                <a:gd name="connsiteX20" fmla="*/ 565944 w 2174875"/>
                <a:gd name="connsiteY20" fmla="*/ 1463416 h 2174875"/>
                <a:gd name="connsiteX21" fmla="*/ 496888 w 2174875"/>
                <a:gd name="connsiteY21" fmla="*/ 1384012 h 2174875"/>
                <a:gd name="connsiteX22" fmla="*/ 431800 w 2174875"/>
                <a:gd name="connsiteY22" fmla="*/ 1301431 h 2174875"/>
                <a:gd name="connsiteX23" fmla="*/ 370681 w 2174875"/>
                <a:gd name="connsiteY23" fmla="*/ 1216469 h 2174875"/>
                <a:gd name="connsiteX24" fmla="*/ 314325 w 2174875"/>
                <a:gd name="connsiteY24" fmla="*/ 1127537 h 2174875"/>
                <a:gd name="connsiteX25" fmla="*/ 262731 w 2174875"/>
                <a:gd name="connsiteY25" fmla="*/ 1036222 h 2174875"/>
                <a:gd name="connsiteX26" fmla="*/ 213519 w 2174875"/>
                <a:gd name="connsiteY26" fmla="*/ 943319 h 2174875"/>
                <a:gd name="connsiteX27" fmla="*/ 170656 w 2174875"/>
                <a:gd name="connsiteY27" fmla="*/ 845653 h 2174875"/>
                <a:gd name="connsiteX28" fmla="*/ 130969 w 2174875"/>
                <a:gd name="connsiteY28" fmla="*/ 747986 h 2174875"/>
                <a:gd name="connsiteX29" fmla="*/ 97631 w 2174875"/>
                <a:gd name="connsiteY29" fmla="*/ 646349 h 2174875"/>
                <a:gd name="connsiteX30" fmla="*/ 69056 w 2174875"/>
                <a:gd name="connsiteY30" fmla="*/ 543917 h 2174875"/>
                <a:gd name="connsiteX31" fmla="*/ 44450 w 2174875"/>
                <a:gd name="connsiteY31" fmla="*/ 437516 h 2174875"/>
                <a:gd name="connsiteX32" fmla="*/ 24606 w 2174875"/>
                <a:gd name="connsiteY32" fmla="*/ 330321 h 2174875"/>
                <a:gd name="connsiteX33" fmla="*/ 11113 w 2174875"/>
                <a:gd name="connsiteY33" fmla="*/ 222331 h 2174875"/>
                <a:gd name="connsiteX34" fmla="*/ 1588 w 2174875"/>
                <a:gd name="connsiteY34" fmla="*/ 111166 h 21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4875" h="2174875">
                  <a:moveTo>
                    <a:pt x="0" y="0"/>
                  </a:moveTo>
                  <a:lnTo>
                    <a:pt x="1391527" y="0"/>
                  </a:lnTo>
                  <a:lnTo>
                    <a:pt x="2174875" y="783347"/>
                  </a:lnTo>
                  <a:lnTo>
                    <a:pt x="2174875" y="2174875"/>
                  </a:lnTo>
                  <a:lnTo>
                    <a:pt x="2063750" y="2173287"/>
                  </a:lnTo>
                  <a:lnTo>
                    <a:pt x="1952625" y="2164553"/>
                  </a:lnTo>
                  <a:lnTo>
                    <a:pt x="1844675" y="2151054"/>
                  </a:lnTo>
                  <a:lnTo>
                    <a:pt x="1737519" y="2131203"/>
                  </a:lnTo>
                  <a:lnTo>
                    <a:pt x="1632744" y="2108176"/>
                  </a:lnTo>
                  <a:lnTo>
                    <a:pt x="1528763" y="2078002"/>
                  </a:lnTo>
                  <a:lnTo>
                    <a:pt x="1427163" y="2043859"/>
                  </a:lnTo>
                  <a:lnTo>
                    <a:pt x="1329531" y="2004157"/>
                  </a:lnTo>
                  <a:lnTo>
                    <a:pt x="1231900" y="1962073"/>
                  </a:lnTo>
                  <a:lnTo>
                    <a:pt x="1139031" y="1912842"/>
                  </a:lnTo>
                  <a:lnTo>
                    <a:pt x="1046956" y="1861229"/>
                  </a:lnTo>
                  <a:lnTo>
                    <a:pt x="958850" y="1804853"/>
                  </a:lnTo>
                  <a:lnTo>
                    <a:pt x="873919" y="1743712"/>
                  </a:lnTo>
                  <a:lnTo>
                    <a:pt x="791369" y="1677806"/>
                  </a:lnTo>
                  <a:lnTo>
                    <a:pt x="711994" y="1611107"/>
                  </a:lnTo>
                  <a:lnTo>
                    <a:pt x="637381" y="1538055"/>
                  </a:lnTo>
                  <a:lnTo>
                    <a:pt x="565944" y="1463416"/>
                  </a:lnTo>
                  <a:lnTo>
                    <a:pt x="496888" y="1384012"/>
                  </a:lnTo>
                  <a:lnTo>
                    <a:pt x="431800" y="1301431"/>
                  </a:lnTo>
                  <a:lnTo>
                    <a:pt x="370681" y="1216469"/>
                  </a:lnTo>
                  <a:lnTo>
                    <a:pt x="314325" y="1127537"/>
                  </a:lnTo>
                  <a:lnTo>
                    <a:pt x="262731" y="1036222"/>
                  </a:lnTo>
                  <a:lnTo>
                    <a:pt x="213519" y="943319"/>
                  </a:lnTo>
                  <a:lnTo>
                    <a:pt x="170656" y="845653"/>
                  </a:lnTo>
                  <a:lnTo>
                    <a:pt x="130969" y="747986"/>
                  </a:lnTo>
                  <a:lnTo>
                    <a:pt x="97631" y="646349"/>
                  </a:lnTo>
                  <a:lnTo>
                    <a:pt x="69056" y="543917"/>
                  </a:lnTo>
                  <a:lnTo>
                    <a:pt x="44450" y="437516"/>
                  </a:lnTo>
                  <a:lnTo>
                    <a:pt x="24606" y="330321"/>
                  </a:lnTo>
                  <a:lnTo>
                    <a:pt x="11113" y="222331"/>
                  </a:lnTo>
                  <a:lnTo>
                    <a:pt x="1588" y="111166"/>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Shape 3307"/>
            <p:cNvSpPr/>
            <p:nvPr/>
          </p:nvSpPr>
          <p:spPr>
            <a:xfrm>
              <a:off x="5003540" y="2926296"/>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4" name="Text Placeholder 4"/>
            <p:cNvSpPr txBox="1">
              <a:spLocks/>
            </p:cNvSpPr>
            <p:nvPr/>
          </p:nvSpPr>
          <p:spPr>
            <a:xfrm>
              <a:off x="4971048" y="298963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2" name="Group 1"/>
          <p:cNvGrpSpPr/>
          <p:nvPr/>
        </p:nvGrpSpPr>
        <p:grpSpPr>
          <a:xfrm>
            <a:off x="5909951" y="1533269"/>
            <a:ext cx="1734433" cy="1737473"/>
            <a:chOff x="5819447" y="1013125"/>
            <a:chExt cx="1576757" cy="1576757"/>
          </a:xfrm>
        </p:grpSpPr>
        <p:sp>
          <p:nvSpPr>
            <p:cNvPr id="22" name="Freeform 21"/>
            <p:cNvSpPr>
              <a:spLocks/>
            </p:cNvSpPr>
            <p:nvPr/>
          </p:nvSpPr>
          <p:spPr bwMode="auto">
            <a:xfrm>
              <a:off x="5819447" y="1013125"/>
              <a:ext cx="1576757" cy="1576757"/>
            </a:xfrm>
            <a:custGeom>
              <a:avLst/>
              <a:gdLst>
                <a:gd name="connsiteX0" fmla="*/ 0 w 2176463"/>
                <a:gd name="connsiteY0" fmla="*/ 0 h 2176463"/>
                <a:gd name="connsiteX1" fmla="*/ 111125 w 2176463"/>
                <a:gd name="connsiteY1" fmla="*/ 3176 h 2176463"/>
                <a:gd name="connsiteX2" fmla="*/ 222250 w 2176463"/>
                <a:gd name="connsiteY2" fmla="*/ 11911 h 2176463"/>
                <a:gd name="connsiteX3" fmla="*/ 330200 w 2176463"/>
                <a:gd name="connsiteY3" fmla="*/ 25409 h 2176463"/>
                <a:gd name="connsiteX4" fmla="*/ 438944 w 2176463"/>
                <a:gd name="connsiteY4" fmla="*/ 43672 h 2176463"/>
                <a:gd name="connsiteX5" fmla="*/ 543719 w 2176463"/>
                <a:gd name="connsiteY5" fmla="*/ 68287 h 2176463"/>
                <a:gd name="connsiteX6" fmla="*/ 647700 w 2176463"/>
                <a:gd name="connsiteY6" fmla="*/ 98461 h 2176463"/>
                <a:gd name="connsiteX7" fmla="*/ 747713 w 2176463"/>
                <a:gd name="connsiteY7" fmla="*/ 132605 h 2176463"/>
                <a:gd name="connsiteX8" fmla="*/ 846932 w 2176463"/>
                <a:gd name="connsiteY8" fmla="*/ 172307 h 2176463"/>
                <a:gd name="connsiteX9" fmla="*/ 942975 w 2176463"/>
                <a:gd name="connsiteY9" fmla="*/ 214391 h 2176463"/>
                <a:gd name="connsiteX10" fmla="*/ 1037432 w 2176463"/>
                <a:gd name="connsiteY10" fmla="*/ 263621 h 2176463"/>
                <a:gd name="connsiteX11" fmla="*/ 1127919 w 2176463"/>
                <a:gd name="connsiteY11" fmla="*/ 315234 h 2176463"/>
                <a:gd name="connsiteX12" fmla="*/ 1216025 w 2176463"/>
                <a:gd name="connsiteY12" fmla="*/ 371611 h 2176463"/>
                <a:gd name="connsiteX13" fmla="*/ 1300957 w 2176463"/>
                <a:gd name="connsiteY13" fmla="*/ 432752 h 2176463"/>
                <a:gd name="connsiteX14" fmla="*/ 1383507 w 2176463"/>
                <a:gd name="connsiteY14" fmla="*/ 497069 h 2176463"/>
                <a:gd name="connsiteX15" fmla="*/ 1462882 w 2176463"/>
                <a:gd name="connsiteY15" fmla="*/ 565356 h 2176463"/>
                <a:gd name="connsiteX16" fmla="*/ 1539082 w 2176463"/>
                <a:gd name="connsiteY16" fmla="*/ 638408 h 2176463"/>
                <a:gd name="connsiteX17" fmla="*/ 1610519 w 2176463"/>
                <a:gd name="connsiteY17" fmla="*/ 713048 h 2176463"/>
                <a:gd name="connsiteX18" fmla="*/ 1679576 w 2176463"/>
                <a:gd name="connsiteY18" fmla="*/ 792452 h 2176463"/>
                <a:gd name="connsiteX19" fmla="*/ 1743076 w 2176463"/>
                <a:gd name="connsiteY19" fmla="*/ 875032 h 2176463"/>
                <a:gd name="connsiteX20" fmla="*/ 1804194 w 2176463"/>
                <a:gd name="connsiteY20" fmla="*/ 959994 h 2176463"/>
                <a:gd name="connsiteX21" fmla="*/ 1860551 w 2176463"/>
                <a:gd name="connsiteY21" fmla="*/ 1048927 h 2176463"/>
                <a:gd name="connsiteX22" fmla="*/ 1912144 w 2176463"/>
                <a:gd name="connsiteY22" fmla="*/ 1140241 h 2176463"/>
                <a:gd name="connsiteX23" fmla="*/ 1961357 w 2176463"/>
                <a:gd name="connsiteY23" fmla="*/ 1233144 h 2176463"/>
                <a:gd name="connsiteX24" fmla="*/ 2005807 w 2176463"/>
                <a:gd name="connsiteY24" fmla="*/ 1329223 h 2176463"/>
                <a:gd name="connsiteX25" fmla="*/ 2043907 w 2176463"/>
                <a:gd name="connsiteY25" fmla="*/ 1428478 h 2176463"/>
                <a:gd name="connsiteX26" fmla="*/ 2078832 w 2176463"/>
                <a:gd name="connsiteY26" fmla="*/ 1530115 h 2176463"/>
                <a:gd name="connsiteX27" fmla="*/ 2107407 w 2176463"/>
                <a:gd name="connsiteY27" fmla="*/ 1632546 h 2176463"/>
                <a:gd name="connsiteX28" fmla="*/ 2132013 w 2176463"/>
                <a:gd name="connsiteY28" fmla="*/ 1737359 h 2176463"/>
                <a:gd name="connsiteX29" fmla="*/ 2150269 w 2176463"/>
                <a:gd name="connsiteY29" fmla="*/ 1846143 h 2176463"/>
                <a:gd name="connsiteX30" fmla="*/ 2163763 w 2176463"/>
                <a:gd name="connsiteY30" fmla="*/ 1954132 h 2176463"/>
                <a:gd name="connsiteX31" fmla="*/ 2173288 w 2176463"/>
                <a:gd name="connsiteY31" fmla="*/ 2065298 h 2176463"/>
                <a:gd name="connsiteX32" fmla="*/ 2176463 w 2176463"/>
                <a:gd name="connsiteY32" fmla="*/ 2176463 h 2176463"/>
                <a:gd name="connsiteX33" fmla="*/ 783347 w 2176463"/>
                <a:gd name="connsiteY33" fmla="*/ 2176463 h 2176463"/>
                <a:gd name="connsiteX34" fmla="*/ 0 w 2176463"/>
                <a:gd name="connsiteY34" fmla="*/ 1393115 h 217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6463" h="2176463">
                  <a:moveTo>
                    <a:pt x="0" y="0"/>
                  </a:moveTo>
                  <a:lnTo>
                    <a:pt x="111125" y="3176"/>
                  </a:lnTo>
                  <a:lnTo>
                    <a:pt x="222250" y="11911"/>
                  </a:lnTo>
                  <a:lnTo>
                    <a:pt x="330200" y="25409"/>
                  </a:lnTo>
                  <a:lnTo>
                    <a:pt x="438944" y="43672"/>
                  </a:lnTo>
                  <a:lnTo>
                    <a:pt x="543719" y="68287"/>
                  </a:lnTo>
                  <a:lnTo>
                    <a:pt x="647700" y="98461"/>
                  </a:lnTo>
                  <a:lnTo>
                    <a:pt x="747713" y="132605"/>
                  </a:lnTo>
                  <a:lnTo>
                    <a:pt x="846932" y="172307"/>
                  </a:lnTo>
                  <a:lnTo>
                    <a:pt x="942975" y="214391"/>
                  </a:lnTo>
                  <a:lnTo>
                    <a:pt x="1037432" y="263621"/>
                  </a:lnTo>
                  <a:lnTo>
                    <a:pt x="1127919" y="315234"/>
                  </a:lnTo>
                  <a:lnTo>
                    <a:pt x="1216025" y="371611"/>
                  </a:lnTo>
                  <a:lnTo>
                    <a:pt x="1300957" y="432752"/>
                  </a:lnTo>
                  <a:lnTo>
                    <a:pt x="1383507" y="497069"/>
                  </a:lnTo>
                  <a:lnTo>
                    <a:pt x="1462882" y="565356"/>
                  </a:lnTo>
                  <a:lnTo>
                    <a:pt x="1539082" y="638408"/>
                  </a:lnTo>
                  <a:lnTo>
                    <a:pt x="1610519" y="713048"/>
                  </a:lnTo>
                  <a:lnTo>
                    <a:pt x="1679576" y="792452"/>
                  </a:lnTo>
                  <a:lnTo>
                    <a:pt x="1743076" y="875032"/>
                  </a:lnTo>
                  <a:lnTo>
                    <a:pt x="1804194" y="959994"/>
                  </a:lnTo>
                  <a:lnTo>
                    <a:pt x="1860551" y="1048927"/>
                  </a:lnTo>
                  <a:lnTo>
                    <a:pt x="1912144" y="1140241"/>
                  </a:lnTo>
                  <a:lnTo>
                    <a:pt x="1961357" y="1233144"/>
                  </a:lnTo>
                  <a:lnTo>
                    <a:pt x="2005807" y="1329223"/>
                  </a:lnTo>
                  <a:lnTo>
                    <a:pt x="2043907" y="1428478"/>
                  </a:lnTo>
                  <a:lnTo>
                    <a:pt x="2078832" y="1530115"/>
                  </a:lnTo>
                  <a:lnTo>
                    <a:pt x="2107407" y="1632546"/>
                  </a:lnTo>
                  <a:lnTo>
                    <a:pt x="2132013" y="1737359"/>
                  </a:lnTo>
                  <a:lnTo>
                    <a:pt x="2150269" y="1846143"/>
                  </a:lnTo>
                  <a:lnTo>
                    <a:pt x="2163763" y="1954132"/>
                  </a:lnTo>
                  <a:lnTo>
                    <a:pt x="2173288" y="2065298"/>
                  </a:lnTo>
                  <a:lnTo>
                    <a:pt x="2176463" y="2176463"/>
                  </a:lnTo>
                  <a:lnTo>
                    <a:pt x="783347" y="2176463"/>
                  </a:lnTo>
                  <a:lnTo>
                    <a:pt x="0" y="139311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Shape 3307"/>
            <p:cNvSpPr/>
            <p:nvPr/>
          </p:nvSpPr>
          <p:spPr>
            <a:xfrm>
              <a:off x="6094245" y="1820649"/>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5" name="Text Placeholder 4"/>
            <p:cNvSpPr txBox="1">
              <a:spLocks/>
            </p:cNvSpPr>
            <p:nvPr/>
          </p:nvSpPr>
          <p:spPr>
            <a:xfrm>
              <a:off x="6071131" y="188721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 name="Group 3"/>
          <p:cNvGrpSpPr/>
          <p:nvPr/>
        </p:nvGrpSpPr>
        <p:grpSpPr>
          <a:xfrm>
            <a:off x="5909951" y="3348498"/>
            <a:ext cx="1734433" cy="1736205"/>
            <a:chOff x="5819447" y="2656586"/>
            <a:chExt cx="1576757" cy="1575607"/>
          </a:xfrm>
        </p:grpSpPr>
        <p:sp>
          <p:nvSpPr>
            <p:cNvPr id="23" name="Freeform 22"/>
            <p:cNvSpPr>
              <a:spLocks/>
            </p:cNvSpPr>
            <p:nvPr/>
          </p:nvSpPr>
          <p:spPr bwMode="auto">
            <a:xfrm>
              <a:off x="5819447" y="2656586"/>
              <a:ext cx="1576757" cy="1575607"/>
            </a:xfrm>
            <a:custGeom>
              <a:avLst/>
              <a:gdLst>
                <a:gd name="connsiteX0" fmla="*/ 783348 w 2176463"/>
                <a:gd name="connsiteY0" fmla="*/ 0 h 2174875"/>
                <a:gd name="connsiteX1" fmla="*/ 2176463 w 2176463"/>
                <a:gd name="connsiteY1" fmla="*/ 0 h 2174875"/>
                <a:gd name="connsiteX2" fmla="*/ 2173288 w 2176463"/>
                <a:gd name="connsiteY2" fmla="*/ 111166 h 2174875"/>
                <a:gd name="connsiteX3" fmla="*/ 2163763 w 2176463"/>
                <a:gd name="connsiteY3" fmla="*/ 222331 h 2174875"/>
                <a:gd name="connsiteX4" fmla="*/ 2150269 w 2176463"/>
                <a:gd name="connsiteY4" fmla="*/ 330321 h 2174875"/>
                <a:gd name="connsiteX5" fmla="*/ 2132013 w 2176463"/>
                <a:gd name="connsiteY5" fmla="*/ 437516 h 2174875"/>
                <a:gd name="connsiteX6" fmla="*/ 2107407 w 2176463"/>
                <a:gd name="connsiteY6" fmla="*/ 543917 h 2174875"/>
                <a:gd name="connsiteX7" fmla="*/ 2078832 w 2176463"/>
                <a:gd name="connsiteY7" fmla="*/ 646349 h 2174875"/>
                <a:gd name="connsiteX8" fmla="*/ 2043907 w 2176463"/>
                <a:gd name="connsiteY8" fmla="*/ 747986 h 2174875"/>
                <a:gd name="connsiteX9" fmla="*/ 2005807 w 2176463"/>
                <a:gd name="connsiteY9" fmla="*/ 845653 h 2174875"/>
                <a:gd name="connsiteX10" fmla="*/ 1961357 w 2176463"/>
                <a:gd name="connsiteY10" fmla="*/ 943319 h 2174875"/>
                <a:gd name="connsiteX11" fmla="*/ 1912144 w 2176463"/>
                <a:gd name="connsiteY11" fmla="*/ 1036222 h 2174875"/>
                <a:gd name="connsiteX12" fmla="*/ 1860551 w 2176463"/>
                <a:gd name="connsiteY12" fmla="*/ 1127537 h 2174875"/>
                <a:gd name="connsiteX13" fmla="*/ 1804194 w 2176463"/>
                <a:gd name="connsiteY13" fmla="*/ 1216469 h 2174875"/>
                <a:gd name="connsiteX14" fmla="*/ 1743076 w 2176463"/>
                <a:gd name="connsiteY14" fmla="*/ 1301431 h 2174875"/>
                <a:gd name="connsiteX15" fmla="*/ 1679576 w 2176463"/>
                <a:gd name="connsiteY15" fmla="*/ 1384012 h 2174875"/>
                <a:gd name="connsiteX16" fmla="*/ 1610519 w 2176463"/>
                <a:gd name="connsiteY16" fmla="*/ 1463416 h 2174875"/>
                <a:gd name="connsiteX17" fmla="*/ 1539082 w 2176463"/>
                <a:gd name="connsiteY17" fmla="*/ 1538055 h 2174875"/>
                <a:gd name="connsiteX18" fmla="*/ 1462882 w 2176463"/>
                <a:gd name="connsiteY18" fmla="*/ 1611107 h 2174875"/>
                <a:gd name="connsiteX19" fmla="*/ 1383507 w 2176463"/>
                <a:gd name="connsiteY19" fmla="*/ 1677806 h 2174875"/>
                <a:gd name="connsiteX20" fmla="*/ 1300957 w 2176463"/>
                <a:gd name="connsiteY20" fmla="*/ 1743712 h 2174875"/>
                <a:gd name="connsiteX21" fmla="*/ 1216025 w 2176463"/>
                <a:gd name="connsiteY21" fmla="*/ 1804853 h 2174875"/>
                <a:gd name="connsiteX22" fmla="*/ 1127919 w 2176463"/>
                <a:gd name="connsiteY22" fmla="*/ 1861229 h 2174875"/>
                <a:gd name="connsiteX23" fmla="*/ 1037432 w 2176463"/>
                <a:gd name="connsiteY23" fmla="*/ 1912842 h 2174875"/>
                <a:gd name="connsiteX24" fmla="*/ 942975 w 2176463"/>
                <a:gd name="connsiteY24" fmla="*/ 1962073 h 2174875"/>
                <a:gd name="connsiteX25" fmla="*/ 846932 w 2176463"/>
                <a:gd name="connsiteY25" fmla="*/ 2004157 h 2174875"/>
                <a:gd name="connsiteX26" fmla="*/ 747713 w 2176463"/>
                <a:gd name="connsiteY26" fmla="*/ 2043859 h 2174875"/>
                <a:gd name="connsiteX27" fmla="*/ 647700 w 2176463"/>
                <a:gd name="connsiteY27" fmla="*/ 2078002 h 2174875"/>
                <a:gd name="connsiteX28" fmla="*/ 543719 w 2176463"/>
                <a:gd name="connsiteY28" fmla="*/ 2108176 h 2174875"/>
                <a:gd name="connsiteX29" fmla="*/ 438944 w 2176463"/>
                <a:gd name="connsiteY29" fmla="*/ 2131203 h 2174875"/>
                <a:gd name="connsiteX30" fmla="*/ 330200 w 2176463"/>
                <a:gd name="connsiteY30" fmla="*/ 2151054 h 2174875"/>
                <a:gd name="connsiteX31" fmla="*/ 222250 w 2176463"/>
                <a:gd name="connsiteY31" fmla="*/ 2164553 h 2174875"/>
                <a:gd name="connsiteX32" fmla="*/ 111125 w 2176463"/>
                <a:gd name="connsiteY32" fmla="*/ 2173287 h 2174875"/>
                <a:gd name="connsiteX33" fmla="*/ 0 w 2176463"/>
                <a:gd name="connsiteY33" fmla="*/ 2174875 h 2174875"/>
                <a:gd name="connsiteX34" fmla="*/ 0 w 2176463"/>
                <a:gd name="connsiteY34" fmla="*/ 783348 h 217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76463" h="2174875">
                  <a:moveTo>
                    <a:pt x="783348" y="0"/>
                  </a:moveTo>
                  <a:lnTo>
                    <a:pt x="2176463" y="0"/>
                  </a:lnTo>
                  <a:lnTo>
                    <a:pt x="2173288" y="111166"/>
                  </a:lnTo>
                  <a:lnTo>
                    <a:pt x="2163763" y="222331"/>
                  </a:lnTo>
                  <a:lnTo>
                    <a:pt x="2150269" y="330321"/>
                  </a:lnTo>
                  <a:lnTo>
                    <a:pt x="2132013" y="437516"/>
                  </a:lnTo>
                  <a:lnTo>
                    <a:pt x="2107407" y="543917"/>
                  </a:lnTo>
                  <a:lnTo>
                    <a:pt x="2078832" y="646349"/>
                  </a:lnTo>
                  <a:lnTo>
                    <a:pt x="2043907" y="747986"/>
                  </a:lnTo>
                  <a:lnTo>
                    <a:pt x="2005807" y="845653"/>
                  </a:lnTo>
                  <a:lnTo>
                    <a:pt x="1961357" y="943319"/>
                  </a:lnTo>
                  <a:lnTo>
                    <a:pt x="1912144" y="1036222"/>
                  </a:lnTo>
                  <a:lnTo>
                    <a:pt x="1860551" y="1127537"/>
                  </a:lnTo>
                  <a:lnTo>
                    <a:pt x="1804194" y="1216469"/>
                  </a:lnTo>
                  <a:lnTo>
                    <a:pt x="1743076" y="1301431"/>
                  </a:lnTo>
                  <a:lnTo>
                    <a:pt x="1679576" y="1384012"/>
                  </a:lnTo>
                  <a:lnTo>
                    <a:pt x="1610519" y="1463416"/>
                  </a:lnTo>
                  <a:lnTo>
                    <a:pt x="1539082" y="1538055"/>
                  </a:lnTo>
                  <a:lnTo>
                    <a:pt x="1462882" y="1611107"/>
                  </a:lnTo>
                  <a:lnTo>
                    <a:pt x="1383507" y="1677806"/>
                  </a:lnTo>
                  <a:lnTo>
                    <a:pt x="1300957" y="1743712"/>
                  </a:lnTo>
                  <a:lnTo>
                    <a:pt x="1216025" y="1804853"/>
                  </a:lnTo>
                  <a:lnTo>
                    <a:pt x="1127919" y="1861229"/>
                  </a:lnTo>
                  <a:lnTo>
                    <a:pt x="1037432" y="1912842"/>
                  </a:lnTo>
                  <a:lnTo>
                    <a:pt x="942975" y="1962073"/>
                  </a:lnTo>
                  <a:lnTo>
                    <a:pt x="846932" y="2004157"/>
                  </a:lnTo>
                  <a:lnTo>
                    <a:pt x="747713" y="2043859"/>
                  </a:lnTo>
                  <a:lnTo>
                    <a:pt x="647700" y="2078002"/>
                  </a:lnTo>
                  <a:lnTo>
                    <a:pt x="543719" y="2108176"/>
                  </a:lnTo>
                  <a:lnTo>
                    <a:pt x="438944" y="2131203"/>
                  </a:lnTo>
                  <a:lnTo>
                    <a:pt x="330200" y="2151054"/>
                  </a:lnTo>
                  <a:lnTo>
                    <a:pt x="222250" y="2164553"/>
                  </a:lnTo>
                  <a:lnTo>
                    <a:pt x="111125" y="2173287"/>
                  </a:lnTo>
                  <a:lnTo>
                    <a:pt x="0" y="2174875"/>
                  </a:lnTo>
                  <a:lnTo>
                    <a:pt x="0" y="78334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Shape 3307"/>
            <p:cNvSpPr/>
            <p:nvPr/>
          </p:nvSpPr>
          <p:spPr>
            <a:xfrm>
              <a:off x="6154010" y="2926296"/>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16" name="Text Placeholder 4"/>
            <p:cNvSpPr txBox="1">
              <a:spLocks/>
            </p:cNvSpPr>
            <p:nvPr/>
          </p:nvSpPr>
          <p:spPr>
            <a:xfrm>
              <a:off x="6124129" y="299983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0" name="Group 39"/>
          <p:cNvGrpSpPr/>
          <p:nvPr/>
        </p:nvGrpSpPr>
        <p:grpSpPr>
          <a:xfrm>
            <a:off x="319154" y="3152449"/>
            <a:ext cx="2231134" cy="326564"/>
            <a:chOff x="319154" y="2625821"/>
            <a:chExt cx="2231134" cy="244923"/>
          </a:xfrm>
        </p:grpSpPr>
        <p:sp>
          <p:nvSpPr>
            <p:cNvPr id="4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42" name="Rectangle 4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3" name="Rectangle 42"/>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45" name="Group 44"/>
          <p:cNvGrpSpPr/>
          <p:nvPr/>
        </p:nvGrpSpPr>
        <p:grpSpPr>
          <a:xfrm>
            <a:off x="317967" y="3479013"/>
            <a:ext cx="2231134" cy="326564"/>
            <a:chOff x="319154" y="2625821"/>
            <a:chExt cx="2231134" cy="244923"/>
          </a:xfrm>
        </p:grpSpPr>
        <p:sp>
          <p:nvSpPr>
            <p:cNvPr id="4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47" name="Rectangle 4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8" name="Rectangle 47"/>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0" name="Group 49"/>
          <p:cNvGrpSpPr/>
          <p:nvPr/>
        </p:nvGrpSpPr>
        <p:grpSpPr>
          <a:xfrm>
            <a:off x="317967" y="3799592"/>
            <a:ext cx="2231134" cy="326564"/>
            <a:chOff x="319154" y="2625821"/>
            <a:chExt cx="2231134" cy="244923"/>
          </a:xfrm>
        </p:grpSpPr>
        <p:sp>
          <p:nvSpPr>
            <p:cNvPr id="5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52" name="Rectangle 5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3" name="Rectangle 52"/>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5" name="Group 54"/>
          <p:cNvGrpSpPr/>
          <p:nvPr/>
        </p:nvGrpSpPr>
        <p:grpSpPr>
          <a:xfrm>
            <a:off x="317967" y="4133065"/>
            <a:ext cx="2231134" cy="326564"/>
            <a:chOff x="319154" y="2625821"/>
            <a:chExt cx="2231134" cy="244923"/>
          </a:xfrm>
        </p:grpSpPr>
        <p:sp>
          <p:nvSpPr>
            <p:cNvPr id="5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57" name="Rectangle 5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8" name="Rectangle 57"/>
            <p:cNvSpPr/>
            <p:nvPr/>
          </p:nvSpPr>
          <p:spPr bwMode="auto">
            <a:xfrm>
              <a:off x="408054" y="2822022"/>
              <a:ext cx="914400"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 name="Group 7"/>
          <p:cNvGrpSpPr/>
          <p:nvPr/>
        </p:nvGrpSpPr>
        <p:grpSpPr>
          <a:xfrm>
            <a:off x="2883294" y="784649"/>
            <a:ext cx="4818916" cy="4157648"/>
            <a:chOff x="2883292" y="588487"/>
            <a:chExt cx="4818916" cy="3118236"/>
          </a:xfrm>
        </p:grpSpPr>
        <p:grpSp>
          <p:nvGrpSpPr>
            <p:cNvPr id="17" name="Group 16"/>
            <p:cNvGrpSpPr/>
            <p:nvPr/>
          </p:nvGrpSpPr>
          <p:grpSpPr>
            <a:xfrm>
              <a:off x="2883292" y="588487"/>
              <a:ext cx="1481083" cy="978148"/>
              <a:chOff x="6626489" y="2186492"/>
              <a:chExt cx="1481083" cy="978148"/>
            </a:xfrm>
          </p:grpSpPr>
          <p:sp>
            <p:nvSpPr>
              <p:cNvPr id="18" name="TextBox 17"/>
              <p:cNvSpPr txBox="1"/>
              <p:nvPr/>
            </p:nvSpPr>
            <p:spPr>
              <a:xfrm>
                <a:off x="7271811"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19" name="Text Placeholder 1"/>
              <p:cNvSpPr txBox="1">
                <a:spLocks/>
              </p:cNvSpPr>
              <p:nvPr/>
            </p:nvSpPr>
            <p:spPr>
              <a:xfrm>
                <a:off x="6626489" y="2616930"/>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sp>
          <p:nvSpPr>
            <p:cNvPr id="70" name="Arc 69"/>
            <p:cNvSpPr/>
            <p:nvPr/>
          </p:nvSpPr>
          <p:spPr>
            <a:xfrm rot="19111501">
              <a:off x="3757637" y="1021948"/>
              <a:ext cx="3944571" cy="2684775"/>
            </a:xfrm>
            <a:prstGeom prst="arc">
              <a:avLst>
                <a:gd name="adj1" fmla="val 13066778"/>
                <a:gd name="adj2" fmla="val 18864657"/>
              </a:avLst>
            </a:prstGeom>
            <a:ln w="12700" cmpd="sng">
              <a:solidFill>
                <a:schemeClr val="accent6"/>
              </a:solidFill>
              <a:prstDash val="sysDash"/>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69131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3 CIRCLE </a:t>
            </a:r>
            <a:r>
              <a:rPr lang="en-US" dirty="0" smtClean="0">
                <a:solidFill>
                  <a:schemeClr val="bg1"/>
                </a:solidFill>
              </a:rPr>
              <a:t>DIAGRAM</a:t>
            </a:r>
            <a:endParaRPr lang="en-US" dirty="0">
              <a:solidFill>
                <a:schemeClr val="bg1"/>
              </a:solidFill>
            </a:endParaRPr>
          </a:p>
        </p:txBody>
      </p:sp>
      <p:grpSp>
        <p:nvGrpSpPr>
          <p:cNvPr id="10" name="Group 9"/>
          <p:cNvGrpSpPr/>
          <p:nvPr/>
        </p:nvGrpSpPr>
        <p:grpSpPr>
          <a:xfrm>
            <a:off x="4096816" y="1634026"/>
            <a:ext cx="1731341" cy="2602195"/>
            <a:chOff x="4175512" y="1020596"/>
            <a:chExt cx="1573946" cy="2361491"/>
          </a:xfrm>
        </p:grpSpPr>
        <p:sp>
          <p:nvSpPr>
            <p:cNvPr id="7" name="Freeform 6"/>
            <p:cNvSpPr>
              <a:spLocks/>
            </p:cNvSpPr>
            <p:nvPr/>
          </p:nvSpPr>
          <p:spPr bwMode="auto">
            <a:xfrm>
              <a:off x="4175512" y="1020596"/>
              <a:ext cx="1573946" cy="2361491"/>
            </a:xfrm>
            <a:custGeom>
              <a:avLst/>
              <a:gdLst>
                <a:gd name="connsiteX0" fmla="*/ 2176463 w 2176463"/>
                <a:gd name="connsiteY0" fmla="*/ 0 h 3265488"/>
                <a:gd name="connsiteX1" fmla="*/ 2176463 w 2176463"/>
                <a:gd name="connsiteY1" fmla="*/ 1147103 h 3265488"/>
                <a:gd name="connsiteX2" fmla="*/ 1278357 w 2176463"/>
                <a:gd name="connsiteY2" fmla="*/ 2695562 h 3265488"/>
                <a:gd name="connsiteX3" fmla="*/ 291306 w 2176463"/>
                <a:gd name="connsiteY3" fmla="*/ 3265488 h 3265488"/>
                <a:gd name="connsiteX4" fmla="*/ 255588 w 2176463"/>
                <a:gd name="connsiteY4" fmla="*/ 3202767 h 3265488"/>
                <a:gd name="connsiteX5" fmla="*/ 223838 w 2176463"/>
                <a:gd name="connsiteY5" fmla="*/ 3138457 h 3265488"/>
                <a:gd name="connsiteX6" fmla="*/ 193675 w 2176463"/>
                <a:gd name="connsiteY6" fmla="*/ 3074942 h 3265488"/>
                <a:gd name="connsiteX7" fmla="*/ 164306 w 2176463"/>
                <a:gd name="connsiteY7" fmla="*/ 3009045 h 3265488"/>
                <a:gd name="connsiteX8" fmla="*/ 138906 w 2176463"/>
                <a:gd name="connsiteY8" fmla="*/ 2943147 h 3265488"/>
                <a:gd name="connsiteX9" fmla="*/ 115888 w 2176463"/>
                <a:gd name="connsiteY9" fmla="*/ 2876456 h 3265488"/>
                <a:gd name="connsiteX10" fmla="*/ 92869 w 2176463"/>
                <a:gd name="connsiteY10" fmla="*/ 2808177 h 3265488"/>
                <a:gd name="connsiteX11" fmla="*/ 74613 w 2176463"/>
                <a:gd name="connsiteY11" fmla="*/ 2740692 h 3265488"/>
                <a:gd name="connsiteX12" fmla="*/ 56356 w 2176463"/>
                <a:gd name="connsiteY12" fmla="*/ 2670825 h 3265488"/>
                <a:gd name="connsiteX13" fmla="*/ 41275 w 2176463"/>
                <a:gd name="connsiteY13" fmla="*/ 2601752 h 3265488"/>
                <a:gd name="connsiteX14" fmla="*/ 28575 w 2176463"/>
                <a:gd name="connsiteY14" fmla="*/ 2531885 h 3265488"/>
                <a:gd name="connsiteX15" fmla="*/ 18256 w 2176463"/>
                <a:gd name="connsiteY15" fmla="*/ 2462018 h 3265488"/>
                <a:gd name="connsiteX16" fmla="*/ 10319 w 2176463"/>
                <a:gd name="connsiteY16" fmla="*/ 2390563 h 3265488"/>
                <a:gd name="connsiteX17" fmla="*/ 4763 w 2176463"/>
                <a:gd name="connsiteY17" fmla="*/ 2319902 h 3265488"/>
                <a:gd name="connsiteX18" fmla="*/ 1588 w 2176463"/>
                <a:gd name="connsiteY18" fmla="*/ 2248447 h 3265488"/>
                <a:gd name="connsiteX19" fmla="*/ 0 w 2176463"/>
                <a:gd name="connsiteY19" fmla="*/ 2176992 h 3265488"/>
                <a:gd name="connsiteX20" fmla="*/ 3175 w 2176463"/>
                <a:gd name="connsiteY20" fmla="*/ 2064252 h 3265488"/>
                <a:gd name="connsiteX21" fmla="*/ 10319 w 2176463"/>
                <a:gd name="connsiteY21" fmla="*/ 1953894 h 3265488"/>
                <a:gd name="connsiteX22" fmla="*/ 24606 w 2176463"/>
                <a:gd name="connsiteY22" fmla="*/ 1845918 h 3265488"/>
                <a:gd name="connsiteX23" fmla="*/ 44450 w 2176463"/>
                <a:gd name="connsiteY23" fmla="*/ 1737942 h 3265488"/>
                <a:gd name="connsiteX24" fmla="*/ 68263 w 2176463"/>
                <a:gd name="connsiteY24" fmla="*/ 1632347 h 3265488"/>
                <a:gd name="connsiteX25" fmla="*/ 97631 w 2176463"/>
                <a:gd name="connsiteY25" fmla="*/ 1529135 h 3265488"/>
                <a:gd name="connsiteX26" fmla="*/ 130969 w 2176463"/>
                <a:gd name="connsiteY26" fmla="*/ 1428304 h 3265488"/>
                <a:gd name="connsiteX27" fmla="*/ 170656 w 2176463"/>
                <a:gd name="connsiteY27" fmla="*/ 1329061 h 3265488"/>
                <a:gd name="connsiteX28" fmla="*/ 215106 w 2176463"/>
                <a:gd name="connsiteY28" fmla="*/ 1232994 h 3265488"/>
                <a:gd name="connsiteX29" fmla="*/ 261938 w 2176463"/>
                <a:gd name="connsiteY29" fmla="*/ 1138515 h 3265488"/>
                <a:gd name="connsiteX30" fmla="*/ 315119 w 2176463"/>
                <a:gd name="connsiteY30" fmla="*/ 1048799 h 3265488"/>
                <a:gd name="connsiteX31" fmla="*/ 371475 w 2176463"/>
                <a:gd name="connsiteY31" fmla="*/ 960671 h 3265488"/>
                <a:gd name="connsiteX32" fmla="*/ 431006 w 2176463"/>
                <a:gd name="connsiteY32" fmla="*/ 874925 h 3265488"/>
                <a:gd name="connsiteX33" fmla="*/ 496888 w 2176463"/>
                <a:gd name="connsiteY33" fmla="*/ 792355 h 3265488"/>
                <a:gd name="connsiteX34" fmla="*/ 565150 w 2176463"/>
                <a:gd name="connsiteY34" fmla="*/ 713755 h 3265488"/>
                <a:gd name="connsiteX35" fmla="*/ 637382 w 2176463"/>
                <a:gd name="connsiteY35" fmla="*/ 637536 h 3265488"/>
                <a:gd name="connsiteX36" fmla="*/ 713582 w 2176463"/>
                <a:gd name="connsiteY36" fmla="*/ 565288 h 3265488"/>
                <a:gd name="connsiteX37" fmla="*/ 790575 w 2176463"/>
                <a:gd name="connsiteY37" fmla="*/ 497008 h 3265488"/>
                <a:gd name="connsiteX38" fmla="*/ 873125 w 2176463"/>
                <a:gd name="connsiteY38" fmla="*/ 432699 h 3265488"/>
                <a:gd name="connsiteX39" fmla="*/ 958850 w 2176463"/>
                <a:gd name="connsiteY39" fmla="*/ 371565 h 3265488"/>
                <a:gd name="connsiteX40" fmla="*/ 1046957 w 2176463"/>
                <a:gd name="connsiteY40" fmla="*/ 315195 h 3265488"/>
                <a:gd name="connsiteX41" fmla="*/ 1138238 w 2176463"/>
                <a:gd name="connsiteY41" fmla="*/ 263589 h 3265488"/>
                <a:gd name="connsiteX42" fmla="*/ 1232694 w 2176463"/>
                <a:gd name="connsiteY42" fmla="*/ 215159 h 3265488"/>
                <a:gd name="connsiteX43" fmla="*/ 1328738 w 2176463"/>
                <a:gd name="connsiteY43" fmla="*/ 172286 h 3265488"/>
                <a:gd name="connsiteX44" fmla="*/ 1427957 w 2176463"/>
                <a:gd name="connsiteY44" fmla="*/ 132589 h 3265488"/>
                <a:gd name="connsiteX45" fmla="*/ 1528763 w 2176463"/>
                <a:gd name="connsiteY45" fmla="*/ 99243 h 3265488"/>
                <a:gd name="connsiteX46" fmla="*/ 1631951 w 2176463"/>
                <a:gd name="connsiteY46" fmla="*/ 68279 h 3265488"/>
                <a:gd name="connsiteX47" fmla="*/ 1737519 w 2176463"/>
                <a:gd name="connsiteY47" fmla="*/ 44461 h 3265488"/>
                <a:gd name="connsiteX48" fmla="*/ 1843882 w 2176463"/>
                <a:gd name="connsiteY48" fmla="*/ 26200 h 3265488"/>
                <a:gd name="connsiteX49" fmla="*/ 1954213 w 2176463"/>
                <a:gd name="connsiteY49" fmla="*/ 11909 h 3265488"/>
                <a:gd name="connsiteX50" fmla="*/ 2063751 w 2176463"/>
                <a:gd name="connsiteY50" fmla="*/ 3176 h 326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76463" h="3265488">
                  <a:moveTo>
                    <a:pt x="2176463" y="0"/>
                  </a:moveTo>
                  <a:lnTo>
                    <a:pt x="2176463" y="1147103"/>
                  </a:lnTo>
                  <a:lnTo>
                    <a:pt x="1278357" y="2695562"/>
                  </a:lnTo>
                  <a:lnTo>
                    <a:pt x="291306" y="3265488"/>
                  </a:lnTo>
                  <a:lnTo>
                    <a:pt x="255588" y="3202767"/>
                  </a:lnTo>
                  <a:lnTo>
                    <a:pt x="223838" y="3138457"/>
                  </a:lnTo>
                  <a:lnTo>
                    <a:pt x="193675" y="3074942"/>
                  </a:lnTo>
                  <a:lnTo>
                    <a:pt x="164306" y="3009045"/>
                  </a:lnTo>
                  <a:lnTo>
                    <a:pt x="138906" y="2943147"/>
                  </a:lnTo>
                  <a:lnTo>
                    <a:pt x="115888" y="2876456"/>
                  </a:lnTo>
                  <a:lnTo>
                    <a:pt x="92869" y="2808177"/>
                  </a:lnTo>
                  <a:lnTo>
                    <a:pt x="74613" y="2740692"/>
                  </a:lnTo>
                  <a:lnTo>
                    <a:pt x="56356" y="2670825"/>
                  </a:lnTo>
                  <a:lnTo>
                    <a:pt x="41275" y="2601752"/>
                  </a:lnTo>
                  <a:lnTo>
                    <a:pt x="28575" y="2531885"/>
                  </a:lnTo>
                  <a:lnTo>
                    <a:pt x="18256" y="2462018"/>
                  </a:lnTo>
                  <a:lnTo>
                    <a:pt x="10319" y="2390563"/>
                  </a:lnTo>
                  <a:lnTo>
                    <a:pt x="4763" y="2319902"/>
                  </a:lnTo>
                  <a:lnTo>
                    <a:pt x="1588" y="2248447"/>
                  </a:lnTo>
                  <a:lnTo>
                    <a:pt x="0" y="2176992"/>
                  </a:lnTo>
                  <a:lnTo>
                    <a:pt x="3175" y="2064252"/>
                  </a:lnTo>
                  <a:lnTo>
                    <a:pt x="10319" y="1953894"/>
                  </a:lnTo>
                  <a:lnTo>
                    <a:pt x="24606" y="1845918"/>
                  </a:lnTo>
                  <a:lnTo>
                    <a:pt x="44450" y="1737942"/>
                  </a:lnTo>
                  <a:lnTo>
                    <a:pt x="68263" y="1632347"/>
                  </a:lnTo>
                  <a:lnTo>
                    <a:pt x="97631" y="1529135"/>
                  </a:lnTo>
                  <a:lnTo>
                    <a:pt x="130969" y="1428304"/>
                  </a:lnTo>
                  <a:lnTo>
                    <a:pt x="170656" y="1329061"/>
                  </a:lnTo>
                  <a:lnTo>
                    <a:pt x="215106" y="1232994"/>
                  </a:lnTo>
                  <a:lnTo>
                    <a:pt x="261938" y="1138515"/>
                  </a:lnTo>
                  <a:lnTo>
                    <a:pt x="315119" y="1048799"/>
                  </a:lnTo>
                  <a:lnTo>
                    <a:pt x="371475" y="960671"/>
                  </a:lnTo>
                  <a:lnTo>
                    <a:pt x="431006" y="874925"/>
                  </a:lnTo>
                  <a:lnTo>
                    <a:pt x="496888" y="792355"/>
                  </a:lnTo>
                  <a:lnTo>
                    <a:pt x="565150" y="713755"/>
                  </a:lnTo>
                  <a:lnTo>
                    <a:pt x="637382" y="637536"/>
                  </a:lnTo>
                  <a:lnTo>
                    <a:pt x="713582" y="565288"/>
                  </a:lnTo>
                  <a:lnTo>
                    <a:pt x="790575" y="497008"/>
                  </a:lnTo>
                  <a:lnTo>
                    <a:pt x="873125" y="432699"/>
                  </a:lnTo>
                  <a:lnTo>
                    <a:pt x="958850" y="371565"/>
                  </a:lnTo>
                  <a:lnTo>
                    <a:pt x="1046957" y="315195"/>
                  </a:lnTo>
                  <a:lnTo>
                    <a:pt x="1138238" y="263589"/>
                  </a:lnTo>
                  <a:lnTo>
                    <a:pt x="1232694" y="215159"/>
                  </a:lnTo>
                  <a:lnTo>
                    <a:pt x="1328738" y="172286"/>
                  </a:lnTo>
                  <a:lnTo>
                    <a:pt x="1427957" y="132589"/>
                  </a:lnTo>
                  <a:lnTo>
                    <a:pt x="1528763" y="99243"/>
                  </a:lnTo>
                  <a:lnTo>
                    <a:pt x="1631951" y="68279"/>
                  </a:lnTo>
                  <a:lnTo>
                    <a:pt x="1737519" y="44461"/>
                  </a:lnTo>
                  <a:lnTo>
                    <a:pt x="1843882" y="26200"/>
                  </a:lnTo>
                  <a:lnTo>
                    <a:pt x="1954213" y="11909"/>
                  </a:lnTo>
                  <a:lnTo>
                    <a:pt x="2063751" y="3176"/>
                  </a:lnTo>
                  <a:close/>
                </a:path>
              </a:pathLst>
            </a:custGeom>
            <a:solidFill>
              <a:schemeClr val="accent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2" name="Shape 3307"/>
            <p:cNvSpPr/>
            <p:nvPr/>
          </p:nvSpPr>
          <p:spPr>
            <a:xfrm>
              <a:off x="4861599" y="2006985"/>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5" name="Text Placeholder 4"/>
            <p:cNvSpPr txBox="1">
              <a:spLocks/>
            </p:cNvSpPr>
            <p:nvPr/>
          </p:nvSpPr>
          <p:spPr>
            <a:xfrm>
              <a:off x="4838626" y="207269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11" name="Group 10"/>
          <p:cNvGrpSpPr/>
          <p:nvPr/>
        </p:nvGrpSpPr>
        <p:grpSpPr>
          <a:xfrm>
            <a:off x="4358396" y="3865634"/>
            <a:ext cx="2997959" cy="1304806"/>
            <a:chOff x="4426930" y="3055552"/>
            <a:chExt cx="2725417" cy="1184112"/>
          </a:xfrm>
        </p:grpSpPr>
        <p:sp>
          <p:nvSpPr>
            <p:cNvPr id="5" name="Freeform 4"/>
            <p:cNvSpPr>
              <a:spLocks/>
            </p:cNvSpPr>
            <p:nvPr/>
          </p:nvSpPr>
          <p:spPr bwMode="auto">
            <a:xfrm>
              <a:off x="4426930" y="3055552"/>
              <a:ext cx="2725417" cy="1184112"/>
            </a:xfrm>
            <a:custGeom>
              <a:avLst/>
              <a:gdLst>
                <a:gd name="connsiteX0" fmla="*/ 950989 w 3768725"/>
                <a:gd name="connsiteY0" fmla="*/ 0 h 1637399"/>
                <a:gd name="connsiteX1" fmla="*/ 2818537 w 3768725"/>
                <a:gd name="connsiteY1" fmla="*/ 0 h 1637399"/>
                <a:gd name="connsiteX2" fmla="*/ 3768725 w 3768725"/>
                <a:gd name="connsiteY2" fmla="*/ 548771 h 1637399"/>
                <a:gd name="connsiteX3" fmla="*/ 3732213 w 3768725"/>
                <a:gd name="connsiteY3" fmla="*/ 609912 h 1637399"/>
                <a:gd name="connsiteX4" fmla="*/ 3694113 w 3768725"/>
                <a:gd name="connsiteY4" fmla="*/ 671053 h 1637399"/>
                <a:gd name="connsiteX5" fmla="*/ 3652838 w 3768725"/>
                <a:gd name="connsiteY5" fmla="*/ 729018 h 1637399"/>
                <a:gd name="connsiteX6" fmla="*/ 3610769 w 3768725"/>
                <a:gd name="connsiteY6" fmla="*/ 786983 h 1637399"/>
                <a:gd name="connsiteX7" fmla="*/ 3566319 w 3768725"/>
                <a:gd name="connsiteY7" fmla="*/ 841771 h 1637399"/>
                <a:gd name="connsiteX8" fmla="*/ 3520281 w 3768725"/>
                <a:gd name="connsiteY8" fmla="*/ 896560 h 1637399"/>
                <a:gd name="connsiteX9" fmla="*/ 3473450 w 3768725"/>
                <a:gd name="connsiteY9" fmla="*/ 948967 h 1637399"/>
                <a:gd name="connsiteX10" fmla="*/ 3422650 w 3768725"/>
                <a:gd name="connsiteY10" fmla="*/ 1000579 h 1637399"/>
                <a:gd name="connsiteX11" fmla="*/ 3372644 w 3768725"/>
                <a:gd name="connsiteY11" fmla="*/ 1049016 h 1637399"/>
                <a:gd name="connsiteX12" fmla="*/ 3319463 w 3768725"/>
                <a:gd name="connsiteY12" fmla="*/ 1098246 h 1637399"/>
                <a:gd name="connsiteX13" fmla="*/ 3266281 w 3768725"/>
                <a:gd name="connsiteY13" fmla="*/ 1143506 h 1637399"/>
                <a:gd name="connsiteX14" fmla="*/ 3209925 w 3768725"/>
                <a:gd name="connsiteY14" fmla="*/ 1187973 h 1637399"/>
                <a:gd name="connsiteX15" fmla="*/ 3153569 w 3768725"/>
                <a:gd name="connsiteY15" fmla="*/ 1230851 h 1637399"/>
                <a:gd name="connsiteX16" fmla="*/ 3094038 w 3768725"/>
                <a:gd name="connsiteY16" fmla="*/ 1270553 h 1637399"/>
                <a:gd name="connsiteX17" fmla="*/ 3034506 w 3768725"/>
                <a:gd name="connsiteY17" fmla="*/ 1310255 h 1637399"/>
                <a:gd name="connsiteX18" fmla="*/ 2971800 w 3768725"/>
                <a:gd name="connsiteY18" fmla="*/ 1346781 h 1637399"/>
                <a:gd name="connsiteX19" fmla="*/ 2874169 w 3768725"/>
                <a:gd name="connsiteY19" fmla="*/ 1399981 h 1637399"/>
                <a:gd name="connsiteX20" fmla="*/ 2773363 w 3768725"/>
                <a:gd name="connsiteY20" fmla="*/ 1446830 h 1637399"/>
                <a:gd name="connsiteX21" fmla="*/ 2673350 w 3768725"/>
                <a:gd name="connsiteY21" fmla="*/ 1489708 h 1637399"/>
                <a:gd name="connsiteX22" fmla="*/ 2570956 w 3768725"/>
                <a:gd name="connsiteY22" fmla="*/ 1526234 h 1637399"/>
                <a:gd name="connsiteX23" fmla="*/ 2466975 w 3768725"/>
                <a:gd name="connsiteY23" fmla="*/ 1558789 h 1637399"/>
                <a:gd name="connsiteX24" fmla="*/ 2363788 w 3768725"/>
                <a:gd name="connsiteY24" fmla="*/ 1584198 h 1637399"/>
                <a:gd name="connsiteX25" fmla="*/ 2258219 w 3768725"/>
                <a:gd name="connsiteY25" fmla="*/ 1605638 h 1637399"/>
                <a:gd name="connsiteX26" fmla="*/ 2153444 w 3768725"/>
                <a:gd name="connsiteY26" fmla="*/ 1620724 h 1637399"/>
                <a:gd name="connsiteX27" fmla="*/ 2047875 w 3768725"/>
                <a:gd name="connsiteY27" fmla="*/ 1631841 h 1637399"/>
                <a:gd name="connsiteX28" fmla="*/ 1943100 w 3768725"/>
                <a:gd name="connsiteY28" fmla="*/ 1637399 h 1637399"/>
                <a:gd name="connsiteX29" fmla="*/ 1837531 w 3768725"/>
                <a:gd name="connsiteY29" fmla="*/ 1637399 h 1637399"/>
                <a:gd name="connsiteX30" fmla="*/ 1732756 w 3768725"/>
                <a:gd name="connsiteY30" fmla="*/ 1633429 h 1637399"/>
                <a:gd name="connsiteX31" fmla="*/ 1628775 w 3768725"/>
                <a:gd name="connsiteY31" fmla="*/ 1622312 h 1637399"/>
                <a:gd name="connsiteX32" fmla="*/ 1525588 w 3768725"/>
                <a:gd name="connsiteY32" fmla="*/ 1607226 h 1637399"/>
                <a:gd name="connsiteX33" fmla="*/ 1423194 w 3768725"/>
                <a:gd name="connsiteY33" fmla="*/ 1587375 h 1637399"/>
                <a:gd name="connsiteX34" fmla="*/ 1320800 w 3768725"/>
                <a:gd name="connsiteY34" fmla="*/ 1562759 h 1637399"/>
                <a:gd name="connsiteX35" fmla="*/ 1220788 w 3768725"/>
                <a:gd name="connsiteY35" fmla="*/ 1534174 h 1637399"/>
                <a:gd name="connsiteX36" fmla="*/ 1123156 w 3768725"/>
                <a:gd name="connsiteY36" fmla="*/ 1500824 h 1637399"/>
                <a:gd name="connsiteX37" fmla="*/ 1025525 w 3768725"/>
                <a:gd name="connsiteY37" fmla="*/ 1461122 h 1637399"/>
                <a:gd name="connsiteX38" fmla="*/ 929481 w 3768725"/>
                <a:gd name="connsiteY38" fmla="*/ 1416656 h 1637399"/>
                <a:gd name="connsiteX39" fmla="*/ 836613 w 3768725"/>
                <a:gd name="connsiteY39" fmla="*/ 1369014 h 1637399"/>
                <a:gd name="connsiteX40" fmla="*/ 746919 w 3768725"/>
                <a:gd name="connsiteY40" fmla="*/ 1315813 h 1637399"/>
                <a:gd name="connsiteX41" fmla="*/ 658019 w 3768725"/>
                <a:gd name="connsiteY41" fmla="*/ 1259436 h 1637399"/>
                <a:gd name="connsiteX42" fmla="*/ 571500 w 3768725"/>
                <a:gd name="connsiteY42" fmla="*/ 1196707 h 1637399"/>
                <a:gd name="connsiteX43" fmla="*/ 488950 w 3768725"/>
                <a:gd name="connsiteY43" fmla="*/ 1131596 h 1637399"/>
                <a:gd name="connsiteX44" fmla="*/ 407988 w 3768725"/>
                <a:gd name="connsiteY44" fmla="*/ 1061720 h 1637399"/>
                <a:gd name="connsiteX45" fmla="*/ 331788 w 3768725"/>
                <a:gd name="connsiteY45" fmla="*/ 987081 h 1637399"/>
                <a:gd name="connsiteX46" fmla="*/ 257175 w 3768725"/>
                <a:gd name="connsiteY46" fmla="*/ 907677 h 1637399"/>
                <a:gd name="connsiteX47" fmla="*/ 187325 w 3768725"/>
                <a:gd name="connsiteY47" fmla="*/ 823508 h 1637399"/>
                <a:gd name="connsiteX48" fmla="*/ 121444 w 3768725"/>
                <a:gd name="connsiteY48" fmla="*/ 736958 h 1637399"/>
                <a:gd name="connsiteX49" fmla="*/ 59531 w 3768725"/>
                <a:gd name="connsiteY49" fmla="*/ 644849 h 1637399"/>
                <a:gd name="connsiteX50" fmla="*/ 0 w 3768725"/>
                <a:gd name="connsiteY50" fmla="*/ 548771 h 16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768725" h="1637399">
                  <a:moveTo>
                    <a:pt x="950989" y="0"/>
                  </a:moveTo>
                  <a:lnTo>
                    <a:pt x="2818537" y="0"/>
                  </a:lnTo>
                  <a:lnTo>
                    <a:pt x="3768725" y="548771"/>
                  </a:lnTo>
                  <a:lnTo>
                    <a:pt x="3732213" y="609912"/>
                  </a:lnTo>
                  <a:lnTo>
                    <a:pt x="3694113" y="671053"/>
                  </a:lnTo>
                  <a:lnTo>
                    <a:pt x="3652838" y="729018"/>
                  </a:lnTo>
                  <a:lnTo>
                    <a:pt x="3610769" y="786983"/>
                  </a:lnTo>
                  <a:lnTo>
                    <a:pt x="3566319" y="841771"/>
                  </a:lnTo>
                  <a:lnTo>
                    <a:pt x="3520281" y="896560"/>
                  </a:lnTo>
                  <a:lnTo>
                    <a:pt x="3473450" y="948967"/>
                  </a:lnTo>
                  <a:lnTo>
                    <a:pt x="3422650" y="1000579"/>
                  </a:lnTo>
                  <a:lnTo>
                    <a:pt x="3372644" y="1049016"/>
                  </a:lnTo>
                  <a:lnTo>
                    <a:pt x="3319463" y="1098246"/>
                  </a:lnTo>
                  <a:lnTo>
                    <a:pt x="3266281" y="1143506"/>
                  </a:lnTo>
                  <a:lnTo>
                    <a:pt x="3209925" y="1187973"/>
                  </a:lnTo>
                  <a:lnTo>
                    <a:pt x="3153569" y="1230851"/>
                  </a:lnTo>
                  <a:lnTo>
                    <a:pt x="3094038" y="1270553"/>
                  </a:lnTo>
                  <a:lnTo>
                    <a:pt x="3034506" y="1310255"/>
                  </a:lnTo>
                  <a:lnTo>
                    <a:pt x="2971800" y="1346781"/>
                  </a:lnTo>
                  <a:lnTo>
                    <a:pt x="2874169" y="1399981"/>
                  </a:lnTo>
                  <a:lnTo>
                    <a:pt x="2773363" y="1446830"/>
                  </a:lnTo>
                  <a:lnTo>
                    <a:pt x="2673350" y="1489708"/>
                  </a:lnTo>
                  <a:lnTo>
                    <a:pt x="2570956" y="1526234"/>
                  </a:lnTo>
                  <a:lnTo>
                    <a:pt x="2466975" y="1558789"/>
                  </a:lnTo>
                  <a:lnTo>
                    <a:pt x="2363788" y="1584198"/>
                  </a:lnTo>
                  <a:lnTo>
                    <a:pt x="2258219" y="1605638"/>
                  </a:lnTo>
                  <a:lnTo>
                    <a:pt x="2153444" y="1620724"/>
                  </a:lnTo>
                  <a:lnTo>
                    <a:pt x="2047875" y="1631841"/>
                  </a:lnTo>
                  <a:lnTo>
                    <a:pt x="1943100" y="1637399"/>
                  </a:lnTo>
                  <a:lnTo>
                    <a:pt x="1837531" y="1637399"/>
                  </a:lnTo>
                  <a:lnTo>
                    <a:pt x="1732756" y="1633429"/>
                  </a:lnTo>
                  <a:lnTo>
                    <a:pt x="1628775" y="1622312"/>
                  </a:lnTo>
                  <a:lnTo>
                    <a:pt x="1525588" y="1607226"/>
                  </a:lnTo>
                  <a:lnTo>
                    <a:pt x="1423194" y="1587375"/>
                  </a:lnTo>
                  <a:lnTo>
                    <a:pt x="1320800" y="1562759"/>
                  </a:lnTo>
                  <a:lnTo>
                    <a:pt x="1220788" y="1534174"/>
                  </a:lnTo>
                  <a:lnTo>
                    <a:pt x="1123156" y="1500824"/>
                  </a:lnTo>
                  <a:lnTo>
                    <a:pt x="1025525" y="1461122"/>
                  </a:lnTo>
                  <a:lnTo>
                    <a:pt x="929481" y="1416656"/>
                  </a:lnTo>
                  <a:lnTo>
                    <a:pt x="836613" y="1369014"/>
                  </a:lnTo>
                  <a:lnTo>
                    <a:pt x="746919" y="1315813"/>
                  </a:lnTo>
                  <a:lnTo>
                    <a:pt x="658019" y="1259436"/>
                  </a:lnTo>
                  <a:lnTo>
                    <a:pt x="571500" y="1196707"/>
                  </a:lnTo>
                  <a:lnTo>
                    <a:pt x="488950" y="1131596"/>
                  </a:lnTo>
                  <a:lnTo>
                    <a:pt x="407988" y="1061720"/>
                  </a:lnTo>
                  <a:lnTo>
                    <a:pt x="331788" y="987081"/>
                  </a:lnTo>
                  <a:lnTo>
                    <a:pt x="257175" y="907677"/>
                  </a:lnTo>
                  <a:lnTo>
                    <a:pt x="187325" y="823508"/>
                  </a:lnTo>
                  <a:lnTo>
                    <a:pt x="121444" y="736958"/>
                  </a:lnTo>
                  <a:lnTo>
                    <a:pt x="59531" y="644849"/>
                  </a:lnTo>
                  <a:lnTo>
                    <a:pt x="0" y="54877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4" name="Shape 3307"/>
            <p:cNvSpPr/>
            <p:nvPr/>
          </p:nvSpPr>
          <p:spPr>
            <a:xfrm>
              <a:off x="5525767" y="3239632"/>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6" name="Text Placeholder 4"/>
            <p:cNvSpPr txBox="1">
              <a:spLocks/>
            </p:cNvSpPr>
            <p:nvPr/>
          </p:nvSpPr>
          <p:spPr>
            <a:xfrm>
              <a:off x="5500574" y="329550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9" name="Group 8"/>
          <p:cNvGrpSpPr/>
          <p:nvPr/>
        </p:nvGrpSpPr>
        <p:grpSpPr>
          <a:xfrm>
            <a:off x="5896266" y="1634026"/>
            <a:ext cx="1730078" cy="2602195"/>
            <a:chOff x="5830967" y="1020596"/>
            <a:chExt cx="1572798" cy="2361491"/>
          </a:xfrm>
        </p:grpSpPr>
        <p:sp>
          <p:nvSpPr>
            <p:cNvPr id="4" name="Freeform 3"/>
            <p:cNvSpPr>
              <a:spLocks/>
            </p:cNvSpPr>
            <p:nvPr/>
          </p:nvSpPr>
          <p:spPr bwMode="auto">
            <a:xfrm>
              <a:off x="5830967" y="1020596"/>
              <a:ext cx="1572798" cy="2361491"/>
            </a:xfrm>
            <a:custGeom>
              <a:avLst/>
              <a:gdLst>
                <a:gd name="connsiteX0" fmla="*/ 0 w 2174875"/>
                <a:gd name="connsiteY0" fmla="*/ 0 h 3265488"/>
                <a:gd name="connsiteX1" fmla="*/ 71438 w 2174875"/>
                <a:gd name="connsiteY1" fmla="*/ 1588 h 3265488"/>
                <a:gd name="connsiteX2" fmla="*/ 142081 w 2174875"/>
                <a:gd name="connsiteY2" fmla="*/ 4764 h 3265488"/>
                <a:gd name="connsiteX3" fmla="*/ 213519 w 2174875"/>
                <a:gd name="connsiteY3" fmla="*/ 10321 h 3265488"/>
                <a:gd name="connsiteX4" fmla="*/ 283369 w 2174875"/>
                <a:gd name="connsiteY4" fmla="*/ 19849 h 3265488"/>
                <a:gd name="connsiteX5" fmla="*/ 354806 w 2174875"/>
                <a:gd name="connsiteY5" fmla="*/ 28582 h 3265488"/>
                <a:gd name="connsiteX6" fmla="*/ 425450 w 2174875"/>
                <a:gd name="connsiteY6" fmla="*/ 42873 h 3265488"/>
                <a:gd name="connsiteX7" fmla="*/ 493713 w 2174875"/>
                <a:gd name="connsiteY7" fmla="*/ 57958 h 3265488"/>
                <a:gd name="connsiteX8" fmla="*/ 562769 w 2174875"/>
                <a:gd name="connsiteY8" fmla="*/ 74631 h 3265488"/>
                <a:gd name="connsiteX9" fmla="*/ 631031 w 2174875"/>
                <a:gd name="connsiteY9" fmla="*/ 94479 h 3265488"/>
                <a:gd name="connsiteX10" fmla="*/ 697706 w 2174875"/>
                <a:gd name="connsiteY10" fmla="*/ 115916 h 3265488"/>
                <a:gd name="connsiteX11" fmla="*/ 765175 w 2174875"/>
                <a:gd name="connsiteY11" fmla="*/ 140528 h 3265488"/>
                <a:gd name="connsiteX12" fmla="*/ 831850 w 2174875"/>
                <a:gd name="connsiteY12" fmla="*/ 165934 h 3265488"/>
                <a:gd name="connsiteX13" fmla="*/ 897731 w 2174875"/>
                <a:gd name="connsiteY13" fmla="*/ 193722 h 3265488"/>
                <a:gd name="connsiteX14" fmla="*/ 962025 w 2174875"/>
                <a:gd name="connsiteY14" fmla="*/ 223892 h 3265488"/>
                <a:gd name="connsiteX15" fmla="*/ 1025525 w 2174875"/>
                <a:gd name="connsiteY15" fmla="*/ 257238 h 3265488"/>
                <a:gd name="connsiteX16" fmla="*/ 1088231 w 2174875"/>
                <a:gd name="connsiteY16" fmla="*/ 292965 h 3265488"/>
                <a:gd name="connsiteX17" fmla="*/ 1182688 w 2174875"/>
                <a:gd name="connsiteY17" fmla="*/ 350923 h 3265488"/>
                <a:gd name="connsiteX18" fmla="*/ 1273969 w 2174875"/>
                <a:gd name="connsiteY18" fmla="*/ 412851 h 3265488"/>
                <a:gd name="connsiteX19" fmla="*/ 1362869 w 2174875"/>
                <a:gd name="connsiteY19" fmla="*/ 480336 h 3265488"/>
                <a:gd name="connsiteX20" fmla="*/ 1444625 w 2174875"/>
                <a:gd name="connsiteY20" fmla="*/ 550203 h 3265488"/>
                <a:gd name="connsiteX21" fmla="*/ 1524000 w 2174875"/>
                <a:gd name="connsiteY21" fmla="*/ 623245 h 3265488"/>
                <a:gd name="connsiteX22" fmla="*/ 1598613 w 2174875"/>
                <a:gd name="connsiteY22" fmla="*/ 699464 h 3265488"/>
                <a:gd name="connsiteX23" fmla="*/ 1669256 w 2174875"/>
                <a:gd name="connsiteY23" fmla="*/ 780446 h 3265488"/>
                <a:gd name="connsiteX24" fmla="*/ 1735931 w 2174875"/>
                <a:gd name="connsiteY24" fmla="*/ 864604 h 3265488"/>
                <a:gd name="connsiteX25" fmla="*/ 1797050 w 2174875"/>
                <a:gd name="connsiteY25" fmla="*/ 949556 h 3265488"/>
                <a:gd name="connsiteX26" fmla="*/ 1854994 w 2174875"/>
                <a:gd name="connsiteY26" fmla="*/ 1037684 h 3265488"/>
                <a:gd name="connsiteX27" fmla="*/ 1906588 w 2174875"/>
                <a:gd name="connsiteY27" fmla="*/ 1129781 h 3265488"/>
                <a:gd name="connsiteX28" fmla="*/ 1955800 w 2174875"/>
                <a:gd name="connsiteY28" fmla="*/ 1222673 h 3265488"/>
                <a:gd name="connsiteX29" fmla="*/ 1999456 w 2174875"/>
                <a:gd name="connsiteY29" fmla="*/ 1317152 h 3265488"/>
                <a:gd name="connsiteX30" fmla="*/ 2037556 w 2174875"/>
                <a:gd name="connsiteY30" fmla="*/ 1414807 h 3265488"/>
                <a:gd name="connsiteX31" fmla="*/ 2072481 w 2174875"/>
                <a:gd name="connsiteY31" fmla="*/ 1514050 h 3265488"/>
                <a:gd name="connsiteX32" fmla="*/ 2101850 w 2174875"/>
                <a:gd name="connsiteY32" fmla="*/ 1612499 h 3265488"/>
                <a:gd name="connsiteX33" fmla="*/ 2126456 w 2174875"/>
                <a:gd name="connsiteY33" fmla="*/ 1714917 h 3265488"/>
                <a:gd name="connsiteX34" fmla="*/ 2146300 w 2174875"/>
                <a:gd name="connsiteY34" fmla="*/ 1817336 h 3265488"/>
                <a:gd name="connsiteX35" fmla="*/ 2161381 w 2174875"/>
                <a:gd name="connsiteY35" fmla="*/ 1920549 h 3265488"/>
                <a:gd name="connsiteX36" fmla="*/ 2170113 w 2174875"/>
                <a:gd name="connsiteY36" fmla="*/ 2026143 h 3265488"/>
                <a:gd name="connsiteX37" fmla="*/ 2174875 w 2174875"/>
                <a:gd name="connsiteY37" fmla="*/ 2129356 h 3265488"/>
                <a:gd name="connsiteX38" fmla="*/ 2174875 w 2174875"/>
                <a:gd name="connsiteY38" fmla="*/ 2234950 h 3265488"/>
                <a:gd name="connsiteX39" fmla="*/ 2170113 w 2174875"/>
                <a:gd name="connsiteY39" fmla="*/ 2339750 h 3265488"/>
                <a:gd name="connsiteX40" fmla="*/ 2159794 w 2174875"/>
                <a:gd name="connsiteY40" fmla="*/ 2445345 h 3265488"/>
                <a:gd name="connsiteX41" fmla="*/ 2144713 w 2174875"/>
                <a:gd name="connsiteY41" fmla="*/ 2550145 h 3265488"/>
                <a:gd name="connsiteX42" fmla="*/ 2123281 w 2174875"/>
                <a:gd name="connsiteY42" fmla="*/ 2655740 h 3265488"/>
                <a:gd name="connsiteX43" fmla="*/ 2097088 w 2174875"/>
                <a:gd name="connsiteY43" fmla="*/ 2758952 h 3265488"/>
                <a:gd name="connsiteX44" fmla="*/ 2065338 w 2174875"/>
                <a:gd name="connsiteY44" fmla="*/ 2862959 h 3265488"/>
                <a:gd name="connsiteX45" fmla="*/ 2028825 w 2174875"/>
                <a:gd name="connsiteY45" fmla="*/ 2964584 h 3265488"/>
                <a:gd name="connsiteX46" fmla="*/ 1985963 w 2174875"/>
                <a:gd name="connsiteY46" fmla="*/ 3067002 h 3265488"/>
                <a:gd name="connsiteX47" fmla="*/ 1937544 w 2174875"/>
                <a:gd name="connsiteY47" fmla="*/ 3166245 h 3265488"/>
                <a:gd name="connsiteX48" fmla="*/ 1883569 w 2174875"/>
                <a:gd name="connsiteY48" fmla="*/ 3265488 h 3265488"/>
                <a:gd name="connsiteX49" fmla="*/ 885771 w 2174875"/>
                <a:gd name="connsiteY49" fmla="*/ 2688870 h 3265488"/>
                <a:gd name="connsiteX50" fmla="*/ 0 w 2174875"/>
                <a:gd name="connsiteY50" fmla="*/ 1161679 h 326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74875" h="3265488">
                  <a:moveTo>
                    <a:pt x="0" y="0"/>
                  </a:moveTo>
                  <a:lnTo>
                    <a:pt x="71438" y="1588"/>
                  </a:lnTo>
                  <a:lnTo>
                    <a:pt x="142081" y="4764"/>
                  </a:lnTo>
                  <a:lnTo>
                    <a:pt x="213519" y="10321"/>
                  </a:lnTo>
                  <a:lnTo>
                    <a:pt x="283369" y="19849"/>
                  </a:lnTo>
                  <a:lnTo>
                    <a:pt x="354806" y="28582"/>
                  </a:lnTo>
                  <a:lnTo>
                    <a:pt x="425450" y="42873"/>
                  </a:lnTo>
                  <a:lnTo>
                    <a:pt x="493713" y="57958"/>
                  </a:lnTo>
                  <a:lnTo>
                    <a:pt x="562769" y="74631"/>
                  </a:lnTo>
                  <a:lnTo>
                    <a:pt x="631031" y="94479"/>
                  </a:lnTo>
                  <a:lnTo>
                    <a:pt x="697706" y="115916"/>
                  </a:lnTo>
                  <a:lnTo>
                    <a:pt x="765175" y="140528"/>
                  </a:lnTo>
                  <a:lnTo>
                    <a:pt x="831850" y="165934"/>
                  </a:lnTo>
                  <a:lnTo>
                    <a:pt x="897731" y="193722"/>
                  </a:lnTo>
                  <a:lnTo>
                    <a:pt x="962025" y="223892"/>
                  </a:lnTo>
                  <a:lnTo>
                    <a:pt x="1025525" y="257238"/>
                  </a:lnTo>
                  <a:lnTo>
                    <a:pt x="1088231" y="292965"/>
                  </a:lnTo>
                  <a:lnTo>
                    <a:pt x="1182688" y="350923"/>
                  </a:lnTo>
                  <a:lnTo>
                    <a:pt x="1273969" y="412851"/>
                  </a:lnTo>
                  <a:lnTo>
                    <a:pt x="1362869" y="480336"/>
                  </a:lnTo>
                  <a:lnTo>
                    <a:pt x="1444625" y="550203"/>
                  </a:lnTo>
                  <a:lnTo>
                    <a:pt x="1524000" y="623245"/>
                  </a:lnTo>
                  <a:lnTo>
                    <a:pt x="1598613" y="699464"/>
                  </a:lnTo>
                  <a:lnTo>
                    <a:pt x="1669256" y="780446"/>
                  </a:lnTo>
                  <a:lnTo>
                    <a:pt x="1735931" y="864604"/>
                  </a:lnTo>
                  <a:lnTo>
                    <a:pt x="1797050" y="949556"/>
                  </a:lnTo>
                  <a:lnTo>
                    <a:pt x="1854994" y="1037684"/>
                  </a:lnTo>
                  <a:lnTo>
                    <a:pt x="1906588" y="1129781"/>
                  </a:lnTo>
                  <a:lnTo>
                    <a:pt x="1955800" y="1222673"/>
                  </a:lnTo>
                  <a:lnTo>
                    <a:pt x="1999456" y="1317152"/>
                  </a:lnTo>
                  <a:lnTo>
                    <a:pt x="2037556" y="1414807"/>
                  </a:lnTo>
                  <a:lnTo>
                    <a:pt x="2072481" y="1514050"/>
                  </a:lnTo>
                  <a:lnTo>
                    <a:pt x="2101850" y="1612499"/>
                  </a:lnTo>
                  <a:lnTo>
                    <a:pt x="2126456" y="1714917"/>
                  </a:lnTo>
                  <a:lnTo>
                    <a:pt x="2146300" y="1817336"/>
                  </a:lnTo>
                  <a:lnTo>
                    <a:pt x="2161381" y="1920549"/>
                  </a:lnTo>
                  <a:lnTo>
                    <a:pt x="2170113" y="2026143"/>
                  </a:lnTo>
                  <a:lnTo>
                    <a:pt x="2174875" y="2129356"/>
                  </a:lnTo>
                  <a:lnTo>
                    <a:pt x="2174875" y="2234950"/>
                  </a:lnTo>
                  <a:lnTo>
                    <a:pt x="2170113" y="2339750"/>
                  </a:lnTo>
                  <a:lnTo>
                    <a:pt x="2159794" y="2445345"/>
                  </a:lnTo>
                  <a:lnTo>
                    <a:pt x="2144713" y="2550145"/>
                  </a:lnTo>
                  <a:lnTo>
                    <a:pt x="2123281" y="2655740"/>
                  </a:lnTo>
                  <a:lnTo>
                    <a:pt x="2097088" y="2758952"/>
                  </a:lnTo>
                  <a:lnTo>
                    <a:pt x="2065338" y="2862959"/>
                  </a:lnTo>
                  <a:lnTo>
                    <a:pt x="2028825" y="2964584"/>
                  </a:lnTo>
                  <a:lnTo>
                    <a:pt x="1985963" y="3067002"/>
                  </a:lnTo>
                  <a:lnTo>
                    <a:pt x="1937544" y="3166245"/>
                  </a:lnTo>
                  <a:lnTo>
                    <a:pt x="1883569" y="3265488"/>
                  </a:lnTo>
                  <a:lnTo>
                    <a:pt x="885771" y="2688870"/>
                  </a:lnTo>
                  <a:lnTo>
                    <a:pt x="0" y="1161679"/>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23" name="Shape 3307"/>
            <p:cNvSpPr/>
            <p:nvPr/>
          </p:nvSpPr>
          <p:spPr>
            <a:xfrm>
              <a:off x="6243658" y="2006985"/>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27" name="Text Placeholder 4"/>
            <p:cNvSpPr txBox="1">
              <a:spLocks/>
            </p:cNvSpPr>
            <p:nvPr/>
          </p:nvSpPr>
          <p:spPr>
            <a:xfrm>
              <a:off x="6208213" y="207559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Social"/>
                  <a:cs typeface="EntypoSocial"/>
                </a:rPr>
                <a:t></a:t>
              </a:r>
              <a:endParaRPr lang="en-US" sz="3000" dirty="0">
                <a:solidFill>
                  <a:srgbClr val="FFFFFF"/>
                </a:solidFill>
              </a:endParaRPr>
            </a:p>
          </p:txBody>
        </p:sp>
      </p:grpSp>
      <p:grpSp>
        <p:nvGrpSpPr>
          <p:cNvPr id="40" name="Group 39"/>
          <p:cNvGrpSpPr/>
          <p:nvPr/>
        </p:nvGrpSpPr>
        <p:grpSpPr>
          <a:xfrm>
            <a:off x="319154" y="3132526"/>
            <a:ext cx="2231134" cy="326564"/>
            <a:chOff x="319154" y="2625821"/>
            <a:chExt cx="2231134" cy="244923"/>
          </a:xfrm>
        </p:grpSpPr>
        <p:sp>
          <p:nvSpPr>
            <p:cNvPr id="4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42" name="Rectangle 4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3" name="Rectangle 42"/>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45" name="Group 44"/>
          <p:cNvGrpSpPr/>
          <p:nvPr/>
        </p:nvGrpSpPr>
        <p:grpSpPr>
          <a:xfrm>
            <a:off x="317967" y="3459091"/>
            <a:ext cx="2231134" cy="326564"/>
            <a:chOff x="319154" y="2625821"/>
            <a:chExt cx="2231134" cy="244923"/>
          </a:xfrm>
        </p:grpSpPr>
        <p:sp>
          <p:nvSpPr>
            <p:cNvPr id="4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47" name="Rectangle 4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8" name="Rectangle 47"/>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9"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0" name="Group 49"/>
          <p:cNvGrpSpPr/>
          <p:nvPr/>
        </p:nvGrpSpPr>
        <p:grpSpPr>
          <a:xfrm>
            <a:off x="317967" y="3779670"/>
            <a:ext cx="2231134" cy="326564"/>
            <a:chOff x="319154" y="2625821"/>
            <a:chExt cx="2231134" cy="244923"/>
          </a:xfrm>
        </p:grpSpPr>
        <p:sp>
          <p:nvSpPr>
            <p:cNvPr id="5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52" name="Rectangle 51"/>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3" name="Rectangle 52"/>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2" name="Group 1"/>
          <p:cNvGrpSpPr/>
          <p:nvPr/>
        </p:nvGrpSpPr>
        <p:grpSpPr>
          <a:xfrm>
            <a:off x="2883294" y="784649"/>
            <a:ext cx="4800391" cy="4225766"/>
            <a:chOff x="2883292" y="588487"/>
            <a:chExt cx="4800391" cy="3169326"/>
          </a:xfrm>
        </p:grpSpPr>
        <p:grpSp>
          <p:nvGrpSpPr>
            <p:cNvPr id="34" name="Group 33"/>
            <p:cNvGrpSpPr/>
            <p:nvPr/>
          </p:nvGrpSpPr>
          <p:grpSpPr>
            <a:xfrm>
              <a:off x="2883292" y="588487"/>
              <a:ext cx="1481083" cy="978148"/>
              <a:chOff x="6626489" y="2186492"/>
              <a:chExt cx="1481083" cy="978148"/>
            </a:xfrm>
          </p:grpSpPr>
          <p:sp>
            <p:nvSpPr>
              <p:cNvPr id="35" name="TextBox 34"/>
              <p:cNvSpPr txBox="1"/>
              <p:nvPr/>
            </p:nvSpPr>
            <p:spPr>
              <a:xfrm>
                <a:off x="7271811"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6" name="Text Placeholder 1"/>
              <p:cNvSpPr txBox="1">
                <a:spLocks/>
              </p:cNvSpPr>
              <p:nvPr/>
            </p:nvSpPr>
            <p:spPr>
              <a:xfrm>
                <a:off x="6626489" y="2616930"/>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sp>
          <p:nvSpPr>
            <p:cNvPr id="70" name="Arc 69"/>
            <p:cNvSpPr/>
            <p:nvPr/>
          </p:nvSpPr>
          <p:spPr>
            <a:xfrm rot="19112382">
              <a:off x="3739112" y="1073037"/>
              <a:ext cx="3944571" cy="2684776"/>
            </a:xfrm>
            <a:prstGeom prst="arc">
              <a:avLst>
                <a:gd name="adj1" fmla="val 11313497"/>
                <a:gd name="adj2" fmla="val 18864657"/>
              </a:avLst>
            </a:prstGeom>
            <a:ln w="12700" cmpd="sng">
              <a:solidFill>
                <a:schemeClr val="accent6"/>
              </a:solidFill>
              <a:prstDash val="sysDash"/>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264103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CIRCLE </a:t>
            </a:r>
            <a:r>
              <a:rPr lang="en-US" dirty="0" smtClean="0">
                <a:solidFill>
                  <a:schemeClr val="bg1"/>
                </a:solidFill>
              </a:rPr>
              <a:t>DIAGRAM</a:t>
            </a:r>
            <a:endParaRPr lang="en-US" dirty="0">
              <a:solidFill>
                <a:schemeClr val="bg1"/>
              </a:solidFill>
            </a:endParaRPr>
          </a:p>
        </p:txBody>
      </p:sp>
      <p:sp>
        <p:nvSpPr>
          <p:cNvPr id="21" name="Shape 3320"/>
          <p:cNvSpPr/>
          <p:nvPr/>
        </p:nvSpPr>
        <p:spPr>
          <a:xfrm>
            <a:off x="5266192" y="2979564"/>
            <a:ext cx="849791" cy="990015"/>
          </a:xfrm>
          <a:prstGeom prst="rect">
            <a:avLst/>
          </a:prstGeom>
          <a:ln w="25400">
            <a:miter lim="400000"/>
          </a:ln>
          <a:extLst>
            <a:ext uri="{C572A759-6A51-4108-AA02-DFA0A04FC94B}">
              <ma14:wrappingTextBoxFlag xmlns:ma14="http://schemas.microsoft.com/office/mac/drawingml/2011/main" xmlns="" val="1"/>
            </a:ext>
          </a:extLst>
        </p:spPr>
        <p:txBody>
          <a:bodyPr lIns="45720" tIns="45720" rIns="45720" bIns="45720">
            <a:spAutoFit/>
          </a:bodyPr>
          <a:lstStyle>
            <a:lvl1pPr algn="ctr">
              <a:lnSpc>
                <a:spcPct val="50000"/>
              </a:lnSpc>
              <a:spcBef>
                <a:spcPts val="1400"/>
              </a:spcBef>
              <a:defRPr sz="16000">
                <a:solidFill>
                  <a:srgbClr val="AA47BC"/>
                </a:solidFill>
                <a:latin typeface="Entypo"/>
                <a:ea typeface="Entypo"/>
                <a:cs typeface="Entypo"/>
                <a:sym typeface="Entypo"/>
              </a:defRPr>
            </a:lvl1pPr>
          </a:lstStyle>
          <a:p>
            <a:pPr lvl="0">
              <a:defRPr sz="1800">
                <a:solidFill>
                  <a:srgbClr val="000000"/>
                </a:solidFill>
              </a:defRPr>
            </a:pPr>
            <a:r>
              <a:rPr sz="10000" dirty="0">
                <a:solidFill>
                  <a:schemeClr val="accent5"/>
                </a:solidFill>
              </a:rPr>
              <a:t>🏆</a:t>
            </a:r>
          </a:p>
        </p:txBody>
      </p:sp>
      <p:grpSp>
        <p:nvGrpSpPr>
          <p:cNvPr id="4" name="Group 3"/>
          <p:cNvGrpSpPr/>
          <p:nvPr/>
        </p:nvGrpSpPr>
        <p:grpSpPr>
          <a:xfrm>
            <a:off x="4115822" y="1805054"/>
            <a:ext cx="1594681" cy="1527991"/>
            <a:chOff x="4107353" y="1186988"/>
            <a:chExt cx="1594681" cy="1525316"/>
          </a:xfrm>
        </p:grpSpPr>
        <p:sp>
          <p:nvSpPr>
            <p:cNvPr id="26" name="Freeform 8"/>
            <p:cNvSpPr>
              <a:spLocks/>
            </p:cNvSpPr>
            <p:nvPr/>
          </p:nvSpPr>
          <p:spPr bwMode="auto">
            <a:xfrm>
              <a:off x="4107353" y="1186988"/>
              <a:ext cx="1594681" cy="1525316"/>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 name="Shape 3307"/>
            <p:cNvSpPr/>
            <p:nvPr/>
          </p:nvSpPr>
          <p:spPr>
            <a:xfrm>
              <a:off x="4990914" y="1433021"/>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0" name="Shape 3308"/>
            <p:cNvSpPr/>
            <p:nvPr/>
          </p:nvSpPr>
          <p:spPr>
            <a:xfrm>
              <a:off x="5056431" y="1413983"/>
              <a:ext cx="316348" cy="48546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ctr" defTabSz="914400">
                <a:defRPr sz="4000" b="1" cap="small">
                  <a:solidFill>
                    <a:srgbClr val="595959"/>
                  </a:solidFill>
                  <a:effectLst>
                    <a:outerShdw blurRad="25400" dist="38100" dir="2700000" rotWithShape="0">
                      <a:srgbClr val="000000">
                        <a:alpha val="70000"/>
                      </a:srgbClr>
                    </a:outerShdw>
                  </a:effectLst>
                  <a:latin typeface="Open Sans"/>
                  <a:ea typeface="Open Sans"/>
                  <a:cs typeface="Open Sans"/>
                  <a:sym typeface="Open Sans"/>
                </a:defRPr>
              </a:lvl1pPr>
            </a:lstStyle>
            <a:p>
              <a:pPr lvl="0">
                <a:defRPr sz="1800" b="0" cap="none">
                  <a:solidFill>
                    <a:srgbClr val="000000"/>
                  </a:solidFill>
                  <a:effectLst/>
                </a:defRPr>
              </a:pPr>
              <a:r>
                <a:rPr lang="en-US" sz="1500" dirty="0" smtClean="0">
                  <a:solidFill>
                    <a:schemeClr val="accent1"/>
                  </a:solidFill>
                </a:rPr>
                <a:t>5</a:t>
              </a:r>
              <a:endParaRPr sz="1500" dirty="0">
                <a:solidFill>
                  <a:schemeClr val="accent1"/>
                </a:solidFill>
              </a:endParaRPr>
            </a:p>
          </p:txBody>
        </p:sp>
      </p:grpSp>
      <p:grpSp>
        <p:nvGrpSpPr>
          <p:cNvPr id="5" name="Group 4"/>
          <p:cNvGrpSpPr/>
          <p:nvPr/>
        </p:nvGrpSpPr>
        <p:grpSpPr>
          <a:xfrm>
            <a:off x="5048732" y="1580713"/>
            <a:ext cx="1819396" cy="1229776"/>
            <a:chOff x="5074133" y="994788"/>
            <a:chExt cx="1819396" cy="1227623"/>
          </a:xfrm>
        </p:grpSpPr>
        <p:sp>
          <p:nvSpPr>
            <p:cNvPr id="27" name="Freeform 9"/>
            <p:cNvSpPr>
              <a:spLocks/>
            </p:cNvSpPr>
            <p:nvPr/>
          </p:nvSpPr>
          <p:spPr bwMode="auto">
            <a:xfrm>
              <a:off x="5074133" y="994788"/>
              <a:ext cx="1819396" cy="1227623"/>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Shape 3307"/>
            <p:cNvSpPr/>
            <p:nvPr/>
          </p:nvSpPr>
          <p:spPr>
            <a:xfrm>
              <a:off x="6190689" y="1593208"/>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2" name="Shape 3308"/>
            <p:cNvSpPr/>
            <p:nvPr/>
          </p:nvSpPr>
          <p:spPr>
            <a:xfrm>
              <a:off x="6256206" y="1574170"/>
              <a:ext cx="316348" cy="48546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ctr" defTabSz="914400">
                <a:defRPr sz="4000" b="1" cap="small">
                  <a:solidFill>
                    <a:srgbClr val="595959"/>
                  </a:solidFill>
                  <a:effectLst>
                    <a:outerShdw blurRad="25400" dist="38100" dir="2700000" rotWithShape="0">
                      <a:srgbClr val="000000">
                        <a:alpha val="70000"/>
                      </a:srgbClr>
                    </a:outerShdw>
                  </a:effectLst>
                  <a:latin typeface="Open Sans"/>
                  <a:ea typeface="Open Sans"/>
                  <a:cs typeface="Open Sans"/>
                  <a:sym typeface="Open Sans"/>
                </a:defRPr>
              </a:lvl1pPr>
            </a:lstStyle>
            <a:p>
              <a:pPr lvl="0">
                <a:defRPr sz="1800" b="0" cap="none">
                  <a:solidFill>
                    <a:srgbClr val="000000"/>
                  </a:solidFill>
                  <a:effectLst/>
                </a:defRPr>
              </a:pPr>
              <a:r>
                <a:rPr lang="en-US" sz="1500" dirty="0" smtClean="0">
                  <a:solidFill>
                    <a:schemeClr val="accent6"/>
                  </a:solidFill>
                </a:rPr>
                <a:t>1</a:t>
              </a:r>
              <a:endParaRPr sz="1500" dirty="0">
                <a:solidFill>
                  <a:schemeClr val="accent6"/>
                </a:solidFill>
              </a:endParaRPr>
            </a:p>
          </p:txBody>
        </p:sp>
      </p:grpSp>
      <p:grpSp>
        <p:nvGrpSpPr>
          <p:cNvPr id="7" name="Group 6"/>
          <p:cNvGrpSpPr/>
          <p:nvPr/>
        </p:nvGrpSpPr>
        <p:grpSpPr>
          <a:xfrm>
            <a:off x="6358839" y="2153459"/>
            <a:ext cx="926316" cy="1978931"/>
            <a:chOff x="6358839" y="1529479"/>
            <a:chExt cx="926316" cy="1975468"/>
          </a:xfrm>
        </p:grpSpPr>
        <p:sp>
          <p:nvSpPr>
            <p:cNvPr id="23" name="Freeform 5"/>
            <p:cNvSpPr>
              <a:spLocks/>
            </p:cNvSpPr>
            <p:nvPr/>
          </p:nvSpPr>
          <p:spPr bwMode="auto">
            <a:xfrm>
              <a:off x="6358839" y="1529479"/>
              <a:ext cx="926316" cy="197546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Shape 3307"/>
            <p:cNvSpPr/>
            <p:nvPr/>
          </p:nvSpPr>
          <p:spPr>
            <a:xfrm>
              <a:off x="6414124" y="2773260"/>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4" name="Shape 3308"/>
            <p:cNvSpPr/>
            <p:nvPr/>
          </p:nvSpPr>
          <p:spPr>
            <a:xfrm>
              <a:off x="6479641" y="2754221"/>
              <a:ext cx="316348" cy="48546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ctr" defTabSz="914400">
                <a:defRPr sz="4000" b="1" cap="small">
                  <a:solidFill>
                    <a:srgbClr val="595959"/>
                  </a:solidFill>
                  <a:effectLst>
                    <a:outerShdw blurRad="25400" dist="38100" dir="2700000" rotWithShape="0">
                      <a:srgbClr val="000000">
                        <a:alpha val="70000"/>
                      </a:srgbClr>
                    </a:outerShdw>
                  </a:effectLst>
                  <a:latin typeface="Open Sans"/>
                  <a:ea typeface="Open Sans"/>
                  <a:cs typeface="Open Sans"/>
                  <a:sym typeface="Open Sans"/>
                </a:defRPr>
              </a:lvl1pPr>
            </a:lstStyle>
            <a:p>
              <a:pPr lvl="0">
                <a:defRPr sz="1800" b="0" cap="none">
                  <a:solidFill>
                    <a:srgbClr val="000000"/>
                  </a:solidFill>
                  <a:effectLst/>
                </a:defRPr>
              </a:pPr>
              <a:r>
                <a:rPr sz="1500" dirty="0">
                  <a:solidFill>
                    <a:schemeClr val="accent1"/>
                  </a:solidFill>
                </a:rPr>
                <a:t>2</a:t>
              </a:r>
            </a:p>
          </p:txBody>
        </p:sp>
      </p:grpSp>
      <p:grpSp>
        <p:nvGrpSpPr>
          <p:cNvPr id="8" name="Group 7"/>
          <p:cNvGrpSpPr/>
          <p:nvPr/>
        </p:nvGrpSpPr>
        <p:grpSpPr>
          <a:xfrm>
            <a:off x="5027168" y="3924719"/>
            <a:ext cx="2024602" cy="853387"/>
            <a:chOff x="5027168" y="3264335"/>
            <a:chExt cx="2024602" cy="851894"/>
          </a:xfrm>
        </p:grpSpPr>
        <p:sp>
          <p:nvSpPr>
            <p:cNvPr id="24" name="Freeform 6"/>
            <p:cNvSpPr>
              <a:spLocks/>
            </p:cNvSpPr>
            <p:nvPr/>
          </p:nvSpPr>
          <p:spPr bwMode="auto">
            <a:xfrm>
              <a:off x="5027168" y="3264335"/>
              <a:ext cx="2024602" cy="851894"/>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Shape 3307"/>
            <p:cNvSpPr/>
            <p:nvPr/>
          </p:nvSpPr>
          <p:spPr>
            <a:xfrm>
              <a:off x="5470125" y="3314129"/>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6" name="Shape 3308"/>
            <p:cNvSpPr/>
            <p:nvPr/>
          </p:nvSpPr>
          <p:spPr>
            <a:xfrm>
              <a:off x="5535643" y="3295090"/>
              <a:ext cx="316348" cy="48546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ctr" defTabSz="914400">
                <a:defRPr sz="4000" b="1" cap="small">
                  <a:solidFill>
                    <a:srgbClr val="595959"/>
                  </a:solidFill>
                  <a:effectLst>
                    <a:outerShdw blurRad="25400" dist="38100" dir="2700000" rotWithShape="0">
                      <a:srgbClr val="000000">
                        <a:alpha val="70000"/>
                      </a:srgbClr>
                    </a:outerShdw>
                  </a:effectLst>
                  <a:latin typeface="Open Sans"/>
                  <a:ea typeface="Open Sans"/>
                  <a:cs typeface="Open Sans"/>
                  <a:sym typeface="Open Sans"/>
                </a:defRPr>
              </a:lvl1pPr>
            </a:lstStyle>
            <a:p>
              <a:pPr lvl="0">
                <a:defRPr sz="1800" b="0" cap="none">
                  <a:solidFill>
                    <a:srgbClr val="000000"/>
                  </a:solidFill>
                  <a:effectLst/>
                </a:defRPr>
              </a:pPr>
              <a:r>
                <a:rPr lang="en-US" sz="1500" dirty="0" smtClean="0">
                  <a:solidFill>
                    <a:schemeClr val="accent1"/>
                  </a:solidFill>
                </a:rPr>
                <a:t>3</a:t>
              </a:r>
              <a:endParaRPr sz="1500" dirty="0">
                <a:solidFill>
                  <a:schemeClr val="accent1"/>
                </a:solidFill>
              </a:endParaRPr>
            </a:p>
          </p:txBody>
        </p:sp>
      </p:grpSp>
      <p:grpSp>
        <p:nvGrpSpPr>
          <p:cNvPr id="9" name="Group 8"/>
          <p:cNvGrpSpPr/>
          <p:nvPr/>
        </p:nvGrpSpPr>
        <p:grpSpPr>
          <a:xfrm>
            <a:off x="4156174" y="2892301"/>
            <a:ext cx="1203777" cy="1874702"/>
            <a:chOff x="4173106" y="2210850"/>
            <a:chExt cx="1203777" cy="1871420"/>
          </a:xfrm>
        </p:grpSpPr>
        <p:sp>
          <p:nvSpPr>
            <p:cNvPr id="25" name="Freeform 7"/>
            <p:cNvSpPr>
              <a:spLocks/>
            </p:cNvSpPr>
            <p:nvPr/>
          </p:nvSpPr>
          <p:spPr bwMode="auto">
            <a:xfrm>
              <a:off x="4173106" y="2210850"/>
              <a:ext cx="1203777" cy="1871420"/>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Shape 3307"/>
            <p:cNvSpPr/>
            <p:nvPr/>
          </p:nvSpPr>
          <p:spPr>
            <a:xfrm>
              <a:off x="4484008" y="2582758"/>
              <a:ext cx="447381" cy="4473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342900">
                <a:defRPr sz="1800" b="1" cap="small">
                  <a:solidFill>
                    <a:srgbClr val="FFFFFF"/>
                  </a:solidFill>
                  <a:effectLst>
                    <a:outerShdw blurRad="25400" dist="38100" dir="2700000" rotWithShape="0">
                      <a:srgbClr val="000000">
                        <a:alpha val="70000"/>
                      </a:srgbClr>
                    </a:outerShdw>
                  </a:effectLst>
                </a:defRPr>
              </a:pPr>
              <a:endParaRPr/>
            </a:p>
          </p:txBody>
        </p:sp>
        <p:sp>
          <p:nvSpPr>
            <p:cNvPr id="38" name="Shape 3308"/>
            <p:cNvSpPr/>
            <p:nvPr/>
          </p:nvSpPr>
          <p:spPr>
            <a:xfrm>
              <a:off x="4549526" y="2563719"/>
              <a:ext cx="316348" cy="48546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noAutofit/>
            </a:bodyPr>
            <a:lstStyle>
              <a:lvl1pPr algn="ctr" defTabSz="914400">
                <a:defRPr sz="4000" b="1" cap="small">
                  <a:solidFill>
                    <a:srgbClr val="595959"/>
                  </a:solidFill>
                  <a:effectLst>
                    <a:outerShdw blurRad="25400" dist="38100" dir="2700000" rotWithShape="0">
                      <a:srgbClr val="000000">
                        <a:alpha val="70000"/>
                      </a:srgbClr>
                    </a:outerShdw>
                  </a:effectLst>
                  <a:latin typeface="Open Sans"/>
                  <a:ea typeface="Open Sans"/>
                  <a:cs typeface="Open Sans"/>
                  <a:sym typeface="Open Sans"/>
                </a:defRPr>
              </a:lvl1pPr>
            </a:lstStyle>
            <a:p>
              <a:pPr lvl="0">
                <a:defRPr sz="1800" b="0" cap="none">
                  <a:solidFill>
                    <a:srgbClr val="000000"/>
                  </a:solidFill>
                  <a:effectLst/>
                </a:defRPr>
              </a:pPr>
              <a:r>
                <a:rPr lang="en-US" sz="1500" dirty="0" smtClean="0">
                  <a:solidFill>
                    <a:schemeClr val="accent1"/>
                  </a:solidFill>
                </a:rPr>
                <a:t>4</a:t>
              </a:r>
              <a:endParaRPr sz="1500" dirty="0">
                <a:solidFill>
                  <a:schemeClr val="accent1"/>
                </a:solidFill>
              </a:endParaRPr>
            </a:p>
          </p:txBody>
        </p:sp>
      </p:grpSp>
      <p:grpSp>
        <p:nvGrpSpPr>
          <p:cNvPr id="44" name="Group 43"/>
          <p:cNvGrpSpPr/>
          <p:nvPr/>
        </p:nvGrpSpPr>
        <p:grpSpPr>
          <a:xfrm>
            <a:off x="6120075" y="5257168"/>
            <a:ext cx="2192873" cy="770153"/>
            <a:chOff x="6605978" y="2186492"/>
            <a:chExt cx="2192873" cy="577615"/>
          </a:xfrm>
        </p:grpSpPr>
        <p:sp>
          <p:nvSpPr>
            <p:cNvPr id="45" name="TextBox 44"/>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6"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a:t>
              </a:r>
            </a:p>
            <a:p>
              <a:pPr algn="l"/>
              <a:endParaRPr lang="en-US" dirty="0"/>
            </a:p>
          </p:txBody>
        </p:sp>
      </p:grpSp>
      <p:grpSp>
        <p:nvGrpSpPr>
          <p:cNvPr id="47" name="Group 46"/>
          <p:cNvGrpSpPr/>
          <p:nvPr/>
        </p:nvGrpSpPr>
        <p:grpSpPr>
          <a:xfrm>
            <a:off x="3183670" y="5266648"/>
            <a:ext cx="2210324" cy="802124"/>
            <a:chOff x="6899395" y="2162514"/>
            <a:chExt cx="2210324" cy="601593"/>
          </a:xfrm>
        </p:grpSpPr>
        <p:sp>
          <p:nvSpPr>
            <p:cNvPr id="48" name="TextBox 47"/>
            <p:cNvSpPr txBox="1"/>
            <p:nvPr/>
          </p:nvSpPr>
          <p:spPr>
            <a:xfrm>
              <a:off x="8273958" y="2162514"/>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90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9" name="Text Placeholder 1"/>
            <p:cNvSpPr txBox="1">
              <a:spLocks/>
            </p:cNvSpPr>
            <p:nvPr/>
          </p:nvSpPr>
          <p:spPr>
            <a:xfrm>
              <a:off x="689939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a:t>
              </a:r>
            </a:p>
            <a:p>
              <a:pPr algn="r"/>
              <a:endParaRPr lang="en-US" dirty="0"/>
            </a:p>
          </p:txBody>
        </p:sp>
      </p:grpSp>
    </p:spTree>
    <p:extLst>
      <p:ext uri="{BB962C8B-B14F-4D97-AF65-F5344CB8AC3E}">
        <p14:creationId xmlns:p14="http://schemas.microsoft.com/office/powerpoint/2010/main" val="32017740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322" y="1"/>
            <a:ext cx="2184400" cy="5233274"/>
          </a:xfrm>
          <a:prstGeom prst="rect">
            <a:avLst/>
          </a:prstGeom>
        </p:spPr>
      </p:pic>
      <p:sp>
        <p:nvSpPr>
          <p:cNvPr id="8" name="Text Placeholder 11"/>
          <p:cNvSpPr txBox="1">
            <a:spLocks/>
          </p:cNvSpPr>
          <p:nvPr/>
        </p:nvSpPr>
        <p:spPr>
          <a:xfrm>
            <a:off x="587592" y="193293"/>
            <a:ext cx="2742198" cy="5049692"/>
          </a:xfrm>
          <a:prstGeom prst="rect">
            <a:avLst/>
          </a:prstGeom>
        </p:spPr>
        <p:txBody>
          <a:bodyPr anchor="b">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80000"/>
              </a:lnSpc>
            </a:pPr>
            <a:r>
              <a:rPr lang="en-US" sz="2500" b="1" dirty="0">
                <a:solidFill>
                  <a:schemeClr val="accent6"/>
                </a:solidFill>
              </a:rPr>
              <a:t>Save the elephants </a:t>
            </a:r>
            <a:r>
              <a:rPr lang="en-US" sz="2500" dirty="0">
                <a:solidFill>
                  <a:schemeClr val="accent6"/>
                </a:solidFill>
              </a:rPr>
              <a:t>for a better world.</a:t>
            </a:r>
          </a:p>
          <a:p>
            <a:pPr algn="r"/>
            <a:endParaRPr lang="en-US" b="1" dirty="0" smtClean="0"/>
          </a:p>
          <a:p>
            <a:pPr algn="r"/>
            <a:endParaRPr lang="en-US" b="1" dirty="0"/>
          </a:p>
          <a:p>
            <a:pPr algn="r"/>
            <a:endParaRPr lang="en-US" b="1" dirty="0" smtClean="0"/>
          </a:p>
          <a:p>
            <a:pPr algn="r"/>
            <a:r>
              <a:rPr lang="en-US" b="1" dirty="0" err="1" smtClean="0"/>
              <a:t>Lorem</a:t>
            </a:r>
            <a:r>
              <a:rPr lang="en-US" b="1" dirty="0" smtClean="0"/>
              <a:t> </a:t>
            </a:r>
            <a:r>
              <a:rPr lang="en-US" b="1" dirty="0" err="1" smtClean="0"/>
              <a:t>Ipsum</a:t>
            </a:r>
            <a:r>
              <a:rPr lang="en-US" b="1" dirty="0" smtClean="0"/>
              <a:t> has been the industry's standard dummy text ever since the 1500s, when an unknown printer took a galley of type and scrambled it to make a type specimen book. </a:t>
            </a:r>
          </a:p>
          <a:p>
            <a:pPr algn="r"/>
            <a:endParaRPr lang="en-US" dirty="0" smtClean="0"/>
          </a:p>
          <a:p>
            <a:pPr algn="r"/>
            <a:r>
              <a:rPr lang="en-US" dirty="0" smtClean="0"/>
              <a:t>It has survived not only five centuries, but also the leap into electronic typesetting, remaining essentially unchanged. It was </a:t>
            </a:r>
            <a:r>
              <a:rPr lang="en-US" dirty="0" err="1" smtClean="0"/>
              <a:t>popularised</a:t>
            </a:r>
            <a:r>
              <a:rPr lang="en-US" dirty="0" smtClean="0"/>
              <a:t> in the 1960s with the release of </a:t>
            </a:r>
            <a:r>
              <a:rPr lang="en-US" dirty="0" err="1" smtClean="0"/>
              <a:t>Letraset</a:t>
            </a:r>
            <a:r>
              <a:rPr lang="en-US" dirty="0" smtClean="0"/>
              <a:t> sheets containing </a:t>
            </a:r>
            <a:r>
              <a:rPr lang="en-US" dirty="0" err="1" smtClean="0"/>
              <a:t>Lorem</a:t>
            </a:r>
            <a:r>
              <a:rPr lang="en-US" dirty="0" smtClean="0"/>
              <a:t> </a:t>
            </a:r>
            <a:r>
              <a:rPr lang="en-US" dirty="0" err="1" smtClean="0"/>
              <a:t>Ipsum</a:t>
            </a:r>
            <a:r>
              <a:rPr lang="en-US" dirty="0" smtClean="0"/>
              <a:t> passages, and more recently with desktop publishing software like Aldus PageMaker including versions of </a:t>
            </a:r>
            <a:r>
              <a:rPr lang="en-US" dirty="0" err="1" smtClean="0"/>
              <a:t>Lorem</a:t>
            </a:r>
            <a:r>
              <a:rPr lang="en-US" dirty="0" smtClean="0"/>
              <a:t> </a:t>
            </a:r>
            <a:r>
              <a:rPr lang="en-US" dirty="0" err="1" smtClean="0"/>
              <a:t>Ipsum</a:t>
            </a:r>
            <a:r>
              <a:rPr lang="en-US" dirty="0" smtClean="0"/>
              <a:t>.</a:t>
            </a:r>
          </a:p>
        </p:txBody>
      </p:sp>
      <p:sp>
        <p:nvSpPr>
          <p:cNvPr id="10" name="Subtitle 16"/>
          <p:cNvSpPr txBox="1">
            <a:spLocks/>
          </p:cNvSpPr>
          <p:nvPr/>
        </p:nvSpPr>
        <p:spPr>
          <a:xfrm>
            <a:off x="5850125" y="704805"/>
            <a:ext cx="2692069" cy="4538180"/>
          </a:xfrm>
          <a:prstGeom prst="rect">
            <a:avLst/>
          </a:prstGeom>
        </p:spPr>
        <p:txBody>
          <a:bodyPr anchor="b">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smtClean="0">
                <a:solidFill>
                  <a:schemeClr val="tx2"/>
                </a:solidFill>
              </a:rPr>
              <a:t>Fact #1</a:t>
            </a:r>
          </a:p>
          <a:p>
            <a:r>
              <a:rPr lang="en-US" dirty="0" smtClean="0">
                <a:solidFill>
                  <a:schemeClr val="tx2"/>
                </a:solidFill>
              </a:rPr>
              <a:t>Stories of African elephants getting drunk from the fermented fruit of the </a:t>
            </a:r>
            <a:r>
              <a:rPr lang="en-US" dirty="0" err="1" smtClean="0">
                <a:solidFill>
                  <a:schemeClr val="tx2"/>
                </a:solidFill>
              </a:rPr>
              <a:t>marula</a:t>
            </a:r>
            <a:r>
              <a:rPr lang="en-US" dirty="0" smtClean="0">
                <a:solidFill>
                  <a:schemeClr val="tx2"/>
                </a:solidFill>
              </a:rPr>
              <a:t> tree are not true, a study concluded. </a:t>
            </a:r>
          </a:p>
          <a:p>
            <a:endParaRPr lang="en-US" dirty="0" smtClean="0">
              <a:solidFill>
                <a:schemeClr val="tx2"/>
              </a:solidFill>
            </a:endParaRPr>
          </a:p>
          <a:p>
            <a:r>
              <a:rPr lang="en-US" sz="1000" b="1" dirty="0" smtClean="0">
                <a:solidFill>
                  <a:schemeClr val="tx2"/>
                </a:solidFill>
              </a:rPr>
              <a:t>Fact #2</a:t>
            </a:r>
          </a:p>
          <a:p>
            <a:r>
              <a:rPr lang="en-US" dirty="0" smtClean="0">
                <a:solidFill>
                  <a:schemeClr val="tx2"/>
                </a:solidFill>
              </a:rPr>
              <a:t>Despite their size, elephants can be turned off by the smallest of critters. One study found that they avoid</a:t>
            </a:r>
          </a:p>
          <a:p>
            <a:endParaRPr lang="en-US" dirty="0" smtClean="0">
              <a:solidFill>
                <a:schemeClr val="tx2"/>
              </a:solidFill>
            </a:endParaRPr>
          </a:p>
          <a:p>
            <a:r>
              <a:rPr lang="en-US" sz="1000" b="1" dirty="0" smtClean="0">
                <a:solidFill>
                  <a:schemeClr val="tx2"/>
                </a:solidFill>
              </a:rPr>
              <a:t>Fact #3</a:t>
            </a:r>
          </a:p>
          <a:p>
            <a:r>
              <a:rPr lang="en-US" dirty="0" smtClean="0">
                <a:solidFill>
                  <a:schemeClr val="tx2"/>
                </a:solidFill>
              </a:rPr>
              <a:t>Male elephants leave the matriarch groups between age 12 and 15. But they aren’t loners - they live in all-male groups. </a:t>
            </a:r>
          </a:p>
          <a:p>
            <a:endParaRPr lang="en-US" dirty="0" smtClean="0">
              <a:solidFill>
                <a:schemeClr val="tx2"/>
              </a:solidFill>
            </a:endParaRPr>
          </a:p>
          <a:p>
            <a:r>
              <a:rPr lang="en-US" sz="1000" b="1" dirty="0" smtClean="0">
                <a:solidFill>
                  <a:schemeClr val="tx2"/>
                </a:solidFill>
              </a:rPr>
              <a:t>Fact #4</a:t>
            </a:r>
          </a:p>
          <a:p>
            <a:r>
              <a:rPr lang="en-US" dirty="0" smtClean="0">
                <a:solidFill>
                  <a:schemeClr val="tx2"/>
                </a:solidFill>
              </a:rPr>
              <a:t>Elephants don’t like peanuts. They don’t eat them in the wild, and zoos don’t feed them to their captive elephants.</a:t>
            </a:r>
          </a:p>
          <a:p>
            <a:endParaRPr lang="en-US" dirty="0" smtClean="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1926207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fade">
                                      <p:cBhvr>
                                        <p:cTn id="16" dur="500"/>
                                        <p:tgtEl>
                                          <p:spTgt spid="8">
                                            <p:txEl>
                                              <p:pRg st="4" end="4"/>
                                            </p:txEl>
                                          </p:spTgt>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fade">
                                      <p:cBhvr>
                                        <p:cTn id="26" dur="500"/>
                                        <p:tgtEl>
                                          <p:spTgt spid="10">
                                            <p:txEl>
                                              <p:pRg st="1" end="1"/>
                                            </p:txEl>
                                          </p:spTgt>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fade">
                                      <p:cBhvr>
                                        <p:cTn id="30" dur="500"/>
                                        <p:tgtEl>
                                          <p:spTgt spid="10">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fade">
                                      <p:cBhvr>
                                        <p:cTn id="40" dur="500"/>
                                        <p:tgtEl>
                                          <p:spTgt spid="10">
                                            <p:txEl>
                                              <p:pRg st="7" end="7"/>
                                            </p:txEl>
                                          </p:spTgt>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0">
                                            <p:txEl>
                                              <p:pRg st="9" end="9"/>
                                            </p:txEl>
                                          </p:spTgt>
                                        </p:tgtEl>
                                        <p:attrNameLst>
                                          <p:attrName>style.visibility</p:attrName>
                                        </p:attrNameLst>
                                      </p:cBhvr>
                                      <p:to>
                                        <p:strVal val="visible"/>
                                      </p:to>
                                    </p:set>
                                    <p:animEffect transition="in" filter="fade">
                                      <p:cBhvr>
                                        <p:cTn id="44" dur="500"/>
                                        <p:tgtEl>
                                          <p:spTgt spid="10">
                                            <p:txEl>
                                              <p:pRg st="9" end="9"/>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animEffect transition="in" filter="fade">
                                      <p:cBhvr>
                                        <p:cTn id="4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HEXA </a:t>
            </a:r>
            <a:r>
              <a:rPr lang="en-US" dirty="0" smtClean="0">
                <a:solidFill>
                  <a:schemeClr val="bg1"/>
                </a:solidFill>
              </a:rPr>
              <a:t>DIAGRAM</a:t>
            </a:r>
            <a:endParaRPr lang="en-US" dirty="0">
              <a:solidFill>
                <a:schemeClr val="bg1"/>
              </a:solidFill>
            </a:endParaRPr>
          </a:p>
        </p:txBody>
      </p:sp>
      <p:grpSp>
        <p:nvGrpSpPr>
          <p:cNvPr id="40" name="Group 39"/>
          <p:cNvGrpSpPr/>
          <p:nvPr/>
        </p:nvGrpSpPr>
        <p:grpSpPr>
          <a:xfrm>
            <a:off x="3577391" y="2714032"/>
            <a:ext cx="1629887" cy="1598168"/>
            <a:chOff x="3577389" y="1837150"/>
            <a:chExt cx="1629887" cy="1595372"/>
          </a:xfrm>
        </p:grpSpPr>
        <p:sp>
          <p:nvSpPr>
            <p:cNvPr id="5" name="Freeform 4"/>
            <p:cNvSpPr/>
            <p:nvPr/>
          </p:nvSpPr>
          <p:spPr>
            <a:xfrm rot="16200000">
              <a:off x="3472431" y="1942108"/>
              <a:ext cx="1595372" cy="138545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6200000">
              <a:off x="4344389" y="2532275"/>
              <a:ext cx="1031791" cy="205121"/>
            </a:xfrm>
            <a:custGeom>
              <a:avLst/>
              <a:gdLst>
                <a:gd name="connsiteX0" fmla="*/ 1248467 w 1248467"/>
                <a:gd name="connsiteY0" fmla="*/ 651 h 248197"/>
                <a:gd name="connsiteX1" fmla="*/ 1105567 w 1248467"/>
                <a:gd name="connsiteY1" fmla="*/ 248197 h 248197"/>
                <a:gd name="connsiteX2" fmla="*/ 142902 w 1248467"/>
                <a:gd name="connsiteY2" fmla="*/ 248197 h 248197"/>
                <a:gd name="connsiteX3" fmla="*/ 0 w 1248467"/>
                <a:gd name="connsiteY3" fmla="*/ 649 h 248197"/>
                <a:gd name="connsiteX4" fmla="*/ 374 w 1248467"/>
                <a:gd name="connsiteY4" fmla="*/ 0 h 248197"/>
                <a:gd name="connsiteX5" fmla="*/ 1248092 w 1248467"/>
                <a:gd name="connsiteY5" fmla="*/ 0 h 24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467" h="248197">
                  <a:moveTo>
                    <a:pt x="1248467" y="651"/>
                  </a:moveTo>
                  <a:lnTo>
                    <a:pt x="1105567" y="248197"/>
                  </a:lnTo>
                  <a:lnTo>
                    <a:pt x="142902" y="248197"/>
                  </a:lnTo>
                  <a:lnTo>
                    <a:pt x="0" y="649"/>
                  </a:lnTo>
                  <a:lnTo>
                    <a:pt x="374" y="0"/>
                  </a:lnTo>
                  <a:lnTo>
                    <a:pt x="124809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p:cNvSpPr/>
            <p:nvPr/>
          </p:nvSpPr>
          <p:spPr>
            <a:xfrm>
              <a:off x="4955374" y="2382933"/>
              <a:ext cx="251902" cy="503803"/>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20" name="TextBox 19"/>
            <p:cNvSpPr txBox="1"/>
            <p:nvPr/>
          </p:nvSpPr>
          <p:spPr>
            <a:xfrm>
              <a:off x="4921392" y="2482219"/>
              <a:ext cx="261610" cy="203132"/>
            </a:xfrm>
            <a:prstGeom prst="rect">
              <a:avLst/>
            </a:prstGeom>
            <a:noFill/>
            <a:effectLst/>
          </p:spPr>
          <p:txBody>
            <a:bodyPr wrap="none" rtlCol="0">
              <a:spAutoFit/>
            </a:bodyPr>
            <a:lstStyle/>
            <a:p>
              <a:r>
                <a:rPr lang="en-US" sz="1000" b="1" dirty="0" smtClean="0">
                  <a:solidFill>
                    <a:schemeClr val="bg1"/>
                  </a:solidFill>
                  <a:latin typeface="Open Sans"/>
                  <a:cs typeface="Open Sans"/>
                </a:rPr>
                <a:t>5</a:t>
              </a:r>
              <a:endParaRPr lang="en-US" sz="1000" b="1" dirty="0">
                <a:solidFill>
                  <a:schemeClr val="bg1"/>
                </a:solidFill>
                <a:latin typeface="Open Sans"/>
                <a:cs typeface="Open Sans"/>
              </a:endParaRPr>
            </a:p>
          </p:txBody>
        </p:sp>
        <p:sp>
          <p:nvSpPr>
            <p:cNvPr id="22" name="TextBox 21"/>
            <p:cNvSpPr txBox="1"/>
            <p:nvPr/>
          </p:nvSpPr>
          <p:spPr>
            <a:xfrm>
              <a:off x="3706741" y="2346994"/>
              <a:ext cx="982611" cy="520527"/>
            </a:xfrm>
            <a:prstGeom prst="rect">
              <a:avLst/>
            </a:prstGeom>
            <a:noFill/>
          </p:spPr>
          <p:txBody>
            <a:bodyPr wrap="square" rtlCol="0">
              <a:spAutoFit/>
            </a:bodyPr>
            <a:lstStyle/>
            <a:p>
              <a:pPr algn="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a:solidFill>
                    <a:schemeClr val="tx2"/>
                  </a:solidFill>
                  <a:latin typeface="Open Sans"/>
                  <a:cs typeface="Open Sans"/>
                </a:rPr>
                <a:t>ipsum dolor sit </a:t>
              </a:r>
              <a:r>
                <a:rPr lang="en-US" sz="700" dirty="0" err="1">
                  <a:solidFill>
                    <a:schemeClr val="tx2"/>
                  </a:solidFill>
                  <a:latin typeface="Open Sans"/>
                  <a:cs typeface="Open Sans"/>
                </a:rPr>
                <a:t>amet</a:t>
              </a:r>
              <a:r>
                <a:rPr lang="en-US" sz="700" dirty="0">
                  <a:solidFill>
                    <a:schemeClr val="tx2"/>
                  </a:solidFill>
                  <a:latin typeface="Open Sans"/>
                  <a:cs typeface="Open Sans"/>
                </a:rPr>
                <a:t>, </a:t>
              </a:r>
              <a:r>
                <a:rPr lang="en-US" sz="700" dirty="0" smtClean="0">
                  <a:solidFill>
                    <a:schemeClr val="tx2"/>
                  </a:solidFill>
                  <a:latin typeface="Open Sans"/>
                  <a:cs typeface="Open Sans"/>
                </a:rPr>
                <a:t>element</a:t>
              </a:r>
            </a:p>
            <a:p>
              <a:pPr algn="r"/>
              <a:r>
                <a:rPr lang="en-US" sz="700" dirty="0" smtClean="0">
                  <a:solidFill>
                    <a:schemeClr val="tx2"/>
                  </a:solidFill>
                  <a:latin typeface="Open Sans"/>
                  <a:cs typeface="Open Sans"/>
                </a:rPr>
                <a:t>um </a:t>
              </a:r>
              <a:r>
                <a:rPr lang="en-US" sz="700" dirty="0" err="1">
                  <a:solidFill>
                    <a:schemeClr val="tx2"/>
                  </a:solidFill>
                  <a:latin typeface="Open Sans"/>
                  <a:cs typeface="Open Sans"/>
                </a:rPr>
                <a:t>nibh</a:t>
              </a:r>
              <a:r>
                <a:rPr lang="en-US" sz="700" dirty="0">
                  <a:solidFill>
                    <a:schemeClr val="tx2"/>
                  </a:solidFill>
                  <a:latin typeface="Open Sans"/>
                  <a:cs typeface="Open Sans"/>
                </a:rPr>
                <a:t> </a:t>
              </a:r>
              <a:r>
                <a:rPr lang="en-US" sz="700" dirty="0" err="1">
                  <a:solidFill>
                    <a:schemeClr val="tx2"/>
                  </a:solidFill>
                  <a:latin typeface="Open Sans"/>
                  <a:cs typeface="Open Sans"/>
                </a:rPr>
                <a:t>nulla</a:t>
              </a:r>
              <a:r>
                <a:rPr lang="en-US" sz="700" dirty="0">
                  <a:solidFill>
                    <a:schemeClr val="tx2"/>
                  </a:solidFill>
                  <a:latin typeface="Open Sans"/>
                  <a:cs typeface="Open Sans"/>
                </a:rPr>
                <a:t> dolor </a:t>
              </a:r>
              <a:r>
                <a:rPr lang="en-US" sz="700" dirty="0" err="1">
                  <a:solidFill>
                    <a:schemeClr val="tx2"/>
                  </a:solidFill>
                  <a:latin typeface="Open Sans"/>
                  <a:cs typeface="Open Sans"/>
                </a:rPr>
                <a:t>mauris</a:t>
              </a:r>
              <a:r>
                <a:rPr lang="en-US" sz="700" dirty="0">
                  <a:solidFill>
                    <a:schemeClr val="tx2"/>
                  </a:solidFill>
                  <a:latin typeface="Open Sans"/>
                  <a:cs typeface="Open Sans"/>
                </a:rPr>
                <a:t> </a:t>
              </a:r>
              <a:r>
                <a:rPr lang="en-US" sz="700" dirty="0" err="1">
                  <a:solidFill>
                    <a:schemeClr val="tx2"/>
                  </a:solidFill>
                  <a:latin typeface="Open Sans"/>
                  <a:cs typeface="Open Sans"/>
                </a:rPr>
                <a:t>fringilla</a:t>
              </a:r>
              <a:r>
                <a:rPr lang="en-US" sz="700" dirty="0">
                  <a:solidFill>
                    <a:schemeClr val="tx2"/>
                  </a:solidFill>
                  <a:latin typeface="Open Sans"/>
                  <a:cs typeface="Open Sans"/>
                </a:rPr>
                <a:t>.</a:t>
              </a:r>
              <a:endParaRPr lang="en-US" sz="700" b="1" dirty="0">
                <a:solidFill>
                  <a:schemeClr val="tx2"/>
                </a:solidFill>
                <a:latin typeface="Open Sans"/>
                <a:cs typeface="Open Sans"/>
              </a:endParaRPr>
            </a:p>
          </p:txBody>
        </p:sp>
      </p:grpSp>
      <p:grpSp>
        <p:nvGrpSpPr>
          <p:cNvPr id="2" name="Group 1"/>
          <p:cNvGrpSpPr/>
          <p:nvPr/>
        </p:nvGrpSpPr>
        <p:grpSpPr>
          <a:xfrm>
            <a:off x="4327701" y="1460232"/>
            <a:ext cx="1385455" cy="1632705"/>
            <a:chOff x="4327699" y="564848"/>
            <a:chExt cx="1385455" cy="1629847"/>
          </a:xfrm>
        </p:grpSpPr>
        <p:sp>
          <p:nvSpPr>
            <p:cNvPr id="8" name="Freeform 7"/>
            <p:cNvSpPr/>
            <p:nvPr/>
          </p:nvSpPr>
          <p:spPr>
            <a:xfrm rot="16200000">
              <a:off x="4222741" y="669806"/>
              <a:ext cx="1595372" cy="138545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6200000">
              <a:off x="4943209" y="1390274"/>
              <a:ext cx="642040" cy="897850"/>
            </a:xfrm>
            <a:custGeom>
              <a:avLst/>
              <a:gdLst>
                <a:gd name="connsiteX0" fmla="*/ 776868 w 776868"/>
                <a:gd name="connsiteY0" fmla="*/ 1086397 h 1086399"/>
                <a:gd name="connsiteX1" fmla="*/ 776867 w 776868"/>
                <a:gd name="connsiteY1" fmla="*/ 1086399 h 1086399"/>
                <a:gd name="connsiteX2" fmla="*/ 483868 w 776868"/>
                <a:gd name="connsiteY2" fmla="*/ 1086399 h 1086399"/>
                <a:gd name="connsiteX3" fmla="*/ 0 w 776868"/>
                <a:gd name="connsiteY3" fmla="*/ 248199 h 1086399"/>
                <a:gd name="connsiteX4" fmla="*/ 143278 w 776868"/>
                <a:gd name="connsiteY4" fmla="*/ 0 h 1086399"/>
                <a:gd name="connsiteX5" fmla="*/ 149724 w 776868"/>
                <a:gd name="connsiteY5" fmla="*/ 0 h 10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868" h="1086399">
                  <a:moveTo>
                    <a:pt x="776868" y="1086397"/>
                  </a:moveTo>
                  <a:lnTo>
                    <a:pt x="776867" y="1086399"/>
                  </a:lnTo>
                  <a:lnTo>
                    <a:pt x="483868" y="1086399"/>
                  </a:lnTo>
                  <a:lnTo>
                    <a:pt x="0" y="248199"/>
                  </a:lnTo>
                  <a:lnTo>
                    <a:pt x="143278" y="0"/>
                  </a:lnTo>
                  <a:lnTo>
                    <a:pt x="1497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p:cNvSpPr/>
            <p:nvPr/>
          </p:nvSpPr>
          <p:spPr>
            <a:xfrm rot="3600000">
              <a:off x="5279508" y="1816842"/>
              <a:ext cx="251902" cy="503803"/>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21" name="TextBox 20"/>
            <p:cNvSpPr txBox="1"/>
            <p:nvPr/>
          </p:nvSpPr>
          <p:spPr>
            <a:xfrm>
              <a:off x="5241229" y="1857284"/>
              <a:ext cx="261610" cy="203132"/>
            </a:xfrm>
            <a:prstGeom prst="rect">
              <a:avLst/>
            </a:prstGeom>
            <a:noFill/>
            <a:effectLst/>
          </p:spPr>
          <p:txBody>
            <a:bodyPr wrap="none" rtlCol="0">
              <a:spAutoFit/>
            </a:bodyPr>
            <a:lstStyle/>
            <a:p>
              <a:r>
                <a:rPr lang="en-US" sz="1000" b="1" dirty="0" smtClean="0">
                  <a:solidFill>
                    <a:schemeClr val="bg1"/>
                  </a:solidFill>
                  <a:latin typeface="Open Sans"/>
                  <a:cs typeface="Open Sans"/>
                </a:rPr>
                <a:t>6</a:t>
              </a:r>
              <a:endParaRPr lang="en-US" sz="1000" b="1" dirty="0">
                <a:solidFill>
                  <a:schemeClr val="bg1"/>
                </a:solidFill>
                <a:latin typeface="Open Sans"/>
                <a:cs typeface="Open Sans"/>
              </a:endParaRPr>
            </a:p>
          </p:txBody>
        </p:sp>
        <p:sp>
          <p:nvSpPr>
            <p:cNvPr id="23" name="TextBox 22"/>
            <p:cNvSpPr txBox="1"/>
            <p:nvPr/>
          </p:nvSpPr>
          <p:spPr>
            <a:xfrm>
              <a:off x="4513718" y="985142"/>
              <a:ext cx="982611" cy="520527"/>
            </a:xfrm>
            <a:prstGeom prst="rect">
              <a:avLst/>
            </a:prstGeom>
            <a:noFill/>
          </p:spPr>
          <p:txBody>
            <a:bodyPr wrap="square" rtlCol="0">
              <a:spAutoFit/>
            </a:bodyPr>
            <a:lstStyle/>
            <a:p>
              <a:pPr algn="r"/>
              <a:r>
                <a:rPr lang="en-US" sz="700" dirty="0" err="1" smtClean="0">
                  <a:solidFill>
                    <a:srgbClr val="FFFFFF"/>
                  </a:solidFill>
                  <a:latin typeface="Open Sans"/>
                  <a:cs typeface="Open Sans"/>
                </a:rPr>
                <a:t>Lorem</a:t>
              </a:r>
              <a:r>
                <a:rPr lang="en-US" sz="700" dirty="0" smtClean="0">
                  <a:solidFill>
                    <a:srgbClr val="FFFFFF"/>
                  </a:solidFill>
                  <a:latin typeface="Open Sans"/>
                  <a:cs typeface="Open Sans"/>
                </a:rPr>
                <a:t> </a:t>
              </a:r>
              <a:r>
                <a:rPr lang="en-US" sz="700" dirty="0">
                  <a:solidFill>
                    <a:srgbClr val="FFFFFF"/>
                  </a:solidFill>
                  <a:latin typeface="Open Sans"/>
                  <a:cs typeface="Open Sans"/>
                </a:rPr>
                <a:t>ipsum dolor sit </a:t>
              </a:r>
              <a:r>
                <a:rPr lang="en-US" sz="700" dirty="0" err="1">
                  <a:solidFill>
                    <a:srgbClr val="FFFFFF"/>
                  </a:solidFill>
                  <a:latin typeface="Open Sans"/>
                  <a:cs typeface="Open Sans"/>
                </a:rPr>
                <a:t>amet</a:t>
              </a:r>
              <a:r>
                <a:rPr lang="en-US" sz="700" dirty="0">
                  <a:solidFill>
                    <a:srgbClr val="FFFFFF"/>
                  </a:solidFill>
                  <a:latin typeface="Open Sans"/>
                  <a:cs typeface="Open Sans"/>
                </a:rPr>
                <a:t>, </a:t>
              </a:r>
              <a:r>
                <a:rPr lang="en-US" sz="700" dirty="0" smtClean="0">
                  <a:solidFill>
                    <a:srgbClr val="FFFFFF"/>
                  </a:solidFill>
                  <a:latin typeface="Open Sans"/>
                  <a:cs typeface="Open Sans"/>
                </a:rPr>
                <a:t>element um </a:t>
              </a:r>
              <a:r>
                <a:rPr lang="en-US" sz="700" dirty="0" err="1">
                  <a:solidFill>
                    <a:srgbClr val="FFFFFF"/>
                  </a:solidFill>
                  <a:latin typeface="Open Sans"/>
                  <a:cs typeface="Open Sans"/>
                </a:rPr>
                <a:t>nibh</a:t>
              </a:r>
              <a:r>
                <a:rPr lang="en-US" sz="700" dirty="0">
                  <a:solidFill>
                    <a:srgbClr val="FFFFFF"/>
                  </a:solidFill>
                  <a:latin typeface="Open Sans"/>
                  <a:cs typeface="Open Sans"/>
                </a:rPr>
                <a:t> </a:t>
              </a:r>
              <a:r>
                <a:rPr lang="en-US" sz="700" dirty="0" err="1">
                  <a:solidFill>
                    <a:srgbClr val="FFFFFF"/>
                  </a:solidFill>
                  <a:latin typeface="Open Sans"/>
                  <a:cs typeface="Open Sans"/>
                </a:rPr>
                <a:t>nulla</a:t>
              </a:r>
              <a:r>
                <a:rPr lang="en-US" sz="700" dirty="0">
                  <a:solidFill>
                    <a:srgbClr val="FFFFFF"/>
                  </a:solidFill>
                  <a:latin typeface="Open Sans"/>
                  <a:cs typeface="Open Sans"/>
                </a:rPr>
                <a:t> dolor </a:t>
              </a:r>
              <a:r>
                <a:rPr lang="en-US" sz="700" dirty="0" err="1">
                  <a:solidFill>
                    <a:srgbClr val="FFFFFF"/>
                  </a:solidFill>
                  <a:latin typeface="Open Sans"/>
                  <a:cs typeface="Open Sans"/>
                </a:rPr>
                <a:t>mauris</a:t>
              </a:r>
              <a:r>
                <a:rPr lang="en-US" sz="700" dirty="0">
                  <a:solidFill>
                    <a:srgbClr val="FFFFFF"/>
                  </a:solidFill>
                  <a:latin typeface="Open Sans"/>
                  <a:cs typeface="Open Sans"/>
                </a:rPr>
                <a:t> </a:t>
              </a:r>
              <a:r>
                <a:rPr lang="en-US" sz="700" dirty="0" err="1">
                  <a:solidFill>
                    <a:srgbClr val="FFFFFF"/>
                  </a:solidFill>
                  <a:latin typeface="Open Sans"/>
                  <a:cs typeface="Open Sans"/>
                </a:rPr>
                <a:t>fringilla</a:t>
              </a:r>
              <a:r>
                <a:rPr lang="en-US" sz="700" dirty="0">
                  <a:solidFill>
                    <a:srgbClr val="FFFFFF"/>
                  </a:solidFill>
                  <a:latin typeface="Open Sans"/>
                  <a:cs typeface="Open Sans"/>
                </a:rPr>
                <a:t>.</a:t>
              </a:r>
              <a:endParaRPr lang="en-US" sz="700" b="1" dirty="0">
                <a:solidFill>
                  <a:srgbClr val="FFFFFF"/>
                </a:solidFill>
                <a:latin typeface="Open Sans"/>
                <a:cs typeface="Open Sans"/>
              </a:endParaRPr>
            </a:p>
          </p:txBody>
        </p:sp>
      </p:grpSp>
      <p:grpSp>
        <p:nvGrpSpPr>
          <p:cNvPr id="37" name="Group 36"/>
          <p:cNvGrpSpPr/>
          <p:nvPr/>
        </p:nvGrpSpPr>
        <p:grpSpPr>
          <a:xfrm>
            <a:off x="6301807" y="2714032"/>
            <a:ext cx="1629885" cy="1598168"/>
            <a:chOff x="6301805" y="1837150"/>
            <a:chExt cx="1629885" cy="1595372"/>
          </a:xfrm>
        </p:grpSpPr>
        <p:sp>
          <p:nvSpPr>
            <p:cNvPr id="12" name="Freeform 11"/>
            <p:cNvSpPr/>
            <p:nvPr/>
          </p:nvSpPr>
          <p:spPr>
            <a:xfrm rot="16200000">
              <a:off x="6441277" y="1942108"/>
              <a:ext cx="1595372" cy="138545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6200000">
              <a:off x="6132899" y="2532277"/>
              <a:ext cx="1031788" cy="205116"/>
            </a:xfrm>
            <a:custGeom>
              <a:avLst/>
              <a:gdLst>
                <a:gd name="connsiteX0" fmla="*/ 1248464 w 1248464"/>
                <a:gd name="connsiteY0" fmla="*/ 247543 h 248190"/>
                <a:gd name="connsiteX1" fmla="*/ 1248090 w 1248464"/>
                <a:gd name="connsiteY1" fmla="*/ 248190 h 248190"/>
                <a:gd name="connsiteX2" fmla="*/ 372 w 1248464"/>
                <a:gd name="connsiteY2" fmla="*/ 248190 h 248190"/>
                <a:gd name="connsiteX3" fmla="*/ 0 w 1248464"/>
                <a:gd name="connsiteY3" fmla="*/ 247545 h 248190"/>
                <a:gd name="connsiteX4" fmla="*/ 142900 w 1248464"/>
                <a:gd name="connsiteY4" fmla="*/ 0 h 248190"/>
                <a:gd name="connsiteX5" fmla="*/ 1105565 w 1248464"/>
                <a:gd name="connsiteY5" fmla="*/ 0 h 24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464" h="248190">
                  <a:moveTo>
                    <a:pt x="1248464" y="247543"/>
                  </a:moveTo>
                  <a:lnTo>
                    <a:pt x="1248090" y="248190"/>
                  </a:lnTo>
                  <a:lnTo>
                    <a:pt x="372" y="248190"/>
                  </a:lnTo>
                  <a:lnTo>
                    <a:pt x="0" y="247545"/>
                  </a:lnTo>
                  <a:lnTo>
                    <a:pt x="142900" y="0"/>
                  </a:lnTo>
                  <a:lnTo>
                    <a:pt x="1105565"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extBox 24"/>
            <p:cNvSpPr txBox="1"/>
            <p:nvPr/>
          </p:nvSpPr>
          <p:spPr>
            <a:xfrm>
              <a:off x="6832830" y="2317110"/>
              <a:ext cx="982611" cy="520527"/>
            </a:xfrm>
            <a:prstGeom prst="rect">
              <a:avLst/>
            </a:prstGeom>
            <a:noFill/>
          </p:spPr>
          <p:txBody>
            <a:bodyPr wrap="square" rtlCol="0">
              <a:spAutoFit/>
            </a:bodyPr>
            <a:lstStyle/>
            <a:p>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a:solidFill>
                    <a:schemeClr val="tx2"/>
                  </a:solidFill>
                  <a:latin typeface="Open Sans"/>
                  <a:cs typeface="Open Sans"/>
                </a:rPr>
                <a:t>ipsum dolor sit </a:t>
              </a:r>
              <a:r>
                <a:rPr lang="en-US" sz="700" dirty="0" err="1">
                  <a:solidFill>
                    <a:schemeClr val="tx2"/>
                  </a:solidFill>
                  <a:latin typeface="Open Sans"/>
                  <a:cs typeface="Open Sans"/>
                </a:rPr>
                <a:t>amet</a:t>
              </a:r>
              <a:r>
                <a:rPr lang="en-US" sz="700" dirty="0">
                  <a:solidFill>
                    <a:schemeClr val="tx2"/>
                  </a:solidFill>
                  <a:latin typeface="Open Sans"/>
                  <a:cs typeface="Open Sans"/>
                </a:rPr>
                <a:t>, </a:t>
              </a:r>
              <a:r>
                <a:rPr lang="en-US" sz="700" dirty="0" smtClean="0">
                  <a:solidFill>
                    <a:schemeClr val="tx2"/>
                  </a:solidFill>
                  <a:latin typeface="Open Sans"/>
                  <a:cs typeface="Open Sans"/>
                </a:rPr>
                <a:t>element</a:t>
              </a:r>
            </a:p>
            <a:p>
              <a:r>
                <a:rPr lang="en-US" sz="700" dirty="0" smtClean="0">
                  <a:solidFill>
                    <a:schemeClr val="tx2"/>
                  </a:solidFill>
                  <a:latin typeface="Open Sans"/>
                  <a:cs typeface="Open Sans"/>
                </a:rPr>
                <a:t>um </a:t>
              </a:r>
              <a:r>
                <a:rPr lang="en-US" sz="700" dirty="0" err="1">
                  <a:solidFill>
                    <a:schemeClr val="tx2"/>
                  </a:solidFill>
                  <a:latin typeface="Open Sans"/>
                  <a:cs typeface="Open Sans"/>
                </a:rPr>
                <a:t>nibh</a:t>
              </a:r>
              <a:r>
                <a:rPr lang="en-US" sz="700" dirty="0">
                  <a:solidFill>
                    <a:schemeClr val="tx2"/>
                  </a:solidFill>
                  <a:latin typeface="Open Sans"/>
                  <a:cs typeface="Open Sans"/>
                </a:rPr>
                <a:t> </a:t>
              </a:r>
              <a:r>
                <a:rPr lang="en-US" sz="700" dirty="0" err="1">
                  <a:solidFill>
                    <a:schemeClr val="tx2"/>
                  </a:solidFill>
                  <a:latin typeface="Open Sans"/>
                  <a:cs typeface="Open Sans"/>
                </a:rPr>
                <a:t>nulla</a:t>
              </a:r>
              <a:r>
                <a:rPr lang="en-US" sz="700" dirty="0">
                  <a:solidFill>
                    <a:schemeClr val="tx2"/>
                  </a:solidFill>
                  <a:latin typeface="Open Sans"/>
                  <a:cs typeface="Open Sans"/>
                </a:rPr>
                <a:t> dolor </a:t>
              </a:r>
              <a:r>
                <a:rPr lang="en-US" sz="700" dirty="0" err="1">
                  <a:solidFill>
                    <a:schemeClr val="tx2"/>
                  </a:solidFill>
                  <a:latin typeface="Open Sans"/>
                  <a:cs typeface="Open Sans"/>
                </a:rPr>
                <a:t>mauris</a:t>
              </a:r>
              <a:r>
                <a:rPr lang="en-US" sz="700" dirty="0">
                  <a:solidFill>
                    <a:schemeClr val="tx2"/>
                  </a:solidFill>
                  <a:latin typeface="Open Sans"/>
                  <a:cs typeface="Open Sans"/>
                </a:rPr>
                <a:t> </a:t>
              </a:r>
              <a:r>
                <a:rPr lang="en-US" sz="700" dirty="0" err="1">
                  <a:solidFill>
                    <a:schemeClr val="tx2"/>
                  </a:solidFill>
                  <a:latin typeface="Open Sans"/>
                  <a:cs typeface="Open Sans"/>
                </a:rPr>
                <a:t>fringilla</a:t>
              </a:r>
              <a:r>
                <a:rPr lang="en-US" sz="700" dirty="0">
                  <a:solidFill>
                    <a:schemeClr val="tx2"/>
                  </a:solidFill>
                  <a:latin typeface="Open Sans"/>
                  <a:cs typeface="Open Sans"/>
                </a:rPr>
                <a:t>.</a:t>
              </a:r>
              <a:endParaRPr lang="en-US" sz="700" b="1" dirty="0">
                <a:solidFill>
                  <a:schemeClr val="tx2"/>
                </a:solidFill>
                <a:latin typeface="Open Sans"/>
                <a:cs typeface="Open Sans"/>
              </a:endParaRPr>
            </a:p>
          </p:txBody>
        </p:sp>
        <p:sp>
          <p:nvSpPr>
            <p:cNvPr id="29" name="Freeform 28"/>
            <p:cNvSpPr/>
            <p:nvPr/>
          </p:nvSpPr>
          <p:spPr>
            <a:xfrm rot="10800000">
              <a:off x="6301805" y="2382934"/>
              <a:ext cx="251902" cy="503803"/>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30" name="TextBox 29"/>
            <p:cNvSpPr txBox="1"/>
            <p:nvPr/>
          </p:nvSpPr>
          <p:spPr>
            <a:xfrm>
              <a:off x="6319145" y="2482218"/>
              <a:ext cx="261610" cy="203132"/>
            </a:xfrm>
            <a:prstGeom prst="rect">
              <a:avLst/>
            </a:prstGeom>
            <a:noFill/>
            <a:effectLst/>
          </p:spPr>
          <p:txBody>
            <a:bodyPr wrap="none" rtlCol="0">
              <a:spAutoFit/>
            </a:bodyPr>
            <a:lstStyle/>
            <a:p>
              <a:r>
                <a:rPr lang="en-US" sz="1000" b="1" dirty="0" smtClean="0">
                  <a:solidFill>
                    <a:schemeClr val="bg1"/>
                  </a:solidFill>
                  <a:latin typeface="Open Sans"/>
                  <a:cs typeface="Open Sans"/>
                </a:rPr>
                <a:t>2</a:t>
              </a:r>
              <a:endParaRPr lang="en-US" sz="1000" b="1" dirty="0">
                <a:solidFill>
                  <a:schemeClr val="bg1"/>
                </a:solidFill>
                <a:latin typeface="Open Sans"/>
                <a:cs typeface="Open Sans"/>
              </a:endParaRPr>
            </a:p>
          </p:txBody>
        </p:sp>
      </p:grpSp>
      <p:grpSp>
        <p:nvGrpSpPr>
          <p:cNvPr id="4" name="Group 3"/>
          <p:cNvGrpSpPr/>
          <p:nvPr/>
        </p:nvGrpSpPr>
        <p:grpSpPr>
          <a:xfrm>
            <a:off x="5795925" y="1458412"/>
            <a:ext cx="1385455" cy="1621701"/>
            <a:chOff x="5795923" y="564848"/>
            <a:chExt cx="1385455" cy="1618863"/>
          </a:xfrm>
        </p:grpSpPr>
        <p:sp>
          <p:nvSpPr>
            <p:cNvPr id="28" name="Freeform 27"/>
            <p:cNvSpPr/>
            <p:nvPr/>
          </p:nvSpPr>
          <p:spPr>
            <a:xfrm rot="7200000">
              <a:off x="5939798" y="1805858"/>
              <a:ext cx="251902" cy="503803"/>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grpSp>
          <p:nvGrpSpPr>
            <p:cNvPr id="36" name="Group 35"/>
            <p:cNvGrpSpPr/>
            <p:nvPr/>
          </p:nvGrpSpPr>
          <p:grpSpPr>
            <a:xfrm>
              <a:off x="5795923" y="564848"/>
              <a:ext cx="1385455" cy="1595372"/>
              <a:chOff x="5795923" y="564848"/>
              <a:chExt cx="1385455" cy="1595372"/>
            </a:xfrm>
          </p:grpSpPr>
          <p:sp>
            <p:nvSpPr>
              <p:cNvPr id="10" name="Freeform 9"/>
              <p:cNvSpPr/>
              <p:nvPr/>
            </p:nvSpPr>
            <p:spPr>
              <a:xfrm rot="16200000">
                <a:off x="5690965" y="669806"/>
                <a:ext cx="1595372" cy="138545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200000">
                <a:off x="5923829" y="1390276"/>
                <a:ext cx="642039" cy="897847"/>
              </a:xfrm>
              <a:custGeom>
                <a:avLst/>
                <a:gdLst>
                  <a:gd name="connsiteX0" fmla="*/ 776867 w 776867"/>
                  <a:gd name="connsiteY0" fmla="*/ 0 h 1086395"/>
                  <a:gd name="connsiteX1" fmla="*/ 149724 w 776867"/>
                  <a:gd name="connsiteY1" fmla="*/ 1086395 h 1086395"/>
                  <a:gd name="connsiteX2" fmla="*/ 143276 w 776867"/>
                  <a:gd name="connsiteY2" fmla="*/ 1086395 h 1086395"/>
                  <a:gd name="connsiteX3" fmla="*/ 0 w 776867"/>
                  <a:gd name="connsiteY3" fmla="*/ 838200 h 1086395"/>
                  <a:gd name="connsiteX4" fmla="*/ 483868 w 776867"/>
                  <a:gd name="connsiteY4" fmla="*/ 0 h 1086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67" h="1086395">
                    <a:moveTo>
                      <a:pt x="776867" y="0"/>
                    </a:moveTo>
                    <a:lnTo>
                      <a:pt x="149724" y="1086395"/>
                    </a:lnTo>
                    <a:lnTo>
                      <a:pt x="143276" y="1086395"/>
                    </a:lnTo>
                    <a:lnTo>
                      <a:pt x="0" y="838200"/>
                    </a:lnTo>
                    <a:lnTo>
                      <a:pt x="48386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Box 23"/>
              <p:cNvSpPr txBox="1"/>
              <p:nvPr/>
            </p:nvSpPr>
            <p:spPr>
              <a:xfrm>
                <a:off x="6013930" y="981254"/>
                <a:ext cx="982611" cy="520527"/>
              </a:xfrm>
              <a:prstGeom prst="rect">
                <a:avLst/>
              </a:prstGeom>
              <a:noFill/>
            </p:spPr>
            <p:txBody>
              <a:bodyPr wrap="square" rtlCol="0">
                <a:spAutoFit/>
              </a:bodyPr>
              <a:lstStyle/>
              <a:p>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a:solidFill>
                      <a:schemeClr val="tx2"/>
                    </a:solidFill>
                    <a:latin typeface="Open Sans"/>
                    <a:cs typeface="Open Sans"/>
                  </a:rPr>
                  <a:t>ipsum dolor sit </a:t>
                </a:r>
                <a:r>
                  <a:rPr lang="en-US" sz="700" dirty="0" err="1">
                    <a:solidFill>
                      <a:schemeClr val="tx2"/>
                    </a:solidFill>
                    <a:latin typeface="Open Sans"/>
                    <a:cs typeface="Open Sans"/>
                  </a:rPr>
                  <a:t>amet</a:t>
                </a:r>
                <a:r>
                  <a:rPr lang="en-US" sz="700" dirty="0">
                    <a:solidFill>
                      <a:schemeClr val="tx2"/>
                    </a:solidFill>
                    <a:latin typeface="Open Sans"/>
                    <a:cs typeface="Open Sans"/>
                  </a:rPr>
                  <a:t>, </a:t>
                </a:r>
                <a:r>
                  <a:rPr lang="en-US" sz="700" dirty="0" smtClean="0">
                    <a:solidFill>
                      <a:schemeClr val="tx2"/>
                    </a:solidFill>
                    <a:latin typeface="Open Sans"/>
                    <a:cs typeface="Open Sans"/>
                  </a:rPr>
                  <a:t>element</a:t>
                </a:r>
              </a:p>
              <a:p>
                <a:r>
                  <a:rPr lang="en-US" sz="700" dirty="0" smtClean="0">
                    <a:solidFill>
                      <a:schemeClr val="tx2"/>
                    </a:solidFill>
                    <a:latin typeface="Open Sans"/>
                    <a:cs typeface="Open Sans"/>
                  </a:rPr>
                  <a:t>um </a:t>
                </a:r>
                <a:r>
                  <a:rPr lang="en-US" sz="700" dirty="0" err="1">
                    <a:solidFill>
                      <a:schemeClr val="tx2"/>
                    </a:solidFill>
                    <a:latin typeface="Open Sans"/>
                    <a:cs typeface="Open Sans"/>
                  </a:rPr>
                  <a:t>nibh</a:t>
                </a:r>
                <a:r>
                  <a:rPr lang="en-US" sz="700" dirty="0">
                    <a:solidFill>
                      <a:schemeClr val="tx2"/>
                    </a:solidFill>
                    <a:latin typeface="Open Sans"/>
                    <a:cs typeface="Open Sans"/>
                  </a:rPr>
                  <a:t> </a:t>
                </a:r>
                <a:r>
                  <a:rPr lang="en-US" sz="700" dirty="0" err="1">
                    <a:solidFill>
                      <a:schemeClr val="tx2"/>
                    </a:solidFill>
                    <a:latin typeface="Open Sans"/>
                    <a:cs typeface="Open Sans"/>
                  </a:rPr>
                  <a:t>nulla</a:t>
                </a:r>
                <a:r>
                  <a:rPr lang="en-US" sz="700" dirty="0">
                    <a:solidFill>
                      <a:schemeClr val="tx2"/>
                    </a:solidFill>
                    <a:latin typeface="Open Sans"/>
                    <a:cs typeface="Open Sans"/>
                  </a:rPr>
                  <a:t> dolor </a:t>
                </a:r>
                <a:r>
                  <a:rPr lang="en-US" sz="700" dirty="0" err="1">
                    <a:solidFill>
                      <a:schemeClr val="tx2"/>
                    </a:solidFill>
                    <a:latin typeface="Open Sans"/>
                    <a:cs typeface="Open Sans"/>
                  </a:rPr>
                  <a:t>mauris</a:t>
                </a:r>
                <a:r>
                  <a:rPr lang="en-US" sz="700" dirty="0">
                    <a:solidFill>
                      <a:schemeClr val="tx2"/>
                    </a:solidFill>
                    <a:latin typeface="Open Sans"/>
                    <a:cs typeface="Open Sans"/>
                  </a:rPr>
                  <a:t> </a:t>
                </a:r>
                <a:r>
                  <a:rPr lang="en-US" sz="700" dirty="0" err="1">
                    <a:solidFill>
                      <a:schemeClr val="tx2"/>
                    </a:solidFill>
                    <a:latin typeface="Open Sans"/>
                    <a:cs typeface="Open Sans"/>
                  </a:rPr>
                  <a:t>fringilla</a:t>
                </a:r>
                <a:r>
                  <a:rPr lang="en-US" sz="700" dirty="0">
                    <a:solidFill>
                      <a:schemeClr val="tx2"/>
                    </a:solidFill>
                    <a:latin typeface="Open Sans"/>
                    <a:cs typeface="Open Sans"/>
                  </a:rPr>
                  <a:t>.</a:t>
                </a:r>
                <a:endParaRPr lang="en-US" sz="700" b="1" dirty="0">
                  <a:solidFill>
                    <a:schemeClr val="tx2"/>
                  </a:solidFill>
                  <a:latin typeface="Open Sans"/>
                  <a:cs typeface="Open Sans"/>
                </a:endParaRPr>
              </a:p>
            </p:txBody>
          </p:sp>
          <p:sp>
            <p:nvSpPr>
              <p:cNvPr id="31" name="TextBox 30"/>
              <p:cNvSpPr txBox="1"/>
              <p:nvPr/>
            </p:nvSpPr>
            <p:spPr>
              <a:xfrm>
                <a:off x="5972888" y="1851876"/>
                <a:ext cx="257866" cy="203132"/>
              </a:xfrm>
              <a:prstGeom prst="rect">
                <a:avLst/>
              </a:prstGeom>
              <a:noFill/>
              <a:effectLst/>
            </p:spPr>
            <p:txBody>
              <a:bodyPr wrap="none" rtlCol="0">
                <a:spAutoFit/>
              </a:bodyPr>
              <a:lstStyle/>
              <a:p>
                <a:r>
                  <a:rPr lang="en-US" sz="1000" b="1" dirty="0" smtClean="0">
                    <a:solidFill>
                      <a:schemeClr val="bg1"/>
                    </a:solidFill>
                    <a:latin typeface="Open Sans"/>
                    <a:cs typeface="Open Sans"/>
                  </a:rPr>
                  <a:t>1</a:t>
                </a:r>
                <a:endParaRPr lang="en-US" sz="1000" b="1" dirty="0">
                  <a:solidFill>
                    <a:schemeClr val="bg1"/>
                  </a:solidFill>
                  <a:latin typeface="Open Sans"/>
                  <a:cs typeface="Open Sans"/>
                </a:endParaRPr>
              </a:p>
            </p:txBody>
          </p:sp>
        </p:grpSp>
      </p:grpSp>
      <p:grpSp>
        <p:nvGrpSpPr>
          <p:cNvPr id="38" name="Group 37"/>
          <p:cNvGrpSpPr/>
          <p:nvPr/>
        </p:nvGrpSpPr>
        <p:grpSpPr>
          <a:xfrm>
            <a:off x="5795929" y="3919008"/>
            <a:ext cx="1385455" cy="1640365"/>
            <a:chOff x="5795927" y="3070930"/>
            <a:chExt cx="1385455" cy="1637495"/>
          </a:xfrm>
        </p:grpSpPr>
        <p:sp>
          <p:nvSpPr>
            <p:cNvPr id="14" name="Freeform 13"/>
            <p:cNvSpPr/>
            <p:nvPr/>
          </p:nvSpPr>
          <p:spPr>
            <a:xfrm rot="16200000">
              <a:off x="5690969" y="3218011"/>
              <a:ext cx="1595372" cy="138545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6200000">
              <a:off x="5923831" y="2985149"/>
              <a:ext cx="642037" cy="897843"/>
            </a:xfrm>
            <a:custGeom>
              <a:avLst/>
              <a:gdLst>
                <a:gd name="connsiteX0" fmla="*/ 776865 w 776865"/>
                <a:gd name="connsiteY0" fmla="*/ 838200 h 1086390"/>
                <a:gd name="connsiteX1" fmla="*/ 633593 w 776865"/>
                <a:gd name="connsiteY1" fmla="*/ 1086390 h 1086390"/>
                <a:gd name="connsiteX2" fmla="*/ 627140 w 776865"/>
                <a:gd name="connsiteY2" fmla="*/ 1086390 h 1086390"/>
                <a:gd name="connsiteX3" fmla="*/ 0 w 776865"/>
                <a:gd name="connsiteY3" fmla="*/ 0 h 1086390"/>
                <a:gd name="connsiteX4" fmla="*/ 292998 w 776865"/>
                <a:gd name="connsiteY4" fmla="*/ 0 h 108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65" h="1086390">
                  <a:moveTo>
                    <a:pt x="776865" y="838200"/>
                  </a:moveTo>
                  <a:lnTo>
                    <a:pt x="633593" y="1086390"/>
                  </a:lnTo>
                  <a:lnTo>
                    <a:pt x="627140" y="1086390"/>
                  </a:lnTo>
                  <a:lnTo>
                    <a:pt x="0" y="0"/>
                  </a:lnTo>
                  <a:lnTo>
                    <a:pt x="29299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p:cNvSpPr txBox="1"/>
            <p:nvPr/>
          </p:nvSpPr>
          <p:spPr>
            <a:xfrm>
              <a:off x="6010104" y="3691096"/>
              <a:ext cx="982611" cy="520527"/>
            </a:xfrm>
            <a:prstGeom prst="rect">
              <a:avLst/>
            </a:prstGeom>
            <a:noFill/>
          </p:spPr>
          <p:txBody>
            <a:bodyPr wrap="square" rtlCol="0">
              <a:spAutoFit/>
            </a:bodyPr>
            <a:lstStyle/>
            <a:p>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a:solidFill>
                    <a:schemeClr val="tx2"/>
                  </a:solidFill>
                  <a:latin typeface="Open Sans"/>
                  <a:cs typeface="Open Sans"/>
                </a:rPr>
                <a:t>ipsum dolor sit </a:t>
              </a:r>
              <a:r>
                <a:rPr lang="en-US" sz="700" dirty="0" err="1">
                  <a:solidFill>
                    <a:schemeClr val="tx2"/>
                  </a:solidFill>
                  <a:latin typeface="Open Sans"/>
                  <a:cs typeface="Open Sans"/>
                </a:rPr>
                <a:t>amet</a:t>
              </a:r>
              <a:r>
                <a:rPr lang="en-US" sz="700" dirty="0">
                  <a:solidFill>
                    <a:schemeClr val="tx2"/>
                  </a:solidFill>
                  <a:latin typeface="Open Sans"/>
                  <a:cs typeface="Open Sans"/>
                </a:rPr>
                <a:t>, </a:t>
              </a:r>
              <a:r>
                <a:rPr lang="en-US" sz="700" dirty="0" smtClean="0">
                  <a:solidFill>
                    <a:schemeClr val="tx2"/>
                  </a:solidFill>
                  <a:latin typeface="Open Sans"/>
                  <a:cs typeface="Open Sans"/>
                </a:rPr>
                <a:t>element</a:t>
              </a:r>
            </a:p>
            <a:p>
              <a:r>
                <a:rPr lang="en-US" sz="700" dirty="0" smtClean="0">
                  <a:solidFill>
                    <a:schemeClr val="tx2"/>
                  </a:solidFill>
                  <a:latin typeface="Open Sans"/>
                  <a:cs typeface="Open Sans"/>
                </a:rPr>
                <a:t>um </a:t>
              </a:r>
              <a:r>
                <a:rPr lang="en-US" sz="700" dirty="0" err="1">
                  <a:solidFill>
                    <a:schemeClr val="tx2"/>
                  </a:solidFill>
                  <a:latin typeface="Open Sans"/>
                  <a:cs typeface="Open Sans"/>
                </a:rPr>
                <a:t>nibh</a:t>
              </a:r>
              <a:r>
                <a:rPr lang="en-US" sz="700" dirty="0">
                  <a:solidFill>
                    <a:schemeClr val="tx2"/>
                  </a:solidFill>
                  <a:latin typeface="Open Sans"/>
                  <a:cs typeface="Open Sans"/>
                </a:rPr>
                <a:t> </a:t>
              </a:r>
              <a:r>
                <a:rPr lang="en-US" sz="700" dirty="0" err="1">
                  <a:solidFill>
                    <a:schemeClr val="tx2"/>
                  </a:solidFill>
                  <a:latin typeface="Open Sans"/>
                  <a:cs typeface="Open Sans"/>
                </a:rPr>
                <a:t>nulla</a:t>
              </a:r>
              <a:r>
                <a:rPr lang="en-US" sz="700" dirty="0">
                  <a:solidFill>
                    <a:schemeClr val="tx2"/>
                  </a:solidFill>
                  <a:latin typeface="Open Sans"/>
                  <a:cs typeface="Open Sans"/>
                </a:rPr>
                <a:t> dolor </a:t>
              </a:r>
              <a:r>
                <a:rPr lang="en-US" sz="700" dirty="0" err="1">
                  <a:solidFill>
                    <a:schemeClr val="tx2"/>
                  </a:solidFill>
                  <a:latin typeface="Open Sans"/>
                  <a:cs typeface="Open Sans"/>
                </a:rPr>
                <a:t>mauris</a:t>
              </a:r>
              <a:r>
                <a:rPr lang="en-US" sz="700" dirty="0">
                  <a:solidFill>
                    <a:schemeClr val="tx2"/>
                  </a:solidFill>
                  <a:latin typeface="Open Sans"/>
                  <a:cs typeface="Open Sans"/>
                </a:rPr>
                <a:t> </a:t>
              </a:r>
              <a:r>
                <a:rPr lang="en-US" sz="700" dirty="0" err="1">
                  <a:solidFill>
                    <a:schemeClr val="tx2"/>
                  </a:solidFill>
                  <a:latin typeface="Open Sans"/>
                  <a:cs typeface="Open Sans"/>
                </a:rPr>
                <a:t>fringilla</a:t>
              </a:r>
              <a:r>
                <a:rPr lang="en-US" sz="700" dirty="0">
                  <a:solidFill>
                    <a:schemeClr val="tx2"/>
                  </a:solidFill>
                  <a:latin typeface="Open Sans"/>
                  <a:cs typeface="Open Sans"/>
                </a:rPr>
                <a:t>.</a:t>
              </a:r>
              <a:endParaRPr lang="en-US" sz="700" b="1" dirty="0">
                <a:solidFill>
                  <a:schemeClr val="tx2"/>
                </a:solidFill>
                <a:latin typeface="Open Sans"/>
                <a:cs typeface="Open Sans"/>
              </a:endParaRPr>
            </a:p>
          </p:txBody>
        </p:sp>
        <p:sp>
          <p:nvSpPr>
            <p:cNvPr id="33" name="Freeform 32"/>
            <p:cNvSpPr/>
            <p:nvPr/>
          </p:nvSpPr>
          <p:spPr>
            <a:xfrm rot="14400000">
              <a:off x="5939798" y="2971645"/>
              <a:ext cx="251902" cy="503803"/>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34" name="TextBox 33"/>
            <p:cNvSpPr txBox="1"/>
            <p:nvPr/>
          </p:nvSpPr>
          <p:spPr>
            <a:xfrm>
              <a:off x="5972888" y="3070930"/>
              <a:ext cx="261610" cy="203132"/>
            </a:xfrm>
            <a:prstGeom prst="rect">
              <a:avLst/>
            </a:prstGeom>
            <a:noFill/>
            <a:effectLst/>
          </p:spPr>
          <p:txBody>
            <a:bodyPr wrap="none" rtlCol="0">
              <a:spAutoFit/>
            </a:bodyPr>
            <a:lstStyle/>
            <a:p>
              <a:r>
                <a:rPr lang="en-US" sz="1000" b="1" dirty="0" smtClean="0">
                  <a:solidFill>
                    <a:schemeClr val="bg1"/>
                  </a:solidFill>
                  <a:latin typeface="Open Sans"/>
                  <a:cs typeface="Open Sans"/>
                </a:rPr>
                <a:t>3</a:t>
              </a:r>
              <a:endParaRPr lang="en-US" sz="1000" b="1" dirty="0">
                <a:solidFill>
                  <a:schemeClr val="bg1"/>
                </a:solidFill>
                <a:latin typeface="Open Sans"/>
                <a:cs typeface="Open Sans"/>
              </a:endParaRPr>
            </a:p>
          </p:txBody>
        </p:sp>
      </p:grpSp>
      <p:grpSp>
        <p:nvGrpSpPr>
          <p:cNvPr id="39" name="Group 38"/>
          <p:cNvGrpSpPr/>
          <p:nvPr/>
        </p:nvGrpSpPr>
        <p:grpSpPr>
          <a:xfrm>
            <a:off x="4327701" y="3919165"/>
            <a:ext cx="1385455" cy="1640230"/>
            <a:chOff x="4327699" y="3071066"/>
            <a:chExt cx="1385455" cy="1637359"/>
          </a:xfrm>
        </p:grpSpPr>
        <p:sp>
          <p:nvSpPr>
            <p:cNvPr id="16" name="Freeform 15"/>
            <p:cNvSpPr/>
            <p:nvPr/>
          </p:nvSpPr>
          <p:spPr>
            <a:xfrm rot="16200000">
              <a:off x="4222741" y="3218011"/>
              <a:ext cx="1595372" cy="1385455"/>
            </a:xfrm>
            <a:custGeom>
              <a:avLst/>
              <a:gdLst>
                <a:gd name="connsiteX0" fmla="*/ 3860800 w 3860800"/>
                <a:gd name="connsiteY0" fmla="*/ 1676400 h 3352800"/>
                <a:gd name="connsiteX1" fmla="*/ 2893065 w 3860800"/>
                <a:gd name="connsiteY1" fmla="*/ 3352800 h 3352800"/>
                <a:gd name="connsiteX2" fmla="*/ 967735 w 3860800"/>
                <a:gd name="connsiteY2" fmla="*/ 3352800 h 3352800"/>
                <a:gd name="connsiteX3" fmla="*/ 0 w 3860800"/>
                <a:gd name="connsiteY3" fmla="*/ 1676400 h 3352800"/>
                <a:gd name="connsiteX4" fmla="*/ 967735 w 3860800"/>
                <a:gd name="connsiteY4" fmla="*/ 0 h 3352800"/>
                <a:gd name="connsiteX5" fmla="*/ 2893065 w 3860800"/>
                <a:gd name="connsiteY5"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0800" h="3352800">
                  <a:moveTo>
                    <a:pt x="3860800" y="1676400"/>
                  </a:moveTo>
                  <a:lnTo>
                    <a:pt x="2893065" y="3352800"/>
                  </a:lnTo>
                  <a:lnTo>
                    <a:pt x="967735" y="3352800"/>
                  </a:lnTo>
                  <a:lnTo>
                    <a:pt x="0" y="1676400"/>
                  </a:lnTo>
                  <a:lnTo>
                    <a:pt x="967735" y="0"/>
                  </a:lnTo>
                  <a:lnTo>
                    <a:pt x="2893065" y="0"/>
                  </a:lnTo>
                  <a:close/>
                </a:path>
              </a:pathLst>
            </a:cu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16200000">
              <a:off x="4943209" y="2985147"/>
              <a:ext cx="642040" cy="897850"/>
            </a:xfrm>
            <a:custGeom>
              <a:avLst/>
              <a:gdLst>
                <a:gd name="connsiteX0" fmla="*/ 776869 w 776869"/>
                <a:gd name="connsiteY0" fmla="*/ 248199 h 1086399"/>
                <a:gd name="connsiteX1" fmla="*/ 293002 w 776869"/>
                <a:gd name="connsiteY1" fmla="*/ 1086399 h 1086399"/>
                <a:gd name="connsiteX2" fmla="*/ 1 w 776869"/>
                <a:gd name="connsiteY2" fmla="*/ 1086399 h 1086399"/>
                <a:gd name="connsiteX3" fmla="*/ 0 w 776869"/>
                <a:gd name="connsiteY3" fmla="*/ 1086397 h 1086399"/>
                <a:gd name="connsiteX4" fmla="*/ 627144 w 776869"/>
                <a:gd name="connsiteY4" fmla="*/ 0 h 1086399"/>
                <a:gd name="connsiteX5" fmla="*/ 633591 w 776869"/>
                <a:gd name="connsiteY5" fmla="*/ 0 h 108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869" h="1086399">
                  <a:moveTo>
                    <a:pt x="776869" y="248199"/>
                  </a:moveTo>
                  <a:lnTo>
                    <a:pt x="293002" y="1086399"/>
                  </a:lnTo>
                  <a:lnTo>
                    <a:pt x="1" y="1086399"/>
                  </a:lnTo>
                  <a:lnTo>
                    <a:pt x="0" y="1086397"/>
                  </a:lnTo>
                  <a:lnTo>
                    <a:pt x="627144" y="0"/>
                  </a:lnTo>
                  <a:lnTo>
                    <a:pt x="63359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p:cNvSpPr txBox="1"/>
            <p:nvPr/>
          </p:nvSpPr>
          <p:spPr>
            <a:xfrm>
              <a:off x="4536131" y="3691096"/>
              <a:ext cx="982611" cy="520527"/>
            </a:xfrm>
            <a:prstGeom prst="rect">
              <a:avLst/>
            </a:prstGeom>
            <a:noFill/>
          </p:spPr>
          <p:txBody>
            <a:bodyPr wrap="square" rtlCol="0">
              <a:spAutoFit/>
            </a:bodyPr>
            <a:lstStyle/>
            <a:p>
              <a:pPr algn="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a:solidFill>
                    <a:schemeClr val="tx2"/>
                  </a:solidFill>
                  <a:latin typeface="Open Sans"/>
                  <a:cs typeface="Open Sans"/>
                </a:rPr>
                <a:t>ipsum dolor sit </a:t>
              </a:r>
              <a:r>
                <a:rPr lang="en-US" sz="700" dirty="0" err="1">
                  <a:solidFill>
                    <a:schemeClr val="tx2"/>
                  </a:solidFill>
                  <a:latin typeface="Open Sans"/>
                  <a:cs typeface="Open Sans"/>
                </a:rPr>
                <a:t>amet</a:t>
              </a:r>
              <a:r>
                <a:rPr lang="en-US" sz="700" dirty="0">
                  <a:solidFill>
                    <a:schemeClr val="tx2"/>
                  </a:solidFill>
                  <a:latin typeface="Open Sans"/>
                  <a:cs typeface="Open Sans"/>
                </a:rPr>
                <a:t>, </a:t>
              </a:r>
              <a:r>
                <a:rPr lang="en-US" sz="700" dirty="0" smtClean="0">
                  <a:solidFill>
                    <a:schemeClr val="tx2"/>
                  </a:solidFill>
                  <a:latin typeface="Open Sans"/>
                  <a:cs typeface="Open Sans"/>
                </a:rPr>
                <a:t>element</a:t>
              </a:r>
            </a:p>
            <a:p>
              <a:pPr algn="r"/>
              <a:r>
                <a:rPr lang="en-US" sz="700" dirty="0" smtClean="0">
                  <a:solidFill>
                    <a:schemeClr val="tx2"/>
                  </a:solidFill>
                  <a:latin typeface="Open Sans"/>
                  <a:cs typeface="Open Sans"/>
                </a:rPr>
                <a:t>um </a:t>
              </a:r>
              <a:r>
                <a:rPr lang="en-US" sz="700" dirty="0" err="1">
                  <a:solidFill>
                    <a:schemeClr val="tx2"/>
                  </a:solidFill>
                  <a:latin typeface="Open Sans"/>
                  <a:cs typeface="Open Sans"/>
                </a:rPr>
                <a:t>nibh</a:t>
              </a:r>
              <a:r>
                <a:rPr lang="en-US" sz="700" dirty="0">
                  <a:solidFill>
                    <a:schemeClr val="tx2"/>
                  </a:solidFill>
                  <a:latin typeface="Open Sans"/>
                  <a:cs typeface="Open Sans"/>
                </a:rPr>
                <a:t> </a:t>
              </a:r>
              <a:r>
                <a:rPr lang="en-US" sz="700" dirty="0" err="1">
                  <a:solidFill>
                    <a:schemeClr val="tx2"/>
                  </a:solidFill>
                  <a:latin typeface="Open Sans"/>
                  <a:cs typeface="Open Sans"/>
                </a:rPr>
                <a:t>nulla</a:t>
              </a:r>
              <a:r>
                <a:rPr lang="en-US" sz="700" dirty="0">
                  <a:solidFill>
                    <a:schemeClr val="tx2"/>
                  </a:solidFill>
                  <a:latin typeface="Open Sans"/>
                  <a:cs typeface="Open Sans"/>
                </a:rPr>
                <a:t> dolor </a:t>
              </a:r>
              <a:r>
                <a:rPr lang="en-US" sz="700" dirty="0" err="1">
                  <a:solidFill>
                    <a:schemeClr val="tx2"/>
                  </a:solidFill>
                  <a:latin typeface="Open Sans"/>
                  <a:cs typeface="Open Sans"/>
                </a:rPr>
                <a:t>mauris</a:t>
              </a:r>
              <a:r>
                <a:rPr lang="en-US" sz="700" dirty="0">
                  <a:solidFill>
                    <a:schemeClr val="tx2"/>
                  </a:solidFill>
                  <a:latin typeface="Open Sans"/>
                  <a:cs typeface="Open Sans"/>
                </a:rPr>
                <a:t> </a:t>
              </a:r>
              <a:r>
                <a:rPr lang="en-US" sz="700" dirty="0" err="1">
                  <a:solidFill>
                    <a:schemeClr val="tx2"/>
                  </a:solidFill>
                  <a:latin typeface="Open Sans"/>
                  <a:cs typeface="Open Sans"/>
                </a:rPr>
                <a:t>fringilla</a:t>
              </a:r>
              <a:r>
                <a:rPr lang="en-US" sz="700" dirty="0">
                  <a:solidFill>
                    <a:schemeClr val="tx2"/>
                  </a:solidFill>
                  <a:latin typeface="Open Sans"/>
                  <a:cs typeface="Open Sans"/>
                </a:rPr>
                <a:t>.</a:t>
              </a:r>
              <a:endParaRPr lang="en-US" sz="700" b="1" dirty="0">
                <a:solidFill>
                  <a:schemeClr val="tx2"/>
                </a:solidFill>
                <a:latin typeface="Open Sans"/>
                <a:cs typeface="Open Sans"/>
              </a:endParaRPr>
            </a:p>
          </p:txBody>
        </p:sp>
        <p:sp>
          <p:nvSpPr>
            <p:cNvPr id="32" name="Freeform 31"/>
            <p:cNvSpPr/>
            <p:nvPr/>
          </p:nvSpPr>
          <p:spPr>
            <a:xfrm rot="18000000">
              <a:off x="5279508" y="2945115"/>
              <a:ext cx="251902" cy="503803"/>
            </a:xfrm>
            <a:custGeom>
              <a:avLst/>
              <a:gdLst>
                <a:gd name="connsiteX0" fmla="*/ 0 w 727075"/>
                <a:gd name="connsiteY0" fmla="*/ 0 h 1454150"/>
                <a:gd name="connsiteX1" fmla="*/ 727075 w 727075"/>
                <a:gd name="connsiteY1" fmla="*/ 727075 h 1454150"/>
                <a:gd name="connsiteX2" fmla="*/ 0 w 727075"/>
                <a:gd name="connsiteY2" fmla="*/ 1454150 h 1454150"/>
              </a:gdLst>
              <a:ahLst/>
              <a:cxnLst>
                <a:cxn ang="0">
                  <a:pos x="connsiteX0" y="connsiteY0"/>
                </a:cxn>
                <a:cxn ang="0">
                  <a:pos x="connsiteX1" y="connsiteY1"/>
                </a:cxn>
                <a:cxn ang="0">
                  <a:pos x="connsiteX2" y="connsiteY2"/>
                </a:cxn>
              </a:cxnLst>
              <a:rect l="l" t="t" r="r" b="b"/>
              <a:pathLst>
                <a:path w="727075" h="1454150">
                  <a:moveTo>
                    <a:pt x="0" y="0"/>
                  </a:moveTo>
                  <a:cubicBezTo>
                    <a:pt x="401552" y="0"/>
                    <a:pt x="727075" y="325523"/>
                    <a:pt x="727075" y="727075"/>
                  </a:cubicBezTo>
                  <a:cubicBezTo>
                    <a:pt x="727075" y="1128627"/>
                    <a:pt x="401552" y="1454150"/>
                    <a:pt x="0" y="145415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35" name="TextBox 34"/>
            <p:cNvSpPr txBox="1"/>
            <p:nvPr/>
          </p:nvSpPr>
          <p:spPr>
            <a:xfrm>
              <a:off x="5241229" y="3101274"/>
              <a:ext cx="261610" cy="203132"/>
            </a:xfrm>
            <a:prstGeom prst="rect">
              <a:avLst/>
            </a:prstGeom>
            <a:noFill/>
            <a:effectLst/>
          </p:spPr>
          <p:txBody>
            <a:bodyPr wrap="none" rtlCol="0">
              <a:spAutoFit/>
            </a:bodyPr>
            <a:lstStyle/>
            <a:p>
              <a:r>
                <a:rPr lang="en-US" sz="1000" b="1" dirty="0" smtClean="0">
                  <a:solidFill>
                    <a:schemeClr val="bg1"/>
                  </a:solidFill>
                  <a:latin typeface="Open Sans"/>
                  <a:cs typeface="Open Sans"/>
                </a:rPr>
                <a:t>4</a:t>
              </a:r>
              <a:endParaRPr lang="en-US" sz="1000" b="1" dirty="0">
                <a:solidFill>
                  <a:schemeClr val="bg1"/>
                </a:solidFill>
                <a:latin typeface="Open Sans"/>
                <a:cs typeface="Open Sans"/>
              </a:endParaRPr>
            </a:p>
          </p:txBody>
        </p:sp>
      </p:grpSp>
    </p:spTree>
    <p:extLst>
      <p:ext uri="{BB962C8B-B14F-4D97-AF65-F5344CB8AC3E}">
        <p14:creationId xmlns:p14="http://schemas.microsoft.com/office/powerpoint/2010/main" val="2233823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BRAIN </a:t>
            </a:r>
            <a:r>
              <a:rPr lang="en-US" dirty="0" smtClean="0">
                <a:solidFill>
                  <a:schemeClr val="bg1"/>
                </a:solidFill>
              </a:rPr>
              <a:t>DIAGRAM</a:t>
            </a:r>
            <a:endParaRPr lang="en-US" dirty="0">
              <a:solidFill>
                <a:schemeClr val="bg1"/>
              </a:solidFill>
            </a:endParaRPr>
          </a:p>
        </p:txBody>
      </p:sp>
      <p:sp>
        <p:nvSpPr>
          <p:cNvPr id="12" name="Freeform 11"/>
          <p:cNvSpPr/>
          <p:nvPr/>
        </p:nvSpPr>
        <p:spPr>
          <a:xfrm flipH="1">
            <a:off x="2806897" y="1610575"/>
            <a:ext cx="4081165" cy="5267347"/>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27508 h 6062148"/>
              <a:gd name="connsiteX28" fmla="*/ 384564 w 4522224"/>
              <a:gd name="connsiteY28" fmla="*/ 3166548 h 6062148"/>
              <a:gd name="connsiteX29" fmla="*/ 361704 w 4522224"/>
              <a:gd name="connsiteY29" fmla="*/ 3166548 h 6062148"/>
              <a:gd name="connsiteX30" fmla="*/ 346464 w 4522224"/>
              <a:gd name="connsiteY30" fmla="*/ 3105588 h 6062148"/>
              <a:gd name="connsiteX31" fmla="*/ 392184 w 4522224"/>
              <a:gd name="connsiteY31" fmla="*/ 3021768 h 6062148"/>
              <a:gd name="connsiteX32" fmla="*/ 483624 w 4522224"/>
              <a:gd name="connsiteY32" fmla="*/ 2998908 h 6062148"/>
              <a:gd name="connsiteX33" fmla="*/ 460764 w 4522224"/>
              <a:gd name="connsiteY33" fmla="*/ 2930328 h 6062148"/>
              <a:gd name="connsiteX34" fmla="*/ 430284 w 4522224"/>
              <a:gd name="connsiteY34" fmla="*/ 2930328 h 6062148"/>
              <a:gd name="connsiteX35" fmla="*/ 384564 w 4522224"/>
              <a:gd name="connsiteY35" fmla="*/ 2930328 h 6062148"/>
              <a:gd name="connsiteX36" fmla="*/ 300744 w 4522224"/>
              <a:gd name="connsiteY36" fmla="*/ 2876988 h 6062148"/>
              <a:gd name="connsiteX37" fmla="*/ 315984 w 4522224"/>
              <a:gd name="connsiteY37" fmla="*/ 2846508 h 6062148"/>
              <a:gd name="connsiteX38" fmla="*/ 323604 w 4522224"/>
              <a:gd name="connsiteY38" fmla="*/ 2793168 h 6062148"/>
              <a:gd name="connsiteX39" fmla="*/ 308364 w 4522224"/>
              <a:gd name="connsiteY39" fmla="*/ 2732208 h 6062148"/>
              <a:gd name="connsiteX40" fmla="*/ 262644 w 4522224"/>
              <a:gd name="connsiteY40" fmla="*/ 2671248 h 6062148"/>
              <a:gd name="connsiteX41" fmla="*/ 171204 w 4522224"/>
              <a:gd name="connsiteY41" fmla="*/ 2656008 h 6062148"/>
              <a:gd name="connsiteX42" fmla="*/ 49284 w 4522224"/>
              <a:gd name="connsiteY42" fmla="*/ 2610288 h 6062148"/>
              <a:gd name="connsiteX43" fmla="*/ 18804 w 4522224"/>
              <a:gd name="connsiteY43" fmla="*/ 2556948 h 6062148"/>
              <a:gd name="connsiteX44" fmla="*/ 3564 w 4522224"/>
              <a:gd name="connsiteY44" fmla="*/ 2488368 h 6062148"/>
              <a:gd name="connsiteX45" fmla="*/ 87384 w 4522224"/>
              <a:gd name="connsiteY45" fmla="*/ 2335968 h 6062148"/>
              <a:gd name="connsiteX46" fmla="*/ 216924 w 4522224"/>
              <a:gd name="connsiteY46" fmla="*/ 2175948 h 6062148"/>
              <a:gd name="connsiteX47" fmla="*/ 277884 w 4522224"/>
              <a:gd name="connsiteY47" fmla="*/ 2084508 h 6062148"/>
              <a:gd name="connsiteX48" fmla="*/ 323604 w 4522224"/>
              <a:gd name="connsiteY48" fmla="*/ 1977828 h 6062148"/>
              <a:gd name="connsiteX49" fmla="*/ 354084 w 4522224"/>
              <a:gd name="connsiteY49" fmla="*/ 1871148 h 6062148"/>
              <a:gd name="connsiteX50" fmla="*/ 369324 w 4522224"/>
              <a:gd name="connsiteY50" fmla="*/ 1810188 h 6062148"/>
              <a:gd name="connsiteX51" fmla="*/ 338844 w 4522224"/>
              <a:gd name="connsiteY51" fmla="*/ 1756848 h 6062148"/>
              <a:gd name="connsiteX52" fmla="*/ 323604 w 4522224"/>
              <a:gd name="connsiteY52" fmla="*/ 1680648 h 6062148"/>
              <a:gd name="connsiteX53" fmla="*/ 407424 w 4522224"/>
              <a:gd name="connsiteY53" fmla="*/ 1474908 h 6062148"/>
              <a:gd name="connsiteX54" fmla="*/ 437904 w 4522224"/>
              <a:gd name="connsiteY54" fmla="*/ 1307268 h 6062148"/>
              <a:gd name="connsiteX55" fmla="*/ 460764 w 4522224"/>
              <a:gd name="connsiteY55" fmla="*/ 1192968 h 6062148"/>
              <a:gd name="connsiteX56" fmla="*/ 498864 w 4522224"/>
              <a:gd name="connsiteY56" fmla="*/ 1055808 h 6062148"/>
              <a:gd name="connsiteX57" fmla="*/ 552204 w 4522224"/>
              <a:gd name="connsiteY57" fmla="*/ 888168 h 6062148"/>
              <a:gd name="connsiteX58" fmla="*/ 498864 w 4522224"/>
              <a:gd name="connsiteY58" fmla="*/ 888168 h 6062148"/>
              <a:gd name="connsiteX59" fmla="*/ 407424 w 4522224"/>
              <a:gd name="connsiteY59" fmla="*/ 834828 h 6062148"/>
              <a:gd name="connsiteX60" fmla="*/ 323604 w 4522224"/>
              <a:gd name="connsiteY60" fmla="*/ 789108 h 6062148"/>
              <a:gd name="connsiteX61" fmla="*/ 255024 w 4522224"/>
              <a:gd name="connsiteY61" fmla="*/ 773868 h 6062148"/>
              <a:gd name="connsiteX62" fmla="*/ 209304 w 4522224"/>
              <a:gd name="connsiteY62" fmla="*/ 751008 h 6062148"/>
              <a:gd name="connsiteX63" fmla="*/ 255024 w 4522224"/>
              <a:gd name="connsiteY63" fmla="*/ 674808 h 6062148"/>
              <a:gd name="connsiteX64" fmla="*/ 369324 w 4522224"/>
              <a:gd name="connsiteY64" fmla="*/ 606228 h 6062148"/>
              <a:gd name="connsiteX65" fmla="*/ 552204 w 4522224"/>
              <a:gd name="connsiteY65" fmla="*/ 507168 h 6062148"/>
              <a:gd name="connsiteX66" fmla="*/ 651264 w 4522224"/>
              <a:gd name="connsiteY66" fmla="*/ 423348 h 6062148"/>
              <a:gd name="connsiteX67" fmla="*/ 887484 w 4522224"/>
              <a:gd name="connsiteY67" fmla="*/ 232848 h 6062148"/>
              <a:gd name="connsiteX68" fmla="*/ 1169424 w 4522224"/>
              <a:gd name="connsiteY68" fmla="*/ 80448 h 6062148"/>
              <a:gd name="connsiteX69" fmla="*/ 1588524 w 4522224"/>
              <a:gd name="connsiteY69" fmla="*/ 11868 h 6062148"/>
              <a:gd name="connsiteX70" fmla="*/ 1939044 w 4522224"/>
              <a:gd name="connsiteY70" fmla="*/ 4248 h 6062148"/>
              <a:gd name="connsiteX71" fmla="*/ 2167644 w 4522224"/>
              <a:gd name="connsiteY71" fmla="*/ 4248 h 6062148"/>
              <a:gd name="connsiteX72" fmla="*/ 2388624 w 4522224"/>
              <a:gd name="connsiteY72" fmla="*/ 57588 h 6062148"/>
              <a:gd name="connsiteX73" fmla="*/ 2662944 w 4522224"/>
              <a:gd name="connsiteY73" fmla="*/ 133788 h 6062148"/>
              <a:gd name="connsiteX74" fmla="*/ 2815344 w 4522224"/>
              <a:gd name="connsiteY74" fmla="*/ 202368 h 6062148"/>
              <a:gd name="connsiteX75" fmla="*/ 3097284 w 4522224"/>
              <a:gd name="connsiteY75" fmla="*/ 400488 h 6062148"/>
              <a:gd name="connsiteX76" fmla="*/ 3280164 w 4522224"/>
              <a:gd name="connsiteY76" fmla="*/ 651948 h 6062148"/>
              <a:gd name="connsiteX77" fmla="*/ 3402084 w 4522224"/>
              <a:gd name="connsiteY77" fmla="*/ 918648 h 6062148"/>
              <a:gd name="connsiteX78" fmla="*/ 3470664 w 4522224"/>
              <a:gd name="connsiteY78" fmla="*/ 1238688 h 6062148"/>
              <a:gd name="connsiteX79" fmla="*/ 3501144 w 4522224"/>
              <a:gd name="connsiteY79" fmla="*/ 1543488 h 6062148"/>
              <a:gd name="connsiteX80" fmla="*/ 3501144 w 4522224"/>
              <a:gd name="connsiteY80" fmla="*/ 1962588 h 6062148"/>
              <a:gd name="connsiteX81" fmla="*/ 3333504 w 4522224"/>
              <a:gd name="connsiteY81" fmla="*/ 2305488 h 6062148"/>
              <a:gd name="connsiteX82" fmla="*/ 3249684 w 4522224"/>
              <a:gd name="connsiteY82" fmla="*/ 2473128 h 6062148"/>
              <a:gd name="connsiteX83" fmla="*/ 3127764 w 4522224"/>
              <a:gd name="connsiteY83" fmla="*/ 2663628 h 6062148"/>
              <a:gd name="connsiteX84" fmla="*/ 3066804 w 4522224"/>
              <a:gd name="connsiteY84" fmla="*/ 2838888 h 6062148"/>
              <a:gd name="connsiteX85" fmla="*/ 3059184 w 4522224"/>
              <a:gd name="connsiteY85" fmla="*/ 2915088 h 6062148"/>
              <a:gd name="connsiteX86" fmla="*/ 3013464 w 4522224"/>
              <a:gd name="connsiteY86" fmla="*/ 3014148 h 6062148"/>
              <a:gd name="connsiteX87" fmla="*/ 2975364 w 4522224"/>
              <a:gd name="connsiteY87" fmla="*/ 3082728 h 6062148"/>
              <a:gd name="connsiteX88" fmla="*/ 2952504 w 4522224"/>
              <a:gd name="connsiteY88" fmla="*/ 3120828 h 6062148"/>
              <a:gd name="connsiteX89" fmla="*/ 2952504 w 4522224"/>
              <a:gd name="connsiteY89" fmla="*/ 3555168 h 6062148"/>
              <a:gd name="connsiteX90" fmla="*/ 2952504 w 4522224"/>
              <a:gd name="connsiteY90" fmla="*/ 3562788 h 6062148"/>
              <a:gd name="connsiteX91" fmla="*/ 3005844 w 4522224"/>
              <a:gd name="connsiteY91" fmla="*/ 3539928 h 6062148"/>
              <a:gd name="connsiteX92" fmla="*/ 3059184 w 4522224"/>
              <a:gd name="connsiteY92" fmla="*/ 3562788 h 6062148"/>
              <a:gd name="connsiteX93" fmla="*/ 3104904 w 4522224"/>
              <a:gd name="connsiteY93" fmla="*/ 3570408 h 6062148"/>
              <a:gd name="connsiteX94" fmla="*/ 3135384 w 4522224"/>
              <a:gd name="connsiteY94" fmla="*/ 3631368 h 6062148"/>
              <a:gd name="connsiteX95" fmla="*/ 3112524 w 4522224"/>
              <a:gd name="connsiteY95" fmla="*/ 3738048 h 6062148"/>
              <a:gd name="connsiteX96" fmla="*/ 3120144 w 4522224"/>
              <a:gd name="connsiteY96" fmla="*/ 4103808 h 6062148"/>
              <a:gd name="connsiteX97" fmla="*/ 3112524 w 4522224"/>
              <a:gd name="connsiteY97" fmla="*/ 4119048 h 6062148"/>
              <a:gd name="connsiteX98" fmla="*/ 3158244 w 4522224"/>
              <a:gd name="connsiteY98" fmla="*/ 4157148 h 6062148"/>
              <a:gd name="connsiteX99" fmla="*/ 3196344 w 4522224"/>
              <a:gd name="connsiteY99" fmla="*/ 4164768 h 6062148"/>
              <a:gd name="connsiteX100" fmla="*/ 3226824 w 4522224"/>
              <a:gd name="connsiteY100" fmla="*/ 4172388 h 6062148"/>
              <a:gd name="connsiteX101" fmla="*/ 3280164 w 4522224"/>
              <a:gd name="connsiteY101" fmla="*/ 4294308 h 6062148"/>
              <a:gd name="connsiteX102" fmla="*/ 3295404 w 4522224"/>
              <a:gd name="connsiteY102" fmla="*/ 4347648 h 6062148"/>
              <a:gd name="connsiteX103" fmla="*/ 3325884 w 4522224"/>
              <a:gd name="connsiteY103" fmla="*/ 4408608 h 6062148"/>
              <a:gd name="connsiteX104" fmla="*/ 3546864 w 4522224"/>
              <a:gd name="connsiteY104" fmla="*/ 4644828 h 6062148"/>
              <a:gd name="connsiteX105" fmla="*/ 3882144 w 4522224"/>
              <a:gd name="connsiteY105" fmla="*/ 5025828 h 6062148"/>
              <a:gd name="connsiteX106" fmla="*/ 4095504 w 4522224"/>
              <a:gd name="connsiteY106" fmla="*/ 5300148 h 6062148"/>
              <a:gd name="connsiteX107" fmla="*/ 4362204 w 4522224"/>
              <a:gd name="connsiteY107" fmla="*/ 5726868 h 6062148"/>
              <a:gd name="connsiteX108" fmla="*/ 4522224 w 4522224"/>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66706 w 4527226"/>
              <a:gd name="connsiteY29" fmla="*/ 3166548 h 6062148"/>
              <a:gd name="connsiteX30" fmla="*/ 351466 w 4527226"/>
              <a:gd name="connsiteY30" fmla="*/ 3105588 h 6062148"/>
              <a:gd name="connsiteX31" fmla="*/ 397186 w 4527226"/>
              <a:gd name="connsiteY31" fmla="*/ 3021768 h 6062148"/>
              <a:gd name="connsiteX32" fmla="*/ 488626 w 4527226"/>
              <a:gd name="connsiteY32" fmla="*/ 2998908 h 6062148"/>
              <a:gd name="connsiteX33" fmla="*/ 465766 w 4527226"/>
              <a:gd name="connsiteY33" fmla="*/ 2930328 h 6062148"/>
              <a:gd name="connsiteX34" fmla="*/ 435286 w 4527226"/>
              <a:gd name="connsiteY34" fmla="*/ 2930328 h 6062148"/>
              <a:gd name="connsiteX35" fmla="*/ 389566 w 4527226"/>
              <a:gd name="connsiteY35" fmla="*/ 2930328 h 6062148"/>
              <a:gd name="connsiteX36" fmla="*/ 305746 w 4527226"/>
              <a:gd name="connsiteY36" fmla="*/ 2876988 h 6062148"/>
              <a:gd name="connsiteX37" fmla="*/ 320986 w 4527226"/>
              <a:gd name="connsiteY37" fmla="*/ 2846508 h 6062148"/>
              <a:gd name="connsiteX38" fmla="*/ 328606 w 4527226"/>
              <a:gd name="connsiteY38" fmla="*/ 2793168 h 6062148"/>
              <a:gd name="connsiteX39" fmla="*/ 313366 w 4527226"/>
              <a:gd name="connsiteY39" fmla="*/ 2732208 h 6062148"/>
              <a:gd name="connsiteX40" fmla="*/ 267646 w 4527226"/>
              <a:gd name="connsiteY40" fmla="*/ 2671248 h 6062148"/>
              <a:gd name="connsiteX41" fmla="*/ 176206 w 4527226"/>
              <a:gd name="connsiteY41" fmla="*/ 2656008 h 6062148"/>
              <a:gd name="connsiteX42" fmla="*/ 54286 w 4527226"/>
              <a:gd name="connsiteY42" fmla="*/ 2610288 h 6062148"/>
              <a:gd name="connsiteX43" fmla="*/ 7931 w 4527226"/>
              <a:gd name="connsiteY43" fmla="*/ 2563298 h 6062148"/>
              <a:gd name="connsiteX44" fmla="*/ 8566 w 4527226"/>
              <a:gd name="connsiteY44" fmla="*/ 2488368 h 6062148"/>
              <a:gd name="connsiteX45" fmla="*/ 92386 w 4527226"/>
              <a:gd name="connsiteY45" fmla="*/ 2335968 h 6062148"/>
              <a:gd name="connsiteX46" fmla="*/ 221926 w 4527226"/>
              <a:gd name="connsiteY46" fmla="*/ 2175948 h 6062148"/>
              <a:gd name="connsiteX47" fmla="*/ 282886 w 4527226"/>
              <a:gd name="connsiteY47" fmla="*/ 2084508 h 6062148"/>
              <a:gd name="connsiteX48" fmla="*/ 328606 w 4527226"/>
              <a:gd name="connsiteY48" fmla="*/ 1977828 h 6062148"/>
              <a:gd name="connsiteX49" fmla="*/ 359086 w 4527226"/>
              <a:gd name="connsiteY49" fmla="*/ 1871148 h 6062148"/>
              <a:gd name="connsiteX50" fmla="*/ 374326 w 4527226"/>
              <a:gd name="connsiteY50" fmla="*/ 1810188 h 6062148"/>
              <a:gd name="connsiteX51" fmla="*/ 343846 w 4527226"/>
              <a:gd name="connsiteY51" fmla="*/ 1756848 h 6062148"/>
              <a:gd name="connsiteX52" fmla="*/ 328606 w 4527226"/>
              <a:gd name="connsiteY52" fmla="*/ 1680648 h 6062148"/>
              <a:gd name="connsiteX53" fmla="*/ 412426 w 4527226"/>
              <a:gd name="connsiteY53" fmla="*/ 1474908 h 6062148"/>
              <a:gd name="connsiteX54" fmla="*/ 442906 w 4527226"/>
              <a:gd name="connsiteY54" fmla="*/ 1307268 h 6062148"/>
              <a:gd name="connsiteX55" fmla="*/ 465766 w 4527226"/>
              <a:gd name="connsiteY55" fmla="*/ 1192968 h 6062148"/>
              <a:gd name="connsiteX56" fmla="*/ 503866 w 4527226"/>
              <a:gd name="connsiteY56" fmla="*/ 1055808 h 6062148"/>
              <a:gd name="connsiteX57" fmla="*/ 557206 w 4527226"/>
              <a:gd name="connsiteY57" fmla="*/ 888168 h 6062148"/>
              <a:gd name="connsiteX58" fmla="*/ 503866 w 4527226"/>
              <a:gd name="connsiteY58" fmla="*/ 888168 h 6062148"/>
              <a:gd name="connsiteX59" fmla="*/ 412426 w 4527226"/>
              <a:gd name="connsiteY59" fmla="*/ 834828 h 6062148"/>
              <a:gd name="connsiteX60" fmla="*/ 328606 w 4527226"/>
              <a:gd name="connsiteY60" fmla="*/ 789108 h 6062148"/>
              <a:gd name="connsiteX61" fmla="*/ 260026 w 4527226"/>
              <a:gd name="connsiteY61" fmla="*/ 773868 h 6062148"/>
              <a:gd name="connsiteX62" fmla="*/ 214306 w 4527226"/>
              <a:gd name="connsiteY62" fmla="*/ 751008 h 6062148"/>
              <a:gd name="connsiteX63" fmla="*/ 260026 w 4527226"/>
              <a:gd name="connsiteY63" fmla="*/ 674808 h 6062148"/>
              <a:gd name="connsiteX64" fmla="*/ 374326 w 4527226"/>
              <a:gd name="connsiteY64" fmla="*/ 606228 h 6062148"/>
              <a:gd name="connsiteX65" fmla="*/ 557206 w 4527226"/>
              <a:gd name="connsiteY65" fmla="*/ 507168 h 6062148"/>
              <a:gd name="connsiteX66" fmla="*/ 656266 w 4527226"/>
              <a:gd name="connsiteY66" fmla="*/ 423348 h 6062148"/>
              <a:gd name="connsiteX67" fmla="*/ 892486 w 4527226"/>
              <a:gd name="connsiteY67" fmla="*/ 232848 h 6062148"/>
              <a:gd name="connsiteX68" fmla="*/ 1174426 w 4527226"/>
              <a:gd name="connsiteY68" fmla="*/ 80448 h 6062148"/>
              <a:gd name="connsiteX69" fmla="*/ 1593526 w 4527226"/>
              <a:gd name="connsiteY69" fmla="*/ 11868 h 6062148"/>
              <a:gd name="connsiteX70" fmla="*/ 1944046 w 4527226"/>
              <a:gd name="connsiteY70" fmla="*/ 4248 h 6062148"/>
              <a:gd name="connsiteX71" fmla="*/ 2172646 w 4527226"/>
              <a:gd name="connsiteY71" fmla="*/ 4248 h 6062148"/>
              <a:gd name="connsiteX72" fmla="*/ 2393626 w 4527226"/>
              <a:gd name="connsiteY72" fmla="*/ 57588 h 6062148"/>
              <a:gd name="connsiteX73" fmla="*/ 2667946 w 4527226"/>
              <a:gd name="connsiteY73" fmla="*/ 133788 h 6062148"/>
              <a:gd name="connsiteX74" fmla="*/ 2820346 w 4527226"/>
              <a:gd name="connsiteY74" fmla="*/ 202368 h 6062148"/>
              <a:gd name="connsiteX75" fmla="*/ 3102286 w 4527226"/>
              <a:gd name="connsiteY75" fmla="*/ 400488 h 6062148"/>
              <a:gd name="connsiteX76" fmla="*/ 3285166 w 4527226"/>
              <a:gd name="connsiteY76" fmla="*/ 651948 h 6062148"/>
              <a:gd name="connsiteX77" fmla="*/ 3407086 w 4527226"/>
              <a:gd name="connsiteY77" fmla="*/ 918648 h 6062148"/>
              <a:gd name="connsiteX78" fmla="*/ 3475666 w 4527226"/>
              <a:gd name="connsiteY78" fmla="*/ 1238688 h 6062148"/>
              <a:gd name="connsiteX79" fmla="*/ 3506146 w 4527226"/>
              <a:gd name="connsiteY79" fmla="*/ 1543488 h 6062148"/>
              <a:gd name="connsiteX80" fmla="*/ 3506146 w 4527226"/>
              <a:gd name="connsiteY80" fmla="*/ 1962588 h 6062148"/>
              <a:gd name="connsiteX81" fmla="*/ 3338506 w 4527226"/>
              <a:gd name="connsiteY81" fmla="*/ 2305488 h 6062148"/>
              <a:gd name="connsiteX82" fmla="*/ 3254686 w 4527226"/>
              <a:gd name="connsiteY82" fmla="*/ 2473128 h 6062148"/>
              <a:gd name="connsiteX83" fmla="*/ 3132766 w 4527226"/>
              <a:gd name="connsiteY83" fmla="*/ 2663628 h 6062148"/>
              <a:gd name="connsiteX84" fmla="*/ 3071806 w 4527226"/>
              <a:gd name="connsiteY84" fmla="*/ 2838888 h 6062148"/>
              <a:gd name="connsiteX85" fmla="*/ 3064186 w 4527226"/>
              <a:gd name="connsiteY85" fmla="*/ 2915088 h 6062148"/>
              <a:gd name="connsiteX86" fmla="*/ 3018466 w 4527226"/>
              <a:gd name="connsiteY86" fmla="*/ 3014148 h 6062148"/>
              <a:gd name="connsiteX87" fmla="*/ 2980366 w 4527226"/>
              <a:gd name="connsiteY87" fmla="*/ 3082728 h 6062148"/>
              <a:gd name="connsiteX88" fmla="*/ 2957506 w 4527226"/>
              <a:gd name="connsiteY88" fmla="*/ 3120828 h 6062148"/>
              <a:gd name="connsiteX89" fmla="*/ 2957506 w 4527226"/>
              <a:gd name="connsiteY89" fmla="*/ 3555168 h 6062148"/>
              <a:gd name="connsiteX90" fmla="*/ 2957506 w 4527226"/>
              <a:gd name="connsiteY90" fmla="*/ 3562788 h 6062148"/>
              <a:gd name="connsiteX91" fmla="*/ 3010846 w 4527226"/>
              <a:gd name="connsiteY91" fmla="*/ 3539928 h 6062148"/>
              <a:gd name="connsiteX92" fmla="*/ 3064186 w 4527226"/>
              <a:gd name="connsiteY92" fmla="*/ 3562788 h 6062148"/>
              <a:gd name="connsiteX93" fmla="*/ 3109906 w 4527226"/>
              <a:gd name="connsiteY93" fmla="*/ 3570408 h 6062148"/>
              <a:gd name="connsiteX94" fmla="*/ 3140386 w 4527226"/>
              <a:gd name="connsiteY94" fmla="*/ 3631368 h 6062148"/>
              <a:gd name="connsiteX95" fmla="*/ 3117526 w 4527226"/>
              <a:gd name="connsiteY95" fmla="*/ 3738048 h 6062148"/>
              <a:gd name="connsiteX96" fmla="*/ 3125146 w 4527226"/>
              <a:gd name="connsiteY96" fmla="*/ 4103808 h 6062148"/>
              <a:gd name="connsiteX97" fmla="*/ 3117526 w 4527226"/>
              <a:gd name="connsiteY97" fmla="*/ 4119048 h 6062148"/>
              <a:gd name="connsiteX98" fmla="*/ 3163246 w 4527226"/>
              <a:gd name="connsiteY98" fmla="*/ 4157148 h 6062148"/>
              <a:gd name="connsiteX99" fmla="*/ 3201346 w 4527226"/>
              <a:gd name="connsiteY99" fmla="*/ 4164768 h 6062148"/>
              <a:gd name="connsiteX100" fmla="*/ 3231826 w 4527226"/>
              <a:gd name="connsiteY100" fmla="*/ 4172388 h 6062148"/>
              <a:gd name="connsiteX101" fmla="*/ 3285166 w 4527226"/>
              <a:gd name="connsiteY101" fmla="*/ 4294308 h 6062148"/>
              <a:gd name="connsiteX102" fmla="*/ 3300406 w 4527226"/>
              <a:gd name="connsiteY102" fmla="*/ 4347648 h 6062148"/>
              <a:gd name="connsiteX103" fmla="*/ 3330886 w 4527226"/>
              <a:gd name="connsiteY103" fmla="*/ 4408608 h 6062148"/>
              <a:gd name="connsiteX104" fmla="*/ 3551866 w 4527226"/>
              <a:gd name="connsiteY104" fmla="*/ 4644828 h 6062148"/>
              <a:gd name="connsiteX105" fmla="*/ 3887146 w 4527226"/>
              <a:gd name="connsiteY105" fmla="*/ 5025828 h 6062148"/>
              <a:gd name="connsiteX106" fmla="*/ 4100506 w 4527226"/>
              <a:gd name="connsiteY106" fmla="*/ 5300148 h 6062148"/>
              <a:gd name="connsiteX107" fmla="*/ 4367206 w 4527226"/>
              <a:gd name="connsiteY107" fmla="*/ 5726868 h 6062148"/>
              <a:gd name="connsiteX108" fmla="*/ 4527226 w 4527226"/>
              <a:gd name="connsiteY108"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05746 w 4527226"/>
              <a:gd name="connsiteY35" fmla="*/ 2876988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65766 w 4527226"/>
              <a:gd name="connsiteY32" fmla="*/ 2930328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2957506 w 4527226"/>
              <a:gd name="connsiteY89" fmla="*/ 3562788 h 6062148"/>
              <a:gd name="connsiteX90" fmla="*/ 3010846 w 4527226"/>
              <a:gd name="connsiteY90" fmla="*/ 3539928 h 6062148"/>
              <a:gd name="connsiteX91" fmla="*/ 3064186 w 4527226"/>
              <a:gd name="connsiteY91" fmla="*/ 3562788 h 6062148"/>
              <a:gd name="connsiteX92" fmla="*/ 3109906 w 4527226"/>
              <a:gd name="connsiteY92" fmla="*/ 3570408 h 6062148"/>
              <a:gd name="connsiteX93" fmla="*/ 3140386 w 4527226"/>
              <a:gd name="connsiteY93" fmla="*/ 3631368 h 6062148"/>
              <a:gd name="connsiteX94" fmla="*/ 3117526 w 4527226"/>
              <a:gd name="connsiteY94" fmla="*/ 3738048 h 6062148"/>
              <a:gd name="connsiteX95" fmla="*/ 3125146 w 4527226"/>
              <a:gd name="connsiteY95" fmla="*/ 4103808 h 6062148"/>
              <a:gd name="connsiteX96" fmla="*/ 3117526 w 4527226"/>
              <a:gd name="connsiteY96" fmla="*/ 4119048 h 6062148"/>
              <a:gd name="connsiteX97" fmla="*/ 3163246 w 4527226"/>
              <a:gd name="connsiteY97" fmla="*/ 4157148 h 6062148"/>
              <a:gd name="connsiteX98" fmla="*/ 3201346 w 4527226"/>
              <a:gd name="connsiteY98" fmla="*/ 4164768 h 6062148"/>
              <a:gd name="connsiteX99" fmla="*/ 3231826 w 4527226"/>
              <a:gd name="connsiteY99" fmla="*/ 4172388 h 6062148"/>
              <a:gd name="connsiteX100" fmla="*/ 3285166 w 4527226"/>
              <a:gd name="connsiteY100" fmla="*/ 4294308 h 6062148"/>
              <a:gd name="connsiteX101" fmla="*/ 3300406 w 4527226"/>
              <a:gd name="connsiteY101" fmla="*/ 4347648 h 6062148"/>
              <a:gd name="connsiteX102" fmla="*/ 3330886 w 4527226"/>
              <a:gd name="connsiteY102" fmla="*/ 4408608 h 6062148"/>
              <a:gd name="connsiteX103" fmla="*/ 3551866 w 4527226"/>
              <a:gd name="connsiteY103" fmla="*/ 4644828 h 6062148"/>
              <a:gd name="connsiteX104" fmla="*/ 3887146 w 4527226"/>
              <a:gd name="connsiteY104" fmla="*/ 5025828 h 6062148"/>
              <a:gd name="connsiteX105" fmla="*/ 4100506 w 4527226"/>
              <a:gd name="connsiteY105" fmla="*/ 5300148 h 6062148"/>
              <a:gd name="connsiteX106" fmla="*/ 4367206 w 4527226"/>
              <a:gd name="connsiteY106" fmla="*/ 5726868 h 6062148"/>
              <a:gd name="connsiteX107" fmla="*/ 4527226 w 4527226"/>
              <a:gd name="connsiteY107"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064186 w 4527226"/>
              <a:gd name="connsiteY90" fmla="*/ 3562788 h 6062148"/>
              <a:gd name="connsiteX91" fmla="*/ 3109906 w 4527226"/>
              <a:gd name="connsiteY91" fmla="*/ 3570408 h 6062148"/>
              <a:gd name="connsiteX92" fmla="*/ 3140386 w 4527226"/>
              <a:gd name="connsiteY92" fmla="*/ 3631368 h 6062148"/>
              <a:gd name="connsiteX93" fmla="*/ 3117526 w 4527226"/>
              <a:gd name="connsiteY93" fmla="*/ 3738048 h 6062148"/>
              <a:gd name="connsiteX94" fmla="*/ 3125146 w 4527226"/>
              <a:gd name="connsiteY94" fmla="*/ 4103808 h 6062148"/>
              <a:gd name="connsiteX95" fmla="*/ 3117526 w 4527226"/>
              <a:gd name="connsiteY95" fmla="*/ 4119048 h 6062148"/>
              <a:gd name="connsiteX96" fmla="*/ 3163246 w 4527226"/>
              <a:gd name="connsiteY96" fmla="*/ 4157148 h 6062148"/>
              <a:gd name="connsiteX97" fmla="*/ 3201346 w 4527226"/>
              <a:gd name="connsiteY97" fmla="*/ 4164768 h 6062148"/>
              <a:gd name="connsiteX98" fmla="*/ 3231826 w 4527226"/>
              <a:gd name="connsiteY98" fmla="*/ 4172388 h 6062148"/>
              <a:gd name="connsiteX99" fmla="*/ 3285166 w 4527226"/>
              <a:gd name="connsiteY99" fmla="*/ 4294308 h 6062148"/>
              <a:gd name="connsiteX100" fmla="*/ 3300406 w 4527226"/>
              <a:gd name="connsiteY100" fmla="*/ 4347648 h 6062148"/>
              <a:gd name="connsiteX101" fmla="*/ 3330886 w 4527226"/>
              <a:gd name="connsiteY101" fmla="*/ 4408608 h 6062148"/>
              <a:gd name="connsiteX102" fmla="*/ 3551866 w 4527226"/>
              <a:gd name="connsiteY102" fmla="*/ 4644828 h 6062148"/>
              <a:gd name="connsiteX103" fmla="*/ 3887146 w 4527226"/>
              <a:gd name="connsiteY103" fmla="*/ 5025828 h 6062148"/>
              <a:gd name="connsiteX104" fmla="*/ 4100506 w 4527226"/>
              <a:gd name="connsiteY104" fmla="*/ 5300148 h 6062148"/>
              <a:gd name="connsiteX105" fmla="*/ 4367206 w 4527226"/>
              <a:gd name="connsiteY105" fmla="*/ 5726868 h 6062148"/>
              <a:gd name="connsiteX106" fmla="*/ 4527226 w 4527226"/>
              <a:gd name="connsiteY106"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17526 w 4527226"/>
              <a:gd name="connsiteY94" fmla="*/ 4119048 h 6062148"/>
              <a:gd name="connsiteX95" fmla="*/ 3163246 w 4527226"/>
              <a:gd name="connsiteY95" fmla="*/ 4157148 h 6062148"/>
              <a:gd name="connsiteX96" fmla="*/ 3201346 w 4527226"/>
              <a:gd name="connsiteY96" fmla="*/ 4164768 h 6062148"/>
              <a:gd name="connsiteX97" fmla="*/ 3231826 w 4527226"/>
              <a:gd name="connsiteY97" fmla="*/ 4172388 h 6062148"/>
              <a:gd name="connsiteX98" fmla="*/ 3285166 w 4527226"/>
              <a:gd name="connsiteY98" fmla="*/ 4294308 h 6062148"/>
              <a:gd name="connsiteX99" fmla="*/ 3300406 w 4527226"/>
              <a:gd name="connsiteY99" fmla="*/ 4347648 h 6062148"/>
              <a:gd name="connsiteX100" fmla="*/ 3330886 w 4527226"/>
              <a:gd name="connsiteY100" fmla="*/ 4408608 h 6062148"/>
              <a:gd name="connsiteX101" fmla="*/ 3551866 w 4527226"/>
              <a:gd name="connsiteY101" fmla="*/ 4644828 h 6062148"/>
              <a:gd name="connsiteX102" fmla="*/ 3887146 w 4527226"/>
              <a:gd name="connsiteY102" fmla="*/ 5025828 h 6062148"/>
              <a:gd name="connsiteX103" fmla="*/ 4100506 w 4527226"/>
              <a:gd name="connsiteY103" fmla="*/ 5300148 h 6062148"/>
              <a:gd name="connsiteX104" fmla="*/ 4367206 w 4527226"/>
              <a:gd name="connsiteY104" fmla="*/ 5726868 h 6062148"/>
              <a:gd name="connsiteX105" fmla="*/ 4527226 w 4527226"/>
              <a:gd name="connsiteY105" fmla="*/ 6046908 h 6062148"/>
              <a:gd name="connsiteX0" fmla="*/ 328606 w 4527226"/>
              <a:gd name="connsiteY0" fmla="*/ 6062148 h 6062148"/>
              <a:gd name="connsiteX1" fmla="*/ 381946 w 4527226"/>
              <a:gd name="connsiteY1" fmla="*/ 5924988 h 6062148"/>
              <a:gd name="connsiteX2" fmla="*/ 442906 w 4527226"/>
              <a:gd name="connsiteY2" fmla="*/ 5780208 h 6062148"/>
              <a:gd name="connsiteX3" fmla="*/ 473386 w 4527226"/>
              <a:gd name="connsiteY3" fmla="*/ 5665908 h 6062148"/>
              <a:gd name="connsiteX4" fmla="*/ 511486 w 4527226"/>
              <a:gd name="connsiteY4" fmla="*/ 5612568 h 6062148"/>
              <a:gd name="connsiteX5" fmla="*/ 541966 w 4527226"/>
              <a:gd name="connsiteY5" fmla="*/ 5521128 h 6062148"/>
              <a:gd name="connsiteX6" fmla="*/ 564826 w 4527226"/>
              <a:gd name="connsiteY6" fmla="*/ 5353488 h 6062148"/>
              <a:gd name="connsiteX7" fmla="*/ 602926 w 4527226"/>
              <a:gd name="connsiteY7" fmla="*/ 5223948 h 6062148"/>
              <a:gd name="connsiteX8" fmla="*/ 625786 w 4527226"/>
              <a:gd name="connsiteY8" fmla="*/ 5178228 h 6062148"/>
              <a:gd name="connsiteX9" fmla="*/ 701986 w 4527226"/>
              <a:gd name="connsiteY9" fmla="*/ 5071548 h 6062148"/>
              <a:gd name="connsiteX10" fmla="*/ 717226 w 4527226"/>
              <a:gd name="connsiteY10" fmla="*/ 5063928 h 6062148"/>
              <a:gd name="connsiteX11" fmla="*/ 709606 w 4527226"/>
              <a:gd name="connsiteY11" fmla="*/ 5025828 h 6062148"/>
              <a:gd name="connsiteX12" fmla="*/ 701986 w 4527226"/>
              <a:gd name="connsiteY12" fmla="*/ 5002968 h 6062148"/>
              <a:gd name="connsiteX13" fmla="*/ 968686 w 4527226"/>
              <a:gd name="connsiteY13" fmla="*/ 4682928 h 6062148"/>
              <a:gd name="connsiteX14" fmla="*/ 961066 w 4527226"/>
              <a:gd name="connsiteY14" fmla="*/ 4644828 h 6062148"/>
              <a:gd name="connsiteX15" fmla="*/ 1342066 w 4527226"/>
              <a:gd name="connsiteY15" fmla="*/ 4172388 h 6062148"/>
              <a:gd name="connsiteX16" fmla="*/ 1258246 w 4527226"/>
              <a:gd name="connsiteY16" fmla="*/ 4012368 h 6062148"/>
              <a:gd name="connsiteX17" fmla="*/ 1204906 w 4527226"/>
              <a:gd name="connsiteY17" fmla="*/ 3928548 h 6062148"/>
              <a:gd name="connsiteX18" fmla="*/ 1174426 w 4527226"/>
              <a:gd name="connsiteY18" fmla="*/ 3768528 h 6062148"/>
              <a:gd name="connsiteX19" fmla="*/ 1151566 w 4527226"/>
              <a:gd name="connsiteY19" fmla="*/ 3699948 h 6062148"/>
              <a:gd name="connsiteX20" fmla="*/ 1143946 w 4527226"/>
              <a:gd name="connsiteY20" fmla="*/ 3669468 h 6062148"/>
              <a:gd name="connsiteX21" fmla="*/ 1067746 w 4527226"/>
              <a:gd name="connsiteY21" fmla="*/ 3661848 h 6062148"/>
              <a:gd name="connsiteX22" fmla="*/ 938206 w 4527226"/>
              <a:gd name="connsiteY22" fmla="*/ 3669468 h 6062148"/>
              <a:gd name="connsiteX23" fmla="*/ 831526 w 4527226"/>
              <a:gd name="connsiteY23" fmla="*/ 3692328 h 6062148"/>
              <a:gd name="connsiteX24" fmla="*/ 610546 w 4527226"/>
              <a:gd name="connsiteY24" fmla="*/ 3738048 h 6062148"/>
              <a:gd name="connsiteX25" fmla="*/ 389566 w 4527226"/>
              <a:gd name="connsiteY25" fmla="*/ 3638988 h 6062148"/>
              <a:gd name="connsiteX26" fmla="*/ 381946 w 4527226"/>
              <a:gd name="connsiteY26" fmla="*/ 3326568 h 6062148"/>
              <a:gd name="connsiteX27" fmla="*/ 420046 w 4527226"/>
              <a:gd name="connsiteY27" fmla="*/ 3227508 h 6062148"/>
              <a:gd name="connsiteX28" fmla="*/ 389566 w 4527226"/>
              <a:gd name="connsiteY28" fmla="*/ 3166548 h 6062148"/>
              <a:gd name="connsiteX29" fmla="*/ 351466 w 4527226"/>
              <a:gd name="connsiteY29" fmla="*/ 3105588 h 6062148"/>
              <a:gd name="connsiteX30" fmla="*/ 397186 w 4527226"/>
              <a:gd name="connsiteY30" fmla="*/ 3021768 h 6062148"/>
              <a:gd name="connsiteX31" fmla="*/ 488626 w 4527226"/>
              <a:gd name="connsiteY31" fmla="*/ 2998908 h 6062148"/>
              <a:gd name="connsiteX32" fmla="*/ 471956 w 4527226"/>
              <a:gd name="connsiteY32" fmla="*/ 2942709 h 6062148"/>
              <a:gd name="connsiteX33" fmla="*/ 435286 w 4527226"/>
              <a:gd name="connsiteY33" fmla="*/ 2930328 h 6062148"/>
              <a:gd name="connsiteX34" fmla="*/ 389566 w 4527226"/>
              <a:gd name="connsiteY34" fmla="*/ 2930328 h 6062148"/>
              <a:gd name="connsiteX35" fmla="*/ 314000 w 4527226"/>
              <a:gd name="connsiteY35" fmla="*/ 2893495 h 6062148"/>
              <a:gd name="connsiteX36" fmla="*/ 320986 w 4527226"/>
              <a:gd name="connsiteY36" fmla="*/ 2846508 h 6062148"/>
              <a:gd name="connsiteX37" fmla="*/ 328606 w 4527226"/>
              <a:gd name="connsiteY37" fmla="*/ 2793168 h 6062148"/>
              <a:gd name="connsiteX38" fmla="*/ 313366 w 4527226"/>
              <a:gd name="connsiteY38" fmla="*/ 2732208 h 6062148"/>
              <a:gd name="connsiteX39" fmla="*/ 267646 w 4527226"/>
              <a:gd name="connsiteY39" fmla="*/ 2671248 h 6062148"/>
              <a:gd name="connsiteX40" fmla="*/ 176206 w 4527226"/>
              <a:gd name="connsiteY40" fmla="*/ 2656008 h 6062148"/>
              <a:gd name="connsiteX41" fmla="*/ 54286 w 4527226"/>
              <a:gd name="connsiteY41" fmla="*/ 2610288 h 6062148"/>
              <a:gd name="connsiteX42" fmla="*/ 7931 w 4527226"/>
              <a:gd name="connsiteY42" fmla="*/ 2563298 h 6062148"/>
              <a:gd name="connsiteX43" fmla="*/ 8566 w 4527226"/>
              <a:gd name="connsiteY43" fmla="*/ 2488368 h 6062148"/>
              <a:gd name="connsiteX44" fmla="*/ 92386 w 4527226"/>
              <a:gd name="connsiteY44" fmla="*/ 2335968 h 6062148"/>
              <a:gd name="connsiteX45" fmla="*/ 221926 w 4527226"/>
              <a:gd name="connsiteY45" fmla="*/ 2175948 h 6062148"/>
              <a:gd name="connsiteX46" fmla="*/ 282886 w 4527226"/>
              <a:gd name="connsiteY46" fmla="*/ 2084508 h 6062148"/>
              <a:gd name="connsiteX47" fmla="*/ 328606 w 4527226"/>
              <a:gd name="connsiteY47" fmla="*/ 1977828 h 6062148"/>
              <a:gd name="connsiteX48" fmla="*/ 359086 w 4527226"/>
              <a:gd name="connsiteY48" fmla="*/ 1871148 h 6062148"/>
              <a:gd name="connsiteX49" fmla="*/ 374326 w 4527226"/>
              <a:gd name="connsiteY49" fmla="*/ 1810188 h 6062148"/>
              <a:gd name="connsiteX50" fmla="*/ 343846 w 4527226"/>
              <a:gd name="connsiteY50" fmla="*/ 1756848 h 6062148"/>
              <a:gd name="connsiteX51" fmla="*/ 328606 w 4527226"/>
              <a:gd name="connsiteY51" fmla="*/ 1680648 h 6062148"/>
              <a:gd name="connsiteX52" fmla="*/ 412426 w 4527226"/>
              <a:gd name="connsiteY52" fmla="*/ 1474908 h 6062148"/>
              <a:gd name="connsiteX53" fmla="*/ 442906 w 4527226"/>
              <a:gd name="connsiteY53" fmla="*/ 1307268 h 6062148"/>
              <a:gd name="connsiteX54" fmla="*/ 465766 w 4527226"/>
              <a:gd name="connsiteY54" fmla="*/ 1192968 h 6062148"/>
              <a:gd name="connsiteX55" fmla="*/ 503866 w 4527226"/>
              <a:gd name="connsiteY55" fmla="*/ 1055808 h 6062148"/>
              <a:gd name="connsiteX56" fmla="*/ 557206 w 4527226"/>
              <a:gd name="connsiteY56" fmla="*/ 888168 h 6062148"/>
              <a:gd name="connsiteX57" fmla="*/ 503866 w 4527226"/>
              <a:gd name="connsiteY57" fmla="*/ 888168 h 6062148"/>
              <a:gd name="connsiteX58" fmla="*/ 412426 w 4527226"/>
              <a:gd name="connsiteY58" fmla="*/ 834828 h 6062148"/>
              <a:gd name="connsiteX59" fmla="*/ 328606 w 4527226"/>
              <a:gd name="connsiteY59" fmla="*/ 789108 h 6062148"/>
              <a:gd name="connsiteX60" fmla="*/ 260026 w 4527226"/>
              <a:gd name="connsiteY60" fmla="*/ 773868 h 6062148"/>
              <a:gd name="connsiteX61" fmla="*/ 214306 w 4527226"/>
              <a:gd name="connsiteY61" fmla="*/ 751008 h 6062148"/>
              <a:gd name="connsiteX62" fmla="*/ 260026 w 4527226"/>
              <a:gd name="connsiteY62" fmla="*/ 674808 h 6062148"/>
              <a:gd name="connsiteX63" fmla="*/ 374326 w 4527226"/>
              <a:gd name="connsiteY63" fmla="*/ 606228 h 6062148"/>
              <a:gd name="connsiteX64" fmla="*/ 557206 w 4527226"/>
              <a:gd name="connsiteY64" fmla="*/ 507168 h 6062148"/>
              <a:gd name="connsiteX65" fmla="*/ 656266 w 4527226"/>
              <a:gd name="connsiteY65" fmla="*/ 423348 h 6062148"/>
              <a:gd name="connsiteX66" fmla="*/ 892486 w 4527226"/>
              <a:gd name="connsiteY66" fmla="*/ 232848 h 6062148"/>
              <a:gd name="connsiteX67" fmla="*/ 1174426 w 4527226"/>
              <a:gd name="connsiteY67" fmla="*/ 80448 h 6062148"/>
              <a:gd name="connsiteX68" fmla="*/ 1593526 w 4527226"/>
              <a:gd name="connsiteY68" fmla="*/ 11868 h 6062148"/>
              <a:gd name="connsiteX69" fmla="*/ 1944046 w 4527226"/>
              <a:gd name="connsiteY69" fmla="*/ 4248 h 6062148"/>
              <a:gd name="connsiteX70" fmla="*/ 2172646 w 4527226"/>
              <a:gd name="connsiteY70" fmla="*/ 4248 h 6062148"/>
              <a:gd name="connsiteX71" fmla="*/ 2393626 w 4527226"/>
              <a:gd name="connsiteY71" fmla="*/ 57588 h 6062148"/>
              <a:gd name="connsiteX72" fmla="*/ 2667946 w 4527226"/>
              <a:gd name="connsiteY72" fmla="*/ 133788 h 6062148"/>
              <a:gd name="connsiteX73" fmla="*/ 2820346 w 4527226"/>
              <a:gd name="connsiteY73" fmla="*/ 202368 h 6062148"/>
              <a:gd name="connsiteX74" fmla="*/ 3102286 w 4527226"/>
              <a:gd name="connsiteY74" fmla="*/ 400488 h 6062148"/>
              <a:gd name="connsiteX75" fmla="*/ 3285166 w 4527226"/>
              <a:gd name="connsiteY75" fmla="*/ 651948 h 6062148"/>
              <a:gd name="connsiteX76" fmla="*/ 3407086 w 4527226"/>
              <a:gd name="connsiteY76" fmla="*/ 918648 h 6062148"/>
              <a:gd name="connsiteX77" fmla="*/ 3475666 w 4527226"/>
              <a:gd name="connsiteY77" fmla="*/ 1238688 h 6062148"/>
              <a:gd name="connsiteX78" fmla="*/ 3506146 w 4527226"/>
              <a:gd name="connsiteY78" fmla="*/ 1543488 h 6062148"/>
              <a:gd name="connsiteX79" fmla="*/ 3506146 w 4527226"/>
              <a:gd name="connsiteY79" fmla="*/ 1962588 h 6062148"/>
              <a:gd name="connsiteX80" fmla="*/ 3338506 w 4527226"/>
              <a:gd name="connsiteY80" fmla="*/ 2305488 h 6062148"/>
              <a:gd name="connsiteX81" fmla="*/ 3254686 w 4527226"/>
              <a:gd name="connsiteY81" fmla="*/ 2473128 h 6062148"/>
              <a:gd name="connsiteX82" fmla="*/ 3132766 w 4527226"/>
              <a:gd name="connsiteY82" fmla="*/ 2663628 h 6062148"/>
              <a:gd name="connsiteX83" fmla="*/ 3071806 w 4527226"/>
              <a:gd name="connsiteY83" fmla="*/ 2838888 h 6062148"/>
              <a:gd name="connsiteX84" fmla="*/ 3064186 w 4527226"/>
              <a:gd name="connsiteY84" fmla="*/ 2915088 h 6062148"/>
              <a:gd name="connsiteX85" fmla="*/ 3018466 w 4527226"/>
              <a:gd name="connsiteY85" fmla="*/ 3014148 h 6062148"/>
              <a:gd name="connsiteX86" fmla="*/ 2980366 w 4527226"/>
              <a:gd name="connsiteY86" fmla="*/ 3082728 h 6062148"/>
              <a:gd name="connsiteX87" fmla="*/ 2957506 w 4527226"/>
              <a:gd name="connsiteY87" fmla="*/ 3120828 h 6062148"/>
              <a:gd name="connsiteX88" fmla="*/ 2957506 w 4527226"/>
              <a:gd name="connsiteY88" fmla="*/ 3555168 h 6062148"/>
              <a:gd name="connsiteX89" fmla="*/ 3010846 w 4527226"/>
              <a:gd name="connsiteY89" fmla="*/ 3539928 h 6062148"/>
              <a:gd name="connsiteX90" fmla="*/ 3109906 w 4527226"/>
              <a:gd name="connsiteY90" fmla="*/ 3570408 h 6062148"/>
              <a:gd name="connsiteX91" fmla="*/ 3140386 w 4527226"/>
              <a:gd name="connsiteY91" fmla="*/ 3631368 h 6062148"/>
              <a:gd name="connsiteX92" fmla="*/ 3117526 w 4527226"/>
              <a:gd name="connsiteY92" fmla="*/ 3738048 h 6062148"/>
              <a:gd name="connsiteX93" fmla="*/ 3125146 w 4527226"/>
              <a:gd name="connsiteY93" fmla="*/ 4103808 h 6062148"/>
              <a:gd name="connsiteX94" fmla="*/ 3163246 w 4527226"/>
              <a:gd name="connsiteY94" fmla="*/ 4157148 h 6062148"/>
              <a:gd name="connsiteX95" fmla="*/ 3201346 w 4527226"/>
              <a:gd name="connsiteY95" fmla="*/ 4164768 h 6062148"/>
              <a:gd name="connsiteX96" fmla="*/ 3231826 w 4527226"/>
              <a:gd name="connsiteY96" fmla="*/ 4172388 h 6062148"/>
              <a:gd name="connsiteX97" fmla="*/ 3285166 w 4527226"/>
              <a:gd name="connsiteY97" fmla="*/ 4294308 h 6062148"/>
              <a:gd name="connsiteX98" fmla="*/ 3300406 w 4527226"/>
              <a:gd name="connsiteY98" fmla="*/ 4347648 h 6062148"/>
              <a:gd name="connsiteX99" fmla="*/ 3330886 w 4527226"/>
              <a:gd name="connsiteY99" fmla="*/ 4408608 h 6062148"/>
              <a:gd name="connsiteX100" fmla="*/ 3551866 w 4527226"/>
              <a:gd name="connsiteY100" fmla="*/ 4644828 h 6062148"/>
              <a:gd name="connsiteX101" fmla="*/ 3887146 w 4527226"/>
              <a:gd name="connsiteY101" fmla="*/ 5025828 h 6062148"/>
              <a:gd name="connsiteX102" fmla="*/ 4100506 w 4527226"/>
              <a:gd name="connsiteY102" fmla="*/ 5300148 h 6062148"/>
              <a:gd name="connsiteX103" fmla="*/ 4367206 w 4527226"/>
              <a:gd name="connsiteY103" fmla="*/ 5726868 h 6062148"/>
              <a:gd name="connsiteX104" fmla="*/ 4527226 w 4527226"/>
              <a:gd name="connsiteY104" fmla="*/ 6046908 h 6062148"/>
              <a:gd name="connsiteX0" fmla="*/ 381946 w 4527226"/>
              <a:gd name="connsiteY0" fmla="*/ 5924988 h 6046908"/>
              <a:gd name="connsiteX1" fmla="*/ 442906 w 4527226"/>
              <a:gd name="connsiteY1" fmla="*/ 5780208 h 6046908"/>
              <a:gd name="connsiteX2" fmla="*/ 473386 w 4527226"/>
              <a:gd name="connsiteY2" fmla="*/ 5665908 h 6046908"/>
              <a:gd name="connsiteX3" fmla="*/ 511486 w 4527226"/>
              <a:gd name="connsiteY3" fmla="*/ 5612568 h 6046908"/>
              <a:gd name="connsiteX4" fmla="*/ 541966 w 4527226"/>
              <a:gd name="connsiteY4" fmla="*/ 5521128 h 6046908"/>
              <a:gd name="connsiteX5" fmla="*/ 564826 w 4527226"/>
              <a:gd name="connsiteY5" fmla="*/ 5353488 h 6046908"/>
              <a:gd name="connsiteX6" fmla="*/ 602926 w 4527226"/>
              <a:gd name="connsiteY6" fmla="*/ 5223948 h 6046908"/>
              <a:gd name="connsiteX7" fmla="*/ 625786 w 4527226"/>
              <a:gd name="connsiteY7" fmla="*/ 5178228 h 6046908"/>
              <a:gd name="connsiteX8" fmla="*/ 701986 w 4527226"/>
              <a:gd name="connsiteY8" fmla="*/ 5071548 h 6046908"/>
              <a:gd name="connsiteX9" fmla="*/ 717226 w 4527226"/>
              <a:gd name="connsiteY9" fmla="*/ 5063928 h 6046908"/>
              <a:gd name="connsiteX10" fmla="*/ 709606 w 4527226"/>
              <a:gd name="connsiteY10" fmla="*/ 5025828 h 6046908"/>
              <a:gd name="connsiteX11" fmla="*/ 701986 w 4527226"/>
              <a:gd name="connsiteY11" fmla="*/ 5002968 h 6046908"/>
              <a:gd name="connsiteX12" fmla="*/ 968686 w 4527226"/>
              <a:gd name="connsiteY12" fmla="*/ 4682928 h 6046908"/>
              <a:gd name="connsiteX13" fmla="*/ 961066 w 4527226"/>
              <a:gd name="connsiteY13" fmla="*/ 4644828 h 6046908"/>
              <a:gd name="connsiteX14" fmla="*/ 1342066 w 4527226"/>
              <a:gd name="connsiteY14" fmla="*/ 4172388 h 6046908"/>
              <a:gd name="connsiteX15" fmla="*/ 1258246 w 4527226"/>
              <a:gd name="connsiteY15" fmla="*/ 4012368 h 6046908"/>
              <a:gd name="connsiteX16" fmla="*/ 1204906 w 4527226"/>
              <a:gd name="connsiteY16" fmla="*/ 3928548 h 6046908"/>
              <a:gd name="connsiteX17" fmla="*/ 1174426 w 4527226"/>
              <a:gd name="connsiteY17" fmla="*/ 3768528 h 6046908"/>
              <a:gd name="connsiteX18" fmla="*/ 1151566 w 4527226"/>
              <a:gd name="connsiteY18" fmla="*/ 3699948 h 6046908"/>
              <a:gd name="connsiteX19" fmla="*/ 1143946 w 4527226"/>
              <a:gd name="connsiteY19" fmla="*/ 3669468 h 6046908"/>
              <a:gd name="connsiteX20" fmla="*/ 1067746 w 4527226"/>
              <a:gd name="connsiteY20" fmla="*/ 3661848 h 6046908"/>
              <a:gd name="connsiteX21" fmla="*/ 938206 w 4527226"/>
              <a:gd name="connsiteY21" fmla="*/ 3669468 h 6046908"/>
              <a:gd name="connsiteX22" fmla="*/ 831526 w 4527226"/>
              <a:gd name="connsiteY22" fmla="*/ 3692328 h 6046908"/>
              <a:gd name="connsiteX23" fmla="*/ 610546 w 4527226"/>
              <a:gd name="connsiteY23" fmla="*/ 3738048 h 6046908"/>
              <a:gd name="connsiteX24" fmla="*/ 389566 w 4527226"/>
              <a:gd name="connsiteY24" fmla="*/ 3638988 h 6046908"/>
              <a:gd name="connsiteX25" fmla="*/ 381946 w 4527226"/>
              <a:gd name="connsiteY25" fmla="*/ 3326568 h 6046908"/>
              <a:gd name="connsiteX26" fmla="*/ 420046 w 4527226"/>
              <a:gd name="connsiteY26" fmla="*/ 3227508 h 6046908"/>
              <a:gd name="connsiteX27" fmla="*/ 389566 w 4527226"/>
              <a:gd name="connsiteY27" fmla="*/ 3166548 h 6046908"/>
              <a:gd name="connsiteX28" fmla="*/ 351466 w 4527226"/>
              <a:gd name="connsiteY28" fmla="*/ 3105588 h 6046908"/>
              <a:gd name="connsiteX29" fmla="*/ 397186 w 4527226"/>
              <a:gd name="connsiteY29" fmla="*/ 3021768 h 6046908"/>
              <a:gd name="connsiteX30" fmla="*/ 488626 w 4527226"/>
              <a:gd name="connsiteY30" fmla="*/ 2998908 h 6046908"/>
              <a:gd name="connsiteX31" fmla="*/ 471956 w 4527226"/>
              <a:gd name="connsiteY31" fmla="*/ 2942709 h 6046908"/>
              <a:gd name="connsiteX32" fmla="*/ 435286 w 4527226"/>
              <a:gd name="connsiteY32" fmla="*/ 2930328 h 6046908"/>
              <a:gd name="connsiteX33" fmla="*/ 389566 w 4527226"/>
              <a:gd name="connsiteY33" fmla="*/ 2930328 h 6046908"/>
              <a:gd name="connsiteX34" fmla="*/ 314000 w 4527226"/>
              <a:gd name="connsiteY34" fmla="*/ 2893495 h 6046908"/>
              <a:gd name="connsiteX35" fmla="*/ 320986 w 4527226"/>
              <a:gd name="connsiteY35" fmla="*/ 2846508 h 6046908"/>
              <a:gd name="connsiteX36" fmla="*/ 328606 w 4527226"/>
              <a:gd name="connsiteY36" fmla="*/ 2793168 h 6046908"/>
              <a:gd name="connsiteX37" fmla="*/ 313366 w 4527226"/>
              <a:gd name="connsiteY37" fmla="*/ 2732208 h 6046908"/>
              <a:gd name="connsiteX38" fmla="*/ 267646 w 4527226"/>
              <a:gd name="connsiteY38" fmla="*/ 2671248 h 6046908"/>
              <a:gd name="connsiteX39" fmla="*/ 176206 w 4527226"/>
              <a:gd name="connsiteY39" fmla="*/ 2656008 h 6046908"/>
              <a:gd name="connsiteX40" fmla="*/ 54286 w 4527226"/>
              <a:gd name="connsiteY40" fmla="*/ 2610288 h 6046908"/>
              <a:gd name="connsiteX41" fmla="*/ 7931 w 4527226"/>
              <a:gd name="connsiteY41" fmla="*/ 2563298 h 6046908"/>
              <a:gd name="connsiteX42" fmla="*/ 8566 w 4527226"/>
              <a:gd name="connsiteY42" fmla="*/ 2488368 h 6046908"/>
              <a:gd name="connsiteX43" fmla="*/ 92386 w 4527226"/>
              <a:gd name="connsiteY43" fmla="*/ 2335968 h 6046908"/>
              <a:gd name="connsiteX44" fmla="*/ 221926 w 4527226"/>
              <a:gd name="connsiteY44" fmla="*/ 2175948 h 6046908"/>
              <a:gd name="connsiteX45" fmla="*/ 282886 w 4527226"/>
              <a:gd name="connsiteY45" fmla="*/ 2084508 h 6046908"/>
              <a:gd name="connsiteX46" fmla="*/ 328606 w 4527226"/>
              <a:gd name="connsiteY46" fmla="*/ 1977828 h 6046908"/>
              <a:gd name="connsiteX47" fmla="*/ 359086 w 4527226"/>
              <a:gd name="connsiteY47" fmla="*/ 1871148 h 6046908"/>
              <a:gd name="connsiteX48" fmla="*/ 374326 w 4527226"/>
              <a:gd name="connsiteY48" fmla="*/ 1810188 h 6046908"/>
              <a:gd name="connsiteX49" fmla="*/ 343846 w 4527226"/>
              <a:gd name="connsiteY49" fmla="*/ 1756848 h 6046908"/>
              <a:gd name="connsiteX50" fmla="*/ 328606 w 4527226"/>
              <a:gd name="connsiteY50" fmla="*/ 1680648 h 6046908"/>
              <a:gd name="connsiteX51" fmla="*/ 412426 w 4527226"/>
              <a:gd name="connsiteY51" fmla="*/ 1474908 h 6046908"/>
              <a:gd name="connsiteX52" fmla="*/ 442906 w 4527226"/>
              <a:gd name="connsiteY52" fmla="*/ 1307268 h 6046908"/>
              <a:gd name="connsiteX53" fmla="*/ 465766 w 4527226"/>
              <a:gd name="connsiteY53" fmla="*/ 1192968 h 6046908"/>
              <a:gd name="connsiteX54" fmla="*/ 503866 w 4527226"/>
              <a:gd name="connsiteY54" fmla="*/ 1055808 h 6046908"/>
              <a:gd name="connsiteX55" fmla="*/ 557206 w 4527226"/>
              <a:gd name="connsiteY55" fmla="*/ 888168 h 6046908"/>
              <a:gd name="connsiteX56" fmla="*/ 503866 w 4527226"/>
              <a:gd name="connsiteY56" fmla="*/ 888168 h 6046908"/>
              <a:gd name="connsiteX57" fmla="*/ 412426 w 4527226"/>
              <a:gd name="connsiteY57" fmla="*/ 834828 h 6046908"/>
              <a:gd name="connsiteX58" fmla="*/ 328606 w 4527226"/>
              <a:gd name="connsiteY58" fmla="*/ 789108 h 6046908"/>
              <a:gd name="connsiteX59" fmla="*/ 260026 w 4527226"/>
              <a:gd name="connsiteY59" fmla="*/ 773868 h 6046908"/>
              <a:gd name="connsiteX60" fmla="*/ 214306 w 4527226"/>
              <a:gd name="connsiteY60" fmla="*/ 751008 h 6046908"/>
              <a:gd name="connsiteX61" fmla="*/ 260026 w 4527226"/>
              <a:gd name="connsiteY61" fmla="*/ 674808 h 6046908"/>
              <a:gd name="connsiteX62" fmla="*/ 374326 w 4527226"/>
              <a:gd name="connsiteY62" fmla="*/ 606228 h 6046908"/>
              <a:gd name="connsiteX63" fmla="*/ 557206 w 4527226"/>
              <a:gd name="connsiteY63" fmla="*/ 507168 h 6046908"/>
              <a:gd name="connsiteX64" fmla="*/ 656266 w 4527226"/>
              <a:gd name="connsiteY64" fmla="*/ 423348 h 6046908"/>
              <a:gd name="connsiteX65" fmla="*/ 892486 w 4527226"/>
              <a:gd name="connsiteY65" fmla="*/ 232848 h 6046908"/>
              <a:gd name="connsiteX66" fmla="*/ 1174426 w 4527226"/>
              <a:gd name="connsiteY66" fmla="*/ 80448 h 6046908"/>
              <a:gd name="connsiteX67" fmla="*/ 1593526 w 4527226"/>
              <a:gd name="connsiteY67" fmla="*/ 11868 h 6046908"/>
              <a:gd name="connsiteX68" fmla="*/ 1944046 w 4527226"/>
              <a:gd name="connsiteY68" fmla="*/ 4248 h 6046908"/>
              <a:gd name="connsiteX69" fmla="*/ 2172646 w 4527226"/>
              <a:gd name="connsiteY69" fmla="*/ 4248 h 6046908"/>
              <a:gd name="connsiteX70" fmla="*/ 2393626 w 4527226"/>
              <a:gd name="connsiteY70" fmla="*/ 57588 h 6046908"/>
              <a:gd name="connsiteX71" fmla="*/ 2667946 w 4527226"/>
              <a:gd name="connsiteY71" fmla="*/ 133788 h 6046908"/>
              <a:gd name="connsiteX72" fmla="*/ 2820346 w 4527226"/>
              <a:gd name="connsiteY72" fmla="*/ 202368 h 6046908"/>
              <a:gd name="connsiteX73" fmla="*/ 3102286 w 4527226"/>
              <a:gd name="connsiteY73" fmla="*/ 400488 h 6046908"/>
              <a:gd name="connsiteX74" fmla="*/ 3285166 w 4527226"/>
              <a:gd name="connsiteY74" fmla="*/ 651948 h 6046908"/>
              <a:gd name="connsiteX75" fmla="*/ 3407086 w 4527226"/>
              <a:gd name="connsiteY75" fmla="*/ 918648 h 6046908"/>
              <a:gd name="connsiteX76" fmla="*/ 3475666 w 4527226"/>
              <a:gd name="connsiteY76" fmla="*/ 1238688 h 6046908"/>
              <a:gd name="connsiteX77" fmla="*/ 3506146 w 4527226"/>
              <a:gd name="connsiteY77" fmla="*/ 1543488 h 6046908"/>
              <a:gd name="connsiteX78" fmla="*/ 3506146 w 4527226"/>
              <a:gd name="connsiteY78" fmla="*/ 1962588 h 6046908"/>
              <a:gd name="connsiteX79" fmla="*/ 3338506 w 4527226"/>
              <a:gd name="connsiteY79" fmla="*/ 2305488 h 6046908"/>
              <a:gd name="connsiteX80" fmla="*/ 3254686 w 4527226"/>
              <a:gd name="connsiteY80" fmla="*/ 2473128 h 6046908"/>
              <a:gd name="connsiteX81" fmla="*/ 3132766 w 4527226"/>
              <a:gd name="connsiteY81" fmla="*/ 2663628 h 6046908"/>
              <a:gd name="connsiteX82" fmla="*/ 3071806 w 4527226"/>
              <a:gd name="connsiteY82" fmla="*/ 2838888 h 6046908"/>
              <a:gd name="connsiteX83" fmla="*/ 3064186 w 4527226"/>
              <a:gd name="connsiteY83" fmla="*/ 2915088 h 6046908"/>
              <a:gd name="connsiteX84" fmla="*/ 3018466 w 4527226"/>
              <a:gd name="connsiteY84" fmla="*/ 3014148 h 6046908"/>
              <a:gd name="connsiteX85" fmla="*/ 2980366 w 4527226"/>
              <a:gd name="connsiteY85" fmla="*/ 3082728 h 6046908"/>
              <a:gd name="connsiteX86" fmla="*/ 2957506 w 4527226"/>
              <a:gd name="connsiteY86" fmla="*/ 3120828 h 6046908"/>
              <a:gd name="connsiteX87" fmla="*/ 2957506 w 4527226"/>
              <a:gd name="connsiteY87" fmla="*/ 3555168 h 6046908"/>
              <a:gd name="connsiteX88" fmla="*/ 3010846 w 4527226"/>
              <a:gd name="connsiteY88" fmla="*/ 3539928 h 6046908"/>
              <a:gd name="connsiteX89" fmla="*/ 3109906 w 4527226"/>
              <a:gd name="connsiteY89" fmla="*/ 3570408 h 6046908"/>
              <a:gd name="connsiteX90" fmla="*/ 3140386 w 4527226"/>
              <a:gd name="connsiteY90" fmla="*/ 3631368 h 6046908"/>
              <a:gd name="connsiteX91" fmla="*/ 3117526 w 4527226"/>
              <a:gd name="connsiteY91" fmla="*/ 3738048 h 6046908"/>
              <a:gd name="connsiteX92" fmla="*/ 3125146 w 4527226"/>
              <a:gd name="connsiteY92" fmla="*/ 4103808 h 6046908"/>
              <a:gd name="connsiteX93" fmla="*/ 3163246 w 4527226"/>
              <a:gd name="connsiteY93" fmla="*/ 4157148 h 6046908"/>
              <a:gd name="connsiteX94" fmla="*/ 3201346 w 4527226"/>
              <a:gd name="connsiteY94" fmla="*/ 4164768 h 6046908"/>
              <a:gd name="connsiteX95" fmla="*/ 3231826 w 4527226"/>
              <a:gd name="connsiteY95" fmla="*/ 4172388 h 6046908"/>
              <a:gd name="connsiteX96" fmla="*/ 3285166 w 4527226"/>
              <a:gd name="connsiteY96" fmla="*/ 4294308 h 6046908"/>
              <a:gd name="connsiteX97" fmla="*/ 3300406 w 4527226"/>
              <a:gd name="connsiteY97" fmla="*/ 4347648 h 6046908"/>
              <a:gd name="connsiteX98" fmla="*/ 3330886 w 4527226"/>
              <a:gd name="connsiteY98" fmla="*/ 4408608 h 6046908"/>
              <a:gd name="connsiteX99" fmla="*/ 3551866 w 4527226"/>
              <a:gd name="connsiteY99" fmla="*/ 4644828 h 6046908"/>
              <a:gd name="connsiteX100" fmla="*/ 3887146 w 4527226"/>
              <a:gd name="connsiteY100" fmla="*/ 5025828 h 6046908"/>
              <a:gd name="connsiteX101" fmla="*/ 4100506 w 4527226"/>
              <a:gd name="connsiteY101" fmla="*/ 5300148 h 6046908"/>
              <a:gd name="connsiteX102" fmla="*/ 4367206 w 4527226"/>
              <a:gd name="connsiteY102" fmla="*/ 5726868 h 6046908"/>
              <a:gd name="connsiteX103" fmla="*/ 4527226 w 4527226"/>
              <a:gd name="connsiteY103" fmla="*/ 6046908 h 6046908"/>
              <a:gd name="connsiteX0" fmla="*/ 442906 w 4527226"/>
              <a:gd name="connsiteY0" fmla="*/ 5780208 h 6046908"/>
              <a:gd name="connsiteX1" fmla="*/ 473386 w 4527226"/>
              <a:gd name="connsiteY1" fmla="*/ 5665908 h 6046908"/>
              <a:gd name="connsiteX2" fmla="*/ 511486 w 4527226"/>
              <a:gd name="connsiteY2" fmla="*/ 5612568 h 6046908"/>
              <a:gd name="connsiteX3" fmla="*/ 541966 w 4527226"/>
              <a:gd name="connsiteY3" fmla="*/ 5521128 h 6046908"/>
              <a:gd name="connsiteX4" fmla="*/ 564826 w 4527226"/>
              <a:gd name="connsiteY4" fmla="*/ 5353488 h 6046908"/>
              <a:gd name="connsiteX5" fmla="*/ 602926 w 4527226"/>
              <a:gd name="connsiteY5" fmla="*/ 5223948 h 6046908"/>
              <a:gd name="connsiteX6" fmla="*/ 625786 w 4527226"/>
              <a:gd name="connsiteY6" fmla="*/ 5178228 h 6046908"/>
              <a:gd name="connsiteX7" fmla="*/ 701986 w 4527226"/>
              <a:gd name="connsiteY7" fmla="*/ 5071548 h 6046908"/>
              <a:gd name="connsiteX8" fmla="*/ 717226 w 4527226"/>
              <a:gd name="connsiteY8" fmla="*/ 5063928 h 6046908"/>
              <a:gd name="connsiteX9" fmla="*/ 709606 w 4527226"/>
              <a:gd name="connsiteY9" fmla="*/ 5025828 h 6046908"/>
              <a:gd name="connsiteX10" fmla="*/ 701986 w 4527226"/>
              <a:gd name="connsiteY10" fmla="*/ 5002968 h 6046908"/>
              <a:gd name="connsiteX11" fmla="*/ 968686 w 4527226"/>
              <a:gd name="connsiteY11" fmla="*/ 4682928 h 6046908"/>
              <a:gd name="connsiteX12" fmla="*/ 961066 w 4527226"/>
              <a:gd name="connsiteY12" fmla="*/ 4644828 h 6046908"/>
              <a:gd name="connsiteX13" fmla="*/ 1342066 w 4527226"/>
              <a:gd name="connsiteY13" fmla="*/ 4172388 h 6046908"/>
              <a:gd name="connsiteX14" fmla="*/ 1258246 w 4527226"/>
              <a:gd name="connsiteY14" fmla="*/ 4012368 h 6046908"/>
              <a:gd name="connsiteX15" fmla="*/ 1204906 w 4527226"/>
              <a:gd name="connsiteY15" fmla="*/ 3928548 h 6046908"/>
              <a:gd name="connsiteX16" fmla="*/ 1174426 w 4527226"/>
              <a:gd name="connsiteY16" fmla="*/ 3768528 h 6046908"/>
              <a:gd name="connsiteX17" fmla="*/ 1151566 w 4527226"/>
              <a:gd name="connsiteY17" fmla="*/ 3699948 h 6046908"/>
              <a:gd name="connsiteX18" fmla="*/ 1143946 w 4527226"/>
              <a:gd name="connsiteY18" fmla="*/ 3669468 h 6046908"/>
              <a:gd name="connsiteX19" fmla="*/ 1067746 w 4527226"/>
              <a:gd name="connsiteY19" fmla="*/ 3661848 h 6046908"/>
              <a:gd name="connsiteX20" fmla="*/ 938206 w 4527226"/>
              <a:gd name="connsiteY20" fmla="*/ 3669468 h 6046908"/>
              <a:gd name="connsiteX21" fmla="*/ 831526 w 4527226"/>
              <a:gd name="connsiteY21" fmla="*/ 3692328 h 6046908"/>
              <a:gd name="connsiteX22" fmla="*/ 610546 w 4527226"/>
              <a:gd name="connsiteY22" fmla="*/ 3738048 h 6046908"/>
              <a:gd name="connsiteX23" fmla="*/ 389566 w 4527226"/>
              <a:gd name="connsiteY23" fmla="*/ 3638988 h 6046908"/>
              <a:gd name="connsiteX24" fmla="*/ 381946 w 4527226"/>
              <a:gd name="connsiteY24" fmla="*/ 3326568 h 6046908"/>
              <a:gd name="connsiteX25" fmla="*/ 420046 w 4527226"/>
              <a:gd name="connsiteY25" fmla="*/ 3227508 h 6046908"/>
              <a:gd name="connsiteX26" fmla="*/ 389566 w 4527226"/>
              <a:gd name="connsiteY26" fmla="*/ 3166548 h 6046908"/>
              <a:gd name="connsiteX27" fmla="*/ 351466 w 4527226"/>
              <a:gd name="connsiteY27" fmla="*/ 3105588 h 6046908"/>
              <a:gd name="connsiteX28" fmla="*/ 397186 w 4527226"/>
              <a:gd name="connsiteY28" fmla="*/ 3021768 h 6046908"/>
              <a:gd name="connsiteX29" fmla="*/ 488626 w 4527226"/>
              <a:gd name="connsiteY29" fmla="*/ 2998908 h 6046908"/>
              <a:gd name="connsiteX30" fmla="*/ 471956 w 4527226"/>
              <a:gd name="connsiteY30" fmla="*/ 2942709 h 6046908"/>
              <a:gd name="connsiteX31" fmla="*/ 435286 w 4527226"/>
              <a:gd name="connsiteY31" fmla="*/ 2930328 h 6046908"/>
              <a:gd name="connsiteX32" fmla="*/ 389566 w 4527226"/>
              <a:gd name="connsiteY32" fmla="*/ 2930328 h 6046908"/>
              <a:gd name="connsiteX33" fmla="*/ 314000 w 4527226"/>
              <a:gd name="connsiteY33" fmla="*/ 2893495 h 6046908"/>
              <a:gd name="connsiteX34" fmla="*/ 320986 w 4527226"/>
              <a:gd name="connsiteY34" fmla="*/ 2846508 h 6046908"/>
              <a:gd name="connsiteX35" fmla="*/ 328606 w 4527226"/>
              <a:gd name="connsiteY35" fmla="*/ 2793168 h 6046908"/>
              <a:gd name="connsiteX36" fmla="*/ 313366 w 4527226"/>
              <a:gd name="connsiteY36" fmla="*/ 2732208 h 6046908"/>
              <a:gd name="connsiteX37" fmla="*/ 267646 w 4527226"/>
              <a:gd name="connsiteY37" fmla="*/ 2671248 h 6046908"/>
              <a:gd name="connsiteX38" fmla="*/ 176206 w 4527226"/>
              <a:gd name="connsiteY38" fmla="*/ 2656008 h 6046908"/>
              <a:gd name="connsiteX39" fmla="*/ 54286 w 4527226"/>
              <a:gd name="connsiteY39" fmla="*/ 2610288 h 6046908"/>
              <a:gd name="connsiteX40" fmla="*/ 7931 w 4527226"/>
              <a:gd name="connsiteY40" fmla="*/ 2563298 h 6046908"/>
              <a:gd name="connsiteX41" fmla="*/ 8566 w 4527226"/>
              <a:gd name="connsiteY41" fmla="*/ 2488368 h 6046908"/>
              <a:gd name="connsiteX42" fmla="*/ 92386 w 4527226"/>
              <a:gd name="connsiteY42" fmla="*/ 2335968 h 6046908"/>
              <a:gd name="connsiteX43" fmla="*/ 221926 w 4527226"/>
              <a:gd name="connsiteY43" fmla="*/ 2175948 h 6046908"/>
              <a:gd name="connsiteX44" fmla="*/ 282886 w 4527226"/>
              <a:gd name="connsiteY44" fmla="*/ 2084508 h 6046908"/>
              <a:gd name="connsiteX45" fmla="*/ 328606 w 4527226"/>
              <a:gd name="connsiteY45" fmla="*/ 1977828 h 6046908"/>
              <a:gd name="connsiteX46" fmla="*/ 359086 w 4527226"/>
              <a:gd name="connsiteY46" fmla="*/ 1871148 h 6046908"/>
              <a:gd name="connsiteX47" fmla="*/ 374326 w 4527226"/>
              <a:gd name="connsiteY47" fmla="*/ 1810188 h 6046908"/>
              <a:gd name="connsiteX48" fmla="*/ 343846 w 4527226"/>
              <a:gd name="connsiteY48" fmla="*/ 1756848 h 6046908"/>
              <a:gd name="connsiteX49" fmla="*/ 328606 w 4527226"/>
              <a:gd name="connsiteY49" fmla="*/ 1680648 h 6046908"/>
              <a:gd name="connsiteX50" fmla="*/ 412426 w 4527226"/>
              <a:gd name="connsiteY50" fmla="*/ 1474908 h 6046908"/>
              <a:gd name="connsiteX51" fmla="*/ 442906 w 4527226"/>
              <a:gd name="connsiteY51" fmla="*/ 1307268 h 6046908"/>
              <a:gd name="connsiteX52" fmla="*/ 465766 w 4527226"/>
              <a:gd name="connsiteY52" fmla="*/ 1192968 h 6046908"/>
              <a:gd name="connsiteX53" fmla="*/ 503866 w 4527226"/>
              <a:gd name="connsiteY53" fmla="*/ 1055808 h 6046908"/>
              <a:gd name="connsiteX54" fmla="*/ 557206 w 4527226"/>
              <a:gd name="connsiteY54" fmla="*/ 888168 h 6046908"/>
              <a:gd name="connsiteX55" fmla="*/ 503866 w 4527226"/>
              <a:gd name="connsiteY55" fmla="*/ 888168 h 6046908"/>
              <a:gd name="connsiteX56" fmla="*/ 412426 w 4527226"/>
              <a:gd name="connsiteY56" fmla="*/ 834828 h 6046908"/>
              <a:gd name="connsiteX57" fmla="*/ 328606 w 4527226"/>
              <a:gd name="connsiteY57" fmla="*/ 789108 h 6046908"/>
              <a:gd name="connsiteX58" fmla="*/ 260026 w 4527226"/>
              <a:gd name="connsiteY58" fmla="*/ 773868 h 6046908"/>
              <a:gd name="connsiteX59" fmla="*/ 214306 w 4527226"/>
              <a:gd name="connsiteY59" fmla="*/ 751008 h 6046908"/>
              <a:gd name="connsiteX60" fmla="*/ 260026 w 4527226"/>
              <a:gd name="connsiteY60" fmla="*/ 674808 h 6046908"/>
              <a:gd name="connsiteX61" fmla="*/ 374326 w 4527226"/>
              <a:gd name="connsiteY61" fmla="*/ 606228 h 6046908"/>
              <a:gd name="connsiteX62" fmla="*/ 557206 w 4527226"/>
              <a:gd name="connsiteY62" fmla="*/ 507168 h 6046908"/>
              <a:gd name="connsiteX63" fmla="*/ 656266 w 4527226"/>
              <a:gd name="connsiteY63" fmla="*/ 423348 h 6046908"/>
              <a:gd name="connsiteX64" fmla="*/ 892486 w 4527226"/>
              <a:gd name="connsiteY64" fmla="*/ 232848 h 6046908"/>
              <a:gd name="connsiteX65" fmla="*/ 1174426 w 4527226"/>
              <a:gd name="connsiteY65" fmla="*/ 80448 h 6046908"/>
              <a:gd name="connsiteX66" fmla="*/ 1593526 w 4527226"/>
              <a:gd name="connsiteY66" fmla="*/ 11868 h 6046908"/>
              <a:gd name="connsiteX67" fmla="*/ 1944046 w 4527226"/>
              <a:gd name="connsiteY67" fmla="*/ 4248 h 6046908"/>
              <a:gd name="connsiteX68" fmla="*/ 2172646 w 4527226"/>
              <a:gd name="connsiteY68" fmla="*/ 4248 h 6046908"/>
              <a:gd name="connsiteX69" fmla="*/ 2393626 w 4527226"/>
              <a:gd name="connsiteY69" fmla="*/ 57588 h 6046908"/>
              <a:gd name="connsiteX70" fmla="*/ 2667946 w 4527226"/>
              <a:gd name="connsiteY70" fmla="*/ 133788 h 6046908"/>
              <a:gd name="connsiteX71" fmla="*/ 2820346 w 4527226"/>
              <a:gd name="connsiteY71" fmla="*/ 202368 h 6046908"/>
              <a:gd name="connsiteX72" fmla="*/ 3102286 w 4527226"/>
              <a:gd name="connsiteY72" fmla="*/ 400488 h 6046908"/>
              <a:gd name="connsiteX73" fmla="*/ 3285166 w 4527226"/>
              <a:gd name="connsiteY73" fmla="*/ 651948 h 6046908"/>
              <a:gd name="connsiteX74" fmla="*/ 3407086 w 4527226"/>
              <a:gd name="connsiteY74" fmla="*/ 918648 h 6046908"/>
              <a:gd name="connsiteX75" fmla="*/ 3475666 w 4527226"/>
              <a:gd name="connsiteY75" fmla="*/ 1238688 h 6046908"/>
              <a:gd name="connsiteX76" fmla="*/ 3506146 w 4527226"/>
              <a:gd name="connsiteY76" fmla="*/ 1543488 h 6046908"/>
              <a:gd name="connsiteX77" fmla="*/ 3506146 w 4527226"/>
              <a:gd name="connsiteY77" fmla="*/ 1962588 h 6046908"/>
              <a:gd name="connsiteX78" fmla="*/ 3338506 w 4527226"/>
              <a:gd name="connsiteY78" fmla="*/ 2305488 h 6046908"/>
              <a:gd name="connsiteX79" fmla="*/ 3254686 w 4527226"/>
              <a:gd name="connsiteY79" fmla="*/ 2473128 h 6046908"/>
              <a:gd name="connsiteX80" fmla="*/ 3132766 w 4527226"/>
              <a:gd name="connsiteY80" fmla="*/ 2663628 h 6046908"/>
              <a:gd name="connsiteX81" fmla="*/ 3071806 w 4527226"/>
              <a:gd name="connsiteY81" fmla="*/ 2838888 h 6046908"/>
              <a:gd name="connsiteX82" fmla="*/ 3064186 w 4527226"/>
              <a:gd name="connsiteY82" fmla="*/ 2915088 h 6046908"/>
              <a:gd name="connsiteX83" fmla="*/ 3018466 w 4527226"/>
              <a:gd name="connsiteY83" fmla="*/ 3014148 h 6046908"/>
              <a:gd name="connsiteX84" fmla="*/ 2980366 w 4527226"/>
              <a:gd name="connsiteY84" fmla="*/ 3082728 h 6046908"/>
              <a:gd name="connsiteX85" fmla="*/ 2957506 w 4527226"/>
              <a:gd name="connsiteY85" fmla="*/ 3120828 h 6046908"/>
              <a:gd name="connsiteX86" fmla="*/ 2957506 w 4527226"/>
              <a:gd name="connsiteY86" fmla="*/ 3555168 h 6046908"/>
              <a:gd name="connsiteX87" fmla="*/ 3010846 w 4527226"/>
              <a:gd name="connsiteY87" fmla="*/ 3539928 h 6046908"/>
              <a:gd name="connsiteX88" fmla="*/ 3109906 w 4527226"/>
              <a:gd name="connsiteY88" fmla="*/ 3570408 h 6046908"/>
              <a:gd name="connsiteX89" fmla="*/ 3140386 w 4527226"/>
              <a:gd name="connsiteY89" fmla="*/ 3631368 h 6046908"/>
              <a:gd name="connsiteX90" fmla="*/ 3117526 w 4527226"/>
              <a:gd name="connsiteY90" fmla="*/ 3738048 h 6046908"/>
              <a:gd name="connsiteX91" fmla="*/ 3125146 w 4527226"/>
              <a:gd name="connsiteY91" fmla="*/ 4103808 h 6046908"/>
              <a:gd name="connsiteX92" fmla="*/ 3163246 w 4527226"/>
              <a:gd name="connsiteY92" fmla="*/ 4157148 h 6046908"/>
              <a:gd name="connsiteX93" fmla="*/ 3201346 w 4527226"/>
              <a:gd name="connsiteY93" fmla="*/ 4164768 h 6046908"/>
              <a:gd name="connsiteX94" fmla="*/ 3231826 w 4527226"/>
              <a:gd name="connsiteY94" fmla="*/ 4172388 h 6046908"/>
              <a:gd name="connsiteX95" fmla="*/ 3285166 w 4527226"/>
              <a:gd name="connsiteY95" fmla="*/ 4294308 h 6046908"/>
              <a:gd name="connsiteX96" fmla="*/ 3300406 w 4527226"/>
              <a:gd name="connsiteY96" fmla="*/ 4347648 h 6046908"/>
              <a:gd name="connsiteX97" fmla="*/ 3330886 w 4527226"/>
              <a:gd name="connsiteY97" fmla="*/ 4408608 h 6046908"/>
              <a:gd name="connsiteX98" fmla="*/ 3551866 w 4527226"/>
              <a:gd name="connsiteY98" fmla="*/ 4644828 h 6046908"/>
              <a:gd name="connsiteX99" fmla="*/ 3887146 w 4527226"/>
              <a:gd name="connsiteY99" fmla="*/ 5025828 h 6046908"/>
              <a:gd name="connsiteX100" fmla="*/ 4100506 w 4527226"/>
              <a:gd name="connsiteY100" fmla="*/ 5300148 h 6046908"/>
              <a:gd name="connsiteX101" fmla="*/ 4367206 w 4527226"/>
              <a:gd name="connsiteY101" fmla="*/ 5726868 h 6046908"/>
              <a:gd name="connsiteX102" fmla="*/ 4527226 w 4527226"/>
              <a:gd name="connsiteY102" fmla="*/ 6046908 h 6046908"/>
              <a:gd name="connsiteX0" fmla="*/ 473386 w 4527226"/>
              <a:gd name="connsiteY0" fmla="*/ 5665908 h 6046908"/>
              <a:gd name="connsiteX1" fmla="*/ 511486 w 4527226"/>
              <a:gd name="connsiteY1" fmla="*/ 5612568 h 6046908"/>
              <a:gd name="connsiteX2" fmla="*/ 541966 w 4527226"/>
              <a:gd name="connsiteY2" fmla="*/ 5521128 h 6046908"/>
              <a:gd name="connsiteX3" fmla="*/ 564826 w 4527226"/>
              <a:gd name="connsiteY3" fmla="*/ 5353488 h 6046908"/>
              <a:gd name="connsiteX4" fmla="*/ 602926 w 4527226"/>
              <a:gd name="connsiteY4" fmla="*/ 5223948 h 6046908"/>
              <a:gd name="connsiteX5" fmla="*/ 625786 w 4527226"/>
              <a:gd name="connsiteY5" fmla="*/ 5178228 h 6046908"/>
              <a:gd name="connsiteX6" fmla="*/ 701986 w 4527226"/>
              <a:gd name="connsiteY6" fmla="*/ 5071548 h 6046908"/>
              <a:gd name="connsiteX7" fmla="*/ 717226 w 4527226"/>
              <a:gd name="connsiteY7" fmla="*/ 5063928 h 6046908"/>
              <a:gd name="connsiteX8" fmla="*/ 709606 w 4527226"/>
              <a:gd name="connsiteY8" fmla="*/ 5025828 h 6046908"/>
              <a:gd name="connsiteX9" fmla="*/ 701986 w 4527226"/>
              <a:gd name="connsiteY9" fmla="*/ 5002968 h 6046908"/>
              <a:gd name="connsiteX10" fmla="*/ 968686 w 4527226"/>
              <a:gd name="connsiteY10" fmla="*/ 4682928 h 6046908"/>
              <a:gd name="connsiteX11" fmla="*/ 961066 w 4527226"/>
              <a:gd name="connsiteY11" fmla="*/ 4644828 h 6046908"/>
              <a:gd name="connsiteX12" fmla="*/ 1342066 w 4527226"/>
              <a:gd name="connsiteY12" fmla="*/ 4172388 h 6046908"/>
              <a:gd name="connsiteX13" fmla="*/ 1258246 w 4527226"/>
              <a:gd name="connsiteY13" fmla="*/ 4012368 h 6046908"/>
              <a:gd name="connsiteX14" fmla="*/ 1204906 w 4527226"/>
              <a:gd name="connsiteY14" fmla="*/ 3928548 h 6046908"/>
              <a:gd name="connsiteX15" fmla="*/ 1174426 w 4527226"/>
              <a:gd name="connsiteY15" fmla="*/ 3768528 h 6046908"/>
              <a:gd name="connsiteX16" fmla="*/ 1151566 w 4527226"/>
              <a:gd name="connsiteY16" fmla="*/ 3699948 h 6046908"/>
              <a:gd name="connsiteX17" fmla="*/ 1143946 w 4527226"/>
              <a:gd name="connsiteY17" fmla="*/ 3669468 h 6046908"/>
              <a:gd name="connsiteX18" fmla="*/ 1067746 w 4527226"/>
              <a:gd name="connsiteY18" fmla="*/ 3661848 h 6046908"/>
              <a:gd name="connsiteX19" fmla="*/ 938206 w 4527226"/>
              <a:gd name="connsiteY19" fmla="*/ 3669468 h 6046908"/>
              <a:gd name="connsiteX20" fmla="*/ 831526 w 4527226"/>
              <a:gd name="connsiteY20" fmla="*/ 3692328 h 6046908"/>
              <a:gd name="connsiteX21" fmla="*/ 610546 w 4527226"/>
              <a:gd name="connsiteY21" fmla="*/ 3738048 h 6046908"/>
              <a:gd name="connsiteX22" fmla="*/ 389566 w 4527226"/>
              <a:gd name="connsiteY22" fmla="*/ 3638988 h 6046908"/>
              <a:gd name="connsiteX23" fmla="*/ 381946 w 4527226"/>
              <a:gd name="connsiteY23" fmla="*/ 3326568 h 6046908"/>
              <a:gd name="connsiteX24" fmla="*/ 420046 w 4527226"/>
              <a:gd name="connsiteY24" fmla="*/ 3227508 h 6046908"/>
              <a:gd name="connsiteX25" fmla="*/ 389566 w 4527226"/>
              <a:gd name="connsiteY25" fmla="*/ 3166548 h 6046908"/>
              <a:gd name="connsiteX26" fmla="*/ 351466 w 4527226"/>
              <a:gd name="connsiteY26" fmla="*/ 3105588 h 6046908"/>
              <a:gd name="connsiteX27" fmla="*/ 397186 w 4527226"/>
              <a:gd name="connsiteY27" fmla="*/ 3021768 h 6046908"/>
              <a:gd name="connsiteX28" fmla="*/ 488626 w 4527226"/>
              <a:gd name="connsiteY28" fmla="*/ 2998908 h 6046908"/>
              <a:gd name="connsiteX29" fmla="*/ 471956 w 4527226"/>
              <a:gd name="connsiteY29" fmla="*/ 2942709 h 6046908"/>
              <a:gd name="connsiteX30" fmla="*/ 435286 w 4527226"/>
              <a:gd name="connsiteY30" fmla="*/ 2930328 h 6046908"/>
              <a:gd name="connsiteX31" fmla="*/ 389566 w 4527226"/>
              <a:gd name="connsiteY31" fmla="*/ 2930328 h 6046908"/>
              <a:gd name="connsiteX32" fmla="*/ 314000 w 4527226"/>
              <a:gd name="connsiteY32" fmla="*/ 2893495 h 6046908"/>
              <a:gd name="connsiteX33" fmla="*/ 320986 w 4527226"/>
              <a:gd name="connsiteY33" fmla="*/ 2846508 h 6046908"/>
              <a:gd name="connsiteX34" fmla="*/ 328606 w 4527226"/>
              <a:gd name="connsiteY34" fmla="*/ 2793168 h 6046908"/>
              <a:gd name="connsiteX35" fmla="*/ 313366 w 4527226"/>
              <a:gd name="connsiteY35" fmla="*/ 2732208 h 6046908"/>
              <a:gd name="connsiteX36" fmla="*/ 267646 w 4527226"/>
              <a:gd name="connsiteY36" fmla="*/ 2671248 h 6046908"/>
              <a:gd name="connsiteX37" fmla="*/ 176206 w 4527226"/>
              <a:gd name="connsiteY37" fmla="*/ 2656008 h 6046908"/>
              <a:gd name="connsiteX38" fmla="*/ 54286 w 4527226"/>
              <a:gd name="connsiteY38" fmla="*/ 2610288 h 6046908"/>
              <a:gd name="connsiteX39" fmla="*/ 7931 w 4527226"/>
              <a:gd name="connsiteY39" fmla="*/ 2563298 h 6046908"/>
              <a:gd name="connsiteX40" fmla="*/ 8566 w 4527226"/>
              <a:gd name="connsiteY40" fmla="*/ 2488368 h 6046908"/>
              <a:gd name="connsiteX41" fmla="*/ 92386 w 4527226"/>
              <a:gd name="connsiteY41" fmla="*/ 2335968 h 6046908"/>
              <a:gd name="connsiteX42" fmla="*/ 221926 w 4527226"/>
              <a:gd name="connsiteY42" fmla="*/ 2175948 h 6046908"/>
              <a:gd name="connsiteX43" fmla="*/ 282886 w 4527226"/>
              <a:gd name="connsiteY43" fmla="*/ 2084508 h 6046908"/>
              <a:gd name="connsiteX44" fmla="*/ 328606 w 4527226"/>
              <a:gd name="connsiteY44" fmla="*/ 1977828 h 6046908"/>
              <a:gd name="connsiteX45" fmla="*/ 359086 w 4527226"/>
              <a:gd name="connsiteY45" fmla="*/ 1871148 h 6046908"/>
              <a:gd name="connsiteX46" fmla="*/ 374326 w 4527226"/>
              <a:gd name="connsiteY46" fmla="*/ 1810188 h 6046908"/>
              <a:gd name="connsiteX47" fmla="*/ 343846 w 4527226"/>
              <a:gd name="connsiteY47" fmla="*/ 1756848 h 6046908"/>
              <a:gd name="connsiteX48" fmla="*/ 328606 w 4527226"/>
              <a:gd name="connsiteY48" fmla="*/ 1680648 h 6046908"/>
              <a:gd name="connsiteX49" fmla="*/ 412426 w 4527226"/>
              <a:gd name="connsiteY49" fmla="*/ 1474908 h 6046908"/>
              <a:gd name="connsiteX50" fmla="*/ 442906 w 4527226"/>
              <a:gd name="connsiteY50" fmla="*/ 1307268 h 6046908"/>
              <a:gd name="connsiteX51" fmla="*/ 465766 w 4527226"/>
              <a:gd name="connsiteY51" fmla="*/ 1192968 h 6046908"/>
              <a:gd name="connsiteX52" fmla="*/ 503866 w 4527226"/>
              <a:gd name="connsiteY52" fmla="*/ 1055808 h 6046908"/>
              <a:gd name="connsiteX53" fmla="*/ 557206 w 4527226"/>
              <a:gd name="connsiteY53" fmla="*/ 888168 h 6046908"/>
              <a:gd name="connsiteX54" fmla="*/ 503866 w 4527226"/>
              <a:gd name="connsiteY54" fmla="*/ 888168 h 6046908"/>
              <a:gd name="connsiteX55" fmla="*/ 412426 w 4527226"/>
              <a:gd name="connsiteY55" fmla="*/ 834828 h 6046908"/>
              <a:gd name="connsiteX56" fmla="*/ 328606 w 4527226"/>
              <a:gd name="connsiteY56" fmla="*/ 789108 h 6046908"/>
              <a:gd name="connsiteX57" fmla="*/ 260026 w 4527226"/>
              <a:gd name="connsiteY57" fmla="*/ 773868 h 6046908"/>
              <a:gd name="connsiteX58" fmla="*/ 214306 w 4527226"/>
              <a:gd name="connsiteY58" fmla="*/ 751008 h 6046908"/>
              <a:gd name="connsiteX59" fmla="*/ 260026 w 4527226"/>
              <a:gd name="connsiteY59" fmla="*/ 674808 h 6046908"/>
              <a:gd name="connsiteX60" fmla="*/ 374326 w 4527226"/>
              <a:gd name="connsiteY60" fmla="*/ 606228 h 6046908"/>
              <a:gd name="connsiteX61" fmla="*/ 557206 w 4527226"/>
              <a:gd name="connsiteY61" fmla="*/ 507168 h 6046908"/>
              <a:gd name="connsiteX62" fmla="*/ 656266 w 4527226"/>
              <a:gd name="connsiteY62" fmla="*/ 423348 h 6046908"/>
              <a:gd name="connsiteX63" fmla="*/ 892486 w 4527226"/>
              <a:gd name="connsiteY63" fmla="*/ 232848 h 6046908"/>
              <a:gd name="connsiteX64" fmla="*/ 1174426 w 4527226"/>
              <a:gd name="connsiteY64" fmla="*/ 80448 h 6046908"/>
              <a:gd name="connsiteX65" fmla="*/ 1593526 w 4527226"/>
              <a:gd name="connsiteY65" fmla="*/ 11868 h 6046908"/>
              <a:gd name="connsiteX66" fmla="*/ 1944046 w 4527226"/>
              <a:gd name="connsiteY66" fmla="*/ 4248 h 6046908"/>
              <a:gd name="connsiteX67" fmla="*/ 2172646 w 4527226"/>
              <a:gd name="connsiteY67" fmla="*/ 4248 h 6046908"/>
              <a:gd name="connsiteX68" fmla="*/ 2393626 w 4527226"/>
              <a:gd name="connsiteY68" fmla="*/ 57588 h 6046908"/>
              <a:gd name="connsiteX69" fmla="*/ 2667946 w 4527226"/>
              <a:gd name="connsiteY69" fmla="*/ 133788 h 6046908"/>
              <a:gd name="connsiteX70" fmla="*/ 2820346 w 4527226"/>
              <a:gd name="connsiteY70" fmla="*/ 202368 h 6046908"/>
              <a:gd name="connsiteX71" fmla="*/ 3102286 w 4527226"/>
              <a:gd name="connsiteY71" fmla="*/ 400488 h 6046908"/>
              <a:gd name="connsiteX72" fmla="*/ 3285166 w 4527226"/>
              <a:gd name="connsiteY72" fmla="*/ 651948 h 6046908"/>
              <a:gd name="connsiteX73" fmla="*/ 3407086 w 4527226"/>
              <a:gd name="connsiteY73" fmla="*/ 918648 h 6046908"/>
              <a:gd name="connsiteX74" fmla="*/ 3475666 w 4527226"/>
              <a:gd name="connsiteY74" fmla="*/ 1238688 h 6046908"/>
              <a:gd name="connsiteX75" fmla="*/ 3506146 w 4527226"/>
              <a:gd name="connsiteY75" fmla="*/ 1543488 h 6046908"/>
              <a:gd name="connsiteX76" fmla="*/ 3506146 w 4527226"/>
              <a:gd name="connsiteY76" fmla="*/ 1962588 h 6046908"/>
              <a:gd name="connsiteX77" fmla="*/ 3338506 w 4527226"/>
              <a:gd name="connsiteY77" fmla="*/ 2305488 h 6046908"/>
              <a:gd name="connsiteX78" fmla="*/ 3254686 w 4527226"/>
              <a:gd name="connsiteY78" fmla="*/ 2473128 h 6046908"/>
              <a:gd name="connsiteX79" fmla="*/ 3132766 w 4527226"/>
              <a:gd name="connsiteY79" fmla="*/ 2663628 h 6046908"/>
              <a:gd name="connsiteX80" fmla="*/ 3071806 w 4527226"/>
              <a:gd name="connsiteY80" fmla="*/ 2838888 h 6046908"/>
              <a:gd name="connsiteX81" fmla="*/ 3064186 w 4527226"/>
              <a:gd name="connsiteY81" fmla="*/ 2915088 h 6046908"/>
              <a:gd name="connsiteX82" fmla="*/ 3018466 w 4527226"/>
              <a:gd name="connsiteY82" fmla="*/ 3014148 h 6046908"/>
              <a:gd name="connsiteX83" fmla="*/ 2980366 w 4527226"/>
              <a:gd name="connsiteY83" fmla="*/ 3082728 h 6046908"/>
              <a:gd name="connsiteX84" fmla="*/ 2957506 w 4527226"/>
              <a:gd name="connsiteY84" fmla="*/ 3120828 h 6046908"/>
              <a:gd name="connsiteX85" fmla="*/ 2957506 w 4527226"/>
              <a:gd name="connsiteY85" fmla="*/ 3555168 h 6046908"/>
              <a:gd name="connsiteX86" fmla="*/ 3010846 w 4527226"/>
              <a:gd name="connsiteY86" fmla="*/ 3539928 h 6046908"/>
              <a:gd name="connsiteX87" fmla="*/ 3109906 w 4527226"/>
              <a:gd name="connsiteY87" fmla="*/ 3570408 h 6046908"/>
              <a:gd name="connsiteX88" fmla="*/ 3140386 w 4527226"/>
              <a:gd name="connsiteY88" fmla="*/ 3631368 h 6046908"/>
              <a:gd name="connsiteX89" fmla="*/ 3117526 w 4527226"/>
              <a:gd name="connsiteY89" fmla="*/ 3738048 h 6046908"/>
              <a:gd name="connsiteX90" fmla="*/ 3125146 w 4527226"/>
              <a:gd name="connsiteY90" fmla="*/ 4103808 h 6046908"/>
              <a:gd name="connsiteX91" fmla="*/ 3163246 w 4527226"/>
              <a:gd name="connsiteY91" fmla="*/ 4157148 h 6046908"/>
              <a:gd name="connsiteX92" fmla="*/ 3201346 w 4527226"/>
              <a:gd name="connsiteY92" fmla="*/ 4164768 h 6046908"/>
              <a:gd name="connsiteX93" fmla="*/ 3231826 w 4527226"/>
              <a:gd name="connsiteY93" fmla="*/ 4172388 h 6046908"/>
              <a:gd name="connsiteX94" fmla="*/ 3285166 w 4527226"/>
              <a:gd name="connsiteY94" fmla="*/ 4294308 h 6046908"/>
              <a:gd name="connsiteX95" fmla="*/ 3300406 w 4527226"/>
              <a:gd name="connsiteY95" fmla="*/ 4347648 h 6046908"/>
              <a:gd name="connsiteX96" fmla="*/ 3330886 w 4527226"/>
              <a:gd name="connsiteY96" fmla="*/ 4408608 h 6046908"/>
              <a:gd name="connsiteX97" fmla="*/ 3551866 w 4527226"/>
              <a:gd name="connsiteY97" fmla="*/ 4644828 h 6046908"/>
              <a:gd name="connsiteX98" fmla="*/ 3887146 w 4527226"/>
              <a:gd name="connsiteY98" fmla="*/ 5025828 h 6046908"/>
              <a:gd name="connsiteX99" fmla="*/ 4100506 w 4527226"/>
              <a:gd name="connsiteY99" fmla="*/ 5300148 h 6046908"/>
              <a:gd name="connsiteX100" fmla="*/ 4367206 w 4527226"/>
              <a:gd name="connsiteY100" fmla="*/ 5726868 h 6046908"/>
              <a:gd name="connsiteX101" fmla="*/ 4527226 w 4527226"/>
              <a:gd name="connsiteY101" fmla="*/ 6046908 h 6046908"/>
              <a:gd name="connsiteX0" fmla="*/ 511486 w 4527226"/>
              <a:gd name="connsiteY0" fmla="*/ 5612568 h 6046908"/>
              <a:gd name="connsiteX1" fmla="*/ 541966 w 4527226"/>
              <a:gd name="connsiteY1" fmla="*/ 5521128 h 6046908"/>
              <a:gd name="connsiteX2" fmla="*/ 564826 w 4527226"/>
              <a:gd name="connsiteY2" fmla="*/ 5353488 h 6046908"/>
              <a:gd name="connsiteX3" fmla="*/ 602926 w 4527226"/>
              <a:gd name="connsiteY3" fmla="*/ 5223948 h 6046908"/>
              <a:gd name="connsiteX4" fmla="*/ 625786 w 4527226"/>
              <a:gd name="connsiteY4" fmla="*/ 5178228 h 6046908"/>
              <a:gd name="connsiteX5" fmla="*/ 701986 w 4527226"/>
              <a:gd name="connsiteY5" fmla="*/ 5071548 h 6046908"/>
              <a:gd name="connsiteX6" fmla="*/ 717226 w 4527226"/>
              <a:gd name="connsiteY6" fmla="*/ 5063928 h 6046908"/>
              <a:gd name="connsiteX7" fmla="*/ 709606 w 4527226"/>
              <a:gd name="connsiteY7" fmla="*/ 5025828 h 6046908"/>
              <a:gd name="connsiteX8" fmla="*/ 701986 w 4527226"/>
              <a:gd name="connsiteY8" fmla="*/ 5002968 h 6046908"/>
              <a:gd name="connsiteX9" fmla="*/ 968686 w 4527226"/>
              <a:gd name="connsiteY9" fmla="*/ 4682928 h 6046908"/>
              <a:gd name="connsiteX10" fmla="*/ 961066 w 4527226"/>
              <a:gd name="connsiteY10" fmla="*/ 4644828 h 6046908"/>
              <a:gd name="connsiteX11" fmla="*/ 1342066 w 4527226"/>
              <a:gd name="connsiteY11" fmla="*/ 4172388 h 6046908"/>
              <a:gd name="connsiteX12" fmla="*/ 1258246 w 4527226"/>
              <a:gd name="connsiteY12" fmla="*/ 4012368 h 6046908"/>
              <a:gd name="connsiteX13" fmla="*/ 1204906 w 4527226"/>
              <a:gd name="connsiteY13" fmla="*/ 3928548 h 6046908"/>
              <a:gd name="connsiteX14" fmla="*/ 1174426 w 4527226"/>
              <a:gd name="connsiteY14" fmla="*/ 3768528 h 6046908"/>
              <a:gd name="connsiteX15" fmla="*/ 1151566 w 4527226"/>
              <a:gd name="connsiteY15" fmla="*/ 3699948 h 6046908"/>
              <a:gd name="connsiteX16" fmla="*/ 1143946 w 4527226"/>
              <a:gd name="connsiteY16" fmla="*/ 3669468 h 6046908"/>
              <a:gd name="connsiteX17" fmla="*/ 1067746 w 4527226"/>
              <a:gd name="connsiteY17" fmla="*/ 3661848 h 6046908"/>
              <a:gd name="connsiteX18" fmla="*/ 938206 w 4527226"/>
              <a:gd name="connsiteY18" fmla="*/ 3669468 h 6046908"/>
              <a:gd name="connsiteX19" fmla="*/ 831526 w 4527226"/>
              <a:gd name="connsiteY19" fmla="*/ 3692328 h 6046908"/>
              <a:gd name="connsiteX20" fmla="*/ 610546 w 4527226"/>
              <a:gd name="connsiteY20" fmla="*/ 3738048 h 6046908"/>
              <a:gd name="connsiteX21" fmla="*/ 389566 w 4527226"/>
              <a:gd name="connsiteY21" fmla="*/ 3638988 h 6046908"/>
              <a:gd name="connsiteX22" fmla="*/ 381946 w 4527226"/>
              <a:gd name="connsiteY22" fmla="*/ 3326568 h 6046908"/>
              <a:gd name="connsiteX23" fmla="*/ 420046 w 4527226"/>
              <a:gd name="connsiteY23" fmla="*/ 3227508 h 6046908"/>
              <a:gd name="connsiteX24" fmla="*/ 389566 w 4527226"/>
              <a:gd name="connsiteY24" fmla="*/ 3166548 h 6046908"/>
              <a:gd name="connsiteX25" fmla="*/ 351466 w 4527226"/>
              <a:gd name="connsiteY25" fmla="*/ 3105588 h 6046908"/>
              <a:gd name="connsiteX26" fmla="*/ 397186 w 4527226"/>
              <a:gd name="connsiteY26" fmla="*/ 3021768 h 6046908"/>
              <a:gd name="connsiteX27" fmla="*/ 488626 w 4527226"/>
              <a:gd name="connsiteY27" fmla="*/ 2998908 h 6046908"/>
              <a:gd name="connsiteX28" fmla="*/ 471956 w 4527226"/>
              <a:gd name="connsiteY28" fmla="*/ 2942709 h 6046908"/>
              <a:gd name="connsiteX29" fmla="*/ 435286 w 4527226"/>
              <a:gd name="connsiteY29" fmla="*/ 2930328 h 6046908"/>
              <a:gd name="connsiteX30" fmla="*/ 389566 w 4527226"/>
              <a:gd name="connsiteY30" fmla="*/ 2930328 h 6046908"/>
              <a:gd name="connsiteX31" fmla="*/ 314000 w 4527226"/>
              <a:gd name="connsiteY31" fmla="*/ 2893495 h 6046908"/>
              <a:gd name="connsiteX32" fmla="*/ 320986 w 4527226"/>
              <a:gd name="connsiteY32" fmla="*/ 2846508 h 6046908"/>
              <a:gd name="connsiteX33" fmla="*/ 328606 w 4527226"/>
              <a:gd name="connsiteY33" fmla="*/ 2793168 h 6046908"/>
              <a:gd name="connsiteX34" fmla="*/ 313366 w 4527226"/>
              <a:gd name="connsiteY34" fmla="*/ 2732208 h 6046908"/>
              <a:gd name="connsiteX35" fmla="*/ 267646 w 4527226"/>
              <a:gd name="connsiteY35" fmla="*/ 2671248 h 6046908"/>
              <a:gd name="connsiteX36" fmla="*/ 176206 w 4527226"/>
              <a:gd name="connsiteY36" fmla="*/ 2656008 h 6046908"/>
              <a:gd name="connsiteX37" fmla="*/ 54286 w 4527226"/>
              <a:gd name="connsiteY37" fmla="*/ 2610288 h 6046908"/>
              <a:gd name="connsiteX38" fmla="*/ 7931 w 4527226"/>
              <a:gd name="connsiteY38" fmla="*/ 2563298 h 6046908"/>
              <a:gd name="connsiteX39" fmla="*/ 8566 w 4527226"/>
              <a:gd name="connsiteY39" fmla="*/ 2488368 h 6046908"/>
              <a:gd name="connsiteX40" fmla="*/ 92386 w 4527226"/>
              <a:gd name="connsiteY40" fmla="*/ 2335968 h 6046908"/>
              <a:gd name="connsiteX41" fmla="*/ 221926 w 4527226"/>
              <a:gd name="connsiteY41" fmla="*/ 2175948 h 6046908"/>
              <a:gd name="connsiteX42" fmla="*/ 282886 w 4527226"/>
              <a:gd name="connsiteY42" fmla="*/ 2084508 h 6046908"/>
              <a:gd name="connsiteX43" fmla="*/ 328606 w 4527226"/>
              <a:gd name="connsiteY43" fmla="*/ 1977828 h 6046908"/>
              <a:gd name="connsiteX44" fmla="*/ 359086 w 4527226"/>
              <a:gd name="connsiteY44" fmla="*/ 1871148 h 6046908"/>
              <a:gd name="connsiteX45" fmla="*/ 374326 w 4527226"/>
              <a:gd name="connsiteY45" fmla="*/ 1810188 h 6046908"/>
              <a:gd name="connsiteX46" fmla="*/ 343846 w 4527226"/>
              <a:gd name="connsiteY46" fmla="*/ 1756848 h 6046908"/>
              <a:gd name="connsiteX47" fmla="*/ 328606 w 4527226"/>
              <a:gd name="connsiteY47" fmla="*/ 1680648 h 6046908"/>
              <a:gd name="connsiteX48" fmla="*/ 412426 w 4527226"/>
              <a:gd name="connsiteY48" fmla="*/ 1474908 h 6046908"/>
              <a:gd name="connsiteX49" fmla="*/ 442906 w 4527226"/>
              <a:gd name="connsiteY49" fmla="*/ 1307268 h 6046908"/>
              <a:gd name="connsiteX50" fmla="*/ 465766 w 4527226"/>
              <a:gd name="connsiteY50" fmla="*/ 1192968 h 6046908"/>
              <a:gd name="connsiteX51" fmla="*/ 503866 w 4527226"/>
              <a:gd name="connsiteY51" fmla="*/ 1055808 h 6046908"/>
              <a:gd name="connsiteX52" fmla="*/ 557206 w 4527226"/>
              <a:gd name="connsiteY52" fmla="*/ 888168 h 6046908"/>
              <a:gd name="connsiteX53" fmla="*/ 503866 w 4527226"/>
              <a:gd name="connsiteY53" fmla="*/ 888168 h 6046908"/>
              <a:gd name="connsiteX54" fmla="*/ 412426 w 4527226"/>
              <a:gd name="connsiteY54" fmla="*/ 834828 h 6046908"/>
              <a:gd name="connsiteX55" fmla="*/ 328606 w 4527226"/>
              <a:gd name="connsiteY55" fmla="*/ 789108 h 6046908"/>
              <a:gd name="connsiteX56" fmla="*/ 260026 w 4527226"/>
              <a:gd name="connsiteY56" fmla="*/ 773868 h 6046908"/>
              <a:gd name="connsiteX57" fmla="*/ 214306 w 4527226"/>
              <a:gd name="connsiteY57" fmla="*/ 751008 h 6046908"/>
              <a:gd name="connsiteX58" fmla="*/ 260026 w 4527226"/>
              <a:gd name="connsiteY58" fmla="*/ 674808 h 6046908"/>
              <a:gd name="connsiteX59" fmla="*/ 374326 w 4527226"/>
              <a:gd name="connsiteY59" fmla="*/ 606228 h 6046908"/>
              <a:gd name="connsiteX60" fmla="*/ 557206 w 4527226"/>
              <a:gd name="connsiteY60" fmla="*/ 507168 h 6046908"/>
              <a:gd name="connsiteX61" fmla="*/ 656266 w 4527226"/>
              <a:gd name="connsiteY61" fmla="*/ 423348 h 6046908"/>
              <a:gd name="connsiteX62" fmla="*/ 892486 w 4527226"/>
              <a:gd name="connsiteY62" fmla="*/ 232848 h 6046908"/>
              <a:gd name="connsiteX63" fmla="*/ 1174426 w 4527226"/>
              <a:gd name="connsiteY63" fmla="*/ 80448 h 6046908"/>
              <a:gd name="connsiteX64" fmla="*/ 1593526 w 4527226"/>
              <a:gd name="connsiteY64" fmla="*/ 11868 h 6046908"/>
              <a:gd name="connsiteX65" fmla="*/ 1944046 w 4527226"/>
              <a:gd name="connsiteY65" fmla="*/ 4248 h 6046908"/>
              <a:gd name="connsiteX66" fmla="*/ 2172646 w 4527226"/>
              <a:gd name="connsiteY66" fmla="*/ 4248 h 6046908"/>
              <a:gd name="connsiteX67" fmla="*/ 2393626 w 4527226"/>
              <a:gd name="connsiteY67" fmla="*/ 57588 h 6046908"/>
              <a:gd name="connsiteX68" fmla="*/ 2667946 w 4527226"/>
              <a:gd name="connsiteY68" fmla="*/ 133788 h 6046908"/>
              <a:gd name="connsiteX69" fmla="*/ 2820346 w 4527226"/>
              <a:gd name="connsiteY69" fmla="*/ 202368 h 6046908"/>
              <a:gd name="connsiteX70" fmla="*/ 3102286 w 4527226"/>
              <a:gd name="connsiteY70" fmla="*/ 400488 h 6046908"/>
              <a:gd name="connsiteX71" fmla="*/ 3285166 w 4527226"/>
              <a:gd name="connsiteY71" fmla="*/ 651948 h 6046908"/>
              <a:gd name="connsiteX72" fmla="*/ 3407086 w 4527226"/>
              <a:gd name="connsiteY72" fmla="*/ 918648 h 6046908"/>
              <a:gd name="connsiteX73" fmla="*/ 3475666 w 4527226"/>
              <a:gd name="connsiteY73" fmla="*/ 1238688 h 6046908"/>
              <a:gd name="connsiteX74" fmla="*/ 3506146 w 4527226"/>
              <a:gd name="connsiteY74" fmla="*/ 1543488 h 6046908"/>
              <a:gd name="connsiteX75" fmla="*/ 3506146 w 4527226"/>
              <a:gd name="connsiteY75" fmla="*/ 1962588 h 6046908"/>
              <a:gd name="connsiteX76" fmla="*/ 3338506 w 4527226"/>
              <a:gd name="connsiteY76" fmla="*/ 2305488 h 6046908"/>
              <a:gd name="connsiteX77" fmla="*/ 3254686 w 4527226"/>
              <a:gd name="connsiteY77" fmla="*/ 2473128 h 6046908"/>
              <a:gd name="connsiteX78" fmla="*/ 3132766 w 4527226"/>
              <a:gd name="connsiteY78" fmla="*/ 2663628 h 6046908"/>
              <a:gd name="connsiteX79" fmla="*/ 3071806 w 4527226"/>
              <a:gd name="connsiteY79" fmla="*/ 2838888 h 6046908"/>
              <a:gd name="connsiteX80" fmla="*/ 3064186 w 4527226"/>
              <a:gd name="connsiteY80" fmla="*/ 2915088 h 6046908"/>
              <a:gd name="connsiteX81" fmla="*/ 3018466 w 4527226"/>
              <a:gd name="connsiteY81" fmla="*/ 3014148 h 6046908"/>
              <a:gd name="connsiteX82" fmla="*/ 2980366 w 4527226"/>
              <a:gd name="connsiteY82" fmla="*/ 3082728 h 6046908"/>
              <a:gd name="connsiteX83" fmla="*/ 2957506 w 4527226"/>
              <a:gd name="connsiteY83" fmla="*/ 3120828 h 6046908"/>
              <a:gd name="connsiteX84" fmla="*/ 2957506 w 4527226"/>
              <a:gd name="connsiteY84" fmla="*/ 3555168 h 6046908"/>
              <a:gd name="connsiteX85" fmla="*/ 3010846 w 4527226"/>
              <a:gd name="connsiteY85" fmla="*/ 3539928 h 6046908"/>
              <a:gd name="connsiteX86" fmla="*/ 3109906 w 4527226"/>
              <a:gd name="connsiteY86" fmla="*/ 3570408 h 6046908"/>
              <a:gd name="connsiteX87" fmla="*/ 3140386 w 4527226"/>
              <a:gd name="connsiteY87" fmla="*/ 3631368 h 6046908"/>
              <a:gd name="connsiteX88" fmla="*/ 3117526 w 4527226"/>
              <a:gd name="connsiteY88" fmla="*/ 3738048 h 6046908"/>
              <a:gd name="connsiteX89" fmla="*/ 3125146 w 4527226"/>
              <a:gd name="connsiteY89" fmla="*/ 4103808 h 6046908"/>
              <a:gd name="connsiteX90" fmla="*/ 3163246 w 4527226"/>
              <a:gd name="connsiteY90" fmla="*/ 4157148 h 6046908"/>
              <a:gd name="connsiteX91" fmla="*/ 3201346 w 4527226"/>
              <a:gd name="connsiteY91" fmla="*/ 4164768 h 6046908"/>
              <a:gd name="connsiteX92" fmla="*/ 3231826 w 4527226"/>
              <a:gd name="connsiteY92" fmla="*/ 4172388 h 6046908"/>
              <a:gd name="connsiteX93" fmla="*/ 3285166 w 4527226"/>
              <a:gd name="connsiteY93" fmla="*/ 4294308 h 6046908"/>
              <a:gd name="connsiteX94" fmla="*/ 3300406 w 4527226"/>
              <a:gd name="connsiteY94" fmla="*/ 4347648 h 6046908"/>
              <a:gd name="connsiteX95" fmla="*/ 3330886 w 4527226"/>
              <a:gd name="connsiteY95" fmla="*/ 4408608 h 6046908"/>
              <a:gd name="connsiteX96" fmla="*/ 3551866 w 4527226"/>
              <a:gd name="connsiteY96" fmla="*/ 4644828 h 6046908"/>
              <a:gd name="connsiteX97" fmla="*/ 3887146 w 4527226"/>
              <a:gd name="connsiteY97" fmla="*/ 5025828 h 6046908"/>
              <a:gd name="connsiteX98" fmla="*/ 4100506 w 4527226"/>
              <a:gd name="connsiteY98" fmla="*/ 5300148 h 6046908"/>
              <a:gd name="connsiteX99" fmla="*/ 4367206 w 4527226"/>
              <a:gd name="connsiteY99" fmla="*/ 5726868 h 6046908"/>
              <a:gd name="connsiteX100" fmla="*/ 4527226 w 4527226"/>
              <a:gd name="connsiteY100" fmla="*/ 6046908 h 6046908"/>
              <a:gd name="connsiteX0" fmla="*/ 541966 w 4527226"/>
              <a:gd name="connsiteY0" fmla="*/ 5521128 h 6046908"/>
              <a:gd name="connsiteX1" fmla="*/ 564826 w 4527226"/>
              <a:gd name="connsiteY1" fmla="*/ 5353488 h 6046908"/>
              <a:gd name="connsiteX2" fmla="*/ 602926 w 4527226"/>
              <a:gd name="connsiteY2" fmla="*/ 5223948 h 6046908"/>
              <a:gd name="connsiteX3" fmla="*/ 625786 w 4527226"/>
              <a:gd name="connsiteY3" fmla="*/ 5178228 h 6046908"/>
              <a:gd name="connsiteX4" fmla="*/ 701986 w 4527226"/>
              <a:gd name="connsiteY4" fmla="*/ 5071548 h 6046908"/>
              <a:gd name="connsiteX5" fmla="*/ 717226 w 4527226"/>
              <a:gd name="connsiteY5" fmla="*/ 5063928 h 6046908"/>
              <a:gd name="connsiteX6" fmla="*/ 709606 w 4527226"/>
              <a:gd name="connsiteY6" fmla="*/ 5025828 h 6046908"/>
              <a:gd name="connsiteX7" fmla="*/ 701986 w 4527226"/>
              <a:gd name="connsiteY7" fmla="*/ 5002968 h 6046908"/>
              <a:gd name="connsiteX8" fmla="*/ 968686 w 4527226"/>
              <a:gd name="connsiteY8" fmla="*/ 4682928 h 6046908"/>
              <a:gd name="connsiteX9" fmla="*/ 961066 w 4527226"/>
              <a:gd name="connsiteY9" fmla="*/ 4644828 h 6046908"/>
              <a:gd name="connsiteX10" fmla="*/ 1342066 w 4527226"/>
              <a:gd name="connsiteY10" fmla="*/ 4172388 h 6046908"/>
              <a:gd name="connsiteX11" fmla="*/ 1258246 w 4527226"/>
              <a:gd name="connsiteY11" fmla="*/ 4012368 h 6046908"/>
              <a:gd name="connsiteX12" fmla="*/ 1204906 w 4527226"/>
              <a:gd name="connsiteY12" fmla="*/ 3928548 h 6046908"/>
              <a:gd name="connsiteX13" fmla="*/ 1174426 w 4527226"/>
              <a:gd name="connsiteY13" fmla="*/ 3768528 h 6046908"/>
              <a:gd name="connsiteX14" fmla="*/ 1151566 w 4527226"/>
              <a:gd name="connsiteY14" fmla="*/ 3699948 h 6046908"/>
              <a:gd name="connsiteX15" fmla="*/ 1143946 w 4527226"/>
              <a:gd name="connsiteY15" fmla="*/ 3669468 h 6046908"/>
              <a:gd name="connsiteX16" fmla="*/ 1067746 w 4527226"/>
              <a:gd name="connsiteY16" fmla="*/ 3661848 h 6046908"/>
              <a:gd name="connsiteX17" fmla="*/ 938206 w 4527226"/>
              <a:gd name="connsiteY17" fmla="*/ 3669468 h 6046908"/>
              <a:gd name="connsiteX18" fmla="*/ 831526 w 4527226"/>
              <a:gd name="connsiteY18" fmla="*/ 3692328 h 6046908"/>
              <a:gd name="connsiteX19" fmla="*/ 610546 w 4527226"/>
              <a:gd name="connsiteY19" fmla="*/ 3738048 h 6046908"/>
              <a:gd name="connsiteX20" fmla="*/ 389566 w 4527226"/>
              <a:gd name="connsiteY20" fmla="*/ 3638988 h 6046908"/>
              <a:gd name="connsiteX21" fmla="*/ 381946 w 4527226"/>
              <a:gd name="connsiteY21" fmla="*/ 3326568 h 6046908"/>
              <a:gd name="connsiteX22" fmla="*/ 420046 w 4527226"/>
              <a:gd name="connsiteY22" fmla="*/ 3227508 h 6046908"/>
              <a:gd name="connsiteX23" fmla="*/ 389566 w 4527226"/>
              <a:gd name="connsiteY23" fmla="*/ 3166548 h 6046908"/>
              <a:gd name="connsiteX24" fmla="*/ 351466 w 4527226"/>
              <a:gd name="connsiteY24" fmla="*/ 3105588 h 6046908"/>
              <a:gd name="connsiteX25" fmla="*/ 397186 w 4527226"/>
              <a:gd name="connsiteY25" fmla="*/ 3021768 h 6046908"/>
              <a:gd name="connsiteX26" fmla="*/ 488626 w 4527226"/>
              <a:gd name="connsiteY26" fmla="*/ 2998908 h 6046908"/>
              <a:gd name="connsiteX27" fmla="*/ 471956 w 4527226"/>
              <a:gd name="connsiteY27" fmla="*/ 2942709 h 6046908"/>
              <a:gd name="connsiteX28" fmla="*/ 435286 w 4527226"/>
              <a:gd name="connsiteY28" fmla="*/ 2930328 h 6046908"/>
              <a:gd name="connsiteX29" fmla="*/ 389566 w 4527226"/>
              <a:gd name="connsiteY29" fmla="*/ 2930328 h 6046908"/>
              <a:gd name="connsiteX30" fmla="*/ 314000 w 4527226"/>
              <a:gd name="connsiteY30" fmla="*/ 2893495 h 6046908"/>
              <a:gd name="connsiteX31" fmla="*/ 320986 w 4527226"/>
              <a:gd name="connsiteY31" fmla="*/ 2846508 h 6046908"/>
              <a:gd name="connsiteX32" fmla="*/ 328606 w 4527226"/>
              <a:gd name="connsiteY32" fmla="*/ 2793168 h 6046908"/>
              <a:gd name="connsiteX33" fmla="*/ 313366 w 4527226"/>
              <a:gd name="connsiteY33" fmla="*/ 2732208 h 6046908"/>
              <a:gd name="connsiteX34" fmla="*/ 267646 w 4527226"/>
              <a:gd name="connsiteY34" fmla="*/ 2671248 h 6046908"/>
              <a:gd name="connsiteX35" fmla="*/ 176206 w 4527226"/>
              <a:gd name="connsiteY35" fmla="*/ 2656008 h 6046908"/>
              <a:gd name="connsiteX36" fmla="*/ 54286 w 4527226"/>
              <a:gd name="connsiteY36" fmla="*/ 2610288 h 6046908"/>
              <a:gd name="connsiteX37" fmla="*/ 7931 w 4527226"/>
              <a:gd name="connsiteY37" fmla="*/ 2563298 h 6046908"/>
              <a:gd name="connsiteX38" fmla="*/ 8566 w 4527226"/>
              <a:gd name="connsiteY38" fmla="*/ 2488368 h 6046908"/>
              <a:gd name="connsiteX39" fmla="*/ 92386 w 4527226"/>
              <a:gd name="connsiteY39" fmla="*/ 2335968 h 6046908"/>
              <a:gd name="connsiteX40" fmla="*/ 221926 w 4527226"/>
              <a:gd name="connsiteY40" fmla="*/ 2175948 h 6046908"/>
              <a:gd name="connsiteX41" fmla="*/ 282886 w 4527226"/>
              <a:gd name="connsiteY41" fmla="*/ 2084508 h 6046908"/>
              <a:gd name="connsiteX42" fmla="*/ 328606 w 4527226"/>
              <a:gd name="connsiteY42" fmla="*/ 1977828 h 6046908"/>
              <a:gd name="connsiteX43" fmla="*/ 359086 w 4527226"/>
              <a:gd name="connsiteY43" fmla="*/ 1871148 h 6046908"/>
              <a:gd name="connsiteX44" fmla="*/ 374326 w 4527226"/>
              <a:gd name="connsiteY44" fmla="*/ 1810188 h 6046908"/>
              <a:gd name="connsiteX45" fmla="*/ 343846 w 4527226"/>
              <a:gd name="connsiteY45" fmla="*/ 1756848 h 6046908"/>
              <a:gd name="connsiteX46" fmla="*/ 328606 w 4527226"/>
              <a:gd name="connsiteY46" fmla="*/ 1680648 h 6046908"/>
              <a:gd name="connsiteX47" fmla="*/ 412426 w 4527226"/>
              <a:gd name="connsiteY47" fmla="*/ 1474908 h 6046908"/>
              <a:gd name="connsiteX48" fmla="*/ 442906 w 4527226"/>
              <a:gd name="connsiteY48" fmla="*/ 1307268 h 6046908"/>
              <a:gd name="connsiteX49" fmla="*/ 465766 w 4527226"/>
              <a:gd name="connsiteY49" fmla="*/ 1192968 h 6046908"/>
              <a:gd name="connsiteX50" fmla="*/ 503866 w 4527226"/>
              <a:gd name="connsiteY50" fmla="*/ 1055808 h 6046908"/>
              <a:gd name="connsiteX51" fmla="*/ 557206 w 4527226"/>
              <a:gd name="connsiteY51" fmla="*/ 888168 h 6046908"/>
              <a:gd name="connsiteX52" fmla="*/ 503866 w 4527226"/>
              <a:gd name="connsiteY52" fmla="*/ 888168 h 6046908"/>
              <a:gd name="connsiteX53" fmla="*/ 412426 w 4527226"/>
              <a:gd name="connsiteY53" fmla="*/ 834828 h 6046908"/>
              <a:gd name="connsiteX54" fmla="*/ 328606 w 4527226"/>
              <a:gd name="connsiteY54" fmla="*/ 789108 h 6046908"/>
              <a:gd name="connsiteX55" fmla="*/ 260026 w 4527226"/>
              <a:gd name="connsiteY55" fmla="*/ 773868 h 6046908"/>
              <a:gd name="connsiteX56" fmla="*/ 214306 w 4527226"/>
              <a:gd name="connsiteY56" fmla="*/ 751008 h 6046908"/>
              <a:gd name="connsiteX57" fmla="*/ 260026 w 4527226"/>
              <a:gd name="connsiteY57" fmla="*/ 674808 h 6046908"/>
              <a:gd name="connsiteX58" fmla="*/ 374326 w 4527226"/>
              <a:gd name="connsiteY58" fmla="*/ 606228 h 6046908"/>
              <a:gd name="connsiteX59" fmla="*/ 557206 w 4527226"/>
              <a:gd name="connsiteY59" fmla="*/ 507168 h 6046908"/>
              <a:gd name="connsiteX60" fmla="*/ 656266 w 4527226"/>
              <a:gd name="connsiteY60" fmla="*/ 423348 h 6046908"/>
              <a:gd name="connsiteX61" fmla="*/ 892486 w 4527226"/>
              <a:gd name="connsiteY61" fmla="*/ 232848 h 6046908"/>
              <a:gd name="connsiteX62" fmla="*/ 1174426 w 4527226"/>
              <a:gd name="connsiteY62" fmla="*/ 80448 h 6046908"/>
              <a:gd name="connsiteX63" fmla="*/ 1593526 w 4527226"/>
              <a:gd name="connsiteY63" fmla="*/ 11868 h 6046908"/>
              <a:gd name="connsiteX64" fmla="*/ 1944046 w 4527226"/>
              <a:gd name="connsiteY64" fmla="*/ 4248 h 6046908"/>
              <a:gd name="connsiteX65" fmla="*/ 2172646 w 4527226"/>
              <a:gd name="connsiteY65" fmla="*/ 4248 h 6046908"/>
              <a:gd name="connsiteX66" fmla="*/ 2393626 w 4527226"/>
              <a:gd name="connsiteY66" fmla="*/ 57588 h 6046908"/>
              <a:gd name="connsiteX67" fmla="*/ 2667946 w 4527226"/>
              <a:gd name="connsiteY67" fmla="*/ 133788 h 6046908"/>
              <a:gd name="connsiteX68" fmla="*/ 2820346 w 4527226"/>
              <a:gd name="connsiteY68" fmla="*/ 202368 h 6046908"/>
              <a:gd name="connsiteX69" fmla="*/ 3102286 w 4527226"/>
              <a:gd name="connsiteY69" fmla="*/ 400488 h 6046908"/>
              <a:gd name="connsiteX70" fmla="*/ 3285166 w 4527226"/>
              <a:gd name="connsiteY70" fmla="*/ 651948 h 6046908"/>
              <a:gd name="connsiteX71" fmla="*/ 3407086 w 4527226"/>
              <a:gd name="connsiteY71" fmla="*/ 918648 h 6046908"/>
              <a:gd name="connsiteX72" fmla="*/ 3475666 w 4527226"/>
              <a:gd name="connsiteY72" fmla="*/ 1238688 h 6046908"/>
              <a:gd name="connsiteX73" fmla="*/ 3506146 w 4527226"/>
              <a:gd name="connsiteY73" fmla="*/ 1543488 h 6046908"/>
              <a:gd name="connsiteX74" fmla="*/ 3506146 w 4527226"/>
              <a:gd name="connsiteY74" fmla="*/ 1962588 h 6046908"/>
              <a:gd name="connsiteX75" fmla="*/ 3338506 w 4527226"/>
              <a:gd name="connsiteY75" fmla="*/ 2305488 h 6046908"/>
              <a:gd name="connsiteX76" fmla="*/ 3254686 w 4527226"/>
              <a:gd name="connsiteY76" fmla="*/ 2473128 h 6046908"/>
              <a:gd name="connsiteX77" fmla="*/ 3132766 w 4527226"/>
              <a:gd name="connsiteY77" fmla="*/ 2663628 h 6046908"/>
              <a:gd name="connsiteX78" fmla="*/ 3071806 w 4527226"/>
              <a:gd name="connsiteY78" fmla="*/ 2838888 h 6046908"/>
              <a:gd name="connsiteX79" fmla="*/ 3064186 w 4527226"/>
              <a:gd name="connsiteY79" fmla="*/ 2915088 h 6046908"/>
              <a:gd name="connsiteX80" fmla="*/ 3018466 w 4527226"/>
              <a:gd name="connsiteY80" fmla="*/ 3014148 h 6046908"/>
              <a:gd name="connsiteX81" fmla="*/ 2980366 w 4527226"/>
              <a:gd name="connsiteY81" fmla="*/ 3082728 h 6046908"/>
              <a:gd name="connsiteX82" fmla="*/ 2957506 w 4527226"/>
              <a:gd name="connsiteY82" fmla="*/ 3120828 h 6046908"/>
              <a:gd name="connsiteX83" fmla="*/ 2957506 w 4527226"/>
              <a:gd name="connsiteY83" fmla="*/ 3555168 h 6046908"/>
              <a:gd name="connsiteX84" fmla="*/ 3010846 w 4527226"/>
              <a:gd name="connsiteY84" fmla="*/ 3539928 h 6046908"/>
              <a:gd name="connsiteX85" fmla="*/ 3109906 w 4527226"/>
              <a:gd name="connsiteY85" fmla="*/ 3570408 h 6046908"/>
              <a:gd name="connsiteX86" fmla="*/ 3140386 w 4527226"/>
              <a:gd name="connsiteY86" fmla="*/ 3631368 h 6046908"/>
              <a:gd name="connsiteX87" fmla="*/ 3117526 w 4527226"/>
              <a:gd name="connsiteY87" fmla="*/ 3738048 h 6046908"/>
              <a:gd name="connsiteX88" fmla="*/ 3125146 w 4527226"/>
              <a:gd name="connsiteY88" fmla="*/ 4103808 h 6046908"/>
              <a:gd name="connsiteX89" fmla="*/ 3163246 w 4527226"/>
              <a:gd name="connsiteY89" fmla="*/ 4157148 h 6046908"/>
              <a:gd name="connsiteX90" fmla="*/ 3201346 w 4527226"/>
              <a:gd name="connsiteY90" fmla="*/ 4164768 h 6046908"/>
              <a:gd name="connsiteX91" fmla="*/ 3231826 w 4527226"/>
              <a:gd name="connsiteY91" fmla="*/ 4172388 h 6046908"/>
              <a:gd name="connsiteX92" fmla="*/ 3285166 w 4527226"/>
              <a:gd name="connsiteY92" fmla="*/ 4294308 h 6046908"/>
              <a:gd name="connsiteX93" fmla="*/ 3300406 w 4527226"/>
              <a:gd name="connsiteY93" fmla="*/ 4347648 h 6046908"/>
              <a:gd name="connsiteX94" fmla="*/ 3330886 w 4527226"/>
              <a:gd name="connsiteY94" fmla="*/ 4408608 h 6046908"/>
              <a:gd name="connsiteX95" fmla="*/ 3551866 w 4527226"/>
              <a:gd name="connsiteY95" fmla="*/ 4644828 h 6046908"/>
              <a:gd name="connsiteX96" fmla="*/ 3887146 w 4527226"/>
              <a:gd name="connsiteY96" fmla="*/ 5025828 h 6046908"/>
              <a:gd name="connsiteX97" fmla="*/ 4100506 w 4527226"/>
              <a:gd name="connsiteY97" fmla="*/ 5300148 h 6046908"/>
              <a:gd name="connsiteX98" fmla="*/ 4367206 w 4527226"/>
              <a:gd name="connsiteY98" fmla="*/ 5726868 h 6046908"/>
              <a:gd name="connsiteX99" fmla="*/ 4527226 w 4527226"/>
              <a:gd name="connsiteY99" fmla="*/ 6046908 h 6046908"/>
              <a:gd name="connsiteX0" fmla="*/ 564826 w 4527226"/>
              <a:gd name="connsiteY0" fmla="*/ 5353488 h 6046908"/>
              <a:gd name="connsiteX1" fmla="*/ 602926 w 4527226"/>
              <a:gd name="connsiteY1" fmla="*/ 5223948 h 6046908"/>
              <a:gd name="connsiteX2" fmla="*/ 625786 w 4527226"/>
              <a:gd name="connsiteY2" fmla="*/ 5178228 h 6046908"/>
              <a:gd name="connsiteX3" fmla="*/ 701986 w 4527226"/>
              <a:gd name="connsiteY3" fmla="*/ 5071548 h 6046908"/>
              <a:gd name="connsiteX4" fmla="*/ 717226 w 4527226"/>
              <a:gd name="connsiteY4" fmla="*/ 5063928 h 6046908"/>
              <a:gd name="connsiteX5" fmla="*/ 709606 w 4527226"/>
              <a:gd name="connsiteY5" fmla="*/ 5025828 h 6046908"/>
              <a:gd name="connsiteX6" fmla="*/ 701986 w 4527226"/>
              <a:gd name="connsiteY6" fmla="*/ 5002968 h 6046908"/>
              <a:gd name="connsiteX7" fmla="*/ 968686 w 4527226"/>
              <a:gd name="connsiteY7" fmla="*/ 4682928 h 6046908"/>
              <a:gd name="connsiteX8" fmla="*/ 961066 w 4527226"/>
              <a:gd name="connsiteY8" fmla="*/ 4644828 h 6046908"/>
              <a:gd name="connsiteX9" fmla="*/ 1342066 w 4527226"/>
              <a:gd name="connsiteY9" fmla="*/ 4172388 h 6046908"/>
              <a:gd name="connsiteX10" fmla="*/ 1258246 w 4527226"/>
              <a:gd name="connsiteY10" fmla="*/ 4012368 h 6046908"/>
              <a:gd name="connsiteX11" fmla="*/ 1204906 w 4527226"/>
              <a:gd name="connsiteY11" fmla="*/ 3928548 h 6046908"/>
              <a:gd name="connsiteX12" fmla="*/ 1174426 w 4527226"/>
              <a:gd name="connsiteY12" fmla="*/ 3768528 h 6046908"/>
              <a:gd name="connsiteX13" fmla="*/ 1151566 w 4527226"/>
              <a:gd name="connsiteY13" fmla="*/ 3699948 h 6046908"/>
              <a:gd name="connsiteX14" fmla="*/ 1143946 w 4527226"/>
              <a:gd name="connsiteY14" fmla="*/ 3669468 h 6046908"/>
              <a:gd name="connsiteX15" fmla="*/ 1067746 w 4527226"/>
              <a:gd name="connsiteY15" fmla="*/ 3661848 h 6046908"/>
              <a:gd name="connsiteX16" fmla="*/ 938206 w 4527226"/>
              <a:gd name="connsiteY16" fmla="*/ 3669468 h 6046908"/>
              <a:gd name="connsiteX17" fmla="*/ 831526 w 4527226"/>
              <a:gd name="connsiteY17" fmla="*/ 3692328 h 6046908"/>
              <a:gd name="connsiteX18" fmla="*/ 610546 w 4527226"/>
              <a:gd name="connsiteY18" fmla="*/ 3738048 h 6046908"/>
              <a:gd name="connsiteX19" fmla="*/ 389566 w 4527226"/>
              <a:gd name="connsiteY19" fmla="*/ 3638988 h 6046908"/>
              <a:gd name="connsiteX20" fmla="*/ 381946 w 4527226"/>
              <a:gd name="connsiteY20" fmla="*/ 3326568 h 6046908"/>
              <a:gd name="connsiteX21" fmla="*/ 420046 w 4527226"/>
              <a:gd name="connsiteY21" fmla="*/ 3227508 h 6046908"/>
              <a:gd name="connsiteX22" fmla="*/ 389566 w 4527226"/>
              <a:gd name="connsiteY22" fmla="*/ 3166548 h 6046908"/>
              <a:gd name="connsiteX23" fmla="*/ 351466 w 4527226"/>
              <a:gd name="connsiteY23" fmla="*/ 3105588 h 6046908"/>
              <a:gd name="connsiteX24" fmla="*/ 397186 w 4527226"/>
              <a:gd name="connsiteY24" fmla="*/ 3021768 h 6046908"/>
              <a:gd name="connsiteX25" fmla="*/ 488626 w 4527226"/>
              <a:gd name="connsiteY25" fmla="*/ 2998908 h 6046908"/>
              <a:gd name="connsiteX26" fmla="*/ 471956 w 4527226"/>
              <a:gd name="connsiteY26" fmla="*/ 2942709 h 6046908"/>
              <a:gd name="connsiteX27" fmla="*/ 435286 w 4527226"/>
              <a:gd name="connsiteY27" fmla="*/ 2930328 h 6046908"/>
              <a:gd name="connsiteX28" fmla="*/ 389566 w 4527226"/>
              <a:gd name="connsiteY28" fmla="*/ 2930328 h 6046908"/>
              <a:gd name="connsiteX29" fmla="*/ 314000 w 4527226"/>
              <a:gd name="connsiteY29" fmla="*/ 2893495 h 6046908"/>
              <a:gd name="connsiteX30" fmla="*/ 320986 w 4527226"/>
              <a:gd name="connsiteY30" fmla="*/ 2846508 h 6046908"/>
              <a:gd name="connsiteX31" fmla="*/ 328606 w 4527226"/>
              <a:gd name="connsiteY31" fmla="*/ 2793168 h 6046908"/>
              <a:gd name="connsiteX32" fmla="*/ 313366 w 4527226"/>
              <a:gd name="connsiteY32" fmla="*/ 2732208 h 6046908"/>
              <a:gd name="connsiteX33" fmla="*/ 267646 w 4527226"/>
              <a:gd name="connsiteY33" fmla="*/ 2671248 h 6046908"/>
              <a:gd name="connsiteX34" fmla="*/ 176206 w 4527226"/>
              <a:gd name="connsiteY34" fmla="*/ 2656008 h 6046908"/>
              <a:gd name="connsiteX35" fmla="*/ 54286 w 4527226"/>
              <a:gd name="connsiteY35" fmla="*/ 2610288 h 6046908"/>
              <a:gd name="connsiteX36" fmla="*/ 7931 w 4527226"/>
              <a:gd name="connsiteY36" fmla="*/ 2563298 h 6046908"/>
              <a:gd name="connsiteX37" fmla="*/ 8566 w 4527226"/>
              <a:gd name="connsiteY37" fmla="*/ 2488368 h 6046908"/>
              <a:gd name="connsiteX38" fmla="*/ 92386 w 4527226"/>
              <a:gd name="connsiteY38" fmla="*/ 2335968 h 6046908"/>
              <a:gd name="connsiteX39" fmla="*/ 221926 w 4527226"/>
              <a:gd name="connsiteY39" fmla="*/ 2175948 h 6046908"/>
              <a:gd name="connsiteX40" fmla="*/ 282886 w 4527226"/>
              <a:gd name="connsiteY40" fmla="*/ 2084508 h 6046908"/>
              <a:gd name="connsiteX41" fmla="*/ 328606 w 4527226"/>
              <a:gd name="connsiteY41" fmla="*/ 1977828 h 6046908"/>
              <a:gd name="connsiteX42" fmla="*/ 359086 w 4527226"/>
              <a:gd name="connsiteY42" fmla="*/ 1871148 h 6046908"/>
              <a:gd name="connsiteX43" fmla="*/ 374326 w 4527226"/>
              <a:gd name="connsiteY43" fmla="*/ 1810188 h 6046908"/>
              <a:gd name="connsiteX44" fmla="*/ 343846 w 4527226"/>
              <a:gd name="connsiteY44" fmla="*/ 1756848 h 6046908"/>
              <a:gd name="connsiteX45" fmla="*/ 328606 w 4527226"/>
              <a:gd name="connsiteY45" fmla="*/ 1680648 h 6046908"/>
              <a:gd name="connsiteX46" fmla="*/ 412426 w 4527226"/>
              <a:gd name="connsiteY46" fmla="*/ 1474908 h 6046908"/>
              <a:gd name="connsiteX47" fmla="*/ 442906 w 4527226"/>
              <a:gd name="connsiteY47" fmla="*/ 1307268 h 6046908"/>
              <a:gd name="connsiteX48" fmla="*/ 465766 w 4527226"/>
              <a:gd name="connsiteY48" fmla="*/ 1192968 h 6046908"/>
              <a:gd name="connsiteX49" fmla="*/ 503866 w 4527226"/>
              <a:gd name="connsiteY49" fmla="*/ 1055808 h 6046908"/>
              <a:gd name="connsiteX50" fmla="*/ 557206 w 4527226"/>
              <a:gd name="connsiteY50" fmla="*/ 888168 h 6046908"/>
              <a:gd name="connsiteX51" fmla="*/ 503866 w 4527226"/>
              <a:gd name="connsiteY51" fmla="*/ 888168 h 6046908"/>
              <a:gd name="connsiteX52" fmla="*/ 412426 w 4527226"/>
              <a:gd name="connsiteY52" fmla="*/ 834828 h 6046908"/>
              <a:gd name="connsiteX53" fmla="*/ 328606 w 4527226"/>
              <a:gd name="connsiteY53" fmla="*/ 789108 h 6046908"/>
              <a:gd name="connsiteX54" fmla="*/ 260026 w 4527226"/>
              <a:gd name="connsiteY54" fmla="*/ 773868 h 6046908"/>
              <a:gd name="connsiteX55" fmla="*/ 214306 w 4527226"/>
              <a:gd name="connsiteY55" fmla="*/ 751008 h 6046908"/>
              <a:gd name="connsiteX56" fmla="*/ 260026 w 4527226"/>
              <a:gd name="connsiteY56" fmla="*/ 674808 h 6046908"/>
              <a:gd name="connsiteX57" fmla="*/ 374326 w 4527226"/>
              <a:gd name="connsiteY57" fmla="*/ 606228 h 6046908"/>
              <a:gd name="connsiteX58" fmla="*/ 557206 w 4527226"/>
              <a:gd name="connsiteY58" fmla="*/ 507168 h 6046908"/>
              <a:gd name="connsiteX59" fmla="*/ 656266 w 4527226"/>
              <a:gd name="connsiteY59" fmla="*/ 423348 h 6046908"/>
              <a:gd name="connsiteX60" fmla="*/ 892486 w 4527226"/>
              <a:gd name="connsiteY60" fmla="*/ 232848 h 6046908"/>
              <a:gd name="connsiteX61" fmla="*/ 1174426 w 4527226"/>
              <a:gd name="connsiteY61" fmla="*/ 80448 h 6046908"/>
              <a:gd name="connsiteX62" fmla="*/ 1593526 w 4527226"/>
              <a:gd name="connsiteY62" fmla="*/ 11868 h 6046908"/>
              <a:gd name="connsiteX63" fmla="*/ 1944046 w 4527226"/>
              <a:gd name="connsiteY63" fmla="*/ 4248 h 6046908"/>
              <a:gd name="connsiteX64" fmla="*/ 2172646 w 4527226"/>
              <a:gd name="connsiteY64" fmla="*/ 4248 h 6046908"/>
              <a:gd name="connsiteX65" fmla="*/ 2393626 w 4527226"/>
              <a:gd name="connsiteY65" fmla="*/ 57588 h 6046908"/>
              <a:gd name="connsiteX66" fmla="*/ 2667946 w 4527226"/>
              <a:gd name="connsiteY66" fmla="*/ 133788 h 6046908"/>
              <a:gd name="connsiteX67" fmla="*/ 2820346 w 4527226"/>
              <a:gd name="connsiteY67" fmla="*/ 202368 h 6046908"/>
              <a:gd name="connsiteX68" fmla="*/ 3102286 w 4527226"/>
              <a:gd name="connsiteY68" fmla="*/ 400488 h 6046908"/>
              <a:gd name="connsiteX69" fmla="*/ 3285166 w 4527226"/>
              <a:gd name="connsiteY69" fmla="*/ 651948 h 6046908"/>
              <a:gd name="connsiteX70" fmla="*/ 3407086 w 4527226"/>
              <a:gd name="connsiteY70" fmla="*/ 918648 h 6046908"/>
              <a:gd name="connsiteX71" fmla="*/ 3475666 w 4527226"/>
              <a:gd name="connsiteY71" fmla="*/ 1238688 h 6046908"/>
              <a:gd name="connsiteX72" fmla="*/ 3506146 w 4527226"/>
              <a:gd name="connsiteY72" fmla="*/ 1543488 h 6046908"/>
              <a:gd name="connsiteX73" fmla="*/ 3506146 w 4527226"/>
              <a:gd name="connsiteY73" fmla="*/ 1962588 h 6046908"/>
              <a:gd name="connsiteX74" fmla="*/ 3338506 w 4527226"/>
              <a:gd name="connsiteY74" fmla="*/ 2305488 h 6046908"/>
              <a:gd name="connsiteX75" fmla="*/ 3254686 w 4527226"/>
              <a:gd name="connsiteY75" fmla="*/ 2473128 h 6046908"/>
              <a:gd name="connsiteX76" fmla="*/ 3132766 w 4527226"/>
              <a:gd name="connsiteY76" fmla="*/ 2663628 h 6046908"/>
              <a:gd name="connsiteX77" fmla="*/ 3071806 w 4527226"/>
              <a:gd name="connsiteY77" fmla="*/ 2838888 h 6046908"/>
              <a:gd name="connsiteX78" fmla="*/ 3064186 w 4527226"/>
              <a:gd name="connsiteY78" fmla="*/ 2915088 h 6046908"/>
              <a:gd name="connsiteX79" fmla="*/ 3018466 w 4527226"/>
              <a:gd name="connsiteY79" fmla="*/ 3014148 h 6046908"/>
              <a:gd name="connsiteX80" fmla="*/ 2980366 w 4527226"/>
              <a:gd name="connsiteY80" fmla="*/ 3082728 h 6046908"/>
              <a:gd name="connsiteX81" fmla="*/ 2957506 w 4527226"/>
              <a:gd name="connsiteY81" fmla="*/ 3120828 h 6046908"/>
              <a:gd name="connsiteX82" fmla="*/ 2957506 w 4527226"/>
              <a:gd name="connsiteY82" fmla="*/ 3555168 h 6046908"/>
              <a:gd name="connsiteX83" fmla="*/ 3010846 w 4527226"/>
              <a:gd name="connsiteY83" fmla="*/ 3539928 h 6046908"/>
              <a:gd name="connsiteX84" fmla="*/ 3109906 w 4527226"/>
              <a:gd name="connsiteY84" fmla="*/ 3570408 h 6046908"/>
              <a:gd name="connsiteX85" fmla="*/ 3140386 w 4527226"/>
              <a:gd name="connsiteY85" fmla="*/ 3631368 h 6046908"/>
              <a:gd name="connsiteX86" fmla="*/ 3117526 w 4527226"/>
              <a:gd name="connsiteY86" fmla="*/ 3738048 h 6046908"/>
              <a:gd name="connsiteX87" fmla="*/ 3125146 w 4527226"/>
              <a:gd name="connsiteY87" fmla="*/ 4103808 h 6046908"/>
              <a:gd name="connsiteX88" fmla="*/ 3163246 w 4527226"/>
              <a:gd name="connsiteY88" fmla="*/ 4157148 h 6046908"/>
              <a:gd name="connsiteX89" fmla="*/ 3201346 w 4527226"/>
              <a:gd name="connsiteY89" fmla="*/ 4164768 h 6046908"/>
              <a:gd name="connsiteX90" fmla="*/ 3231826 w 4527226"/>
              <a:gd name="connsiteY90" fmla="*/ 4172388 h 6046908"/>
              <a:gd name="connsiteX91" fmla="*/ 3285166 w 4527226"/>
              <a:gd name="connsiteY91" fmla="*/ 4294308 h 6046908"/>
              <a:gd name="connsiteX92" fmla="*/ 3300406 w 4527226"/>
              <a:gd name="connsiteY92" fmla="*/ 4347648 h 6046908"/>
              <a:gd name="connsiteX93" fmla="*/ 3330886 w 4527226"/>
              <a:gd name="connsiteY93" fmla="*/ 4408608 h 6046908"/>
              <a:gd name="connsiteX94" fmla="*/ 3551866 w 4527226"/>
              <a:gd name="connsiteY94" fmla="*/ 4644828 h 6046908"/>
              <a:gd name="connsiteX95" fmla="*/ 3887146 w 4527226"/>
              <a:gd name="connsiteY95" fmla="*/ 5025828 h 6046908"/>
              <a:gd name="connsiteX96" fmla="*/ 4100506 w 4527226"/>
              <a:gd name="connsiteY96" fmla="*/ 5300148 h 6046908"/>
              <a:gd name="connsiteX97" fmla="*/ 4367206 w 4527226"/>
              <a:gd name="connsiteY97" fmla="*/ 5726868 h 6046908"/>
              <a:gd name="connsiteX98" fmla="*/ 4527226 w 4527226"/>
              <a:gd name="connsiteY98" fmla="*/ 6046908 h 6046908"/>
              <a:gd name="connsiteX0" fmla="*/ 602926 w 4527226"/>
              <a:gd name="connsiteY0" fmla="*/ 5223948 h 6046908"/>
              <a:gd name="connsiteX1" fmla="*/ 625786 w 4527226"/>
              <a:gd name="connsiteY1" fmla="*/ 5178228 h 6046908"/>
              <a:gd name="connsiteX2" fmla="*/ 701986 w 4527226"/>
              <a:gd name="connsiteY2" fmla="*/ 5071548 h 6046908"/>
              <a:gd name="connsiteX3" fmla="*/ 717226 w 4527226"/>
              <a:gd name="connsiteY3" fmla="*/ 5063928 h 6046908"/>
              <a:gd name="connsiteX4" fmla="*/ 709606 w 4527226"/>
              <a:gd name="connsiteY4" fmla="*/ 5025828 h 6046908"/>
              <a:gd name="connsiteX5" fmla="*/ 701986 w 4527226"/>
              <a:gd name="connsiteY5" fmla="*/ 5002968 h 6046908"/>
              <a:gd name="connsiteX6" fmla="*/ 968686 w 4527226"/>
              <a:gd name="connsiteY6" fmla="*/ 4682928 h 6046908"/>
              <a:gd name="connsiteX7" fmla="*/ 961066 w 4527226"/>
              <a:gd name="connsiteY7" fmla="*/ 4644828 h 6046908"/>
              <a:gd name="connsiteX8" fmla="*/ 1342066 w 4527226"/>
              <a:gd name="connsiteY8" fmla="*/ 4172388 h 6046908"/>
              <a:gd name="connsiteX9" fmla="*/ 1258246 w 4527226"/>
              <a:gd name="connsiteY9" fmla="*/ 4012368 h 6046908"/>
              <a:gd name="connsiteX10" fmla="*/ 1204906 w 4527226"/>
              <a:gd name="connsiteY10" fmla="*/ 3928548 h 6046908"/>
              <a:gd name="connsiteX11" fmla="*/ 1174426 w 4527226"/>
              <a:gd name="connsiteY11" fmla="*/ 3768528 h 6046908"/>
              <a:gd name="connsiteX12" fmla="*/ 1151566 w 4527226"/>
              <a:gd name="connsiteY12" fmla="*/ 3699948 h 6046908"/>
              <a:gd name="connsiteX13" fmla="*/ 1143946 w 4527226"/>
              <a:gd name="connsiteY13" fmla="*/ 3669468 h 6046908"/>
              <a:gd name="connsiteX14" fmla="*/ 1067746 w 4527226"/>
              <a:gd name="connsiteY14" fmla="*/ 3661848 h 6046908"/>
              <a:gd name="connsiteX15" fmla="*/ 938206 w 4527226"/>
              <a:gd name="connsiteY15" fmla="*/ 3669468 h 6046908"/>
              <a:gd name="connsiteX16" fmla="*/ 831526 w 4527226"/>
              <a:gd name="connsiteY16" fmla="*/ 3692328 h 6046908"/>
              <a:gd name="connsiteX17" fmla="*/ 610546 w 4527226"/>
              <a:gd name="connsiteY17" fmla="*/ 3738048 h 6046908"/>
              <a:gd name="connsiteX18" fmla="*/ 389566 w 4527226"/>
              <a:gd name="connsiteY18" fmla="*/ 3638988 h 6046908"/>
              <a:gd name="connsiteX19" fmla="*/ 381946 w 4527226"/>
              <a:gd name="connsiteY19" fmla="*/ 3326568 h 6046908"/>
              <a:gd name="connsiteX20" fmla="*/ 420046 w 4527226"/>
              <a:gd name="connsiteY20" fmla="*/ 3227508 h 6046908"/>
              <a:gd name="connsiteX21" fmla="*/ 389566 w 4527226"/>
              <a:gd name="connsiteY21" fmla="*/ 3166548 h 6046908"/>
              <a:gd name="connsiteX22" fmla="*/ 351466 w 4527226"/>
              <a:gd name="connsiteY22" fmla="*/ 3105588 h 6046908"/>
              <a:gd name="connsiteX23" fmla="*/ 397186 w 4527226"/>
              <a:gd name="connsiteY23" fmla="*/ 3021768 h 6046908"/>
              <a:gd name="connsiteX24" fmla="*/ 488626 w 4527226"/>
              <a:gd name="connsiteY24" fmla="*/ 2998908 h 6046908"/>
              <a:gd name="connsiteX25" fmla="*/ 471956 w 4527226"/>
              <a:gd name="connsiteY25" fmla="*/ 2942709 h 6046908"/>
              <a:gd name="connsiteX26" fmla="*/ 435286 w 4527226"/>
              <a:gd name="connsiteY26" fmla="*/ 2930328 h 6046908"/>
              <a:gd name="connsiteX27" fmla="*/ 389566 w 4527226"/>
              <a:gd name="connsiteY27" fmla="*/ 2930328 h 6046908"/>
              <a:gd name="connsiteX28" fmla="*/ 314000 w 4527226"/>
              <a:gd name="connsiteY28" fmla="*/ 2893495 h 6046908"/>
              <a:gd name="connsiteX29" fmla="*/ 320986 w 4527226"/>
              <a:gd name="connsiteY29" fmla="*/ 2846508 h 6046908"/>
              <a:gd name="connsiteX30" fmla="*/ 328606 w 4527226"/>
              <a:gd name="connsiteY30" fmla="*/ 2793168 h 6046908"/>
              <a:gd name="connsiteX31" fmla="*/ 313366 w 4527226"/>
              <a:gd name="connsiteY31" fmla="*/ 2732208 h 6046908"/>
              <a:gd name="connsiteX32" fmla="*/ 267646 w 4527226"/>
              <a:gd name="connsiteY32" fmla="*/ 2671248 h 6046908"/>
              <a:gd name="connsiteX33" fmla="*/ 176206 w 4527226"/>
              <a:gd name="connsiteY33" fmla="*/ 2656008 h 6046908"/>
              <a:gd name="connsiteX34" fmla="*/ 54286 w 4527226"/>
              <a:gd name="connsiteY34" fmla="*/ 2610288 h 6046908"/>
              <a:gd name="connsiteX35" fmla="*/ 7931 w 4527226"/>
              <a:gd name="connsiteY35" fmla="*/ 2563298 h 6046908"/>
              <a:gd name="connsiteX36" fmla="*/ 8566 w 4527226"/>
              <a:gd name="connsiteY36" fmla="*/ 2488368 h 6046908"/>
              <a:gd name="connsiteX37" fmla="*/ 92386 w 4527226"/>
              <a:gd name="connsiteY37" fmla="*/ 2335968 h 6046908"/>
              <a:gd name="connsiteX38" fmla="*/ 221926 w 4527226"/>
              <a:gd name="connsiteY38" fmla="*/ 2175948 h 6046908"/>
              <a:gd name="connsiteX39" fmla="*/ 282886 w 4527226"/>
              <a:gd name="connsiteY39" fmla="*/ 2084508 h 6046908"/>
              <a:gd name="connsiteX40" fmla="*/ 328606 w 4527226"/>
              <a:gd name="connsiteY40" fmla="*/ 1977828 h 6046908"/>
              <a:gd name="connsiteX41" fmla="*/ 359086 w 4527226"/>
              <a:gd name="connsiteY41" fmla="*/ 1871148 h 6046908"/>
              <a:gd name="connsiteX42" fmla="*/ 374326 w 4527226"/>
              <a:gd name="connsiteY42" fmla="*/ 1810188 h 6046908"/>
              <a:gd name="connsiteX43" fmla="*/ 343846 w 4527226"/>
              <a:gd name="connsiteY43" fmla="*/ 1756848 h 6046908"/>
              <a:gd name="connsiteX44" fmla="*/ 328606 w 4527226"/>
              <a:gd name="connsiteY44" fmla="*/ 1680648 h 6046908"/>
              <a:gd name="connsiteX45" fmla="*/ 412426 w 4527226"/>
              <a:gd name="connsiteY45" fmla="*/ 1474908 h 6046908"/>
              <a:gd name="connsiteX46" fmla="*/ 442906 w 4527226"/>
              <a:gd name="connsiteY46" fmla="*/ 1307268 h 6046908"/>
              <a:gd name="connsiteX47" fmla="*/ 465766 w 4527226"/>
              <a:gd name="connsiteY47" fmla="*/ 1192968 h 6046908"/>
              <a:gd name="connsiteX48" fmla="*/ 503866 w 4527226"/>
              <a:gd name="connsiteY48" fmla="*/ 1055808 h 6046908"/>
              <a:gd name="connsiteX49" fmla="*/ 557206 w 4527226"/>
              <a:gd name="connsiteY49" fmla="*/ 888168 h 6046908"/>
              <a:gd name="connsiteX50" fmla="*/ 503866 w 4527226"/>
              <a:gd name="connsiteY50" fmla="*/ 888168 h 6046908"/>
              <a:gd name="connsiteX51" fmla="*/ 412426 w 4527226"/>
              <a:gd name="connsiteY51" fmla="*/ 834828 h 6046908"/>
              <a:gd name="connsiteX52" fmla="*/ 328606 w 4527226"/>
              <a:gd name="connsiteY52" fmla="*/ 789108 h 6046908"/>
              <a:gd name="connsiteX53" fmla="*/ 260026 w 4527226"/>
              <a:gd name="connsiteY53" fmla="*/ 773868 h 6046908"/>
              <a:gd name="connsiteX54" fmla="*/ 214306 w 4527226"/>
              <a:gd name="connsiteY54" fmla="*/ 751008 h 6046908"/>
              <a:gd name="connsiteX55" fmla="*/ 260026 w 4527226"/>
              <a:gd name="connsiteY55" fmla="*/ 674808 h 6046908"/>
              <a:gd name="connsiteX56" fmla="*/ 374326 w 4527226"/>
              <a:gd name="connsiteY56" fmla="*/ 606228 h 6046908"/>
              <a:gd name="connsiteX57" fmla="*/ 557206 w 4527226"/>
              <a:gd name="connsiteY57" fmla="*/ 507168 h 6046908"/>
              <a:gd name="connsiteX58" fmla="*/ 656266 w 4527226"/>
              <a:gd name="connsiteY58" fmla="*/ 423348 h 6046908"/>
              <a:gd name="connsiteX59" fmla="*/ 892486 w 4527226"/>
              <a:gd name="connsiteY59" fmla="*/ 232848 h 6046908"/>
              <a:gd name="connsiteX60" fmla="*/ 1174426 w 4527226"/>
              <a:gd name="connsiteY60" fmla="*/ 80448 h 6046908"/>
              <a:gd name="connsiteX61" fmla="*/ 1593526 w 4527226"/>
              <a:gd name="connsiteY61" fmla="*/ 11868 h 6046908"/>
              <a:gd name="connsiteX62" fmla="*/ 1944046 w 4527226"/>
              <a:gd name="connsiteY62" fmla="*/ 4248 h 6046908"/>
              <a:gd name="connsiteX63" fmla="*/ 2172646 w 4527226"/>
              <a:gd name="connsiteY63" fmla="*/ 4248 h 6046908"/>
              <a:gd name="connsiteX64" fmla="*/ 2393626 w 4527226"/>
              <a:gd name="connsiteY64" fmla="*/ 57588 h 6046908"/>
              <a:gd name="connsiteX65" fmla="*/ 2667946 w 4527226"/>
              <a:gd name="connsiteY65" fmla="*/ 133788 h 6046908"/>
              <a:gd name="connsiteX66" fmla="*/ 2820346 w 4527226"/>
              <a:gd name="connsiteY66" fmla="*/ 202368 h 6046908"/>
              <a:gd name="connsiteX67" fmla="*/ 3102286 w 4527226"/>
              <a:gd name="connsiteY67" fmla="*/ 400488 h 6046908"/>
              <a:gd name="connsiteX68" fmla="*/ 3285166 w 4527226"/>
              <a:gd name="connsiteY68" fmla="*/ 651948 h 6046908"/>
              <a:gd name="connsiteX69" fmla="*/ 3407086 w 4527226"/>
              <a:gd name="connsiteY69" fmla="*/ 918648 h 6046908"/>
              <a:gd name="connsiteX70" fmla="*/ 3475666 w 4527226"/>
              <a:gd name="connsiteY70" fmla="*/ 1238688 h 6046908"/>
              <a:gd name="connsiteX71" fmla="*/ 3506146 w 4527226"/>
              <a:gd name="connsiteY71" fmla="*/ 1543488 h 6046908"/>
              <a:gd name="connsiteX72" fmla="*/ 3506146 w 4527226"/>
              <a:gd name="connsiteY72" fmla="*/ 1962588 h 6046908"/>
              <a:gd name="connsiteX73" fmla="*/ 3338506 w 4527226"/>
              <a:gd name="connsiteY73" fmla="*/ 2305488 h 6046908"/>
              <a:gd name="connsiteX74" fmla="*/ 3254686 w 4527226"/>
              <a:gd name="connsiteY74" fmla="*/ 2473128 h 6046908"/>
              <a:gd name="connsiteX75" fmla="*/ 3132766 w 4527226"/>
              <a:gd name="connsiteY75" fmla="*/ 2663628 h 6046908"/>
              <a:gd name="connsiteX76" fmla="*/ 3071806 w 4527226"/>
              <a:gd name="connsiteY76" fmla="*/ 2838888 h 6046908"/>
              <a:gd name="connsiteX77" fmla="*/ 3064186 w 4527226"/>
              <a:gd name="connsiteY77" fmla="*/ 2915088 h 6046908"/>
              <a:gd name="connsiteX78" fmla="*/ 3018466 w 4527226"/>
              <a:gd name="connsiteY78" fmla="*/ 3014148 h 6046908"/>
              <a:gd name="connsiteX79" fmla="*/ 2980366 w 4527226"/>
              <a:gd name="connsiteY79" fmla="*/ 3082728 h 6046908"/>
              <a:gd name="connsiteX80" fmla="*/ 2957506 w 4527226"/>
              <a:gd name="connsiteY80" fmla="*/ 3120828 h 6046908"/>
              <a:gd name="connsiteX81" fmla="*/ 2957506 w 4527226"/>
              <a:gd name="connsiteY81" fmla="*/ 3555168 h 6046908"/>
              <a:gd name="connsiteX82" fmla="*/ 3010846 w 4527226"/>
              <a:gd name="connsiteY82" fmla="*/ 3539928 h 6046908"/>
              <a:gd name="connsiteX83" fmla="*/ 3109906 w 4527226"/>
              <a:gd name="connsiteY83" fmla="*/ 3570408 h 6046908"/>
              <a:gd name="connsiteX84" fmla="*/ 3140386 w 4527226"/>
              <a:gd name="connsiteY84" fmla="*/ 3631368 h 6046908"/>
              <a:gd name="connsiteX85" fmla="*/ 3117526 w 4527226"/>
              <a:gd name="connsiteY85" fmla="*/ 3738048 h 6046908"/>
              <a:gd name="connsiteX86" fmla="*/ 3125146 w 4527226"/>
              <a:gd name="connsiteY86" fmla="*/ 4103808 h 6046908"/>
              <a:gd name="connsiteX87" fmla="*/ 3163246 w 4527226"/>
              <a:gd name="connsiteY87" fmla="*/ 4157148 h 6046908"/>
              <a:gd name="connsiteX88" fmla="*/ 3201346 w 4527226"/>
              <a:gd name="connsiteY88" fmla="*/ 4164768 h 6046908"/>
              <a:gd name="connsiteX89" fmla="*/ 3231826 w 4527226"/>
              <a:gd name="connsiteY89" fmla="*/ 4172388 h 6046908"/>
              <a:gd name="connsiteX90" fmla="*/ 3285166 w 4527226"/>
              <a:gd name="connsiteY90" fmla="*/ 4294308 h 6046908"/>
              <a:gd name="connsiteX91" fmla="*/ 3300406 w 4527226"/>
              <a:gd name="connsiteY91" fmla="*/ 4347648 h 6046908"/>
              <a:gd name="connsiteX92" fmla="*/ 3330886 w 4527226"/>
              <a:gd name="connsiteY92" fmla="*/ 4408608 h 6046908"/>
              <a:gd name="connsiteX93" fmla="*/ 3551866 w 4527226"/>
              <a:gd name="connsiteY93" fmla="*/ 4644828 h 6046908"/>
              <a:gd name="connsiteX94" fmla="*/ 3887146 w 4527226"/>
              <a:gd name="connsiteY94" fmla="*/ 5025828 h 6046908"/>
              <a:gd name="connsiteX95" fmla="*/ 4100506 w 4527226"/>
              <a:gd name="connsiteY95" fmla="*/ 5300148 h 6046908"/>
              <a:gd name="connsiteX96" fmla="*/ 4367206 w 4527226"/>
              <a:gd name="connsiteY96" fmla="*/ 5726868 h 6046908"/>
              <a:gd name="connsiteX97" fmla="*/ 4527226 w 4527226"/>
              <a:gd name="connsiteY97" fmla="*/ 6046908 h 6046908"/>
              <a:gd name="connsiteX0" fmla="*/ 625786 w 4527226"/>
              <a:gd name="connsiteY0" fmla="*/ 5178228 h 6046908"/>
              <a:gd name="connsiteX1" fmla="*/ 701986 w 4527226"/>
              <a:gd name="connsiteY1" fmla="*/ 5071548 h 6046908"/>
              <a:gd name="connsiteX2" fmla="*/ 717226 w 4527226"/>
              <a:gd name="connsiteY2" fmla="*/ 5063928 h 6046908"/>
              <a:gd name="connsiteX3" fmla="*/ 709606 w 4527226"/>
              <a:gd name="connsiteY3" fmla="*/ 5025828 h 6046908"/>
              <a:gd name="connsiteX4" fmla="*/ 701986 w 4527226"/>
              <a:gd name="connsiteY4" fmla="*/ 5002968 h 6046908"/>
              <a:gd name="connsiteX5" fmla="*/ 968686 w 4527226"/>
              <a:gd name="connsiteY5" fmla="*/ 4682928 h 6046908"/>
              <a:gd name="connsiteX6" fmla="*/ 961066 w 4527226"/>
              <a:gd name="connsiteY6" fmla="*/ 4644828 h 6046908"/>
              <a:gd name="connsiteX7" fmla="*/ 1342066 w 4527226"/>
              <a:gd name="connsiteY7" fmla="*/ 4172388 h 6046908"/>
              <a:gd name="connsiteX8" fmla="*/ 1258246 w 4527226"/>
              <a:gd name="connsiteY8" fmla="*/ 4012368 h 6046908"/>
              <a:gd name="connsiteX9" fmla="*/ 1204906 w 4527226"/>
              <a:gd name="connsiteY9" fmla="*/ 3928548 h 6046908"/>
              <a:gd name="connsiteX10" fmla="*/ 1174426 w 4527226"/>
              <a:gd name="connsiteY10" fmla="*/ 3768528 h 6046908"/>
              <a:gd name="connsiteX11" fmla="*/ 1151566 w 4527226"/>
              <a:gd name="connsiteY11" fmla="*/ 3699948 h 6046908"/>
              <a:gd name="connsiteX12" fmla="*/ 1143946 w 4527226"/>
              <a:gd name="connsiteY12" fmla="*/ 3669468 h 6046908"/>
              <a:gd name="connsiteX13" fmla="*/ 1067746 w 4527226"/>
              <a:gd name="connsiteY13" fmla="*/ 3661848 h 6046908"/>
              <a:gd name="connsiteX14" fmla="*/ 938206 w 4527226"/>
              <a:gd name="connsiteY14" fmla="*/ 3669468 h 6046908"/>
              <a:gd name="connsiteX15" fmla="*/ 831526 w 4527226"/>
              <a:gd name="connsiteY15" fmla="*/ 3692328 h 6046908"/>
              <a:gd name="connsiteX16" fmla="*/ 610546 w 4527226"/>
              <a:gd name="connsiteY16" fmla="*/ 3738048 h 6046908"/>
              <a:gd name="connsiteX17" fmla="*/ 389566 w 4527226"/>
              <a:gd name="connsiteY17" fmla="*/ 3638988 h 6046908"/>
              <a:gd name="connsiteX18" fmla="*/ 381946 w 4527226"/>
              <a:gd name="connsiteY18" fmla="*/ 3326568 h 6046908"/>
              <a:gd name="connsiteX19" fmla="*/ 420046 w 4527226"/>
              <a:gd name="connsiteY19" fmla="*/ 3227508 h 6046908"/>
              <a:gd name="connsiteX20" fmla="*/ 389566 w 4527226"/>
              <a:gd name="connsiteY20" fmla="*/ 3166548 h 6046908"/>
              <a:gd name="connsiteX21" fmla="*/ 351466 w 4527226"/>
              <a:gd name="connsiteY21" fmla="*/ 3105588 h 6046908"/>
              <a:gd name="connsiteX22" fmla="*/ 397186 w 4527226"/>
              <a:gd name="connsiteY22" fmla="*/ 3021768 h 6046908"/>
              <a:gd name="connsiteX23" fmla="*/ 488626 w 4527226"/>
              <a:gd name="connsiteY23" fmla="*/ 2998908 h 6046908"/>
              <a:gd name="connsiteX24" fmla="*/ 471956 w 4527226"/>
              <a:gd name="connsiteY24" fmla="*/ 2942709 h 6046908"/>
              <a:gd name="connsiteX25" fmla="*/ 435286 w 4527226"/>
              <a:gd name="connsiteY25" fmla="*/ 2930328 h 6046908"/>
              <a:gd name="connsiteX26" fmla="*/ 389566 w 4527226"/>
              <a:gd name="connsiteY26" fmla="*/ 2930328 h 6046908"/>
              <a:gd name="connsiteX27" fmla="*/ 314000 w 4527226"/>
              <a:gd name="connsiteY27" fmla="*/ 2893495 h 6046908"/>
              <a:gd name="connsiteX28" fmla="*/ 320986 w 4527226"/>
              <a:gd name="connsiteY28" fmla="*/ 2846508 h 6046908"/>
              <a:gd name="connsiteX29" fmla="*/ 328606 w 4527226"/>
              <a:gd name="connsiteY29" fmla="*/ 2793168 h 6046908"/>
              <a:gd name="connsiteX30" fmla="*/ 313366 w 4527226"/>
              <a:gd name="connsiteY30" fmla="*/ 2732208 h 6046908"/>
              <a:gd name="connsiteX31" fmla="*/ 267646 w 4527226"/>
              <a:gd name="connsiteY31" fmla="*/ 2671248 h 6046908"/>
              <a:gd name="connsiteX32" fmla="*/ 176206 w 4527226"/>
              <a:gd name="connsiteY32" fmla="*/ 2656008 h 6046908"/>
              <a:gd name="connsiteX33" fmla="*/ 54286 w 4527226"/>
              <a:gd name="connsiteY33" fmla="*/ 2610288 h 6046908"/>
              <a:gd name="connsiteX34" fmla="*/ 7931 w 4527226"/>
              <a:gd name="connsiteY34" fmla="*/ 2563298 h 6046908"/>
              <a:gd name="connsiteX35" fmla="*/ 8566 w 4527226"/>
              <a:gd name="connsiteY35" fmla="*/ 2488368 h 6046908"/>
              <a:gd name="connsiteX36" fmla="*/ 92386 w 4527226"/>
              <a:gd name="connsiteY36" fmla="*/ 2335968 h 6046908"/>
              <a:gd name="connsiteX37" fmla="*/ 221926 w 4527226"/>
              <a:gd name="connsiteY37" fmla="*/ 2175948 h 6046908"/>
              <a:gd name="connsiteX38" fmla="*/ 282886 w 4527226"/>
              <a:gd name="connsiteY38" fmla="*/ 2084508 h 6046908"/>
              <a:gd name="connsiteX39" fmla="*/ 328606 w 4527226"/>
              <a:gd name="connsiteY39" fmla="*/ 1977828 h 6046908"/>
              <a:gd name="connsiteX40" fmla="*/ 359086 w 4527226"/>
              <a:gd name="connsiteY40" fmla="*/ 1871148 h 6046908"/>
              <a:gd name="connsiteX41" fmla="*/ 374326 w 4527226"/>
              <a:gd name="connsiteY41" fmla="*/ 1810188 h 6046908"/>
              <a:gd name="connsiteX42" fmla="*/ 343846 w 4527226"/>
              <a:gd name="connsiteY42" fmla="*/ 1756848 h 6046908"/>
              <a:gd name="connsiteX43" fmla="*/ 328606 w 4527226"/>
              <a:gd name="connsiteY43" fmla="*/ 1680648 h 6046908"/>
              <a:gd name="connsiteX44" fmla="*/ 412426 w 4527226"/>
              <a:gd name="connsiteY44" fmla="*/ 1474908 h 6046908"/>
              <a:gd name="connsiteX45" fmla="*/ 442906 w 4527226"/>
              <a:gd name="connsiteY45" fmla="*/ 1307268 h 6046908"/>
              <a:gd name="connsiteX46" fmla="*/ 465766 w 4527226"/>
              <a:gd name="connsiteY46" fmla="*/ 1192968 h 6046908"/>
              <a:gd name="connsiteX47" fmla="*/ 503866 w 4527226"/>
              <a:gd name="connsiteY47" fmla="*/ 1055808 h 6046908"/>
              <a:gd name="connsiteX48" fmla="*/ 557206 w 4527226"/>
              <a:gd name="connsiteY48" fmla="*/ 888168 h 6046908"/>
              <a:gd name="connsiteX49" fmla="*/ 503866 w 4527226"/>
              <a:gd name="connsiteY49" fmla="*/ 888168 h 6046908"/>
              <a:gd name="connsiteX50" fmla="*/ 412426 w 4527226"/>
              <a:gd name="connsiteY50" fmla="*/ 834828 h 6046908"/>
              <a:gd name="connsiteX51" fmla="*/ 328606 w 4527226"/>
              <a:gd name="connsiteY51" fmla="*/ 789108 h 6046908"/>
              <a:gd name="connsiteX52" fmla="*/ 260026 w 4527226"/>
              <a:gd name="connsiteY52" fmla="*/ 773868 h 6046908"/>
              <a:gd name="connsiteX53" fmla="*/ 214306 w 4527226"/>
              <a:gd name="connsiteY53" fmla="*/ 751008 h 6046908"/>
              <a:gd name="connsiteX54" fmla="*/ 260026 w 4527226"/>
              <a:gd name="connsiteY54" fmla="*/ 674808 h 6046908"/>
              <a:gd name="connsiteX55" fmla="*/ 374326 w 4527226"/>
              <a:gd name="connsiteY55" fmla="*/ 606228 h 6046908"/>
              <a:gd name="connsiteX56" fmla="*/ 557206 w 4527226"/>
              <a:gd name="connsiteY56" fmla="*/ 507168 h 6046908"/>
              <a:gd name="connsiteX57" fmla="*/ 656266 w 4527226"/>
              <a:gd name="connsiteY57" fmla="*/ 423348 h 6046908"/>
              <a:gd name="connsiteX58" fmla="*/ 892486 w 4527226"/>
              <a:gd name="connsiteY58" fmla="*/ 232848 h 6046908"/>
              <a:gd name="connsiteX59" fmla="*/ 1174426 w 4527226"/>
              <a:gd name="connsiteY59" fmla="*/ 80448 h 6046908"/>
              <a:gd name="connsiteX60" fmla="*/ 1593526 w 4527226"/>
              <a:gd name="connsiteY60" fmla="*/ 11868 h 6046908"/>
              <a:gd name="connsiteX61" fmla="*/ 1944046 w 4527226"/>
              <a:gd name="connsiteY61" fmla="*/ 4248 h 6046908"/>
              <a:gd name="connsiteX62" fmla="*/ 2172646 w 4527226"/>
              <a:gd name="connsiteY62" fmla="*/ 4248 h 6046908"/>
              <a:gd name="connsiteX63" fmla="*/ 2393626 w 4527226"/>
              <a:gd name="connsiteY63" fmla="*/ 57588 h 6046908"/>
              <a:gd name="connsiteX64" fmla="*/ 2667946 w 4527226"/>
              <a:gd name="connsiteY64" fmla="*/ 133788 h 6046908"/>
              <a:gd name="connsiteX65" fmla="*/ 2820346 w 4527226"/>
              <a:gd name="connsiteY65" fmla="*/ 202368 h 6046908"/>
              <a:gd name="connsiteX66" fmla="*/ 3102286 w 4527226"/>
              <a:gd name="connsiteY66" fmla="*/ 400488 h 6046908"/>
              <a:gd name="connsiteX67" fmla="*/ 3285166 w 4527226"/>
              <a:gd name="connsiteY67" fmla="*/ 651948 h 6046908"/>
              <a:gd name="connsiteX68" fmla="*/ 3407086 w 4527226"/>
              <a:gd name="connsiteY68" fmla="*/ 918648 h 6046908"/>
              <a:gd name="connsiteX69" fmla="*/ 3475666 w 4527226"/>
              <a:gd name="connsiteY69" fmla="*/ 1238688 h 6046908"/>
              <a:gd name="connsiteX70" fmla="*/ 3506146 w 4527226"/>
              <a:gd name="connsiteY70" fmla="*/ 1543488 h 6046908"/>
              <a:gd name="connsiteX71" fmla="*/ 3506146 w 4527226"/>
              <a:gd name="connsiteY71" fmla="*/ 1962588 h 6046908"/>
              <a:gd name="connsiteX72" fmla="*/ 3338506 w 4527226"/>
              <a:gd name="connsiteY72" fmla="*/ 2305488 h 6046908"/>
              <a:gd name="connsiteX73" fmla="*/ 3254686 w 4527226"/>
              <a:gd name="connsiteY73" fmla="*/ 2473128 h 6046908"/>
              <a:gd name="connsiteX74" fmla="*/ 3132766 w 4527226"/>
              <a:gd name="connsiteY74" fmla="*/ 2663628 h 6046908"/>
              <a:gd name="connsiteX75" fmla="*/ 3071806 w 4527226"/>
              <a:gd name="connsiteY75" fmla="*/ 2838888 h 6046908"/>
              <a:gd name="connsiteX76" fmla="*/ 3064186 w 4527226"/>
              <a:gd name="connsiteY76" fmla="*/ 2915088 h 6046908"/>
              <a:gd name="connsiteX77" fmla="*/ 3018466 w 4527226"/>
              <a:gd name="connsiteY77" fmla="*/ 3014148 h 6046908"/>
              <a:gd name="connsiteX78" fmla="*/ 2980366 w 4527226"/>
              <a:gd name="connsiteY78" fmla="*/ 3082728 h 6046908"/>
              <a:gd name="connsiteX79" fmla="*/ 2957506 w 4527226"/>
              <a:gd name="connsiteY79" fmla="*/ 3120828 h 6046908"/>
              <a:gd name="connsiteX80" fmla="*/ 2957506 w 4527226"/>
              <a:gd name="connsiteY80" fmla="*/ 3555168 h 6046908"/>
              <a:gd name="connsiteX81" fmla="*/ 3010846 w 4527226"/>
              <a:gd name="connsiteY81" fmla="*/ 3539928 h 6046908"/>
              <a:gd name="connsiteX82" fmla="*/ 3109906 w 4527226"/>
              <a:gd name="connsiteY82" fmla="*/ 3570408 h 6046908"/>
              <a:gd name="connsiteX83" fmla="*/ 3140386 w 4527226"/>
              <a:gd name="connsiteY83" fmla="*/ 3631368 h 6046908"/>
              <a:gd name="connsiteX84" fmla="*/ 3117526 w 4527226"/>
              <a:gd name="connsiteY84" fmla="*/ 3738048 h 6046908"/>
              <a:gd name="connsiteX85" fmla="*/ 3125146 w 4527226"/>
              <a:gd name="connsiteY85" fmla="*/ 4103808 h 6046908"/>
              <a:gd name="connsiteX86" fmla="*/ 3163246 w 4527226"/>
              <a:gd name="connsiteY86" fmla="*/ 4157148 h 6046908"/>
              <a:gd name="connsiteX87" fmla="*/ 3201346 w 4527226"/>
              <a:gd name="connsiteY87" fmla="*/ 4164768 h 6046908"/>
              <a:gd name="connsiteX88" fmla="*/ 3231826 w 4527226"/>
              <a:gd name="connsiteY88" fmla="*/ 4172388 h 6046908"/>
              <a:gd name="connsiteX89" fmla="*/ 3285166 w 4527226"/>
              <a:gd name="connsiteY89" fmla="*/ 4294308 h 6046908"/>
              <a:gd name="connsiteX90" fmla="*/ 3300406 w 4527226"/>
              <a:gd name="connsiteY90" fmla="*/ 4347648 h 6046908"/>
              <a:gd name="connsiteX91" fmla="*/ 3330886 w 4527226"/>
              <a:gd name="connsiteY91" fmla="*/ 4408608 h 6046908"/>
              <a:gd name="connsiteX92" fmla="*/ 3551866 w 4527226"/>
              <a:gd name="connsiteY92" fmla="*/ 4644828 h 6046908"/>
              <a:gd name="connsiteX93" fmla="*/ 3887146 w 4527226"/>
              <a:gd name="connsiteY93" fmla="*/ 5025828 h 6046908"/>
              <a:gd name="connsiteX94" fmla="*/ 4100506 w 4527226"/>
              <a:gd name="connsiteY94" fmla="*/ 5300148 h 6046908"/>
              <a:gd name="connsiteX95" fmla="*/ 4367206 w 4527226"/>
              <a:gd name="connsiteY95" fmla="*/ 5726868 h 6046908"/>
              <a:gd name="connsiteX96" fmla="*/ 4527226 w 4527226"/>
              <a:gd name="connsiteY96" fmla="*/ 6046908 h 6046908"/>
              <a:gd name="connsiteX0" fmla="*/ 701986 w 4527226"/>
              <a:gd name="connsiteY0" fmla="*/ 5071548 h 6046908"/>
              <a:gd name="connsiteX1" fmla="*/ 717226 w 4527226"/>
              <a:gd name="connsiteY1" fmla="*/ 5063928 h 6046908"/>
              <a:gd name="connsiteX2" fmla="*/ 709606 w 4527226"/>
              <a:gd name="connsiteY2" fmla="*/ 5025828 h 6046908"/>
              <a:gd name="connsiteX3" fmla="*/ 701986 w 4527226"/>
              <a:gd name="connsiteY3" fmla="*/ 5002968 h 6046908"/>
              <a:gd name="connsiteX4" fmla="*/ 968686 w 4527226"/>
              <a:gd name="connsiteY4" fmla="*/ 4682928 h 6046908"/>
              <a:gd name="connsiteX5" fmla="*/ 961066 w 4527226"/>
              <a:gd name="connsiteY5" fmla="*/ 4644828 h 6046908"/>
              <a:gd name="connsiteX6" fmla="*/ 1342066 w 4527226"/>
              <a:gd name="connsiteY6" fmla="*/ 4172388 h 6046908"/>
              <a:gd name="connsiteX7" fmla="*/ 1258246 w 4527226"/>
              <a:gd name="connsiteY7" fmla="*/ 4012368 h 6046908"/>
              <a:gd name="connsiteX8" fmla="*/ 1204906 w 4527226"/>
              <a:gd name="connsiteY8" fmla="*/ 3928548 h 6046908"/>
              <a:gd name="connsiteX9" fmla="*/ 1174426 w 4527226"/>
              <a:gd name="connsiteY9" fmla="*/ 3768528 h 6046908"/>
              <a:gd name="connsiteX10" fmla="*/ 1151566 w 4527226"/>
              <a:gd name="connsiteY10" fmla="*/ 3699948 h 6046908"/>
              <a:gd name="connsiteX11" fmla="*/ 1143946 w 4527226"/>
              <a:gd name="connsiteY11" fmla="*/ 3669468 h 6046908"/>
              <a:gd name="connsiteX12" fmla="*/ 1067746 w 4527226"/>
              <a:gd name="connsiteY12" fmla="*/ 3661848 h 6046908"/>
              <a:gd name="connsiteX13" fmla="*/ 938206 w 4527226"/>
              <a:gd name="connsiteY13" fmla="*/ 3669468 h 6046908"/>
              <a:gd name="connsiteX14" fmla="*/ 831526 w 4527226"/>
              <a:gd name="connsiteY14" fmla="*/ 3692328 h 6046908"/>
              <a:gd name="connsiteX15" fmla="*/ 610546 w 4527226"/>
              <a:gd name="connsiteY15" fmla="*/ 3738048 h 6046908"/>
              <a:gd name="connsiteX16" fmla="*/ 389566 w 4527226"/>
              <a:gd name="connsiteY16" fmla="*/ 3638988 h 6046908"/>
              <a:gd name="connsiteX17" fmla="*/ 381946 w 4527226"/>
              <a:gd name="connsiteY17" fmla="*/ 3326568 h 6046908"/>
              <a:gd name="connsiteX18" fmla="*/ 420046 w 4527226"/>
              <a:gd name="connsiteY18" fmla="*/ 3227508 h 6046908"/>
              <a:gd name="connsiteX19" fmla="*/ 389566 w 4527226"/>
              <a:gd name="connsiteY19" fmla="*/ 3166548 h 6046908"/>
              <a:gd name="connsiteX20" fmla="*/ 351466 w 4527226"/>
              <a:gd name="connsiteY20" fmla="*/ 3105588 h 6046908"/>
              <a:gd name="connsiteX21" fmla="*/ 397186 w 4527226"/>
              <a:gd name="connsiteY21" fmla="*/ 3021768 h 6046908"/>
              <a:gd name="connsiteX22" fmla="*/ 488626 w 4527226"/>
              <a:gd name="connsiteY22" fmla="*/ 2998908 h 6046908"/>
              <a:gd name="connsiteX23" fmla="*/ 471956 w 4527226"/>
              <a:gd name="connsiteY23" fmla="*/ 2942709 h 6046908"/>
              <a:gd name="connsiteX24" fmla="*/ 435286 w 4527226"/>
              <a:gd name="connsiteY24" fmla="*/ 2930328 h 6046908"/>
              <a:gd name="connsiteX25" fmla="*/ 389566 w 4527226"/>
              <a:gd name="connsiteY25" fmla="*/ 2930328 h 6046908"/>
              <a:gd name="connsiteX26" fmla="*/ 314000 w 4527226"/>
              <a:gd name="connsiteY26" fmla="*/ 2893495 h 6046908"/>
              <a:gd name="connsiteX27" fmla="*/ 320986 w 4527226"/>
              <a:gd name="connsiteY27" fmla="*/ 2846508 h 6046908"/>
              <a:gd name="connsiteX28" fmla="*/ 328606 w 4527226"/>
              <a:gd name="connsiteY28" fmla="*/ 2793168 h 6046908"/>
              <a:gd name="connsiteX29" fmla="*/ 313366 w 4527226"/>
              <a:gd name="connsiteY29" fmla="*/ 2732208 h 6046908"/>
              <a:gd name="connsiteX30" fmla="*/ 267646 w 4527226"/>
              <a:gd name="connsiteY30" fmla="*/ 2671248 h 6046908"/>
              <a:gd name="connsiteX31" fmla="*/ 176206 w 4527226"/>
              <a:gd name="connsiteY31" fmla="*/ 2656008 h 6046908"/>
              <a:gd name="connsiteX32" fmla="*/ 54286 w 4527226"/>
              <a:gd name="connsiteY32" fmla="*/ 2610288 h 6046908"/>
              <a:gd name="connsiteX33" fmla="*/ 7931 w 4527226"/>
              <a:gd name="connsiteY33" fmla="*/ 2563298 h 6046908"/>
              <a:gd name="connsiteX34" fmla="*/ 8566 w 4527226"/>
              <a:gd name="connsiteY34" fmla="*/ 2488368 h 6046908"/>
              <a:gd name="connsiteX35" fmla="*/ 92386 w 4527226"/>
              <a:gd name="connsiteY35" fmla="*/ 2335968 h 6046908"/>
              <a:gd name="connsiteX36" fmla="*/ 221926 w 4527226"/>
              <a:gd name="connsiteY36" fmla="*/ 2175948 h 6046908"/>
              <a:gd name="connsiteX37" fmla="*/ 282886 w 4527226"/>
              <a:gd name="connsiteY37" fmla="*/ 2084508 h 6046908"/>
              <a:gd name="connsiteX38" fmla="*/ 328606 w 4527226"/>
              <a:gd name="connsiteY38" fmla="*/ 1977828 h 6046908"/>
              <a:gd name="connsiteX39" fmla="*/ 359086 w 4527226"/>
              <a:gd name="connsiteY39" fmla="*/ 1871148 h 6046908"/>
              <a:gd name="connsiteX40" fmla="*/ 374326 w 4527226"/>
              <a:gd name="connsiteY40" fmla="*/ 1810188 h 6046908"/>
              <a:gd name="connsiteX41" fmla="*/ 343846 w 4527226"/>
              <a:gd name="connsiteY41" fmla="*/ 1756848 h 6046908"/>
              <a:gd name="connsiteX42" fmla="*/ 328606 w 4527226"/>
              <a:gd name="connsiteY42" fmla="*/ 1680648 h 6046908"/>
              <a:gd name="connsiteX43" fmla="*/ 412426 w 4527226"/>
              <a:gd name="connsiteY43" fmla="*/ 1474908 h 6046908"/>
              <a:gd name="connsiteX44" fmla="*/ 442906 w 4527226"/>
              <a:gd name="connsiteY44" fmla="*/ 1307268 h 6046908"/>
              <a:gd name="connsiteX45" fmla="*/ 465766 w 4527226"/>
              <a:gd name="connsiteY45" fmla="*/ 1192968 h 6046908"/>
              <a:gd name="connsiteX46" fmla="*/ 503866 w 4527226"/>
              <a:gd name="connsiteY46" fmla="*/ 1055808 h 6046908"/>
              <a:gd name="connsiteX47" fmla="*/ 557206 w 4527226"/>
              <a:gd name="connsiteY47" fmla="*/ 888168 h 6046908"/>
              <a:gd name="connsiteX48" fmla="*/ 503866 w 4527226"/>
              <a:gd name="connsiteY48" fmla="*/ 888168 h 6046908"/>
              <a:gd name="connsiteX49" fmla="*/ 412426 w 4527226"/>
              <a:gd name="connsiteY49" fmla="*/ 834828 h 6046908"/>
              <a:gd name="connsiteX50" fmla="*/ 328606 w 4527226"/>
              <a:gd name="connsiteY50" fmla="*/ 789108 h 6046908"/>
              <a:gd name="connsiteX51" fmla="*/ 260026 w 4527226"/>
              <a:gd name="connsiteY51" fmla="*/ 773868 h 6046908"/>
              <a:gd name="connsiteX52" fmla="*/ 214306 w 4527226"/>
              <a:gd name="connsiteY52" fmla="*/ 751008 h 6046908"/>
              <a:gd name="connsiteX53" fmla="*/ 260026 w 4527226"/>
              <a:gd name="connsiteY53" fmla="*/ 674808 h 6046908"/>
              <a:gd name="connsiteX54" fmla="*/ 374326 w 4527226"/>
              <a:gd name="connsiteY54" fmla="*/ 606228 h 6046908"/>
              <a:gd name="connsiteX55" fmla="*/ 557206 w 4527226"/>
              <a:gd name="connsiteY55" fmla="*/ 507168 h 6046908"/>
              <a:gd name="connsiteX56" fmla="*/ 656266 w 4527226"/>
              <a:gd name="connsiteY56" fmla="*/ 423348 h 6046908"/>
              <a:gd name="connsiteX57" fmla="*/ 892486 w 4527226"/>
              <a:gd name="connsiteY57" fmla="*/ 232848 h 6046908"/>
              <a:gd name="connsiteX58" fmla="*/ 1174426 w 4527226"/>
              <a:gd name="connsiteY58" fmla="*/ 80448 h 6046908"/>
              <a:gd name="connsiteX59" fmla="*/ 1593526 w 4527226"/>
              <a:gd name="connsiteY59" fmla="*/ 11868 h 6046908"/>
              <a:gd name="connsiteX60" fmla="*/ 1944046 w 4527226"/>
              <a:gd name="connsiteY60" fmla="*/ 4248 h 6046908"/>
              <a:gd name="connsiteX61" fmla="*/ 2172646 w 4527226"/>
              <a:gd name="connsiteY61" fmla="*/ 4248 h 6046908"/>
              <a:gd name="connsiteX62" fmla="*/ 2393626 w 4527226"/>
              <a:gd name="connsiteY62" fmla="*/ 57588 h 6046908"/>
              <a:gd name="connsiteX63" fmla="*/ 2667946 w 4527226"/>
              <a:gd name="connsiteY63" fmla="*/ 133788 h 6046908"/>
              <a:gd name="connsiteX64" fmla="*/ 2820346 w 4527226"/>
              <a:gd name="connsiteY64" fmla="*/ 202368 h 6046908"/>
              <a:gd name="connsiteX65" fmla="*/ 3102286 w 4527226"/>
              <a:gd name="connsiteY65" fmla="*/ 400488 h 6046908"/>
              <a:gd name="connsiteX66" fmla="*/ 3285166 w 4527226"/>
              <a:gd name="connsiteY66" fmla="*/ 651948 h 6046908"/>
              <a:gd name="connsiteX67" fmla="*/ 3407086 w 4527226"/>
              <a:gd name="connsiteY67" fmla="*/ 918648 h 6046908"/>
              <a:gd name="connsiteX68" fmla="*/ 3475666 w 4527226"/>
              <a:gd name="connsiteY68" fmla="*/ 1238688 h 6046908"/>
              <a:gd name="connsiteX69" fmla="*/ 3506146 w 4527226"/>
              <a:gd name="connsiteY69" fmla="*/ 1543488 h 6046908"/>
              <a:gd name="connsiteX70" fmla="*/ 3506146 w 4527226"/>
              <a:gd name="connsiteY70" fmla="*/ 1962588 h 6046908"/>
              <a:gd name="connsiteX71" fmla="*/ 3338506 w 4527226"/>
              <a:gd name="connsiteY71" fmla="*/ 2305488 h 6046908"/>
              <a:gd name="connsiteX72" fmla="*/ 3254686 w 4527226"/>
              <a:gd name="connsiteY72" fmla="*/ 2473128 h 6046908"/>
              <a:gd name="connsiteX73" fmla="*/ 3132766 w 4527226"/>
              <a:gd name="connsiteY73" fmla="*/ 2663628 h 6046908"/>
              <a:gd name="connsiteX74" fmla="*/ 3071806 w 4527226"/>
              <a:gd name="connsiteY74" fmla="*/ 2838888 h 6046908"/>
              <a:gd name="connsiteX75" fmla="*/ 3064186 w 4527226"/>
              <a:gd name="connsiteY75" fmla="*/ 2915088 h 6046908"/>
              <a:gd name="connsiteX76" fmla="*/ 3018466 w 4527226"/>
              <a:gd name="connsiteY76" fmla="*/ 3014148 h 6046908"/>
              <a:gd name="connsiteX77" fmla="*/ 2980366 w 4527226"/>
              <a:gd name="connsiteY77" fmla="*/ 3082728 h 6046908"/>
              <a:gd name="connsiteX78" fmla="*/ 2957506 w 4527226"/>
              <a:gd name="connsiteY78" fmla="*/ 3120828 h 6046908"/>
              <a:gd name="connsiteX79" fmla="*/ 2957506 w 4527226"/>
              <a:gd name="connsiteY79" fmla="*/ 3555168 h 6046908"/>
              <a:gd name="connsiteX80" fmla="*/ 3010846 w 4527226"/>
              <a:gd name="connsiteY80" fmla="*/ 3539928 h 6046908"/>
              <a:gd name="connsiteX81" fmla="*/ 3109906 w 4527226"/>
              <a:gd name="connsiteY81" fmla="*/ 3570408 h 6046908"/>
              <a:gd name="connsiteX82" fmla="*/ 3140386 w 4527226"/>
              <a:gd name="connsiteY82" fmla="*/ 3631368 h 6046908"/>
              <a:gd name="connsiteX83" fmla="*/ 3117526 w 4527226"/>
              <a:gd name="connsiteY83" fmla="*/ 3738048 h 6046908"/>
              <a:gd name="connsiteX84" fmla="*/ 3125146 w 4527226"/>
              <a:gd name="connsiteY84" fmla="*/ 4103808 h 6046908"/>
              <a:gd name="connsiteX85" fmla="*/ 3163246 w 4527226"/>
              <a:gd name="connsiteY85" fmla="*/ 4157148 h 6046908"/>
              <a:gd name="connsiteX86" fmla="*/ 3201346 w 4527226"/>
              <a:gd name="connsiteY86" fmla="*/ 4164768 h 6046908"/>
              <a:gd name="connsiteX87" fmla="*/ 3231826 w 4527226"/>
              <a:gd name="connsiteY87" fmla="*/ 4172388 h 6046908"/>
              <a:gd name="connsiteX88" fmla="*/ 3285166 w 4527226"/>
              <a:gd name="connsiteY88" fmla="*/ 4294308 h 6046908"/>
              <a:gd name="connsiteX89" fmla="*/ 3300406 w 4527226"/>
              <a:gd name="connsiteY89" fmla="*/ 4347648 h 6046908"/>
              <a:gd name="connsiteX90" fmla="*/ 3330886 w 4527226"/>
              <a:gd name="connsiteY90" fmla="*/ 4408608 h 6046908"/>
              <a:gd name="connsiteX91" fmla="*/ 3551866 w 4527226"/>
              <a:gd name="connsiteY91" fmla="*/ 4644828 h 6046908"/>
              <a:gd name="connsiteX92" fmla="*/ 3887146 w 4527226"/>
              <a:gd name="connsiteY92" fmla="*/ 5025828 h 6046908"/>
              <a:gd name="connsiteX93" fmla="*/ 4100506 w 4527226"/>
              <a:gd name="connsiteY93" fmla="*/ 5300148 h 6046908"/>
              <a:gd name="connsiteX94" fmla="*/ 4367206 w 4527226"/>
              <a:gd name="connsiteY94" fmla="*/ 5726868 h 6046908"/>
              <a:gd name="connsiteX95" fmla="*/ 4527226 w 4527226"/>
              <a:gd name="connsiteY95" fmla="*/ 6046908 h 6046908"/>
              <a:gd name="connsiteX0" fmla="*/ 717226 w 4527226"/>
              <a:gd name="connsiteY0" fmla="*/ 5063928 h 6046908"/>
              <a:gd name="connsiteX1" fmla="*/ 709606 w 4527226"/>
              <a:gd name="connsiteY1" fmla="*/ 5025828 h 6046908"/>
              <a:gd name="connsiteX2" fmla="*/ 701986 w 4527226"/>
              <a:gd name="connsiteY2" fmla="*/ 5002968 h 6046908"/>
              <a:gd name="connsiteX3" fmla="*/ 968686 w 4527226"/>
              <a:gd name="connsiteY3" fmla="*/ 4682928 h 6046908"/>
              <a:gd name="connsiteX4" fmla="*/ 961066 w 4527226"/>
              <a:gd name="connsiteY4" fmla="*/ 4644828 h 6046908"/>
              <a:gd name="connsiteX5" fmla="*/ 1342066 w 4527226"/>
              <a:gd name="connsiteY5" fmla="*/ 4172388 h 6046908"/>
              <a:gd name="connsiteX6" fmla="*/ 1258246 w 4527226"/>
              <a:gd name="connsiteY6" fmla="*/ 4012368 h 6046908"/>
              <a:gd name="connsiteX7" fmla="*/ 1204906 w 4527226"/>
              <a:gd name="connsiteY7" fmla="*/ 3928548 h 6046908"/>
              <a:gd name="connsiteX8" fmla="*/ 1174426 w 4527226"/>
              <a:gd name="connsiteY8" fmla="*/ 3768528 h 6046908"/>
              <a:gd name="connsiteX9" fmla="*/ 1151566 w 4527226"/>
              <a:gd name="connsiteY9" fmla="*/ 3699948 h 6046908"/>
              <a:gd name="connsiteX10" fmla="*/ 1143946 w 4527226"/>
              <a:gd name="connsiteY10" fmla="*/ 3669468 h 6046908"/>
              <a:gd name="connsiteX11" fmla="*/ 1067746 w 4527226"/>
              <a:gd name="connsiteY11" fmla="*/ 3661848 h 6046908"/>
              <a:gd name="connsiteX12" fmla="*/ 938206 w 4527226"/>
              <a:gd name="connsiteY12" fmla="*/ 3669468 h 6046908"/>
              <a:gd name="connsiteX13" fmla="*/ 831526 w 4527226"/>
              <a:gd name="connsiteY13" fmla="*/ 3692328 h 6046908"/>
              <a:gd name="connsiteX14" fmla="*/ 610546 w 4527226"/>
              <a:gd name="connsiteY14" fmla="*/ 3738048 h 6046908"/>
              <a:gd name="connsiteX15" fmla="*/ 389566 w 4527226"/>
              <a:gd name="connsiteY15" fmla="*/ 3638988 h 6046908"/>
              <a:gd name="connsiteX16" fmla="*/ 381946 w 4527226"/>
              <a:gd name="connsiteY16" fmla="*/ 3326568 h 6046908"/>
              <a:gd name="connsiteX17" fmla="*/ 420046 w 4527226"/>
              <a:gd name="connsiteY17" fmla="*/ 3227508 h 6046908"/>
              <a:gd name="connsiteX18" fmla="*/ 389566 w 4527226"/>
              <a:gd name="connsiteY18" fmla="*/ 3166548 h 6046908"/>
              <a:gd name="connsiteX19" fmla="*/ 351466 w 4527226"/>
              <a:gd name="connsiteY19" fmla="*/ 3105588 h 6046908"/>
              <a:gd name="connsiteX20" fmla="*/ 397186 w 4527226"/>
              <a:gd name="connsiteY20" fmla="*/ 3021768 h 6046908"/>
              <a:gd name="connsiteX21" fmla="*/ 488626 w 4527226"/>
              <a:gd name="connsiteY21" fmla="*/ 2998908 h 6046908"/>
              <a:gd name="connsiteX22" fmla="*/ 471956 w 4527226"/>
              <a:gd name="connsiteY22" fmla="*/ 2942709 h 6046908"/>
              <a:gd name="connsiteX23" fmla="*/ 435286 w 4527226"/>
              <a:gd name="connsiteY23" fmla="*/ 2930328 h 6046908"/>
              <a:gd name="connsiteX24" fmla="*/ 389566 w 4527226"/>
              <a:gd name="connsiteY24" fmla="*/ 2930328 h 6046908"/>
              <a:gd name="connsiteX25" fmla="*/ 314000 w 4527226"/>
              <a:gd name="connsiteY25" fmla="*/ 2893495 h 6046908"/>
              <a:gd name="connsiteX26" fmla="*/ 320986 w 4527226"/>
              <a:gd name="connsiteY26" fmla="*/ 2846508 h 6046908"/>
              <a:gd name="connsiteX27" fmla="*/ 328606 w 4527226"/>
              <a:gd name="connsiteY27" fmla="*/ 2793168 h 6046908"/>
              <a:gd name="connsiteX28" fmla="*/ 313366 w 4527226"/>
              <a:gd name="connsiteY28" fmla="*/ 2732208 h 6046908"/>
              <a:gd name="connsiteX29" fmla="*/ 267646 w 4527226"/>
              <a:gd name="connsiteY29" fmla="*/ 2671248 h 6046908"/>
              <a:gd name="connsiteX30" fmla="*/ 176206 w 4527226"/>
              <a:gd name="connsiteY30" fmla="*/ 2656008 h 6046908"/>
              <a:gd name="connsiteX31" fmla="*/ 54286 w 4527226"/>
              <a:gd name="connsiteY31" fmla="*/ 2610288 h 6046908"/>
              <a:gd name="connsiteX32" fmla="*/ 7931 w 4527226"/>
              <a:gd name="connsiteY32" fmla="*/ 2563298 h 6046908"/>
              <a:gd name="connsiteX33" fmla="*/ 8566 w 4527226"/>
              <a:gd name="connsiteY33" fmla="*/ 2488368 h 6046908"/>
              <a:gd name="connsiteX34" fmla="*/ 92386 w 4527226"/>
              <a:gd name="connsiteY34" fmla="*/ 2335968 h 6046908"/>
              <a:gd name="connsiteX35" fmla="*/ 221926 w 4527226"/>
              <a:gd name="connsiteY35" fmla="*/ 2175948 h 6046908"/>
              <a:gd name="connsiteX36" fmla="*/ 282886 w 4527226"/>
              <a:gd name="connsiteY36" fmla="*/ 2084508 h 6046908"/>
              <a:gd name="connsiteX37" fmla="*/ 328606 w 4527226"/>
              <a:gd name="connsiteY37" fmla="*/ 1977828 h 6046908"/>
              <a:gd name="connsiteX38" fmla="*/ 359086 w 4527226"/>
              <a:gd name="connsiteY38" fmla="*/ 1871148 h 6046908"/>
              <a:gd name="connsiteX39" fmla="*/ 374326 w 4527226"/>
              <a:gd name="connsiteY39" fmla="*/ 1810188 h 6046908"/>
              <a:gd name="connsiteX40" fmla="*/ 343846 w 4527226"/>
              <a:gd name="connsiteY40" fmla="*/ 1756848 h 6046908"/>
              <a:gd name="connsiteX41" fmla="*/ 328606 w 4527226"/>
              <a:gd name="connsiteY41" fmla="*/ 1680648 h 6046908"/>
              <a:gd name="connsiteX42" fmla="*/ 412426 w 4527226"/>
              <a:gd name="connsiteY42" fmla="*/ 1474908 h 6046908"/>
              <a:gd name="connsiteX43" fmla="*/ 442906 w 4527226"/>
              <a:gd name="connsiteY43" fmla="*/ 1307268 h 6046908"/>
              <a:gd name="connsiteX44" fmla="*/ 465766 w 4527226"/>
              <a:gd name="connsiteY44" fmla="*/ 1192968 h 6046908"/>
              <a:gd name="connsiteX45" fmla="*/ 503866 w 4527226"/>
              <a:gd name="connsiteY45" fmla="*/ 1055808 h 6046908"/>
              <a:gd name="connsiteX46" fmla="*/ 557206 w 4527226"/>
              <a:gd name="connsiteY46" fmla="*/ 888168 h 6046908"/>
              <a:gd name="connsiteX47" fmla="*/ 503866 w 4527226"/>
              <a:gd name="connsiteY47" fmla="*/ 888168 h 6046908"/>
              <a:gd name="connsiteX48" fmla="*/ 412426 w 4527226"/>
              <a:gd name="connsiteY48" fmla="*/ 834828 h 6046908"/>
              <a:gd name="connsiteX49" fmla="*/ 328606 w 4527226"/>
              <a:gd name="connsiteY49" fmla="*/ 789108 h 6046908"/>
              <a:gd name="connsiteX50" fmla="*/ 260026 w 4527226"/>
              <a:gd name="connsiteY50" fmla="*/ 773868 h 6046908"/>
              <a:gd name="connsiteX51" fmla="*/ 214306 w 4527226"/>
              <a:gd name="connsiteY51" fmla="*/ 751008 h 6046908"/>
              <a:gd name="connsiteX52" fmla="*/ 260026 w 4527226"/>
              <a:gd name="connsiteY52" fmla="*/ 674808 h 6046908"/>
              <a:gd name="connsiteX53" fmla="*/ 374326 w 4527226"/>
              <a:gd name="connsiteY53" fmla="*/ 606228 h 6046908"/>
              <a:gd name="connsiteX54" fmla="*/ 557206 w 4527226"/>
              <a:gd name="connsiteY54" fmla="*/ 507168 h 6046908"/>
              <a:gd name="connsiteX55" fmla="*/ 656266 w 4527226"/>
              <a:gd name="connsiteY55" fmla="*/ 423348 h 6046908"/>
              <a:gd name="connsiteX56" fmla="*/ 892486 w 4527226"/>
              <a:gd name="connsiteY56" fmla="*/ 232848 h 6046908"/>
              <a:gd name="connsiteX57" fmla="*/ 1174426 w 4527226"/>
              <a:gd name="connsiteY57" fmla="*/ 80448 h 6046908"/>
              <a:gd name="connsiteX58" fmla="*/ 1593526 w 4527226"/>
              <a:gd name="connsiteY58" fmla="*/ 11868 h 6046908"/>
              <a:gd name="connsiteX59" fmla="*/ 1944046 w 4527226"/>
              <a:gd name="connsiteY59" fmla="*/ 4248 h 6046908"/>
              <a:gd name="connsiteX60" fmla="*/ 2172646 w 4527226"/>
              <a:gd name="connsiteY60" fmla="*/ 4248 h 6046908"/>
              <a:gd name="connsiteX61" fmla="*/ 2393626 w 4527226"/>
              <a:gd name="connsiteY61" fmla="*/ 57588 h 6046908"/>
              <a:gd name="connsiteX62" fmla="*/ 2667946 w 4527226"/>
              <a:gd name="connsiteY62" fmla="*/ 133788 h 6046908"/>
              <a:gd name="connsiteX63" fmla="*/ 2820346 w 4527226"/>
              <a:gd name="connsiteY63" fmla="*/ 202368 h 6046908"/>
              <a:gd name="connsiteX64" fmla="*/ 3102286 w 4527226"/>
              <a:gd name="connsiteY64" fmla="*/ 400488 h 6046908"/>
              <a:gd name="connsiteX65" fmla="*/ 3285166 w 4527226"/>
              <a:gd name="connsiteY65" fmla="*/ 651948 h 6046908"/>
              <a:gd name="connsiteX66" fmla="*/ 3407086 w 4527226"/>
              <a:gd name="connsiteY66" fmla="*/ 918648 h 6046908"/>
              <a:gd name="connsiteX67" fmla="*/ 3475666 w 4527226"/>
              <a:gd name="connsiteY67" fmla="*/ 1238688 h 6046908"/>
              <a:gd name="connsiteX68" fmla="*/ 3506146 w 4527226"/>
              <a:gd name="connsiteY68" fmla="*/ 1543488 h 6046908"/>
              <a:gd name="connsiteX69" fmla="*/ 3506146 w 4527226"/>
              <a:gd name="connsiteY69" fmla="*/ 1962588 h 6046908"/>
              <a:gd name="connsiteX70" fmla="*/ 3338506 w 4527226"/>
              <a:gd name="connsiteY70" fmla="*/ 2305488 h 6046908"/>
              <a:gd name="connsiteX71" fmla="*/ 3254686 w 4527226"/>
              <a:gd name="connsiteY71" fmla="*/ 2473128 h 6046908"/>
              <a:gd name="connsiteX72" fmla="*/ 3132766 w 4527226"/>
              <a:gd name="connsiteY72" fmla="*/ 2663628 h 6046908"/>
              <a:gd name="connsiteX73" fmla="*/ 3071806 w 4527226"/>
              <a:gd name="connsiteY73" fmla="*/ 2838888 h 6046908"/>
              <a:gd name="connsiteX74" fmla="*/ 3064186 w 4527226"/>
              <a:gd name="connsiteY74" fmla="*/ 2915088 h 6046908"/>
              <a:gd name="connsiteX75" fmla="*/ 3018466 w 4527226"/>
              <a:gd name="connsiteY75" fmla="*/ 3014148 h 6046908"/>
              <a:gd name="connsiteX76" fmla="*/ 2980366 w 4527226"/>
              <a:gd name="connsiteY76" fmla="*/ 3082728 h 6046908"/>
              <a:gd name="connsiteX77" fmla="*/ 2957506 w 4527226"/>
              <a:gd name="connsiteY77" fmla="*/ 3120828 h 6046908"/>
              <a:gd name="connsiteX78" fmla="*/ 2957506 w 4527226"/>
              <a:gd name="connsiteY78" fmla="*/ 3555168 h 6046908"/>
              <a:gd name="connsiteX79" fmla="*/ 3010846 w 4527226"/>
              <a:gd name="connsiteY79" fmla="*/ 3539928 h 6046908"/>
              <a:gd name="connsiteX80" fmla="*/ 3109906 w 4527226"/>
              <a:gd name="connsiteY80" fmla="*/ 3570408 h 6046908"/>
              <a:gd name="connsiteX81" fmla="*/ 3140386 w 4527226"/>
              <a:gd name="connsiteY81" fmla="*/ 3631368 h 6046908"/>
              <a:gd name="connsiteX82" fmla="*/ 3117526 w 4527226"/>
              <a:gd name="connsiteY82" fmla="*/ 3738048 h 6046908"/>
              <a:gd name="connsiteX83" fmla="*/ 3125146 w 4527226"/>
              <a:gd name="connsiteY83" fmla="*/ 4103808 h 6046908"/>
              <a:gd name="connsiteX84" fmla="*/ 3163246 w 4527226"/>
              <a:gd name="connsiteY84" fmla="*/ 4157148 h 6046908"/>
              <a:gd name="connsiteX85" fmla="*/ 3201346 w 4527226"/>
              <a:gd name="connsiteY85" fmla="*/ 4164768 h 6046908"/>
              <a:gd name="connsiteX86" fmla="*/ 3231826 w 4527226"/>
              <a:gd name="connsiteY86" fmla="*/ 4172388 h 6046908"/>
              <a:gd name="connsiteX87" fmla="*/ 3285166 w 4527226"/>
              <a:gd name="connsiteY87" fmla="*/ 4294308 h 6046908"/>
              <a:gd name="connsiteX88" fmla="*/ 3300406 w 4527226"/>
              <a:gd name="connsiteY88" fmla="*/ 4347648 h 6046908"/>
              <a:gd name="connsiteX89" fmla="*/ 3330886 w 4527226"/>
              <a:gd name="connsiteY89" fmla="*/ 4408608 h 6046908"/>
              <a:gd name="connsiteX90" fmla="*/ 3551866 w 4527226"/>
              <a:gd name="connsiteY90" fmla="*/ 4644828 h 6046908"/>
              <a:gd name="connsiteX91" fmla="*/ 3887146 w 4527226"/>
              <a:gd name="connsiteY91" fmla="*/ 5025828 h 6046908"/>
              <a:gd name="connsiteX92" fmla="*/ 4100506 w 4527226"/>
              <a:gd name="connsiteY92" fmla="*/ 5300148 h 6046908"/>
              <a:gd name="connsiteX93" fmla="*/ 4367206 w 4527226"/>
              <a:gd name="connsiteY93" fmla="*/ 5726868 h 6046908"/>
              <a:gd name="connsiteX94" fmla="*/ 4527226 w 4527226"/>
              <a:gd name="connsiteY94" fmla="*/ 6046908 h 6046908"/>
              <a:gd name="connsiteX0" fmla="*/ 709606 w 4527226"/>
              <a:gd name="connsiteY0" fmla="*/ 5025828 h 6046908"/>
              <a:gd name="connsiteX1" fmla="*/ 701986 w 4527226"/>
              <a:gd name="connsiteY1" fmla="*/ 5002968 h 6046908"/>
              <a:gd name="connsiteX2" fmla="*/ 968686 w 4527226"/>
              <a:gd name="connsiteY2" fmla="*/ 4682928 h 6046908"/>
              <a:gd name="connsiteX3" fmla="*/ 961066 w 4527226"/>
              <a:gd name="connsiteY3" fmla="*/ 4644828 h 6046908"/>
              <a:gd name="connsiteX4" fmla="*/ 1342066 w 4527226"/>
              <a:gd name="connsiteY4" fmla="*/ 4172388 h 6046908"/>
              <a:gd name="connsiteX5" fmla="*/ 1258246 w 4527226"/>
              <a:gd name="connsiteY5" fmla="*/ 4012368 h 6046908"/>
              <a:gd name="connsiteX6" fmla="*/ 1204906 w 4527226"/>
              <a:gd name="connsiteY6" fmla="*/ 3928548 h 6046908"/>
              <a:gd name="connsiteX7" fmla="*/ 1174426 w 4527226"/>
              <a:gd name="connsiteY7" fmla="*/ 3768528 h 6046908"/>
              <a:gd name="connsiteX8" fmla="*/ 1151566 w 4527226"/>
              <a:gd name="connsiteY8" fmla="*/ 3699948 h 6046908"/>
              <a:gd name="connsiteX9" fmla="*/ 1143946 w 4527226"/>
              <a:gd name="connsiteY9" fmla="*/ 3669468 h 6046908"/>
              <a:gd name="connsiteX10" fmla="*/ 1067746 w 4527226"/>
              <a:gd name="connsiteY10" fmla="*/ 3661848 h 6046908"/>
              <a:gd name="connsiteX11" fmla="*/ 938206 w 4527226"/>
              <a:gd name="connsiteY11" fmla="*/ 3669468 h 6046908"/>
              <a:gd name="connsiteX12" fmla="*/ 831526 w 4527226"/>
              <a:gd name="connsiteY12" fmla="*/ 3692328 h 6046908"/>
              <a:gd name="connsiteX13" fmla="*/ 610546 w 4527226"/>
              <a:gd name="connsiteY13" fmla="*/ 3738048 h 6046908"/>
              <a:gd name="connsiteX14" fmla="*/ 389566 w 4527226"/>
              <a:gd name="connsiteY14" fmla="*/ 3638988 h 6046908"/>
              <a:gd name="connsiteX15" fmla="*/ 381946 w 4527226"/>
              <a:gd name="connsiteY15" fmla="*/ 3326568 h 6046908"/>
              <a:gd name="connsiteX16" fmla="*/ 420046 w 4527226"/>
              <a:gd name="connsiteY16" fmla="*/ 3227508 h 6046908"/>
              <a:gd name="connsiteX17" fmla="*/ 389566 w 4527226"/>
              <a:gd name="connsiteY17" fmla="*/ 3166548 h 6046908"/>
              <a:gd name="connsiteX18" fmla="*/ 351466 w 4527226"/>
              <a:gd name="connsiteY18" fmla="*/ 3105588 h 6046908"/>
              <a:gd name="connsiteX19" fmla="*/ 397186 w 4527226"/>
              <a:gd name="connsiteY19" fmla="*/ 3021768 h 6046908"/>
              <a:gd name="connsiteX20" fmla="*/ 488626 w 4527226"/>
              <a:gd name="connsiteY20" fmla="*/ 2998908 h 6046908"/>
              <a:gd name="connsiteX21" fmla="*/ 471956 w 4527226"/>
              <a:gd name="connsiteY21" fmla="*/ 2942709 h 6046908"/>
              <a:gd name="connsiteX22" fmla="*/ 435286 w 4527226"/>
              <a:gd name="connsiteY22" fmla="*/ 2930328 h 6046908"/>
              <a:gd name="connsiteX23" fmla="*/ 389566 w 4527226"/>
              <a:gd name="connsiteY23" fmla="*/ 2930328 h 6046908"/>
              <a:gd name="connsiteX24" fmla="*/ 314000 w 4527226"/>
              <a:gd name="connsiteY24" fmla="*/ 2893495 h 6046908"/>
              <a:gd name="connsiteX25" fmla="*/ 320986 w 4527226"/>
              <a:gd name="connsiteY25" fmla="*/ 2846508 h 6046908"/>
              <a:gd name="connsiteX26" fmla="*/ 328606 w 4527226"/>
              <a:gd name="connsiteY26" fmla="*/ 2793168 h 6046908"/>
              <a:gd name="connsiteX27" fmla="*/ 313366 w 4527226"/>
              <a:gd name="connsiteY27" fmla="*/ 2732208 h 6046908"/>
              <a:gd name="connsiteX28" fmla="*/ 267646 w 4527226"/>
              <a:gd name="connsiteY28" fmla="*/ 2671248 h 6046908"/>
              <a:gd name="connsiteX29" fmla="*/ 176206 w 4527226"/>
              <a:gd name="connsiteY29" fmla="*/ 2656008 h 6046908"/>
              <a:gd name="connsiteX30" fmla="*/ 54286 w 4527226"/>
              <a:gd name="connsiteY30" fmla="*/ 2610288 h 6046908"/>
              <a:gd name="connsiteX31" fmla="*/ 7931 w 4527226"/>
              <a:gd name="connsiteY31" fmla="*/ 2563298 h 6046908"/>
              <a:gd name="connsiteX32" fmla="*/ 8566 w 4527226"/>
              <a:gd name="connsiteY32" fmla="*/ 2488368 h 6046908"/>
              <a:gd name="connsiteX33" fmla="*/ 92386 w 4527226"/>
              <a:gd name="connsiteY33" fmla="*/ 2335968 h 6046908"/>
              <a:gd name="connsiteX34" fmla="*/ 221926 w 4527226"/>
              <a:gd name="connsiteY34" fmla="*/ 2175948 h 6046908"/>
              <a:gd name="connsiteX35" fmla="*/ 282886 w 4527226"/>
              <a:gd name="connsiteY35" fmla="*/ 2084508 h 6046908"/>
              <a:gd name="connsiteX36" fmla="*/ 328606 w 4527226"/>
              <a:gd name="connsiteY36" fmla="*/ 1977828 h 6046908"/>
              <a:gd name="connsiteX37" fmla="*/ 359086 w 4527226"/>
              <a:gd name="connsiteY37" fmla="*/ 1871148 h 6046908"/>
              <a:gd name="connsiteX38" fmla="*/ 374326 w 4527226"/>
              <a:gd name="connsiteY38" fmla="*/ 1810188 h 6046908"/>
              <a:gd name="connsiteX39" fmla="*/ 343846 w 4527226"/>
              <a:gd name="connsiteY39" fmla="*/ 1756848 h 6046908"/>
              <a:gd name="connsiteX40" fmla="*/ 328606 w 4527226"/>
              <a:gd name="connsiteY40" fmla="*/ 1680648 h 6046908"/>
              <a:gd name="connsiteX41" fmla="*/ 412426 w 4527226"/>
              <a:gd name="connsiteY41" fmla="*/ 1474908 h 6046908"/>
              <a:gd name="connsiteX42" fmla="*/ 442906 w 4527226"/>
              <a:gd name="connsiteY42" fmla="*/ 1307268 h 6046908"/>
              <a:gd name="connsiteX43" fmla="*/ 465766 w 4527226"/>
              <a:gd name="connsiteY43" fmla="*/ 1192968 h 6046908"/>
              <a:gd name="connsiteX44" fmla="*/ 503866 w 4527226"/>
              <a:gd name="connsiteY44" fmla="*/ 1055808 h 6046908"/>
              <a:gd name="connsiteX45" fmla="*/ 557206 w 4527226"/>
              <a:gd name="connsiteY45" fmla="*/ 888168 h 6046908"/>
              <a:gd name="connsiteX46" fmla="*/ 503866 w 4527226"/>
              <a:gd name="connsiteY46" fmla="*/ 888168 h 6046908"/>
              <a:gd name="connsiteX47" fmla="*/ 412426 w 4527226"/>
              <a:gd name="connsiteY47" fmla="*/ 834828 h 6046908"/>
              <a:gd name="connsiteX48" fmla="*/ 328606 w 4527226"/>
              <a:gd name="connsiteY48" fmla="*/ 789108 h 6046908"/>
              <a:gd name="connsiteX49" fmla="*/ 260026 w 4527226"/>
              <a:gd name="connsiteY49" fmla="*/ 773868 h 6046908"/>
              <a:gd name="connsiteX50" fmla="*/ 214306 w 4527226"/>
              <a:gd name="connsiteY50" fmla="*/ 751008 h 6046908"/>
              <a:gd name="connsiteX51" fmla="*/ 260026 w 4527226"/>
              <a:gd name="connsiteY51" fmla="*/ 674808 h 6046908"/>
              <a:gd name="connsiteX52" fmla="*/ 374326 w 4527226"/>
              <a:gd name="connsiteY52" fmla="*/ 606228 h 6046908"/>
              <a:gd name="connsiteX53" fmla="*/ 557206 w 4527226"/>
              <a:gd name="connsiteY53" fmla="*/ 507168 h 6046908"/>
              <a:gd name="connsiteX54" fmla="*/ 656266 w 4527226"/>
              <a:gd name="connsiteY54" fmla="*/ 423348 h 6046908"/>
              <a:gd name="connsiteX55" fmla="*/ 892486 w 4527226"/>
              <a:gd name="connsiteY55" fmla="*/ 232848 h 6046908"/>
              <a:gd name="connsiteX56" fmla="*/ 1174426 w 4527226"/>
              <a:gd name="connsiteY56" fmla="*/ 80448 h 6046908"/>
              <a:gd name="connsiteX57" fmla="*/ 1593526 w 4527226"/>
              <a:gd name="connsiteY57" fmla="*/ 11868 h 6046908"/>
              <a:gd name="connsiteX58" fmla="*/ 1944046 w 4527226"/>
              <a:gd name="connsiteY58" fmla="*/ 4248 h 6046908"/>
              <a:gd name="connsiteX59" fmla="*/ 2172646 w 4527226"/>
              <a:gd name="connsiteY59" fmla="*/ 4248 h 6046908"/>
              <a:gd name="connsiteX60" fmla="*/ 2393626 w 4527226"/>
              <a:gd name="connsiteY60" fmla="*/ 57588 h 6046908"/>
              <a:gd name="connsiteX61" fmla="*/ 2667946 w 4527226"/>
              <a:gd name="connsiteY61" fmla="*/ 133788 h 6046908"/>
              <a:gd name="connsiteX62" fmla="*/ 2820346 w 4527226"/>
              <a:gd name="connsiteY62" fmla="*/ 202368 h 6046908"/>
              <a:gd name="connsiteX63" fmla="*/ 3102286 w 4527226"/>
              <a:gd name="connsiteY63" fmla="*/ 400488 h 6046908"/>
              <a:gd name="connsiteX64" fmla="*/ 3285166 w 4527226"/>
              <a:gd name="connsiteY64" fmla="*/ 651948 h 6046908"/>
              <a:gd name="connsiteX65" fmla="*/ 3407086 w 4527226"/>
              <a:gd name="connsiteY65" fmla="*/ 918648 h 6046908"/>
              <a:gd name="connsiteX66" fmla="*/ 3475666 w 4527226"/>
              <a:gd name="connsiteY66" fmla="*/ 1238688 h 6046908"/>
              <a:gd name="connsiteX67" fmla="*/ 3506146 w 4527226"/>
              <a:gd name="connsiteY67" fmla="*/ 1543488 h 6046908"/>
              <a:gd name="connsiteX68" fmla="*/ 3506146 w 4527226"/>
              <a:gd name="connsiteY68" fmla="*/ 1962588 h 6046908"/>
              <a:gd name="connsiteX69" fmla="*/ 3338506 w 4527226"/>
              <a:gd name="connsiteY69" fmla="*/ 2305488 h 6046908"/>
              <a:gd name="connsiteX70" fmla="*/ 3254686 w 4527226"/>
              <a:gd name="connsiteY70" fmla="*/ 2473128 h 6046908"/>
              <a:gd name="connsiteX71" fmla="*/ 3132766 w 4527226"/>
              <a:gd name="connsiteY71" fmla="*/ 2663628 h 6046908"/>
              <a:gd name="connsiteX72" fmla="*/ 3071806 w 4527226"/>
              <a:gd name="connsiteY72" fmla="*/ 2838888 h 6046908"/>
              <a:gd name="connsiteX73" fmla="*/ 3064186 w 4527226"/>
              <a:gd name="connsiteY73" fmla="*/ 2915088 h 6046908"/>
              <a:gd name="connsiteX74" fmla="*/ 3018466 w 4527226"/>
              <a:gd name="connsiteY74" fmla="*/ 3014148 h 6046908"/>
              <a:gd name="connsiteX75" fmla="*/ 2980366 w 4527226"/>
              <a:gd name="connsiteY75" fmla="*/ 3082728 h 6046908"/>
              <a:gd name="connsiteX76" fmla="*/ 2957506 w 4527226"/>
              <a:gd name="connsiteY76" fmla="*/ 3120828 h 6046908"/>
              <a:gd name="connsiteX77" fmla="*/ 2957506 w 4527226"/>
              <a:gd name="connsiteY77" fmla="*/ 3555168 h 6046908"/>
              <a:gd name="connsiteX78" fmla="*/ 3010846 w 4527226"/>
              <a:gd name="connsiteY78" fmla="*/ 3539928 h 6046908"/>
              <a:gd name="connsiteX79" fmla="*/ 3109906 w 4527226"/>
              <a:gd name="connsiteY79" fmla="*/ 3570408 h 6046908"/>
              <a:gd name="connsiteX80" fmla="*/ 3140386 w 4527226"/>
              <a:gd name="connsiteY80" fmla="*/ 3631368 h 6046908"/>
              <a:gd name="connsiteX81" fmla="*/ 3117526 w 4527226"/>
              <a:gd name="connsiteY81" fmla="*/ 3738048 h 6046908"/>
              <a:gd name="connsiteX82" fmla="*/ 3125146 w 4527226"/>
              <a:gd name="connsiteY82" fmla="*/ 4103808 h 6046908"/>
              <a:gd name="connsiteX83" fmla="*/ 3163246 w 4527226"/>
              <a:gd name="connsiteY83" fmla="*/ 4157148 h 6046908"/>
              <a:gd name="connsiteX84" fmla="*/ 3201346 w 4527226"/>
              <a:gd name="connsiteY84" fmla="*/ 4164768 h 6046908"/>
              <a:gd name="connsiteX85" fmla="*/ 3231826 w 4527226"/>
              <a:gd name="connsiteY85" fmla="*/ 4172388 h 6046908"/>
              <a:gd name="connsiteX86" fmla="*/ 3285166 w 4527226"/>
              <a:gd name="connsiteY86" fmla="*/ 4294308 h 6046908"/>
              <a:gd name="connsiteX87" fmla="*/ 3300406 w 4527226"/>
              <a:gd name="connsiteY87" fmla="*/ 4347648 h 6046908"/>
              <a:gd name="connsiteX88" fmla="*/ 3330886 w 4527226"/>
              <a:gd name="connsiteY88" fmla="*/ 4408608 h 6046908"/>
              <a:gd name="connsiteX89" fmla="*/ 3551866 w 4527226"/>
              <a:gd name="connsiteY89" fmla="*/ 4644828 h 6046908"/>
              <a:gd name="connsiteX90" fmla="*/ 3887146 w 4527226"/>
              <a:gd name="connsiteY90" fmla="*/ 5025828 h 6046908"/>
              <a:gd name="connsiteX91" fmla="*/ 4100506 w 4527226"/>
              <a:gd name="connsiteY91" fmla="*/ 5300148 h 6046908"/>
              <a:gd name="connsiteX92" fmla="*/ 4367206 w 4527226"/>
              <a:gd name="connsiteY92" fmla="*/ 5726868 h 6046908"/>
              <a:gd name="connsiteX93" fmla="*/ 4527226 w 4527226"/>
              <a:gd name="connsiteY93" fmla="*/ 6046908 h 6046908"/>
              <a:gd name="connsiteX0" fmla="*/ 701986 w 4527226"/>
              <a:gd name="connsiteY0" fmla="*/ 5002968 h 6046908"/>
              <a:gd name="connsiteX1" fmla="*/ 968686 w 4527226"/>
              <a:gd name="connsiteY1" fmla="*/ 4682928 h 6046908"/>
              <a:gd name="connsiteX2" fmla="*/ 961066 w 4527226"/>
              <a:gd name="connsiteY2" fmla="*/ 4644828 h 6046908"/>
              <a:gd name="connsiteX3" fmla="*/ 1342066 w 4527226"/>
              <a:gd name="connsiteY3" fmla="*/ 4172388 h 6046908"/>
              <a:gd name="connsiteX4" fmla="*/ 1258246 w 4527226"/>
              <a:gd name="connsiteY4" fmla="*/ 4012368 h 6046908"/>
              <a:gd name="connsiteX5" fmla="*/ 1204906 w 4527226"/>
              <a:gd name="connsiteY5" fmla="*/ 3928548 h 6046908"/>
              <a:gd name="connsiteX6" fmla="*/ 1174426 w 4527226"/>
              <a:gd name="connsiteY6" fmla="*/ 3768528 h 6046908"/>
              <a:gd name="connsiteX7" fmla="*/ 1151566 w 4527226"/>
              <a:gd name="connsiteY7" fmla="*/ 3699948 h 6046908"/>
              <a:gd name="connsiteX8" fmla="*/ 1143946 w 4527226"/>
              <a:gd name="connsiteY8" fmla="*/ 3669468 h 6046908"/>
              <a:gd name="connsiteX9" fmla="*/ 1067746 w 4527226"/>
              <a:gd name="connsiteY9" fmla="*/ 3661848 h 6046908"/>
              <a:gd name="connsiteX10" fmla="*/ 938206 w 4527226"/>
              <a:gd name="connsiteY10" fmla="*/ 3669468 h 6046908"/>
              <a:gd name="connsiteX11" fmla="*/ 831526 w 4527226"/>
              <a:gd name="connsiteY11" fmla="*/ 3692328 h 6046908"/>
              <a:gd name="connsiteX12" fmla="*/ 610546 w 4527226"/>
              <a:gd name="connsiteY12" fmla="*/ 3738048 h 6046908"/>
              <a:gd name="connsiteX13" fmla="*/ 389566 w 4527226"/>
              <a:gd name="connsiteY13" fmla="*/ 3638988 h 6046908"/>
              <a:gd name="connsiteX14" fmla="*/ 381946 w 4527226"/>
              <a:gd name="connsiteY14" fmla="*/ 3326568 h 6046908"/>
              <a:gd name="connsiteX15" fmla="*/ 420046 w 4527226"/>
              <a:gd name="connsiteY15" fmla="*/ 3227508 h 6046908"/>
              <a:gd name="connsiteX16" fmla="*/ 389566 w 4527226"/>
              <a:gd name="connsiteY16" fmla="*/ 3166548 h 6046908"/>
              <a:gd name="connsiteX17" fmla="*/ 351466 w 4527226"/>
              <a:gd name="connsiteY17" fmla="*/ 3105588 h 6046908"/>
              <a:gd name="connsiteX18" fmla="*/ 397186 w 4527226"/>
              <a:gd name="connsiteY18" fmla="*/ 3021768 h 6046908"/>
              <a:gd name="connsiteX19" fmla="*/ 488626 w 4527226"/>
              <a:gd name="connsiteY19" fmla="*/ 2998908 h 6046908"/>
              <a:gd name="connsiteX20" fmla="*/ 471956 w 4527226"/>
              <a:gd name="connsiteY20" fmla="*/ 2942709 h 6046908"/>
              <a:gd name="connsiteX21" fmla="*/ 435286 w 4527226"/>
              <a:gd name="connsiteY21" fmla="*/ 2930328 h 6046908"/>
              <a:gd name="connsiteX22" fmla="*/ 389566 w 4527226"/>
              <a:gd name="connsiteY22" fmla="*/ 2930328 h 6046908"/>
              <a:gd name="connsiteX23" fmla="*/ 314000 w 4527226"/>
              <a:gd name="connsiteY23" fmla="*/ 2893495 h 6046908"/>
              <a:gd name="connsiteX24" fmla="*/ 320986 w 4527226"/>
              <a:gd name="connsiteY24" fmla="*/ 2846508 h 6046908"/>
              <a:gd name="connsiteX25" fmla="*/ 328606 w 4527226"/>
              <a:gd name="connsiteY25" fmla="*/ 2793168 h 6046908"/>
              <a:gd name="connsiteX26" fmla="*/ 313366 w 4527226"/>
              <a:gd name="connsiteY26" fmla="*/ 2732208 h 6046908"/>
              <a:gd name="connsiteX27" fmla="*/ 267646 w 4527226"/>
              <a:gd name="connsiteY27" fmla="*/ 2671248 h 6046908"/>
              <a:gd name="connsiteX28" fmla="*/ 176206 w 4527226"/>
              <a:gd name="connsiteY28" fmla="*/ 2656008 h 6046908"/>
              <a:gd name="connsiteX29" fmla="*/ 54286 w 4527226"/>
              <a:gd name="connsiteY29" fmla="*/ 2610288 h 6046908"/>
              <a:gd name="connsiteX30" fmla="*/ 7931 w 4527226"/>
              <a:gd name="connsiteY30" fmla="*/ 2563298 h 6046908"/>
              <a:gd name="connsiteX31" fmla="*/ 8566 w 4527226"/>
              <a:gd name="connsiteY31" fmla="*/ 2488368 h 6046908"/>
              <a:gd name="connsiteX32" fmla="*/ 92386 w 4527226"/>
              <a:gd name="connsiteY32" fmla="*/ 2335968 h 6046908"/>
              <a:gd name="connsiteX33" fmla="*/ 221926 w 4527226"/>
              <a:gd name="connsiteY33" fmla="*/ 2175948 h 6046908"/>
              <a:gd name="connsiteX34" fmla="*/ 282886 w 4527226"/>
              <a:gd name="connsiteY34" fmla="*/ 2084508 h 6046908"/>
              <a:gd name="connsiteX35" fmla="*/ 328606 w 4527226"/>
              <a:gd name="connsiteY35" fmla="*/ 1977828 h 6046908"/>
              <a:gd name="connsiteX36" fmla="*/ 359086 w 4527226"/>
              <a:gd name="connsiteY36" fmla="*/ 1871148 h 6046908"/>
              <a:gd name="connsiteX37" fmla="*/ 374326 w 4527226"/>
              <a:gd name="connsiteY37" fmla="*/ 1810188 h 6046908"/>
              <a:gd name="connsiteX38" fmla="*/ 343846 w 4527226"/>
              <a:gd name="connsiteY38" fmla="*/ 1756848 h 6046908"/>
              <a:gd name="connsiteX39" fmla="*/ 328606 w 4527226"/>
              <a:gd name="connsiteY39" fmla="*/ 1680648 h 6046908"/>
              <a:gd name="connsiteX40" fmla="*/ 412426 w 4527226"/>
              <a:gd name="connsiteY40" fmla="*/ 1474908 h 6046908"/>
              <a:gd name="connsiteX41" fmla="*/ 442906 w 4527226"/>
              <a:gd name="connsiteY41" fmla="*/ 1307268 h 6046908"/>
              <a:gd name="connsiteX42" fmla="*/ 465766 w 4527226"/>
              <a:gd name="connsiteY42" fmla="*/ 1192968 h 6046908"/>
              <a:gd name="connsiteX43" fmla="*/ 503866 w 4527226"/>
              <a:gd name="connsiteY43" fmla="*/ 1055808 h 6046908"/>
              <a:gd name="connsiteX44" fmla="*/ 557206 w 4527226"/>
              <a:gd name="connsiteY44" fmla="*/ 888168 h 6046908"/>
              <a:gd name="connsiteX45" fmla="*/ 503866 w 4527226"/>
              <a:gd name="connsiteY45" fmla="*/ 888168 h 6046908"/>
              <a:gd name="connsiteX46" fmla="*/ 412426 w 4527226"/>
              <a:gd name="connsiteY46" fmla="*/ 834828 h 6046908"/>
              <a:gd name="connsiteX47" fmla="*/ 328606 w 4527226"/>
              <a:gd name="connsiteY47" fmla="*/ 789108 h 6046908"/>
              <a:gd name="connsiteX48" fmla="*/ 260026 w 4527226"/>
              <a:gd name="connsiteY48" fmla="*/ 773868 h 6046908"/>
              <a:gd name="connsiteX49" fmla="*/ 214306 w 4527226"/>
              <a:gd name="connsiteY49" fmla="*/ 751008 h 6046908"/>
              <a:gd name="connsiteX50" fmla="*/ 260026 w 4527226"/>
              <a:gd name="connsiteY50" fmla="*/ 674808 h 6046908"/>
              <a:gd name="connsiteX51" fmla="*/ 374326 w 4527226"/>
              <a:gd name="connsiteY51" fmla="*/ 606228 h 6046908"/>
              <a:gd name="connsiteX52" fmla="*/ 557206 w 4527226"/>
              <a:gd name="connsiteY52" fmla="*/ 507168 h 6046908"/>
              <a:gd name="connsiteX53" fmla="*/ 656266 w 4527226"/>
              <a:gd name="connsiteY53" fmla="*/ 423348 h 6046908"/>
              <a:gd name="connsiteX54" fmla="*/ 892486 w 4527226"/>
              <a:gd name="connsiteY54" fmla="*/ 232848 h 6046908"/>
              <a:gd name="connsiteX55" fmla="*/ 1174426 w 4527226"/>
              <a:gd name="connsiteY55" fmla="*/ 80448 h 6046908"/>
              <a:gd name="connsiteX56" fmla="*/ 1593526 w 4527226"/>
              <a:gd name="connsiteY56" fmla="*/ 11868 h 6046908"/>
              <a:gd name="connsiteX57" fmla="*/ 1944046 w 4527226"/>
              <a:gd name="connsiteY57" fmla="*/ 4248 h 6046908"/>
              <a:gd name="connsiteX58" fmla="*/ 2172646 w 4527226"/>
              <a:gd name="connsiteY58" fmla="*/ 4248 h 6046908"/>
              <a:gd name="connsiteX59" fmla="*/ 2393626 w 4527226"/>
              <a:gd name="connsiteY59" fmla="*/ 57588 h 6046908"/>
              <a:gd name="connsiteX60" fmla="*/ 2667946 w 4527226"/>
              <a:gd name="connsiteY60" fmla="*/ 133788 h 6046908"/>
              <a:gd name="connsiteX61" fmla="*/ 2820346 w 4527226"/>
              <a:gd name="connsiteY61" fmla="*/ 202368 h 6046908"/>
              <a:gd name="connsiteX62" fmla="*/ 3102286 w 4527226"/>
              <a:gd name="connsiteY62" fmla="*/ 400488 h 6046908"/>
              <a:gd name="connsiteX63" fmla="*/ 3285166 w 4527226"/>
              <a:gd name="connsiteY63" fmla="*/ 651948 h 6046908"/>
              <a:gd name="connsiteX64" fmla="*/ 3407086 w 4527226"/>
              <a:gd name="connsiteY64" fmla="*/ 918648 h 6046908"/>
              <a:gd name="connsiteX65" fmla="*/ 3475666 w 4527226"/>
              <a:gd name="connsiteY65" fmla="*/ 1238688 h 6046908"/>
              <a:gd name="connsiteX66" fmla="*/ 3506146 w 4527226"/>
              <a:gd name="connsiteY66" fmla="*/ 1543488 h 6046908"/>
              <a:gd name="connsiteX67" fmla="*/ 3506146 w 4527226"/>
              <a:gd name="connsiteY67" fmla="*/ 1962588 h 6046908"/>
              <a:gd name="connsiteX68" fmla="*/ 3338506 w 4527226"/>
              <a:gd name="connsiteY68" fmla="*/ 2305488 h 6046908"/>
              <a:gd name="connsiteX69" fmla="*/ 3254686 w 4527226"/>
              <a:gd name="connsiteY69" fmla="*/ 2473128 h 6046908"/>
              <a:gd name="connsiteX70" fmla="*/ 3132766 w 4527226"/>
              <a:gd name="connsiteY70" fmla="*/ 2663628 h 6046908"/>
              <a:gd name="connsiteX71" fmla="*/ 3071806 w 4527226"/>
              <a:gd name="connsiteY71" fmla="*/ 2838888 h 6046908"/>
              <a:gd name="connsiteX72" fmla="*/ 3064186 w 4527226"/>
              <a:gd name="connsiteY72" fmla="*/ 2915088 h 6046908"/>
              <a:gd name="connsiteX73" fmla="*/ 3018466 w 4527226"/>
              <a:gd name="connsiteY73" fmla="*/ 3014148 h 6046908"/>
              <a:gd name="connsiteX74" fmla="*/ 2980366 w 4527226"/>
              <a:gd name="connsiteY74" fmla="*/ 3082728 h 6046908"/>
              <a:gd name="connsiteX75" fmla="*/ 2957506 w 4527226"/>
              <a:gd name="connsiteY75" fmla="*/ 3120828 h 6046908"/>
              <a:gd name="connsiteX76" fmla="*/ 2957506 w 4527226"/>
              <a:gd name="connsiteY76" fmla="*/ 3555168 h 6046908"/>
              <a:gd name="connsiteX77" fmla="*/ 3010846 w 4527226"/>
              <a:gd name="connsiteY77" fmla="*/ 3539928 h 6046908"/>
              <a:gd name="connsiteX78" fmla="*/ 3109906 w 4527226"/>
              <a:gd name="connsiteY78" fmla="*/ 3570408 h 6046908"/>
              <a:gd name="connsiteX79" fmla="*/ 3140386 w 4527226"/>
              <a:gd name="connsiteY79" fmla="*/ 3631368 h 6046908"/>
              <a:gd name="connsiteX80" fmla="*/ 3117526 w 4527226"/>
              <a:gd name="connsiteY80" fmla="*/ 3738048 h 6046908"/>
              <a:gd name="connsiteX81" fmla="*/ 3125146 w 4527226"/>
              <a:gd name="connsiteY81" fmla="*/ 4103808 h 6046908"/>
              <a:gd name="connsiteX82" fmla="*/ 3163246 w 4527226"/>
              <a:gd name="connsiteY82" fmla="*/ 4157148 h 6046908"/>
              <a:gd name="connsiteX83" fmla="*/ 3201346 w 4527226"/>
              <a:gd name="connsiteY83" fmla="*/ 4164768 h 6046908"/>
              <a:gd name="connsiteX84" fmla="*/ 3231826 w 4527226"/>
              <a:gd name="connsiteY84" fmla="*/ 4172388 h 6046908"/>
              <a:gd name="connsiteX85" fmla="*/ 3285166 w 4527226"/>
              <a:gd name="connsiteY85" fmla="*/ 4294308 h 6046908"/>
              <a:gd name="connsiteX86" fmla="*/ 3300406 w 4527226"/>
              <a:gd name="connsiteY86" fmla="*/ 4347648 h 6046908"/>
              <a:gd name="connsiteX87" fmla="*/ 3330886 w 4527226"/>
              <a:gd name="connsiteY87" fmla="*/ 4408608 h 6046908"/>
              <a:gd name="connsiteX88" fmla="*/ 3551866 w 4527226"/>
              <a:gd name="connsiteY88" fmla="*/ 4644828 h 6046908"/>
              <a:gd name="connsiteX89" fmla="*/ 3887146 w 4527226"/>
              <a:gd name="connsiteY89" fmla="*/ 5025828 h 6046908"/>
              <a:gd name="connsiteX90" fmla="*/ 4100506 w 4527226"/>
              <a:gd name="connsiteY90" fmla="*/ 5300148 h 6046908"/>
              <a:gd name="connsiteX91" fmla="*/ 4367206 w 4527226"/>
              <a:gd name="connsiteY91" fmla="*/ 5726868 h 6046908"/>
              <a:gd name="connsiteX92" fmla="*/ 4527226 w 4527226"/>
              <a:gd name="connsiteY92" fmla="*/ 6046908 h 6046908"/>
              <a:gd name="connsiteX0" fmla="*/ 701986 w 4527226"/>
              <a:gd name="connsiteY0" fmla="*/ 5002968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527226"/>
              <a:gd name="connsiteY0" fmla="*/ 5008470 h 6046908"/>
              <a:gd name="connsiteX1" fmla="*/ 961066 w 4527226"/>
              <a:gd name="connsiteY1" fmla="*/ 4644828 h 6046908"/>
              <a:gd name="connsiteX2" fmla="*/ 1342066 w 4527226"/>
              <a:gd name="connsiteY2" fmla="*/ 4172388 h 6046908"/>
              <a:gd name="connsiteX3" fmla="*/ 1258246 w 4527226"/>
              <a:gd name="connsiteY3" fmla="*/ 4012368 h 6046908"/>
              <a:gd name="connsiteX4" fmla="*/ 1204906 w 4527226"/>
              <a:gd name="connsiteY4" fmla="*/ 3928548 h 6046908"/>
              <a:gd name="connsiteX5" fmla="*/ 1174426 w 4527226"/>
              <a:gd name="connsiteY5" fmla="*/ 3768528 h 6046908"/>
              <a:gd name="connsiteX6" fmla="*/ 1151566 w 4527226"/>
              <a:gd name="connsiteY6" fmla="*/ 3699948 h 6046908"/>
              <a:gd name="connsiteX7" fmla="*/ 1143946 w 4527226"/>
              <a:gd name="connsiteY7" fmla="*/ 3669468 h 6046908"/>
              <a:gd name="connsiteX8" fmla="*/ 1067746 w 4527226"/>
              <a:gd name="connsiteY8" fmla="*/ 3661848 h 6046908"/>
              <a:gd name="connsiteX9" fmla="*/ 938206 w 4527226"/>
              <a:gd name="connsiteY9" fmla="*/ 3669468 h 6046908"/>
              <a:gd name="connsiteX10" fmla="*/ 831526 w 4527226"/>
              <a:gd name="connsiteY10" fmla="*/ 3692328 h 6046908"/>
              <a:gd name="connsiteX11" fmla="*/ 610546 w 4527226"/>
              <a:gd name="connsiteY11" fmla="*/ 3738048 h 6046908"/>
              <a:gd name="connsiteX12" fmla="*/ 389566 w 4527226"/>
              <a:gd name="connsiteY12" fmla="*/ 3638988 h 6046908"/>
              <a:gd name="connsiteX13" fmla="*/ 381946 w 4527226"/>
              <a:gd name="connsiteY13" fmla="*/ 3326568 h 6046908"/>
              <a:gd name="connsiteX14" fmla="*/ 420046 w 4527226"/>
              <a:gd name="connsiteY14" fmla="*/ 3227508 h 6046908"/>
              <a:gd name="connsiteX15" fmla="*/ 389566 w 4527226"/>
              <a:gd name="connsiteY15" fmla="*/ 3166548 h 6046908"/>
              <a:gd name="connsiteX16" fmla="*/ 351466 w 4527226"/>
              <a:gd name="connsiteY16" fmla="*/ 3105588 h 6046908"/>
              <a:gd name="connsiteX17" fmla="*/ 397186 w 4527226"/>
              <a:gd name="connsiteY17" fmla="*/ 3021768 h 6046908"/>
              <a:gd name="connsiteX18" fmla="*/ 488626 w 4527226"/>
              <a:gd name="connsiteY18" fmla="*/ 2998908 h 6046908"/>
              <a:gd name="connsiteX19" fmla="*/ 471956 w 4527226"/>
              <a:gd name="connsiteY19" fmla="*/ 2942709 h 6046908"/>
              <a:gd name="connsiteX20" fmla="*/ 435286 w 4527226"/>
              <a:gd name="connsiteY20" fmla="*/ 2930328 h 6046908"/>
              <a:gd name="connsiteX21" fmla="*/ 389566 w 4527226"/>
              <a:gd name="connsiteY21" fmla="*/ 2930328 h 6046908"/>
              <a:gd name="connsiteX22" fmla="*/ 314000 w 4527226"/>
              <a:gd name="connsiteY22" fmla="*/ 2893495 h 6046908"/>
              <a:gd name="connsiteX23" fmla="*/ 320986 w 4527226"/>
              <a:gd name="connsiteY23" fmla="*/ 2846508 h 6046908"/>
              <a:gd name="connsiteX24" fmla="*/ 328606 w 4527226"/>
              <a:gd name="connsiteY24" fmla="*/ 2793168 h 6046908"/>
              <a:gd name="connsiteX25" fmla="*/ 313366 w 4527226"/>
              <a:gd name="connsiteY25" fmla="*/ 2732208 h 6046908"/>
              <a:gd name="connsiteX26" fmla="*/ 267646 w 4527226"/>
              <a:gd name="connsiteY26" fmla="*/ 2671248 h 6046908"/>
              <a:gd name="connsiteX27" fmla="*/ 176206 w 4527226"/>
              <a:gd name="connsiteY27" fmla="*/ 2656008 h 6046908"/>
              <a:gd name="connsiteX28" fmla="*/ 54286 w 4527226"/>
              <a:gd name="connsiteY28" fmla="*/ 2610288 h 6046908"/>
              <a:gd name="connsiteX29" fmla="*/ 7931 w 4527226"/>
              <a:gd name="connsiteY29" fmla="*/ 2563298 h 6046908"/>
              <a:gd name="connsiteX30" fmla="*/ 8566 w 4527226"/>
              <a:gd name="connsiteY30" fmla="*/ 2488368 h 6046908"/>
              <a:gd name="connsiteX31" fmla="*/ 92386 w 4527226"/>
              <a:gd name="connsiteY31" fmla="*/ 2335968 h 6046908"/>
              <a:gd name="connsiteX32" fmla="*/ 221926 w 4527226"/>
              <a:gd name="connsiteY32" fmla="*/ 2175948 h 6046908"/>
              <a:gd name="connsiteX33" fmla="*/ 282886 w 4527226"/>
              <a:gd name="connsiteY33" fmla="*/ 2084508 h 6046908"/>
              <a:gd name="connsiteX34" fmla="*/ 328606 w 4527226"/>
              <a:gd name="connsiteY34" fmla="*/ 1977828 h 6046908"/>
              <a:gd name="connsiteX35" fmla="*/ 359086 w 4527226"/>
              <a:gd name="connsiteY35" fmla="*/ 1871148 h 6046908"/>
              <a:gd name="connsiteX36" fmla="*/ 374326 w 4527226"/>
              <a:gd name="connsiteY36" fmla="*/ 1810188 h 6046908"/>
              <a:gd name="connsiteX37" fmla="*/ 343846 w 4527226"/>
              <a:gd name="connsiteY37" fmla="*/ 1756848 h 6046908"/>
              <a:gd name="connsiteX38" fmla="*/ 328606 w 4527226"/>
              <a:gd name="connsiteY38" fmla="*/ 1680648 h 6046908"/>
              <a:gd name="connsiteX39" fmla="*/ 412426 w 4527226"/>
              <a:gd name="connsiteY39" fmla="*/ 1474908 h 6046908"/>
              <a:gd name="connsiteX40" fmla="*/ 442906 w 4527226"/>
              <a:gd name="connsiteY40" fmla="*/ 1307268 h 6046908"/>
              <a:gd name="connsiteX41" fmla="*/ 465766 w 4527226"/>
              <a:gd name="connsiteY41" fmla="*/ 1192968 h 6046908"/>
              <a:gd name="connsiteX42" fmla="*/ 503866 w 4527226"/>
              <a:gd name="connsiteY42" fmla="*/ 1055808 h 6046908"/>
              <a:gd name="connsiteX43" fmla="*/ 557206 w 4527226"/>
              <a:gd name="connsiteY43" fmla="*/ 888168 h 6046908"/>
              <a:gd name="connsiteX44" fmla="*/ 503866 w 4527226"/>
              <a:gd name="connsiteY44" fmla="*/ 888168 h 6046908"/>
              <a:gd name="connsiteX45" fmla="*/ 412426 w 4527226"/>
              <a:gd name="connsiteY45" fmla="*/ 834828 h 6046908"/>
              <a:gd name="connsiteX46" fmla="*/ 328606 w 4527226"/>
              <a:gd name="connsiteY46" fmla="*/ 789108 h 6046908"/>
              <a:gd name="connsiteX47" fmla="*/ 260026 w 4527226"/>
              <a:gd name="connsiteY47" fmla="*/ 773868 h 6046908"/>
              <a:gd name="connsiteX48" fmla="*/ 214306 w 4527226"/>
              <a:gd name="connsiteY48" fmla="*/ 751008 h 6046908"/>
              <a:gd name="connsiteX49" fmla="*/ 260026 w 4527226"/>
              <a:gd name="connsiteY49" fmla="*/ 674808 h 6046908"/>
              <a:gd name="connsiteX50" fmla="*/ 374326 w 4527226"/>
              <a:gd name="connsiteY50" fmla="*/ 606228 h 6046908"/>
              <a:gd name="connsiteX51" fmla="*/ 557206 w 4527226"/>
              <a:gd name="connsiteY51" fmla="*/ 507168 h 6046908"/>
              <a:gd name="connsiteX52" fmla="*/ 656266 w 4527226"/>
              <a:gd name="connsiteY52" fmla="*/ 423348 h 6046908"/>
              <a:gd name="connsiteX53" fmla="*/ 892486 w 4527226"/>
              <a:gd name="connsiteY53" fmla="*/ 232848 h 6046908"/>
              <a:gd name="connsiteX54" fmla="*/ 1174426 w 4527226"/>
              <a:gd name="connsiteY54" fmla="*/ 80448 h 6046908"/>
              <a:gd name="connsiteX55" fmla="*/ 1593526 w 4527226"/>
              <a:gd name="connsiteY55" fmla="*/ 11868 h 6046908"/>
              <a:gd name="connsiteX56" fmla="*/ 1944046 w 4527226"/>
              <a:gd name="connsiteY56" fmla="*/ 4248 h 6046908"/>
              <a:gd name="connsiteX57" fmla="*/ 2172646 w 4527226"/>
              <a:gd name="connsiteY57" fmla="*/ 4248 h 6046908"/>
              <a:gd name="connsiteX58" fmla="*/ 2393626 w 4527226"/>
              <a:gd name="connsiteY58" fmla="*/ 57588 h 6046908"/>
              <a:gd name="connsiteX59" fmla="*/ 2667946 w 4527226"/>
              <a:gd name="connsiteY59" fmla="*/ 133788 h 6046908"/>
              <a:gd name="connsiteX60" fmla="*/ 2820346 w 4527226"/>
              <a:gd name="connsiteY60" fmla="*/ 202368 h 6046908"/>
              <a:gd name="connsiteX61" fmla="*/ 3102286 w 4527226"/>
              <a:gd name="connsiteY61" fmla="*/ 400488 h 6046908"/>
              <a:gd name="connsiteX62" fmla="*/ 3285166 w 4527226"/>
              <a:gd name="connsiteY62" fmla="*/ 651948 h 6046908"/>
              <a:gd name="connsiteX63" fmla="*/ 3407086 w 4527226"/>
              <a:gd name="connsiteY63" fmla="*/ 918648 h 6046908"/>
              <a:gd name="connsiteX64" fmla="*/ 3475666 w 4527226"/>
              <a:gd name="connsiteY64" fmla="*/ 1238688 h 6046908"/>
              <a:gd name="connsiteX65" fmla="*/ 3506146 w 4527226"/>
              <a:gd name="connsiteY65" fmla="*/ 1543488 h 6046908"/>
              <a:gd name="connsiteX66" fmla="*/ 3506146 w 4527226"/>
              <a:gd name="connsiteY66" fmla="*/ 1962588 h 6046908"/>
              <a:gd name="connsiteX67" fmla="*/ 3338506 w 4527226"/>
              <a:gd name="connsiteY67" fmla="*/ 2305488 h 6046908"/>
              <a:gd name="connsiteX68" fmla="*/ 3254686 w 4527226"/>
              <a:gd name="connsiteY68" fmla="*/ 2473128 h 6046908"/>
              <a:gd name="connsiteX69" fmla="*/ 3132766 w 4527226"/>
              <a:gd name="connsiteY69" fmla="*/ 2663628 h 6046908"/>
              <a:gd name="connsiteX70" fmla="*/ 3071806 w 4527226"/>
              <a:gd name="connsiteY70" fmla="*/ 2838888 h 6046908"/>
              <a:gd name="connsiteX71" fmla="*/ 3064186 w 4527226"/>
              <a:gd name="connsiteY71" fmla="*/ 2915088 h 6046908"/>
              <a:gd name="connsiteX72" fmla="*/ 3018466 w 4527226"/>
              <a:gd name="connsiteY72" fmla="*/ 3014148 h 6046908"/>
              <a:gd name="connsiteX73" fmla="*/ 2980366 w 4527226"/>
              <a:gd name="connsiteY73" fmla="*/ 3082728 h 6046908"/>
              <a:gd name="connsiteX74" fmla="*/ 2957506 w 4527226"/>
              <a:gd name="connsiteY74" fmla="*/ 3120828 h 6046908"/>
              <a:gd name="connsiteX75" fmla="*/ 2957506 w 4527226"/>
              <a:gd name="connsiteY75" fmla="*/ 3555168 h 6046908"/>
              <a:gd name="connsiteX76" fmla="*/ 3010846 w 4527226"/>
              <a:gd name="connsiteY76" fmla="*/ 3539928 h 6046908"/>
              <a:gd name="connsiteX77" fmla="*/ 3109906 w 4527226"/>
              <a:gd name="connsiteY77" fmla="*/ 3570408 h 6046908"/>
              <a:gd name="connsiteX78" fmla="*/ 3140386 w 4527226"/>
              <a:gd name="connsiteY78" fmla="*/ 3631368 h 6046908"/>
              <a:gd name="connsiteX79" fmla="*/ 3117526 w 4527226"/>
              <a:gd name="connsiteY79" fmla="*/ 3738048 h 6046908"/>
              <a:gd name="connsiteX80" fmla="*/ 3125146 w 4527226"/>
              <a:gd name="connsiteY80" fmla="*/ 4103808 h 6046908"/>
              <a:gd name="connsiteX81" fmla="*/ 3163246 w 4527226"/>
              <a:gd name="connsiteY81" fmla="*/ 4157148 h 6046908"/>
              <a:gd name="connsiteX82" fmla="*/ 3201346 w 4527226"/>
              <a:gd name="connsiteY82" fmla="*/ 4164768 h 6046908"/>
              <a:gd name="connsiteX83" fmla="*/ 3231826 w 4527226"/>
              <a:gd name="connsiteY83" fmla="*/ 4172388 h 6046908"/>
              <a:gd name="connsiteX84" fmla="*/ 3285166 w 4527226"/>
              <a:gd name="connsiteY84" fmla="*/ 4294308 h 6046908"/>
              <a:gd name="connsiteX85" fmla="*/ 3300406 w 4527226"/>
              <a:gd name="connsiteY85" fmla="*/ 4347648 h 6046908"/>
              <a:gd name="connsiteX86" fmla="*/ 3330886 w 4527226"/>
              <a:gd name="connsiteY86" fmla="*/ 4408608 h 6046908"/>
              <a:gd name="connsiteX87" fmla="*/ 3551866 w 4527226"/>
              <a:gd name="connsiteY87" fmla="*/ 4644828 h 6046908"/>
              <a:gd name="connsiteX88" fmla="*/ 3887146 w 4527226"/>
              <a:gd name="connsiteY88" fmla="*/ 5025828 h 6046908"/>
              <a:gd name="connsiteX89" fmla="*/ 4100506 w 4527226"/>
              <a:gd name="connsiteY89" fmla="*/ 5300148 h 6046908"/>
              <a:gd name="connsiteX90" fmla="*/ 4367206 w 4527226"/>
              <a:gd name="connsiteY90" fmla="*/ 5726868 h 6046908"/>
              <a:gd name="connsiteX91" fmla="*/ 4527226 w 4527226"/>
              <a:gd name="connsiteY91" fmla="*/ 6046908 h 6046908"/>
              <a:gd name="connsiteX0" fmla="*/ 707488 w 4367206"/>
              <a:gd name="connsiteY0" fmla="*/ 5008470 h 5726868"/>
              <a:gd name="connsiteX1" fmla="*/ 961066 w 4367206"/>
              <a:gd name="connsiteY1" fmla="*/ 4644828 h 5726868"/>
              <a:gd name="connsiteX2" fmla="*/ 1342066 w 4367206"/>
              <a:gd name="connsiteY2" fmla="*/ 4172388 h 5726868"/>
              <a:gd name="connsiteX3" fmla="*/ 1258246 w 4367206"/>
              <a:gd name="connsiteY3" fmla="*/ 4012368 h 5726868"/>
              <a:gd name="connsiteX4" fmla="*/ 1204906 w 4367206"/>
              <a:gd name="connsiteY4" fmla="*/ 3928548 h 5726868"/>
              <a:gd name="connsiteX5" fmla="*/ 1174426 w 4367206"/>
              <a:gd name="connsiteY5" fmla="*/ 3768528 h 5726868"/>
              <a:gd name="connsiteX6" fmla="*/ 1151566 w 4367206"/>
              <a:gd name="connsiteY6" fmla="*/ 3699948 h 5726868"/>
              <a:gd name="connsiteX7" fmla="*/ 1143946 w 4367206"/>
              <a:gd name="connsiteY7" fmla="*/ 3669468 h 5726868"/>
              <a:gd name="connsiteX8" fmla="*/ 1067746 w 4367206"/>
              <a:gd name="connsiteY8" fmla="*/ 3661848 h 5726868"/>
              <a:gd name="connsiteX9" fmla="*/ 938206 w 4367206"/>
              <a:gd name="connsiteY9" fmla="*/ 3669468 h 5726868"/>
              <a:gd name="connsiteX10" fmla="*/ 831526 w 4367206"/>
              <a:gd name="connsiteY10" fmla="*/ 3692328 h 5726868"/>
              <a:gd name="connsiteX11" fmla="*/ 610546 w 4367206"/>
              <a:gd name="connsiteY11" fmla="*/ 3738048 h 5726868"/>
              <a:gd name="connsiteX12" fmla="*/ 389566 w 4367206"/>
              <a:gd name="connsiteY12" fmla="*/ 3638988 h 5726868"/>
              <a:gd name="connsiteX13" fmla="*/ 381946 w 4367206"/>
              <a:gd name="connsiteY13" fmla="*/ 3326568 h 5726868"/>
              <a:gd name="connsiteX14" fmla="*/ 420046 w 4367206"/>
              <a:gd name="connsiteY14" fmla="*/ 3227508 h 5726868"/>
              <a:gd name="connsiteX15" fmla="*/ 389566 w 4367206"/>
              <a:gd name="connsiteY15" fmla="*/ 3166548 h 5726868"/>
              <a:gd name="connsiteX16" fmla="*/ 351466 w 4367206"/>
              <a:gd name="connsiteY16" fmla="*/ 3105588 h 5726868"/>
              <a:gd name="connsiteX17" fmla="*/ 397186 w 4367206"/>
              <a:gd name="connsiteY17" fmla="*/ 3021768 h 5726868"/>
              <a:gd name="connsiteX18" fmla="*/ 488626 w 4367206"/>
              <a:gd name="connsiteY18" fmla="*/ 2998908 h 5726868"/>
              <a:gd name="connsiteX19" fmla="*/ 471956 w 4367206"/>
              <a:gd name="connsiteY19" fmla="*/ 2942709 h 5726868"/>
              <a:gd name="connsiteX20" fmla="*/ 435286 w 4367206"/>
              <a:gd name="connsiteY20" fmla="*/ 2930328 h 5726868"/>
              <a:gd name="connsiteX21" fmla="*/ 389566 w 4367206"/>
              <a:gd name="connsiteY21" fmla="*/ 2930328 h 5726868"/>
              <a:gd name="connsiteX22" fmla="*/ 314000 w 4367206"/>
              <a:gd name="connsiteY22" fmla="*/ 2893495 h 5726868"/>
              <a:gd name="connsiteX23" fmla="*/ 320986 w 4367206"/>
              <a:gd name="connsiteY23" fmla="*/ 2846508 h 5726868"/>
              <a:gd name="connsiteX24" fmla="*/ 328606 w 4367206"/>
              <a:gd name="connsiteY24" fmla="*/ 2793168 h 5726868"/>
              <a:gd name="connsiteX25" fmla="*/ 313366 w 4367206"/>
              <a:gd name="connsiteY25" fmla="*/ 2732208 h 5726868"/>
              <a:gd name="connsiteX26" fmla="*/ 267646 w 4367206"/>
              <a:gd name="connsiteY26" fmla="*/ 2671248 h 5726868"/>
              <a:gd name="connsiteX27" fmla="*/ 176206 w 4367206"/>
              <a:gd name="connsiteY27" fmla="*/ 2656008 h 5726868"/>
              <a:gd name="connsiteX28" fmla="*/ 54286 w 4367206"/>
              <a:gd name="connsiteY28" fmla="*/ 2610288 h 5726868"/>
              <a:gd name="connsiteX29" fmla="*/ 7931 w 4367206"/>
              <a:gd name="connsiteY29" fmla="*/ 2563298 h 5726868"/>
              <a:gd name="connsiteX30" fmla="*/ 8566 w 4367206"/>
              <a:gd name="connsiteY30" fmla="*/ 2488368 h 5726868"/>
              <a:gd name="connsiteX31" fmla="*/ 92386 w 4367206"/>
              <a:gd name="connsiteY31" fmla="*/ 2335968 h 5726868"/>
              <a:gd name="connsiteX32" fmla="*/ 221926 w 4367206"/>
              <a:gd name="connsiteY32" fmla="*/ 2175948 h 5726868"/>
              <a:gd name="connsiteX33" fmla="*/ 282886 w 4367206"/>
              <a:gd name="connsiteY33" fmla="*/ 2084508 h 5726868"/>
              <a:gd name="connsiteX34" fmla="*/ 328606 w 4367206"/>
              <a:gd name="connsiteY34" fmla="*/ 1977828 h 5726868"/>
              <a:gd name="connsiteX35" fmla="*/ 359086 w 4367206"/>
              <a:gd name="connsiteY35" fmla="*/ 1871148 h 5726868"/>
              <a:gd name="connsiteX36" fmla="*/ 374326 w 4367206"/>
              <a:gd name="connsiteY36" fmla="*/ 1810188 h 5726868"/>
              <a:gd name="connsiteX37" fmla="*/ 343846 w 4367206"/>
              <a:gd name="connsiteY37" fmla="*/ 1756848 h 5726868"/>
              <a:gd name="connsiteX38" fmla="*/ 328606 w 4367206"/>
              <a:gd name="connsiteY38" fmla="*/ 1680648 h 5726868"/>
              <a:gd name="connsiteX39" fmla="*/ 412426 w 4367206"/>
              <a:gd name="connsiteY39" fmla="*/ 1474908 h 5726868"/>
              <a:gd name="connsiteX40" fmla="*/ 442906 w 4367206"/>
              <a:gd name="connsiteY40" fmla="*/ 1307268 h 5726868"/>
              <a:gd name="connsiteX41" fmla="*/ 465766 w 4367206"/>
              <a:gd name="connsiteY41" fmla="*/ 1192968 h 5726868"/>
              <a:gd name="connsiteX42" fmla="*/ 503866 w 4367206"/>
              <a:gd name="connsiteY42" fmla="*/ 1055808 h 5726868"/>
              <a:gd name="connsiteX43" fmla="*/ 557206 w 4367206"/>
              <a:gd name="connsiteY43" fmla="*/ 888168 h 5726868"/>
              <a:gd name="connsiteX44" fmla="*/ 503866 w 4367206"/>
              <a:gd name="connsiteY44" fmla="*/ 888168 h 5726868"/>
              <a:gd name="connsiteX45" fmla="*/ 412426 w 4367206"/>
              <a:gd name="connsiteY45" fmla="*/ 834828 h 5726868"/>
              <a:gd name="connsiteX46" fmla="*/ 328606 w 4367206"/>
              <a:gd name="connsiteY46" fmla="*/ 789108 h 5726868"/>
              <a:gd name="connsiteX47" fmla="*/ 260026 w 4367206"/>
              <a:gd name="connsiteY47" fmla="*/ 773868 h 5726868"/>
              <a:gd name="connsiteX48" fmla="*/ 214306 w 4367206"/>
              <a:gd name="connsiteY48" fmla="*/ 751008 h 5726868"/>
              <a:gd name="connsiteX49" fmla="*/ 260026 w 4367206"/>
              <a:gd name="connsiteY49" fmla="*/ 674808 h 5726868"/>
              <a:gd name="connsiteX50" fmla="*/ 374326 w 4367206"/>
              <a:gd name="connsiteY50" fmla="*/ 606228 h 5726868"/>
              <a:gd name="connsiteX51" fmla="*/ 557206 w 4367206"/>
              <a:gd name="connsiteY51" fmla="*/ 507168 h 5726868"/>
              <a:gd name="connsiteX52" fmla="*/ 656266 w 4367206"/>
              <a:gd name="connsiteY52" fmla="*/ 423348 h 5726868"/>
              <a:gd name="connsiteX53" fmla="*/ 892486 w 4367206"/>
              <a:gd name="connsiteY53" fmla="*/ 232848 h 5726868"/>
              <a:gd name="connsiteX54" fmla="*/ 1174426 w 4367206"/>
              <a:gd name="connsiteY54" fmla="*/ 80448 h 5726868"/>
              <a:gd name="connsiteX55" fmla="*/ 1593526 w 4367206"/>
              <a:gd name="connsiteY55" fmla="*/ 11868 h 5726868"/>
              <a:gd name="connsiteX56" fmla="*/ 1944046 w 4367206"/>
              <a:gd name="connsiteY56" fmla="*/ 4248 h 5726868"/>
              <a:gd name="connsiteX57" fmla="*/ 2172646 w 4367206"/>
              <a:gd name="connsiteY57" fmla="*/ 4248 h 5726868"/>
              <a:gd name="connsiteX58" fmla="*/ 2393626 w 4367206"/>
              <a:gd name="connsiteY58" fmla="*/ 57588 h 5726868"/>
              <a:gd name="connsiteX59" fmla="*/ 2667946 w 4367206"/>
              <a:gd name="connsiteY59" fmla="*/ 133788 h 5726868"/>
              <a:gd name="connsiteX60" fmla="*/ 2820346 w 4367206"/>
              <a:gd name="connsiteY60" fmla="*/ 202368 h 5726868"/>
              <a:gd name="connsiteX61" fmla="*/ 3102286 w 4367206"/>
              <a:gd name="connsiteY61" fmla="*/ 400488 h 5726868"/>
              <a:gd name="connsiteX62" fmla="*/ 3285166 w 4367206"/>
              <a:gd name="connsiteY62" fmla="*/ 651948 h 5726868"/>
              <a:gd name="connsiteX63" fmla="*/ 3407086 w 4367206"/>
              <a:gd name="connsiteY63" fmla="*/ 918648 h 5726868"/>
              <a:gd name="connsiteX64" fmla="*/ 3475666 w 4367206"/>
              <a:gd name="connsiteY64" fmla="*/ 1238688 h 5726868"/>
              <a:gd name="connsiteX65" fmla="*/ 3506146 w 4367206"/>
              <a:gd name="connsiteY65" fmla="*/ 1543488 h 5726868"/>
              <a:gd name="connsiteX66" fmla="*/ 3506146 w 4367206"/>
              <a:gd name="connsiteY66" fmla="*/ 1962588 h 5726868"/>
              <a:gd name="connsiteX67" fmla="*/ 3338506 w 4367206"/>
              <a:gd name="connsiteY67" fmla="*/ 2305488 h 5726868"/>
              <a:gd name="connsiteX68" fmla="*/ 3254686 w 4367206"/>
              <a:gd name="connsiteY68" fmla="*/ 2473128 h 5726868"/>
              <a:gd name="connsiteX69" fmla="*/ 3132766 w 4367206"/>
              <a:gd name="connsiteY69" fmla="*/ 2663628 h 5726868"/>
              <a:gd name="connsiteX70" fmla="*/ 3071806 w 4367206"/>
              <a:gd name="connsiteY70" fmla="*/ 2838888 h 5726868"/>
              <a:gd name="connsiteX71" fmla="*/ 3064186 w 4367206"/>
              <a:gd name="connsiteY71" fmla="*/ 2915088 h 5726868"/>
              <a:gd name="connsiteX72" fmla="*/ 3018466 w 4367206"/>
              <a:gd name="connsiteY72" fmla="*/ 3014148 h 5726868"/>
              <a:gd name="connsiteX73" fmla="*/ 2980366 w 4367206"/>
              <a:gd name="connsiteY73" fmla="*/ 3082728 h 5726868"/>
              <a:gd name="connsiteX74" fmla="*/ 2957506 w 4367206"/>
              <a:gd name="connsiteY74" fmla="*/ 3120828 h 5726868"/>
              <a:gd name="connsiteX75" fmla="*/ 2957506 w 4367206"/>
              <a:gd name="connsiteY75" fmla="*/ 3555168 h 5726868"/>
              <a:gd name="connsiteX76" fmla="*/ 3010846 w 4367206"/>
              <a:gd name="connsiteY76" fmla="*/ 3539928 h 5726868"/>
              <a:gd name="connsiteX77" fmla="*/ 3109906 w 4367206"/>
              <a:gd name="connsiteY77" fmla="*/ 3570408 h 5726868"/>
              <a:gd name="connsiteX78" fmla="*/ 3140386 w 4367206"/>
              <a:gd name="connsiteY78" fmla="*/ 3631368 h 5726868"/>
              <a:gd name="connsiteX79" fmla="*/ 3117526 w 4367206"/>
              <a:gd name="connsiteY79" fmla="*/ 3738048 h 5726868"/>
              <a:gd name="connsiteX80" fmla="*/ 3125146 w 4367206"/>
              <a:gd name="connsiteY80" fmla="*/ 4103808 h 5726868"/>
              <a:gd name="connsiteX81" fmla="*/ 3163246 w 4367206"/>
              <a:gd name="connsiteY81" fmla="*/ 4157148 h 5726868"/>
              <a:gd name="connsiteX82" fmla="*/ 3201346 w 4367206"/>
              <a:gd name="connsiteY82" fmla="*/ 4164768 h 5726868"/>
              <a:gd name="connsiteX83" fmla="*/ 3231826 w 4367206"/>
              <a:gd name="connsiteY83" fmla="*/ 4172388 h 5726868"/>
              <a:gd name="connsiteX84" fmla="*/ 3285166 w 4367206"/>
              <a:gd name="connsiteY84" fmla="*/ 4294308 h 5726868"/>
              <a:gd name="connsiteX85" fmla="*/ 3300406 w 4367206"/>
              <a:gd name="connsiteY85" fmla="*/ 4347648 h 5726868"/>
              <a:gd name="connsiteX86" fmla="*/ 3330886 w 4367206"/>
              <a:gd name="connsiteY86" fmla="*/ 4408608 h 5726868"/>
              <a:gd name="connsiteX87" fmla="*/ 3551866 w 4367206"/>
              <a:gd name="connsiteY87" fmla="*/ 4644828 h 5726868"/>
              <a:gd name="connsiteX88" fmla="*/ 3887146 w 4367206"/>
              <a:gd name="connsiteY88" fmla="*/ 5025828 h 5726868"/>
              <a:gd name="connsiteX89" fmla="*/ 4100506 w 4367206"/>
              <a:gd name="connsiteY89" fmla="*/ 5300148 h 5726868"/>
              <a:gd name="connsiteX90" fmla="*/ 4367206 w 4367206"/>
              <a:gd name="connsiteY90" fmla="*/ 5726868 h 5726868"/>
              <a:gd name="connsiteX0" fmla="*/ 707488 w 4100506"/>
              <a:gd name="connsiteY0" fmla="*/ 5008470 h 5300148"/>
              <a:gd name="connsiteX1" fmla="*/ 961066 w 4100506"/>
              <a:gd name="connsiteY1" fmla="*/ 4644828 h 5300148"/>
              <a:gd name="connsiteX2" fmla="*/ 1342066 w 4100506"/>
              <a:gd name="connsiteY2" fmla="*/ 4172388 h 5300148"/>
              <a:gd name="connsiteX3" fmla="*/ 1258246 w 4100506"/>
              <a:gd name="connsiteY3" fmla="*/ 4012368 h 5300148"/>
              <a:gd name="connsiteX4" fmla="*/ 1204906 w 4100506"/>
              <a:gd name="connsiteY4" fmla="*/ 3928548 h 5300148"/>
              <a:gd name="connsiteX5" fmla="*/ 1174426 w 4100506"/>
              <a:gd name="connsiteY5" fmla="*/ 3768528 h 5300148"/>
              <a:gd name="connsiteX6" fmla="*/ 1151566 w 4100506"/>
              <a:gd name="connsiteY6" fmla="*/ 3699948 h 5300148"/>
              <a:gd name="connsiteX7" fmla="*/ 1143946 w 4100506"/>
              <a:gd name="connsiteY7" fmla="*/ 3669468 h 5300148"/>
              <a:gd name="connsiteX8" fmla="*/ 1067746 w 4100506"/>
              <a:gd name="connsiteY8" fmla="*/ 3661848 h 5300148"/>
              <a:gd name="connsiteX9" fmla="*/ 938206 w 4100506"/>
              <a:gd name="connsiteY9" fmla="*/ 3669468 h 5300148"/>
              <a:gd name="connsiteX10" fmla="*/ 831526 w 4100506"/>
              <a:gd name="connsiteY10" fmla="*/ 3692328 h 5300148"/>
              <a:gd name="connsiteX11" fmla="*/ 610546 w 4100506"/>
              <a:gd name="connsiteY11" fmla="*/ 3738048 h 5300148"/>
              <a:gd name="connsiteX12" fmla="*/ 389566 w 4100506"/>
              <a:gd name="connsiteY12" fmla="*/ 3638988 h 5300148"/>
              <a:gd name="connsiteX13" fmla="*/ 381946 w 4100506"/>
              <a:gd name="connsiteY13" fmla="*/ 3326568 h 5300148"/>
              <a:gd name="connsiteX14" fmla="*/ 420046 w 4100506"/>
              <a:gd name="connsiteY14" fmla="*/ 3227508 h 5300148"/>
              <a:gd name="connsiteX15" fmla="*/ 389566 w 4100506"/>
              <a:gd name="connsiteY15" fmla="*/ 3166548 h 5300148"/>
              <a:gd name="connsiteX16" fmla="*/ 351466 w 4100506"/>
              <a:gd name="connsiteY16" fmla="*/ 3105588 h 5300148"/>
              <a:gd name="connsiteX17" fmla="*/ 397186 w 4100506"/>
              <a:gd name="connsiteY17" fmla="*/ 3021768 h 5300148"/>
              <a:gd name="connsiteX18" fmla="*/ 488626 w 4100506"/>
              <a:gd name="connsiteY18" fmla="*/ 2998908 h 5300148"/>
              <a:gd name="connsiteX19" fmla="*/ 471956 w 4100506"/>
              <a:gd name="connsiteY19" fmla="*/ 2942709 h 5300148"/>
              <a:gd name="connsiteX20" fmla="*/ 435286 w 4100506"/>
              <a:gd name="connsiteY20" fmla="*/ 2930328 h 5300148"/>
              <a:gd name="connsiteX21" fmla="*/ 389566 w 4100506"/>
              <a:gd name="connsiteY21" fmla="*/ 2930328 h 5300148"/>
              <a:gd name="connsiteX22" fmla="*/ 314000 w 4100506"/>
              <a:gd name="connsiteY22" fmla="*/ 2893495 h 5300148"/>
              <a:gd name="connsiteX23" fmla="*/ 320986 w 4100506"/>
              <a:gd name="connsiteY23" fmla="*/ 2846508 h 5300148"/>
              <a:gd name="connsiteX24" fmla="*/ 328606 w 4100506"/>
              <a:gd name="connsiteY24" fmla="*/ 2793168 h 5300148"/>
              <a:gd name="connsiteX25" fmla="*/ 313366 w 4100506"/>
              <a:gd name="connsiteY25" fmla="*/ 2732208 h 5300148"/>
              <a:gd name="connsiteX26" fmla="*/ 267646 w 4100506"/>
              <a:gd name="connsiteY26" fmla="*/ 2671248 h 5300148"/>
              <a:gd name="connsiteX27" fmla="*/ 176206 w 4100506"/>
              <a:gd name="connsiteY27" fmla="*/ 2656008 h 5300148"/>
              <a:gd name="connsiteX28" fmla="*/ 54286 w 4100506"/>
              <a:gd name="connsiteY28" fmla="*/ 2610288 h 5300148"/>
              <a:gd name="connsiteX29" fmla="*/ 7931 w 4100506"/>
              <a:gd name="connsiteY29" fmla="*/ 2563298 h 5300148"/>
              <a:gd name="connsiteX30" fmla="*/ 8566 w 4100506"/>
              <a:gd name="connsiteY30" fmla="*/ 2488368 h 5300148"/>
              <a:gd name="connsiteX31" fmla="*/ 92386 w 4100506"/>
              <a:gd name="connsiteY31" fmla="*/ 2335968 h 5300148"/>
              <a:gd name="connsiteX32" fmla="*/ 221926 w 4100506"/>
              <a:gd name="connsiteY32" fmla="*/ 2175948 h 5300148"/>
              <a:gd name="connsiteX33" fmla="*/ 282886 w 4100506"/>
              <a:gd name="connsiteY33" fmla="*/ 2084508 h 5300148"/>
              <a:gd name="connsiteX34" fmla="*/ 328606 w 4100506"/>
              <a:gd name="connsiteY34" fmla="*/ 1977828 h 5300148"/>
              <a:gd name="connsiteX35" fmla="*/ 359086 w 4100506"/>
              <a:gd name="connsiteY35" fmla="*/ 1871148 h 5300148"/>
              <a:gd name="connsiteX36" fmla="*/ 374326 w 4100506"/>
              <a:gd name="connsiteY36" fmla="*/ 1810188 h 5300148"/>
              <a:gd name="connsiteX37" fmla="*/ 343846 w 4100506"/>
              <a:gd name="connsiteY37" fmla="*/ 1756848 h 5300148"/>
              <a:gd name="connsiteX38" fmla="*/ 328606 w 4100506"/>
              <a:gd name="connsiteY38" fmla="*/ 1680648 h 5300148"/>
              <a:gd name="connsiteX39" fmla="*/ 412426 w 4100506"/>
              <a:gd name="connsiteY39" fmla="*/ 1474908 h 5300148"/>
              <a:gd name="connsiteX40" fmla="*/ 442906 w 4100506"/>
              <a:gd name="connsiteY40" fmla="*/ 1307268 h 5300148"/>
              <a:gd name="connsiteX41" fmla="*/ 465766 w 4100506"/>
              <a:gd name="connsiteY41" fmla="*/ 1192968 h 5300148"/>
              <a:gd name="connsiteX42" fmla="*/ 503866 w 4100506"/>
              <a:gd name="connsiteY42" fmla="*/ 1055808 h 5300148"/>
              <a:gd name="connsiteX43" fmla="*/ 557206 w 4100506"/>
              <a:gd name="connsiteY43" fmla="*/ 888168 h 5300148"/>
              <a:gd name="connsiteX44" fmla="*/ 503866 w 4100506"/>
              <a:gd name="connsiteY44" fmla="*/ 888168 h 5300148"/>
              <a:gd name="connsiteX45" fmla="*/ 412426 w 4100506"/>
              <a:gd name="connsiteY45" fmla="*/ 834828 h 5300148"/>
              <a:gd name="connsiteX46" fmla="*/ 328606 w 4100506"/>
              <a:gd name="connsiteY46" fmla="*/ 789108 h 5300148"/>
              <a:gd name="connsiteX47" fmla="*/ 260026 w 4100506"/>
              <a:gd name="connsiteY47" fmla="*/ 773868 h 5300148"/>
              <a:gd name="connsiteX48" fmla="*/ 214306 w 4100506"/>
              <a:gd name="connsiteY48" fmla="*/ 751008 h 5300148"/>
              <a:gd name="connsiteX49" fmla="*/ 260026 w 4100506"/>
              <a:gd name="connsiteY49" fmla="*/ 674808 h 5300148"/>
              <a:gd name="connsiteX50" fmla="*/ 374326 w 4100506"/>
              <a:gd name="connsiteY50" fmla="*/ 606228 h 5300148"/>
              <a:gd name="connsiteX51" fmla="*/ 557206 w 4100506"/>
              <a:gd name="connsiteY51" fmla="*/ 507168 h 5300148"/>
              <a:gd name="connsiteX52" fmla="*/ 656266 w 4100506"/>
              <a:gd name="connsiteY52" fmla="*/ 423348 h 5300148"/>
              <a:gd name="connsiteX53" fmla="*/ 892486 w 4100506"/>
              <a:gd name="connsiteY53" fmla="*/ 232848 h 5300148"/>
              <a:gd name="connsiteX54" fmla="*/ 1174426 w 4100506"/>
              <a:gd name="connsiteY54" fmla="*/ 80448 h 5300148"/>
              <a:gd name="connsiteX55" fmla="*/ 1593526 w 4100506"/>
              <a:gd name="connsiteY55" fmla="*/ 11868 h 5300148"/>
              <a:gd name="connsiteX56" fmla="*/ 1944046 w 4100506"/>
              <a:gd name="connsiteY56" fmla="*/ 4248 h 5300148"/>
              <a:gd name="connsiteX57" fmla="*/ 2172646 w 4100506"/>
              <a:gd name="connsiteY57" fmla="*/ 4248 h 5300148"/>
              <a:gd name="connsiteX58" fmla="*/ 2393626 w 4100506"/>
              <a:gd name="connsiteY58" fmla="*/ 57588 h 5300148"/>
              <a:gd name="connsiteX59" fmla="*/ 2667946 w 4100506"/>
              <a:gd name="connsiteY59" fmla="*/ 133788 h 5300148"/>
              <a:gd name="connsiteX60" fmla="*/ 2820346 w 4100506"/>
              <a:gd name="connsiteY60" fmla="*/ 202368 h 5300148"/>
              <a:gd name="connsiteX61" fmla="*/ 3102286 w 4100506"/>
              <a:gd name="connsiteY61" fmla="*/ 400488 h 5300148"/>
              <a:gd name="connsiteX62" fmla="*/ 3285166 w 4100506"/>
              <a:gd name="connsiteY62" fmla="*/ 651948 h 5300148"/>
              <a:gd name="connsiteX63" fmla="*/ 3407086 w 4100506"/>
              <a:gd name="connsiteY63" fmla="*/ 918648 h 5300148"/>
              <a:gd name="connsiteX64" fmla="*/ 3475666 w 4100506"/>
              <a:gd name="connsiteY64" fmla="*/ 1238688 h 5300148"/>
              <a:gd name="connsiteX65" fmla="*/ 3506146 w 4100506"/>
              <a:gd name="connsiteY65" fmla="*/ 1543488 h 5300148"/>
              <a:gd name="connsiteX66" fmla="*/ 3506146 w 4100506"/>
              <a:gd name="connsiteY66" fmla="*/ 1962588 h 5300148"/>
              <a:gd name="connsiteX67" fmla="*/ 3338506 w 4100506"/>
              <a:gd name="connsiteY67" fmla="*/ 2305488 h 5300148"/>
              <a:gd name="connsiteX68" fmla="*/ 3254686 w 4100506"/>
              <a:gd name="connsiteY68" fmla="*/ 2473128 h 5300148"/>
              <a:gd name="connsiteX69" fmla="*/ 3132766 w 4100506"/>
              <a:gd name="connsiteY69" fmla="*/ 2663628 h 5300148"/>
              <a:gd name="connsiteX70" fmla="*/ 3071806 w 4100506"/>
              <a:gd name="connsiteY70" fmla="*/ 2838888 h 5300148"/>
              <a:gd name="connsiteX71" fmla="*/ 3064186 w 4100506"/>
              <a:gd name="connsiteY71" fmla="*/ 2915088 h 5300148"/>
              <a:gd name="connsiteX72" fmla="*/ 3018466 w 4100506"/>
              <a:gd name="connsiteY72" fmla="*/ 3014148 h 5300148"/>
              <a:gd name="connsiteX73" fmla="*/ 2980366 w 4100506"/>
              <a:gd name="connsiteY73" fmla="*/ 3082728 h 5300148"/>
              <a:gd name="connsiteX74" fmla="*/ 2957506 w 4100506"/>
              <a:gd name="connsiteY74" fmla="*/ 3120828 h 5300148"/>
              <a:gd name="connsiteX75" fmla="*/ 2957506 w 4100506"/>
              <a:gd name="connsiteY75" fmla="*/ 3555168 h 5300148"/>
              <a:gd name="connsiteX76" fmla="*/ 3010846 w 4100506"/>
              <a:gd name="connsiteY76" fmla="*/ 3539928 h 5300148"/>
              <a:gd name="connsiteX77" fmla="*/ 3109906 w 4100506"/>
              <a:gd name="connsiteY77" fmla="*/ 3570408 h 5300148"/>
              <a:gd name="connsiteX78" fmla="*/ 3140386 w 4100506"/>
              <a:gd name="connsiteY78" fmla="*/ 3631368 h 5300148"/>
              <a:gd name="connsiteX79" fmla="*/ 3117526 w 4100506"/>
              <a:gd name="connsiteY79" fmla="*/ 3738048 h 5300148"/>
              <a:gd name="connsiteX80" fmla="*/ 3125146 w 4100506"/>
              <a:gd name="connsiteY80" fmla="*/ 4103808 h 5300148"/>
              <a:gd name="connsiteX81" fmla="*/ 3163246 w 4100506"/>
              <a:gd name="connsiteY81" fmla="*/ 4157148 h 5300148"/>
              <a:gd name="connsiteX82" fmla="*/ 3201346 w 4100506"/>
              <a:gd name="connsiteY82" fmla="*/ 4164768 h 5300148"/>
              <a:gd name="connsiteX83" fmla="*/ 3231826 w 4100506"/>
              <a:gd name="connsiteY83" fmla="*/ 4172388 h 5300148"/>
              <a:gd name="connsiteX84" fmla="*/ 3285166 w 4100506"/>
              <a:gd name="connsiteY84" fmla="*/ 4294308 h 5300148"/>
              <a:gd name="connsiteX85" fmla="*/ 3300406 w 4100506"/>
              <a:gd name="connsiteY85" fmla="*/ 4347648 h 5300148"/>
              <a:gd name="connsiteX86" fmla="*/ 3330886 w 4100506"/>
              <a:gd name="connsiteY86" fmla="*/ 4408608 h 5300148"/>
              <a:gd name="connsiteX87" fmla="*/ 3551866 w 4100506"/>
              <a:gd name="connsiteY87" fmla="*/ 4644828 h 5300148"/>
              <a:gd name="connsiteX88" fmla="*/ 3887146 w 4100506"/>
              <a:gd name="connsiteY88" fmla="*/ 5025828 h 5300148"/>
              <a:gd name="connsiteX89" fmla="*/ 4100506 w 4100506"/>
              <a:gd name="connsiteY89" fmla="*/ 5300148 h 5300148"/>
              <a:gd name="connsiteX0" fmla="*/ 707488 w 3887146"/>
              <a:gd name="connsiteY0" fmla="*/ 5008470 h 5025828"/>
              <a:gd name="connsiteX1" fmla="*/ 961066 w 3887146"/>
              <a:gd name="connsiteY1" fmla="*/ 4644828 h 5025828"/>
              <a:gd name="connsiteX2" fmla="*/ 1342066 w 3887146"/>
              <a:gd name="connsiteY2" fmla="*/ 4172388 h 5025828"/>
              <a:gd name="connsiteX3" fmla="*/ 1258246 w 3887146"/>
              <a:gd name="connsiteY3" fmla="*/ 4012368 h 5025828"/>
              <a:gd name="connsiteX4" fmla="*/ 1204906 w 3887146"/>
              <a:gd name="connsiteY4" fmla="*/ 3928548 h 5025828"/>
              <a:gd name="connsiteX5" fmla="*/ 1174426 w 3887146"/>
              <a:gd name="connsiteY5" fmla="*/ 3768528 h 5025828"/>
              <a:gd name="connsiteX6" fmla="*/ 1151566 w 3887146"/>
              <a:gd name="connsiteY6" fmla="*/ 3699948 h 5025828"/>
              <a:gd name="connsiteX7" fmla="*/ 1143946 w 3887146"/>
              <a:gd name="connsiteY7" fmla="*/ 3669468 h 5025828"/>
              <a:gd name="connsiteX8" fmla="*/ 1067746 w 3887146"/>
              <a:gd name="connsiteY8" fmla="*/ 3661848 h 5025828"/>
              <a:gd name="connsiteX9" fmla="*/ 938206 w 3887146"/>
              <a:gd name="connsiteY9" fmla="*/ 3669468 h 5025828"/>
              <a:gd name="connsiteX10" fmla="*/ 831526 w 3887146"/>
              <a:gd name="connsiteY10" fmla="*/ 3692328 h 5025828"/>
              <a:gd name="connsiteX11" fmla="*/ 610546 w 3887146"/>
              <a:gd name="connsiteY11" fmla="*/ 3738048 h 5025828"/>
              <a:gd name="connsiteX12" fmla="*/ 389566 w 3887146"/>
              <a:gd name="connsiteY12" fmla="*/ 3638988 h 5025828"/>
              <a:gd name="connsiteX13" fmla="*/ 381946 w 3887146"/>
              <a:gd name="connsiteY13" fmla="*/ 3326568 h 5025828"/>
              <a:gd name="connsiteX14" fmla="*/ 420046 w 3887146"/>
              <a:gd name="connsiteY14" fmla="*/ 3227508 h 5025828"/>
              <a:gd name="connsiteX15" fmla="*/ 389566 w 3887146"/>
              <a:gd name="connsiteY15" fmla="*/ 3166548 h 5025828"/>
              <a:gd name="connsiteX16" fmla="*/ 351466 w 3887146"/>
              <a:gd name="connsiteY16" fmla="*/ 3105588 h 5025828"/>
              <a:gd name="connsiteX17" fmla="*/ 397186 w 3887146"/>
              <a:gd name="connsiteY17" fmla="*/ 3021768 h 5025828"/>
              <a:gd name="connsiteX18" fmla="*/ 488626 w 3887146"/>
              <a:gd name="connsiteY18" fmla="*/ 2998908 h 5025828"/>
              <a:gd name="connsiteX19" fmla="*/ 471956 w 3887146"/>
              <a:gd name="connsiteY19" fmla="*/ 2942709 h 5025828"/>
              <a:gd name="connsiteX20" fmla="*/ 435286 w 3887146"/>
              <a:gd name="connsiteY20" fmla="*/ 2930328 h 5025828"/>
              <a:gd name="connsiteX21" fmla="*/ 389566 w 3887146"/>
              <a:gd name="connsiteY21" fmla="*/ 2930328 h 5025828"/>
              <a:gd name="connsiteX22" fmla="*/ 314000 w 3887146"/>
              <a:gd name="connsiteY22" fmla="*/ 2893495 h 5025828"/>
              <a:gd name="connsiteX23" fmla="*/ 320986 w 3887146"/>
              <a:gd name="connsiteY23" fmla="*/ 2846508 h 5025828"/>
              <a:gd name="connsiteX24" fmla="*/ 328606 w 3887146"/>
              <a:gd name="connsiteY24" fmla="*/ 2793168 h 5025828"/>
              <a:gd name="connsiteX25" fmla="*/ 313366 w 3887146"/>
              <a:gd name="connsiteY25" fmla="*/ 2732208 h 5025828"/>
              <a:gd name="connsiteX26" fmla="*/ 267646 w 3887146"/>
              <a:gd name="connsiteY26" fmla="*/ 2671248 h 5025828"/>
              <a:gd name="connsiteX27" fmla="*/ 176206 w 3887146"/>
              <a:gd name="connsiteY27" fmla="*/ 2656008 h 5025828"/>
              <a:gd name="connsiteX28" fmla="*/ 54286 w 3887146"/>
              <a:gd name="connsiteY28" fmla="*/ 2610288 h 5025828"/>
              <a:gd name="connsiteX29" fmla="*/ 7931 w 3887146"/>
              <a:gd name="connsiteY29" fmla="*/ 2563298 h 5025828"/>
              <a:gd name="connsiteX30" fmla="*/ 8566 w 3887146"/>
              <a:gd name="connsiteY30" fmla="*/ 2488368 h 5025828"/>
              <a:gd name="connsiteX31" fmla="*/ 92386 w 3887146"/>
              <a:gd name="connsiteY31" fmla="*/ 2335968 h 5025828"/>
              <a:gd name="connsiteX32" fmla="*/ 221926 w 3887146"/>
              <a:gd name="connsiteY32" fmla="*/ 2175948 h 5025828"/>
              <a:gd name="connsiteX33" fmla="*/ 282886 w 3887146"/>
              <a:gd name="connsiteY33" fmla="*/ 2084508 h 5025828"/>
              <a:gd name="connsiteX34" fmla="*/ 328606 w 3887146"/>
              <a:gd name="connsiteY34" fmla="*/ 1977828 h 5025828"/>
              <a:gd name="connsiteX35" fmla="*/ 359086 w 3887146"/>
              <a:gd name="connsiteY35" fmla="*/ 1871148 h 5025828"/>
              <a:gd name="connsiteX36" fmla="*/ 374326 w 3887146"/>
              <a:gd name="connsiteY36" fmla="*/ 1810188 h 5025828"/>
              <a:gd name="connsiteX37" fmla="*/ 343846 w 3887146"/>
              <a:gd name="connsiteY37" fmla="*/ 1756848 h 5025828"/>
              <a:gd name="connsiteX38" fmla="*/ 328606 w 3887146"/>
              <a:gd name="connsiteY38" fmla="*/ 1680648 h 5025828"/>
              <a:gd name="connsiteX39" fmla="*/ 412426 w 3887146"/>
              <a:gd name="connsiteY39" fmla="*/ 1474908 h 5025828"/>
              <a:gd name="connsiteX40" fmla="*/ 442906 w 3887146"/>
              <a:gd name="connsiteY40" fmla="*/ 1307268 h 5025828"/>
              <a:gd name="connsiteX41" fmla="*/ 465766 w 3887146"/>
              <a:gd name="connsiteY41" fmla="*/ 1192968 h 5025828"/>
              <a:gd name="connsiteX42" fmla="*/ 503866 w 3887146"/>
              <a:gd name="connsiteY42" fmla="*/ 1055808 h 5025828"/>
              <a:gd name="connsiteX43" fmla="*/ 557206 w 3887146"/>
              <a:gd name="connsiteY43" fmla="*/ 888168 h 5025828"/>
              <a:gd name="connsiteX44" fmla="*/ 503866 w 3887146"/>
              <a:gd name="connsiteY44" fmla="*/ 888168 h 5025828"/>
              <a:gd name="connsiteX45" fmla="*/ 412426 w 3887146"/>
              <a:gd name="connsiteY45" fmla="*/ 834828 h 5025828"/>
              <a:gd name="connsiteX46" fmla="*/ 328606 w 3887146"/>
              <a:gd name="connsiteY46" fmla="*/ 789108 h 5025828"/>
              <a:gd name="connsiteX47" fmla="*/ 260026 w 3887146"/>
              <a:gd name="connsiteY47" fmla="*/ 773868 h 5025828"/>
              <a:gd name="connsiteX48" fmla="*/ 214306 w 3887146"/>
              <a:gd name="connsiteY48" fmla="*/ 751008 h 5025828"/>
              <a:gd name="connsiteX49" fmla="*/ 260026 w 3887146"/>
              <a:gd name="connsiteY49" fmla="*/ 674808 h 5025828"/>
              <a:gd name="connsiteX50" fmla="*/ 374326 w 3887146"/>
              <a:gd name="connsiteY50" fmla="*/ 606228 h 5025828"/>
              <a:gd name="connsiteX51" fmla="*/ 557206 w 3887146"/>
              <a:gd name="connsiteY51" fmla="*/ 507168 h 5025828"/>
              <a:gd name="connsiteX52" fmla="*/ 656266 w 3887146"/>
              <a:gd name="connsiteY52" fmla="*/ 423348 h 5025828"/>
              <a:gd name="connsiteX53" fmla="*/ 892486 w 3887146"/>
              <a:gd name="connsiteY53" fmla="*/ 232848 h 5025828"/>
              <a:gd name="connsiteX54" fmla="*/ 1174426 w 3887146"/>
              <a:gd name="connsiteY54" fmla="*/ 80448 h 5025828"/>
              <a:gd name="connsiteX55" fmla="*/ 1593526 w 3887146"/>
              <a:gd name="connsiteY55" fmla="*/ 11868 h 5025828"/>
              <a:gd name="connsiteX56" fmla="*/ 1944046 w 3887146"/>
              <a:gd name="connsiteY56" fmla="*/ 4248 h 5025828"/>
              <a:gd name="connsiteX57" fmla="*/ 2172646 w 3887146"/>
              <a:gd name="connsiteY57" fmla="*/ 4248 h 5025828"/>
              <a:gd name="connsiteX58" fmla="*/ 2393626 w 3887146"/>
              <a:gd name="connsiteY58" fmla="*/ 57588 h 5025828"/>
              <a:gd name="connsiteX59" fmla="*/ 2667946 w 3887146"/>
              <a:gd name="connsiteY59" fmla="*/ 133788 h 5025828"/>
              <a:gd name="connsiteX60" fmla="*/ 2820346 w 3887146"/>
              <a:gd name="connsiteY60" fmla="*/ 202368 h 5025828"/>
              <a:gd name="connsiteX61" fmla="*/ 3102286 w 3887146"/>
              <a:gd name="connsiteY61" fmla="*/ 400488 h 5025828"/>
              <a:gd name="connsiteX62" fmla="*/ 3285166 w 3887146"/>
              <a:gd name="connsiteY62" fmla="*/ 651948 h 5025828"/>
              <a:gd name="connsiteX63" fmla="*/ 3407086 w 3887146"/>
              <a:gd name="connsiteY63" fmla="*/ 918648 h 5025828"/>
              <a:gd name="connsiteX64" fmla="*/ 3475666 w 3887146"/>
              <a:gd name="connsiteY64" fmla="*/ 1238688 h 5025828"/>
              <a:gd name="connsiteX65" fmla="*/ 3506146 w 3887146"/>
              <a:gd name="connsiteY65" fmla="*/ 1543488 h 5025828"/>
              <a:gd name="connsiteX66" fmla="*/ 3506146 w 3887146"/>
              <a:gd name="connsiteY66" fmla="*/ 1962588 h 5025828"/>
              <a:gd name="connsiteX67" fmla="*/ 3338506 w 3887146"/>
              <a:gd name="connsiteY67" fmla="*/ 2305488 h 5025828"/>
              <a:gd name="connsiteX68" fmla="*/ 3254686 w 3887146"/>
              <a:gd name="connsiteY68" fmla="*/ 2473128 h 5025828"/>
              <a:gd name="connsiteX69" fmla="*/ 3132766 w 3887146"/>
              <a:gd name="connsiteY69" fmla="*/ 2663628 h 5025828"/>
              <a:gd name="connsiteX70" fmla="*/ 3071806 w 3887146"/>
              <a:gd name="connsiteY70" fmla="*/ 2838888 h 5025828"/>
              <a:gd name="connsiteX71" fmla="*/ 3064186 w 3887146"/>
              <a:gd name="connsiteY71" fmla="*/ 2915088 h 5025828"/>
              <a:gd name="connsiteX72" fmla="*/ 3018466 w 3887146"/>
              <a:gd name="connsiteY72" fmla="*/ 3014148 h 5025828"/>
              <a:gd name="connsiteX73" fmla="*/ 2980366 w 3887146"/>
              <a:gd name="connsiteY73" fmla="*/ 3082728 h 5025828"/>
              <a:gd name="connsiteX74" fmla="*/ 2957506 w 3887146"/>
              <a:gd name="connsiteY74" fmla="*/ 3120828 h 5025828"/>
              <a:gd name="connsiteX75" fmla="*/ 2957506 w 3887146"/>
              <a:gd name="connsiteY75" fmla="*/ 3555168 h 5025828"/>
              <a:gd name="connsiteX76" fmla="*/ 3010846 w 3887146"/>
              <a:gd name="connsiteY76" fmla="*/ 3539928 h 5025828"/>
              <a:gd name="connsiteX77" fmla="*/ 3109906 w 3887146"/>
              <a:gd name="connsiteY77" fmla="*/ 3570408 h 5025828"/>
              <a:gd name="connsiteX78" fmla="*/ 3140386 w 3887146"/>
              <a:gd name="connsiteY78" fmla="*/ 3631368 h 5025828"/>
              <a:gd name="connsiteX79" fmla="*/ 3117526 w 3887146"/>
              <a:gd name="connsiteY79" fmla="*/ 3738048 h 5025828"/>
              <a:gd name="connsiteX80" fmla="*/ 3125146 w 3887146"/>
              <a:gd name="connsiteY80" fmla="*/ 4103808 h 5025828"/>
              <a:gd name="connsiteX81" fmla="*/ 3163246 w 3887146"/>
              <a:gd name="connsiteY81" fmla="*/ 4157148 h 5025828"/>
              <a:gd name="connsiteX82" fmla="*/ 3201346 w 3887146"/>
              <a:gd name="connsiteY82" fmla="*/ 4164768 h 5025828"/>
              <a:gd name="connsiteX83" fmla="*/ 3231826 w 3887146"/>
              <a:gd name="connsiteY83" fmla="*/ 4172388 h 5025828"/>
              <a:gd name="connsiteX84" fmla="*/ 3285166 w 3887146"/>
              <a:gd name="connsiteY84" fmla="*/ 4294308 h 5025828"/>
              <a:gd name="connsiteX85" fmla="*/ 3300406 w 3887146"/>
              <a:gd name="connsiteY85" fmla="*/ 4347648 h 5025828"/>
              <a:gd name="connsiteX86" fmla="*/ 3330886 w 3887146"/>
              <a:gd name="connsiteY86" fmla="*/ 4408608 h 5025828"/>
              <a:gd name="connsiteX87" fmla="*/ 3551866 w 3887146"/>
              <a:gd name="connsiteY87" fmla="*/ 4644828 h 5025828"/>
              <a:gd name="connsiteX88" fmla="*/ 3887146 w 3887146"/>
              <a:gd name="connsiteY88" fmla="*/ 5025828 h 5025828"/>
              <a:gd name="connsiteX0" fmla="*/ 707488 w 3884395"/>
              <a:gd name="connsiteY0" fmla="*/ 5008470 h 5017575"/>
              <a:gd name="connsiteX1" fmla="*/ 961066 w 3884395"/>
              <a:gd name="connsiteY1" fmla="*/ 4644828 h 5017575"/>
              <a:gd name="connsiteX2" fmla="*/ 1342066 w 3884395"/>
              <a:gd name="connsiteY2" fmla="*/ 4172388 h 5017575"/>
              <a:gd name="connsiteX3" fmla="*/ 1258246 w 3884395"/>
              <a:gd name="connsiteY3" fmla="*/ 4012368 h 5017575"/>
              <a:gd name="connsiteX4" fmla="*/ 1204906 w 3884395"/>
              <a:gd name="connsiteY4" fmla="*/ 3928548 h 5017575"/>
              <a:gd name="connsiteX5" fmla="*/ 1174426 w 3884395"/>
              <a:gd name="connsiteY5" fmla="*/ 3768528 h 5017575"/>
              <a:gd name="connsiteX6" fmla="*/ 1151566 w 3884395"/>
              <a:gd name="connsiteY6" fmla="*/ 3699948 h 5017575"/>
              <a:gd name="connsiteX7" fmla="*/ 1143946 w 3884395"/>
              <a:gd name="connsiteY7" fmla="*/ 3669468 h 5017575"/>
              <a:gd name="connsiteX8" fmla="*/ 1067746 w 3884395"/>
              <a:gd name="connsiteY8" fmla="*/ 3661848 h 5017575"/>
              <a:gd name="connsiteX9" fmla="*/ 938206 w 3884395"/>
              <a:gd name="connsiteY9" fmla="*/ 3669468 h 5017575"/>
              <a:gd name="connsiteX10" fmla="*/ 831526 w 3884395"/>
              <a:gd name="connsiteY10" fmla="*/ 3692328 h 5017575"/>
              <a:gd name="connsiteX11" fmla="*/ 610546 w 3884395"/>
              <a:gd name="connsiteY11" fmla="*/ 3738048 h 5017575"/>
              <a:gd name="connsiteX12" fmla="*/ 389566 w 3884395"/>
              <a:gd name="connsiteY12" fmla="*/ 3638988 h 5017575"/>
              <a:gd name="connsiteX13" fmla="*/ 381946 w 3884395"/>
              <a:gd name="connsiteY13" fmla="*/ 3326568 h 5017575"/>
              <a:gd name="connsiteX14" fmla="*/ 420046 w 3884395"/>
              <a:gd name="connsiteY14" fmla="*/ 3227508 h 5017575"/>
              <a:gd name="connsiteX15" fmla="*/ 389566 w 3884395"/>
              <a:gd name="connsiteY15" fmla="*/ 3166548 h 5017575"/>
              <a:gd name="connsiteX16" fmla="*/ 351466 w 3884395"/>
              <a:gd name="connsiteY16" fmla="*/ 3105588 h 5017575"/>
              <a:gd name="connsiteX17" fmla="*/ 397186 w 3884395"/>
              <a:gd name="connsiteY17" fmla="*/ 3021768 h 5017575"/>
              <a:gd name="connsiteX18" fmla="*/ 488626 w 3884395"/>
              <a:gd name="connsiteY18" fmla="*/ 2998908 h 5017575"/>
              <a:gd name="connsiteX19" fmla="*/ 471956 w 3884395"/>
              <a:gd name="connsiteY19" fmla="*/ 2942709 h 5017575"/>
              <a:gd name="connsiteX20" fmla="*/ 435286 w 3884395"/>
              <a:gd name="connsiteY20" fmla="*/ 2930328 h 5017575"/>
              <a:gd name="connsiteX21" fmla="*/ 389566 w 3884395"/>
              <a:gd name="connsiteY21" fmla="*/ 2930328 h 5017575"/>
              <a:gd name="connsiteX22" fmla="*/ 314000 w 3884395"/>
              <a:gd name="connsiteY22" fmla="*/ 2893495 h 5017575"/>
              <a:gd name="connsiteX23" fmla="*/ 320986 w 3884395"/>
              <a:gd name="connsiteY23" fmla="*/ 2846508 h 5017575"/>
              <a:gd name="connsiteX24" fmla="*/ 328606 w 3884395"/>
              <a:gd name="connsiteY24" fmla="*/ 2793168 h 5017575"/>
              <a:gd name="connsiteX25" fmla="*/ 313366 w 3884395"/>
              <a:gd name="connsiteY25" fmla="*/ 2732208 h 5017575"/>
              <a:gd name="connsiteX26" fmla="*/ 267646 w 3884395"/>
              <a:gd name="connsiteY26" fmla="*/ 2671248 h 5017575"/>
              <a:gd name="connsiteX27" fmla="*/ 176206 w 3884395"/>
              <a:gd name="connsiteY27" fmla="*/ 2656008 h 5017575"/>
              <a:gd name="connsiteX28" fmla="*/ 54286 w 3884395"/>
              <a:gd name="connsiteY28" fmla="*/ 2610288 h 5017575"/>
              <a:gd name="connsiteX29" fmla="*/ 7931 w 3884395"/>
              <a:gd name="connsiteY29" fmla="*/ 2563298 h 5017575"/>
              <a:gd name="connsiteX30" fmla="*/ 8566 w 3884395"/>
              <a:gd name="connsiteY30" fmla="*/ 2488368 h 5017575"/>
              <a:gd name="connsiteX31" fmla="*/ 92386 w 3884395"/>
              <a:gd name="connsiteY31" fmla="*/ 2335968 h 5017575"/>
              <a:gd name="connsiteX32" fmla="*/ 221926 w 3884395"/>
              <a:gd name="connsiteY32" fmla="*/ 2175948 h 5017575"/>
              <a:gd name="connsiteX33" fmla="*/ 282886 w 3884395"/>
              <a:gd name="connsiteY33" fmla="*/ 2084508 h 5017575"/>
              <a:gd name="connsiteX34" fmla="*/ 328606 w 3884395"/>
              <a:gd name="connsiteY34" fmla="*/ 1977828 h 5017575"/>
              <a:gd name="connsiteX35" fmla="*/ 359086 w 3884395"/>
              <a:gd name="connsiteY35" fmla="*/ 1871148 h 5017575"/>
              <a:gd name="connsiteX36" fmla="*/ 374326 w 3884395"/>
              <a:gd name="connsiteY36" fmla="*/ 1810188 h 5017575"/>
              <a:gd name="connsiteX37" fmla="*/ 343846 w 3884395"/>
              <a:gd name="connsiteY37" fmla="*/ 1756848 h 5017575"/>
              <a:gd name="connsiteX38" fmla="*/ 328606 w 3884395"/>
              <a:gd name="connsiteY38" fmla="*/ 1680648 h 5017575"/>
              <a:gd name="connsiteX39" fmla="*/ 412426 w 3884395"/>
              <a:gd name="connsiteY39" fmla="*/ 1474908 h 5017575"/>
              <a:gd name="connsiteX40" fmla="*/ 442906 w 3884395"/>
              <a:gd name="connsiteY40" fmla="*/ 1307268 h 5017575"/>
              <a:gd name="connsiteX41" fmla="*/ 465766 w 3884395"/>
              <a:gd name="connsiteY41" fmla="*/ 1192968 h 5017575"/>
              <a:gd name="connsiteX42" fmla="*/ 503866 w 3884395"/>
              <a:gd name="connsiteY42" fmla="*/ 1055808 h 5017575"/>
              <a:gd name="connsiteX43" fmla="*/ 557206 w 3884395"/>
              <a:gd name="connsiteY43" fmla="*/ 888168 h 5017575"/>
              <a:gd name="connsiteX44" fmla="*/ 503866 w 3884395"/>
              <a:gd name="connsiteY44" fmla="*/ 888168 h 5017575"/>
              <a:gd name="connsiteX45" fmla="*/ 412426 w 3884395"/>
              <a:gd name="connsiteY45" fmla="*/ 834828 h 5017575"/>
              <a:gd name="connsiteX46" fmla="*/ 328606 w 3884395"/>
              <a:gd name="connsiteY46" fmla="*/ 789108 h 5017575"/>
              <a:gd name="connsiteX47" fmla="*/ 260026 w 3884395"/>
              <a:gd name="connsiteY47" fmla="*/ 773868 h 5017575"/>
              <a:gd name="connsiteX48" fmla="*/ 214306 w 3884395"/>
              <a:gd name="connsiteY48" fmla="*/ 751008 h 5017575"/>
              <a:gd name="connsiteX49" fmla="*/ 260026 w 3884395"/>
              <a:gd name="connsiteY49" fmla="*/ 674808 h 5017575"/>
              <a:gd name="connsiteX50" fmla="*/ 374326 w 3884395"/>
              <a:gd name="connsiteY50" fmla="*/ 606228 h 5017575"/>
              <a:gd name="connsiteX51" fmla="*/ 557206 w 3884395"/>
              <a:gd name="connsiteY51" fmla="*/ 507168 h 5017575"/>
              <a:gd name="connsiteX52" fmla="*/ 656266 w 3884395"/>
              <a:gd name="connsiteY52" fmla="*/ 423348 h 5017575"/>
              <a:gd name="connsiteX53" fmla="*/ 892486 w 3884395"/>
              <a:gd name="connsiteY53" fmla="*/ 232848 h 5017575"/>
              <a:gd name="connsiteX54" fmla="*/ 1174426 w 3884395"/>
              <a:gd name="connsiteY54" fmla="*/ 80448 h 5017575"/>
              <a:gd name="connsiteX55" fmla="*/ 1593526 w 3884395"/>
              <a:gd name="connsiteY55" fmla="*/ 11868 h 5017575"/>
              <a:gd name="connsiteX56" fmla="*/ 1944046 w 3884395"/>
              <a:gd name="connsiteY56" fmla="*/ 4248 h 5017575"/>
              <a:gd name="connsiteX57" fmla="*/ 2172646 w 3884395"/>
              <a:gd name="connsiteY57" fmla="*/ 4248 h 5017575"/>
              <a:gd name="connsiteX58" fmla="*/ 2393626 w 3884395"/>
              <a:gd name="connsiteY58" fmla="*/ 57588 h 5017575"/>
              <a:gd name="connsiteX59" fmla="*/ 2667946 w 3884395"/>
              <a:gd name="connsiteY59" fmla="*/ 133788 h 5017575"/>
              <a:gd name="connsiteX60" fmla="*/ 2820346 w 3884395"/>
              <a:gd name="connsiteY60" fmla="*/ 202368 h 5017575"/>
              <a:gd name="connsiteX61" fmla="*/ 3102286 w 3884395"/>
              <a:gd name="connsiteY61" fmla="*/ 400488 h 5017575"/>
              <a:gd name="connsiteX62" fmla="*/ 3285166 w 3884395"/>
              <a:gd name="connsiteY62" fmla="*/ 651948 h 5017575"/>
              <a:gd name="connsiteX63" fmla="*/ 3407086 w 3884395"/>
              <a:gd name="connsiteY63" fmla="*/ 918648 h 5017575"/>
              <a:gd name="connsiteX64" fmla="*/ 3475666 w 3884395"/>
              <a:gd name="connsiteY64" fmla="*/ 1238688 h 5017575"/>
              <a:gd name="connsiteX65" fmla="*/ 3506146 w 3884395"/>
              <a:gd name="connsiteY65" fmla="*/ 1543488 h 5017575"/>
              <a:gd name="connsiteX66" fmla="*/ 3506146 w 3884395"/>
              <a:gd name="connsiteY66" fmla="*/ 1962588 h 5017575"/>
              <a:gd name="connsiteX67" fmla="*/ 3338506 w 3884395"/>
              <a:gd name="connsiteY67" fmla="*/ 2305488 h 5017575"/>
              <a:gd name="connsiteX68" fmla="*/ 3254686 w 3884395"/>
              <a:gd name="connsiteY68" fmla="*/ 2473128 h 5017575"/>
              <a:gd name="connsiteX69" fmla="*/ 3132766 w 3884395"/>
              <a:gd name="connsiteY69" fmla="*/ 2663628 h 5017575"/>
              <a:gd name="connsiteX70" fmla="*/ 3071806 w 3884395"/>
              <a:gd name="connsiteY70" fmla="*/ 2838888 h 5017575"/>
              <a:gd name="connsiteX71" fmla="*/ 3064186 w 3884395"/>
              <a:gd name="connsiteY71" fmla="*/ 2915088 h 5017575"/>
              <a:gd name="connsiteX72" fmla="*/ 3018466 w 3884395"/>
              <a:gd name="connsiteY72" fmla="*/ 3014148 h 5017575"/>
              <a:gd name="connsiteX73" fmla="*/ 2980366 w 3884395"/>
              <a:gd name="connsiteY73" fmla="*/ 3082728 h 5017575"/>
              <a:gd name="connsiteX74" fmla="*/ 2957506 w 3884395"/>
              <a:gd name="connsiteY74" fmla="*/ 3120828 h 5017575"/>
              <a:gd name="connsiteX75" fmla="*/ 2957506 w 3884395"/>
              <a:gd name="connsiteY75" fmla="*/ 3555168 h 5017575"/>
              <a:gd name="connsiteX76" fmla="*/ 3010846 w 3884395"/>
              <a:gd name="connsiteY76" fmla="*/ 3539928 h 5017575"/>
              <a:gd name="connsiteX77" fmla="*/ 3109906 w 3884395"/>
              <a:gd name="connsiteY77" fmla="*/ 3570408 h 5017575"/>
              <a:gd name="connsiteX78" fmla="*/ 3140386 w 3884395"/>
              <a:gd name="connsiteY78" fmla="*/ 3631368 h 5017575"/>
              <a:gd name="connsiteX79" fmla="*/ 3117526 w 3884395"/>
              <a:gd name="connsiteY79" fmla="*/ 3738048 h 5017575"/>
              <a:gd name="connsiteX80" fmla="*/ 3125146 w 3884395"/>
              <a:gd name="connsiteY80" fmla="*/ 4103808 h 5017575"/>
              <a:gd name="connsiteX81" fmla="*/ 3163246 w 3884395"/>
              <a:gd name="connsiteY81" fmla="*/ 4157148 h 5017575"/>
              <a:gd name="connsiteX82" fmla="*/ 3201346 w 3884395"/>
              <a:gd name="connsiteY82" fmla="*/ 4164768 h 5017575"/>
              <a:gd name="connsiteX83" fmla="*/ 3231826 w 3884395"/>
              <a:gd name="connsiteY83" fmla="*/ 4172388 h 5017575"/>
              <a:gd name="connsiteX84" fmla="*/ 3285166 w 3884395"/>
              <a:gd name="connsiteY84" fmla="*/ 4294308 h 5017575"/>
              <a:gd name="connsiteX85" fmla="*/ 3300406 w 3884395"/>
              <a:gd name="connsiteY85" fmla="*/ 4347648 h 5017575"/>
              <a:gd name="connsiteX86" fmla="*/ 3330886 w 3884395"/>
              <a:gd name="connsiteY86" fmla="*/ 4408608 h 5017575"/>
              <a:gd name="connsiteX87" fmla="*/ 3551866 w 3884395"/>
              <a:gd name="connsiteY87" fmla="*/ 4644828 h 5017575"/>
              <a:gd name="connsiteX88" fmla="*/ 3884395 w 3884395"/>
              <a:gd name="connsiteY88" fmla="*/ 5017575 h 5017575"/>
              <a:gd name="connsiteX0" fmla="*/ 707488 w 3889897"/>
              <a:gd name="connsiteY0" fmla="*/ 5008470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04737 w 3889897"/>
              <a:gd name="connsiteY0" fmla="*/ 5016723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0239 w 3889897"/>
              <a:gd name="connsiteY0" fmla="*/ 5024991 h 5024991"/>
              <a:gd name="connsiteX1" fmla="*/ 961066 w 3889897"/>
              <a:gd name="connsiteY1" fmla="*/ 4644828 h 5024991"/>
              <a:gd name="connsiteX2" fmla="*/ 1342066 w 3889897"/>
              <a:gd name="connsiteY2" fmla="*/ 4172388 h 5024991"/>
              <a:gd name="connsiteX3" fmla="*/ 1258246 w 3889897"/>
              <a:gd name="connsiteY3" fmla="*/ 4012368 h 5024991"/>
              <a:gd name="connsiteX4" fmla="*/ 1204906 w 3889897"/>
              <a:gd name="connsiteY4" fmla="*/ 3928548 h 5024991"/>
              <a:gd name="connsiteX5" fmla="*/ 1174426 w 3889897"/>
              <a:gd name="connsiteY5" fmla="*/ 3768528 h 5024991"/>
              <a:gd name="connsiteX6" fmla="*/ 1151566 w 3889897"/>
              <a:gd name="connsiteY6" fmla="*/ 3699948 h 5024991"/>
              <a:gd name="connsiteX7" fmla="*/ 1143946 w 3889897"/>
              <a:gd name="connsiteY7" fmla="*/ 3669468 h 5024991"/>
              <a:gd name="connsiteX8" fmla="*/ 1067746 w 3889897"/>
              <a:gd name="connsiteY8" fmla="*/ 3661848 h 5024991"/>
              <a:gd name="connsiteX9" fmla="*/ 938206 w 3889897"/>
              <a:gd name="connsiteY9" fmla="*/ 3669468 h 5024991"/>
              <a:gd name="connsiteX10" fmla="*/ 831526 w 3889897"/>
              <a:gd name="connsiteY10" fmla="*/ 3692328 h 5024991"/>
              <a:gd name="connsiteX11" fmla="*/ 610546 w 3889897"/>
              <a:gd name="connsiteY11" fmla="*/ 3738048 h 5024991"/>
              <a:gd name="connsiteX12" fmla="*/ 389566 w 3889897"/>
              <a:gd name="connsiteY12" fmla="*/ 3638988 h 5024991"/>
              <a:gd name="connsiteX13" fmla="*/ 381946 w 3889897"/>
              <a:gd name="connsiteY13" fmla="*/ 3326568 h 5024991"/>
              <a:gd name="connsiteX14" fmla="*/ 420046 w 3889897"/>
              <a:gd name="connsiteY14" fmla="*/ 3227508 h 5024991"/>
              <a:gd name="connsiteX15" fmla="*/ 389566 w 3889897"/>
              <a:gd name="connsiteY15" fmla="*/ 3166548 h 5024991"/>
              <a:gd name="connsiteX16" fmla="*/ 351466 w 3889897"/>
              <a:gd name="connsiteY16" fmla="*/ 3105588 h 5024991"/>
              <a:gd name="connsiteX17" fmla="*/ 397186 w 3889897"/>
              <a:gd name="connsiteY17" fmla="*/ 3021768 h 5024991"/>
              <a:gd name="connsiteX18" fmla="*/ 488626 w 3889897"/>
              <a:gd name="connsiteY18" fmla="*/ 2998908 h 5024991"/>
              <a:gd name="connsiteX19" fmla="*/ 471956 w 3889897"/>
              <a:gd name="connsiteY19" fmla="*/ 2942709 h 5024991"/>
              <a:gd name="connsiteX20" fmla="*/ 435286 w 3889897"/>
              <a:gd name="connsiteY20" fmla="*/ 2930328 h 5024991"/>
              <a:gd name="connsiteX21" fmla="*/ 389566 w 3889897"/>
              <a:gd name="connsiteY21" fmla="*/ 2930328 h 5024991"/>
              <a:gd name="connsiteX22" fmla="*/ 314000 w 3889897"/>
              <a:gd name="connsiteY22" fmla="*/ 2893495 h 5024991"/>
              <a:gd name="connsiteX23" fmla="*/ 320986 w 3889897"/>
              <a:gd name="connsiteY23" fmla="*/ 2846508 h 5024991"/>
              <a:gd name="connsiteX24" fmla="*/ 328606 w 3889897"/>
              <a:gd name="connsiteY24" fmla="*/ 2793168 h 5024991"/>
              <a:gd name="connsiteX25" fmla="*/ 313366 w 3889897"/>
              <a:gd name="connsiteY25" fmla="*/ 2732208 h 5024991"/>
              <a:gd name="connsiteX26" fmla="*/ 267646 w 3889897"/>
              <a:gd name="connsiteY26" fmla="*/ 2671248 h 5024991"/>
              <a:gd name="connsiteX27" fmla="*/ 176206 w 3889897"/>
              <a:gd name="connsiteY27" fmla="*/ 2656008 h 5024991"/>
              <a:gd name="connsiteX28" fmla="*/ 54286 w 3889897"/>
              <a:gd name="connsiteY28" fmla="*/ 2610288 h 5024991"/>
              <a:gd name="connsiteX29" fmla="*/ 7931 w 3889897"/>
              <a:gd name="connsiteY29" fmla="*/ 2563298 h 5024991"/>
              <a:gd name="connsiteX30" fmla="*/ 8566 w 3889897"/>
              <a:gd name="connsiteY30" fmla="*/ 2488368 h 5024991"/>
              <a:gd name="connsiteX31" fmla="*/ 92386 w 3889897"/>
              <a:gd name="connsiteY31" fmla="*/ 2335968 h 5024991"/>
              <a:gd name="connsiteX32" fmla="*/ 221926 w 3889897"/>
              <a:gd name="connsiteY32" fmla="*/ 2175948 h 5024991"/>
              <a:gd name="connsiteX33" fmla="*/ 282886 w 3889897"/>
              <a:gd name="connsiteY33" fmla="*/ 2084508 h 5024991"/>
              <a:gd name="connsiteX34" fmla="*/ 328606 w 3889897"/>
              <a:gd name="connsiteY34" fmla="*/ 1977828 h 5024991"/>
              <a:gd name="connsiteX35" fmla="*/ 359086 w 3889897"/>
              <a:gd name="connsiteY35" fmla="*/ 1871148 h 5024991"/>
              <a:gd name="connsiteX36" fmla="*/ 374326 w 3889897"/>
              <a:gd name="connsiteY36" fmla="*/ 1810188 h 5024991"/>
              <a:gd name="connsiteX37" fmla="*/ 343846 w 3889897"/>
              <a:gd name="connsiteY37" fmla="*/ 1756848 h 5024991"/>
              <a:gd name="connsiteX38" fmla="*/ 328606 w 3889897"/>
              <a:gd name="connsiteY38" fmla="*/ 1680648 h 5024991"/>
              <a:gd name="connsiteX39" fmla="*/ 412426 w 3889897"/>
              <a:gd name="connsiteY39" fmla="*/ 1474908 h 5024991"/>
              <a:gd name="connsiteX40" fmla="*/ 442906 w 3889897"/>
              <a:gd name="connsiteY40" fmla="*/ 1307268 h 5024991"/>
              <a:gd name="connsiteX41" fmla="*/ 465766 w 3889897"/>
              <a:gd name="connsiteY41" fmla="*/ 1192968 h 5024991"/>
              <a:gd name="connsiteX42" fmla="*/ 503866 w 3889897"/>
              <a:gd name="connsiteY42" fmla="*/ 1055808 h 5024991"/>
              <a:gd name="connsiteX43" fmla="*/ 557206 w 3889897"/>
              <a:gd name="connsiteY43" fmla="*/ 888168 h 5024991"/>
              <a:gd name="connsiteX44" fmla="*/ 503866 w 3889897"/>
              <a:gd name="connsiteY44" fmla="*/ 888168 h 5024991"/>
              <a:gd name="connsiteX45" fmla="*/ 412426 w 3889897"/>
              <a:gd name="connsiteY45" fmla="*/ 834828 h 5024991"/>
              <a:gd name="connsiteX46" fmla="*/ 328606 w 3889897"/>
              <a:gd name="connsiteY46" fmla="*/ 789108 h 5024991"/>
              <a:gd name="connsiteX47" fmla="*/ 260026 w 3889897"/>
              <a:gd name="connsiteY47" fmla="*/ 773868 h 5024991"/>
              <a:gd name="connsiteX48" fmla="*/ 214306 w 3889897"/>
              <a:gd name="connsiteY48" fmla="*/ 751008 h 5024991"/>
              <a:gd name="connsiteX49" fmla="*/ 260026 w 3889897"/>
              <a:gd name="connsiteY49" fmla="*/ 674808 h 5024991"/>
              <a:gd name="connsiteX50" fmla="*/ 374326 w 3889897"/>
              <a:gd name="connsiteY50" fmla="*/ 606228 h 5024991"/>
              <a:gd name="connsiteX51" fmla="*/ 557206 w 3889897"/>
              <a:gd name="connsiteY51" fmla="*/ 507168 h 5024991"/>
              <a:gd name="connsiteX52" fmla="*/ 656266 w 3889897"/>
              <a:gd name="connsiteY52" fmla="*/ 423348 h 5024991"/>
              <a:gd name="connsiteX53" fmla="*/ 892486 w 3889897"/>
              <a:gd name="connsiteY53" fmla="*/ 232848 h 5024991"/>
              <a:gd name="connsiteX54" fmla="*/ 1174426 w 3889897"/>
              <a:gd name="connsiteY54" fmla="*/ 80448 h 5024991"/>
              <a:gd name="connsiteX55" fmla="*/ 1593526 w 3889897"/>
              <a:gd name="connsiteY55" fmla="*/ 11868 h 5024991"/>
              <a:gd name="connsiteX56" fmla="*/ 1944046 w 3889897"/>
              <a:gd name="connsiteY56" fmla="*/ 4248 h 5024991"/>
              <a:gd name="connsiteX57" fmla="*/ 2172646 w 3889897"/>
              <a:gd name="connsiteY57" fmla="*/ 4248 h 5024991"/>
              <a:gd name="connsiteX58" fmla="*/ 2393626 w 3889897"/>
              <a:gd name="connsiteY58" fmla="*/ 57588 h 5024991"/>
              <a:gd name="connsiteX59" fmla="*/ 2667946 w 3889897"/>
              <a:gd name="connsiteY59" fmla="*/ 133788 h 5024991"/>
              <a:gd name="connsiteX60" fmla="*/ 2820346 w 3889897"/>
              <a:gd name="connsiteY60" fmla="*/ 202368 h 5024991"/>
              <a:gd name="connsiteX61" fmla="*/ 3102286 w 3889897"/>
              <a:gd name="connsiteY61" fmla="*/ 400488 h 5024991"/>
              <a:gd name="connsiteX62" fmla="*/ 3285166 w 3889897"/>
              <a:gd name="connsiteY62" fmla="*/ 651948 h 5024991"/>
              <a:gd name="connsiteX63" fmla="*/ 3407086 w 3889897"/>
              <a:gd name="connsiteY63" fmla="*/ 918648 h 5024991"/>
              <a:gd name="connsiteX64" fmla="*/ 3475666 w 3889897"/>
              <a:gd name="connsiteY64" fmla="*/ 1238688 h 5024991"/>
              <a:gd name="connsiteX65" fmla="*/ 3506146 w 3889897"/>
              <a:gd name="connsiteY65" fmla="*/ 1543488 h 5024991"/>
              <a:gd name="connsiteX66" fmla="*/ 3506146 w 3889897"/>
              <a:gd name="connsiteY66" fmla="*/ 1962588 h 5024991"/>
              <a:gd name="connsiteX67" fmla="*/ 3338506 w 3889897"/>
              <a:gd name="connsiteY67" fmla="*/ 2305488 h 5024991"/>
              <a:gd name="connsiteX68" fmla="*/ 3254686 w 3889897"/>
              <a:gd name="connsiteY68" fmla="*/ 2473128 h 5024991"/>
              <a:gd name="connsiteX69" fmla="*/ 3132766 w 3889897"/>
              <a:gd name="connsiteY69" fmla="*/ 2663628 h 5024991"/>
              <a:gd name="connsiteX70" fmla="*/ 3071806 w 3889897"/>
              <a:gd name="connsiteY70" fmla="*/ 2838888 h 5024991"/>
              <a:gd name="connsiteX71" fmla="*/ 3064186 w 3889897"/>
              <a:gd name="connsiteY71" fmla="*/ 2915088 h 5024991"/>
              <a:gd name="connsiteX72" fmla="*/ 3018466 w 3889897"/>
              <a:gd name="connsiteY72" fmla="*/ 3014148 h 5024991"/>
              <a:gd name="connsiteX73" fmla="*/ 2980366 w 3889897"/>
              <a:gd name="connsiteY73" fmla="*/ 3082728 h 5024991"/>
              <a:gd name="connsiteX74" fmla="*/ 2957506 w 3889897"/>
              <a:gd name="connsiteY74" fmla="*/ 3120828 h 5024991"/>
              <a:gd name="connsiteX75" fmla="*/ 2957506 w 3889897"/>
              <a:gd name="connsiteY75" fmla="*/ 3555168 h 5024991"/>
              <a:gd name="connsiteX76" fmla="*/ 3010846 w 3889897"/>
              <a:gd name="connsiteY76" fmla="*/ 3539928 h 5024991"/>
              <a:gd name="connsiteX77" fmla="*/ 3109906 w 3889897"/>
              <a:gd name="connsiteY77" fmla="*/ 3570408 h 5024991"/>
              <a:gd name="connsiteX78" fmla="*/ 3140386 w 3889897"/>
              <a:gd name="connsiteY78" fmla="*/ 3631368 h 5024991"/>
              <a:gd name="connsiteX79" fmla="*/ 3117526 w 3889897"/>
              <a:gd name="connsiteY79" fmla="*/ 3738048 h 5024991"/>
              <a:gd name="connsiteX80" fmla="*/ 3125146 w 3889897"/>
              <a:gd name="connsiteY80" fmla="*/ 4103808 h 5024991"/>
              <a:gd name="connsiteX81" fmla="*/ 3163246 w 3889897"/>
              <a:gd name="connsiteY81" fmla="*/ 4157148 h 5024991"/>
              <a:gd name="connsiteX82" fmla="*/ 3201346 w 3889897"/>
              <a:gd name="connsiteY82" fmla="*/ 4164768 h 5024991"/>
              <a:gd name="connsiteX83" fmla="*/ 3231826 w 3889897"/>
              <a:gd name="connsiteY83" fmla="*/ 4172388 h 5024991"/>
              <a:gd name="connsiteX84" fmla="*/ 3285166 w 3889897"/>
              <a:gd name="connsiteY84" fmla="*/ 4294308 h 5024991"/>
              <a:gd name="connsiteX85" fmla="*/ 3300406 w 3889897"/>
              <a:gd name="connsiteY85" fmla="*/ 4347648 h 5024991"/>
              <a:gd name="connsiteX86" fmla="*/ 3330886 w 3889897"/>
              <a:gd name="connsiteY86" fmla="*/ 4408608 h 5024991"/>
              <a:gd name="connsiteX87" fmla="*/ 3551866 w 3889897"/>
              <a:gd name="connsiteY87" fmla="*/ 4644828 h 5024991"/>
              <a:gd name="connsiteX88" fmla="*/ 3889897 w 3889897"/>
              <a:gd name="connsiteY88" fmla="*/ 5020326 h 5024991"/>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163246 w 3889897"/>
              <a:gd name="connsiteY81" fmla="*/ 4157148 h 5020326"/>
              <a:gd name="connsiteX82" fmla="*/ 3201346 w 3889897"/>
              <a:gd name="connsiteY82" fmla="*/ 4164768 h 5020326"/>
              <a:gd name="connsiteX83" fmla="*/ 3231826 w 3889897"/>
              <a:gd name="connsiteY83" fmla="*/ 4172388 h 5020326"/>
              <a:gd name="connsiteX84" fmla="*/ 3285166 w 3889897"/>
              <a:gd name="connsiteY84" fmla="*/ 4294308 h 5020326"/>
              <a:gd name="connsiteX85" fmla="*/ 3300406 w 3889897"/>
              <a:gd name="connsiteY85" fmla="*/ 4347648 h 5020326"/>
              <a:gd name="connsiteX86" fmla="*/ 3330886 w 3889897"/>
              <a:gd name="connsiteY86" fmla="*/ 4408608 h 5020326"/>
              <a:gd name="connsiteX87" fmla="*/ 3551866 w 3889897"/>
              <a:gd name="connsiteY87" fmla="*/ 4644828 h 5020326"/>
              <a:gd name="connsiteX88" fmla="*/ 3889897 w 3889897"/>
              <a:gd name="connsiteY88"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01346 w 3889897"/>
              <a:gd name="connsiteY81" fmla="*/ 4164768 h 5020326"/>
              <a:gd name="connsiteX82" fmla="*/ 3231826 w 3889897"/>
              <a:gd name="connsiteY82" fmla="*/ 4172388 h 5020326"/>
              <a:gd name="connsiteX83" fmla="*/ 3285166 w 3889897"/>
              <a:gd name="connsiteY83" fmla="*/ 4294308 h 5020326"/>
              <a:gd name="connsiteX84" fmla="*/ 3300406 w 3889897"/>
              <a:gd name="connsiteY84" fmla="*/ 4347648 h 5020326"/>
              <a:gd name="connsiteX85" fmla="*/ 3330886 w 3889897"/>
              <a:gd name="connsiteY85" fmla="*/ 4408608 h 5020326"/>
              <a:gd name="connsiteX86" fmla="*/ 3551866 w 3889897"/>
              <a:gd name="connsiteY86" fmla="*/ 4644828 h 5020326"/>
              <a:gd name="connsiteX87" fmla="*/ 3889897 w 3889897"/>
              <a:gd name="connsiteY87"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51566 w 3889897"/>
              <a:gd name="connsiteY6" fmla="*/ 3699948 h 5020326"/>
              <a:gd name="connsiteX7" fmla="*/ 1143946 w 3889897"/>
              <a:gd name="connsiteY7" fmla="*/ 3669468 h 5020326"/>
              <a:gd name="connsiteX8" fmla="*/ 1067746 w 3889897"/>
              <a:gd name="connsiteY8" fmla="*/ 3661848 h 5020326"/>
              <a:gd name="connsiteX9" fmla="*/ 938206 w 3889897"/>
              <a:gd name="connsiteY9" fmla="*/ 3669468 h 5020326"/>
              <a:gd name="connsiteX10" fmla="*/ 831526 w 3889897"/>
              <a:gd name="connsiteY10" fmla="*/ 3692328 h 5020326"/>
              <a:gd name="connsiteX11" fmla="*/ 610546 w 3889897"/>
              <a:gd name="connsiteY11" fmla="*/ 3738048 h 5020326"/>
              <a:gd name="connsiteX12" fmla="*/ 389566 w 3889897"/>
              <a:gd name="connsiteY12" fmla="*/ 3638988 h 5020326"/>
              <a:gd name="connsiteX13" fmla="*/ 381946 w 3889897"/>
              <a:gd name="connsiteY13" fmla="*/ 3326568 h 5020326"/>
              <a:gd name="connsiteX14" fmla="*/ 420046 w 3889897"/>
              <a:gd name="connsiteY14" fmla="*/ 3227508 h 5020326"/>
              <a:gd name="connsiteX15" fmla="*/ 389566 w 3889897"/>
              <a:gd name="connsiteY15" fmla="*/ 3166548 h 5020326"/>
              <a:gd name="connsiteX16" fmla="*/ 351466 w 3889897"/>
              <a:gd name="connsiteY16" fmla="*/ 3105588 h 5020326"/>
              <a:gd name="connsiteX17" fmla="*/ 397186 w 3889897"/>
              <a:gd name="connsiteY17" fmla="*/ 3021768 h 5020326"/>
              <a:gd name="connsiteX18" fmla="*/ 488626 w 3889897"/>
              <a:gd name="connsiteY18" fmla="*/ 2998908 h 5020326"/>
              <a:gd name="connsiteX19" fmla="*/ 471956 w 3889897"/>
              <a:gd name="connsiteY19" fmla="*/ 2942709 h 5020326"/>
              <a:gd name="connsiteX20" fmla="*/ 435286 w 3889897"/>
              <a:gd name="connsiteY20" fmla="*/ 2930328 h 5020326"/>
              <a:gd name="connsiteX21" fmla="*/ 389566 w 3889897"/>
              <a:gd name="connsiteY21" fmla="*/ 2930328 h 5020326"/>
              <a:gd name="connsiteX22" fmla="*/ 314000 w 3889897"/>
              <a:gd name="connsiteY22" fmla="*/ 2893495 h 5020326"/>
              <a:gd name="connsiteX23" fmla="*/ 320986 w 3889897"/>
              <a:gd name="connsiteY23" fmla="*/ 2846508 h 5020326"/>
              <a:gd name="connsiteX24" fmla="*/ 328606 w 3889897"/>
              <a:gd name="connsiteY24" fmla="*/ 2793168 h 5020326"/>
              <a:gd name="connsiteX25" fmla="*/ 313366 w 3889897"/>
              <a:gd name="connsiteY25" fmla="*/ 2732208 h 5020326"/>
              <a:gd name="connsiteX26" fmla="*/ 267646 w 3889897"/>
              <a:gd name="connsiteY26" fmla="*/ 2671248 h 5020326"/>
              <a:gd name="connsiteX27" fmla="*/ 176206 w 3889897"/>
              <a:gd name="connsiteY27" fmla="*/ 2656008 h 5020326"/>
              <a:gd name="connsiteX28" fmla="*/ 54286 w 3889897"/>
              <a:gd name="connsiteY28" fmla="*/ 2610288 h 5020326"/>
              <a:gd name="connsiteX29" fmla="*/ 7931 w 3889897"/>
              <a:gd name="connsiteY29" fmla="*/ 2563298 h 5020326"/>
              <a:gd name="connsiteX30" fmla="*/ 8566 w 3889897"/>
              <a:gd name="connsiteY30" fmla="*/ 2488368 h 5020326"/>
              <a:gd name="connsiteX31" fmla="*/ 92386 w 3889897"/>
              <a:gd name="connsiteY31" fmla="*/ 2335968 h 5020326"/>
              <a:gd name="connsiteX32" fmla="*/ 221926 w 3889897"/>
              <a:gd name="connsiteY32" fmla="*/ 2175948 h 5020326"/>
              <a:gd name="connsiteX33" fmla="*/ 282886 w 3889897"/>
              <a:gd name="connsiteY33" fmla="*/ 2084508 h 5020326"/>
              <a:gd name="connsiteX34" fmla="*/ 328606 w 3889897"/>
              <a:gd name="connsiteY34" fmla="*/ 1977828 h 5020326"/>
              <a:gd name="connsiteX35" fmla="*/ 359086 w 3889897"/>
              <a:gd name="connsiteY35" fmla="*/ 1871148 h 5020326"/>
              <a:gd name="connsiteX36" fmla="*/ 374326 w 3889897"/>
              <a:gd name="connsiteY36" fmla="*/ 1810188 h 5020326"/>
              <a:gd name="connsiteX37" fmla="*/ 343846 w 3889897"/>
              <a:gd name="connsiteY37" fmla="*/ 1756848 h 5020326"/>
              <a:gd name="connsiteX38" fmla="*/ 328606 w 3889897"/>
              <a:gd name="connsiteY38" fmla="*/ 1680648 h 5020326"/>
              <a:gd name="connsiteX39" fmla="*/ 412426 w 3889897"/>
              <a:gd name="connsiteY39" fmla="*/ 1474908 h 5020326"/>
              <a:gd name="connsiteX40" fmla="*/ 442906 w 3889897"/>
              <a:gd name="connsiteY40" fmla="*/ 1307268 h 5020326"/>
              <a:gd name="connsiteX41" fmla="*/ 465766 w 3889897"/>
              <a:gd name="connsiteY41" fmla="*/ 1192968 h 5020326"/>
              <a:gd name="connsiteX42" fmla="*/ 503866 w 3889897"/>
              <a:gd name="connsiteY42" fmla="*/ 1055808 h 5020326"/>
              <a:gd name="connsiteX43" fmla="*/ 557206 w 3889897"/>
              <a:gd name="connsiteY43" fmla="*/ 888168 h 5020326"/>
              <a:gd name="connsiteX44" fmla="*/ 503866 w 3889897"/>
              <a:gd name="connsiteY44" fmla="*/ 888168 h 5020326"/>
              <a:gd name="connsiteX45" fmla="*/ 412426 w 3889897"/>
              <a:gd name="connsiteY45" fmla="*/ 834828 h 5020326"/>
              <a:gd name="connsiteX46" fmla="*/ 328606 w 3889897"/>
              <a:gd name="connsiteY46" fmla="*/ 789108 h 5020326"/>
              <a:gd name="connsiteX47" fmla="*/ 260026 w 3889897"/>
              <a:gd name="connsiteY47" fmla="*/ 773868 h 5020326"/>
              <a:gd name="connsiteX48" fmla="*/ 214306 w 3889897"/>
              <a:gd name="connsiteY48" fmla="*/ 751008 h 5020326"/>
              <a:gd name="connsiteX49" fmla="*/ 260026 w 3889897"/>
              <a:gd name="connsiteY49" fmla="*/ 674808 h 5020326"/>
              <a:gd name="connsiteX50" fmla="*/ 374326 w 3889897"/>
              <a:gd name="connsiteY50" fmla="*/ 606228 h 5020326"/>
              <a:gd name="connsiteX51" fmla="*/ 557206 w 3889897"/>
              <a:gd name="connsiteY51" fmla="*/ 507168 h 5020326"/>
              <a:gd name="connsiteX52" fmla="*/ 656266 w 3889897"/>
              <a:gd name="connsiteY52" fmla="*/ 423348 h 5020326"/>
              <a:gd name="connsiteX53" fmla="*/ 892486 w 3889897"/>
              <a:gd name="connsiteY53" fmla="*/ 232848 h 5020326"/>
              <a:gd name="connsiteX54" fmla="*/ 1174426 w 3889897"/>
              <a:gd name="connsiteY54" fmla="*/ 80448 h 5020326"/>
              <a:gd name="connsiteX55" fmla="*/ 1593526 w 3889897"/>
              <a:gd name="connsiteY55" fmla="*/ 11868 h 5020326"/>
              <a:gd name="connsiteX56" fmla="*/ 1944046 w 3889897"/>
              <a:gd name="connsiteY56" fmla="*/ 4248 h 5020326"/>
              <a:gd name="connsiteX57" fmla="*/ 2172646 w 3889897"/>
              <a:gd name="connsiteY57" fmla="*/ 4248 h 5020326"/>
              <a:gd name="connsiteX58" fmla="*/ 2393626 w 3889897"/>
              <a:gd name="connsiteY58" fmla="*/ 57588 h 5020326"/>
              <a:gd name="connsiteX59" fmla="*/ 2667946 w 3889897"/>
              <a:gd name="connsiteY59" fmla="*/ 133788 h 5020326"/>
              <a:gd name="connsiteX60" fmla="*/ 2820346 w 3889897"/>
              <a:gd name="connsiteY60" fmla="*/ 202368 h 5020326"/>
              <a:gd name="connsiteX61" fmla="*/ 3102286 w 3889897"/>
              <a:gd name="connsiteY61" fmla="*/ 400488 h 5020326"/>
              <a:gd name="connsiteX62" fmla="*/ 3285166 w 3889897"/>
              <a:gd name="connsiteY62" fmla="*/ 651948 h 5020326"/>
              <a:gd name="connsiteX63" fmla="*/ 3407086 w 3889897"/>
              <a:gd name="connsiteY63" fmla="*/ 918648 h 5020326"/>
              <a:gd name="connsiteX64" fmla="*/ 3475666 w 3889897"/>
              <a:gd name="connsiteY64" fmla="*/ 1238688 h 5020326"/>
              <a:gd name="connsiteX65" fmla="*/ 3506146 w 3889897"/>
              <a:gd name="connsiteY65" fmla="*/ 1543488 h 5020326"/>
              <a:gd name="connsiteX66" fmla="*/ 3506146 w 3889897"/>
              <a:gd name="connsiteY66" fmla="*/ 1962588 h 5020326"/>
              <a:gd name="connsiteX67" fmla="*/ 3338506 w 3889897"/>
              <a:gd name="connsiteY67" fmla="*/ 2305488 h 5020326"/>
              <a:gd name="connsiteX68" fmla="*/ 3254686 w 3889897"/>
              <a:gd name="connsiteY68" fmla="*/ 2473128 h 5020326"/>
              <a:gd name="connsiteX69" fmla="*/ 3132766 w 3889897"/>
              <a:gd name="connsiteY69" fmla="*/ 2663628 h 5020326"/>
              <a:gd name="connsiteX70" fmla="*/ 3071806 w 3889897"/>
              <a:gd name="connsiteY70" fmla="*/ 2838888 h 5020326"/>
              <a:gd name="connsiteX71" fmla="*/ 3064186 w 3889897"/>
              <a:gd name="connsiteY71" fmla="*/ 2915088 h 5020326"/>
              <a:gd name="connsiteX72" fmla="*/ 3018466 w 3889897"/>
              <a:gd name="connsiteY72" fmla="*/ 3014148 h 5020326"/>
              <a:gd name="connsiteX73" fmla="*/ 2980366 w 3889897"/>
              <a:gd name="connsiteY73" fmla="*/ 3082728 h 5020326"/>
              <a:gd name="connsiteX74" fmla="*/ 2957506 w 3889897"/>
              <a:gd name="connsiteY74" fmla="*/ 3120828 h 5020326"/>
              <a:gd name="connsiteX75" fmla="*/ 2957506 w 3889897"/>
              <a:gd name="connsiteY75" fmla="*/ 3555168 h 5020326"/>
              <a:gd name="connsiteX76" fmla="*/ 3010846 w 3889897"/>
              <a:gd name="connsiteY76" fmla="*/ 3539928 h 5020326"/>
              <a:gd name="connsiteX77" fmla="*/ 3109906 w 3889897"/>
              <a:gd name="connsiteY77" fmla="*/ 3570408 h 5020326"/>
              <a:gd name="connsiteX78" fmla="*/ 3140386 w 3889897"/>
              <a:gd name="connsiteY78" fmla="*/ 3631368 h 5020326"/>
              <a:gd name="connsiteX79" fmla="*/ 3117526 w 3889897"/>
              <a:gd name="connsiteY79" fmla="*/ 3738048 h 5020326"/>
              <a:gd name="connsiteX80" fmla="*/ 3125146 w 3889897"/>
              <a:gd name="connsiteY80" fmla="*/ 4103808 h 5020326"/>
              <a:gd name="connsiteX81" fmla="*/ 3231826 w 3889897"/>
              <a:gd name="connsiteY81" fmla="*/ 4172388 h 5020326"/>
              <a:gd name="connsiteX82" fmla="*/ 3285166 w 3889897"/>
              <a:gd name="connsiteY82" fmla="*/ 4294308 h 5020326"/>
              <a:gd name="connsiteX83" fmla="*/ 3300406 w 3889897"/>
              <a:gd name="connsiteY83" fmla="*/ 4347648 h 5020326"/>
              <a:gd name="connsiteX84" fmla="*/ 3330886 w 3889897"/>
              <a:gd name="connsiteY84" fmla="*/ 4408608 h 5020326"/>
              <a:gd name="connsiteX85" fmla="*/ 3551866 w 3889897"/>
              <a:gd name="connsiteY85" fmla="*/ 4644828 h 5020326"/>
              <a:gd name="connsiteX86" fmla="*/ 3889897 w 3889897"/>
              <a:gd name="connsiteY86"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00406 w 3889897"/>
              <a:gd name="connsiteY82" fmla="*/ 4347648 h 5020326"/>
              <a:gd name="connsiteX83" fmla="*/ 3330886 w 3889897"/>
              <a:gd name="connsiteY83" fmla="*/ 4408608 h 5020326"/>
              <a:gd name="connsiteX84" fmla="*/ 3551866 w 3889897"/>
              <a:gd name="connsiteY84" fmla="*/ 4644828 h 5020326"/>
              <a:gd name="connsiteX85" fmla="*/ 3889897 w 3889897"/>
              <a:gd name="connsiteY85" fmla="*/ 5020326 h 5020326"/>
              <a:gd name="connsiteX0" fmla="*/ 712990 w 3889897"/>
              <a:gd name="connsiteY0" fmla="*/ 5019479 h 5020326"/>
              <a:gd name="connsiteX1" fmla="*/ 961066 w 3889897"/>
              <a:gd name="connsiteY1" fmla="*/ 4644828 h 5020326"/>
              <a:gd name="connsiteX2" fmla="*/ 1342066 w 3889897"/>
              <a:gd name="connsiteY2" fmla="*/ 4172388 h 5020326"/>
              <a:gd name="connsiteX3" fmla="*/ 1258246 w 3889897"/>
              <a:gd name="connsiteY3" fmla="*/ 4012368 h 5020326"/>
              <a:gd name="connsiteX4" fmla="*/ 1204906 w 3889897"/>
              <a:gd name="connsiteY4" fmla="*/ 3928548 h 5020326"/>
              <a:gd name="connsiteX5" fmla="*/ 1174426 w 3889897"/>
              <a:gd name="connsiteY5" fmla="*/ 3768528 h 5020326"/>
              <a:gd name="connsiteX6" fmla="*/ 1143946 w 3889897"/>
              <a:gd name="connsiteY6" fmla="*/ 3669468 h 5020326"/>
              <a:gd name="connsiteX7" fmla="*/ 1067746 w 3889897"/>
              <a:gd name="connsiteY7" fmla="*/ 3661848 h 5020326"/>
              <a:gd name="connsiteX8" fmla="*/ 938206 w 3889897"/>
              <a:gd name="connsiteY8" fmla="*/ 3669468 h 5020326"/>
              <a:gd name="connsiteX9" fmla="*/ 831526 w 3889897"/>
              <a:gd name="connsiteY9" fmla="*/ 3692328 h 5020326"/>
              <a:gd name="connsiteX10" fmla="*/ 610546 w 3889897"/>
              <a:gd name="connsiteY10" fmla="*/ 3738048 h 5020326"/>
              <a:gd name="connsiteX11" fmla="*/ 389566 w 3889897"/>
              <a:gd name="connsiteY11" fmla="*/ 3638988 h 5020326"/>
              <a:gd name="connsiteX12" fmla="*/ 381946 w 3889897"/>
              <a:gd name="connsiteY12" fmla="*/ 3326568 h 5020326"/>
              <a:gd name="connsiteX13" fmla="*/ 420046 w 3889897"/>
              <a:gd name="connsiteY13" fmla="*/ 3227508 h 5020326"/>
              <a:gd name="connsiteX14" fmla="*/ 389566 w 3889897"/>
              <a:gd name="connsiteY14" fmla="*/ 3166548 h 5020326"/>
              <a:gd name="connsiteX15" fmla="*/ 351466 w 3889897"/>
              <a:gd name="connsiteY15" fmla="*/ 3105588 h 5020326"/>
              <a:gd name="connsiteX16" fmla="*/ 397186 w 3889897"/>
              <a:gd name="connsiteY16" fmla="*/ 3021768 h 5020326"/>
              <a:gd name="connsiteX17" fmla="*/ 488626 w 3889897"/>
              <a:gd name="connsiteY17" fmla="*/ 2998908 h 5020326"/>
              <a:gd name="connsiteX18" fmla="*/ 471956 w 3889897"/>
              <a:gd name="connsiteY18" fmla="*/ 2942709 h 5020326"/>
              <a:gd name="connsiteX19" fmla="*/ 435286 w 3889897"/>
              <a:gd name="connsiteY19" fmla="*/ 2930328 h 5020326"/>
              <a:gd name="connsiteX20" fmla="*/ 389566 w 3889897"/>
              <a:gd name="connsiteY20" fmla="*/ 2930328 h 5020326"/>
              <a:gd name="connsiteX21" fmla="*/ 314000 w 3889897"/>
              <a:gd name="connsiteY21" fmla="*/ 2893495 h 5020326"/>
              <a:gd name="connsiteX22" fmla="*/ 320986 w 3889897"/>
              <a:gd name="connsiteY22" fmla="*/ 2846508 h 5020326"/>
              <a:gd name="connsiteX23" fmla="*/ 328606 w 3889897"/>
              <a:gd name="connsiteY23" fmla="*/ 2793168 h 5020326"/>
              <a:gd name="connsiteX24" fmla="*/ 313366 w 3889897"/>
              <a:gd name="connsiteY24" fmla="*/ 2732208 h 5020326"/>
              <a:gd name="connsiteX25" fmla="*/ 267646 w 3889897"/>
              <a:gd name="connsiteY25" fmla="*/ 2671248 h 5020326"/>
              <a:gd name="connsiteX26" fmla="*/ 176206 w 3889897"/>
              <a:gd name="connsiteY26" fmla="*/ 2656008 h 5020326"/>
              <a:gd name="connsiteX27" fmla="*/ 54286 w 3889897"/>
              <a:gd name="connsiteY27" fmla="*/ 2610288 h 5020326"/>
              <a:gd name="connsiteX28" fmla="*/ 7931 w 3889897"/>
              <a:gd name="connsiteY28" fmla="*/ 2563298 h 5020326"/>
              <a:gd name="connsiteX29" fmla="*/ 8566 w 3889897"/>
              <a:gd name="connsiteY29" fmla="*/ 2488368 h 5020326"/>
              <a:gd name="connsiteX30" fmla="*/ 92386 w 3889897"/>
              <a:gd name="connsiteY30" fmla="*/ 2335968 h 5020326"/>
              <a:gd name="connsiteX31" fmla="*/ 221926 w 3889897"/>
              <a:gd name="connsiteY31" fmla="*/ 2175948 h 5020326"/>
              <a:gd name="connsiteX32" fmla="*/ 282886 w 3889897"/>
              <a:gd name="connsiteY32" fmla="*/ 2084508 h 5020326"/>
              <a:gd name="connsiteX33" fmla="*/ 328606 w 3889897"/>
              <a:gd name="connsiteY33" fmla="*/ 1977828 h 5020326"/>
              <a:gd name="connsiteX34" fmla="*/ 359086 w 3889897"/>
              <a:gd name="connsiteY34" fmla="*/ 1871148 h 5020326"/>
              <a:gd name="connsiteX35" fmla="*/ 374326 w 3889897"/>
              <a:gd name="connsiteY35" fmla="*/ 1810188 h 5020326"/>
              <a:gd name="connsiteX36" fmla="*/ 343846 w 3889897"/>
              <a:gd name="connsiteY36" fmla="*/ 1756848 h 5020326"/>
              <a:gd name="connsiteX37" fmla="*/ 328606 w 3889897"/>
              <a:gd name="connsiteY37" fmla="*/ 1680648 h 5020326"/>
              <a:gd name="connsiteX38" fmla="*/ 412426 w 3889897"/>
              <a:gd name="connsiteY38" fmla="*/ 1474908 h 5020326"/>
              <a:gd name="connsiteX39" fmla="*/ 442906 w 3889897"/>
              <a:gd name="connsiteY39" fmla="*/ 1307268 h 5020326"/>
              <a:gd name="connsiteX40" fmla="*/ 465766 w 3889897"/>
              <a:gd name="connsiteY40" fmla="*/ 1192968 h 5020326"/>
              <a:gd name="connsiteX41" fmla="*/ 503866 w 3889897"/>
              <a:gd name="connsiteY41" fmla="*/ 1055808 h 5020326"/>
              <a:gd name="connsiteX42" fmla="*/ 557206 w 3889897"/>
              <a:gd name="connsiteY42" fmla="*/ 888168 h 5020326"/>
              <a:gd name="connsiteX43" fmla="*/ 503866 w 3889897"/>
              <a:gd name="connsiteY43" fmla="*/ 888168 h 5020326"/>
              <a:gd name="connsiteX44" fmla="*/ 412426 w 3889897"/>
              <a:gd name="connsiteY44" fmla="*/ 834828 h 5020326"/>
              <a:gd name="connsiteX45" fmla="*/ 328606 w 3889897"/>
              <a:gd name="connsiteY45" fmla="*/ 789108 h 5020326"/>
              <a:gd name="connsiteX46" fmla="*/ 260026 w 3889897"/>
              <a:gd name="connsiteY46" fmla="*/ 773868 h 5020326"/>
              <a:gd name="connsiteX47" fmla="*/ 214306 w 3889897"/>
              <a:gd name="connsiteY47" fmla="*/ 751008 h 5020326"/>
              <a:gd name="connsiteX48" fmla="*/ 260026 w 3889897"/>
              <a:gd name="connsiteY48" fmla="*/ 674808 h 5020326"/>
              <a:gd name="connsiteX49" fmla="*/ 374326 w 3889897"/>
              <a:gd name="connsiteY49" fmla="*/ 606228 h 5020326"/>
              <a:gd name="connsiteX50" fmla="*/ 557206 w 3889897"/>
              <a:gd name="connsiteY50" fmla="*/ 507168 h 5020326"/>
              <a:gd name="connsiteX51" fmla="*/ 656266 w 3889897"/>
              <a:gd name="connsiteY51" fmla="*/ 423348 h 5020326"/>
              <a:gd name="connsiteX52" fmla="*/ 892486 w 3889897"/>
              <a:gd name="connsiteY52" fmla="*/ 232848 h 5020326"/>
              <a:gd name="connsiteX53" fmla="*/ 1174426 w 3889897"/>
              <a:gd name="connsiteY53" fmla="*/ 80448 h 5020326"/>
              <a:gd name="connsiteX54" fmla="*/ 1593526 w 3889897"/>
              <a:gd name="connsiteY54" fmla="*/ 11868 h 5020326"/>
              <a:gd name="connsiteX55" fmla="*/ 1944046 w 3889897"/>
              <a:gd name="connsiteY55" fmla="*/ 4248 h 5020326"/>
              <a:gd name="connsiteX56" fmla="*/ 2172646 w 3889897"/>
              <a:gd name="connsiteY56" fmla="*/ 4248 h 5020326"/>
              <a:gd name="connsiteX57" fmla="*/ 2393626 w 3889897"/>
              <a:gd name="connsiteY57" fmla="*/ 57588 h 5020326"/>
              <a:gd name="connsiteX58" fmla="*/ 2667946 w 3889897"/>
              <a:gd name="connsiteY58" fmla="*/ 133788 h 5020326"/>
              <a:gd name="connsiteX59" fmla="*/ 2820346 w 3889897"/>
              <a:gd name="connsiteY59" fmla="*/ 202368 h 5020326"/>
              <a:gd name="connsiteX60" fmla="*/ 3102286 w 3889897"/>
              <a:gd name="connsiteY60" fmla="*/ 400488 h 5020326"/>
              <a:gd name="connsiteX61" fmla="*/ 3285166 w 3889897"/>
              <a:gd name="connsiteY61" fmla="*/ 651948 h 5020326"/>
              <a:gd name="connsiteX62" fmla="*/ 3407086 w 3889897"/>
              <a:gd name="connsiteY62" fmla="*/ 918648 h 5020326"/>
              <a:gd name="connsiteX63" fmla="*/ 3475666 w 3889897"/>
              <a:gd name="connsiteY63" fmla="*/ 1238688 h 5020326"/>
              <a:gd name="connsiteX64" fmla="*/ 3506146 w 3889897"/>
              <a:gd name="connsiteY64" fmla="*/ 1543488 h 5020326"/>
              <a:gd name="connsiteX65" fmla="*/ 3506146 w 3889897"/>
              <a:gd name="connsiteY65" fmla="*/ 1962588 h 5020326"/>
              <a:gd name="connsiteX66" fmla="*/ 3338506 w 3889897"/>
              <a:gd name="connsiteY66" fmla="*/ 2305488 h 5020326"/>
              <a:gd name="connsiteX67" fmla="*/ 3254686 w 3889897"/>
              <a:gd name="connsiteY67" fmla="*/ 2473128 h 5020326"/>
              <a:gd name="connsiteX68" fmla="*/ 3132766 w 3889897"/>
              <a:gd name="connsiteY68" fmla="*/ 2663628 h 5020326"/>
              <a:gd name="connsiteX69" fmla="*/ 3071806 w 3889897"/>
              <a:gd name="connsiteY69" fmla="*/ 2838888 h 5020326"/>
              <a:gd name="connsiteX70" fmla="*/ 3064186 w 3889897"/>
              <a:gd name="connsiteY70" fmla="*/ 2915088 h 5020326"/>
              <a:gd name="connsiteX71" fmla="*/ 3018466 w 3889897"/>
              <a:gd name="connsiteY71" fmla="*/ 3014148 h 5020326"/>
              <a:gd name="connsiteX72" fmla="*/ 2980366 w 3889897"/>
              <a:gd name="connsiteY72" fmla="*/ 3082728 h 5020326"/>
              <a:gd name="connsiteX73" fmla="*/ 2957506 w 3889897"/>
              <a:gd name="connsiteY73" fmla="*/ 3120828 h 5020326"/>
              <a:gd name="connsiteX74" fmla="*/ 2957506 w 3889897"/>
              <a:gd name="connsiteY74" fmla="*/ 3555168 h 5020326"/>
              <a:gd name="connsiteX75" fmla="*/ 3010846 w 3889897"/>
              <a:gd name="connsiteY75" fmla="*/ 3539928 h 5020326"/>
              <a:gd name="connsiteX76" fmla="*/ 3109906 w 3889897"/>
              <a:gd name="connsiteY76" fmla="*/ 3570408 h 5020326"/>
              <a:gd name="connsiteX77" fmla="*/ 3140386 w 3889897"/>
              <a:gd name="connsiteY77" fmla="*/ 3631368 h 5020326"/>
              <a:gd name="connsiteX78" fmla="*/ 3117526 w 3889897"/>
              <a:gd name="connsiteY78" fmla="*/ 3738048 h 5020326"/>
              <a:gd name="connsiteX79" fmla="*/ 3125146 w 3889897"/>
              <a:gd name="connsiteY79" fmla="*/ 4103808 h 5020326"/>
              <a:gd name="connsiteX80" fmla="*/ 3231826 w 3889897"/>
              <a:gd name="connsiteY80" fmla="*/ 4172388 h 5020326"/>
              <a:gd name="connsiteX81" fmla="*/ 3285166 w 3889897"/>
              <a:gd name="connsiteY81" fmla="*/ 4294308 h 5020326"/>
              <a:gd name="connsiteX82" fmla="*/ 3330886 w 3889897"/>
              <a:gd name="connsiteY82" fmla="*/ 4408608 h 5020326"/>
              <a:gd name="connsiteX83" fmla="*/ 3551866 w 3889897"/>
              <a:gd name="connsiteY83" fmla="*/ 4644828 h 5020326"/>
              <a:gd name="connsiteX84" fmla="*/ 3889897 w 3889897"/>
              <a:gd name="connsiteY84" fmla="*/ 5020326 h 502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solidFill>
            <a:schemeClr val="accent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995285" y="2025581"/>
            <a:ext cx="1544848" cy="1866144"/>
            <a:chOff x="4003752" y="1279929"/>
            <a:chExt cx="1544848" cy="1862878"/>
          </a:xfrm>
        </p:grpSpPr>
        <p:sp>
          <p:nvSpPr>
            <p:cNvPr id="13" name="Freeform 12"/>
            <p:cNvSpPr/>
            <p:nvPr/>
          </p:nvSpPr>
          <p:spPr>
            <a:xfrm>
              <a:off x="4205203" y="1629969"/>
              <a:ext cx="777514" cy="765703"/>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4676103" y="2178106"/>
              <a:ext cx="872497" cy="859242"/>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4982717" y="1681317"/>
              <a:ext cx="494665" cy="536742"/>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rot="20700000">
              <a:off x="4156909" y="2316166"/>
              <a:ext cx="548145" cy="594770"/>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4003752" y="1464210"/>
              <a:ext cx="305529" cy="33151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4852497" y="1385504"/>
              <a:ext cx="305529" cy="331517"/>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4499708" y="1279929"/>
              <a:ext cx="352789" cy="382798"/>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chemeClr val="accent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reeform 28"/>
            <p:cNvSpPr/>
            <p:nvPr/>
          </p:nvSpPr>
          <p:spPr>
            <a:xfrm>
              <a:off x="4499708" y="2804973"/>
              <a:ext cx="343045" cy="337834"/>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cxnSp>
        <p:nvCxnSpPr>
          <p:cNvPr id="19" name="Straight Connector 18"/>
          <p:cNvCxnSpPr/>
          <p:nvPr/>
        </p:nvCxnSpPr>
        <p:spPr>
          <a:xfrm>
            <a:off x="910992" y="2611038"/>
            <a:ext cx="3324097" cy="0"/>
          </a:xfrm>
          <a:prstGeom prst="line">
            <a:avLst/>
          </a:prstGeom>
          <a:ln w="12700" cmpd="sng">
            <a:solidFill>
              <a:schemeClr val="accent1"/>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600899" y="3375700"/>
            <a:ext cx="2779805" cy="0"/>
          </a:xfrm>
          <a:prstGeom prst="line">
            <a:avLst/>
          </a:prstGeom>
          <a:ln w="12700" cmpd="sng">
            <a:solidFill>
              <a:schemeClr val="accent1"/>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76141" y="3833590"/>
            <a:ext cx="3586672" cy="14972"/>
          </a:xfrm>
          <a:prstGeom prst="line">
            <a:avLst/>
          </a:prstGeom>
          <a:ln w="12700" cmpd="sng">
            <a:solidFill>
              <a:schemeClr val="accent1"/>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6482201" y="2846224"/>
            <a:ext cx="2000103" cy="1225435"/>
            <a:chOff x="6380599" y="2134668"/>
            <a:chExt cx="2000103" cy="919076"/>
          </a:xfrm>
        </p:grpSpPr>
        <p:sp>
          <p:nvSpPr>
            <p:cNvPr id="33" name="Text Placeholder 22"/>
            <p:cNvSpPr txBox="1">
              <a:spLocks/>
            </p:cNvSpPr>
            <p:nvPr/>
          </p:nvSpPr>
          <p:spPr>
            <a:xfrm>
              <a:off x="6380599" y="2539246"/>
              <a:ext cx="2000103"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39" name="TextBox 38"/>
            <p:cNvSpPr txBox="1"/>
            <p:nvPr/>
          </p:nvSpPr>
          <p:spPr>
            <a:xfrm>
              <a:off x="7760019" y="2134668"/>
              <a:ext cx="620683" cy="300082"/>
            </a:xfrm>
            <a:prstGeom prst="rect">
              <a:avLst/>
            </a:prstGeom>
            <a:noFill/>
          </p:spPr>
          <p:txBody>
            <a:bodyPr wrap="none" rtlCol="0">
              <a:spAutoFit/>
            </a:bodyPr>
            <a:lstStyle/>
            <a:p>
              <a:r>
                <a:rPr lang="en-US" sz="2000" dirty="0" smtClean="0">
                  <a:solidFill>
                    <a:schemeClr val="accent6"/>
                  </a:solidFill>
                  <a:latin typeface="Open Sans"/>
                  <a:cs typeface="Open Sans"/>
                </a:rPr>
                <a:t>70</a:t>
              </a:r>
              <a:r>
                <a:rPr lang="en-US" sz="2000" baseline="30000" dirty="0" smtClean="0">
                  <a:solidFill>
                    <a:schemeClr val="accent6"/>
                  </a:solidFill>
                  <a:latin typeface="Open Sans"/>
                  <a:cs typeface="Open Sans"/>
                </a:rPr>
                <a:t>%</a:t>
              </a:r>
              <a:endParaRPr lang="en-US" sz="2000" baseline="30000" dirty="0">
                <a:solidFill>
                  <a:schemeClr val="accent6"/>
                </a:solidFill>
                <a:latin typeface="Open Sans"/>
                <a:cs typeface="Open Sans"/>
              </a:endParaRPr>
            </a:p>
          </p:txBody>
        </p:sp>
      </p:grpSp>
      <p:grpSp>
        <p:nvGrpSpPr>
          <p:cNvPr id="2" name="Group 1"/>
          <p:cNvGrpSpPr/>
          <p:nvPr/>
        </p:nvGrpSpPr>
        <p:grpSpPr>
          <a:xfrm>
            <a:off x="876141" y="3373866"/>
            <a:ext cx="2015664" cy="1249202"/>
            <a:chOff x="876141" y="2591359"/>
            <a:chExt cx="2015664" cy="936902"/>
          </a:xfrm>
        </p:grpSpPr>
        <p:sp>
          <p:nvSpPr>
            <p:cNvPr id="32" name="Text Placeholder 22"/>
            <p:cNvSpPr txBox="1">
              <a:spLocks/>
            </p:cNvSpPr>
            <p:nvPr/>
          </p:nvSpPr>
          <p:spPr>
            <a:xfrm>
              <a:off x="876141" y="3013763"/>
              <a:ext cx="201566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38" name="TextBox 37"/>
            <p:cNvSpPr txBox="1"/>
            <p:nvPr/>
          </p:nvSpPr>
          <p:spPr>
            <a:xfrm>
              <a:off x="918461" y="2591359"/>
              <a:ext cx="620683" cy="300083"/>
            </a:xfrm>
            <a:prstGeom prst="rect">
              <a:avLst/>
            </a:prstGeom>
            <a:noFill/>
          </p:spPr>
          <p:txBody>
            <a:bodyPr wrap="none" rtlCol="0">
              <a:spAutoFit/>
            </a:bodyPr>
            <a:lstStyle/>
            <a:p>
              <a:r>
                <a:rPr lang="en-US" sz="2000" dirty="0" smtClean="0">
                  <a:solidFill>
                    <a:schemeClr val="accent6"/>
                  </a:solidFill>
                  <a:latin typeface="Open Sans"/>
                  <a:cs typeface="Open Sans"/>
                </a:rPr>
                <a:t>40</a:t>
              </a:r>
              <a:r>
                <a:rPr lang="en-US" sz="2000" baseline="30000" dirty="0" smtClean="0">
                  <a:solidFill>
                    <a:schemeClr val="accent6"/>
                  </a:solidFill>
                  <a:latin typeface="Open Sans"/>
                  <a:cs typeface="Open Sans"/>
                </a:rPr>
                <a:t>%</a:t>
              </a:r>
              <a:endParaRPr lang="en-US" sz="2000" baseline="30000" dirty="0">
                <a:solidFill>
                  <a:schemeClr val="accent6"/>
                </a:solidFill>
                <a:latin typeface="Open Sans"/>
                <a:cs typeface="Open Sans"/>
              </a:endParaRPr>
            </a:p>
          </p:txBody>
        </p:sp>
      </p:grpSp>
      <p:grpSp>
        <p:nvGrpSpPr>
          <p:cNvPr id="4" name="Group 3"/>
          <p:cNvGrpSpPr/>
          <p:nvPr/>
        </p:nvGrpSpPr>
        <p:grpSpPr>
          <a:xfrm>
            <a:off x="910991" y="2134142"/>
            <a:ext cx="1980815" cy="1229812"/>
            <a:chOff x="910989" y="1455826"/>
            <a:chExt cx="1980815" cy="922359"/>
          </a:xfrm>
        </p:grpSpPr>
        <p:sp>
          <p:nvSpPr>
            <p:cNvPr id="31" name="Text Placeholder 22"/>
            <p:cNvSpPr txBox="1">
              <a:spLocks/>
            </p:cNvSpPr>
            <p:nvPr/>
          </p:nvSpPr>
          <p:spPr>
            <a:xfrm>
              <a:off x="910989" y="1863687"/>
              <a:ext cx="1980815"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37" name="TextBox 36"/>
            <p:cNvSpPr txBox="1"/>
            <p:nvPr/>
          </p:nvSpPr>
          <p:spPr>
            <a:xfrm>
              <a:off x="918461" y="1455826"/>
              <a:ext cx="620683" cy="300083"/>
            </a:xfrm>
            <a:prstGeom prst="rect">
              <a:avLst/>
            </a:prstGeom>
            <a:noFill/>
          </p:spPr>
          <p:txBody>
            <a:bodyPr wrap="none" rtlCol="0">
              <a:spAutoFit/>
            </a:bodyPr>
            <a:lstStyle/>
            <a:p>
              <a:r>
                <a:rPr lang="en-US" sz="2000" dirty="0" smtClean="0">
                  <a:solidFill>
                    <a:schemeClr val="accent6"/>
                  </a:solidFill>
                  <a:latin typeface="Open Sans"/>
                  <a:cs typeface="Open Sans"/>
                </a:rPr>
                <a:t>50</a:t>
              </a:r>
              <a:r>
                <a:rPr lang="en-US" sz="2000" baseline="30000" dirty="0" smtClean="0">
                  <a:solidFill>
                    <a:schemeClr val="accent6"/>
                  </a:solidFill>
                  <a:latin typeface="Open Sans"/>
                  <a:cs typeface="Open Sans"/>
                </a:rPr>
                <a:t>%</a:t>
              </a:r>
              <a:endParaRPr lang="en-US" sz="2000" baseline="30000" dirty="0">
                <a:solidFill>
                  <a:schemeClr val="accent6"/>
                </a:solidFill>
                <a:latin typeface="Open Sans"/>
                <a:cs typeface="Open Sans"/>
              </a:endParaRPr>
            </a:p>
          </p:txBody>
        </p:sp>
      </p:grpSp>
    </p:spTree>
    <p:extLst>
      <p:ext uri="{BB962C8B-B14F-4D97-AF65-F5344CB8AC3E}">
        <p14:creationId xmlns:p14="http://schemas.microsoft.com/office/powerpoint/2010/main" val="7716141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3000"/>
                            </p:stCondLst>
                            <p:childTnLst>
                              <p:par>
                                <p:cTn id="31" presetID="22" presetClass="entr" presetSubtype="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ICEBERG </a:t>
            </a:r>
            <a:r>
              <a:rPr lang="en-US" dirty="0" smtClean="0">
                <a:solidFill>
                  <a:schemeClr val="bg1"/>
                </a:solidFill>
              </a:rPr>
              <a:t>DIAGRAM</a:t>
            </a:r>
            <a:endParaRPr lang="en-US" dirty="0">
              <a:solidFill>
                <a:schemeClr val="bg1"/>
              </a:solidFill>
            </a:endParaRPr>
          </a:p>
        </p:txBody>
      </p:sp>
      <p:grpSp>
        <p:nvGrpSpPr>
          <p:cNvPr id="2" name="Group 1"/>
          <p:cNvGrpSpPr/>
          <p:nvPr/>
        </p:nvGrpSpPr>
        <p:grpSpPr>
          <a:xfrm>
            <a:off x="1170848" y="2106138"/>
            <a:ext cx="2938018" cy="1023235"/>
            <a:chOff x="1170848" y="1579605"/>
            <a:chExt cx="2938018" cy="767427"/>
          </a:xfrm>
        </p:grpSpPr>
        <p:sp>
          <p:nvSpPr>
            <p:cNvPr id="180" name="ZoneTexte 42"/>
            <p:cNvSpPr txBox="1"/>
            <p:nvPr/>
          </p:nvSpPr>
          <p:spPr>
            <a:xfrm>
              <a:off x="1170848" y="1579605"/>
              <a:ext cx="1934600" cy="242374"/>
            </a:xfrm>
            <a:prstGeom prst="rect">
              <a:avLst/>
            </a:prstGeom>
            <a:noFill/>
          </p:spPr>
          <p:txBody>
            <a:bodyPr wrap="none" rtlCol="0">
              <a:spAutoFit/>
            </a:bodyPr>
            <a:lstStyle/>
            <a:p>
              <a:r>
                <a:rPr lang="en-US" sz="1500" cap="small" dirty="0" smtClean="0">
                  <a:solidFill>
                    <a:schemeClr val="tx2"/>
                  </a:solidFill>
                  <a:latin typeface="Open Sans"/>
                  <a:cs typeface="Open Sans"/>
                </a:rPr>
                <a:t>SURFACE MEANING</a:t>
              </a:r>
              <a:endParaRPr lang="en-US" sz="1500" cap="small" dirty="0">
                <a:solidFill>
                  <a:schemeClr val="tx2"/>
                </a:solidFill>
                <a:latin typeface="Open Sans"/>
                <a:cs typeface="Open Sans"/>
              </a:endParaRPr>
            </a:p>
          </p:txBody>
        </p:sp>
        <p:sp>
          <p:nvSpPr>
            <p:cNvPr id="182" name="ZoneTexte 48"/>
            <p:cNvSpPr txBox="1"/>
            <p:nvPr/>
          </p:nvSpPr>
          <p:spPr>
            <a:xfrm>
              <a:off x="1178319" y="1931533"/>
              <a:ext cx="2930547" cy="415499"/>
            </a:xfrm>
            <a:prstGeom prst="rect">
              <a:avLst/>
            </a:prstGeom>
            <a:noFill/>
          </p:spPr>
          <p:txBody>
            <a:bodyPr wrap="square" rtlCol="0">
              <a:spAutoFit/>
            </a:bodyPr>
            <a:lstStyle/>
            <a:p>
              <a:r>
                <a:rPr lang="en-US" sz="1000" b="1" cap="small" dirty="0" smtClean="0">
                  <a:latin typeface="Open Sans"/>
                  <a:cs typeface="Open Sans"/>
                </a:rPr>
                <a:t>cognitive factors</a:t>
              </a:r>
            </a:p>
            <a:p>
              <a:r>
                <a:rPr lang="en-US" sz="1000" cap="small" dirty="0" smtClean="0">
                  <a:latin typeface="Open Sans"/>
                  <a:cs typeface="Open Sans"/>
                </a:rPr>
                <a:t>thinking, reasoning, decision-making, logic, recovery, attention, perception</a:t>
              </a:r>
              <a:endParaRPr lang="en-US" sz="1000" cap="small" dirty="0">
                <a:latin typeface="Open Sans"/>
                <a:cs typeface="Open Sans"/>
              </a:endParaRPr>
            </a:p>
          </p:txBody>
        </p:sp>
      </p:grpSp>
      <p:grpSp>
        <p:nvGrpSpPr>
          <p:cNvPr id="6" name="Group 5"/>
          <p:cNvGrpSpPr/>
          <p:nvPr/>
        </p:nvGrpSpPr>
        <p:grpSpPr>
          <a:xfrm>
            <a:off x="4795385" y="1973422"/>
            <a:ext cx="3395723" cy="3462564"/>
            <a:chOff x="4795383" y="1382650"/>
            <a:chExt cx="3395723" cy="3142276"/>
          </a:xfrm>
        </p:grpSpPr>
        <p:grpSp>
          <p:nvGrpSpPr>
            <p:cNvPr id="158" name="Groupe 36"/>
            <p:cNvGrpSpPr/>
            <p:nvPr/>
          </p:nvGrpSpPr>
          <p:grpSpPr>
            <a:xfrm>
              <a:off x="5323178" y="1382650"/>
              <a:ext cx="2441798" cy="910744"/>
              <a:chOff x="1309427" y="1853990"/>
              <a:chExt cx="3932541" cy="1037117"/>
            </a:xfrm>
          </p:grpSpPr>
          <p:sp>
            <p:nvSpPr>
              <p:cNvPr id="159" name="Freeform 7"/>
              <p:cNvSpPr>
                <a:spLocks noEditPoints="1"/>
              </p:cNvSpPr>
              <p:nvPr/>
            </p:nvSpPr>
            <p:spPr bwMode="auto">
              <a:xfrm>
                <a:off x="1309427" y="1853990"/>
                <a:ext cx="3800037" cy="1037117"/>
              </a:xfrm>
              <a:custGeom>
                <a:avLst/>
                <a:gdLst>
                  <a:gd name="T0" fmla="*/ 13301 w 13937"/>
                  <a:gd name="T1" fmla="*/ 2802 h 3801"/>
                  <a:gd name="T2" fmla="*/ 13152 w 13937"/>
                  <a:gd name="T3" fmla="*/ 1719 h 3801"/>
                  <a:gd name="T4" fmla="*/ 12258 w 13937"/>
                  <a:gd name="T5" fmla="*/ 1475 h 3801"/>
                  <a:gd name="T6" fmla="*/ 12258 w 13937"/>
                  <a:gd name="T7" fmla="*/ 2049 h 3801"/>
                  <a:gd name="T8" fmla="*/ 11849 w 13937"/>
                  <a:gd name="T9" fmla="*/ 2229 h 3801"/>
                  <a:gd name="T10" fmla="*/ 11997 w 13937"/>
                  <a:gd name="T11" fmla="*/ 3076 h 3801"/>
                  <a:gd name="T12" fmla="*/ 11289 w 13937"/>
                  <a:gd name="T13" fmla="*/ 2545 h 3801"/>
                  <a:gd name="T14" fmla="*/ 10842 w 13937"/>
                  <a:gd name="T15" fmla="*/ 2802 h 3801"/>
                  <a:gd name="T16" fmla="*/ 11103 w 13937"/>
                  <a:gd name="T17" fmla="*/ 3250 h 3801"/>
                  <a:gd name="T18" fmla="*/ 10730 w 13937"/>
                  <a:gd name="T19" fmla="*/ 3511 h 3801"/>
                  <a:gd name="T20" fmla="*/ 10581 w 13937"/>
                  <a:gd name="T21" fmla="*/ 3133 h 3801"/>
                  <a:gd name="T22" fmla="*/ 9985 w 13937"/>
                  <a:gd name="T23" fmla="*/ 2929 h 3801"/>
                  <a:gd name="T24" fmla="*/ 9687 w 13937"/>
                  <a:gd name="T25" fmla="*/ 2049 h 3801"/>
                  <a:gd name="T26" fmla="*/ 9687 w 13937"/>
                  <a:gd name="T27" fmla="*/ 895 h 3801"/>
                  <a:gd name="T28" fmla="*/ 9687 w 13937"/>
                  <a:gd name="T29" fmla="*/ 702 h 3801"/>
                  <a:gd name="T30" fmla="*/ 9687 w 13937"/>
                  <a:gd name="T31" fmla="*/ 321 h 3801"/>
                  <a:gd name="T32" fmla="*/ 9091 w 13937"/>
                  <a:gd name="T33" fmla="*/ 0 h 3801"/>
                  <a:gd name="T34" fmla="*/ 7675 w 13937"/>
                  <a:gd name="T35" fmla="*/ 470 h 3801"/>
                  <a:gd name="T36" fmla="*/ 6185 w 13937"/>
                  <a:gd name="T37" fmla="*/ 1248 h 3801"/>
                  <a:gd name="T38" fmla="*/ 5514 w 13937"/>
                  <a:gd name="T39" fmla="*/ 2049 h 3801"/>
                  <a:gd name="T40" fmla="*/ 5436 w 13937"/>
                  <a:gd name="T41" fmla="*/ 2009 h 3801"/>
                  <a:gd name="T42" fmla="*/ 5813 w 13937"/>
                  <a:gd name="T43" fmla="*/ 2802 h 3801"/>
                  <a:gd name="T44" fmla="*/ 6856 w 13937"/>
                  <a:gd name="T45" fmla="*/ 3133 h 3801"/>
                  <a:gd name="T46" fmla="*/ 5365 w 13937"/>
                  <a:gd name="T47" fmla="*/ 2929 h 3801"/>
                  <a:gd name="T48" fmla="*/ 4545 w 13937"/>
                  <a:gd name="T49" fmla="*/ 2441 h 3801"/>
                  <a:gd name="T50" fmla="*/ 4045 w 13937"/>
                  <a:gd name="T51" fmla="*/ 1287 h 3801"/>
                  <a:gd name="T52" fmla="*/ 3763 w 13937"/>
                  <a:gd name="T53" fmla="*/ 1141 h 3801"/>
                  <a:gd name="T54" fmla="*/ 2198 w 13937"/>
                  <a:gd name="T55" fmla="*/ 1871 h 3801"/>
                  <a:gd name="T56" fmla="*/ 1341 w 13937"/>
                  <a:gd name="T57" fmla="*/ 3133 h 3801"/>
                  <a:gd name="T58" fmla="*/ 0 w 13937"/>
                  <a:gd name="T59" fmla="*/ 3763 h 3801"/>
                  <a:gd name="T60" fmla="*/ 3818 w 13937"/>
                  <a:gd name="T61" fmla="*/ 3795 h 3801"/>
                  <a:gd name="T62" fmla="*/ 3166 w 13937"/>
                  <a:gd name="T63" fmla="*/ 2802 h 3801"/>
                  <a:gd name="T64" fmla="*/ 4651 w 13937"/>
                  <a:gd name="T65" fmla="*/ 3801 h 3801"/>
                  <a:gd name="T66" fmla="*/ 13937 w 13937"/>
                  <a:gd name="T67" fmla="*/ 3764 h 3801"/>
                  <a:gd name="T68" fmla="*/ 13301 w 13937"/>
                  <a:gd name="T69" fmla="*/ 2802 h 3801"/>
                  <a:gd name="T70" fmla="*/ 8532 w 13937"/>
                  <a:gd name="T71" fmla="*/ 2223 h 3801"/>
                  <a:gd name="T72" fmla="*/ 7862 w 13937"/>
                  <a:gd name="T73" fmla="*/ 3133 h 3801"/>
                  <a:gd name="T74" fmla="*/ 8048 w 13937"/>
                  <a:gd name="T75" fmla="*/ 1861 h 3801"/>
                  <a:gd name="T76" fmla="*/ 9016 w 13937"/>
                  <a:gd name="T77" fmla="*/ 588 h 3801"/>
                  <a:gd name="T78" fmla="*/ 8830 w 13937"/>
                  <a:gd name="T79" fmla="*/ 1433 h 3801"/>
                  <a:gd name="T80" fmla="*/ 9202 w 13937"/>
                  <a:gd name="T81" fmla="*/ 2545 h 3801"/>
                  <a:gd name="T82" fmla="*/ 8532 w 13937"/>
                  <a:gd name="T83" fmla="*/ 2223 h 3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937" h="3801">
                    <a:moveTo>
                      <a:pt x="13301" y="2802"/>
                    </a:moveTo>
                    <a:lnTo>
                      <a:pt x="13152" y="1719"/>
                    </a:lnTo>
                    <a:lnTo>
                      <a:pt x="12258" y="1475"/>
                    </a:lnTo>
                    <a:lnTo>
                      <a:pt x="12258" y="2049"/>
                    </a:lnTo>
                    <a:lnTo>
                      <a:pt x="11849" y="2229"/>
                    </a:lnTo>
                    <a:lnTo>
                      <a:pt x="11997" y="3076"/>
                    </a:lnTo>
                    <a:lnTo>
                      <a:pt x="11289" y="2545"/>
                    </a:lnTo>
                    <a:lnTo>
                      <a:pt x="10842" y="2802"/>
                    </a:lnTo>
                    <a:lnTo>
                      <a:pt x="11103" y="3250"/>
                    </a:lnTo>
                    <a:lnTo>
                      <a:pt x="10730" y="3511"/>
                    </a:lnTo>
                    <a:lnTo>
                      <a:pt x="10581" y="3133"/>
                    </a:lnTo>
                    <a:lnTo>
                      <a:pt x="9985" y="2929"/>
                    </a:lnTo>
                    <a:lnTo>
                      <a:pt x="9687" y="2049"/>
                    </a:lnTo>
                    <a:lnTo>
                      <a:pt x="9687" y="895"/>
                    </a:lnTo>
                    <a:lnTo>
                      <a:pt x="9687" y="702"/>
                    </a:lnTo>
                    <a:lnTo>
                      <a:pt x="9687" y="321"/>
                    </a:lnTo>
                    <a:lnTo>
                      <a:pt x="9091" y="0"/>
                    </a:lnTo>
                    <a:lnTo>
                      <a:pt x="7675" y="470"/>
                    </a:lnTo>
                    <a:lnTo>
                      <a:pt x="6185" y="1248"/>
                    </a:lnTo>
                    <a:lnTo>
                      <a:pt x="5514" y="2049"/>
                    </a:lnTo>
                    <a:lnTo>
                      <a:pt x="5436" y="2009"/>
                    </a:lnTo>
                    <a:lnTo>
                      <a:pt x="5813" y="2802"/>
                    </a:lnTo>
                    <a:lnTo>
                      <a:pt x="6856" y="3133"/>
                    </a:lnTo>
                    <a:lnTo>
                      <a:pt x="5365" y="2929"/>
                    </a:lnTo>
                    <a:lnTo>
                      <a:pt x="4545" y="2441"/>
                    </a:lnTo>
                    <a:lnTo>
                      <a:pt x="4045" y="1287"/>
                    </a:lnTo>
                    <a:lnTo>
                      <a:pt x="3763" y="1141"/>
                    </a:lnTo>
                    <a:lnTo>
                      <a:pt x="2198" y="1871"/>
                    </a:lnTo>
                    <a:lnTo>
                      <a:pt x="1341" y="3133"/>
                    </a:lnTo>
                    <a:lnTo>
                      <a:pt x="0" y="3763"/>
                    </a:lnTo>
                    <a:lnTo>
                      <a:pt x="3818" y="3795"/>
                    </a:lnTo>
                    <a:lnTo>
                      <a:pt x="3166" y="2802"/>
                    </a:lnTo>
                    <a:lnTo>
                      <a:pt x="4651" y="3801"/>
                    </a:lnTo>
                    <a:lnTo>
                      <a:pt x="13937" y="3764"/>
                    </a:lnTo>
                    <a:lnTo>
                      <a:pt x="13301" y="2802"/>
                    </a:lnTo>
                    <a:close/>
                    <a:moveTo>
                      <a:pt x="8532" y="2223"/>
                    </a:moveTo>
                    <a:lnTo>
                      <a:pt x="7862" y="3133"/>
                    </a:lnTo>
                    <a:lnTo>
                      <a:pt x="8048" y="1861"/>
                    </a:lnTo>
                    <a:lnTo>
                      <a:pt x="9016" y="588"/>
                    </a:lnTo>
                    <a:lnTo>
                      <a:pt x="8830" y="1433"/>
                    </a:lnTo>
                    <a:lnTo>
                      <a:pt x="9202" y="2545"/>
                    </a:lnTo>
                    <a:lnTo>
                      <a:pt x="8532" y="2223"/>
                    </a:lnTo>
                    <a:close/>
                  </a:path>
                </a:pathLst>
              </a:custGeom>
              <a:solidFill>
                <a:schemeClr val="accent1">
                  <a:alpha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0" name="Freeform 8"/>
              <p:cNvSpPr>
                <a:spLocks/>
              </p:cNvSpPr>
              <p:nvPr/>
            </p:nvSpPr>
            <p:spPr bwMode="auto">
              <a:xfrm>
                <a:off x="2413614" y="2205693"/>
                <a:ext cx="765569" cy="503836"/>
              </a:xfrm>
              <a:custGeom>
                <a:avLst/>
                <a:gdLst>
                  <a:gd name="T0" fmla="*/ 1320 w 2811"/>
                  <a:gd name="T1" fmla="*/ 1642 h 1846"/>
                  <a:gd name="T2" fmla="*/ 2811 w 2811"/>
                  <a:gd name="T3" fmla="*/ 1846 h 1846"/>
                  <a:gd name="T4" fmla="*/ 1768 w 2811"/>
                  <a:gd name="T5" fmla="*/ 1515 h 1846"/>
                  <a:gd name="T6" fmla="*/ 1391 w 2811"/>
                  <a:gd name="T7" fmla="*/ 722 h 1846"/>
                  <a:gd name="T8" fmla="*/ 0 w 2811"/>
                  <a:gd name="T9" fmla="*/ 0 h 1846"/>
                  <a:gd name="T10" fmla="*/ 500 w 2811"/>
                  <a:gd name="T11" fmla="*/ 1154 h 1846"/>
                  <a:gd name="T12" fmla="*/ 1320 w 2811"/>
                  <a:gd name="T13" fmla="*/ 1642 h 1846"/>
                </a:gdLst>
                <a:ahLst/>
                <a:cxnLst>
                  <a:cxn ang="0">
                    <a:pos x="T0" y="T1"/>
                  </a:cxn>
                  <a:cxn ang="0">
                    <a:pos x="T2" y="T3"/>
                  </a:cxn>
                  <a:cxn ang="0">
                    <a:pos x="T4" y="T5"/>
                  </a:cxn>
                  <a:cxn ang="0">
                    <a:pos x="T6" y="T7"/>
                  </a:cxn>
                  <a:cxn ang="0">
                    <a:pos x="T8" y="T9"/>
                  </a:cxn>
                  <a:cxn ang="0">
                    <a:pos x="T10" y="T11"/>
                  </a:cxn>
                  <a:cxn ang="0">
                    <a:pos x="T12" y="T13"/>
                  </a:cxn>
                </a:cxnLst>
                <a:rect l="0" t="0" r="r" b="b"/>
                <a:pathLst>
                  <a:path w="2811" h="1846">
                    <a:moveTo>
                      <a:pt x="1320" y="1642"/>
                    </a:moveTo>
                    <a:lnTo>
                      <a:pt x="2811" y="1846"/>
                    </a:lnTo>
                    <a:lnTo>
                      <a:pt x="1768" y="1515"/>
                    </a:lnTo>
                    <a:lnTo>
                      <a:pt x="1391" y="722"/>
                    </a:lnTo>
                    <a:lnTo>
                      <a:pt x="0" y="0"/>
                    </a:lnTo>
                    <a:lnTo>
                      <a:pt x="500" y="1154"/>
                    </a:lnTo>
                    <a:lnTo>
                      <a:pt x="1320" y="1642"/>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1" name="Freeform 9"/>
              <p:cNvSpPr>
                <a:spLocks/>
              </p:cNvSpPr>
              <p:nvPr/>
            </p:nvSpPr>
            <p:spPr bwMode="auto">
              <a:xfrm>
                <a:off x="2173146" y="2617923"/>
                <a:ext cx="405686" cy="273184"/>
              </a:xfrm>
              <a:custGeom>
                <a:avLst/>
                <a:gdLst>
                  <a:gd name="T0" fmla="*/ 652 w 1485"/>
                  <a:gd name="T1" fmla="*/ 993 h 999"/>
                  <a:gd name="T2" fmla="*/ 1485 w 1485"/>
                  <a:gd name="T3" fmla="*/ 999 h 999"/>
                  <a:gd name="T4" fmla="*/ 0 w 1485"/>
                  <a:gd name="T5" fmla="*/ 0 h 999"/>
                  <a:gd name="T6" fmla="*/ 652 w 1485"/>
                  <a:gd name="T7" fmla="*/ 993 h 999"/>
                </a:gdLst>
                <a:ahLst/>
                <a:cxnLst>
                  <a:cxn ang="0">
                    <a:pos x="T0" y="T1"/>
                  </a:cxn>
                  <a:cxn ang="0">
                    <a:pos x="T2" y="T3"/>
                  </a:cxn>
                  <a:cxn ang="0">
                    <a:pos x="T4" y="T5"/>
                  </a:cxn>
                  <a:cxn ang="0">
                    <a:pos x="T6" y="T7"/>
                  </a:cxn>
                </a:cxnLst>
                <a:rect l="0" t="0" r="r" b="b"/>
                <a:pathLst>
                  <a:path w="1485" h="999">
                    <a:moveTo>
                      <a:pt x="652" y="993"/>
                    </a:moveTo>
                    <a:lnTo>
                      <a:pt x="1485" y="999"/>
                    </a:lnTo>
                    <a:lnTo>
                      <a:pt x="0" y="0"/>
                    </a:lnTo>
                    <a:lnTo>
                      <a:pt x="652" y="99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2" name="Freeform 10"/>
              <p:cNvSpPr>
                <a:spLocks/>
              </p:cNvSpPr>
              <p:nvPr/>
            </p:nvSpPr>
            <p:spPr bwMode="auto">
              <a:xfrm>
                <a:off x="3454003" y="2014301"/>
                <a:ext cx="364791" cy="695229"/>
              </a:xfrm>
              <a:custGeom>
                <a:avLst/>
                <a:gdLst>
                  <a:gd name="T0" fmla="*/ 1154 w 1340"/>
                  <a:gd name="T1" fmla="*/ 0 h 2545"/>
                  <a:gd name="T2" fmla="*/ 186 w 1340"/>
                  <a:gd name="T3" fmla="*/ 1273 h 2545"/>
                  <a:gd name="T4" fmla="*/ 0 w 1340"/>
                  <a:gd name="T5" fmla="*/ 2545 h 2545"/>
                  <a:gd name="T6" fmla="*/ 670 w 1340"/>
                  <a:gd name="T7" fmla="*/ 1635 h 2545"/>
                  <a:gd name="T8" fmla="*/ 1340 w 1340"/>
                  <a:gd name="T9" fmla="*/ 1957 h 2545"/>
                  <a:gd name="T10" fmla="*/ 968 w 1340"/>
                  <a:gd name="T11" fmla="*/ 845 h 2545"/>
                  <a:gd name="T12" fmla="*/ 1154 w 1340"/>
                  <a:gd name="T13" fmla="*/ 0 h 2545"/>
                </a:gdLst>
                <a:ahLst/>
                <a:cxnLst>
                  <a:cxn ang="0">
                    <a:pos x="T0" y="T1"/>
                  </a:cxn>
                  <a:cxn ang="0">
                    <a:pos x="T2" y="T3"/>
                  </a:cxn>
                  <a:cxn ang="0">
                    <a:pos x="T4" y="T5"/>
                  </a:cxn>
                  <a:cxn ang="0">
                    <a:pos x="T6" y="T7"/>
                  </a:cxn>
                  <a:cxn ang="0">
                    <a:pos x="T8" y="T9"/>
                  </a:cxn>
                  <a:cxn ang="0">
                    <a:pos x="T10" y="T11"/>
                  </a:cxn>
                  <a:cxn ang="0">
                    <a:pos x="T12" y="T13"/>
                  </a:cxn>
                </a:cxnLst>
                <a:rect l="0" t="0" r="r" b="b"/>
                <a:pathLst>
                  <a:path w="1340" h="2545">
                    <a:moveTo>
                      <a:pt x="1154" y="0"/>
                    </a:moveTo>
                    <a:lnTo>
                      <a:pt x="186" y="1273"/>
                    </a:lnTo>
                    <a:lnTo>
                      <a:pt x="0" y="2545"/>
                    </a:lnTo>
                    <a:lnTo>
                      <a:pt x="670" y="1635"/>
                    </a:lnTo>
                    <a:lnTo>
                      <a:pt x="1340" y="1957"/>
                    </a:lnTo>
                    <a:lnTo>
                      <a:pt x="968" y="845"/>
                    </a:lnTo>
                    <a:lnTo>
                      <a:pt x="1154"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3" name="Freeform 11"/>
              <p:cNvSpPr>
                <a:spLocks/>
              </p:cNvSpPr>
              <p:nvPr/>
            </p:nvSpPr>
            <p:spPr bwMode="auto">
              <a:xfrm>
                <a:off x="3951296" y="2099364"/>
                <a:ext cx="629796" cy="713223"/>
              </a:xfrm>
              <a:custGeom>
                <a:avLst/>
                <a:gdLst>
                  <a:gd name="T0" fmla="*/ 0 w 2310"/>
                  <a:gd name="T1" fmla="*/ 0 h 2616"/>
                  <a:gd name="T2" fmla="*/ 0 w 2310"/>
                  <a:gd name="T3" fmla="*/ 1154 h 2616"/>
                  <a:gd name="T4" fmla="*/ 298 w 2310"/>
                  <a:gd name="T5" fmla="*/ 2034 h 2616"/>
                  <a:gd name="T6" fmla="*/ 894 w 2310"/>
                  <a:gd name="T7" fmla="*/ 2238 h 2616"/>
                  <a:gd name="T8" fmla="*/ 1043 w 2310"/>
                  <a:gd name="T9" fmla="*/ 2616 h 2616"/>
                  <a:gd name="T10" fmla="*/ 1416 w 2310"/>
                  <a:gd name="T11" fmla="*/ 2355 h 2616"/>
                  <a:gd name="T12" fmla="*/ 1155 w 2310"/>
                  <a:gd name="T13" fmla="*/ 1907 h 2616"/>
                  <a:gd name="T14" fmla="*/ 1602 w 2310"/>
                  <a:gd name="T15" fmla="*/ 1650 h 2616"/>
                  <a:gd name="T16" fmla="*/ 2310 w 2310"/>
                  <a:gd name="T17" fmla="*/ 2181 h 2616"/>
                  <a:gd name="T18" fmla="*/ 2162 w 2310"/>
                  <a:gd name="T19" fmla="*/ 1334 h 2616"/>
                  <a:gd name="T20" fmla="*/ 2124 w 2310"/>
                  <a:gd name="T21" fmla="*/ 1350 h 2616"/>
                  <a:gd name="T22" fmla="*/ 0 w 2310"/>
                  <a:gd name="T23" fmla="*/ 0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0" h="2616">
                    <a:moveTo>
                      <a:pt x="0" y="0"/>
                    </a:moveTo>
                    <a:lnTo>
                      <a:pt x="0" y="1154"/>
                    </a:lnTo>
                    <a:lnTo>
                      <a:pt x="298" y="2034"/>
                    </a:lnTo>
                    <a:lnTo>
                      <a:pt x="894" y="2238"/>
                    </a:lnTo>
                    <a:lnTo>
                      <a:pt x="1043" y="2616"/>
                    </a:lnTo>
                    <a:lnTo>
                      <a:pt x="1416" y="2355"/>
                    </a:lnTo>
                    <a:lnTo>
                      <a:pt x="1155" y="1907"/>
                    </a:lnTo>
                    <a:lnTo>
                      <a:pt x="1602" y="1650"/>
                    </a:lnTo>
                    <a:lnTo>
                      <a:pt x="2310" y="2181"/>
                    </a:lnTo>
                    <a:lnTo>
                      <a:pt x="2162" y="1334"/>
                    </a:lnTo>
                    <a:lnTo>
                      <a:pt x="2124" y="135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4" name="Freeform 12"/>
              <p:cNvSpPr>
                <a:spLocks/>
              </p:cNvSpPr>
              <p:nvPr/>
            </p:nvSpPr>
            <p:spPr bwMode="auto">
              <a:xfrm>
                <a:off x="4896807" y="2323473"/>
                <a:ext cx="345161" cy="557819"/>
              </a:xfrm>
              <a:custGeom>
                <a:avLst/>
                <a:gdLst>
                  <a:gd name="T0" fmla="*/ 785 w 1267"/>
                  <a:gd name="T1" fmla="*/ 2045 h 2049"/>
                  <a:gd name="T2" fmla="*/ 1267 w 1267"/>
                  <a:gd name="T3" fmla="*/ 2049 h 2049"/>
                  <a:gd name="T4" fmla="*/ 634 w 1267"/>
                  <a:gd name="T5" fmla="*/ 1083 h 2049"/>
                  <a:gd name="T6" fmla="*/ 634 w 1267"/>
                  <a:gd name="T7" fmla="*/ 612 h 2049"/>
                  <a:gd name="T8" fmla="*/ 0 w 1267"/>
                  <a:gd name="T9" fmla="*/ 0 h 2049"/>
                  <a:gd name="T10" fmla="*/ 149 w 1267"/>
                  <a:gd name="T11" fmla="*/ 1083 h 2049"/>
                  <a:gd name="T12" fmla="*/ 785 w 1267"/>
                  <a:gd name="T13" fmla="*/ 2045 h 2049"/>
                </a:gdLst>
                <a:ahLst/>
                <a:cxnLst>
                  <a:cxn ang="0">
                    <a:pos x="T0" y="T1"/>
                  </a:cxn>
                  <a:cxn ang="0">
                    <a:pos x="T2" y="T3"/>
                  </a:cxn>
                  <a:cxn ang="0">
                    <a:pos x="T4" y="T5"/>
                  </a:cxn>
                  <a:cxn ang="0">
                    <a:pos x="T6" y="T7"/>
                  </a:cxn>
                  <a:cxn ang="0">
                    <a:pos x="T8" y="T9"/>
                  </a:cxn>
                  <a:cxn ang="0">
                    <a:pos x="T10" y="T11"/>
                  </a:cxn>
                  <a:cxn ang="0">
                    <a:pos x="T12" y="T13"/>
                  </a:cxn>
                </a:cxnLst>
                <a:rect l="0" t="0" r="r" b="b"/>
                <a:pathLst>
                  <a:path w="1267" h="2049">
                    <a:moveTo>
                      <a:pt x="785" y="2045"/>
                    </a:moveTo>
                    <a:lnTo>
                      <a:pt x="1267" y="2049"/>
                    </a:lnTo>
                    <a:lnTo>
                      <a:pt x="634" y="1083"/>
                    </a:lnTo>
                    <a:lnTo>
                      <a:pt x="634" y="612"/>
                    </a:lnTo>
                    <a:lnTo>
                      <a:pt x="0" y="0"/>
                    </a:lnTo>
                    <a:lnTo>
                      <a:pt x="149" y="1083"/>
                    </a:lnTo>
                    <a:lnTo>
                      <a:pt x="785" y="2045"/>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 name="Group 4"/>
            <p:cNvGrpSpPr/>
            <p:nvPr/>
          </p:nvGrpSpPr>
          <p:grpSpPr>
            <a:xfrm>
              <a:off x="4795383" y="2251074"/>
              <a:ext cx="3395723" cy="2273852"/>
              <a:chOff x="4795383" y="2251074"/>
              <a:chExt cx="3395723" cy="2273852"/>
            </a:xfrm>
          </p:grpSpPr>
          <p:sp>
            <p:nvSpPr>
              <p:cNvPr id="156" name="Freeform 5"/>
              <p:cNvSpPr>
                <a:spLocks/>
              </p:cNvSpPr>
              <p:nvPr/>
            </p:nvSpPr>
            <p:spPr bwMode="auto">
              <a:xfrm>
                <a:off x="4795383" y="2251074"/>
                <a:ext cx="3395723" cy="240468"/>
              </a:xfrm>
              <a:custGeom>
                <a:avLst/>
                <a:gdLst>
                  <a:gd name="T0" fmla="*/ 25292 w 26124"/>
                  <a:gd name="T1" fmla="*/ 114 h 884"/>
                  <a:gd name="T2" fmla="*/ 24826 w 26124"/>
                  <a:gd name="T3" fmla="*/ 67 h 884"/>
                  <a:gd name="T4" fmla="*/ 24459 w 26124"/>
                  <a:gd name="T5" fmla="*/ 97 h 884"/>
                  <a:gd name="T6" fmla="*/ 23979 w 26124"/>
                  <a:gd name="T7" fmla="*/ 97 h 884"/>
                  <a:gd name="T8" fmla="*/ 23612 w 26124"/>
                  <a:gd name="T9" fmla="*/ 67 h 884"/>
                  <a:gd name="T10" fmla="*/ 23146 w 26124"/>
                  <a:gd name="T11" fmla="*/ 114 h 884"/>
                  <a:gd name="T12" fmla="*/ 22747 w 26124"/>
                  <a:gd name="T13" fmla="*/ 27 h 884"/>
                  <a:gd name="T14" fmla="*/ 22287 w 26124"/>
                  <a:gd name="T15" fmla="*/ 118 h 884"/>
                  <a:gd name="T16" fmla="*/ 21849 w 26124"/>
                  <a:gd name="T17" fmla="*/ 38 h 884"/>
                  <a:gd name="T18" fmla="*/ 21461 w 26124"/>
                  <a:gd name="T19" fmla="*/ 112 h 884"/>
                  <a:gd name="T20" fmla="*/ 20990 w 26124"/>
                  <a:gd name="T21" fmla="*/ 76 h 884"/>
                  <a:gd name="T22" fmla="*/ 20626 w 26124"/>
                  <a:gd name="T23" fmla="*/ 90 h 884"/>
                  <a:gd name="T24" fmla="*/ 20149 w 26124"/>
                  <a:gd name="T25" fmla="*/ 103 h 884"/>
                  <a:gd name="T26" fmla="*/ 19855 w 26124"/>
                  <a:gd name="T27" fmla="*/ 5 h 884"/>
                  <a:gd name="T28" fmla="*/ 19476 w 26124"/>
                  <a:gd name="T29" fmla="*/ 114 h 884"/>
                  <a:gd name="T30" fmla="*/ 19009 w 26124"/>
                  <a:gd name="T31" fmla="*/ 67 h 884"/>
                  <a:gd name="T32" fmla="*/ 18642 w 26124"/>
                  <a:gd name="T33" fmla="*/ 97 h 884"/>
                  <a:gd name="T34" fmla="*/ 18162 w 26124"/>
                  <a:gd name="T35" fmla="*/ 97 h 884"/>
                  <a:gd name="T36" fmla="*/ 17795 w 26124"/>
                  <a:gd name="T37" fmla="*/ 67 h 884"/>
                  <a:gd name="T38" fmla="*/ 17329 w 26124"/>
                  <a:gd name="T39" fmla="*/ 114 h 884"/>
                  <a:gd name="T40" fmla="*/ 16930 w 26124"/>
                  <a:gd name="T41" fmla="*/ 27 h 884"/>
                  <a:gd name="T42" fmla="*/ 16469 w 26124"/>
                  <a:gd name="T43" fmla="*/ 118 h 884"/>
                  <a:gd name="T44" fmla="*/ 16032 w 26124"/>
                  <a:gd name="T45" fmla="*/ 38 h 884"/>
                  <a:gd name="T46" fmla="*/ 15644 w 26124"/>
                  <a:gd name="T47" fmla="*/ 112 h 884"/>
                  <a:gd name="T48" fmla="*/ 15172 w 26124"/>
                  <a:gd name="T49" fmla="*/ 76 h 884"/>
                  <a:gd name="T50" fmla="*/ 14808 w 26124"/>
                  <a:gd name="T51" fmla="*/ 90 h 884"/>
                  <a:gd name="T52" fmla="*/ 14328 w 26124"/>
                  <a:gd name="T53" fmla="*/ 102 h 884"/>
                  <a:gd name="T54" fmla="*/ 13957 w 26124"/>
                  <a:gd name="T55" fmla="*/ 57 h 884"/>
                  <a:gd name="T56" fmla="*/ 13495 w 26124"/>
                  <a:gd name="T57" fmla="*/ 116 h 884"/>
                  <a:gd name="T58" fmla="*/ 13071 w 26124"/>
                  <a:gd name="T59" fmla="*/ 0 h 884"/>
                  <a:gd name="T60" fmla="*/ 12639 w 26124"/>
                  <a:gd name="T61" fmla="*/ 116 h 884"/>
                  <a:gd name="T62" fmla="*/ 12177 w 26124"/>
                  <a:gd name="T63" fmla="*/ 57 h 884"/>
                  <a:gd name="T64" fmla="*/ 11804 w 26124"/>
                  <a:gd name="T65" fmla="*/ 102 h 884"/>
                  <a:gd name="T66" fmla="*/ 11325 w 26124"/>
                  <a:gd name="T67" fmla="*/ 90 h 884"/>
                  <a:gd name="T68" fmla="*/ 10961 w 26124"/>
                  <a:gd name="T69" fmla="*/ 76 h 884"/>
                  <a:gd name="T70" fmla="*/ 10489 w 26124"/>
                  <a:gd name="T71" fmla="*/ 112 h 884"/>
                  <a:gd name="T72" fmla="*/ 10101 w 26124"/>
                  <a:gd name="T73" fmla="*/ 38 h 884"/>
                  <a:gd name="T74" fmla="*/ 9664 w 26124"/>
                  <a:gd name="T75" fmla="*/ 118 h 884"/>
                  <a:gd name="T76" fmla="*/ 9203 w 26124"/>
                  <a:gd name="T77" fmla="*/ 27 h 884"/>
                  <a:gd name="T78" fmla="*/ 8805 w 26124"/>
                  <a:gd name="T79" fmla="*/ 114 h 884"/>
                  <a:gd name="T80" fmla="*/ 8339 w 26124"/>
                  <a:gd name="T81" fmla="*/ 67 h 884"/>
                  <a:gd name="T82" fmla="*/ 7972 w 26124"/>
                  <a:gd name="T83" fmla="*/ 97 h 884"/>
                  <a:gd name="T84" fmla="*/ 7492 w 26124"/>
                  <a:gd name="T85" fmla="*/ 97 h 884"/>
                  <a:gd name="T86" fmla="*/ 7125 w 26124"/>
                  <a:gd name="T87" fmla="*/ 67 h 884"/>
                  <a:gd name="T88" fmla="*/ 6660 w 26124"/>
                  <a:gd name="T89" fmla="*/ 115 h 884"/>
                  <a:gd name="T90" fmla="*/ 6288 w 26124"/>
                  <a:gd name="T91" fmla="*/ 0 h 884"/>
                  <a:gd name="T92" fmla="*/ 5989 w 26124"/>
                  <a:gd name="T93" fmla="*/ 102 h 884"/>
                  <a:gd name="T94" fmla="*/ 5508 w 26124"/>
                  <a:gd name="T95" fmla="*/ 90 h 884"/>
                  <a:gd name="T96" fmla="*/ 5143 w 26124"/>
                  <a:gd name="T97" fmla="*/ 76 h 884"/>
                  <a:gd name="T98" fmla="*/ 4672 w 26124"/>
                  <a:gd name="T99" fmla="*/ 112 h 884"/>
                  <a:gd name="T100" fmla="*/ 4284 w 26124"/>
                  <a:gd name="T101" fmla="*/ 38 h 884"/>
                  <a:gd name="T102" fmla="*/ 3846 w 26124"/>
                  <a:gd name="T103" fmla="*/ 118 h 884"/>
                  <a:gd name="T104" fmla="*/ 3386 w 26124"/>
                  <a:gd name="T105" fmla="*/ 27 h 884"/>
                  <a:gd name="T106" fmla="*/ 2987 w 26124"/>
                  <a:gd name="T107" fmla="*/ 114 h 884"/>
                  <a:gd name="T108" fmla="*/ 2521 w 26124"/>
                  <a:gd name="T109" fmla="*/ 67 h 884"/>
                  <a:gd name="T110" fmla="*/ 2154 w 26124"/>
                  <a:gd name="T111" fmla="*/ 97 h 884"/>
                  <a:gd name="T112" fmla="*/ 1674 w 26124"/>
                  <a:gd name="T113" fmla="*/ 97 h 884"/>
                  <a:gd name="T114" fmla="*/ 1308 w 26124"/>
                  <a:gd name="T115" fmla="*/ 67 h 884"/>
                  <a:gd name="T116" fmla="*/ 841 w 26124"/>
                  <a:gd name="T117" fmla="*/ 114 h 884"/>
                  <a:gd name="T118" fmla="*/ 443 w 26124"/>
                  <a:gd name="T119" fmla="*/ 26 h 884"/>
                  <a:gd name="T120" fmla="*/ 0 w 26124"/>
                  <a:gd name="T121" fmla="*/ 118 h 884"/>
                  <a:gd name="T122" fmla="*/ 25958 w 26124"/>
                  <a:gd name="T123" fmla="*/ 10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124" h="884">
                    <a:moveTo>
                      <a:pt x="25668" y="15"/>
                    </a:moveTo>
                    <a:lnTo>
                      <a:pt x="25668" y="15"/>
                    </a:lnTo>
                    <a:lnTo>
                      <a:pt x="25646" y="27"/>
                    </a:lnTo>
                    <a:lnTo>
                      <a:pt x="25622" y="38"/>
                    </a:lnTo>
                    <a:lnTo>
                      <a:pt x="25597" y="48"/>
                    </a:lnTo>
                    <a:lnTo>
                      <a:pt x="25571" y="57"/>
                    </a:lnTo>
                    <a:lnTo>
                      <a:pt x="25545" y="67"/>
                    </a:lnTo>
                    <a:lnTo>
                      <a:pt x="25516" y="76"/>
                    </a:lnTo>
                    <a:lnTo>
                      <a:pt x="25487" y="83"/>
                    </a:lnTo>
                    <a:lnTo>
                      <a:pt x="25456" y="90"/>
                    </a:lnTo>
                    <a:lnTo>
                      <a:pt x="25425" y="97"/>
                    </a:lnTo>
                    <a:lnTo>
                      <a:pt x="25393" y="102"/>
                    </a:lnTo>
                    <a:lnTo>
                      <a:pt x="25360" y="107"/>
                    </a:lnTo>
                    <a:lnTo>
                      <a:pt x="25326" y="112"/>
                    </a:lnTo>
                    <a:lnTo>
                      <a:pt x="25292" y="114"/>
                    </a:lnTo>
                    <a:lnTo>
                      <a:pt x="25257" y="117"/>
                    </a:lnTo>
                    <a:lnTo>
                      <a:pt x="25221" y="118"/>
                    </a:lnTo>
                    <a:lnTo>
                      <a:pt x="25185" y="118"/>
                    </a:lnTo>
                    <a:lnTo>
                      <a:pt x="25185" y="118"/>
                    </a:lnTo>
                    <a:lnTo>
                      <a:pt x="25148" y="118"/>
                    </a:lnTo>
                    <a:lnTo>
                      <a:pt x="25113" y="117"/>
                    </a:lnTo>
                    <a:lnTo>
                      <a:pt x="25079" y="114"/>
                    </a:lnTo>
                    <a:lnTo>
                      <a:pt x="25044" y="112"/>
                    </a:lnTo>
                    <a:lnTo>
                      <a:pt x="25010" y="107"/>
                    </a:lnTo>
                    <a:lnTo>
                      <a:pt x="24977" y="102"/>
                    </a:lnTo>
                    <a:lnTo>
                      <a:pt x="24945" y="97"/>
                    </a:lnTo>
                    <a:lnTo>
                      <a:pt x="24914" y="90"/>
                    </a:lnTo>
                    <a:lnTo>
                      <a:pt x="24884" y="83"/>
                    </a:lnTo>
                    <a:lnTo>
                      <a:pt x="24854" y="76"/>
                    </a:lnTo>
                    <a:lnTo>
                      <a:pt x="24826" y="67"/>
                    </a:lnTo>
                    <a:lnTo>
                      <a:pt x="24799" y="57"/>
                    </a:lnTo>
                    <a:lnTo>
                      <a:pt x="24773" y="48"/>
                    </a:lnTo>
                    <a:lnTo>
                      <a:pt x="24748" y="38"/>
                    </a:lnTo>
                    <a:lnTo>
                      <a:pt x="24725" y="27"/>
                    </a:lnTo>
                    <a:lnTo>
                      <a:pt x="24702" y="15"/>
                    </a:lnTo>
                    <a:lnTo>
                      <a:pt x="24702" y="15"/>
                    </a:lnTo>
                    <a:lnTo>
                      <a:pt x="24680" y="27"/>
                    </a:lnTo>
                    <a:lnTo>
                      <a:pt x="24656" y="38"/>
                    </a:lnTo>
                    <a:lnTo>
                      <a:pt x="24631" y="48"/>
                    </a:lnTo>
                    <a:lnTo>
                      <a:pt x="24605" y="57"/>
                    </a:lnTo>
                    <a:lnTo>
                      <a:pt x="24578" y="67"/>
                    </a:lnTo>
                    <a:lnTo>
                      <a:pt x="24549" y="76"/>
                    </a:lnTo>
                    <a:lnTo>
                      <a:pt x="24520" y="83"/>
                    </a:lnTo>
                    <a:lnTo>
                      <a:pt x="24491" y="90"/>
                    </a:lnTo>
                    <a:lnTo>
                      <a:pt x="24459" y="97"/>
                    </a:lnTo>
                    <a:lnTo>
                      <a:pt x="24426" y="102"/>
                    </a:lnTo>
                    <a:lnTo>
                      <a:pt x="24394" y="107"/>
                    </a:lnTo>
                    <a:lnTo>
                      <a:pt x="24360" y="112"/>
                    </a:lnTo>
                    <a:lnTo>
                      <a:pt x="24326" y="114"/>
                    </a:lnTo>
                    <a:lnTo>
                      <a:pt x="24290" y="117"/>
                    </a:lnTo>
                    <a:lnTo>
                      <a:pt x="24255" y="118"/>
                    </a:lnTo>
                    <a:lnTo>
                      <a:pt x="24218" y="118"/>
                    </a:lnTo>
                    <a:lnTo>
                      <a:pt x="24218" y="118"/>
                    </a:lnTo>
                    <a:lnTo>
                      <a:pt x="24182" y="118"/>
                    </a:lnTo>
                    <a:lnTo>
                      <a:pt x="24146" y="117"/>
                    </a:lnTo>
                    <a:lnTo>
                      <a:pt x="24112" y="114"/>
                    </a:lnTo>
                    <a:lnTo>
                      <a:pt x="24078" y="112"/>
                    </a:lnTo>
                    <a:lnTo>
                      <a:pt x="24044" y="107"/>
                    </a:lnTo>
                    <a:lnTo>
                      <a:pt x="24010" y="102"/>
                    </a:lnTo>
                    <a:lnTo>
                      <a:pt x="23979" y="97"/>
                    </a:lnTo>
                    <a:lnTo>
                      <a:pt x="23947" y="90"/>
                    </a:lnTo>
                    <a:lnTo>
                      <a:pt x="23917" y="83"/>
                    </a:lnTo>
                    <a:lnTo>
                      <a:pt x="23888" y="76"/>
                    </a:lnTo>
                    <a:lnTo>
                      <a:pt x="23860" y="67"/>
                    </a:lnTo>
                    <a:lnTo>
                      <a:pt x="23833" y="57"/>
                    </a:lnTo>
                    <a:lnTo>
                      <a:pt x="23807" y="48"/>
                    </a:lnTo>
                    <a:lnTo>
                      <a:pt x="23782" y="38"/>
                    </a:lnTo>
                    <a:lnTo>
                      <a:pt x="23758" y="27"/>
                    </a:lnTo>
                    <a:lnTo>
                      <a:pt x="23736" y="15"/>
                    </a:lnTo>
                    <a:lnTo>
                      <a:pt x="23736" y="15"/>
                    </a:lnTo>
                    <a:lnTo>
                      <a:pt x="23713" y="27"/>
                    </a:lnTo>
                    <a:lnTo>
                      <a:pt x="23690" y="38"/>
                    </a:lnTo>
                    <a:lnTo>
                      <a:pt x="23665" y="48"/>
                    </a:lnTo>
                    <a:lnTo>
                      <a:pt x="23639" y="57"/>
                    </a:lnTo>
                    <a:lnTo>
                      <a:pt x="23612" y="67"/>
                    </a:lnTo>
                    <a:lnTo>
                      <a:pt x="23583" y="76"/>
                    </a:lnTo>
                    <a:lnTo>
                      <a:pt x="23554" y="83"/>
                    </a:lnTo>
                    <a:lnTo>
                      <a:pt x="23524" y="90"/>
                    </a:lnTo>
                    <a:lnTo>
                      <a:pt x="23493" y="97"/>
                    </a:lnTo>
                    <a:lnTo>
                      <a:pt x="23460" y="102"/>
                    </a:lnTo>
                    <a:lnTo>
                      <a:pt x="23428" y="107"/>
                    </a:lnTo>
                    <a:lnTo>
                      <a:pt x="23394" y="112"/>
                    </a:lnTo>
                    <a:lnTo>
                      <a:pt x="23359" y="114"/>
                    </a:lnTo>
                    <a:lnTo>
                      <a:pt x="23324" y="117"/>
                    </a:lnTo>
                    <a:lnTo>
                      <a:pt x="23288" y="118"/>
                    </a:lnTo>
                    <a:lnTo>
                      <a:pt x="23252" y="118"/>
                    </a:lnTo>
                    <a:lnTo>
                      <a:pt x="23252" y="118"/>
                    </a:lnTo>
                    <a:lnTo>
                      <a:pt x="23216" y="118"/>
                    </a:lnTo>
                    <a:lnTo>
                      <a:pt x="23181" y="117"/>
                    </a:lnTo>
                    <a:lnTo>
                      <a:pt x="23146" y="114"/>
                    </a:lnTo>
                    <a:lnTo>
                      <a:pt x="23111" y="112"/>
                    </a:lnTo>
                    <a:lnTo>
                      <a:pt x="23078" y="107"/>
                    </a:lnTo>
                    <a:lnTo>
                      <a:pt x="23044" y="102"/>
                    </a:lnTo>
                    <a:lnTo>
                      <a:pt x="23013" y="97"/>
                    </a:lnTo>
                    <a:lnTo>
                      <a:pt x="22981" y="90"/>
                    </a:lnTo>
                    <a:lnTo>
                      <a:pt x="22951" y="83"/>
                    </a:lnTo>
                    <a:lnTo>
                      <a:pt x="22921" y="76"/>
                    </a:lnTo>
                    <a:lnTo>
                      <a:pt x="22893" y="67"/>
                    </a:lnTo>
                    <a:lnTo>
                      <a:pt x="22866" y="57"/>
                    </a:lnTo>
                    <a:lnTo>
                      <a:pt x="22840" y="48"/>
                    </a:lnTo>
                    <a:lnTo>
                      <a:pt x="22816" y="38"/>
                    </a:lnTo>
                    <a:lnTo>
                      <a:pt x="22792" y="27"/>
                    </a:lnTo>
                    <a:lnTo>
                      <a:pt x="22770" y="15"/>
                    </a:lnTo>
                    <a:lnTo>
                      <a:pt x="22770" y="15"/>
                    </a:lnTo>
                    <a:lnTo>
                      <a:pt x="22747" y="27"/>
                    </a:lnTo>
                    <a:lnTo>
                      <a:pt x="22724" y="38"/>
                    </a:lnTo>
                    <a:lnTo>
                      <a:pt x="22699" y="48"/>
                    </a:lnTo>
                    <a:lnTo>
                      <a:pt x="22673" y="57"/>
                    </a:lnTo>
                    <a:lnTo>
                      <a:pt x="22646" y="67"/>
                    </a:lnTo>
                    <a:lnTo>
                      <a:pt x="22618" y="76"/>
                    </a:lnTo>
                    <a:lnTo>
                      <a:pt x="22588" y="83"/>
                    </a:lnTo>
                    <a:lnTo>
                      <a:pt x="22558" y="90"/>
                    </a:lnTo>
                    <a:lnTo>
                      <a:pt x="22526" y="97"/>
                    </a:lnTo>
                    <a:lnTo>
                      <a:pt x="22495" y="102"/>
                    </a:lnTo>
                    <a:lnTo>
                      <a:pt x="22462" y="107"/>
                    </a:lnTo>
                    <a:lnTo>
                      <a:pt x="22428" y="112"/>
                    </a:lnTo>
                    <a:lnTo>
                      <a:pt x="22393" y="114"/>
                    </a:lnTo>
                    <a:lnTo>
                      <a:pt x="22358" y="117"/>
                    </a:lnTo>
                    <a:lnTo>
                      <a:pt x="22322" y="118"/>
                    </a:lnTo>
                    <a:lnTo>
                      <a:pt x="22287" y="118"/>
                    </a:lnTo>
                    <a:lnTo>
                      <a:pt x="22287" y="118"/>
                    </a:lnTo>
                    <a:lnTo>
                      <a:pt x="22251" y="118"/>
                    </a:lnTo>
                    <a:lnTo>
                      <a:pt x="22215" y="117"/>
                    </a:lnTo>
                    <a:lnTo>
                      <a:pt x="22180" y="114"/>
                    </a:lnTo>
                    <a:lnTo>
                      <a:pt x="22145" y="112"/>
                    </a:lnTo>
                    <a:lnTo>
                      <a:pt x="22111" y="107"/>
                    </a:lnTo>
                    <a:lnTo>
                      <a:pt x="22079" y="102"/>
                    </a:lnTo>
                    <a:lnTo>
                      <a:pt x="22047" y="97"/>
                    </a:lnTo>
                    <a:lnTo>
                      <a:pt x="22015" y="90"/>
                    </a:lnTo>
                    <a:lnTo>
                      <a:pt x="21985" y="83"/>
                    </a:lnTo>
                    <a:lnTo>
                      <a:pt x="21955" y="76"/>
                    </a:lnTo>
                    <a:lnTo>
                      <a:pt x="21927" y="67"/>
                    </a:lnTo>
                    <a:lnTo>
                      <a:pt x="21900" y="57"/>
                    </a:lnTo>
                    <a:lnTo>
                      <a:pt x="21874" y="48"/>
                    </a:lnTo>
                    <a:lnTo>
                      <a:pt x="21849" y="38"/>
                    </a:lnTo>
                    <a:lnTo>
                      <a:pt x="21826" y="27"/>
                    </a:lnTo>
                    <a:lnTo>
                      <a:pt x="21803" y="15"/>
                    </a:lnTo>
                    <a:lnTo>
                      <a:pt x="21803" y="15"/>
                    </a:lnTo>
                    <a:lnTo>
                      <a:pt x="21781" y="27"/>
                    </a:lnTo>
                    <a:lnTo>
                      <a:pt x="21757" y="38"/>
                    </a:lnTo>
                    <a:lnTo>
                      <a:pt x="21732" y="48"/>
                    </a:lnTo>
                    <a:lnTo>
                      <a:pt x="21707" y="57"/>
                    </a:lnTo>
                    <a:lnTo>
                      <a:pt x="21680" y="67"/>
                    </a:lnTo>
                    <a:lnTo>
                      <a:pt x="21652" y="76"/>
                    </a:lnTo>
                    <a:lnTo>
                      <a:pt x="21622" y="83"/>
                    </a:lnTo>
                    <a:lnTo>
                      <a:pt x="21592" y="90"/>
                    </a:lnTo>
                    <a:lnTo>
                      <a:pt x="21560" y="97"/>
                    </a:lnTo>
                    <a:lnTo>
                      <a:pt x="21529" y="102"/>
                    </a:lnTo>
                    <a:lnTo>
                      <a:pt x="21495" y="107"/>
                    </a:lnTo>
                    <a:lnTo>
                      <a:pt x="21461" y="112"/>
                    </a:lnTo>
                    <a:lnTo>
                      <a:pt x="21427" y="114"/>
                    </a:lnTo>
                    <a:lnTo>
                      <a:pt x="21392" y="117"/>
                    </a:lnTo>
                    <a:lnTo>
                      <a:pt x="21357" y="118"/>
                    </a:lnTo>
                    <a:lnTo>
                      <a:pt x="21321" y="118"/>
                    </a:lnTo>
                    <a:lnTo>
                      <a:pt x="21321" y="118"/>
                    </a:lnTo>
                    <a:lnTo>
                      <a:pt x="21285" y="118"/>
                    </a:lnTo>
                    <a:lnTo>
                      <a:pt x="21249" y="117"/>
                    </a:lnTo>
                    <a:lnTo>
                      <a:pt x="21214" y="114"/>
                    </a:lnTo>
                    <a:lnTo>
                      <a:pt x="21179" y="112"/>
                    </a:lnTo>
                    <a:lnTo>
                      <a:pt x="21145" y="107"/>
                    </a:lnTo>
                    <a:lnTo>
                      <a:pt x="21113" y="102"/>
                    </a:lnTo>
                    <a:lnTo>
                      <a:pt x="21080" y="97"/>
                    </a:lnTo>
                    <a:lnTo>
                      <a:pt x="21049" y="90"/>
                    </a:lnTo>
                    <a:lnTo>
                      <a:pt x="21019" y="83"/>
                    </a:lnTo>
                    <a:lnTo>
                      <a:pt x="20990" y="76"/>
                    </a:lnTo>
                    <a:lnTo>
                      <a:pt x="20961" y="67"/>
                    </a:lnTo>
                    <a:lnTo>
                      <a:pt x="20934" y="57"/>
                    </a:lnTo>
                    <a:lnTo>
                      <a:pt x="20908" y="48"/>
                    </a:lnTo>
                    <a:lnTo>
                      <a:pt x="20883" y="38"/>
                    </a:lnTo>
                    <a:lnTo>
                      <a:pt x="20860" y="27"/>
                    </a:lnTo>
                    <a:lnTo>
                      <a:pt x="20837" y="15"/>
                    </a:lnTo>
                    <a:lnTo>
                      <a:pt x="20837" y="15"/>
                    </a:lnTo>
                    <a:lnTo>
                      <a:pt x="20815" y="27"/>
                    </a:lnTo>
                    <a:lnTo>
                      <a:pt x="20791" y="38"/>
                    </a:lnTo>
                    <a:lnTo>
                      <a:pt x="20766" y="48"/>
                    </a:lnTo>
                    <a:lnTo>
                      <a:pt x="20740" y="57"/>
                    </a:lnTo>
                    <a:lnTo>
                      <a:pt x="20713" y="67"/>
                    </a:lnTo>
                    <a:lnTo>
                      <a:pt x="20685" y="76"/>
                    </a:lnTo>
                    <a:lnTo>
                      <a:pt x="20655" y="83"/>
                    </a:lnTo>
                    <a:lnTo>
                      <a:pt x="20626" y="90"/>
                    </a:lnTo>
                    <a:lnTo>
                      <a:pt x="20594" y="97"/>
                    </a:lnTo>
                    <a:lnTo>
                      <a:pt x="20562" y="102"/>
                    </a:lnTo>
                    <a:lnTo>
                      <a:pt x="20529" y="107"/>
                    </a:lnTo>
                    <a:lnTo>
                      <a:pt x="20495" y="112"/>
                    </a:lnTo>
                    <a:lnTo>
                      <a:pt x="20461" y="114"/>
                    </a:lnTo>
                    <a:lnTo>
                      <a:pt x="20426" y="117"/>
                    </a:lnTo>
                    <a:lnTo>
                      <a:pt x="20391" y="118"/>
                    </a:lnTo>
                    <a:lnTo>
                      <a:pt x="20354" y="118"/>
                    </a:lnTo>
                    <a:lnTo>
                      <a:pt x="20354" y="118"/>
                    </a:lnTo>
                    <a:lnTo>
                      <a:pt x="20319" y="118"/>
                    </a:lnTo>
                    <a:lnTo>
                      <a:pt x="20283" y="117"/>
                    </a:lnTo>
                    <a:lnTo>
                      <a:pt x="20249" y="115"/>
                    </a:lnTo>
                    <a:lnTo>
                      <a:pt x="20214" y="112"/>
                    </a:lnTo>
                    <a:lnTo>
                      <a:pt x="20182" y="107"/>
                    </a:lnTo>
                    <a:lnTo>
                      <a:pt x="20149" y="103"/>
                    </a:lnTo>
                    <a:lnTo>
                      <a:pt x="20117" y="98"/>
                    </a:lnTo>
                    <a:lnTo>
                      <a:pt x="20086" y="91"/>
                    </a:lnTo>
                    <a:lnTo>
                      <a:pt x="20056" y="85"/>
                    </a:lnTo>
                    <a:lnTo>
                      <a:pt x="20027" y="77"/>
                    </a:lnTo>
                    <a:lnTo>
                      <a:pt x="19999" y="68"/>
                    </a:lnTo>
                    <a:lnTo>
                      <a:pt x="19973" y="59"/>
                    </a:lnTo>
                    <a:lnTo>
                      <a:pt x="19946" y="50"/>
                    </a:lnTo>
                    <a:lnTo>
                      <a:pt x="19921" y="39"/>
                    </a:lnTo>
                    <a:lnTo>
                      <a:pt x="19898" y="29"/>
                    </a:lnTo>
                    <a:lnTo>
                      <a:pt x="19876" y="17"/>
                    </a:lnTo>
                    <a:lnTo>
                      <a:pt x="19876" y="0"/>
                    </a:lnTo>
                    <a:lnTo>
                      <a:pt x="19876" y="0"/>
                    </a:lnTo>
                    <a:lnTo>
                      <a:pt x="19860" y="8"/>
                    </a:lnTo>
                    <a:lnTo>
                      <a:pt x="19860" y="8"/>
                    </a:lnTo>
                    <a:lnTo>
                      <a:pt x="19855" y="5"/>
                    </a:lnTo>
                    <a:lnTo>
                      <a:pt x="19855" y="13"/>
                    </a:lnTo>
                    <a:lnTo>
                      <a:pt x="19855" y="13"/>
                    </a:lnTo>
                    <a:lnTo>
                      <a:pt x="19832" y="25"/>
                    </a:lnTo>
                    <a:lnTo>
                      <a:pt x="19808" y="36"/>
                    </a:lnTo>
                    <a:lnTo>
                      <a:pt x="19784" y="46"/>
                    </a:lnTo>
                    <a:lnTo>
                      <a:pt x="19758" y="56"/>
                    </a:lnTo>
                    <a:lnTo>
                      <a:pt x="19730" y="66"/>
                    </a:lnTo>
                    <a:lnTo>
                      <a:pt x="19701" y="75"/>
                    </a:lnTo>
                    <a:lnTo>
                      <a:pt x="19672" y="82"/>
                    </a:lnTo>
                    <a:lnTo>
                      <a:pt x="19641" y="90"/>
                    </a:lnTo>
                    <a:lnTo>
                      <a:pt x="19610" y="97"/>
                    </a:lnTo>
                    <a:lnTo>
                      <a:pt x="19577" y="102"/>
                    </a:lnTo>
                    <a:lnTo>
                      <a:pt x="19545" y="107"/>
                    </a:lnTo>
                    <a:lnTo>
                      <a:pt x="19511" y="111"/>
                    </a:lnTo>
                    <a:lnTo>
                      <a:pt x="19476" y="114"/>
                    </a:lnTo>
                    <a:lnTo>
                      <a:pt x="19440" y="117"/>
                    </a:lnTo>
                    <a:lnTo>
                      <a:pt x="19404" y="118"/>
                    </a:lnTo>
                    <a:lnTo>
                      <a:pt x="19367" y="118"/>
                    </a:lnTo>
                    <a:lnTo>
                      <a:pt x="19367" y="118"/>
                    </a:lnTo>
                    <a:lnTo>
                      <a:pt x="19331" y="118"/>
                    </a:lnTo>
                    <a:lnTo>
                      <a:pt x="19295" y="117"/>
                    </a:lnTo>
                    <a:lnTo>
                      <a:pt x="19260" y="114"/>
                    </a:lnTo>
                    <a:lnTo>
                      <a:pt x="19227" y="112"/>
                    </a:lnTo>
                    <a:lnTo>
                      <a:pt x="19193" y="107"/>
                    </a:lnTo>
                    <a:lnTo>
                      <a:pt x="19159" y="102"/>
                    </a:lnTo>
                    <a:lnTo>
                      <a:pt x="19127" y="97"/>
                    </a:lnTo>
                    <a:lnTo>
                      <a:pt x="19096" y="90"/>
                    </a:lnTo>
                    <a:lnTo>
                      <a:pt x="19065" y="83"/>
                    </a:lnTo>
                    <a:lnTo>
                      <a:pt x="19037" y="76"/>
                    </a:lnTo>
                    <a:lnTo>
                      <a:pt x="19009" y="67"/>
                    </a:lnTo>
                    <a:lnTo>
                      <a:pt x="18982" y="57"/>
                    </a:lnTo>
                    <a:lnTo>
                      <a:pt x="18955" y="48"/>
                    </a:lnTo>
                    <a:lnTo>
                      <a:pt x="18930" y="38"/>
                    </a:lnTo>
                    <a:lnTo>
                      <a:pt x="18906" y="27"/>
                    </a:lnTo>
                    <a:lnTo>
                      <a:pt x="18885" y="15"/>
                    </a:lnTo>
                    <a:lnTo>
                      <a:pt x="18885" y="15"/>
                    </a:lnTo>
                    <a:lnTo>
                      <a:pt x="18862" y="27"/>
                    </a:lnTo>
                    <a:lnTo>
                      <a:pt x="18839" y="38"/>
                    </a:lnTo>
                    <a:lnTo>
                      <a:pt x="18814" y="48"/>
                    </a:lnTo>
                    <a:lnTo>
                      <a:pt x="18788" y="57"/>
                    </a:lnTo>
                    <a:lnTo>
                      <a:pt x="18760" y="67"/>
                    </a:lnTo>
                    <a:lnTo>
                      <a:pt x="18732" y="76"/>
                    </a:lnTo>
                    <a:lnTo>
                      <a:pt x="18703" y="83"/>
                    </a:lnTo>
                    <a:lnTo>
                      <a:pt x="18672" y="90"/>
                    </a:lnTo>
                    <a:lnTo>
                      <a:pt x="18642" y="97"/>
                    </a:lnTo>
                    <a:lnTo>
                      <a:pt x="18609" y="102"/>
                    </a:lnTo>
                    <a:lnTo>
                      <a:pt x="18576" y="107"/>
                    </a:lnTo>
                    <a:lnTo>
                      <a:pt x="18543" y="112"/>
                    </a:lnTo>
                    <a:lnTo>
                      <a:pt x="18508" y="114"/>
                    </a:lnTo>
                    <a:lnTo>
                      <a:pt x="18473" y="117"/>
                    </a:lnTo>
                    <a:lnTo>
                      <a:pt x="18437" y="118"/>
                    </a:lnTo>
                    <a:lnTo>
                      <a:pt x="18401" y="118"/>
                    </a:lnTo>
                    <a:lnTo>
                      <a:pt x="18401" y="118"/>
                    </a:lnTo>
                    <a:lnTo>
                      <a:pt x="18365" y="118"/>
                    </a:lnTo>
                    <a:lnTo>
                      <a:pt x="18329" y="117"/>
                    </a:lnTo>
                    <a:lnTo>
                      <a:pt x="18294" y="114"/>
                    </a:lnTo>
                    <a:lnTo>
                      <a:pt x="18260" y="112"/>
                    </a:lnTo>
                    <a:lnTo>
                      <a:pt x="18226" y="107"/>
                    </a:lnTo>
                    <a:lnTo>
                      <a:pt x="18193" y="102"/>
                    </a:lnTo>
                    <a:lnTo>
                      <a:pt x="18162" y="97"/>
                    </a:lnTo>
                    <a:lnTo>
                      <a:pt x="18130" y="90"/>
                    </a:lnTo>
                    <a:lnTo>
                      <a:pt x="18099" y="83"/>
                    </a:lnTo>
                    <a:lnTo>
                      <a:pt x="18070" y="76"/>
                    </a:lnTo>
                    <a:lnTo>
                      <a:pt x="18042" y="67"/>
                    </a:lnTo>
                    <a:lnTo>
                      <a:pt x="18015" y="57"/>
                    </a:lnTo>
                    <a:lnTo>
                      <a:pt x="17988" y="48"/>
                    </a:lnTo>
                    <a:lnTo>
                      <a:pt x="17964" y="38"/>
                    </a:lnTo>
                    <a:lnTo>
                      <a:pt x="17941" y="27"/>
                    </a:lnTo>
                    <a:lnTo>
                      <a:pt x="17919" y="15"/>
                    </a:lnTo>
                    <a:lnTo>
                      <a:pt x="17919" y="15"/>
                    </a:lnTo>
                    <a:lnTo>
                      <a:pt x="17896" y="27"/>
                    </a:lnTo>
                    <a:lnTo>
                      <a:pt x="17872" y="38"/>
                    </a:lnTo>
                    <a:lnTo>
                      <a:pt x="17848" y="48"/>
                    </a:lnTo>
                    <a:lnTo>
                      <a:pt x="17822" y="57"/>
                    </a:lnTo>
                    <a:lnTo>
                      <a:pt x="17795" y="67"/>
                    </a:lnTo>
                    <a:lnTo>
                      <a:pt x="17766" y="76"/>
                    </a:lnTo>
                    <a:lnTo>
                      <a:pt x="17737" y="83"/>
                    </a:lnTo>
                    <a:lnTo>
                      <a:pt x="17706" y="90"/>
                    </a:lnTo>
                    <a:lnTo>
                      <a:pt x="17675" y="97"/>
                    </a:lnTo>
                    <a:lnTo>
                      <a:pt x="17643" y="102"/>
                    </a:lnTo>
                    <a:lnTo>
                      <a:pt x="17611" y="107"/>
                    </a:lnTo>
                    <a:lnTo>
                      <a:pt x="17577" y="112"/>
                    </a:lnTo>
                    <a:lnTo>
                      <a:pt x="17542" y="114"/>
                    </a:lnTo>
                    <a:lnTo>
                      <a:pt x="17507" y="117"/>
                    </a:lnTo>
                    <a:lnTo>
                      <a:pt x="17471" y="118"/>
                    </a:lnTo>
                    <a:lnTo>
                      <a:pt x="17435" y="118"/>
                    </a:lnTo>
                    <a:lnTo>
                      <a:pt x="17435" y="118"/>
                    </a:lnTo>
                    <a:lnTo>
                      <a:pt x="17399" y="118"/>
                    </a:lnTo>
                    <a:lnTo>
                      <a:pt x="17363" y="117"/>
                    </a:lnTo>
                    <a:lnTo>
                      <a:pt x="17329" y="114"/>
                    </a:lnTo>
                    <a:lnTo>
                      <a:pt x="17294" y="112"/>
                    </a:lnTo>
                    <a:lnTo>
                      <a:pt x="17260" y="107"/>
                    </a:lnTo>
                    <a:lnTo>
                      <a:pt x="17227" y="102"/>
                    </a:lnTo>
                    <a:lnTo>
                      <a:pt x="17195" y="97"/>
                    </a:lnTo>
                    <a:lnTo>
                      <a:pt x="17164" y="90"/>
                    </a:lnTo>
                    <a:lnTo>
                      <a:pt x="17134" y="83"/>
                    </a:lnTo>
                    <a:lnTo>
                      <a:pt x="17104" y="76"/>
                    </a:lnTo>
                    <a:lnTo>
                      <a:pt x="17076" y="67"/>
                    </a:lnTo>
                    <a:lnTo>
                      <a:pt x="17049" y="57"/>
                    </a:lnTo>
                    <a:lnTo>
                      <a:pt x="17023" y="48"/>
                    </a:lnTo>
                    <a:lnTo>
                      <a:pt x="16997" y="38"/>
                    </a:lnTo>
                    <a:lnTo>
                      <a:pt x="16975" y="27"/>
                    </a:lnTo>
                    <a:lnTo>
                      <a:pt x="16952" y="15"/>
                    </a:lnTo>
                    <a:lnTo>
                      <a:pt x="16952" y="15"/>
                    </a:lnTo>
                    <a:lnTo>
                      <a:pt x="16930" y="27"/>
                    </a:lnTo>
                    <a:lnTo>
                      <a:pt x="16906" y="38"/>
                    </a:lnTo>
                    <a:lnTo>
                      <a:pt x="16881" y="48"/>
                    </a:lnTo>
                    <a:lnTo>
                      <a:pt x="16856" y="57"/>
                    </a:lnTo>
                    <a:lnTo>
                      <a:pt x="16829" y="67"/>
                    </a:lnTo>
                    <a:lnTo>
                      <a:pt x="16800" y="76"/>
                    </a:lnTo>
                    <a:lnTo>
                      <a:pt x="16771" y="83"/>
                    </a:lnTo>
                    <a:lnTo>
                      <a:pt x="16740" y="90"/>
                    </a:lnTo>
                    <a:lnTo>
                      <a:pt x="16709" y="97"/>
                    </a:lnTo>
                    <a:lnTo>
                      <a:pt x="16677" y="102"/>
                    </a:lnTo>
                    <a:lnTo>
                      <a:pt x="16644" y="107"/>
                    </a:lnTo>
                    <a:lnTo>
                      <a:pt x="16610" y="112"/>
                    </a:lnTo>
                    <a:lnTo>
                      <a:pt x="16576" y="114"/>
                    </a:lnTo>
                    <a:lnTo>
                      <a:pt x="16541" y="117"/>
                    </a:lnTo>
                    <a:lnTo>
                      <a:pt x="16505" y="118"/>
                    </a:lnTo>
                    <a:lnTo>
                      <a:pt x="16469" y="118"/>
                    </a:lnTo>
                    <a:lnTo>
                      <a:pt x="16469" y="118"/>
                    </a:lnTo>
                    <a:lnTo>
                      <a:pt x="16432" y="118"/>
                    </a:lnTo>
                    <a:lnTo>
                      <a:pt x="16397" y="117"/>
                    </a:lnTo>
                    <a:lnTo>
                      <a:pt x="16363" y="114"/>
                    </a:lnTo>
                    <a:lnTo>
                      <a:pt x="16328" y="112"/>
                    </a:lnTo>
                    <a:lnTo>
                      <a:pt x="16294" y="107"/>
                    </a:lnTo>
                    <a:lnTo>
                      <a:pt x="16261" y="102"/>
                    </a:lnTo>
                    <a:lnTo>
                      <a:pt x="16229" y="97"/>
                    </a:lnTo>
                    <a:lnTo>
                      <a:pt x="16198" y="90"/>
                    </a:lnTo>
                    <a:lnTo>
                      <a:pt x="16168" y="83"/>
                    </a:lnTo>
                    <a:lnTo>
                      <a:pt x="16138" y="76"/>
                    </a:lnTo>
                    <a:lnTo>
                      <a:pt x="16110" y="67"/>
                    </a:lnTo>
                    <a:lnTo>
                      <a:pt x="16083" y="57"/>
                    </a:lnTo>
                    <a:lnTo>
                      <a:pt x="16057" y="48"/>
                    </a:lnTo>
                    <a:lnTo>
                      <a:pt x="16032" y="38"/>
                    </a:lnTo>
                    <a:lnTo>
                      <a:pt x="16009" y="27"/>
                    </a:lnTo>
                    <a:lnTo>
                      <a:pt x="15986" y="15"/>
                    </a:lnTo>
                    <a:lnTo>
                      <a:pt x="15986" y="15"/>
                    </a:lnTo>
                    <a:lnTo>
                      <a:pt x="15964" y="27"/>
                    </a:lnTo>
                    <a:lnTo>
                      <a:pt x="15940" y="38"/>
                    </a:lnTo>
                    <a:lnTo>
                      <a:pt x="15915" y="48"/>
                    </a:lnTo>
                    <a:lnTo>
                      <a:pt x="15889" y="57"/>
                    </a:lnTo>
                    <a:lnTo>
                      <a:pt x="15862" y="67"/>
                    </a:lnTo>
                    <a:lnTo>
                      <a:pt x="15833" y="76"/>
                    </a:lnTo>
                    <a:lnTo>
                      <a:pt x="15804" y="83"/>
                    </a:lnTo>
                    <a:lnTo>
                      <a:pt x="15775" y="90"/>
                    </a:lnTo>
                    <a:lnTo>
                      <a:pt x="15743" y="97"/>
                    </a:lnTo>
                    <a:lnTo>
                      <a:pt x="15710" y="102"/>
                    </a:lnTo>
                    <a:lnTo>
                      <a:pt x="15678" y="107"/>
                    </a:lnTo>
                    <a:lnTo>
                      <a:pt x="15644" y="112"/>
                    </a:lnTo>
                    <a:lnTo>
                      <a:pt x="15610" y="114"/>
                    </a:lnTo>
                    <a:lnTo>
                      <a:pt x="15574" y="117"/>
                    </a:lnTo>
                    <a:lnTo>
                      <a:pt x="15539" y="118"/>
                    </a:lnTo>
                    <a:lnTo>
                      <a:pt x="15502" y="118"/>
                    </a:lnTo>
                    <a:lnTo>
                      <a:pt x="15502" y="118"/>
                    </a:lnTo>
                    <a:lnTo>
                      <a:pt x="15466" y="118"/>
                    </a:lnTo>
                    <a:lnTo>
                      <a:pt x="15430" y="117"/>
                    </a:lnTo>
                    <a:lnTo>
                      <a:pt x="15396" y="114"/>
                    </a:lnTo>
                    <a:lnTo>
                      <a:pt x="15362" y="112"/>
                    </a:lnTo>
                    <a:lnTo>
                      <a:pt x="15328" y="107"/>
                    </a:lnTo>
                    <a:lnTo>
                      <a:pt x="15295" y="102"/>
                    </a:lnTo>
                    <a:lnTo>
                      <a:pt x="15263" y="97"/>
                    </a:lnTo>
                    <a:lnTo>
                      <a:pt x="15231" y="90"/>
                    </a:lnTo>
                    <a:lnTo>
                      <a:pt x="15202" y="83"/>
                    </a:lnTo>
                    <a:lnTo>
                      <a:pt x="15172" y="76"/>
                    </a:lnTo>
                    <a:lnTo>
                      <a:pt x="15144" y="67"/>
                    </a:lnTo>
                    <a:lnTo>
                      <a:pt x="15117" y="57"/>
                    </a:lnTo>
                    <a:lnTo>
                      <a:pt x="15091" y="48"/>
                    </a:lnTo>
                    <a:lnTo>
                      <a:pt x="15066" y="38"/>
                    </a:lnTo>
                    <a:lnTo>
                      <a:pt x="15042" y="27"/>
                    </a:lnTo>
                    <a:lnTo>
                      <a:pt x="15020" y="15"/>
                    </a:lnTo>
                    <a:lnTo>
                      <a:pt x="15020" y="15"/>
                    </a:lnTo>
                    <a:lnTo>
                      <a:pt x="14997" y="27"/>
                    </a:lnTo>
                    <a:lnTo>
                      <a:pt x="14974" y="38"/>
                    </a:lnTo>
                    <a:lnTo>
                      <a:pt x="14949" y="48"/>
                    </a:lnTo>
                    <a:lnTo>
                      <a:pt x="14923" y="57"/>
                    </a:lnTo>
                    <a:lnTo>
                      <a:pt x="14896" y="67"/>
                    </a:lnTo>
                    <a:lnTo>
                      <a:pt x="14867" y="76"/>
                    </a:lnTo>
                    <a:lnTo>
                      <a:pt x="14838" y="83"/>
                    </a:lnTo>
                    <a:lnTo>
                      <a:pt x="14808" y="90"/>
                    </a:lnTo>
                    <a:lnTo>
                      <a:pt x="14777" y="97"/>
                    </a:lnTo>
                    <a:lnTo>
                      <a:pt x="14744" y="102"/>
                    </a:lnTo>
                    <a:lnTo>
                      <a:pt x="14712" y="107"/>
                    </a:lnTo>
                    <a:lnTo>
                      <a:pt x="14678" y="112"/>
                    </a:lnTo>
                    <a:lnTo>
                      <a:pt x="14643" y="114"/>
                    </a:lnTo>
                    <a:lnTo>
                      <a:pt x="14608" y="117"/>
                    </a:lnTo>
                    <a:lnTo>
                      <a:pt x="14572" y="118"/>
                    </a:lnTo>
                    <a:lnTo>
                      <a:pt x="14536" y="118"/>
                    </a:lnTo>
                    <a:lnTo>
                      <a:pt x="14536" y="118"/>
                    </a:lnTo>
                    <a:lnTo>
                      <a:pt x="14501" y="118"/>
                    </a:lnTo>
                    <a:lnTo>
                      <a:pt x="14465" y="117"/>
                    </a:lnTo>
                    <a:lnTo>
                      <a:pt x="14430" y="114"/>
                    </a:lnTo>
                    <a:lnTo>
                      <a:pt x="14395" y="112"/>
                    </a:lnTo>
                    <a:lnTo>
                      <a:pt x="14362" y="107"/>
                    </a:lnTo>
                    <a:lnTo>
                      <a:pt x="14328" y="102"/>
                    </a:lnTo>
                    <a:lnTo>
                      <a:pt x="14297" y="97"/>
                    </a:lnTo>
                    <a:lnTo>
                      <a:pt x="14265" y="90"/>
                    </a:lnTo>
                    <a:lnTo>
                      <a:pt x="14235" y="83"/>
                    </a:lnTo>
                    <a:lnTo>
                      <a:pt x="14205" y="76"/>
                    </a:lnTo>
                    <a:lnTo>
                      <a:pt x="14177" y="67"/>
                    </a:lnTo>
                    <a:lnTo>
                      <a:pt x="14150" y="57"/>
                    </a:lnTo>
                    <a:lnTo>
                      <a:pt x="14124" y="48"/>
                    </a:lnTo>
                    <a:lnTo>
                      <a:pt x="14100" y="38"/>
                    </a:lnTo>
                    <a:lnTo>
                      <a:pt x="14076" y="27"/>
                    </a:lnTo>
                    <a:lnTo>
                      <a:pt x="14054" y="15"/>
                    </a:lnTo>
                    <a:lnTo>
                      <a:pt x="14054" y="15"/>
                    </a:lnTo>
                    <a:lnTo>
                      <a:pt x="14031" y="27"/>
                    </a:lnTo>
                    <a:lnTo>
                      <a:pt x="14008" y="38"/>
                    </a:lnTo>
                    <a:lnTo>
                      <a:pt x="13983" y="48"/>
                    </a:lnTo>
                    <a:lnTo>
                      <a:pt x="13957" y="57"/>
                    </a:lnTo>
                    <a:lnTo>
                      <a:pt x="13930" y="67"/>
                    </a:lnTo>
                    <a:lnTo>
                      <a:pt x="13902" y="76"/>
                    </a:lnTo>
                    <a:lnTo>
                      <a:pt x="13872" y="83"/>
                    </a:lnTo>
                    <a:lnTo>
                      <a:pt x="13842" y="90"/>
                    </a:lnTo>
                    <a:lnTo>
                      <a:pt x="13810" y="97"/>
                    </a:lnTo>
                    <a:lnTo>
                      <a:pt x="13779" y="102"/>
                    </a:lnTo>
                    <a:lnTo>
                      <a:pt x="13746" y="107"/>
                    </a:lnTo>
                    <a:lnTo>
                      <a:pt x="13712" y="112"/>
                    </a:lnTo>
                    <a:lnTo>
                      <a:pt x="13677" y="114"/>
                    </a:lnTo>
                    <a:lnTo>
                      <a:pt x="13642" y="117"/>
                    </a:lnTo>
                    <a:lnTo>
                      <a:pt x="13606" y="118"/>
                    </a:lnTo>
                    <a:lnTo>
                      <a:pt x="13571" y="118"/>
                    </a:lnTo>
                    <a:lnTo>
                      <a:pt x="13571" y="118"/>
                    </a:lnTo>
                    <a:lnTo>
                      <a:pt x="13532" y="118"/>
                    </a:lnTo>
                    <a:lnTo>
                      <a:pt x="13495" y="116"/>
                    </a:lnTo>
                    <a:lnTo>
                      <a:pt x="13458" y="114"/>
                    </a:lnTo>
                    <a:lnTo>
                      <a:pt x="13422" y="111"/>
                    </a:lnTo>
                    <a:lnTo>
                      <a:pt x="13388" y="106"/>
                    </a:lnTo>
                    <a:lnTo>
                      <a:pt x="13353" y="101"/>
                    </a:lnTo>
                    <a:lnTo>
                      <a:pt x="13320" y="94"/>
                    </a:lnTo>
                    <a:lnTo>
                      <a:pt x="13287" y="88"/>
                    </a:lnTo>
                    <a:lnTo>
                      <a:pt x="13256" y="80"/>
                    </a:lnTo>
                    <a:lnTo>
                      <a:pt x="13225" y="71"/>
                    </a:lnTo>
                    <a:lnTo>
                      <a:pt x="13196" y="62"/>
                    </a:lnTo>
                    <a:lnTo>
                      <a:pt x="13169" y="52"/>
                    </a:lnTo>
                    <a:lnTo>
                      <a:pt x="13141" y="41"/>
                    </a:lnTo>
                    <a:lnTo>
                      <a:pt x="13116" y="30"/>
                    </a:lnTo>
                    <a:lnTo>
                      <a:pt x="13094" y="18"/>
                    </a:lnTo>
                    <a:lnTo>
                      <a:pt x="13071" y="5"/>
                    </a:lnTo>
                    <a:lnTo>
                      <a:pt x="13071" y="0"/>
                    </a:lnTo>
                    <a:lnTo>
                      <a:pt x="13071" y="0"/>
                    </a:lnTo>
                    <a:lnTo>
                      <a:pt x="13049" y="13"/>
                    </a:lnTo>
                    <a:lnTo>
                      <a:pt x="13025" y="26"/>
                    </a:lnTo>
                    <a:lnTo>
                      <a:pt x="13000" y="38"/>
                    </a:lnTo>
                    <a:lnTo>
                      <a:pt x="12973" y="49"/>
                    </a:lnTo>
                    <a:lnTo>
                      <a:pt x="12944" y="59"/>
                    </a:lnTo>
                    <a:lnTo>
                      <a:pt x="12915" y="69"/>
                    </a:lnTo>
                    <a:lnTo>
                      <a:pt x="12885" y="78"/>
                    </a:lnTo>
                    <a:lnTo>
                      <a:pt x="12852" y="86"/>
                    </a:lnTo>
                    <a:lnTo>
                      <a:pt x="12819" y="93"/>
                    </a:lnTo>
                    <a:lnTo>
                      <a:pt x="12785" y="100"/>
                    </a:lnTo>
                    <a:lnTo>
                      <a:pt x="12751" y="105"/>
                    </a:lnTo>
                    <a:lnTo>
                      <a:pt x="12715" y="111"/>
                    </a:lnTo>
                    <a:lnTo>
                      <a:pt x="12678" y="114"/>
                    </a:lnTo>
                    <a:lnTo>
                      <a:pt x="12639" y="116"/>
                    </a:lnTo>
                    <a:lnTo>
                      <a:pt x="12601" y="118"/>
                    </a:lnTo>
                    <a:lnTo>
                      <a:pt x="12562" y="118"/>
                    </a:lnTo>
                    <a:lnTo>
                      <a:pt x="12562" y="118"/>
                    </a:lnTo>
                    <a:lnTo>
                      <a:pt x="12526" y="118"/>
                    </a:lnTo>
                    <a:lnTo>
                      <a:pt x="12490" y="117"/>
                    </a:lnTo>
                    <a:lnTo>
                      <a:pt x="12455" y="114"/>
                    </a:lnTo>
                    <a:lnTo>
                      <a:pt x="12422" y="112"/>
                    </a:lnTo>
                    <a:lnTo>
                      <a:pt x="12388" y="107"/>
                    </a:lnTo>
                    <a:lnTo>
                      <a:pt x="12354" y="102"/>
                    </a:lnTo>
                    <a:lnTo>
                      <a:pt x="12323" y="97"/>
                    </a:lnTo>
                    <a:lnTo>
                      <a:pt x="12291" y="90"/>
                    </a:lnTo>
                    <a:lnTo>
                      <a:pt x="12261" y="83"/>
                    </a:lnTo>
                    <a:lnTo>
                      <a:pt x="12231" y="76"/>
                    </a:lnTo>
                    <a:lnTo>
                      <a:pt x="12203" y="67"/>
                    </a:lnTo>
                    <a:lnTo>
                      <a:pt x="12177" y="57"/>
                    </a:lnTo>
                    <a:lnTo>
                      <a:pt x="12151" y="48"/>
                    </a:lnTo>
                    <a:lnTo>
                      <a:pt x="12125" y="38"/>
                    </a:lnTo>
                    <a:lnTo>
                      <a:pt x="12102" y="27"/>
                    </a:lnTo>
                    <a:lnTo>
                      <a:pt x="12080" y="15"/>
                    </a:lnTo>
                    <a:lnTo>
                      <a:pt x="12080" y="15"/>
                    </a:lnTo>
                    <a:lnTo>
                      <a:pt x="12057" y="27"/>
                    </a:lnTo>
                    <a:lnTo>
                      <a:pt x="12034" y="38"/>
                    </a:lnTo>
                    <a:lnTo>
                      <a:pt x="12009" y="48"/>
                    </a:lnTo>
                    <a:lnTo>
                      <a:pt x="11983" y="57"/>
                    </a:lnTo>
                    <a:lnTo>
                      <a:pt x="11956" y="67"/>
                    </a:lnTo>
                    <a:lnTo>
                      <a:pt x="11927" y="76"/>
                    </a:lnTo>
                    <a:lnTo>
                      <a:pt x="11898" y="83"/>
                    </a:lnTo>
                    <a:lnTo>
                      <a:pt x="11867" y="90"/>
                    </a:lnTo>
                    <a:lnTo>
                      <a:pt x="11837" y="97"/>
                    </a:lnTo>
                    <a:lnTo>
                      <a:pt x="11804" y="102"/>
                    </a:lnTo>
                    <a:lnTo>
                      <a:pt x="11772" y="107"/>
                    </a:lnTo>
                    <a:lnTo>
                      <a:pt x="11738" y="112"/>
                    </a:lnTo>
                    <a:lnTo>
                      <a:pt x="11703" y="114"/>
                    </a:lnTo>
                    <a:lnTo>
                      <a:pt x="11668" y="117"/>
                    </a:lnTo>
                    <a:lnTo>
                      <a:pt x="11632" y="118"/>
                    </a:lnTo>
                    <a:lnTo>
                      <a:pt x="11596" y="118"/>
                    </a:lnTo>
                    <a:lnTo>
                      <a:pt x="11596" y="118"/>
                    </a:lnTo>
                    <a:lnTo>
                      <a:pt x="11560" y="118"/>
                    </a:lnTo>
                    <a:lnTo>
                      <a:pt x="11524" y="117"/>
                    </a:lnTo>
                    <a:lnTo>
                      <a:pt x="11490" y="114"/>
                    </a:lnTo>
                    <a:lnTo>
                      <a:pt x="11455" y="112"/>
                    </a:lnTo>
                    <a:lnTo>
                      <a:pt x="11421" y="107"/>
                    </a:lnTo>
                    <a:lnTo>
                      <a:pt x="11388" y="102"/>
                    </a:lnTo>
                    <a:lnTo>
                      <a:pt x="11357" y="97"/>
                    </a:lnTo>
                    <a:lnTo>
                      <a:pt x="11325" y="90"/>
                    </a:lnTo>
                    <a:lnTo>
                      <a:pt x="11295" y="83"/>
                    </a:lnTo>
                    <a:lnTo>
                      <a:pt x="11265" y="76"/>
                    </a:lnTo>
                    <a:lnTo>
                      <a:pt x="11237" y="67"/>
                    </a:lnTo>
                    <a:lnTo>
                      <a:pt x="11210" y="57"/>
                    </a:lnTo>
                    <a:lnTo>
                      <a:pt x="11184" y="48"/>
                    </a:lnTo>
                    <a:lnTo>
                      <a:pt x="11160" y="38"/>
                    </a:lnTo>
                    <a:lnTo>
                      <a:pt x="11136" y="27"/>
                    </a:lnTo>
                    <a:lnTo>
                      <a:pt x="11113" y="15"/>
                    </a:lnTo>
                    <a:lnTo>
                      <a:pt x="11113" y="15"/>
                    </a:lnTo>
                    <a:lnTo>
                      <a:pt x="11091" y="27"/>
                    </a:lnTo>
                    <a:lnTo>
                      <a:pt x="11067" y="38"/>
                    </a:lnTo>
                    <a:lnTo>
                      <a:pt x="11043" y="48"/>
                    </a:lnTo>
                    <a:lnTo>
                      <a:pt x="11017" y="57"/>
                    </a:lnTo>
                    <a:lnTo>
                      <a:pt x="10990" y="67"/>
                    </a:lnTo>
                    <a:lnTo>
                      <a:pt x="10961" y="76"/>
                    </a:lnTo>
                    <a:lnTo>
                      <a:pt x="10932" y="83"/>
                    </a:lnTo>
                    <a:lnTo>
                      <a:pt x="10902" y="90"/>
                    </a:lnTo>
                    <a:lnTo>
                      <a:pt x="10870" y="97"/>
                    </a:lnTo>
                    <a:lnTo>
                      <a:pt x="10838" y="102"/>
                    </a:lnTo>
                    <a:lnTo>
                      <a:pt x="10806" y="107"/>
                    </a:lnTo>
                    <a:lnTo>
                      <a:pt x="10772" y="112"/>
                    </a:lnTo>
                    <a:lnTo>
                      <a:pt x="10737" y="114"/>
                    </a:lnTo>
                    <a:lnTo>
                      <a:pt x="10702" y="117"/>
                    </a:lnTo>
                    <a:lnTo>
                      <a:pt x="10666" y="118"/>
                    </a:lnTo>
                    <a:lnTo>
                      <a:pt x="10630" y="118"/>
                    </a:lnTo>
                    <a:lnTo>
                      <a:pt x="10630" y="118"/>
                    </a:lnTo>
                    <a:lnTo>
                      <a:pt x="10594" y="118"/>
                    </a:lnTo>
                    <a:lnTo>
                      <a:pt x="10558" y="117"/>
                    </a:lnTo>
                    <a:lnTo>
                      <a:pt x="10524" y="114"/>
                    </a:lnTo>
                    <a:lnTo>
                      <a:pt x="10489" y="112"/>
                    </a:lnTo>
                    <a:lnTo>
                      <a:pt x="10455" y="107"/>
                    </a:lnTo>
                    <a:lnTo>
                      <a:pt x="10422" y="102"/>
                    </a:lnTo>
                    <a:lnTo>
                      <a:pt x="10390" y="97"/>
                    </a:lnTo>
                    <a:lnTo>
                      <a:pt x="10359" y="90"/>
                    </a:lnTo>
                    <a:lnTo>
                      <a:pt x="10329" y="83"/>
                    </a:lnTo>
                    <a:lnTo>
                      <a:pt x="10299" y="76"/>
                    </a:lnTo>
                    <a:lnTo>
                      <a:pt x="10271" y="67"/>
                    </a:lnTo>
                    <a:lnTo>
                      <a:pt x="10244" y="57"/>
                    </a:lnTo>
                    <a:lnTo>
                      <a:pt x="10218" y="48"/>
                    </a:lnTo>
                    <a:lnTo>
                      <a:pt x="10193" y="38"/>
                    </a:lnTo>
                    <a:lnTo>
                      <a:pt x="10170" y="27"/>
                    </a:lnTo>
                    <a:lnTo>
                      <a:pt x="10147" y="15"/>
                    </a:lnTo>
                    <a:lnTo>
                      <a:pt x="10147" y="15"/>
                    </a:lnTo>
                    <a:lnTo>
                      <a:pt x="10125" y="27"/>
                    </a:lnTo>
                    <a:lnTo>
                      <a:pt x="10101" y="38"/>
                    </a:lnTo>
                    <a:lnTo>
                      <a:pt x="10076" y="48"/>
                    </a:lnTo>
                    <a:lnTo>
                      <a:pt x="10050" y="57"/>
                    </a:lnTo>
                    <a:lnTo>
                      <a:pt x="10023" y="67"/>
                    </a:lnTo>
                    <a:lnTo>
                      <a:pt x="9996" y="76"/>
                    </a:lnTo>
                    <a:lnTo>
                      <a:pt x="9966" y="83"/>
                    </a:lnTo>
                    <a:lnTo>
                      <a:pt x="9936" y="90"/>
                    </a:lnTo>
                    <a:lnTo>
                      <a:pt x="9904" y="97"/>
                    </a:lnTo>
                    <a:lnTo>
                      <a:pt x="9872" y="102"/>
                    </a:lnTo>
                    <a:lnTo>
                      <a:pt x="9839" y="107"/>
                    </a:lnTo>
                    <a:lnTo>
                      <a:pt x="9805" y="112"/>
                    </a:lnTo>
                    <a:lnTo>
                      <a:pt x="9771" y="114"/>
                    </a:lnTo>
                    <a:lnTo>
                      <a:pt x="9736" y="117"/>
                    </a:lnTo>
                    <a:lnTo>
                      <a:pt x="9700" y="118"/>
                    </a:lnTo>
                    <a:lnTo>
                      <a:pt x="9664" y="118"/>
                    </a:lnTo>
                    <a:lnTo>
                      <a:pt x="9664" y="118"/>
                    </a:lnTo>
                    <a:lnTo>
                      <a:pt x="9627" y="118"/>
                    </a:lnTo>
                    <a:lnTo>
                      <a:pt x="9593" y="117"/>
                    </a:lnTo>
                    <a:lnTo>
                      <a:pt x="9557" y="114"/>
                    </a:lnTo>
                    <a:lnTo>
                      <a:pt x="9523" y="112"/>
                    </a:lnTo>
                    <a:lnTo>
                      <a:pt x="9489" y="107"/>
                    </a:lnTo>
                    <a:lnTo>
                      <a:pt x="9456" y="102"/>
                    </a:lnTo>
                    <a:lnTo>
                      <a:pt x="9424" y="97"/>
                    </a:lnTo>
                    <a:lnTo>
                      <a:pt x="9393" y="90"/>
                    </a:lnTo>
                    <a:lnTo>
                      <a:pt x="9363" y="83"/>
                    </a:lnTo>
                    <a:lnTo>
                      <a:pt x="9333" y="76"/>
                    </a:lnTo>
                    <a:lnTo>
                      <a:pt x="9305" y="67"/>
                    </a:lnTo>
                    <a:lnTo>
                      <a:pt x="9278" y="57"/>
                    </a:lnTo>
                    <a:lnTo>
                      <a:pt x="9252" y="48"/>
                    </a:lnTo>
                    <a:lnTo>
                      <a:pt x="9227" y="38"/>
                    </a:lnTo>
                    <a:lnTo>
                      <a:pt x="9203" y="27"/>
                    </a:lnTo>
                    <a:lnTo>
                      <a:pt x="9181" y="15"/>
                    </a:lnTo>
                    <a:lnTo>
                      <a:pt x="9181" y="15"/>
                    </a:lnTo>
                    <a:lnTo>
                      <a:pt x="9159" y="27"/>
                    </a:lnTo>
                    <a:lnTo>
                      <a:pt x="9135" y="38"/>
                    </a:lnTo>
                    <a:lnTo>
                      <a:pt x="9110" y="48"/>
                    </a:lnTo>
                    <a:lnTo>
                      <a:pt x="9084" y="57"/>
                    </a:lnTo>
                    <a:lnTo>
                      <a:pt x="9057" y="67"/>
                    </a:lnTo>
                    <a:lnTo>
                      <a:pt x="9029" y="76"/>
                    </a:lnTo>
                    <a:lnTo>
                      <a:pt x="8999" y="83"/>
                    </a:lnTo>
                    <a:lnTo>
                      <a:pt x="8970" y="90"/>
                    </a:lnTo>
                    <a:lnTo>
                      <a:pt x="8938" y="97"/>
                    </a:lnTo>
                    <a:lnTo>
                      <a:pt x="8905" y="102"/>
                    </a:lnTo>
                    <a:lnTo>
                      <a:pt x="8873" y="107"/>
                    </a:lnTo>
                    <a:lnTo>
                      <a:pt x="8839" y="112"/>
                    </a:lnTo>
                    <a:lnTo>
                      <a:pt x="8805" y="114"/>
                    </a:lnTo>
                    <a:lnTo>
                      <a:pt x="8769" y="117"/>
                    </a:lnTo>
                    <a:lnTo>
                      <a:pt x="8734" y="118"/>
                    </a:lnTo>
                    <a:lnTo>
                      <a:pt x="8697" y="118"/>
                    </a:lnTo>
                    <a:lnTo>
                      <a:pt x="8697" y="118"/>
                    </a:lnTo>
                    <a:lnTo>
                      <a:pt x="8662" y="118"/>
                    </a:lnTo>
                    <a:lnTo>
                      <a:pt x="8626" y="117"/>
                    </a:lnTo>
                    <a:lnTo>
                      <a:pt x="8591" y="114"/>
                    </a:lnTo>
                    <a:lnTo>
                      <a:pt x="8557" y="112"/>
                    </a:lnTo>
                    <a:lnTo>
                      <a:pt x="8523" y="107"/>
                    </a:lnTo>
                    <a:lnTo>
                      <a:pt x="8489" y="102"/>
                    </a:lnTo>
                    <a:lnTo>
                      <a:pt x="8458" y="97"/>
                    </a:lnTo>
                    <a:lnTo>
                      <a:pt x="8426" y="90"/>
                    </a:lnTo>
                    <a:lnTo>
                      <a:pt x="8396" y="83"/>
                    </a:lnTo>
                    <a:lnTo>
                      <a:pt x="8368" y="76"/>
                    </a:lnTo>
                    <a:lnTo>
                      <a:pt x="8339" y="67"/>
                    </a:lnTo>
                    <a:lnTo>
                      <a:pt x="8312" y="57"/>
                    </a:lnTo>
                    <a:lnTo>
                      <a:pt x="8286" y="48"/>
                    </a:lnTo>
                    <a:lnTo>
                      <a:pt x="8261" y="38"/>
                    </a:lnTo>
                    <a:lnTo>
                      <a:pt x="8237" y="27"/>
                    </a:lnTo>
                    <a:lnTo>
                      <a:pt x="8215" y="15"/>
                    </a:lnTo>
                    <a:lnTo>
                      <a:pt x="8215" y="15"/>
                    </a:lnTo>
                    <a:lnTo>
                      <a:pt x="8192" y="27"/>
                    </a:lnTo>
                    <a:lnTo>
                      <a:pt x="8169" y="38"/>
                    </a:lnTo>
                    <a:lnTo>
                      <a:pt x="8144" y="48"/>
                    </a:lnTo>
                    <a:lnTo>
                      <a:pt x="8118" y="57"/>
                    </a:lnTo>
                    <a:lnTo>
                      <a:pt x="8091" y="67"/>
                    </a:lnTo>
                    <a:lnTo>
                      <a:pt x="8063" y="76"/>
                    </a:lnTo>
                    <a:lnTo>
                      <a:pt x="8033" y="83"/>
                    </a:lnTo>
                    <a:lnTo>
                      <a:pt x="8003" y="90"/>
                    </a:lnTo>
                    <a:lnTo>
                      <a:pt x="7972" y="97"/>
                    </a:lnTo>
                    <a:lnTo>
                      <a:pt x="7940" y="102"/>
                    </a:lnTo>
                    <a:lnTo>
                      <a:pt x="7907" y="107"/>
                    </a:lnTo>
                    <a:lnTo>
                      <a:pt x="7873" y="112"/>
                    </a:lnTo>
                    <a:lnTo>
                      <a:pt x="7838" y="114"/>
                    </a:lnTo>
                    <a:lnTo>
                      <a:pt x="7803" y="117"/>
                    </a:lnTo>
                    <a:lnTo>
                      <a:pt x="7768" y="118"/>
                    </a:lnTo>
                    <a:lnTo>
                      <a:pt x="7732" y="118"/>
                    </a:lnTo>
                    <a:lnTo>
                      <a:pt x="7732" y="118"/>
                    </a:lnTo>
                    <a:lnTo>
                      <a:pt x="7696" y="118"/>
                    </a:lnTo>
                    <a:lnTo>
                      <a:pt x="7660" y="117"/>
                    </a:lnTo>
                    <a:lnTo>
                      <a:pt x="7625" y="114"/>
                    </a:lnTo>
                    <a:lnTo>
                      <a:pt x="7590" y="112"/>
                    </a:lnTo>
                    <a:lnTo>
                      <a:pt x="7556" y="107"/>
                    </a:lnTo>
                    <a:lnTo>
                      <a:pt x="7524" y="102"/>
                    </a:lnTo>
                    <a:lnTo>
                      <a:pt x="7492" y="97"/>
                    </a:lnTo>
                    <a:lnTo>
                      <a:pt x="7460" y="90"/>
                    </a:lnTo>
                    <a:lnTo>
                      <a:pt x="7430" y="83"/>
                    </a:lnTo>
                    <a:lnTo>
                      <a:pt x="7401" y="76"/>
                    </a:lnTo>
                    <a:lnTo>
                      <a:pt x="7372" y="67"/>
                    </a:lnTo>
                    <a:lnTo>
                      <a:pt x="7345" y="57"/>
                    </a:lnTo>
                    <a:lnTo>
                      <a:pt x="7319" y="48"/>
                    </a:lnTo>
                    <a:lnTo>
                      <a:pt x="7295" y="38"/>
                    </a:lnTo>
                    <a:lnTo>
                      <a:pt x="7271" y="27"/>
                    </a:lnTo>
                    <a:lnTo>
                      <a:pt x="7249" y="15"/>
                    </a:lnTo>
                    <a:lnTo>
                      <a:pt x="7249" y="15"/>
                    </a:lnTo>
                    <a:lnTo>
                      <a:pt x="7226" y="27"/>
                    </a:lnTo>
                    <a:lnTo>
                      <a:pt x="7202" y="38"/>
                    </a:lnTo>
                    <a:lnTo>
                      <a:pt x="7178" y="48"/>
                    </a:lnTo>
                    <a:lnTo>
                      <a:pt x="7152" y="57"/>
                    </a:lnTo>
                    <a:lnTo>
                      <a:pt x="7125" y="67"/>
                    </a:lnTo>
                    <a:lnTo>
                      <a:pt x="7097" y="76"/>
                    </a:lnTo>
                    <a:lnTo>
                      <a:pt x="7067" y="83"/>
                    </a:lnTo>
                    <a:lnTo>
                      <a:pt x="7037" y="90"/>
                    </a:lnTo>
                    <a:lnTo>
                      <a:pt x="7005" y="97"/>
                    </a:lnTo>
                    <a:lnTo>
                      <a:pt x="6974" y="102"/>
                    </a:lnTo>
                    <a:lnTo>
                      <a:pt x="6941" y="107"/>
                    </a:lnTo>
                    <a:lnTo>
                      <a:pt x="6907" y="112"/>
                    </a:lnTo>
                    <a:lnTo>
                      <a:pt x="6872" y="114"/>
                    </a:lnTo>
                    <a:lnTo>
                      <a:pt x="6838" y="117"/>
                    </a:lnTo>
                    <a:lnTo>
                      <a:pt x="6802" y="118"/>
                    </a:lnTo>
                    <a:lnTo>
                      <a:pt x="6766" y="118"/>
                    </a:lnTo>
                    <a:lnTo>
                      <a:pt x="6766" y="118"/>
                    </a:lnTo>
                    <a:lnTo>
                      <a:pt x="6730" y="118"/>
                    </a:lnTo>
                    <a:lnTo>
                      <a:pt x="6695" y="117"/>
                    </a:lnTo>
                    <a:lnTo>
                      <a:pt x="6660" y="115"/>
                    </a:lnTo>
                    <a:lnTo>
                      <a:pt x="6626" y="112"/>
                    </a:lnTo>
                    <a:lnTo>
                      <a:pt x="6593" y="107"/>
                    </a:lnTo>
                    <a:lnTo>
                      <a:pt x="6560" y="103"/>
                    </a:lnTo>
                    <a:lnTo>
                      <a:pt x="6528" y="98"/>
                    </a:lnTo>
                    <a:lnTo>
                      <a:pt x="6498" y="91"/>
                    </a:lnTo>
                    <a:lnTo>
                      <a:pt x="6467" y="85"/>
                    </a:lnTo>
                    <a:lnTo>
                      <a:pt x="6439" y="77"/>
                    </a:lnTo>
                    <a:lnTo>
                      <a:pt x="6411" y="68"/>
                    </a:lnTo>
                    <a:lnTo>
                      <a:pt x="6383" y="59"/>
                    </a:lnTo>
                    <a:lnTo>
                      <a:pt x="6357" y="50"/>
                    </a:lnTo>
                    <a:lnTo>
                      <a:pt x="6333" y="39"/>
                    </a:lnTo>
                    <a:lnTo>
                      <a:pt x="6309" y="29"/>
                    </a:lnTo>
                    <a:lnTo>
                      <a:pt x="6288" y="17"/>
                    </a:lnTo>
                    <a:lnTo>
                      <a:pt x="6288" y="0"/>
                    </a:lnTo>
                    <a:lnTo>
                      <a:pt x="6288" y="0"/>
                    </a:lnTo>
                    <a:lnTo>
                      <a:pt x="6272" y="8"/>
                    </a:lnTo>
                    <a:lnTo>
                      <a:pt x="6272" y="8"/>
                    </a:lnTo>
                    <a:lnTo>
                      <a:pt x="6266" y="5"/>
                    </a:lnTo>
                    <a:lnTo>
                      <a:pt x="6266" y="13"/>
                    </a:lnTo>
                    <a:lnTo>
                      <a:pt x="6266" y="13"/>
                    </a:lnTo>
                    <a:lnTo>
                      <a:pt x="6244" y="25"/>
                    </a:lnTo>
                    <a:lnTo>
                      <a:pt x="6220" y="36"/>
                    </a:lnTo>
                    <a:lnTo>
                      <a:pt x="6195" y="46"/>
                    </a:lnTo>
                    <a:lnTo>
                      <a:pt x="6169" y="56"/>
                    </a:lnTo>
                    <a:lnTo>
                      <a:pt x="6142" y="66"/>
                    </a:lnTo>
                    <a:lnTo>
                      <a:pt x="6113" y="75"/>
                    </a:lnTo>
                    <a:lnTo>
                      <a:pt x="6084" y="82"/>
                    </a:lnTo>
                    <a:lnTo>
                      <a:pt x="6053" y="90"/>
                    </a:lnTo>
                    <a:lnTo>
                      <a:pt x="6022" y="97"/>
                    </a:lnTo>
                    <a:lnTo>
                      <a:pt x="5989" y="102"/>
                    </a:lnTo>
                    <a:lnTo>
                      <a:pt x="5955" y="107"/>
                    </a:lnTo>
                    <a:lnTo>
                      <a:pt x="5922" y="111"/>
                    </a:lnTo>
                    <a:lnTo>
                      <a:pt x="5887" y="114"/>
                    </a:lnTo>
                    <a:lnTo>
                      <a:pt x="5852" y="117"/>
                    </a:lnTo>
                    <a:lnTo>
                      <a:pt x="5815" y="118"/>
                    </a:lnTo>
                    <a:lnTo>
                      <a:pt x="5779" y="118"/>
                    </a:lnTo>
                    <a:lnTo>
                      <a:pt x="5779" y="118"/>
                    </a:lnTo>
                    <a:lnTo>
                      <a:pt x="5743" y="118"/>
                    </a:lnTo>
                    <a:lnTo>
                      <a:pt x="5707" y="117"/>
                    </a:lnTo>
                    <a:lnTo>
                      <a:pt x="5672" y="114"/>
                    </a:lnTo>
                    <a:lnTo>
                      <a:pt x="5638" y="112"/>
                    </a:lnTo>
                    <a:lnTo>
                      <a:pt x="5604" y="107"/>
                    </a:lnTo>
                    <a:lnTo>
                      <a:pt x="5571" y="102"/>
                    </a:lnTo>
                    <a:lnTo>
                      <a:pt x="5538" y="97"/>
                    </a:lnTo>
                    <a:lnTo>
                      <a:pt x="5508" y="90"/>
                    </a:lnTo>
                    <a:lnTo>
                      <a:pt x="5477" y="83"/>
                    </a:lnTo>
                    <a:lnTo>
                      <a:pt x="5448" y="76"/>
                    </a:lnTo>
                    <a:lnTo>
                      <a:pt x="5420" y="67"/>
                    </a:lnTo>
                    <a:lnTo>
                      <a:pt x="5392" y="57"/>
                    </a:lnTo>
                    <a:lnTo>
                      <a:pt x="5366" y="48"/>
                    </a:lnTo>
                    <a:lnTo>
                      <a:pt x="5341" y="38"/>
                    </a:lnTo>
                    <a:lnTo>
                      <a:pt x="5318" y="27"/>
                    </a:lnTo>
                    <a:lnTo>
                      <a:pt x="5296" y="15"/>
                    </a:lnTo>
                    <a:lnTo>
                      <a:pt x="5296" y="15"/>
                    </a:lnTo>
                    <a:lnTo>
                      <a:pt x="5274" y="27"/>
                    </a:lnTo>
                    <a:lnTo>
                      <a:pt x="5250" y="38"/>
                    </a:lnTo>
                    <a:lnTo>
                      <a:pt x="5225" y="48"/>
                    </a:lnTo>
                    <a:lnTo>
                      <a:pt x="5199" y="57"/>
                    </a:lnTo>
                    <a:lnTo>
                      <a:pt x="5171" y="67"/>
                    </a:lnTo>
                    <a:lnTo>
                      <a:pt x="5143" y="76"/>
                    </a:lnTo>
                    <a:lnTo>
                      <a:pt x="5115" y="83"/>
                    </a:lnTo>
                    <a:lnTo>
                      <a:pt x="5084" y="90"/>
                    </a:lnTo>
                    <a:lnTo>
                      <a:pt x="5053" y="97"/>
                    </a:lnTo>
                    <a:lnTo>
                      <a:pt x="5021" y="102"/>
                    </a:lnTo>
                    <a:lnTo>
                      <a:pt x="4987" y="107"/>
                    </a:lnTo>
                    <a:lnTo>
                      <a:pt x="4954" y="112"/>
                    </a:lnTo>
                    <a:lnTo>
                      <a:pt x="4920" y="114"/>
                    </a:lnTo>
                    <a:lnTo>
                      <a:pt x="4885" y="117"/>
                    </a:lnTo>
                    <a:lnTo>
                      <a:pt x="4849" y="118"/>
                    </a:lnTo>
                    <a:lnTo>
                      <a:pt x="4813" y="118"/>
                    </a:lnTo>
                    <a:lnTo>
                      <a:pt x="4813" y="118"/>
                    </a:lnTo>
                    <a:lnTo>
                      <a:pt x="4776" y="118"/>
                    </a:lnTo>
                    <a:lnTo>
                      <a:pt x="4741" y="117"/>
                    </a:lnTo>
                    <a:lnTo>
                      <a:pt x="4705" y="114"/>
                    </a:lnTo>
                    <a:lnTo>
                      <a:pt x="4672" y="112"/>
                    </a:lnTo>
                    <a:lnTo>
                      <a:pt x="4638" y="107"/>
                    </a:lnTo>
                    <a:lnTo>
                      <a:pt x="4605" y="102"/>
                    </a:lnTo>
                    <a:lnTo>
                      <a:pt x="4573" y="97"/>
                    </a:lnTo>
                    <a:lnTo>
                      <a:pt x="4541" y="90"/>
                    </a:lnTo>
                    <a:lnTo>
                      <a:pt x="4512" y="83"/>
                    </a:lnTo>
                    <a:lnTo>
                      <a:pt x="4482" y="76"/>
                    </a:lnTo>
                    <a:lnTo>
                      <a:pt x="4454" y="67"/>
                    </a:lnTo>
                    <a:lnTo>
                      <a:pt x="4427" y="57"/>
                    </a:lnTo>
                    <a:lnTo>
                      <a:pt x="4400" y="48"/>
                    </a:lnTo>
                    <a:lnTo>
                      <a:pt x="4375" y="38"/>
                    </a:lnTo>
                    <a:lnTo>
                      <a:pt x="4351" y="27"/>
                    </a:lnTo>
                    <a:lnTo>
                      <a:pt x="4330" y="15"/>
                    </a:lnTo>
                    <a:lnTo>
                      <a:pt x="4330" y="15"/>
                    </a:lnTo>
                    <a:lnTo>
                      <a:pt x="4308" y="27"/>
                    </a:lnTo>
                    <a:lnTo>
                      <a:pt x="4284" y="38"/>
                    </a:lnTo>
                    <a:lnTo>
                      <a:pt x="4259" y="48"/>
                    </a:lnTo>
                    <a:lnTo>
                      <a:pt x="4233" y="57"/>
                    </a:lnTo>
                    <a:lnTo>
                      <a:pt x="4206" y="67"/>
                    </a:lnTo>
                    <a:lnTo>
                      <a:pt x="4177" y="76"/>
                    </a:lnTo>
                    <a:lnTo>
                      <a:pt x="4148" y="83"/>
                    </a:lnTo>
                    <a:lnTo>
                      <a:pt x="4117" y="90"/>
                    </a:lnTo>
                    <a:lnTo>
                      <a:pt x="4087" y="97"/>
                    </a:lnTo>
                    <a:lnTo>
                      <a:pt x="4054" y="102"/>
                    </a:lnTo>
                    <a:lnTo>
                      <a:pt x="4022" y="107"/>
                    </a:lnTo>
                    <a:lnTo>
                      <a:pt x="3988" y="112"/>
                    </a:lnTo>
                    <a:lnTo>
                      <a:pt x="3953" y="114"/>
                    </a:lnTo>
                    <a:lnTo>
                      <a:pt x="3918" y="117"/>
                    </a:lnTo>
                    <a:lnTo>
                      <a:pt x="3883" y="118"/>
                    </a:lnTo>
                    <a:lnTo>
                      <a:pt x="3846" y="118"/>
                    </a:lnTo>
                    <a:lnTo>
                      <a:pt x="3846" y="118"/>
                    </a:lnTo>
                    <a:lnTo>
                      <a:pt x="3810" y="118"/>
                    </a:lnTo>
                    <a:lnTo>
                      <a:pt x="3774" y="117"/>
                    </a:lnTo>
                    <a:lnTo>
                      <a:pt x="3739" y="114"/>
                    </a:lnTo>
                    <a:lnTo>
                      <a:pt x="3706" y="112"/>
                    </a:lnTo>
                    <a:lnTo>
                      <a:pt x="3672" y="107"/>
                    </a:lnTo>
                    <a:lnTo>
                      <a:pt x="3638" y="102"/>
                    </a:lnTo>
                    <a:lnTo>
                      <a:pt x="3607" y="97"/>
                    </a:lnTo>
                    <a:lnTo>
                      <a:pt x="3575" y="90"/>
                    </a:lnTo>
                    <a:lnTo>
                      <a:pt x="3545" y="83"/>
                    </a:lnTo>
                    <a:lnTo>
                      <a:pt x="3515" y="76"/>
                    </a:lnTo>
                    <a:lnTo>
                      <a:pt x="3488" y="67"/>
                    </a:lnTo>
                    <a:lnTo>
                      <a:pt x="3461" y="57"/>
                    </a:lnTo>
                    <a:lnTo>
                      <a:pt x="3435" y="48"/>
                    </a:lnTo>
                    <a:lnTo>
                      <a:pt x="3410" y="38"/>
                    </a:lnTo>
                    <a:lnTo>
                      <a:pt x="3386" y="27"/>
                    </a:lnTo>
                    <a:lnTo>
                      <a:pt x="3364" y="15"/>
                    </a:lnTo>
                    <a:lnTo>
                      <a:pt x="3364" y="15"/>
                    </a:lnTo>
                    <a:lnTo>
                      <a:pt x="3341" y="27"/>
                    </a:lnTo>
                    <a:lnTo>
                      <a:pt x="3318" y="38"/>
                    </a:lnTo>
                    <a:lnTo>
                      <a:pt x="3293" y="48"/>
                    </a:lnTo>
                    <a:lnTo>
                      <a:pt x="3267" y="57"/>
                    </a:lnTo>
                    <a:lnTo>
                      <a:pt x="3240" y="67"/>
                    </a:lnTo>
                    <a:lnTo>
                      <a:pt x="3211" y="76"/>
                    </a:lnTo>
                    <a:lnTo>
                      <a:pt x="3182" y="83"/>
                    </a:lnTo>
                    <a:lnTo>
                      <a:pt x="3151" y="90"/>
                    </a:lnTo>
                    <a:lnTo>
                      <a:pt x="3121" y="97"/>
                    </a:lnTo>
                    <a:lnTo>
                      <a:pt x="3088" y="102"/>
                    </a:lnTo>
                    <a:lnTo>
                      <a:pt x="3056" y="107"/>
                    </a:lnTo>
                    <a:lnTo>
                      <a:pt x="3022" y="112"/>
                    </a:lnTo>
                    <a:lnTo>
                      <a:pt x="2987" y="114"/>
                    </a:lnTo>
                    <a:lnTo>
                      <a:pt x="2952" y="117"/>
                    </a:lnTo>
                    <a:lnTo>
                      <a:pt x="2916" y="118"/>
                    </a:lnTo>
                    <a:lnTo>
                      <a:pt x="2880" y="118"/>
                    </a:lnTo>
                    <a:lnTo>
                      <a:pt x="2880" y="118"/>
                    </a:lnTo>
                    <a:lnTo>
                      <a:pt x="2844" y="118"/>
                    </a:lnTo>
                    <a:lnTo>
                      <a:pt x="2808" y="117"/>
                    </a:lnTo>
                    <a:lnTo>
                      <a:pt x="2774" y="114"/>
                    </a:lnTo>
                    <a:lnTo>
                      <a:pt x="2739" y="112"/>
                    </a:lnTo>
                    <a:lnTo>
                      <a:pt x="2705" y="107"/>
                    </a:lnTo>
                    <a:lnTo>
                      <a:pt x="2672" y="102"/>
                    </a:lnTo>
                    <a:lnTo>
                      <a:pt x="2641" y="97"/>
                    </a:lnTo>
                    <a:lnTo>
                      <a:pt x="2609" y="90"/>
                    </a:lnTo>
                    <a:lnTo>
                      <a:pt x="2579" y="83"/>
                    </a:lnTo>
                    <a:lnTo>
                      <a:pt x="2549" y="76"/>
                    </a:lnTo>
                    <a:lnTo>
                      <a:pt x="2521" y="67"/>
                    </a:lnTo>
                    <a:lnTo>
                      <a:pt x="2494" y="57"/>
                    </a:lnTo>
                    <a:lnTo>
                      <a:pt x="2468" y="48"/>
                    </a:lnTo>
                    <a:lnTo>
                      <a:pt x="2444" y="38"/>
                    </a:lnTo>
                    <a:lnTo>
                      <a:pt x="2420" y="27"/>
                    </a:lnTo>
                    <a:lnTo>
                      <a:pt x="2398" y="15"/>
                    </a:lnTo>
                    <a:lnTo>
                      <a:pt x="2398" y="15"/>
                    </a:lnTo>
                    <a:lnTo>
                      <a:pt x="2375" y="27"/>
                    </a:lnTo>
                    <a:lnTo>
                      <a:pt x="2351" y="38"/>
                    </a:lnTo>
                    <a:lnTo>
                      <a:pt x="2327" y="48"/>
                    </a:lnTo>
                    <a:lnTo>
                      <a:pt x="2301" y="57"/>
                    </a:lnTo>
                    <a:lnTo>
                      <a:pt x="2274" y="67"/>
                    </a:lnTo>
                    <a:lnTo>
                      <a:pt x="2245" y="76"/>
                    </a:lnTo>
                    <a:lnTo>
                      <a:pt x="2216" y="83"/>
                    </a:lnTo>
                    <a:lnTo>
                      <a:pt x="2186" y="90"/>
                    </a:lnTo>
                    <a:lnTo>
                      <a:pt x="2154" y="97"/>
                    </a:lnTo>
                    <a:lnTo>
                      <a:pt x="2122" y="102"/>
                    </a:lnTo>
                    <a:lnTo>
                      <a:pt x="2090" y="107"/>
                    </a:lnTo>
                    <a:lnTo>
                      <a:pt x="2056" y="112"/>
                    </a:lnTo>
                    <a:lnTo>
                      <a:pt x="2021" y="114"/>
                    </a:lnTo>
                    <a:lnTo>
                      <a:pt x="1986" y="117"/>
                    </a:lnTo>
                    <a:lnTo>
                      <a:pt x="1950" y="118"/>
                    </a:lnTo>
                    <a:lnTo>
                      <a:pt x="1914" y="118"/>
                    </a:lnTo>
                    <a:lnTo>
                      <a:pt x="1914" y="118"/>
                    </a:lnTo>
                    <a:lnTo>
                      <a:pt x="1878" y="118"/>
                    </a:lnTo>
                    <a:lnTo>
                      <a:pt x="1843" y="117"/>
                    </a:lnTo>
                    <a:lnTo>
                      <a:pt x="1808" y="114"/>
                    </a:lnTo>
                    <a:lnTo>
                      <a:pt x="1773" y="112"/>
                    </a:lnTo>
                    <a:lnTo>
                      <a:pt x="1739" y="107"/>
                    </a:lnTo>
                    <a:lnTo>
                      <a:pt x="1706" y="102"/>
                    </a:lnTo>
                    <a:lnTo>
                      <a:pt x="1674" y="97"/>
                    </a:lnTo>
                    <a:lnTo>
                      <a:pt x="1643" y="90"/>
                    </a:lnTo>
                    <a:lnTo>
                      <a:pt x="1613" y="83"/>
                    </a:lnTo>
                    <a:lnTo>
                      <a:pt x="1583" y="76"/>
                    </a:lnTo>
                    <a:lnTo>
                      <a:pt x="1555" y="67"/>
                    </a:lnTo>
                    <a:lnTo>
                      <a:pt x="1528" y="57"/>
                    </a:lnTo>
                    <a:lnTo>
                      <a:pt x="1502" y="48"/>
                    </a:lnTo>
                    <a:lnTo>
                      <a:pt x="1477" y="38"/>
                    </a:lnTo>
                    <a:lnTo>
                      <a:pt x="1454" y="27"/>
                    </a:lnTo>
                    <a:lnTo>
                      <a:pt x="1431" y="15"/>
                    </a:lnTo>
                    <a:lnTo>
                      <a:pt x="1431" y="15"/>
                    </a:lnTo>
                    <a:lnTo>
                      <a:pt x="1409" y="27"/>
                    </a:lnTo>
                    <a:lnTo>
                      <a:pt x="1385" y="38"/>
                    </a:lnTo>
                    <a:lnTo>
                      <a:pt x="1360" y="48"/>
                    </a:lnTo>
                    <a:lnTo>
                      <a:pt x="1334" y="57"/>
                    </a:lnTo>
                    <a:lnTo>
                      <a:pt x="1308" y="67"/>
                    </a:lnTo>
                    <a:lnTo>
                      <a:pt x="1280" y="76"/>
                    </a:lnTo>
                    <a:lnTo>
                      <a:pt x="1250" y="83"/>
                    </a:lnTo>
                    <a:lnTo>
                      <a:pt x="1220" y="90"/>
                    </a:lnTo>
                    <a:lnTo>
                      <a:pt x="1188" y="97"/>
                    </a:lnTo>
                    <a:lnTo>
                      <a:pt x="1156" y="102"/>
                    </a:lnTo>
                    <a:lnTo>
                      <a:pt x="1123" y="107"/>
                    </a:lnTo>
                    <a:lnTo>
                      <a:pt x="1089" y="112"/>
                    </a:lnTo>
                    <a:lnTo>
                      <a:pt x="1055" y="114"/>
                    </a:lnTo>
                    <a:lnTo>
                      <a:pt x="1020" y="117"/>
                    </a:lnTo>
                    <a:lnTo>
                      <a:pt x="984" y="118"/>
                    </a:lnTo>
                    <a:lnTo>
                      <a:pt x="948" y="118"/>
                    </a:lnTo>
                    <a:lnTo>
                      <a:pt x="948" y="118"/>
                    </a:lnTo>
                    <a:lnTo>
                      <a:pt x="911" y="118"/>
                    </a:lnTo>
                    <a:lnTo>
                      <a:pt x="877" y="117"/>
                    </a:lnTo>
                    <a:lnTo>
                      <a:pt x="841" y="114"/>
                    </a:lnTo>
                    <a:lnTo>
                      <a:pt x="807" y="112"/>
                    </a:lnTo>
                    <a:lnTo>
                      <a:pt x="773" y="107"/>
                    </a:lnTo>
                    <a:lnTo>
                      <a:pt x="740" y="102"/>
                    </a:lnTo>
                    <a:lnTo>
                      <a:pt x="708" y="97"/>
                    </a:lnTo>
                    <a:lnTo>
                      <a:pt x="677" y="90"/>
                    </a:lnTo>
                    <a:lnTo>
                      <a:pt x="647" y="83"/>
                    </a:lnTo>
                    <a:lnTo>
                      <a:pt x="617" y="76"/>
                    </a:lnTo>
                    <a:lnTo>
                      <a:pt x="589" y="67"/>
                    </a:lnTo>
                    <a:lnTo>
                      <a:pt x="562" y="57"/>
                    </a:lnTo>
                    <a:lnTo>
                      <a:pt x="536" y="48"/>
                    </a:lnTo>
                    <a:lnTo>
                      <a:pt x="511" y="38"/>
                    </a:lnTo>
                    <a:lnTo>
                      <a:pt x="487" y="27"/>
                    </a:lnTo>
                    <a:lnTo>
                      <a:pt x="465" y="15"/>
                    </a:lnTo>
                    <a:lnTo>
                      <a:pt x="465" y="15"/>
                    </a:lnTo>
                    <a:lnTo>
                      <a:pt x="443" y="26"/>
                    </a:lnTo>
                    <a:lnTo>
                      <a:pt x="420" y="37"/>
                    </a:lnTo>
                    <a:lnTo>
                      <a:pt x="396" y="46"/>
                    </a:lnTo>
                    <a:lnTo>
                      <a:pt x="371" y="56"/>
                    </a:lnTo>
                    <a:lnTo>
                      <a:pt x="345" y="65"/>
                    </a:lnTo>
                    <a:lnTo>
                      <a:pt x="318" y="74"/>
                    </a:lnTo>
                    <a:lnTo>
                      <a:pt x="290" y="81"/>
                    </a:lnTo>
                    <a:lnTo>
                      <a:pt x="261" y="89"/>
                    </a:lnTo>
                    <a:lnTo>
                      <a:pt x="231" y="94"/>
                    </a:lnTo>
                    <a:lnTo>
                      <a:pt x="200" y="101"/>
                    </a:lnTo>
                    <a:lnTo>
                      <a:pt x="169" y="105"/>
                    </a:lnTo>
                    <a:lnTo>
                      <a:pt x="136" y="110"/>
                    </a:lnTo>
                    <a:lnTo>
                      <a:pt x="103" y="113"/>
                    </a:lnTo>
                    <a:lnTo>
                      <a:pt x="70" y="115"/>
                    </a:lnTo>
                    <a:lnTo>
                      <a:pt x="35" y="117"/>
                    </a:lnTo>
                    <a:lnTo>
                      <a:pt x="0" y="118"/>
                    </a:lnTo>
                    <a:lnTo>
                      <a:pt x="0" y="884"/>
                    </a:lnTo>
                    <a:lnTo>
                      <a:pt x="6266" y="884"/>
                    </a:lnTo>
                    <a:lnTo>
                      <a:pt x="6288" y="884"/>
                    </a:lnTo>
                    <a:lnTo>
                      <a:pt x="13071" y="884"/>
                    </a:lnTo>
                    <a:lnTo>
                      <a:pt x="13071" y="884"/>
                    </a:lnTo>
                    <a:lnTo>
                      <a:pt x="19855" y="884"/>
                    </a:lnTo>
                    <a:lnTo>
                      <a:pt x="19876" y="884"/>
                    </a:lnTo>
                    <a:lnTo>
                      <a:pt x="26124" y="884"/>
                    </a:lnTo>
                    <a:lnTo>
                      <a:pt x="26124" y="118"/>
                    </a:lnTo>
                    <a:lnTo>
                      <a:pt x="26124" y="118"/>
                    </a:lnTo>
                    <a:lnTo>
                      <a:pt x="26089" y="117"/>
                    </a:lnTo>
                    <a:lnTo>
                      <a:pt x="26056" y="115"/>
                    </a:lnTo>
                    <a:lnTo>
                      <a:pt x="26023" y="112"/>
                    </a:lnTo>
                    <a:lnTo>
                      <a:pt x="25991" y="108"/>
                    </a:lnTo>
                    <a:lnTo>
                      <a:pt x="25958" y="104"/>
                    </a:lnTo>
                    <a:lnTo>
                      <a:pt x="25928" y="100"/>
                    </a:lnTo>
                    <a:lnTo>
                      <a:pt x="25897" y="94"/>
                    </a:lnTo>
                    <a:lnTo>
                      <a:pt x="25868" y="88"/>
                    </a:lnTo>
                    <a:lnTo>
                      <a:pt x="25840" y="80"/>
                    </a:lnTo>
                    <a:lnTo>
                      <a:pt x="25813" y="73"/>
                    </a:lnTo>
                    <a:lnTo>
                      <a:pt x="25785" y="65"/>
                    </a:lnTo>
                    <a:lnTo>
                      <a:pt x="25759" y="56"/>
                    </a:lnTo>
                    <a:lnTo>
                      <a:pt x="25735" y="46"/>
                    </a:lnTo>
                    <a:lnTo>
                      <a:pt x="25711" y="37"/>
                    </a:lnTo>
                    <a:lnTo>
                      <a:pt x="25690" y="26"/>
                    </a:lnTo>
                    <a:lnTo>
                      <a:pt x="25668" y="15"/>
                    </a:lnTo>
                    <a:lnTo>
                      <a:pt x="25668" y="15"/>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fr-FR"/>
              </a:p>
            </p:txBody>
          </p:sp>
          <p:grpSp>
            <p:nvGrpSpPr>
              <p:cNvPr id="165" name="Groupe 38"/>
              <p:cNvGrpSpPr/>
              <p:nvPr/>
            </p:nvGrpSpPr>
            <p:grpSpPr>
              <a:xfrm>
                <a:off x="5334162" y="2355343"/>
                <a:ext cx="2441797" cy="2169583"/>
                <a:chOff x="1306156" y="2881292"/>
                <a:chExt cx="3932539" cy="3494136"/>
              </a:xfrm>
            </p:grpSpPr>
            <p:sp>
              <p:nvSpPr>
                <p:cNvPr id="166" name="Freeform 13"/>
                <p:cNvSpPr>
                  <a:spLocks noEditPoints="1"/>
                </p:cNvSpPr>
                <p:nvPr/>
              </p:nvSpPr>
              <p:spPr bwMode="auto">
                <a:xfrm>
                  <a:off x="1306156" y="2881292"/>
                  <a:ext cx="3932539" cy="3494136"/>
                </a:xfrm>
                <a:custGeom>
                  <a:avLst/>
                  <a:gdLst>
                    <a:gd name="T0" fmla="*/ 12550 w 14420"/>
                    <a:gd name="T1" fmla="*/ 0 h 12810"/>
                    <a:gd name="T2" fmla="*/ 12010 w 14420"/>
                    <a:gd name="T3" fmla="*/ 826 h 12810"/>
                    <a:gd name="T4" fmla="*/ 11275 w 14420"/>
                    <a:gd name="T5" fmla="*/ 1971 h 12810"/>
                    <a:gd name="T6" fmla="*/ 10859 w 14420"/>
                    <a:gd name="T7" fmla="*/ 2649 h 12810"/>
                    <a:gd name="T8" fmla="*/ 10390 w 14420"/>
                    <a:gd name="T9" fmla="*/ 3426 h 12810"/>
                    <a:gd name="T10" fmla="*/ 9323 w 14420"/>
                    <a:gd name="T11" fmla="*/ 5160 h 12810"/>
                    <a:gd name="T12" fmla="*/ 9410 w 14420"/>
                    <a:gd name="T13" fmla="*/ 4985 h 12810"/>
                    <a:gd name="T14" fmla="*/ 9593 w 14420"/>
                    <a:gd name="T15" fmla="*/ 4561 h 12810"/>
                    <a:gd name="T16" fmla="*/ 9783 w 14420"/>
                    <a:gd name="T17" fmla="*/ 4063 h 12810"/>
                    <a:gd name="T18" fmla="*/ 10059 w 14420"/>
                    <a:gd name="T19" fmla="*/ 3264 h 12810"/>
                    <a:gd name="T20" fmla="*/ 10437 w 14420"/>
                    <a:gd name="T21" fmla="*/ 2111 h 12810"/>
                    <a:gd name="T22" fmla="*/ 10554 w 14420"/>
                    <a:gd name="T23" fmla="*/ 1775 h 12810"/>
                    <a:gd name="T24" fmla="*/ 10605 w 14420"/>
                    <a:gd name="T25" fmla="*/ 1661 h 12810"/>
                    <a:gd name="T26" fmla="*/ 10717 w 14420"/>
                    <a:gd name="T27" fmla="*/ 1458 h 12810"/>
                    <a:gd name="T28" fmla="*/ 11036 w 14420"/>
                    <a:gd name="T29" fmla="*/ 941 h 12810"/>
                    <a:gd name="T30" fmla="*/ 11429 w 14420"/>
                    <a:gd name="T31" fmla="*/ 338 h 12810"/>
                    <a:gd name="T32" fmla="*/ 11571 w 14420"/>
                    <a:gd name="T33" fmla="*/ 129 h 12810"/>
                    <a:gd name="T34" fmla="*/ 11625 w 14420"/>
                    <a:gd name="T35" fmla="*/ 93 h 12810"/>
                    <a:gd name="T36" fmla="*/ 11739 w 14420"/>
                    <a:gd name="T37" fmla="*/ 49 h 12810"/>
                    <a:gd name="T38" fmla="*/ 6196 w 14420"/>
                    <a:gd name="T39" fmla="*/ 0 h 12810"/>
                    <a:gd name="T40" fmla="*/ 5913 w 14420"/>
                    <a:gd name="T41" fmla="*/ 2045 h 12810"/>
                    <a:gd name="T42" fmla="*/ 5731 w 14420"/>
                    <a:gd name="T43" fmla="*/ 2327 h 12810"/>
                    <a:gd name="T44" fmla="*/ 5622 w 14420"/>
                    <a:gd name="T45" fmla="*/ 2521 h 12810"/>
                    <a:gd name="T46" fmla="*/ 5588 w 14420"/>
                    <a:gd name="T47" fmla="*/ 2594 h 12810"/>
                    <a:gd name="T48" fmla="*/ 5547 w 14420"/>
                    <a:gd name="T49" fmla="*/ 2774 h 12810"/>
                    <a:gd name="T50" fmla="*/ 5497 w 14420"/>
                    <a:gd name="T51" fmla="*/ 3120 h 12810"/>
                    <a:gd name="T52" fmla="*/ 5428 w 14420"/>
                    <a:gd name="T53" fmla="*/ 3786 h 12810"/>
                    <a:gd name="T54" fmla="*/ 5373 w 14420"/>
                    <a:gd name="T55" fmla="*/ 4492 h 12810"/>
                    <a:gd name="T56" fmla="*/ 5248 w 14420"/>
                    <a:gd name="T57" fmla="*/ 3628 h 12810"/>
                    <a:gd name="T58" fmla="*/ 5169 w 14420"/>
                    <a:gd name="T59" fmla="*/ 3136 h 12810"/>
                    <a:gd name="T60" fmla="*/ 5151 w 14420"/>
                    <a:gd name="T61" fmla="*/ 3038 h 12810"/>
                    <a:gd name="T62" fmla="*/ 5148 w 14420"/>
                    <a:gd name="T63" fmla="*/ 2939 h 12810"/>
                    <a:gd name="T64" fmla="*/ 5178 w 14420"/>
                    <a:gd name="T65" fmla="*/ 2655 h 12810"/>
                    <a:gd name="T66" fmla="*/ 5194 w 14420"/>
                    <a:gd name="T67" fmla="*/ 2461 h 12810"/>
                    <a:gd name="T68" fmla="*/ 5190 w 14420"/>
                    <a:gd name="T69" fmla="*/ 2364 h 12810"/>
                    <a:gd name="T70" fmla="*/ 5168 w 14420"/>
                    <a:gd name="T71" fmla="*/ 2282 h 12810"/>
                    <a:gd name="T72" fmla="*/ 5136 w 14420"/>
                    <a:gd name="T73" fmla="*/ 2219 h 12810"/>
                    <a:gd name="T74" fmla="*/ 5037 w 14420"/>
                    <a:gd name="T75" fmla="*/ 1957 h 12810"/>
                    <a:gd name="T76" fmla="*/ 4869 w 14420"/>
                    <a:gd name="T77" fmla="*/ 1450 h 12810"/>
                    <a:gd name="T78" fmla="*/ 4602 w 14420"/>
                    <a:gd name="T79" fmla="*/ 0 h 12810"/>
                    <a:gd name="T80" fmla="*/ 1930 w 14420"/>
                    <a:gd name="T81" fmla="*/ 3025 h 12810"/>
                    <a:gd name="T82" fmla="*/ 1812 w 14420"/>
                    <a:gd name="T83" fmla="*/ 1925 h 12810"/>
                    <a:gd name="T84" fmla="*/ 1809 w 14420"/>
                    <a:gd name="T85" fmla="*/ 1474 h 12810"/>
                    <a:gd name="T86" fmla="*/ 1792 w 14420"/>
                    <a:gd name="T87" fmla="*/ 1376 h 12810"/>
                    <a:gd name="T88" fmla="*/ 1749 w 14420"/>
                    <a:gd name="T89" fmla="*/ 1234 h 12810"/>
                    <a:gd name="T90" fmla="*/ 2298 w 14420"/>
                    <a:gd name="T91" fmla="*/ 3454 h 12810"/>
                    <a:gd name="T92" fmla="*/ 2420 w 14420"/>
                    <a:gd name="T93" fmla="*/ 4268 h 12810"/>
                    <a:gd name="T94" fmla="*/ 2541 w 14420"/>
                    <a:gd name="T95" fmla="*/ 5135 h 12810"/>
                    <a:gd name="T96" fmla="*/ 2669 w 14420"/>
                    <a:gd name="T97" fmla="*/ 4897 h 12810"/>
                    <a:gd name="T98" fmla="*/ 2727 w 14420"/>
                    <a:gd name="T99" fmla="*/ 4761 h 12810"/>
                    <a:gd name="T100" fmla="*/ 4102 w 14420"/>
                    <a:gd name="T101" fmla="*/ 6719 h 12810"/>
                    <a:gd name="T102" fmla="*/ 9056 w 14420"/>
                    <a:gd name="T103" fmla="*/ 8056 h 12810"/>
                    <a:gd name="T104" fmla="*/ 9588 w 14420"/>
                    <a:gd name="T105" fmla="*/ 5738 h 12810"/>
                    <a:gd name="T106" fmla="*/ 201 w 14420"/>
                    <a:gd name="T107" fmla="*/ 63 h 12810"/>
                    <a:gd name="T108" fmla="*/ 3750 w 14420"/>
                    <a:gd name="T109" fmla="*/ 5952 h 12810"/>
                    <a:gd name="T110" fmla="*/ 4027 w 14420"/>
                    <a:gd name="T111" fmla="*/ 5448 h 12810"/>
                    <a:gd name="T112" fmla="*/ 6228 w 14420"/>
                    <a:gd name="T113" fmla="*/ 11741 h 12810"/>
                    <a:gd name="T114" fmla="*/ 6832 w 14420"/>
                    <a:gd name="T115" fmla="*/ 7273 h 12810"/>
                    <a:gd name="T116" fmla="*/ 7638 w 14420"/>
                    <a:gd name="T117" fmla="*/ 2479 h 1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420" h="12810">
                      <a:moveTo>
                        <a:pt x="13965" y="0"/>
                      </a:moveTo>
                      <a:lnTo>
                        <a:pt x="12141" y="1950"/>
                      </a:lnTo>
                      <a:lnTo>
                        <a:pt x="13285" y="0"/>
                      </a:lnTo>
                      <a:lnTo>
                        <a:pt x="12550" y="0"/>
                      </a:lnTo>
                      <a:lnTo>
                        <a:pt x="12550" y="0"/>
                      </a:lnTo>
                      <a:lnTo>
                        <a:pt x="12414" y="207"/>
                      </a:lnTo>
                      <a:lnTo>
                        <a:pt x="12229" y="489"/>
                      </a:lnTo>
                      <a:lnTo>
                        <a:pt x="12010" y="826"/>
                      </a:lnTo>
                      <a:lnTo>
                        <a:pt x="11768" y="1199"/>
                      </a:lnTo>
                      <a:lnTo>
                        <a:pt x="11519" y="1586"/>
                      </a:lnTo>
                      <a:lnTo>
                        <a:pt x="11396" y="1781"/>
                      </a:lnTo>
                      <a:lnTo>
                        <a:pt x="11275" y="1971"/>
                      </a:lnTo>
                      <a:lnTo>
                        <a:pt x="11159" y="2156"/>
                      </a:lnTo>
                      <a:lnTo>
                        <a:pt x="11050" y="2332"/>
                      </a:lnTo>
                      <a:lnTo>
                        <a:pt x="10949" y="2497"/>
                      </a:lnTo>
                      <a:lnTo>
                        <a:pt x="10859" y="2649"/>
                      </a:lnTo>
                      <a:lnTo>
                        <a:pt x="10859" y="2649"/>
                      </a:lnTo>
                      <a:lnTo>
                        <a:pt x="10752" y="2828"/>
                      </a:lnTo>
                      <a:lnTo>
                        <a:pt x="10638" y="3019"/>
                      </a:lnTo>
                      <a:lnTo>
                        <a:pt x="10390" y="3426"/>
                      </a:lnTo>
                      <a:lnTo>
                        <a:pt x="10135" y="3844"/>
                      </a:lnTo>
                      <a:lnTo>
                        <a:pt x="9888" y="4246"/>
                      </a:lnTo>
                      <a:lnTo>
                        <a:pt x="9487" y="4895"/>
                      </a:lnTo>
                      <a:lnTo>
                        <a:pt x="9323" y="5160"/>
                      </a:lnTo>
                      <a:lnTo>
                        <a:pt x="9323" y="5160"/>
                      </a:lnTo>
                      <a:lnTo>
                        <a:pt x="9345" y="5119"/>
                      </a:lnTo>
                      <a:lnTo>
                        <a:pt x="9367" y="5077"/>
                      </a:lnTo>
                      <a:lnTo>
                        <a:pt x="9410" y="4985"/>
                      </a:lnTo>
                      <a:lnTo>
                        <a:pt x="9455" y="4888"/>
                      </a:lnTo>
                      <a:lnTo>
                        <a:pt x="9501" y="4785"/>
                      </a:lnTo>
                      <a:lnTo>
                        <a:pt x="9547" y="4675"/>
                      </a:lnTo>
                      <a:lnTo>
                        <a:pt x="9593" y="4561"/>
                      </a:lnTo>
                      <a:lnTo>
                        <a:pt x="9640" y="4442"/>
                      </a:lnTo>
                      <a:lnTo>
                        <a:pt x="9688" y="4319"/>
                      </a:lnTo>
                      <a:lnTo>
                        <a:pt x="9735" y="4193"/>
                      </a:lnTo>
                      <a:lnTo>
                        <a:pt x="9783" y="4063"/>
                      </a:lnTo>
                      <a:lnTo>
                        <a:pt x="9830" y="3931"/>
                      </a:lnTo>
                      <a:lnTo>
                        <a:pt x="9876" y="3798"/>
                      </a:lnTo>
                      <a:lnTo>
                        <a:pt x="9969" y="3530"/>
                      </a:lnTo>
                      <a:lnTo>
                        <a:pt x="10059" y="3264"/>
                      </a:lnTo>
                      <a:lnTo>
                        <a:pt x="10145" y="3003"/>
                      </a:lnTo>
                      <a:lnTo>
                        <a:pt x="10228" y="2752"/>
                      </a:lnTo>
                      <a:lnTo>
                        <a:pt x="10374" y="2302"/>
                      </a:lnTo>
                      <a:lnTo>
                        <a:pt x="10437" y="2111"/>
                      </a:lnTo>
                      <a:lnTo>
                        <a:pt x="10491" y="1950"/>
                      </a:lnTo>
                      <a:lnTo>
                        <a:pt x="10515" y="1883"/>
                      </a:lnTo>
                      <a:lnTo>
                        <a:pt x="10535" y="1824"/>
                      </a:lnTo>
                      <a:lnTo>
                        <a:pt x="10554" y="1775"/>
                      </a:lnTo>
                      <a:lnTo>
                        <a:pt x="10569" y="1737"/>
                      </a:lnTo>
                      <a:lnTo>
                        <a:pt x="10569" y="1737"/>
                      </a:lnTo>
                      <a:lnTo>
                        <a:pt x="10585" y="1701"/>
                      </a:lnTo>
                      <a:lnTo>
                        <a:pt x="10605" y="1661"/>
                      </a:lnTo>
                      <a:lnTo>
                        <a:pt x="10629" y="1616"/>
                      </a:lnTo>
                      <a:lnTo>
                        <a:pt x="10655" y="1567"/>
                      </a:lnTo>
                      <a:lnTo>
                        <a:pt x="10684" y="1515"/>
                      </a:lnTo>
                      <a:lnTo>
                        <a:pt x="10717" y="1458"/>
                      </a:lnTo>
                      <a:lnTo>
                        <a:pt x="10788" y="1338"/>
                      </a:lnTo>
                      <a:lnTo>
                        <a:pt x="10866" y="1210"/>
                      </a:lnTo>
                      <a:lnTo>
                        <a:pt x="10950" y="1076"/>
                      </a:lnTo>
                      <a:lnTo>
                        <a:pt x="11036" y="941"/>
                      </a:lnTo>
                      <a:lnTo>
                        <a:pt x="11122" y="806"/>
                      </a:lnTo>
                      <a:lnTo>
                        <a:pt x="11207" y="675"/>
                      </a:lnTo>
                      <a:lnTo>
                        <a:pt x="11289" y="552"/>
                      </a:lnTo>
                      <a:lnTo>
                        <a:pt x="11429" y="338"/>
                      </a:lnTo>
                      <a:lnTo>
                        <a:pt x="11526" y="192"/>
                      </a:lnTo>
                      <a:lnTo>
                        <a:pt x="11563" y="139"/>
                      </a:lnTo>
                      <a:lnTo>
                        <a:pt x="11563" y="139"/>
                      </a:lnTo>
                      <a:lnTo>
                        <a:pt x="11571" y="129"/>
                      </a:lnTo>
                      <a:lnTo>
                        <a:pt x="11581" y="121"/>
                      </a:lnTo>
                      <a:lnTo>
                        <a:pt x="11593" y="111"/>
                      </a:lnTo>
                      <a:lnTo>
                        <a:pt x="11608" y="102"/>
                      </a:lnTo>
                      <a:lnTo>
                        <a:pt x="11625" y="93"/>
                      </a:lnTo>
                      <a:lnTo>
                        <a:pt x="11644" y="85"/>
                      </a:lnTo>
                      <a:lnTo>
                        <a:pt x="11666" y="75"/>
                      </a:lnTo>
                      <a:lnTo>
                        <a:pt x="11688" y="66"/>
                      </a:lnTo>
                      <a:lnTo>
                        <a:pt x="11739" y="49"/>
                      </a:lnTo>
                      <a:lnTo>
                        <a:pt x="11795" y="32"/>
                      </a:lnTo>
                      <a:lnTo>
                        <a:pt x="11856" y="16"/>
                      </a:lnTo>
                      <a:lnTo>
                        <a:pt x="11920" y="0"/>
                      </a:lnTo>
                      <a:lnTo>
                        <a:pt x="6196" y="0"/>
                      </a:lnTo>
                      <a:lnTo>
                        <a:pt x="5952" y="944"/>
                      </a:lnTo>
                      <a:lnTo>
                        <a:pt x="5952" y="1988"/>
                      </a:lnTo>
                      <a:lnTo>
                        <a:pt x="5952" y="1988"/>
                      </a:lnTo>
                      <a:lnTo>
                        <a:pt x="5913" y="2045"/>
                      </a:lnTo>
                      <a:lnTo>
                        <a:pt x="5870" y="2108"/>
                      </a:lnTo>
                      <a:lnTo>
                        <a:pt x="5818" y="2188"/>
                      </a:lnTo>
                      <a:lnTo>
                        <a:pt x="5760" y="2279"/>
                      </a:lnTo>
                      <a:lnTo>
                        <a:pt x="5731" y="2327"/>
                      </a:lnTo>
                      <a:lnTo>
                        <a:pt x="5701" y="2376"/>
                      </a:lnTo>
                      <a:lnTo>
                        <a:pt x="5674" y="2425"/>
                      </a:lnTo>
                      <a:lnTo>
                        <a:pt x="5647" y="2474"/>
                      </a:lnTo>
                      <a:lnTo>
                        <a:pt x="5622" y="2521"/>
                      </a:lnTo>
                      <a:lnTo>
                        <a:pt x="5599" y="2568"/>
                      </a:lnTo>
                      <a:lnTo>
                        <a:pt x="5599" y="2568"/>
                      </a:lnTo>
                      <a:lnTo>
                        <a:pt x="5594" y="2580"/>
                      </a:lnTo>
                      <a:lnTo>
                        <a:pt x="5588" y="2594"/>
                      </a:lnTo>
                      <a:lnTo>
                        <a:pt x="5578" y="2629"/>
                      </a:lnTo>
                      <a:lnTo>
                        <a:pt x="5567" y="2670"/>
                      </a:lnTo>
                      <a:lnTo>
                        <a:pt x="5557" y="2719"/>
                      </a:lnTo>
                      <a:lnTo>
                        <a:pt x="5547" y="2774"/>
                      </a:lnTo>
                      <a:lnTo>
                        <a:pt x="5536" y="2833"/>
                      </a:lnTo>
                      <a:lnTo>
                        <a:pt x="5526" y="2899"/>
                      </a:lnTo>
                      <a:lnTo>
                        <a:pt x="5516" y="2968"/>
                      </a:lnTo>
                      <a:lnTo>
                        <a:pt x="5497" y="3120"/>
                      </a:lnTo>
                      <a:lnTo>
                        <a:pt x="5478" y="3281"/>
                      </a:lnTo>
                      <a:lnTo>
                        <a:pt x="5460" y="3450"/>
                      </a:lnTo>
                      <a:lnTo>
                        <a:pt x="5443" y="3620"/>
                      </a:lnTo>
                      <a:lnTo>
                        <a:pt x="5428" y="3786"/>
                      </a:lnTo>
                      <a:lnTo>
                        <a:pt x="5414" y="3946"/>
                      </a:lnTo>
                      <a:lnTo>
                        <a:pt x="5392" y="4225"/>
                      </a:lnTo>
                      <a:lnTo>
                        <a:pt x="5378" y="4419"/>
                      </a:lnTo>
                      <a:lnTo>
                        <a:pt x="5373" y="4492"/>
                      </a:lnTo>
                      <a:lnTo>
                        <a:pt x="5373" y="4492"/>
                      </a:lnTo>
                      <a:lnTo>
                        <a:pt x="5346" y="4304"/>
                      </a:lnTo>
                      <a:lnTo>
                        <a:pt x="5284" y="3872"/>
                      </a:lnTo>
                      <a:lnTo>
                        <a:pt x="5248" y="3628"/>
                      </a:lnTo>
                      <a:lnTo>
                        <a:pt x="5214" y="3399"/>
                      </a:lnTo>
                      <a:lnTo>
                        <a:pt x="5197" y="3297"/>
                      </a:lnTo>
                      <a:lnTo>
                        <a:pt x="5182" y="3209"/>
                      </a:lnTo>
                      <a:lnTo>
                        <a:pt x="5169" y="3136"/>
                      </a:lnTo>
                      <a:lnTo>
                        <a:pt x="5159" y="3083"/>
                      </a:lnTo>
                      <a:lnTo>
                        <a:pt x="5159" y="3083"/>
                      </a:lnTo>
                      <a:lnTo>
                        <a:pt x="5155" y="3061"/>
                      </a:lnTo>
                      <a:lnTo>
                        <a:pt x="5151" y="3038"/>
                      </a:lnTo>
                      <a:lnTo>
                        <a:pt x="5149" y="3015"/>
                      </a:lnTo>
                      <a:lnTo>
                        <a:pt x="5148" y="2990"/>
                      </a:lnTo>
                      <a:lnTo>
                        <a:pt x="5148" y="2965"/>
                      </a:lnTo>
                      <a:lnTo>
                        <a:pt x="5148" y="2939"/>
                      </a:lnTo>
                      <a:lnTo>
                        <a:pt x="5151" y="2885"/>
                      </a:lnTo>
                      <a:lnTo>
                        <a:pt x="5157" y="2828"/>
                      </a:lnTo>
                      <a:lnTo>
                        <a:pt x="5163" y="2771"/>
                      </a:lnTo>
                      <a:lnTo>
                        <a:pt x="5178" y="2655"/>
                      </a:lnTo>
                      <a:lnTo>
                        <a:pt x="5184" y="2598"/>
                      </a:lnTo>
                      <a:lnTo>
                        <a:pt x="5190" y="2542"/>
                      </a:lnTo>
                      <a:lnTo>
                        <a:pt x="5193" y="2487"/>
                      </a:lnTo>
                      <a:lnTo>
                        <a:pt x="5194" y="2461"/>
                      </a:lnTo>
                      <a:lnTo>
                        <a:pt x="5194" y="2436"/>
                      </a:lnTo>
                      <a:lnTo>
                        <a:pt x="5194" y="2411"/>
                      </a:lnTo>
                      <a:lnTo>
                        <a:pt x="5192" y="2387"/>
                      </a:lnTo>
                      <a:lnTo>
                        <a:pt x="5190" y="2364"/>
                      </a:lnTo>
                      <a:lnTo>
                        <a:pt x="5185" y="2341"/>
                      </a:lnTo>
                      <a:lnTo>
                        <a:pt x="5181" y="2320"/>
                      </a:lnTo>
                      <a:lnTo>
                        <a:pt x="5174" y="2301"/>
                      </a:lnTo>
                      <a:lnTo>
                        <a:pt x="5168" y="2282"/>
                      </a:lnTo>
                      <a:lnTo>
                        <a:pt x="5159" y="2265"/>
                      </a:lnTo>
                      <a:lnTo>
                        <a:pt x="5159" y="2265"/>
                      </a:lnTo>
                      <a:lnTo>
                        <a:pt x="5148" y="2245"/>
                      </a:lnTo>
                      <a:lnTo>
                        <a:pt x="5136" y="2219"/>
                      </a:lnTo>
                      <a:lnTo>
                        <a:pt x="5123" y="2188"/>
                      </a:lnTo>
                      <a:lnTo>
                        <a:pt x="5108" y="2151"/>
                      </a:lnTo>
                      <a:lnTo>
                        <a:pt x="5075" y="2061"/>
                      </a:lnTo>
                      <a:lnTo>
                        <a:pt x="5037" y="1957"/>
                      </a:lnTo>
                      <a:lnTo>
                        <a:pt x="4998" y="1840"/>
                      </a:lnTo>
                      <a:lnTo>
                        <a:pt x="4955" y="1714"/>
                      </a:lnTo>
                      <a:lnTo>
                        <a:pt x="4912" y="1583"/>
                      </a:lnTo>
                      <a:lnTo>
                        <a:pt x="4869" y="1450"/>
                      </a:lnTo>
                      <a:lnTo>
                        <a:pt x="4788" y="1195"/>
                      </a:lnTo>
                      <a:lnTo>
                        <a:pt x="4720" y="977"/>
                      </a:lnTo>
                      <a:lnTo>
                        <a:pt x="4656" y="768"/>
                      </a:lnTo>
                      <a:lnTo>
                        <a:pt x="4602" y="0"/>
                      </a:lnTo>
                      <a:lnTo>
                        <a:pt x="0" y="0"/>
                      </a:lnTo>
                      <a:lnTo>
                        <a:pt x="1913" y="3171"/>
                      </a:lnTo>
                      <a:lnTo>
                        <a:pt x="1913" y="3171"/>
                      </a:lnTo>
                      <a:lnTo>
                        <a:pt x="1930" y="3025"/>
                      </a:lnTo>
                      <a:lnTo>
                        <a:pt x="1949" y="2877"/>
                      </a:lnTo>
                      <a:lnTo>
                        <a:pt x="1973" y="2709"/>
                      </a:lnTo>
                      <a:lnTo>
                        <a:pt x="1812" y="1925"/>
                      </a:lnTo>
                      <a:lnTo>
                        <a:pt x="1812" y="1925"/>
                      </a:lnTo>
                      <a:lnTo>
                        <a:pt x="1812" y="1523"/>
                      </a:lnTo>
                      <a:lnTo>
                        <a:pt x="1812" y="1523"/>
                      </a:lnTo>
                      <a:lnTo>
                        <a:pt x="1812" y="1499"/>
                      </a:lnTo>
                      <a:lnTo>
                        <a:pt x="1809" y="1474"/>
                      </a:lnTo>
                      <a:lnTo>
                        <a:pt x="1806" y="1449"/>
                      </a:lnTo>
                      <a:lnTo>
                        <a:pt x="1802" y="1424"/>
                      </a:lnTo>
                      <a:lnTo>
                        <a:pt x="1798" y="1400"/>
                      </a:lnTo>
                      <a:lnTo>
                        <a:pt x="1792" y="1376"/>
                      </a:lnTo>
                      <a:lnTo>
                        <a:pt x="1780" y="1331"/>
                      </a:lnTo>
                      <a:lnTo>
                        <a:pt x="1769" y="1291"/>
                      </a:lnTo>
                      <a:lnTo>
                        <a:pt x="1758" y="1261"/>
                      </a:lnTo>
                      <a:lnTo>
                        <a:pt x="1749" y="1234"/>
                      </a:lnTo>
                      <a:lnTo>
                        <a:pt x="2265" y="541"/>
                      </a:lnTo>
                      <a:lnTo>
                        <a:pt x="2378" y="1359"/>
                      </a:lnTo>
                      <a:lnTo>
                        <a:pt x="2554" y="2265"/>
                      </a:lnTo>
                      <a:lnTo>
                        <a:pt x="2298" y="3454"/>
                      </a:lnTo>
                      <a:lnTo>
                        <a:pt x="2298" y="3454"/>
                      </a:lnTo>
                      <a:lnTo>
                        <a:pt x="2339" y="3710"/>
                      </a:lnTo>
                      <a:lnTo>
                        <a:pt x="2380" y="3987"/>
                      </a:lnTo>
                      <a:lnTo>
                        <a:pt x="2420" y="4268"/>
                      </a:lnTo>
                      <a:lnTo>
                        <a:pt x="2459" y="4534"/>
                      </a:lnTo>
                      <a:lnTo>
                        <a:pt x="2518" y="4961"/>
                      </a:lnTo>
                      <a:lnTo>
                        <a:pt x="2541" y="5135"/>
                      </a:lnTo>
                      <a:lnTo>
                        <a:pt x="2541" y="5135"/>
                      </a:lnTo>
                      <a:lnTo>
                        <a:pt x="2570" y="5084"/>
                      </a:lnTo>
                      <a:lnTo>
                        <a:pt x="2599" y="5032"/>
                      </a:lnTo>
                      <a:lnTo>
                        <a:pt x="2633" y="4967"/>
                      </a:lnTo>
                      <a:lnTo>
                        <a:pt x="2669" y="4897"/>
                      </a:lnTo>
                      <a:lnTo>
                        <a:pt x="2685" y="4861"/>
                      </a:lnTo>
                      <a:lnTo>
                        <a:pt x="2701" y="4826"/>
                      </a:lnTo>
                      <a:lnTo>
                        <a:pt x="2716" y="4793"/>
                      </a:lnTo>
                      <a:lnTo>
                        <a:pt x="2727" y="4761"/>
                      </a:lnTo>
                      <a:lnTo>
                        <a:pt x="2736" y="4732"/>
                      </a:lnTo>
                      <a:lnTo>
                        <a:pt x="2743" y="4707"/>
                      </a:lnTo>
                      <a:lnTo>
                        <a:pt x="3246" y="5989"/>
                      </a:lnTo>
                      <a:lnTo>
                        <a:pt x="4102" y="6719"/>
                      </a:lnTo>
                      <a:lnTo>
                        <a:pt x="4102" y="9136"/>
                      </a:lnTo>
                      <a:lnTo>
                        <a:pt x="6442" y="12810"/>
                      </a:lnTo>
                      <a:lnTo>
                        <a:pt x="7549" y="10495"/>
                      </a:lnTo>
                      <a:lnTo>
                        <a:pt x="9056" y="8056"/>
                      </a:lnTo>
                      <a:lnTo>
                        <a:pt x="7851" y="4392"/>
                      </a:lnTo>
                      <a:lnTo>
                        <a:pt x="8997" y="5486"/>
                      </a:lnTo>
                      <a:lnTo>
                        <a:pt x="9159" y="6759"/>
                      </a:lnTo>
                      <a:lnTo>
                        <a:pt x="9588" y="5738"/>
                      </a:lnTo>
                      <a:lnTo>
                        <a:pt x="10141" y="4027"/>
                      </a:lnTo>
                      <a:lnTo>
                        <a:pt x="14420" y="0"/>
                      </a:lnTo>
                      <a:lnTo>
                        <a:pt x="13965" y="0"/>
                      </a:lnTo>
                      <a:close/>
                      <a:moveTo>
                        <a:pt x="201" y="63"/>
                      </a:moveTo>
                      <a:lnTo>
                        <a:pt x="919" y="201"/>
                      </a:lnTo>
                      <a:lnTo>
                        <a:pt x="1635" y="2265"/>
                      </a:lnTo>
                      <a:lnTo>
                        <a:pt x="201" y="63"/>
                      </a:lnTo>
                      <a:close/>
                      <a:moveTo>
                        <a:pt x="3750" y="5952"/>
                      </a:moveTo>
                      <a:lnTo>
                        <a:pt x="3359" y="5839"/>
                      </a:lnTo>
                      <a:lnTo>
                        <a:pt x="3284" y="5448"/>
                      </a:lnTo>
                      <a:lnTo>
                        <a:pt x="3284" y="5411"/>
                      </a:lnTo>
                      <a:lnTo>
                        <a:pt x="4027" y="5448"/>
                      </a:lnTo>
                      <a:lnTo>
                        <a:pt x="5058" y="7903"/>
                      </a:lnTo>
                      <a:lnTo>
                        <a:pt x="3750" y="5952"/>
                      </a:lnTo>
                      <a:close/>
                      <a:moveTo>
                        <a:pt x="6228" y="10570"/>
                      </a:moveTo>
                      <a:lnTo>
                        <a:pt x="6228" y="11741"/>
                      </a:lnTo>
                      <a:lnTo>
                        <a:pt x="5624" y="9437"/>
                      </a:lnTo>
                      <a:lnTo>
                        <a:pt x="6354" y="8268"/>
                      </a:lnTo>
                      <a:lnTo>
                        <a:pt x="5486" y="5814"/>
                      </a:lnTo>
                      <a:lnTo>
                        <a:pt x="6832" y="7273"/>
                      </a:lnTo>
                      <a:lnTo>
                        <a:pt x="6945" y="8594"/>
                      </a:lnTo>
                      <a:lnTo>
                        <a:pt x="6228" y="10570"/>
                      </a:lnTo>
                      <a:close/>
                      <a:moveTo>
                        <a:pt x="7638" y="3272"/>
                      </a:moveTo>
                      <a:lnTo>
                        <a:pt x="7638" y="2479"/>
                      </a:lnTo>
                      <a:lnTo>
                        <a:pt x="8505" y="201"/>
                      </a:lnTo>
                      <a:lnTo>
                        <a:pt x="9450" y="201"/>
                      </a:lnTo>
                      <a:lnTo>
                        <a:pt x="7638" y="3272"/>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7" name="Freeform 14"/>
                <p:cNvSpPr>
                  <a:spLocks/>
                </p:cNvSpPr>
                <p:nvPr/>
              </p:nvSpPr>
              <p:spPr bwMode="auto">
                <a:xfrm>
                  <a:off x="1361774" y="2899286"/>
                  <a:ext cx="390964" cy="600351"/>
                </a:xfrm>
                <a:custGeom>
                  <a:avLst/>
                  <a:gdLst>
                    <a:gd name="T0" fmla="*/ 0 w 1434"/>
                    <a:gd name="T1" fmla="*/ 0 h 2202"/>
                    <a:gd name="T2" fmla="*/ 1434 w 1434"/>
                    <a:gd name="T3" fmla="*/ 2202 h 2202"/>
                    <a:gd name="T4" fmla="*/ 718 w 1434"/>
                    <a:gd name="T5" fmla="*/ 138 h 2202"/>
                    <a:gd name="T6" fmla="*/ 0 w 1434"/>
                    <a:gd name="T7" fmla="*/ 0 h 2202"/>
                  </a:gdLst>
                  <a:ahLst/>
                  <a:cxnLst>
                    <a:cxn ang="0">
                      <a:pos x="T0" y="T1"/>
                    </a:cxn>
                    <a:cxn ang="0">
                      <a:pos x="T2" y="T3"/>
                    </a:cxn>
                    <a:cxn ang="0">
                      <a:pos x="T4" y="T5"/>
                    </a:cxn>
                    <a:cxn ang="0">
                      <a:pos x="T6" y="T7"/>
                    </a:cxn>
                  </a:cxnLst>
                  <a:rect l="0" t="0" r="r" b="b"/>
                  <a:pathLst>
                    <a:path w="1434" h="2202">
                      <a:moveTo>
                        <a:pt x="0" y="0"/>
                      </a:moveTo>
                      <a:lnTo>
                        <a:pt x="1434" y="2202"/>
                      </a:lnTo>
                      <a:lnTo>
                        <a:pt x="718" y="138"/>
                      </a:lnTo>
                      <a:lnTo>
                        <a:pt x="0" y="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8" name="Freeform 15"/>
                <p:cNvSpPr>
                  <a:spLocks/>
                </p:cNvSpPr>
                <p:nvPr/>
              </p:nvSpPr>
              <p:spPr bwMode="auto">
                <a:xfrm>
                  <a:off x="1783818" y="3030152"/>
                  <a:ext cx="219201" cy="793379"/>
                </a:xfrm>
                <a:custGeom>
                  <a:avLst/>
                  <a:gdLst>
                    <a:gd name="T0" fmla="*/ 629 w 805"/>
                    <a:gd name="T1" fmla="*/ 818 h 2913"/>
                    <a:gd name="T2" fmla="*/ 516 w 805"/>
                    <a:gd name="T3" fmla="*/ 0 h 2913"/>
                    <a:gd name="T4" fmla="*/ 0 w 805"/>
                    <a:gd name="T5" fmla="*/ 693 h 2913"/>
                    <a:gd name="T6" fmla="*/ 0 w 805"/>
                    <a:gd name="T7" fmla="*/ 693 h 2913"/>
                    <a:gd name="T8" fmla="*/ 9 w 805"/>
                    <a:gd name="T9" fmla="*/ 720 h 2913"/>
                    <a:gd name="T10" fmla="*/ 20 w 805"/>
                    <a:gd name="T11" fmla="*/ 750 h 2913"/>
                    <a:gd name="T12" fmla="*/ 31 w 805"/>
                    <a:gd name="T13" fmla="*/ 790 h 2913"/>
                    <a:gd name="T14" fmla="*/ 43 w 805"/>
                    <a:gd name="T15" fmla="*/ 835 h 2913"/>
                    <a:gd name="T16" fmla="*/ 49 w 805"/>
                    <a:gd name="T17" fmla="*/ 859 h 2913"/>
                    <a:gd name="T18" fmla="*/ 53 w 805"/>
                    <a:gd name="T19" fmla="*/ 883 h 2913"/>
                    <a:gd name="T20" fmla="*/ 57 w 805"/>
                    <a:gd name="T21" fmla="*/ 908 h 2913"/>
                    <a:gd name="T22" fmla="*/ 60 w 805"/>
                    <a:gd name="T23" fmla="*/ 933 h 2913"/>
                    <a:gd name="T24" fmla="*/ 63 w 805"/>
                    <a:gd name="T25" fmla="*/ 958 h 2913"/>
                    <a:gd name="T26" fmla="*/ 63 w 805"/>
                    <a:gd name="T27" fmla="*/ 982 h 2913"/>
                    <a:gd name="T28" fmla="*/ 63 w 805"/>
                    <a:gd name="T29" fmla="*/ 982 h 2913"/>
                    <a:gd name="T30" fmla="*/ 63 w 805"/>
                    <a:gd name="T31" fmla="*/ 1384 h 2913"/>
                    <a:gd name="T32" fmla="*/ 224 w 805"/>
                    <a:gd name="T33" fmla="*/ 2168 h 2913"/>
                    <a:gd name="T34" fmla="*/ 224 w 805"/>
                    <a:gd name="T35" fmla="*/ 2168 h 2913"/>
                    <a:gd name="T36" fmla="*/ 240 w 805"/>
                    <a:gd name="T37" fmla="*/ 2056 h 2913"/>
                    <a:gd name="T38" fmla="*/ 257 w 805"/>
                    <a:gd name="T39" fmla="*/ 1954 h 2913"/>
                    <a:gd name="T40" fmla="*/ 265 w 805"/>
                    <a:gd name="T41" fmla="*/ 1907 h 2913"/>
                    <a:gd name="T42" fmla="*/ 274 w 805"/>
                    <a:gd name="T43" fmla="*/ 1865 h 2913"/>
                    <a:gd name="T44" fmla="*/ 282 w 805"/>
                    <a:gd name="T45" fmla="*/ 1830 h 2913"/>
                    <a:gd name="T46" fmla="*/ 289 w 805"/>
                    <a:gd name="T47" fmla="*/ 1800 h 2913"/>
                    <a:gd name="T48" fmla="*/ 289 w 805"/>
                    <a:gd name="T49" fmla="*/ 1800 h 2913"/>
                    <a:gd name="T50" fmla="*/ 300 w 805"/>
                    <a:gd name="T51" fmla="*/ 1766 h 2913"/>
                    <a:gd name="T52" fmla="*/ 311 w 805"/>
                    <a:gd name="T53" fmla="*/ 1733 h 2913"/>
                    <a:gd name="T54" fmla="*/ 324 w 805"/>
                    <a:gd name="T55" fmla="*/ 1699 h 2913"/>
                    <a:gd name="T56" fmla="*/ 338 w 805"/>
                    <a:gd name="T57" fmla="*/ 1666 h 2913"/>
                    <a:gd name="T58" fmla="*/ 352 w 805"/>
                    <a:gd name="T59" fmla="*/ 1634 h 2913"/>
                    <a:gd name="T60" fmla="*/ 368 w 805"/>
                    <a:gd name="T61" fmla="*/ 1603 h 2913"/>
                    <a:gd name="T62" fmla="*/ 396 w 805"/>
                    <a:gd name="T63" fmla="*/ 1545 h 2913"/>
                    <a:gd name="T64" fmla="*/ 423 w 805"/>
                    <a:gd name="T65" fmla="*/ 1495 h 2913"/>
                    <a:gd name="T66" fmla="*/ 445 w 805"/>
                    <a:gd name="T67" fmla="*/ 1456 h 2913"/>
                    <a:gd name="T68" fmla="*/ 466 w 805"/>
                    <a:gd name="T69" fmla="*/ 1422 h 2913"/>
                    <a:gd name="T70" fmla="*/ 466 w 805"/>
                    <a:gd name="T71" fmla="*/ 1422 h 2913"/>
                    <a:gd name="T72" fmla="*/ 462 w 805"/>
                    <a:gd name="T73" fmla="*/ 1455 h 2913"/>
                    <a:gd name="T74" fmla="*/ 455 w 805"/>
                    <a:gd name="T75" fmla="*/ 1544 h 2913"/>
                    <a:gd name="T76" fmla="*/ 446 w 805"/>
                    <a:gd name="T77" fmla="*/ 1676 h 2913"/>
                    <a:gd name="T78" fmla="*/ 442 w 805"/>
                    <a:gd name="T79" fmla="*/ 1752 h 2913"/>
                    <a:gd name="T80" fmla="*/ 437 w 805"/>
                    <a:gd name="T81" fmla="*/ 1834 h 2913"/>
                    <a:gd name="T82" fmla="*/ 434 w 805"/>
                    <a:gd name="T83" fmla="*/ 1919 h 2913"/>
                    <a:gd name="T84" fmla="*/ 432 w 805"/>
                    <a:gd name="T85" fmla="*/ 2006 h 2913"/>
                    <a:gd name="T86" fmla="*/ 432 w 805"/>
                    <a:gd name="T87" fmla="*/ 2092 h 2913"/>
                    <a:gd name="T88" fmla="*/ 434 w 805"/>
                    <a:gd name="T89" fmla="*/ 2176 h 2913"/>
                    <a:gd name="T90" fmla="*/ 435 w 805"/>
                    <a:gd name="T91" fmla="*/ 2216 h 2913"/>
                    <a:gd name="T92" fmla="*/ 437 w 805"/>
                    <a:gd name="T93" fmla="*/ 2256 h 2913"/>
                    <a:gd name="T94" fmla="*/ 441 w 805"/>
                    <a:gd name="T95" fmla="*/ 2293 h 2913"/>
                    <a:gd name="T96" fmla="*/ 444 w 805"/>
                    <a:gd name="T97" fmla="*/ 2331 h 2913"/>
                    <a:gd name="T98" fmla="*/ 448 w 805"/>
                    <a:gd name="T99" fmla="*/ 2364 h 2913"/>
                    <a:gd name="T100" fmla="*/ 454 w 805"/>
                    <a:gd name="T101" fmla="*/ 2397 h 2913"/>
                    <a:gd name="T102" fmla="*/ 459 w 805"/>
                    <a:gd name="T103" fmla="*/ 2426 h 2913"/>
                    <a:gd name="T104" fmla="*/ 466 w 805"/>
                    <a:gd name="T105" fmla="*/ 2454 h 2913"/>
                    <a:gd name="T106" fmla="*/ 466 w 805"/>
                    <a:gd name="T107" fmla="*/ 2454 h 2913"/>
                    <a:gd name="T108" fmla="*/ 473 w 805"/>
                    <a:gd name="T109" fmla="*/ 2485 h 2913"/>
                    <a:gd name="T110" fmla="*/ 482 w 805"/>
                    <a:gd name="T111" fmla="*/ 2524 h 2913"/>
                    <a:gd name="T112" fmla="*/ 502 w 805"/>
                    <a:gd name="T113" fmla="*/ 2628 h 2913"/>
                    <a:gd name="T114" fmla="*/ 524 w 805"/>
                    <a:gd name="T115" fmla="*/ 2760 h 2913"/>
                    <a:gd name="T116" fmla="*/ 549 w 805"/>
                    <a:gd name="T117" fmla="*/ 2913 h 2913"/>
                    <a:gd name="T118" fmla="*/ 805 w 805"/>
                    <a:gd name="T119" fmla="*/ 1724 h 2913"/>
                    <a:gd name="T120" fmla="*/ 629 w 805"/>
                    <a:gd name="T121" fmla="*/ 818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5" h="2913">
                      <a:moveTo>
                        <a:pt x="629" y="818"/>
                      </a:moveTo>
                      <a:lnTo>
                        <a:pt x="516" y="0"/>
                      </a:lnTo>
                      <a:lnTo>
                        <a:pt x="0" y="693"/>
                      </a:lnTo>
                      <a:lnTo>
                        <a:pt x="0" y="693"/>
                      </a:lnTo>
                      <a:lnTo>
                        <a:pt x="9" y="720"/>
                      </a:lnTo>
                      <a:lnTo>
                        <a:pt x="20" y="750"/>
                      </a:lnTo>
                      <a:lnTo>
                        <a:pt x="31" y="790"/>
                      </a:lnTo>
                      <a:lnTo>
                        <a:pt x="43" y="835"/>
                      </a:lnTo>
                      <a:lnTo>
                        <a:pt x="49" y="859"/>
                      </a:lnTo>
                      <a:lnTo>
                        <a:pt x="53" y="883"/>
                      </a:lnTo>
                      <a:lnTo>
                        <a:pt x="57" y="908"/>
                      </a:lnTo>
                      <a:lnTo>
                        <a:pt x="60" y="933"/>
                      </a:lnTo>
                      <a:lnTo>
                        <a:pt x="63" y="958"/>
                      </a:lnTo>
                      <a:lnTo>
                        <a:pt x="63" y="982"/>
                      </a:lnTo>
                      <a:lnTo>
                        <a:pt x="63" y="982"/>
                      </a:lnTo>
                      <a:lnTo>
                        <a:pt x="63" y="1384"/>
                      </a:lnTo>
                      <a:lnTo>
                        <a:pt x="224" y="2168"/>
                      </a:lnTo>
                      <a:lnTo>
                        <a:pt x="224" y="2168"/>
                      </a:lnTo>
                      <a:lnTo>
                        <a:pt x="240" y="2056"/>
                      </a:lnTo>
                      <a:lnTo>
                        <a:pt x="257" y="1954"/>
                      </a:lnTo>
                      <a:lnTo>
                        <a:pt x="265" y="1907"/>
                      </a:lnTo>
                      <a:lnTo>
                        <a:pt x="274" y="1865"/>
                      </a:lnTo>
                      <a:lnTo>
                        <a:pt x="282" y="1830"/>
                      </a:lnTo>
                      <a:lnTo>
                        <a:pt x="289" y="1800"/>
                      </a:lnTo>
                      <a:lnTo>
                        <a:pt x="289" y="1800"/>
                      </a:lnTo>
                      <a:lnTo>
                        <a:pt x="300" y="1766"/>
                      </a:lnTo>
                      <a:lnTo>
                        <a:pt x="311" y="1733"/>
                      </a:lnTo>
                      <a:lnTo>
                        <a:pt x="324" y="1699"/>
                      </a:lnTo>
                      <a:lnTo>
                        <a:pt x="338" y="1666"/>
                      </a:lnTo>
                      <a:lnTo>
                        <a:pt x="352" y="1634"/>
                      </a:lnTo>
                      <a:lnTo>
                        <a:pt x="368" y="1603"/>
                      </a:lnTo>
                      <a:lnTo>
                        <a:pt x="396" y="1545"/>
                      </a:lnTo>
                      <a:lnTo>
                        <a:pt x="423" y="1495"/>
                      </a:lnTo>
                      <a:lnTo>
                        <a:pt x="445" y="1456"/>
                      </a:lnTo>
                      <a:lnTo>
                        <a:pt x="466" y="1422"/>
                      </a:lnTo>
                      <a:lnTo>
                        <a:pt x="466" y="1422"/>
                      </a:lnTo>
                      <a:lnTo>
                        <a:pt x="462" y="1455"/>
                      </a:lnTo>
                      <a:lnTo>
                        <a:pt x="455" y="1544"/>
                      </a:lnTo>
                      <a:lnTo>
                        <a:pt x="446" y="1676"/>
                      </a:lnTo>
                      <a:lnTo>
                        <a:pt x="442" y="1752"/>
                      </a:lnTo>
                      <a:lnTo>
                        <a:pt x="437" y="1834"/>
                      </a:lnTo>
                      <a:lnTo>
                        <a:pt x="434" y="1919"/>
                      </a:lnTo>
                      <a:lnTo>
                        <a:pt x="432" y="2006"/>
                      </a:lnTo>
                      <a:lnTo>
                        <a:pt x="432" y="2092"/>
                      </a:lnTo>
                      <a:lnTo>
                        <a:pt x="434" y="2176"/>
                      </a:lnTo>
                      <a:lnTo>
                        <a:pt x="435" y="2216"/>
                      </a:lnTo>
                      <a:lnTo>
                        <a:pt x="437" y="2256"/>
                      </a:lnTo>
                      <a:lnTo>
                        <a:pt x="441" y="2293"/>
                      </a:lnTo>
                      <a:lnTo>
                        <a:pt x="444" y="2331"/>
                      </a:lnTo>
                      <a:lnTo>
                        <a:pt x="448" y="2364"/>
                      </a:lnTo>
                      <a:lnTo>
                        <a:pt x="454" y="2397"/>
                      </a:lnTo>
                      <a:lnTo>
                        <a:pt x="459" y="2426"/>
                      </a:lnTo>
                      <a:lnTo>
                        <a:pt x="466" y="2454"/>
                      </a:lnTo>
                      <a:lnTo>
                        <a:pt x="466" y="2454"/>
                      </a:lnTo>
                      <a:lnTo>
                        <a:pt x="473" y="2485"/>
                      </a:lnTo>
                      <a:lnTo>
                        <a:pt x="482" y="2524"/>
                      </a:lnTo>
                      <a:lnTo>
                        <a:pt x="502" y="2628"/>
                      </a:lnTo>
                      <a:lnTo>
                        <a:pt x="524" y="2760"/>
                      </a:lnTo>
                      <a:lnTo>
                        <a:pt x="549" y="2913"/>
                      </a:lnTo>
                      <a:lnTo>
                        <a:pt x="805" y="1724"/>
                      </a:lnTo>
                      <a:lnTo>
                        <a:pt x="629" y="818"/>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9" name="Freeform 16"/>
                <p:cNvSpPr>
                  <a:spLocks/>
                </p:cNvSpPr>
                <p:nvPr/>
              </p:nvSpPr>
              <p:spPr bwMode="auto">
                <a:xfrm>
                  <a:off x="2560839" y="2881292"/>
                  <a:ext cx="435131" cy="1225238"/>
                </a:xfrm>
                <a:custGeom>
                  <a:avLst/>
                  <a:gdLst>
                    <a:gd name="T0" fmla="*/ 557 w 1594"/>
                    <a:gd name="T1" fmla="*/ 2265 h 4492"/>
                    <a:gd name="T2" fmla="*/ 572 w 1594"/>
                    <a:gd name="T3" fmla="*/ 2301 h 4492"/>
                    <a:gd name="T4" fmla="*/ 583 w 1594"/>
                    <a:gd name="T5" fmla="*/ 2341 h 4492"/>
                    <a:gd name="T6" fmla="*/ 590 w 1594"/>
                    <a:gd name="T7" fmla="*/ 2387 h 4492"/>
                    <a:gd name="T8" fmla="*/ 592 w 1594"/>
                    <a:gd name="T9" fmla="*/ 2436 h 4492"/>
                    <a:gd name="T10" fmla="*/ 591 w 1594"/>
                    <a:gd name="T11" fmla="*/ 2487 h 4492"/>
                    <a:gd name="T12" fmla="*/ 582 w 1594"/>
                    <a:gd name="T13" fmla="*/ 2598 h 4492"/>
                    <a:gd name="T14" fmla="*/ 561 w 1594"/>
                    <a:gd name="T15" fmla="*/ 2771 h 4492"/>
                    <a:gd name="T16" fmla="*/ 549 w 1594"/>
                    <a:gd name="T17" fmla="*/ 2885 h 4492"/>
                    <a:gd name="T18" fmla="*/ 546 w 1594"/>
                    <a:gd name="T19" fmla="*/ 2965 h 4492"/>
                    <a:gd name="T20" fmla="*/ 547 w 1594"/>
                    <a:gd name="T21" fmla="*/ 3015 h 4492"/>
                    <a:gd name="T22" fmla="*/ 553 w 1594"/>
                    <a:gd name="T23" fmla="*/ 3061 h 4492"/>
                    <a:gd name="T24" fmla="*/ 557 w 1594"/>
                    <a:gd name="T25" fmla="*/ 3083 h 4492"/>
                    <a:gd name="T26" fmla="*/ 580 w 1594"/>
                    <a:gd name="T27" fmla="*/ 3209 h 4492"/>
                    <a:gd name="T28" fmla="*/ 612 w 1594"/>
                    <a:gd name="T29" fmla="*/ 3399 h 4492"/>
                    <a:gd name="T30" fmla="*/ 682 w 1594"/>
                    <a:gd name="T31" fmla="*/ 3872 h 4492"/>
                    <a:gd name="T32" fmla="*/ 771 w 1594"/>
                    <a:gd name="T33" fmla="*/ 4492 h 4492"/>
                    <a:gd name="T34" fmla="*/ 776 w 1594"/>
                    <a:gd name="T35" fmla="*/ 4419 h 4492"/>
                    <a:gd name="T36" fmla="*/ 812 w 1594"/>
                    <a:gd name="T37" fmla="*/ 3946 h 4492"/>
                    <a:gd name="T38" fmla="*/ 841 w 1594"/>
                    <a:gd name="T39" fmla="*/ 3620 h 4492"/>
                    <a:gd name="T40" fmla="*/ 876 w 1594"/>
                    <a:gd name="T41" fmla="*/ 3281 h 4492"/>
                    <a:gd name="T42" fmla="*/ 914 w 1594"/>
                    <a:gd name="T43" fmla="*/ 2968 h 4492"/>
                    <a:gd name="T44" fmla="*/ 934 w 1594"/>
                    <a:gd name="T45" fmla="*/ 2833 h 4492"/>
                    <a:gd name="T46" fmla="*/ 955 w 1594"/>
                    <a:gd name="T47" fmla="*/ 2719 h 4492"/>
                    <a:gd name="T48" fmla="*/ 976 w 1594"/>
                    <a:gd name="T49" fmla="*/ 2629 h 4492"/>
                    <a:gd name="T50" fmla="*/ 992 w 1594"/>
                    <a:gd name="T51" fmla="*/ 2580 h 4492"/>
                    <a:gd name="T52" fmla="*/ 997 w 1594"/>
                    <a:gd name="T53" fmla="*/ 2568 h 4492"/>
                    <a:gd name="T54" fmla="*/ 1045 w 1594"/>
                    <a:gd name="T55" fmla="*/ 2474 h 4492"/>
                    <a:gd name="T56" fmla="*/ 1099 w 1594"/>
                    <a:gd name="T57" fmla="*/ 2376 h 4492"/>
                    <a:gd name="T58" fmla="*/ 1158 w 1594"/>
                    <a:gd name="T59" fmla="*/ 2279 h 4492"/>
                    <a:gd name="T60" fmla="*/ 1268 w 1594"/>
                    <a:gd name="T61" fmla="*/ 2108 h 4492"/>
                    <a:gd name="T62" fmla="*/ 1350 w 1594"/>
                    <a:gd name="T63" fmla="*/ 1988 h 4492"/>
                    <a:gd name="T64" fmla="*/ 1594 w 1594"/>
                    <a:gd name="T65" fmla="*/ 0 h 4492"/>
                    <a:gd name="T66" fmla="*/ 54 w 1594"/>
                    <a:gd name="T67" fmla="*/ 768 h 4492"/>
                    <a:gd name="T68" fmla="*/ 118 w 1594"/>
                    <a:gd name="T69" fmla="*/ 977 h 4492"/>
                    <a:gd name="T70" fmla="*/ 267 w 1594"/>
                    <a:gd name="T71" fmla="*/ 1450 h 4492"/>
                    <a:gd name="T72" fmla="*/ 353 w 1594"/>
                    <a:gd name="T73" fmla="*/ 1714 h 4492"/>
                    <a:gd name="T74" fmla="*/ 435 w 1594"/>
                    <a:gd name="T75" fmla="*/ 1957 h 4492"/>
                    <a:gd name="T76" fmla="*/ 506 w 1594"/>
                    <a:gd name="T77" fmla="*/ 2151 h 4492"/>
                    <a:gd name="T78" fmla="*/ 534 w 1594"/>
                    <a:gd name="T79" fmla="*/ 2219 h 4492"/>
                    <a:gd name="T80" fmla="*/ 557 w 1594"/>
                    <a:gd name="T81" fmla="*/ 2265 h 4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4" h="4492">
                      <a:moveTo>
                        <a:pt x="557" y="2265"/>
                      </a:moveTo>
                      <a:lnTo>
                        <a:pt x="557" y="2265"/>
                      </a:lnTo>
                      <a:lnTo>
                        <a:pt x="566" y="2282"/>
                      </a:lnTo>
                      <a:lnTo>
                        <a:pt x="572" y="2301"/>
                      </a:lnTo>
                      <a:lnTo>
                        <a:pt x="579" y="2320"/>
                      </a:lnTo>
                      <a:lnTo>
                        <a:pt x="583" y="2341"/>
                      </a:lnTo>
                      <a:lnTo>
                        <a:pt x="588" y="2364"/>
                      </a:lnTo>
                      <a:lnTo>
                        <a:pt x="590" y="2387"/>
                      </a:lnTo>
                      <a:lnTo>
                        <a:pt x="592" y="2411"/>
                      </a:lnTo>
                      <a:lnTo>
                        <a:pt x="592" y="2436"/>
                      </a:lnTo>
                      <a:lnTo>
                        <a:pt x="592" y="2461"/>
                      </a:lnTo>
                      <a:lnTo>
                        <a:pt x="591" y="2487"/>
                      </a:lnTo>
                      <a:lnTo>
                        <a:pt x="588" y="2542"/>
                      </a:lnTo>
                      <a:lnTo>
                        <a:pt x="582" y="2598"/>
                      </a:lnTo>
                      <a:lnTo>
                        <a:pt x="576" y="2655"/>
                      </a:lnTo>
                      <a:lnTo>
                        <a:pt x="561" y="2771"/>
                      </a:lnTo>
                      <a:lnTo>
                        <a:pt x="555" y="2828"/>
                      </a:lnTo>
                      <a:lnTo>
                        <a:pt x="549" y="2885"/>
                      </a:lnTo>
                      <a:lnTo>
                        <a:pt x="546" y="2939"/>
                      </a:lnTo>
                      <a:lnTo>
                        <a:pt x="546" y="2965"/>
                      </a:lnTo>
                      <a:lnTo>
                        <a:pt x="546" y="2990"/>
                      </a:lnTo>
                      <a:lnTo>
                        <a:pt x="547" y="3015"/>
                      </a:lnTo>
                      <a:lnTo>
                        <a:pt x="549" y="3038"/>
                      </a:lnTo>
                      <a:lnTo>
                        <a:pt x="553" y="3061"/>
                      </a:lnTo>
                      <a:lnTo>
                        <a:pt x="557" y="3083"/>
                      </a:lnTo>
                      <a:lnTo>
                        <a:pt x="557" y="3083"/>
                      </a:lnTo>
                      <a:lnTo>
                        <a:pt x="567" y="3136"/>
                      </a:lnTo>
                      <a:lnTo>
                        <a:pt x="580" y="3209"/>
                      </a:lnTo>
                      <a:lnTo>
                        <a:pt x="595" y="3297"/>
                      </a:lnTo>
                      <a:lnTo>
                        <a:pt x="612" y="3399"/>
                      </a:lnTo>
                      <a:lnTo>
                        <a:pt x="646" y="3628"/>
                      </a:lnTo>
                      <a:lnTo>
                        <a:pt x="682" y="3872"/>
                      </a:lnTo>
                      <a:lnTo>
                        <a:pt x="744" y="4304"/>
                      </a:lnTo>
                      <a:lnTo>
                        <a:pt x="771" y="4492"/>
                      </a:lnTo>
                      <a:lnTo>
                        <a:pt x="771" y="4492"/>
                      </a:lnTo>
                      <a:lnTo>
                        <a:pt x="776" y="4419"/>
                      </a:lnTo>
                      <a:lnTo>
                        <a:pt x="790" y="4225"/>
                      </a:lnTo>
                      <a:lnTo>
                        <a:pt x="812" y="3946"/>
                      </a:lnTo>
                      <a:lnTo>
                        <a:pt x="826" y="3786"/>
                      </a:lnTo>
                      <a:lnTo>
                        <a:pt x="841" y="3620"/>
                      </a:lnTo>
                      <a:lnTo>
                        <a:pt x="858" y="3450"/>
                      </a:lnTo>
                      <a:lnTo>
                        <a:pt x="876" y="3281"/>
                      </a:lnTo>
                      <a:lnTo>
                        <a:pt x="895" y="3120"/>
                      </a:lnTo>
                      <a:lnTo>
                        <a:pt x="914" y="2968"/>
                      </a:lnTo>
                      <a:lnTo>
                        <a:pt x="924" y="2899"/>
                      </a:lnTo>
                      <a:lnTo>
                        <a:pt x="934" y="2833"/>
                      </a:lnTo>
                      <a:lnTo>
                        <a:pt x="945" y="2774"/>
                      </a:lnTo>
                      <a:lnTo>
                        <a:pt x="955" y="2719"/>
                      </a:lnTo>
                      <a:lnTo>
                        <a:pt x="965" y="2670"/>
                      </a:lnTo>
                      <a:lnTo>
                        <a:pt x="976" y="2629"/>
                      </a:lnTo>
                      <a:lnTo>
                        <a:pt x="986" y="2594"/>
                      </a:lnTo>
                      <a:lnTo>
                        <a:pt x="992" y="2580"/>
                      </a:lnTo>
                      <a:lnTo>
                        <a:pt x="997" y="2568"/>
                      </a:lnTo>
                      <a:lnTo>
                        <a:pt x="997" y="2568"/>
                      </a:lnTo>
                      <a:lnTo>
                        <a:pt x="1020" y="2521"/>
                      </a:lnTo>
                      <a:lnTo>
                        <a:pt x="1045" y="2474"/>
                      </a:lnTo>
                      <a:lnTo>
                        <a:pt x="1072" y="2425"/>
                      </a:lnTo>
                      <a:lnTo>
                        <a:pt x="1099" y="2376"/>
                      </a:lnTo>
                      <a:lnTo>
                        <a:pt x="1129" y="2327"/>
                      </a:lnTo>
                      <a:lnTo>
                        <a:pt x="1158" y="2279"/>
                      </a:lnTo>
                      <a:lnTo>
                        <a:pt x="1216" y="2188"/>
                      </a:lnTo>
                      <a:lnTo>
                        <a:pt x="1268" y="2108"/>
                      </a:lnTo>
                      <a:lnTo>
                        <a:pt x="1311" y="2045"/>
                      </a:lnTo>
                      <a:lnTo>
                        <a:pt x="1350" y="1988"/>
                      </a:lnTo>
                      <a:lnTo>
                        <a:pt x="1350" y="944"/>
                      </a:lnTo>
                      <a:lnTo>
                        <a:pt x="1594" y="0"/>
                      </a:lnTo>
                      <a:lnTo>
                        <a:pt x="0" y="0"/>
                      </a:lnTo>
                      <a:lnTo>
                        <a:pt x="54" y="768"/>
                      </a:lnTo>
                      <a:lnTo>
                        <a:pt x="54" y="768"/>
                      </a:lnTo>
                      <a:lnTo>
                        <a:pt x="118" y="977"/>
                      </a:lnTo>
                      <a:lnTo>
                        <a:pt x="186" y="1195"/>
                      </a:lnTo>
                      <a:lnTo>
                        <a:pt x="267" y="1450"/>
                      </a:lnTo>
                      <a:lnTo>
                        <a:pt x="310" y="1583"/>
                      </a:lnTo>
                      <a:lnTo>
                        <a:pt x="353" y="1714"/>
                      </a:lnTo>
                      <a:lnTo>
                        <a:pt x="396" y="1840"/>
                      </a:lnTo>
                      <a:lnTo>
                        <a:pt x="435" y="1957"/>
                      </a:lnTo>
                      <a:lnTo>
                        <a:pt x="473" y="2061"/>
                      </a:lnTo>
                      <a:lnTo>
                        <a:pt x="506" y="2151"/>
                      </a:lnTo>
                      <a:lnTo>
                        <a:pt x="521" y="2188"/>
                      </a:lnTo>
                      <a:lnTo>
                        <a:pt x="534" y="2219"/>
                      </a:lnTo>
                      <a:lnTo>
                        <a:pt x="546" y="2245"/>
                      </a:lnTo>
                      <a:lnTo>
                        <a:pt x="557" y="2265"/>
                      </a:lnTo>
                      <a:lnTo>
                        <a:pt x="557" y="2265"/>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0" name="Freeform 17"/>
                <p:cNvSpPr>
                  <a:spLocks/>
                </p:cNvSpPr>
                <p:nvPr/>
              </p:nvSpPr>
              <p:spPr bwMode="auto">
                <a:xfrm>
                  <a:off x="3388570" y="2936910"/>
                  <a:ext cx="494021" cy="837546"/>
                </a:xfrm>
                <a:custGeom>
                  <a:avLst/>
                  <a:gdLst>
                    <a:gd name="T0" fmla="*/ 867 w 1812"/>
                    <a:gd name="T1" fmla="*/ 0 h 3071"/>
                    <a:gd name="T2" fmla="*/ 0 w 1812"/>
                    <a:gd name="T3" fmla="*/ 2278 h 3071"/>
                    <a:gd name="T4" fmla="*/ 0 w 1812"/>
                    <a:gd name="T5" fmla="*/ 3071 h 3071"/>
                    <a:gd name="T6" fmla="*/ 1812 w 1812"/>
                    <a:gd name="T7" fmla="*/ 0 h 3071"/>
                    <a:gd name="T8" fmla="*/ 867 w 1812"/>
                    <a:gd name="T9" fmla="*/ 0 h 3071"/>
                  </a:gdLst>
                  <a:ahLst/>
                  <a:cxnLst>
                    <a:cxn ang="0">
                      <a:pos x="T0" y="T1"/>
                    </a:cxn>
                    <a:cxn ang="0">
                      <a:pos x="T2" y="T3"/>
                    </a:cxn>
                    <a:cxn ang="0">
                      <a:pos x="T4" y="T5"/>
                    </a:cxn>
                    <a:cxn ang="0">
                      <a:pos x="T6" y="T7"/>
                    </a:cxn>
                    <a:cxn ang="0">
                      <a:pos x="T8" y="T9"/>
                    </a:cxn>
                  </a:cxnLst>
                  <a:rect l="0" t="0" r="r" b="b"/>
                  <a:pathLst>
                    <a:path w="1812" h="3071">
                      <a:moveTo>
                        <a:pt x="867" y="0"/>
                      </a:moveTo>
                      <a:lnTo>
                        <a:pt x="0" y="2278"/>
                      </a:lnTo>
                      <a:lnTo>
                        <a:pt x="0" y="3071"/>
                      </a:lnTo>
                      <a:lnTo>
                        <a:pt x="1812" y="0"/>
                      </a:lnTo>
                      <a:lnTo>
                        <a:pt x="867" y="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1" name="Freeform 18"/>
                <p:cNvSpPr>
                  <a:spLocks/>
                </p:cNvSpPr>
                <p:nvPr/>
              </p:nvSpPr>
              <p:spPr bwMode="auto">
                <a:xfrm>
                  <a:off x="3848238" y="2881292"/>
                  <a:ext cx="880077" cy="1406815"/>
                </a:xfrm>
                <a:custGeom>
                  <a:avLst/>
                  <a:gdLst>
                    <a:gd name="T0" fmla="*/ 2240 w 3227"/>
                    <a:gd name="T1" fmla="*/ 139 h 5160"/>
                    <a:gd name="T2" fmla="*/ 2106 w 3227"/>
                    <a:gd name="T3" fmla="*/ 338 h 5160"/>
                    <a:gd name="T4" fmla="*/ 1884 w 3227"/>
                    <a:gd name="T5" fmla="*/ 675 h 5160"/>
                    <a:gd name="T6" fmla="*/ 1713 w 3227"/>
                    <a:gd name="T7" fmla="*/ 941 h 5160"/>
                    <a:gd name="T8" fmla="*/ 1543 w 3227"/>
                    <a:gd name="T9" fmla="*/ 1210 h 5160"/>
                    <a:gd name="T10" fmla="*/ 1394 w 3227"/>
                    <a:gd name="T11" fmla="*/ 1458 h 5160"/>
                    <a:gd name="T12" fmla="*/ 1332 w 3227"/>
                    <a:gd name="T13" fmla="*/ 1567 h 5160"/>
                    <a:gd name="T14" fmla="*/ 1282 w 3227"/>
                    <a:gd name="T15" fmla="*/ 1661 h 5160"/>
                    <a:gd name="T16" fmla="*/ 1246 w 3227"/>
                    <a:gd name="T17" fmla="*/ 1737 h 5160"/>
                    <a:gd name="T18" fmla="*/ 1231 w 3227"/>
                    <a:gd name="T19" fmla="*/ 1775 h 5160"/>
                    <a:gd name="T20" fmla="*/ 1192 w 3227"/>
                    <a:gd name="T21" fmla="*/ 1883 h 5160"/>
                    <a:gd name="T22" fmla="*/ 1114 w 3227"/>
                    <a:gd name="T23" fmla="*/ 2111 h 5160"/>
                    <a:gd name="T24" fmla="*/ 905 w 3227"/>
                    <a:gd name="T25" fmla="*/ 2752 h 5160"/>
                    <a:gd name="T26" fmla="*/ 736 w 3227"/>
                    <a:gd name="T27" fmla="*/ 3264 h 5160"/>
                    <a:gd name="T28" fmla="*/ 553 w 3227"/>
                    <a:gd name="T29" fmla="*/ 3798 h 5160"/>
                    <a:gd name="T30" fmla="*/ 460 w 3227"/>
                    <a:gd name="T31" fmla="*/ 4063 h 5160"/>
                    <a:gd name="T32" fmla="*/ 365 w 3227"/>
                    <a:gd name="T33" fmla="*/ 4319 h 5160"/>
                    <a:gd name="T34" fmla="*/ 270 w 3227"/>
                    <a:gd name="T35" fmla="*/ 4561 h 5160"/>
                    <a:gd name="T36" fmla="*/ 178 w 3227"/>
                    <a:gd name="T37" fmla="*/ 4785 h 5160"/>
                    <a:gd name="T38" fmla="*/ 87 w 3227"/>
                    <a:gd name="T39" fmla="*/ 4985 h 5160"/>
                    <a:gd name="T40" fmla="*/ 22 w 3227"/>
                    <a:gd name="T41" fmla="*/ 5119 h 5160"/>
                    <a:gd name="T42" fmla="*/ 0 w 3227"/>
                    <a:gd name="T43" fmla="*/ 5160 h 5160"/>
                    <a:gd name="T44" fmla="*/ 565 w 3227"/>
                    <a:gd name="T45" fmla="*/ 4246 h 5160"/>
                    <a:gd name="T46" fmla="*/ 1067 w 3227"/>
                    <a:gd name="T47" fmla="*/ 3426 h 5160"/>
                    <a:gd name="T48" fmla="*/ 1429 w 3227"/>
                    <a:gd name="T49" fmla="*/ 2828 h 5160"/>
                    <a:gd name="T50" fmla="*/ 1536 w 3227"/>
                    <a:gd name="T51" fmla="*/ 2649 h 5160"/>
                    <a:gd name="T52" fmla="*/ 1727 w 3227"/>
                    <a:gd name="T53" fmla="*/ 2332 h 5160"/>
                    <a:gd name="T54" fmla="*/ 1952 w 3227"/>
                    <a:gd name="T55" fmla="*/ 1971 h 5160"/>
                    <a:gd name="T56" fmla="*/ 2196 w 3227"/>
                    <a:gd name="T57" fmla="*/ 1586 h 5160"/>
                    <a:gd name="T58" fmla="*/ 2687 w 3227"/>
                    <a:gd name="T59" fmla="*/ 826 h 5160"/>
                    <a:gd name="T60" fmla="*/ 3091 w 3227"/>
                    <a:gd name="T61" fmla="*/ 207 h 5160"/>
                    <a:gd name="T62" fmla="*/ 2597 w 3227"/>
                    <a:gd name="T63" fmla="*/ 0 h 5160"/>
                    <a:gd name="T64" fmla="*/ 2533 w 3227"/>
                    <a:gd name="T65" fmla="*/ 16 h 5160"/>
                    <a:gd name="T66" fmla="*/ 2416 w 3227"/>
                    <a:gd name="T67" fmla="*/ 49 h 5160"/>
                    <a:gd name="T68" fmla="*/ 2343 w 3227"/>
                    <a:gd name="T69" fmla="*/ 75 h 5160"/>
                    <a:gd name="T70" fmla="*/ 2302 w 3227"/>
                    <a:gd name="T71" fmla="*/ 93 h 5160"/>
                    <a:gd name="T72" fmla="*/ 2270 w 3227"/>
                    <a:gd name="T73" fmla="*/ 111 h 5160"/>
                    <a:gd name="T74" fmla="*/ 2248 w 3227"/>
                    <a:gd name="T75" fmla="*/ 129 h 5160"/>
                    <a:gd name="T76" fmla="*/ 2240 w 3227"/>
                    <a:gd name="T77" fmla="*/ 139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27" h="5160">
                      <a:moveTo>
                        <a:pt x="2240" y="139"/>
                      </a:moveTo>
                      <a:lnTo>
                        <a:pt x="2240" y="139"/>
                      </a:lnTo>
                      <a:lnTo>
                        <a:pt x="2203" y="192"/>
                      </a:lnTo>
                      <a:lnTo>
                        <a:pt x="2106" y="338"/>
                      </a:lnTo>
                      <a:lnTo>
                        <a:pt x="1966" y="552"/>
                      </a:lnTo>
                      <a:lnTo>
                        <a:pt x="1884" y="675"/>
                      </a:lnTo>
                      <a:lnTo>
                        <a:pt x="1799" y="806"/>
                      </a:lnTo>
                      <a:lnTo>
                        <a:pt x="1713" y="941"/>
                      </a:lnTo>
                      <a:lnTo>
                        <a:pt x="1627" y="1076"/>
                      </a:lnTo>
                      <a:lnTo>
                        <a:pt x="1543" y="1210"/>
                      </a:lnTo>
                      <a:lnTo>
                        <a:pt x="1465" y="1338"/>
                      </a:lnTo>
                      <a:lnTo>
                        <a:pt x="1394" y="1458"/>
                      </a:lnTo>
                      <a:lnTo>
                        <a:pt x="1361" y="1515"/>
                      </a:lnTo>
                      <a:lnTo>
                        <a:pt x="1332" y="1567"/>
                      </a:lnTo>
                      <a:lnTo>
                        <a:pt x="1306" y="1616"/>
                      </a:lnTo>
                      <a:lnTo>
                        <a:pt x="1282" y="1661"/>
                      </a:lnTo>
                      <a:lnTo>
                        <a:pt x="1262" y="1701"/>
                      </a:lnTo>
                      <a:lnTo>
                        <a:pt x="1246" y="1737"/>
                      </a:lnTo>
                      <a:lnTo>
                        <a:pt x="1246" y="1737"/>
                      </a:lnTo>
                      <a:lnTo>
                        <a:pt x="1231" y="1775"/>
                      </a:lnTo>
                      <a:lnTo>
                        <a:pt x="1212" y="1824"/>
                      </a:lnTo>
                      <a:lnTo>
                        <a:pt x="1192" y="1883"/>
                      </a:lnTo>
                      <a:lnTo>
                        <a:pt x="1168" y="1950"/>
                      </a:lnTo>
                      <a:lnTo>
                        <a:pt x="1114" y="2111"/>
                      </a:lnTo>
                      <a:lnTo>
                        <a:pt x="1051" y="2302"/>
                      </a:lnTo>
                      <a:lnTo>
                        <a:pt x="905" y="2752"/>
                      </a:lnTo>
                      <a:lnTo>
                        <a:pt x="822" y="3003"/>
                      </a:lnTo>
                      <a:lnTo>
                        <a:pt x="736" y="3264"/>
                      </a:lnTo>
                      <a:lnTo>
                        <a:pt x="646" y="3530"/>
                      </a:lnTo>
                      <a:lnTo>
                        <a:pt x="553" y="3798"/>
                      </a:lnTo>
                      <a:lnTo>
                        <a:pt x="507" y="3931"/>
                      </a:lnTo>
                      <a:lnTo>
                        <a:pt x="460" y="4063"/>
                      </a:lnTo>
                      <a:lnTo>
                        <a:pt x="412" y="4193"/>
                      </a:lnTo>
                      <a:lnTo>
                        <a:pt x="365" y="4319"/>
                      </a:lnTo>
                      <a:lnTo>
                        <a:pt x="317" y="4442"/>
                      </a:lnTo>
                      <a:lnTo>
                        <a:pt x="270" y="4561"/>
                      </a:lnTo>
                      <a:lnTo>
                        <a:pt x="224" y="4675"/>
                      </a:lnTo>
                      <a:lnTo>
                        <a:pt x="178" y="4785"/>
                      </a:lnTo>
                      <a:lnTo>
                        <a:pt x="132" y="4888"/>
                      </a:lnTo>
                      <a:lnTo>
                        <a:pt x="87" y="4985"/>
                      </a:lnTo>
                      <a:lnTo>
                        <a:pt x="44" y="5077"/>
                      </a:lnTo>
                      <a:lnTo>
                        <a:pt x="22" y="5119"/>
                      </a:lnTo>
                      <a:lnTo>
                        <a:pt x="0" y="5160"/>
                      </a:lnTo>
                      <a:lnTo>
                        <a:pt x="0" y="5160"/>
                      </a:lnTo>
                      <a:lnTo>
                        <a:pt x="164" y="4895"/>
                      </a:lnTo>
                      <a:lnTo>
                        <a:pt x="565" y="4246"/>
                      </a:lnTo>
                      <a:lnTo>
                        <a:pt x="812" y="3844"/>
                      </a:lnTo>
                      <a:lnTo>
                        <a:pt x="1067" y="3426"/>
                      </a:lnTo>
                      <a:lnTo>
                        <a:pt x="1315" y="3019"/>
                      </a:lnTo>
                      <a:lnTo>
                        <a:pt x="1429" y="2828"/>
                      </a:lnTo>
                      <a:lnTo>
                        <a:pt x="1536" y="2649"/>
                      </a:lnTo>
                      <a:lnTo>
                        <a:pt x="1536" y="2649"/>
                      </a:lnTo>
                      <a:lnTo>
                        <a:pt x="1626" y="2497"/>
                      </a:lnTo>
                      <a:lnTo>
                        <a:pt x="1727" y="2332"/>
                      </a:lnTo>
                      <a:lnTo>
                        <a:pt x="1836" y="2156"/>
                      </a:lnTo>
                      <a:lnTo>
                        <a:pt x="1952" y="1971"/>
                      </a:lnTo>
                      <a:lnTo>
                        <a:pt x="2073" y="1781"/>
                      </a:lnTo>
                      <a:lnTo>
                        <a:pt x="2196" y="1586"/>
                      </a:lnTo>
                      <a:lnTo>
                        <a:pt x="2445" y="1199"/>
                      </a:lnTo>
                      <a:lnTo>
                        <a:pt x="2687" y="826"/>
                      </a:lnTo>
                      <a:lnTo>
                        <a:pt x="2906" y="489"/>
                      </a:lnTo>
                      <a:lnTo>
                        <a:pt x="3091" y="207"/>
                      </a:lnTo>
                      <a:lnTo>
                        <a:pt x="3227" y="0"/>
                      </a:lnTo>
                      <a:lnTo>
                        <a:pt x="2597" y="0"/>
                      </a:lnTo>
                      <a:lnTo>
                        <a:pt x="2597" y="0"/>
                      </a:lnTo>
                      <a:lnTo>
                        <a:pt x="2533" y="16"/>
                      </a:lnTo>
                      <a:lnTo>
                        <a:pt x="2472" y="32"/>
                      </a:lnTo>
                      <a:lnTo>
                        <a:pt x="2416" y="49"/>
                      </a:lnTo>
                      <a:lnTo>
                        <a:pt x="2365" y="66"/>
                      </a:lnTo>
                      <a:lnTo>
                        <a:pt x="2343" y="75"/>
                      </a:lnTo>
                      <a:lnTo>
                        <a:pt x="2321" y="85"/>
                      </a:lnTo>
                      <a:lnTo>
                        <a:pt x="2302" y="93"/>
                      </a:lnTo>
                      <a:lnTo>
                        <a:pt x="2285" y="102"/>
                      </a:lnTo>
                      <a:lnTo>
                        <a:pt x="2270" y="111"/>
                      </a:lnTo>
                      <a:lnTo>
                        <a:pt x="2258" y="121"/>
                      </a:lnTo>
                      <a:lnTo>
                        <a:pt x="2248" y="129"/>
                      </a:lnTo>
                      <a:lnTo>
                        <a:pt x="2240" y="139"/>
                      </a:lnTo>
                      <a:lnTo>
                        <a:pt x="2240" y="139"/>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2" name="Freeform 19"/>
                <p:cNvSpPr>
                  <a:spLocks/>
                </p:cNvSpPr>
                <p:nvPr/>
              </p:nvSpPr>
              <p:spPr bwMode="auto">
                <a:xfrm>
                  <a:off x="4617079" y="2881292"/>
                  <a:ext cx="497293" cy="533281"/>
                </a:xfrm>
                <a:custGeom>
                  <a:avLst/>
                  <a:gdLst>
                    <a:gd name="T0" fmla="*/ 1824 w 1824"/>
                    <a:gd name="T1" fmla="*/ 0 h 1950"/>
                    <a:gd name="T2" fmla="*/ 1144 w 1824"/>
                    <a:gd name="T3" fmla="*/ 0 h 1950"/>
                    <a:gd name="T4" fmla="*/ 0 w 1824"/>
                    <a:gd name="T5" fmla="*/ 1950 h 1950"/>
                    <a:gd name="T6" fmla="*/ 1824 w 1824"/>
                    <a:gd name="T7" fmla="*/ 0 h 1950"/>
                  </a:gdLst>
                  <a:ahLst/>
                  <a:cxnLst>
                    <a:cxn ang="0">
                      <a:pos x="T0" y="T1"/>
                    </a:cxn>
                    <a:cxn ang="0">
                      <a:pos x="T2" y="T3"/>
                    </a:cxn>
                    <a:cxn ang="0">
                      <a:pos x="T4" y="T5"/>
                    </a:cxn>
                    <a:cxn ang="0">
                      <a:pos x="T6" y="T7"/>
                    </a:cxn>
                  </a:cxnLst>
                  <a:rect l="0" t="0" r="r" b="b"/>
                  <a:pathLst>
                    <a:path w="1824" h="1950">
                      <a:moveTo>
                        <a:pt x="1824" y="0"/>
                      </a:moveTo>
                      <a:lnTo>
                        <a:pt x="1144" y="0"/>
                      </a:lnTo>
                      <a:lnTo>
                        <a:pt x="0" y="1950"/>
                      </a:lnTo>
                      <a:lnTo>
                        <a:pt x="1824" y="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4" name="Freeform 21"/>
                <p:cNvSpPr>
                  <a:spLocks/>
                </p:cNvSpPr>
                <p:nvPr/>
              </p:nvSpPr>
              <p:spPr bwMode="auto">
                <a:xfrm>
                  <a:off x="2807131" y="4399353"/>
                  <a:ext cx="437258" cy="1776023"/>
                </a:xfrm>
                <a:custGeom>
                  <a:avLst/>
                  <a:gdLst>
                    <a:gd name="T0" fmla="*/ 0 w 1459"/>
                    <a:gd name="T1" fmla="*/ 0 h 5927"/>
                    <a:gd name="T2" fmla="*/ 868 w 1459"/>
                    <a:gd name="T3" fmla="*/ 2454 h 5927"/>
                    <a:gd name="T4" fmla="*/ 138 w 1459"/>
                    <a:gd name="T5" fmla="*/ 3623 h 5927"/>
                    <a:gd name="T6" fmla="*/ 742 w 1459"/>
                    <a:gd name="T7" fmla="*/ 5927 h 5927"/>
                    <a:gd name="T8" fmla="*/ 742 w 1459"/>
                    <a:gd name="T9" fmla="*/ 4756 h 5927"/>
                    <a:gd name="T10" fmla="*/ 1459 w 1459"/>
                    <a:gd name="T11" fmla="*/ 2780 h 5927"/>
                    <a:gd name="T12" fmla="*/ 1346 w 1459"/>
                    <a:gd name="T13" fmla="*/ 1459 h 5927"/>
                    <a:gd name="T14" fmla="*/ 0 w 1459"/>
                    <a:gd name="T15" fmla="*/ 0 h 59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9" h="5927">
                      <a:moveTo>
                        <a:pt x="0" y="0"/>
                      </a:moveTo>
                      <a:lnTo>
                        <a:pt x="868" y="2454"/>
                      </a:lnTo>
                      <a:lnTo>
                        <a:pt x="138" y="3623"/>
                      </a:lnTo>
                      <a:lnTo>
                        <a:pt x="742" y="5927"/>
                      </a:lnTo>
                      <a:lnTo>
                        <a:pt x="742" y="4756"/>
                      </a:lnTo>
                      <a:lnTo>
                        <a:pt x="1459" y="2780"/>
                      </a:lnTo>
                      <a:lnTo>
                        <a:pt x="1346" y="1459"/>
                      </a:lnTo>
                      <a:lnTo>
                        <a:pt x="0" y="0"/>
                      </a:lnTo>
                      <a:close/>
                    </a:path>
                  </a:pathLst>
                </a:custGeom>
                <a:solidFill>
                  <a:schemeClr val="accent6"/>
                </a:solidFill>
                <a:ln w="2857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75" name="Freeform 22"/>
                <p:cNvSpPr>
                  <a:spLocks/>
                </p:cNvSpPr>
                <p:nvPr/>
              </p:nvSpPr>
              <p:spPr bwMode="auto">
                <a:xfrm>
                  <a:off x="3447460" y="4078721"/>
                  <a:ext cx="356611" cy="999494"/>
                </a:xfrm>
                <a:custGeom>
                  <a:avLst/>
                  <a:gdLst>
                    <a:gd name="T0" fmla="*/ 0 w 1308"/>
                    <a:gd name="T1" fmla="*/ 0 h 3664"/>
                    <a:gd name="T2" fmla="*/ 1205 w 1308"/>
                    <a:gd name="T3" fmla="*/ 3664 h 3664"/>
                    <a:gd name="T4" fmla="*/ 1208 w 1308"/>
                    <a:gd name="T5" fmla="*/ 3661 h 3664"/>
                    <a:gd name="T6" fmla="*/ 881 w 1308"/>
                    <a:gd name="T7" fmla="*/ 1497 h 3664"/>
                    <a:gd name="T8" fmla="*/ 1208 w 1308"/>
                    <a:gd name="T9" fmla="*/ 2605 h 3664"/>
                    <a:gd name="T10" fmla="*/ 1308 w 1308"/>
                    <a:gd name="T11" fmla="*/ 2367 h 3664"/>
                    <a:gd name="T12" fmla="*/ 1146 w 1308"/>
                    <a:gd name="T13" fmla="*/ 1094 h 3664"/>
                    <a:gd name="T14" fmla="*/ 0 w 1308"/>
                    <a:gd name="T15" fmla="*/ 0 h 3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8" h="3664">
                      <a:moveTo>
                        <a:pt x="0" y="0"/>
                      </a:moveTo>
                      <a:lnTo>
                        <a:pt x="1205" y="3664"/>
                      </a:lnTo>
                      <a:lnTo>
                        <a:pt x="1208" y="3661"/>
                      </a:lnTo>
                      <a:lnTo>
                        <a:pt x="881" y="1497"/>
                      </a:lnTo>
                      <a:lnTo>
                        <a:pt x="1208" y="2605"/>
                      </a:lnTo>
                      <a:lnTo>
                        <a:pt x="1308" y="2367"/>
                      </a:lnTo>
                      <a:lnTo>
                        <a:pt x="1146" y="1094"/>
                      </a:lnTo>
                      <a:lnTo>
                        <a:pt x="0" y="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cxnSp>
        <p:nvCxnSpPr>
          <p:cNvPr id="32" name="Straight Connector 31"/>
          <p:cNvCxnSpPr/>
          <p:nvPr/>
        </p:nvCxnSpPr>
        <p:spPr>
          <a:xfrm>
            <a:off x="1232630" y="4776593"/>
            <a:ext cx="4706488" cy="0"/>
          </a:xfrm>
          <a:prstGeom prst="line">
            <a:avLst/>
          </a:prstGeom>
          <a:ln w="12700" cmpd="sng">
            <a:solidFill>
              <a:schemeClr val="accent1"/>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232632" y="2535224"/>
            <a:ext cx="4335661" cy="0"/>
          </a:xfrm>
          <a:prstGeom prst="line">
            <a:avLst/>
          </a:prstGeom>
          <a:ln w="12700" cmpd="sng">
            <a:solidFill>
              <a:schemeClr val="accent1"/>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1170850" y="4358861"/>
            <a:ext cx="3490799" cy="981905"/>
            <a:chOff x="1170848" y="3269148"/>
            <a:chExt cx="3490799" cy="736430"/>
          </a:xfrm>
        </p:grpSpPr>
        <p:sp>
          <p:nvSpPr>
            <p:cNvPr id="181" name="ZoneTexte 43"/>
            <p:cNvSpPr txBox="1"/>
            <p:nvPr/>
          </p:nvSpPr>
          <p:spPr>
            <a:xfrm>
              <a:off x="1170848" y="3269148"/>
              <a:ext cx="1816629" cy="242374"/>
            </a:xfrm>
            <a:prstGeom prst="rect">
              <a:avLst/>
            </a:prstGeom>
            <a:noFill/>
          </p:spPr>
          <p:txBody>
            <a:bodyPr wrap="none" rtlCol="0">
              <a:spAutoFit/>
            </a:bodyPr>
            <a:lstStyle/>
            <a:p>
              <a:r>
                <a:rPr lang="en-US" sz="1500" cap="small" dirty="0" smtClean="0">
                  <a:solidFill>
                    <a:schemeClr val="tx2"/>
                  </a:solidFill>
                  <a:latin typeface="Open Sans"/>
                  <a:cs typeface="Open Sans"/>
                </a:rPr>
                <a:t>DEEPER MEANING</a:t>
              </a:r>
              <a:endParaRPr lang="en-US" sz="1500" cap="small" dirty="0">
                <a:solidFill>
                  <a:schemeClr val="tx2"/>
                </a:solidFill>
                <a:latin typeface="Open Sans"/>
                <a:cs typeface="Open Sans"/>
              </a:endParaRPr>
            </a:p>
          </p:txBody>
        </p:sp>
        <p:sp>
          <p:nvSpPr>
            <p:cNvPr id="39" name="ZoneTexte 48"/>
            <p:cNvSpPr txBox="1"/>
            <p:nvPr/>
          </p:nvSpPr>
          <p:spPr>
            <a:xfrm>
              <a:off x="1178319" y="3590079"/>
              <a:ext cx="3483328" cy="415499"/>
            </a:xfrm>
            <a:prstGeom prst="rect">
              <a:avLst/>
            </a:prstGeom>
            <a:noFill/>
          </p:spPr>
          <p:txBody>
            <a:bodyPr wrap="square" rtlCol="0">
              <a:spAutoFit/>
            </a:bodyPr>
            <a:lstStyle/>
            <a:p>
              <a:r>
                <a:rPr lang="en-US" sz="1000" b="1" cap="small" dirty="0" smtClean="0">
                  <a:latin typeface="Open Sans"/>
                  <a:cs typeface="Open Sans"/>
                </a:rPr>
                <a:t>emotional factors</a:t>
              </a:r>
            </a:p>
            <a:p>
              <a:r>
                <a:rPr lang="en-US" sz="1000" cap="small" dirty="0" smtClean="0">
                  <a:latin typeface="Open Sans"/>
                  <a:cs typeface="Open Sans"/>
                </a:rPr>
                <a:t>surprise, anger, happiness, fear, love, acceptance, perception, expectation, disgust, sorrow</a:t>
              </a:r>
              <a:endParaRPr lang="en-US" sz="1000" cap="small" dirty="0">
                <a:latin typeface="Open Sans"/>
                <a:cs typeface="Open Sans"/>
              </a:endParaRPr>
            </a:p>
          </p:txBody>
        </p:sp>
      </p:grpSp>
      <p:sp>
        <p:nvSpPr>
          <p:cNvPr id="27" name="AutoShape 15"/>
          <p:cNvSpPr>
            <a:spLocks/>
          </p:cNvSpPr>
          <p:nvPr/>
        </p:nvSpPr>
        <p:spPr bwMode="auto">
          <a:xfrm>
            <a:off x="5589527" y="1378610"/>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2"/>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20%</a:t>
            </a:r>
          </a:p>
        </p:txBody>
      </p:sp>
      <p:sp>
        <p:nvSpPr>
          <p:cNvPr id="28" name="AutoShape 15"/>
          <p:cNvSpPr>
            <a:spLocks/>
          </p:cNvSpPr>
          <p:nvPr/>
        </p:nvSpPr>
        <p:spPr bwMode="auto">
          <a:xfrm>
            <a:off x="7725050" y="2115400"/>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80%</a:t>
            </a:r>
          </a:p>
        </p:txBody>
      </p:sp>
    </p:spTree>
    <p:extLst>
      <p:ext uri="{BB962C8B-B14F-4D97-AF65-F5344CB8AC3E}">
        <p14:creationId xmlns:p14="http://schemas.microsoft.com/office/powerpoint/2010/main" val="151083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right)">
                                      <p:cBhvr>
                                        <p:cTn id="12" dur="500"/>
                                        <p:tgtEl>
                                          <p:spTgt spid="3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right)">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556" r="5556"/>
          <a:stretch>
            <a:fillRect/>
          </a:stretch>
        </p:blipFill>
        <p:spPr/>
      </p:pic>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dirty="0" smtClean="0">
                <a:solidFill>
                  <a:srgbClr val="FFFFFF"/>
                </a:solidFill>
                <a:latin typeface="Open Sans"/>
                <a:cs typeface="Open Sans"/>
              </a:rPr>
              <a:t>CREATIVE</a:t>
            </a:r>
            <a:r>
              <a:rPr lang="en-US" sz="3000" b="1" dirty="0" smtClean="0">
                <a:solidFill>
                  <a:srgbClr val="FFFFFF"/>
                </a:solidFill>
                <a:latin typeface="Open Sans"/>
                <a:cs typeface="Open Sans"/>
              </a:rPr>
              <a:t> MAPING</a:t>
            </a:r>
            <a:endParaRPr lang="en-US" sz="3000"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5</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Tree>
    <p:extLst>
      <p:ext uri="{BB962C8B-B14F-4D97-AF65-F5344CB8AC3E}">
        <p14:creationId xmlns:p14="http://schemas.microsoft.com/office/powerpoint/2010/main" val="3080118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b="1" dirty="0" smtClean="0">
                <a:solidFill>
                  <a:srgbClr val="FFFFFF"/>
                </a:solidFill>
              </a:rPr>
              <a:t>WORLD </a:t>
            </a:r>
            <a:r>
              <a:rPr lang="en-US" dirty="0" smtClean="0">
                <a:solidFill>
                  <a:srgbClr val="FFFFFF"/>
                </a:solidFill>
              </a:rPr>
              <a:t>MAP</a:t>
            </a:r>
            <a:endParaRPr lang="en-US" dirty="0">
              <a:solidFill>
                <a:srgbClr val="FFFFFF"/>
              </a:solidFill>
            </a:endParaRPr>
          </a:p>
        </p:txBody>
      </p:sp>
      <p:sp>
        <p:nvSpPr>
          <p:cNvPr id="59" name="Text Placeholder 58"/>
          <p:cNvSpPr>
            <a:spLocks noGrp="1"/>
          </p:cNvSpPr>
          <p:nvPr>
            <p:ph type="body" sz="quarter" idx="4294967295"/>
          </p:nvPr>
        </p:nvSpPr>
        <p:spPr>
          <a:xfrm>
            <a:off x="940874" y="2186657"/>
            <a:ext cx="2173288" cy="601133"/>
          </a:xfrm>
        </p:spPr>
        <p:txBody>
          <a:bodyPr>
            <a:normAutofit/>
          </a:bodyPr>
          <a:lstStyle/>
          <a:p>
            <a:r>
              <a:rPr lang="en-US" dirty="0" err="1"/>
              <a:t>Lorem</a:t>
            </a:r>
            <a:r>
              <a:rPr lang="en-US" dirty="0"/>
              <a:t> </a:t>
            </a:r>
            <a:r>
              <a:rPr lang="en-US" dirty="0" err="1"/>
              <a:t>Ipsum</a:t>
            </a:r>
            <a:r>
              <a:rPr lang="en-US" dirty="0"/>
              <a:t> has been the industry's standard dummy text ever since the </a:t>
            </a:r>
            <a:r>
              <a:rPr lang="en-US" dirty="0" smtClean="0"/>
              <a:t>1500s.</a:t>
            </a:r>
            <a:endParaRPr lang="en-US" dirty="0"/>
          </a:p>
        </p:txBody>
      </p:sp>
      <p:grpSp>
        <p:nvGrpSpPr>
          <p:cNvPr id="16" name="Group 15"/>
          <p:cNvGrpSpPr/>
          <p:nvPr/>
        </p:nvGrpSpPr>
        <p:grpSpPr>
          <a:xfrm>
            <a:off x="3386138" y="2420666"/>
            <a:ext cx="5688817" cy="3428651"/>
            <a:chOff x="2589438" y="1687512"/>
            <a:chExt cx="6257699" cy="3111501"/>
          </a:xfrm>
          <a:solidFill>
            <a:schemeClr val="accent1"/>
          </a:solidFill>
        </p:grpSpPr>
        <p:grpSp>
          <p:nvGrpSpPr>
            <p:cNvPr id="17" name="Group 16"/>
            <p:cNvGrpSpPr/>
            <p:nvPr/>
          </p:nvGrpSpPr>
          <p:grpSpPr>
            <a:xfrm>
              <a:off x="5227638" y="3003550"/>
              <a:ext cx="1192212" cy="1331913"/>
              <a:chOff x="5227638" y="3003550"/>
              <a:chExt cx="1192212" cy="1331913"/>
            </a:xfrm>
            <a:grpFill/>
          </p:grpSpPr>
          <p:sp>
            <p:nvSpPr>
              <p:cNvPr id="205" name="Freeform 5"/>
              <p:cNvSpPr>
                <a:spLocks/>
              </p:cNvSpPr>
              <p:nvPr/>
            </p:nvSpPr>
            <p:spPr bwMode="auto">
              <a:xfrm>
                <a:off x="6275388" y="3910013"/>
                <a:ext cx="128587" cy="246063"/>
              </a:xfrm>
              <a:custGeom>
                <a:avLst/>
                <a:gdLst>
                  <a:gd name="T0" fmla="*/ 47 w 59"/>
                  <a:gd name="T1" fmla="*/ 0 h 113"/>
                  <a:gd name="T2" fmla="*/ 46 w 59"/>
                  <a:gd name="T3" fmla="*/ 9 h 113"/>
                  <a:gd name="T4" fmla="*/ 26 w 59"/>
                  <a:gd name="T5" fmla="*/ 28 h 113"/>
                  <a:gd name="T6" fmla="*/ 7 w 59"/>
                  <a:gd name="T7" fmla="*/ 46 h 113"/>
                  <a:gd name="T8" fmla="*/ 12 w 59"/>
                  <a:gd name="T9" fmla="*/ 60 h 113"/>
                  <a:gd name="T10" fmla="*/ 6 w 59"/>
                  <a:gd name="T11" fmla="*/ 73 h 113"/>
                  <a:gd name="T12" fmla="*/ 0 w 59"/>
                  <a:gd name="T13" fmla="*/ 79 h 113"/>
                  <a:gd name="T14" fmla="*/ 4 w 59"/>
                  <a:gd name="T15" fmla="*/ 90 h 113"/>
                  <a:gd name="T16" fmla="*/ 3 w 59"/>
                  <a:gd name="T17" fmla="*/ 97 h 113"/>
                  <a:gd name="T18" fmla="*/ 16 w 59"/>
                  <a:gd name="T19" fmla="*/ 113 h 113"/>
                  <a:gd name="T20" fmla="*/ 41 w 59"/>
                  <a:gd name="T21" fmla="*/ 81 h 113"/>
                  <a:gd name="T22" fmla="*/ 54 w 59"/>
                  <a:gd name="T23" fmla="*/ 30 h 113"/>
                  <a:gd name="T24" fmla="*/ 59 w 59"/>
                  <a:gd name="T25" fmla="*/ 32 h 113"/>
                  <a:gd name="T26" fmla="*/ 59 w 59"/>
                  <a:gd name="T27" fmla="*/ 27 h 113"/>
                  <a:gd name="T28" fmla="*/ 47 w 59"/>
                  <a:gd name="T2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113">
                    <a:moveTo>
                      <a:pt x="47" y="0"/>
                    </a:moveTo>
                    <a:cubicBezTo>
                      <a:pt x="46" y="3"/>
                      <a:pt x="47" y="8"/>
                      <a:pt x="46" y="9"/>
                    </a:cubicBezTo>
                    <a:cubicBezTo>
                      <a:pt x="41" y="13"/>
                      <a:pt x="32" y="24"/>
                      <a:pt x="26" y="28"/>
                    </a:cubicBezTo>
                    <a:cubicBezTo>
                      <a:pt x="18" y="33"/>
                      <a:pt x="7" y="32"/>
                      <a:pt x="7" y="46"/>
                    </a:cubicBezTo>
                    <a:cubicBezTo>
                      <a:pt x="7" y="50"/>
                      <a:pt x="12" y="57"/>
                      <a:pt x="12" y="60"/>
                    </a:cubicBezTo>
                    <a:cubicBezTo>
                      <a:pt x="12" y="61"/>
                      <a:pt x="6" y="73"/>
                      <a:pt x="6" y="73"/>
                    </a:cubicBezTo>
                    <a:cubicBezTo>
                      <a:pt x="5" y="73"/>
                      <a:pt x="0" y="78"/>
                      <a:pt x="0" y="79"/>
                    </a:cubicBezTo>
                    <a:cubicBezTo>
                      <a:pt x="0" y="83"/>
                      <a:pt x="0" y="88"/>
                      <a:pt x="4" y="90"/>
                    </a:cubicBezTo>
                    <a:cubicBezTo>
                      <a:pt x="4" y="92"/>
                      <a:pt x="3" y="93"/>
                      <a:pt x="3" y="97"/>
                    </a:cubicBezTo>
                    <a:cubicBezTo>
                      <a:pt x="3" y="105"/>
                      <a:pt x="9" y="113"/>
                      <a:pt x="16" y="113"/>
                    </a:cubicBezTo>
                    <a:cubicBezTo>
                      <a:pt x="34" y="113"/>
                      <a:pt x="36" y="94"/>
                      <a:pt x="41" y="81"/>
                    </a:cubicBezTo>
                    <a:cubicBezTo>
                      <a:pt x="48" y="65"/>
                      <a:pt x="54" y="51"/>
                      <a:pt x="54" y="30"/>
                    </a:cubicBezTo>
                    <a:cubicBezTo>
                      <a:pt x="55" y="30"/>
                      <a:pt x="57" y="31"/>
                      <a:pt x="59" y="32"/>
                    </a:cubicBezTo>
                    <a:cubicBezTo>
                      <a:pt x="59" y="27"/>
                      <a:pt x="59" y="27"/>
                      <a:pt x="59" y="27"/>
                    </a:cubicBezTo>
                    <a:cubicBezTo>
                      <a:pt x="56" y="20"/>
                      <a:pt x="57" y="2"/>
                      <a:pt x="4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6" name="Freeform 6"/>
              <p:cNvSpPr>
                <a:spLocks/>
              </p:cNvSpPr>
              <p:nvPr/>
            </p:nvSpPr>
            <p:spPr bwMode="auto">
              <a:xfrm>
                <a:off x="5227638" y="3003550"/>
                <a:ext cx="1192212" cy="1331913"/>
              </a:xfrm>
              <a:custGeom>
                <a:avLst/>
                <a:gdLst>
                  <a:gd name="T0" fmla="*/ 205 w 549"/>
                  <a:gd name="T1" fmla="*/ 4 h 613"/>
                  <a:gd name="T2" fmla="*/ 185 w 549"/>
                  <a:gd name="T3" fmla="*/ 6 h 613"/>
                  <a:gd name="T4" fmla="*/ 130 w 549"/>
                  <a:gd name="T5" fmla="*/ 17 h 613"/>
                  <a:gd name="T6" fmla="*/ 96 w 549"/>
                  <a:gd name="T7" fmla="*/ 15 h 613"/>
                  <a:gd name="T8" fmla="*/ 91 w 549"/>
                  <a:gd name="T9" fmla="*/ 22 h 613"/>
                  <a:gd name="T10" fmla="*/ 62 w 549"/>
                  <a:gd name="T11" fmla="*/ 71 h 613"/>
                  <a:gd name="T12" fmla="*/ 33 w 549"/>
                  <a:gd name="T13" fmla="*/ 91 h 613"/>
                  <a:gd name="T14" fmla="*/ 6 w 549"/>
                  <a:gd name="T15" fmla="*/ 140 h 613"/>
                  <a:gd name="T16" fmla="*/ 0 w 549"/>
                  <a:gd name="T17" fmla="*/ 197 h 613"/>
                  <a:gd name="T18" fmla="*/ 6 w 549"/>
                  <a:gd name="T19" fmla="*/ 216 h 613"/>
                  <a:gd name="T20" fmla="*/ 8 w 549"/>
                  <a:gd name="T21" fmla="*/ 220 h 613"/>
                  <a:gd name="T22" fmla="*/ 39 w 549"/>
                  <a:gd name="T23" fmla="*/ 256 h 613"/>
                  <a:gd name="T24" fmla="*/ 78 w 549"/>
                  <a:gd name="T25" fmla="*/ 283 h 613"/>
                  <a:gd name="T26" fmla="*/ 122 w 549"/>
                  <a:gd name="T27" fmla="*/ 282 h 613"/>
                  <a:gd name="T28" fmla="*/ 167 w 549"/>
                  <a:gd name="T29" fmla="*/ 267 h 613"/>
                  <a:gd name="T30" fmla="*/ 201 w 549"/>
                  <a:gd name="T31" fmla="*/ 283 h 613"/>
                  <a:gd name="T32" fmla="*/ 216 w 549"/>
                  <a:gd name="T33" fmla="*/ 309 h 613"/>
                  <a:gd name="T34" fmla="*/ 210 w 549"/>
                  <a:gd name="T35" fmla="*/ 325 h 613"/>
                  <a:gd name="T36" fmla="*/ 238 w 549"/>
                  <a:gd name="T37" fmla="*/ 374 h 613"/>
                  <a:gd name="T38" fmla="*/ 249 w 549"/>
                  <a:gd name="T39" fmla="*/ 414 h 613"/>
                  <a:gd name="T40" fmla="*/ 247 w 549"/>
                  <a:gd name="T41" fmla="*/ 496 h 613"/>
                  <a:gd name="T42" fmla="*/ 253 w 549"/>
                  <a:gd name="T43" fmla="*/ 513 h 613"/>
                  <a:gd name="T44" fmla="*/ 285 w 549"/>
                  <a:gd name="T45" fmla="*/ 587 h 613"/>
                  <a:gd name="T46" fmla="*/ 287 w 549"/>
                  <a:gd name="T47" fmla="*/ 609 h 613"/>
                  <a:gd name="T48" fmla="*/ 299 w 549"/>
                  <a:gd name="T49" fmla="*/ 613 h 613"/>
                  <a:gd name="T50" fmla="*/ 336 w 549"/>
                  <a:gd name="T51" fmla="*/ 607 h 613"/>
                  <a:gd name="T52" fmla="*/ 358 w 549"/>
                  <a:gd name="T53" fmla="*/ 600 h 613"/>
                  <a:gd name="T54" fmla="*/ 391 w 549"/>
                  <a:gd name="T55" fmla="*/ 559 h 613"/>
                  <a:gd name="T56" fmla="*/ 398 w 549"/>
                  <a:gd name="T57" fmla="*/ 536 h 613"/>
                  <a:gd name="T58" fmla="*/ 420 w 549"/>
                  <a:gd name="T59" fmla="*/ 521 h 613"/>
                  <a:gd name="T60" fmla="*/ 415 w 549"/>
                  <a:gd name="T61" fmla="*/ 485 h 613"/>
                  <a:gd name="T62" fmla="*/ 464 w 549"/>
                  <a:gd name="T63" fmla="*/ 439 h 613"/>
                  <a:gd name="T64" fmla="*/ 462 w 549"/>
                  <a:gd name="T65" fmla="*/ 415 h 613"/>
                  <a:gd name="T66" fmla="*/ 464 w 549"/>
                  <a:gd name="T67" fmla="*/ 404 h 613"/>
                  <a:gd name="T68" fmla="*/ 451 w 549"/>
                  <a:gd name="T69" fmla="*/ 363 h 613"/>
                  <a:gd name="T70" fmla="*/ 507 w 549"/>
                  <a:gd name="T71" fmla="*/ 302 h 613"/>
                  <a:gd name="T72" fmla="*/ 549 w 549"/>
                  <a:gd name="T73" fmla="*/ 225 h 613"/>
                  <a:gd name="T74" fmla="*/ 516 w 549"/>
                  <a:gd name="T75" fmla="*/ 229 h 613"/>
                  <a:gd name="T76" fmla="*/ 511 w 549"/>
                  <a:gd name="T77" fmla="*/ 229 h 613"/>
                  <a:gd name="T78" fmla="*/ 505 w 549"/>
                  <a:gd name="T79" fmla="*/ 229 h 613"/>
                  <a:gd name="T80" fmla="*/ 484 w 549"/>
                  <a:gd name="T81" fmla="*/ 222 h 613"/>
                  <a:gd name="T82" fmla="*/ 468 w 549"/>
                  <a:gd name="T83" fmla="*/ 198 h 613"/>
                  <a:gd name="T84" fmla="*/ 448 w 549"/>
                  <a:gd name="T85" fmla="*/ 171 h 613"/>
                  <a:gd name="T86" fmla="*/ 435 w 549"/>
                  <a:gd name="T87" fmla="*/ 142 h 613"/>
                  <a:gd name="T88" fmla="*/ 397 w 549"/>
                  <a:gd name="T89" fmla="*/ 73 h 613"/>
                  <a:gd name="T90" fmla="*/ 413 w 549"/>
                  <a:gd name="T91" fmla="*/ 87 h 613"/>
                  <a:gd name="T92" fmla="*/ 418 w 549"/>
                  <a:gd name="T93" fmla="*/ 69 h 613"/>
                  <a:gd name="T94" fmla="*/ 413 w 549"/>
                  <a:gd name="T95" fmla="*/ 56 h 613"/>
                  <a:gd name="T96" fmla="*/ 390 w 549"/>
                  <a:gd name="T97" fmla="*/ 55 h 613"/>
                  <a:gd name="T98" fmla="*/ 338 w 549"/>
                  <a:gd name="T99" fmla="*/ 51 h 613"/>
                  <a:gd name="T100" fmla="*/ 320 w 549"/>
                  <a:gd name="T101" fmla="*/ 42 h 613"/>
                  <a:gd name="T102" fmla="*/ 313 w 549"/>
                  <a:gd name="T103" fmla="*/ 41 h 613"/>
                  <a:gd name="T104" fmla="*/ 297 w 549"/>
                  <a:gd name="T105" fmla="*/ 59 h 613"/>
                  <a:gd name="T106" fmla="*/ 246 w 549"/>
                  <a:gd name="T107" fmla="*/ 41 h 613"/>
                  <a:gd name="T108" fmla="*/ 225 w 549"/>
                  <a:gd name="T109" fmla="*/ 27 h 613"/>
                  <a:gd name="T110" fmla="*/ 225 w 549"/>
                  <a:gd name="T111" fmla="*/ 10 h 613"/>
                  <a:gd name="T112" fmla="*/ 225 w 549"/>
                  <a:gd name="T113" fmla="*/ 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9" h="613">
                    <a:moveTo>
                      <a:pt x="217" y="0"/>
                    </a:moveTo>
                    <a:cubicBezTo>
                      <a:pt x="211" y="0"/>
                      <a:pt x="211" y="4"/>
                      <a:pt x="205" y="4"/>
                    </a:cubicBezTo>
                    <a:cubicBezTo>
                      <a:pt x="202" y="4"/>
                      <a:pt x="201" y="2"/>
                      <a:pt x="197" y="2"/>
                    </a:cubicBezTo>
                    <a:cubicBezTo>
                      <a:pt x="193" y="2"/>
                      <a:pt x="188" y="6"/>
                      <a:pt x="185" y="6"/>
                    </a:cubicBezTo>
                    <a:cubicBezTo>
                      <a:pt x="183" y="6"/>
                      <a:pt x="179" y="3"/>
                      <a:pt x="175" y="3"/>
                    </a:cubicBezTo>
                    <a:cubicBezTo>
                      <a:pt x="162" y="3"/>
                      <a:pt x="142" y="11"/>
                      <a:pt x="130" y="17"/>
                    </a:cubicBezTo>
                    <a:cubicBezTo>
                      <a:pt x="127" y="18"/>
                      <a:pt x="126" y="22"/>
                      <a:pt x="120" y="22"/>
                    </a:cubicBezTo>
                    <a:cubicBezTo>
                      <a:pt x="110" y="22"/>
                      <a:pt x="103" y="20"/>
                      <a:pt x="96" y="15"/>
                    </a:cubicBezTo>
                    <a:cubicBezTo>
                      <a:pt x="93" y="17"/>
                      <a:pt x="93" y="19"/>
                      <a:pt x="90" y="22"/>
                    </a:cubicBezTo>
                    <a:cubicBezTo>
                      <a:pt x="91" y="22"/>
                      <a:pt x="91" y="22"/>
                      <a:pt x="91" y="22"/>
                    </a:cubicBezTo>
                    <a:cubicBezTo>
                      <a:pt x="84" y="31"/>
                      <a:pt x="74" y="40"/>
                      <a:pt x="67" y="49"/>
                    </a:cubicBezTo>
                    <a:cubicBezTo>
                      <a:pt x="61" y="56"/>
                      <a:pt x="65" y="61"/>
                      <a:pt x="62" y="71"/>
                    </a:cubicBezTo>
                    <a:cubicBezTo>
                      <a:pt x="61" y="76"/>
                      <a:pt x="54" y="81"/>
                      <a:pt x="49" y="84"/>
                    </a:cubicBezTo>
                    <a:cubicBezTo>
                      <a:pt x="44" y="87"/>
                      <a:pt x="37" y="86"/>
                      <a:pt x="33" y="91"/>
                    </a:cubicBezTo>
                    <a:cubicBezTo>
                      <a:pt x="26" y="101"/>
                      <a:pt x="18" y="116"/>
                      <a:pt x="14" y="127"/>
                    </a:cubicBezTo>
                    <a:cubicBezTo>
                      <a:pt x="13" y="131"/>
                      <a:pt x="6" y="135"/>
                      <a:pt x="6" y="140"/>
                    </a:cubicBezTo>
                    <a:cubicBezTo>
                      <a:pt x="6" y="152"/>
                      <a:pt x="12" y="160"/>
                      <a:pt x="12" y="172"/>
                    </a:cubicBezTo>
                    <a:cubicBezTo>
                      <a:pt x="12" y="179"/>
                      <a:pt x="6" y="194"/>
                      <a:pt x="0" y="197"/>
                    </a:cubicBezTo>
                    <a:cubicBezTo>
                      <a:pt x="2" y="201"/>
                      <a:pt x="4" y="203"/>
                      <a:pt x="4" y="207"/>
                    </a:cubicBezTo>
                    <a:cubicBezTo>
                      <a:pt x="4" y="209"/>
                      <a:pt x="6" y="212"/>
                      <a:pt x="6" y="216"/>
                    </a:cubicBezTo>
                    <a:cubicBezTo>
                      <a:pt x="5" y="216"/>
                      <a:pt x="5" y="216"/>
                      <a:pt x="5" y="216"/>
                    </a:cubicBezTo>
                    <a:cubicBezTo>
                      <a:pt x="6" y="218"/>
                      <a:pt x="7" y="218"/>
                      <a:pt x="8" y="220"/>
                    </a:cubicBezTo>
                    <a:cubicBezTo>
                      <a:pt x="8" y="221"/>
                      <a:pt x="23" y="234"/>
                      <a:pt x="25" y="236"/>
                    </a:cubicBezTo>
                    <a:cubicBezTo>
                      <a:pt x="32" y="241"/>
                      <a:pt x="34" y="248"/>
                      <a:pt x="39" y="256"/>
                    </a:cubicBezTo>
                    <a:cubicBezTo>
                      <a:pt x="45" y="265"/>
                      <a:pt x="62" y="275"/>
                      <a:pt x="70" y="281"/>
                    </a:cubicBezTo>
                    <a:cubicBezTo>
                      <a:pt x="71" y="282"/>
                      <a:pt x="75" y="283"/>
                      <a:pt x="78" y="283"/>
                    </a:cubicBezTo>
                    <a:cubicBezTo>
                      <a:pt x="89" y="283"/>
                      <a:pt x="94" y="277"/>
                      <a:pt x="105" y="277"/>
                    </a:cubicBezTo>
                    <a:cubicBezTo>
                      <a:pt x="111" y="277"/>
                      <a:pt x="118" y="282"/>
                      <a:pt x="122" y="282"/>
                    </a:cubicBezTo>
                    <a:cubicBezTo>
                      <a:pt x="126" y="282"/>
                      <a:pt x="128" y="278"/>
                      <a:pt x="132" y="277"/>
                    </a:cubicBezTo>
                    <a:cubicBezTo>
                      <a:pt x="143" y="273"/>
                      <a:pt x="153" y="267"/>
                      <a:pt x="167" y="267"/>
                    </a:cubicBezTo>
                    <a:cubicBezTo>
                      <a:pt x="179" y="267"/>
                      <a:pt x="181" y="283"/>
                      <a:pt x="189" y="283"/>
                    </a:cubicBezTo>
                    <a:cubicBezTo>
                      <a:pt x="192" y="283"/>
                      <a:pt x="196" y="283"/>
                      <a:pt x="201" y="283"/>
                    </a:cubicBezTo>
                    <a:cubicBezTo>
                      <a:pt x="211" y="283"/>
                      <a:pt x="216" y="289"/>
                      <a:pt x="219" y="295"/>
                    </a:cubicBezTo>
                    <a:cubicBezTo>
                      <a:pt x="216" y="297"/>
                      <a:pt x="216" y="306"/>
                      <a:pt x="216" y="309"/>
                    </a:cubicBezTo>
                    <a:cubicBezTo>
                      <a:pt x="216" y="310"/>
                      <a:pt x="215" y="311"/>
                      <a:pt x="216" y="313"/>
                    </a:cubicBezTo>
                    <a:cubicBezTo>
                      <a:pt x="214" y="315"/>
                      <a:pt x="210" y="322"/>
                      <a:pt x="210" y="325"/>
                    </a:cubicBezTo>
                    <a:cubicBezTo>
                      <a:pt x="210" y="338"/>
                      <a:pt x="226" y="348"/>
                      <a:pt x="233" y="357"/>
                    </a:cubicBezTo>
                    <a:cubicBezTo>
                      <a:pt x="237" y="362"/>
                      <a:pt x="236" y="369"/>
                      <a:pt x="238" y="374"/>
                    </a:cubicBezTo>
                    <a:cubicBezTo>
                      <a:pt x="241" y="381"/>
                      <a:pt x="243" y="385"/>
                      <a:pt x="245" y="398"/>
                    </a:cubicBezTo>
                    <a:cubicBezTo>
                      <a:pt x="246" y="404"/>
                      <a:pt x="249" y="407"/>
                      <a:pt x="249" y="414"/>
                    </a:cubicBezTo>
                    <a:cubicBezTo>
                      <a:pt x="249" y="429"/>
                      <a:pt x="231" y="434"/>
                      <a:pt x="231" y="453"/>
                    </a:cubicBezTo>
                    <a:cubicBezTo>
                      <a:pt x="231" y="472"/>
                      <a:pt x="239" y="482"/>
                      <a:pt x="247" y="496"/>
                    </a:cubicBezTo>
                    <a:cubicBezTo>
                      <a:pt x="250" y="500"/>
                      <a:pt x="253" y="501"/>
                      <a:pt x="253" y="505"/>
                    </a:cubicBezTo>
                    <a:cubicBezTo>
                      <a:pt x="253" y="507"/>
                      <a:pt x="253" y="508"/>
                      <a:pt x="253" y="513"/>
                    </a:cubicBezTo>
                    <a:cubicBezTo>
                      <a:pt x="253" y="538"/>
                      <a:pt x="266" y="554"/>
                      <a:pt x="276" y="572"/>
                    </a:cubicBezTo>
                    <a:cubicBezTo>
                      <a:pt x="278" y="574"/>
                      <a:pt x="285" y="583"/>
                      <a:pt x="285" y="587"/>
                    </a:cubicBezTo>
                    <a:cubicBezTo>
                      <a:pt x="285" y="590"/>
                      <a:pt x="284" y="592"/>
                      <a:pt x="282" y="595"/>
                    </a:cubicBezTo>
                    <a:cubicBezTo>
                      <a:pt x="284" y="597"/>
                      <a:pt x="287" y="603"/>
                      <a:pt x="287" y="609"/>
                    </a:cubicBezTo>
                    <a:cubicBezTo>
                      <a:pt x="287" y="609"/>
                      <a:pt x="288" y="608"/>
                      <a:pt x="290" y="607"/>
                    </a:cubicBezTo>
                    <a:cubicBezTo>
                      <a:pt x="291" y="611"/>
                      <a:pt x="294" y="613"/>
                      <a:pt x="299" y="613"/>
                    </a:cubicBezTo>
                    <a:cubicBezTo>
                      <a:pt x="309" y="613"/>
                      <a:pt x="317" y="605"/>
                      <a:pt x="328" y="605"/>
                    </a:cubicBezTo>
                    <a:cubicBezTo>
                      <a:pt x="332" y="605"/>
                      <a:pt x="333" y="607"/>
                      <a:pt x="336" y="607"/>
                    </a:cubicBezTo>
                    <a:cubicBezTo>
                      <a:pt x="339" y="607"/>
                      <a:pt x="341" y="606"/>
                      <a:pt x="345" y="605"/>
                    </a:cubicBezTo>
                    <a:cubicBezTo>
                      <a:pt x="346" y="600"/>
                      <a:pt x="353" y="603"/>
                      <a:pt x="358" y="600"/>
                    </a:cubicBezTo>
                    <a:cubicBezTo>
                      <a:pt x="369" y="595"/>
                      <a:pt x="372" y="587"/>
                      <a:pt x="379" y="578"/>
                    </a:cubicBezTo>
                    <a:cubicBezTo>
                      <a:pt x="384" y="572"/>
                      <a:pt x="384" y="566"/>
                      <a:pt x="391" y="559"/>
                    </a:cubicBezTo>
                    <a:cubicBezTo>
                      <a:pt x="394" y="556"/>
                      <a:pt x="402" y="550"/>
                      <a:pt x="402" y="542"/>
                    </a:cubicBezTo>
                    <a:cubicBezTo>
                      <a:pt x="402" y="539"/>
                      <a:pt x="400" y="537"/>
                      <a:pt x="398" y="536"/>
                    </a:cubicBezTo>
                    <a:cubicBezTo>
                      <a:pt x="401" y="529"/>
                      <a:pt x="405" y="526"/>
                      <a:pt x="412" y="523"/>
                    </a:cubicBezTo>
                    <a:cubicBezTo>
                      <a:pt x="414" y="522"/>
                      <a:pt x="419" y="523"/>
                      <a:pt x="420" y="521"/>
                    </a:cubicBezTo>
                    <a:cubicBezTo>
                      <a:pt x="422" y="518"/>
                      <a:pt x="423" y="509"/>
                      <a:pt x="423" y="504"/>
                    </a:cubicBezTo>
                    <a:cubicBezTo>
                      <a:pt x="423" y="496"/>
                      <a:pt x="415" y="492"/>
                      <a:pt x="415" y="485"/>
                    </a:cubicBezTo>
                    <a:cubicBezTo>
                      <a:pt x="415" y="482"/>
                      <a:pt x="419" y="477"/>
                      <a:pt x="423" y="477"/>
                    </a:cubicBezTo>
                    <a:cubicBezTo>
                      <a:pt x="426" y="458"/>
                      <a:pt x="464" y="461"/>
                      <a:pt x="464" y="439"/>
                    </a:cubicBezTo>
                    <a:cubicBezTo>
                      <a:pt x="464" y="436"/>
                      <a:pt x="463" y="435"/>
                      <a:pt x="461" y="433"/>
                    </a:cubicBezTo>
                    <a:cubicBezTo>
                      <a:pt x="461" y="425"/>
                      <a:pt x="462" y="420"/>
                      <a:pt x="462" y="415"/>
                    </a:cubicBezTo>
                    <a:cubicBezTo>
                      <a:pt x="462" y="408"/>
                      <a:pt x="462" y="408"/>
                      <a:pt x="462" y="408"/>
                    </a:cubicBezTo>
                    <a:cubicBezTo>
                      <a:pt x="462" y="408"/>
                      <a:pt x="464" y="406"/>
                      <a:pt x="464" y="404"/>
                    </a:cubicBezTo>
                    <a:cubicBezTo>
                      <a:pt x="464" y="398"/>
                      <a:pt x="454" y="394"/>
                      <a:pt x="454" y="384"/>
                    </a:cubicBezTo>
                    <a:cubicBezTo>
                      <a:pt x="454" y="376"/>
                      <a:pt x="451" y="372"/>
                      <a:pt x="451" y="363"/>
                    </a:cubicBezTo>
                    <a:cubicBezTo>
                      <a:pt x="451" y="355"/>
                      <a:pt x="459" y="353"/>
                      <a:pt x="461" y="346"/>
                    </a:cubicBezTo>
                    <a:cubicBezTo>
                      <a:pt x="468" y="321"/>
                      <a:pt x="488" y="316"/>
                      <a:pt x="507" y="302"/>
                    </a:cubicBezTo>
                    <a:cubicBezTo>
                      <a:pt x="517" y="293"/>
                      <a:pt x="521" y="283"/>
                      <a:pt x="529" y="272"/>
                    </a:cubicBezTo>
                    <a:cubicBezTo>
                      <a:pt x="536" y="262"/>
                      <a:pt x="549" y="241"/>
                      <a:pt x="549" y="225"/>
                    </a:cubicBezTo>
                    <a:cubicBezTo>
                      <a:pt x="549" y="223"/>
                      <a:pt x="548" y="223"/>
                      <a:pt x="547" y="221"/>
                    </a:cubicBezTo>
                    <a:cubicBezTo>
                      <a:pt x="537" y="223"/>
                      <a:pt x="527" y="228"/>
                      <a:pt x="516" y="229"/>
                    </a:cubicBezTo>
                    <a:cubicBezTo>
                      <a:pt x="515" y="229"/>
                      <a:pt x="515" y="230"/>
                      <a:pt x="514" y="230"/>
                    </a:cubicBezTo>
                    <a:cubicBezTo>
                      <a:pt x="513" y="230"/>
                      <a:pt x="512" y="229"/>
                      <a:pt x="511" y="229"/>
                    </a:cubicBezTo>
                    <a:cubicBezTo>
                      <a:pt x="510" y="229"/>
                      <a:pt x="509" y="229"/>
                      <a:pt x="508" y="229"/>
                    </a:cubicBezTo>
                    <a:cubicBezTo>
                      <a:pt x="507" y="229"/>
                      <a:pt x="506" y="229"/>
                      <a:pt x="505" y="229"/>
                    </a:cubicBezTo>
                    <a:cubicBezTo>
                      <a:pt x="501" y="231"/>
                      <a:pt x="501" y="234"/>
                      <a:pt x="496" y="234"/>
                    </a:cubicBezTo>
                    <a:cubicBezTo>
                      <a:pt x="491" y="234"/>
                      <a:pt x="488" y="225"/>
                      <a:pt x="484" y="222"/>
                    </a:cubicBezTo>
                    <a:cubicBezTo>
                      <a:pt x="487" y="219"/>
                      <a:pt x="484" y="218"/>
                      <a:pt x="484" y="213"/>
                    </a:cubicBezTo>
                    <a:cubicBezTo>
                      <a:pt x="475" y="213"/>
                      <a:pt x="472" y="202"/>
                      <a:pt x="468" y="198"/>
                    </a:cubicBezTo>
                    <a:cubicBezTo>
                      <a:pt x="463" y="195"/>
                      <a:pt x="460" y="194"/>
                      <a:pt x="455" y="190"/>
                    </a:cubicBezTo>
                    <a:cubicBezTo>
                      <a:pt x="450" y="185"/>
                      <a:pt x="453" y="177"/>
                      <a:pt x="448" y="171"/>
                    </a:cubicBezTo>
                    <a:cubicBezTo>
                      <a:pt x="444" y="165"/>
                      <a:pt x="438" y="165"/>
                      <a:pt x="435" y="157"/>
                    </a:cubicBezTo>
                    <a:cubicBezTo>
                      <a:pt x="435" y="142"/>
                      <a:pt x="435" y="142"/>
                      <a:pt x="435" y="142"/>
                    </a:cubicBezTo>
                    <a:cubicBezTo>
                      <a:pt x="431" y="139"/>
                      <a:pt x="423" y="126"/>
                      <a:pt x="424" y="121"/>
                    </a:cubicBezTo>
                    <a:cubicBezTo>
                      <a:pt x="397" y="73"/>
                      <a:pt x="397" y="73"/>
                      <a:pt x="397" y="73"/>
                    </a:cubicBezTo>
                    <a:cubicBezTo>
                      <a:pt x="397" y="68"/>
                      <a:pt x="397" y="68"/>
                      <a:pt x="397" y="68"/>
                    </a:cubicBezTo>
                    <a:cubicBezTo>
                      <a:pt x="402" y="73"/>
                      <a:pt x="407" y="86"/>
                      <a:pt x="413" y="87"/>
                    </a:cubicBezTo>
                    <a:cubicBezTo>
                      <a:pt x="414" y="84"/>
                      <a:pt x="417" y="77"/>
                      <a:pt x="418" y="73"/>
                    </a:cubicBezTo>
                    <a:cubicBezTo>
                      <a:pt x="418" y="71"/>
                      <a:pt x="418" y="70"/>
                      <a:pt x="418" y="69"/>
                    </a:cubicBezTo>
                    <a:cubicBezTo>
                      <a:pt x="414" y="59"/>
                      <a:pt x="414" y="59"/>
                      <a:pt x="414" y="59"/>
                    </a:cubicBezTo>
                    <a:cubicBezTo>
                      <a:pt x="413" y="58"/>
                      <a:pt x="413" y="57"/>
                      <a:pt x="413" y="56"/>
                    </a:cubicBezTo>
                    <a:cubicBezTo>
                      <a:pt x="409" y="57"/>
                      <a:pt x="409" y="58"/>
                      <a:pt x="405" y="58"/>
                    </a:cubicBezTo>
                    <a:cubicBezTo>
                      <a:pt x="399" y="58"/>
                      <a:pt x="395" y="55"/>
                      <a:pt x="390" y="55"/>
                    </a:cubicBezTo>
                    <a:cubicBezTo>
                      <a:pt x="381" y="55"/>
                      <a:pt x="378" y="59"/>
                      <a:pt x="369" y="59"/>
                    </a:cubicBezTo>
                    <a:cubicBezTo>
                      <a:pt x="360" y="59"/>
                      <a:pt x="347" y="55"/>
                      <a:pt x="338" y="51"/>
                    </a:cubicBezTo>
                    <a:cubicBezTo>
                      <a:pt x="333" y="50"/>
                      <a:pt x="327" y="52"/>
                      <a:pt x="324" y="48"/>
                    </a:cubicBezTo>
                    <a:cubicBezTo>
                      <a:pt x="323" y="47"/>
                      <a:pt x="320" y="46"/>
                      <a:pt x="320" y="42"/>
                    </a:cubicBezTo>
                    <a:cubicBezTo>
                      <a:pt x="314" y="42"/>
                      <a:pt x="314" y="42"/>
                      <a:pt x="314" y="42"/>
                    </a:cubicBezTo>
                    <a:cubicBezTo>
                      <a:pt x="313" y="41"/>
                      <a:pt x="313" y="41"/>
                      <a:pt x="313" y="41"/>
                    </a:cubicBezTo>
                    <a:cubicBezTo>
                      <a:pt x="304" y="44"/>
                      <a:pt x="297" y="44"/>
                      <a:pt x="297" y="53"/>
                    </a:cubicBezTo>
                    <a:cubicBezTo>
                      <a:pt x="297" y="55"/>
                      <a:pt x="297" y="57"/>
                      <a:pt x="297" y="59"/>
                    </a:cubicBezTo>
                    <a:cubicBezTo>
                      <a:pt x="297" y="60"/>
                      <a:pt x="294" y="63"/>
                      <a:pt x="292" y="63"/>
                    </a:cubicBezTo>
                    <a:cubicBezTo>
                      <a:pt x="271" y="63"/>
                      <a:pt x="264" y="41"/>
                      <a:pt x="246" y="41"/>
                    </a:cubicBezTo>
                    <a:cubicBezTo>
                      <a:pt x="244" y="41"/>
                      <a:pt x="241" y="41"/>
                      <a:pt x="238" y="41"/>
                    </a:cubicBezTo>
                    <a:cubicBezTo>
                      <a:pt x="233" y="41"/>
                      <a:pt x="225" y="34"/>
                      <a:pt x="225" y="27"/>
                    </a:cubicBezTo>
                    <a:cubicBezTo>
                      <a:pt x="225" y="23"/>
                      <a:pt x="229" y="21"/>
                      <a:pt x="229" y="17"/>
                    </a:cubicBezTo>
                    <a:cubicBezTo>
                      <a:pt x="229" y="14"/>
                      <a:pt x="225" y="13"/>
                      <a:pt x="225" y="10"/>
                    </a:cubicBezTo>
                    <a:cubicBezTo>
                      <a:pt x="225" y="7"/>
                      <a:pt x="229" y="7"/>
                      <a:pt x="229" y="3"/>
                    </a:cubicBezTo>
                    <a:cubicBezTo>
                      <a:pt x="228" y="3"/>
                      <a:pt x="227" y="5"/>
                      <a:pt x="225" y="5"/>
                    </a:cubicBezTo>
                    <a:cubicBezTo>
                      <a:pt x="221" y="5"/>
                      <a:pt x="222" y="0"/>
                      <a:pt x="21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grpSp>
        <p:grpSp>
          <p:nvGrpSpPr>
            <p:cNvPr id="18" name="Group 17"/>
            <p:cNvGrpSpPr/>
            <p:nvPr/>
          </p:nvGrpSpPr>
          <p:grpSpPr>
            <a:xfrm>
              <a:off x="7512054" y="3695700"/>
              <a:ext cx="1158875" cy="884238"/>
              <a:chOff x="7907344" y="3695700"/>
              <a:chExt cx="1158875" cy="884238"/>
            </a:xfrm>
            <a:grpFill/>
          </p:grpSpPr>
          <p:sp>
            <p:nvSpPr>
              <p:cNvPr id="186" name="Freeform 19"/>
              <p:cNvSpPr>
                <a:spLocks/>
              </p:cNvSpPr>
              <p:nvPr/>
            </p:nvSpPr>
            <p:spPr bwMode="auto">
              <a:xfrm>
                <a:off x="8272469" y="3787775"/>
                <a:ext cx="11112" cy="26988"/>
              </a:xfrm>
              <a:custGeom>
                <a:avLst/>
                <a:gdLst>
                  <a:gd name="T0" fmla="*/ 4 w 5"/>
                  <a:gd name="T1" fmla="*/ 0 h 12"/>
                  <a:gd name="T2" fmla="*/ 3 w 5"/>
                  <a:gd name="T3" fmla="*/ 5 h 12"/>
                  <a:gd name="T4" fmla="*/ 0 w 5"/>
                  <a:gd name="T5" fmla="*/ 9 h 12"/>
                  <a:gd name="T6" fmla="*/ 1 w 5"/>
                  <a:gd name="T7" fmla="*/ 12 h 12"/>
                  <a:gd name="T8" fmla="*/ 3 w 5"/>
                  <a:gd name="T9" fmla="*/ 6 h 12"/>
                  <a:gd name="T10" fmla="*/ 5 w 5"/>
                  <a:gd name="T11" fmla="*/ 3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2" y="0"/>
                      <a:pt x="3" y="3"/>
                      <a:pt x="3" y="5"/>
                    </a:cubicBezTo>
                    <a:cubicBezTo>
                      <a:pt x="3" y="6"/>
                      <a:pt x="0" y="7"/>
                      <a:pt x="0" y="9"/>
                    </a:cubicBezTo>
                    <a:cubicBezTo>
                      <a:pt x="0" y="10"/>
                      <a:pt x="0" y="12"/>
                      <a:pt x="1" y="12"/>
                    </a:cubicBezTo>
                    <a:cubicBezTo>
                      <a:pt x="4" y="12"/>
                      <a:pt x="3" y="9"/>
                      <a:pt x="3" y="6"/>
                    </a:cubicBezTo>
                    <a:cubicBezTo>
                      <a:pt x="4" y="6"/>
                      <a:pt x="5" y="5"/>
                      <a:pt x="5" y="3"/>
                    </a:cubicBezTo>
                    <a:cubicBezTo>
                      <a:pt x="5" y="1"/>
                      <a:pt x="5" y="2"/>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7" name="Freeform 23"/>
              <p:cNvSpPr>
                <a:spLocks noEditPoints="1"/>
              </p:cNvSpPr>
              <p:nvPr/>
            </p:nvSpPr>
            <p:spPr bwMode="auto">
              <a:xfrm>
                <a:off x="8526469" y="3763963"/>
                <a:ext cx="69850" cy="39688"/>
              </a:xfrm>
              <a:custGeom>
                <a:avLst/>
                <a:gdLst>
                  <a:gd name="T0" fmla="*/ 8 w 32"/>
                  <a:gd name="T1" fmla="*/ 16 h 18"/>
                  <a:gd name="T2" fmla="*/ 8 w 32"/>
                  <a:gd name="T3" fmla="*/ 17 h 18"/>
                  <a:gd name="T4" fmla="*/ 8 w 32"/>
                  <a:gd name="T5" fmla="*/ 16 h 18"/>
                  <a:gd name="T6" fmla="*/ 8 w 32"/>
                  <a:gd name="T7" fmla="*/ 16 h 18"/>
                  <a:gd name="T8" fmla="*/ 29 w 32"/>
                  <a:gd name="T9" fmla="*/ 0 h 18"/>
                  <a:gd name="T10" fmla="*/ 23 w 32"/>
                  <a:gd name="T11" fmla="*/ 8 h 18"/>
                  <a:gd name="T12" fmla="*/ 12 w 32"/>
                  <a:gd name="T13" fmla="*/ 10 h 18"/>
                  <a:gd name="T14" fmla="*/ 9 w 32"/>
                  <a:gd name="T15" fmla="*/ 11 h 18"/>
                  <a:gd name="T16" fmla="*/ 9 w 32"/>
                  <a:gd name="T17" fmla="*/ 11 h 18"/>
                  <a:gd name="T18" fmla="*/ 0 w 32"/>
                  <a:gd name="T19" fmla="*/ 11 h 18"/>
                  <a:gd name="T20" fmla="*/ 7 w 32"/>
                  <a:gd name="T21" fmla="*/ 16 h 18"/>
                  <a:gd name="T22" fmla="*/ 8 w 32"/>
                  <a:gd name="T23" fmla="*/ 16 h 18"/>
                  <a:gd name="T24" fmla="*/ 8 w 32"/>
                  <a:gd name="T25" fmla="*/ 16 h 18"/>
                  <a:gd name="T26" fmla="*/ 8 w 32"/>
                  <a:gd name="T27" fmla="*/ 16 h 18"/>
                  <a:gd name="T28" fmla="*/ 12 w 32"/>
                  <a:gd name="T29" fmla="*/ 18 h 18"/>
                  <a:gd name="T30" fmla="*/ 26 w 32"/>
                  <a:gd name="T31" fmla="*/ 14 h 18"/>
                  <a:gd name="T32" fmla="*/ 32 w 32"/>
                  <a:gd name="T33" fmla="*/ 4 h 18"/>
                  <a:gd name="T34" fmla="*/ 29 w 32"/>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18">
                    <a:moveTo>
                      <a:pt x="8" y="16"/>
                    </a:moveTo>
                    <a:cubicBezTo>
                      <a:pt x="8" y="17"/>
                      <a:pt x="8" y="17"/>
                      <a:pt x="8" y="17"/>
                    </a:cubicBezTo>
                    <a:cubicBezTo>
                      <a:pt x="8" y="16"/>
                      <a:pt x="8" y="16"/>
                      <a:pt x="8" y="16"/>
                    </a:cubicBezTo>
                    <a:cubicBezTo>
                      <a:pt x="8" y="16"/>
                      <a:pt x="8" y="16"/>
                      <a:pt x="8" y="16"/>
                    </a:cubicBezTo>
                    <a:moveTo>
                      <a:pt x="29" y="0"/>
                    </a:moveTo>
                    <a:cubicBezTo>
                      <a:pt x="25" y="0"/>
                      <a:pt x="27" y="6"/>
                      <a:pt x="23" y="8"/>
                    </a:cubicBezTo>
                    <a:cubicBezTo>
                      <a:pt x="20" y="9"/>
                      <a:pt x="16" y="9"/>
                      <a:pt x="12" y="10"/>
                    </a:cubicBezTo>
                    <a:cubicBezTo>
                      <a:pt x="12" y="10"/>
                      <a:pt x="10" y="11"/>
                      <a:pt x="9" y="11"/>
                    </a:cubicBezTo>
                    <a:cubicBezTo>
                      <a:pt x="9" y="11"/>
                      <a:pt x="9" y="11"/>
                      <a:pt x="9" y="11"/>
                    </a:cubicBezTo>
                    <a:cubicBezTo>
                      <a:pt x="0" y="11"/>
                      <a:pt x="0" y="11"/>
                      <a:pt x="0" y="11"/>
                    </a:cubicBezTo>
                    <a:cubicBezTo>
                      <a:pt x="1" y="14"/>
                      <a:pt x="5" y="14"/>
                      <a:pt x="7" y="16"/>
                    </a:cubicBezTo>
                    <a:cubicBezTo>
                      <a:pt x="7" y="16"/>
                      <a:pt x="8" y="16"/>
                      <a:pt x="8" y="16"/>
                    </a:cubicBezTo>
                    <a:cubicBezTo>
                      <a:pt x="8" y="16"/>
                      <a:pt x="8" y="16"/>
                      <a:pt x="8" y="16"/>
                    </a:cubicBezTo>
                    <a:cubicBezTo>
                      <a:pt x="8" y="16"/>
                      <a:pt x="8" y="16"/>
                      <a:pt x="8" y="16"/>
                    </a:cubicBezTo>
                    <a:cubicBezTo>
                      <a:pt x="9" y="17"/>
                      <a:pt x="11" y="18"/>
                      <a:pt x="12" y="18"/>
                    </a:cubicBezTo>
                    <a:cubicBezTo>
                      <a:pt x="18" y="18"/>
                      <a:pt x="21" y="15"/>
                      <a:pt x="26" y="14"/>
                    </a:cubicBezTo>
                    <a:cubicBezTo>
                      <a:pt x="26" y="9"/>
                      <a:pt x="32" y="10"/>
                      <a:pt x="32" y="4"/>
                    </a:cubicBezTo>
                    <a:cubicBezTo>
                      <a:pt x="32" y="2"/>
                      <a:pt x="31" y="0"/>
                      <a:pt x="2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8" name="Freeform 24"/>
              <p:cNvSpPr>
                <a:spLocks/>
              </p:cNvSpPr>
              <p:nvPr/>
            </p:nvSpPr>
            <p:spPr bwMode="auto">
              <a:xfrm>
                <a:off x="8213732" y="3695700"/>
                <a:ext cx="355600" cy="184150"/>
              </a:xfrm>
              <a:custGeom>
                <a:avLst/>
                <a:gdLst>
                  <a:gd name="T0" fmla="*/ 4 w 164"/>
                  <a:gd name="T1" fmla="*/ 5 h 85"/>
                  <a:gd name="T2" fmla="*/ 9 w 164"/>
                  <a:gd name="T3" fmla="*/ 14 h 85"/>
                  <a:gd name="T4" fmla="*/ 15 w 164"/>
                  <a:gd name="T5" fmla="*/ 17 h 85"/>
                  <a:gd name="T6" fmla="*/ 25 w 164"/>
                  <a:gd name="T7" fmla="*/ 16 h 85"/>
                  <a:gd name="T8" fmla="*/ 15 w 164"/>
                  <a:gd name="T9" fmla="*/ 24 h 85"/>
                  <a:gd name="T10" fmla="*/ 20 w 164"/>
                  <a:gd name="T11" fmla="*/ 31 h 85"/>
                  <a:gd name="T12" fmla="*/ 24 w 164"/>
                  <a:gd name="T13" fmla="*/ 29 h 85"/>
                  <a:gd name="T14" fmla="*/ 34 w 164"/>
                  <a:gd name="T15" fmla="*/ 35 h 85"/>
                  <a:gd name="T16" fmla="*/ 61 w 164"/>
                  <a:gd name="T17" fmla="*/ 45 h 85"/>
                  <a:gd name="T18" fmla="*/ 58 w 164"/>
                  <a:gd name="T19" fmla="*/ 63 h 85"/>
                  <a:gd name="T20" fmla="*/ 69 w 164"/>
                  <a:gd name="T21" fmla="*/ 65 h 85"/>
                  <a:gd name="T22" fmla="*/ 89 w 164"/>
                  <a:gd name="T23" fmla="*/ 73 h 85"/>
                  <a:gd name="T24" fmla="*/ 102 w 164"/>
                  <a:gd name="T25" fmla="*/ 66 h 85"/>
                  <a:gd name="T26" fmla="*/ 132 w 164"/>
                  <a:gd name="T27" fmla="*/ 72 h 85"/>
                  <a:gd name="T28" fmla="*/ 146 w 164"/>
                  <a:gd name="T29" fmla="*/ 82 h 85"/>
                  <a:gd name="T30" fmla="*/ 158 w 164"/>
                  <a:gd name="T31" fmla="*/ 85 h 85"/>
                  <a:gd name="T32" fmla="*/ 164 w 164"/>
                  <a:gd name="T33" fmla="*/ 80 h 85"/>
                  <a:gd name="T34" fmla="*/ 155 w 164"/>
                  <a:gd name="T35" fmla="*/ 76 h 85"/>
                  <a:gd name="T36" fmla="*/ 154 w 164"/>
                  <a:gd name="T37" fmla="*/ 76 h 85"/>
                  <a:gd name="T38" fmla="*/ 152 w 164"/>
                  <a:gd name="T39" fmla="*/ 75 h 85"/>
                  <a:gd name="T40" fmla="*/ 143 w 164"/>
                  <a:gd name="T41" fmla="*/ 69 h 85"/>
                  <a:gd name="T42" fmla="*/ 134 w 164"/>
                  <a:gd name="T43" fmla="*/ 54 h 85"/>
                  <a:gd name="T44" fmla="*/ 134 w 164"/>
                  <a:gd name="T45" fmla="*/ 46 h 85"/>
                  <a:gd name="T46" fmla="*/ 133 w 164"/>
                  <a:gd name="T47" fmla="*/ 46 h 85"/>
                  <a:gd name="T48" fmla="*/ 115 w 164"/>
                  <a:gd name="T49" fmla="*/ 32 h 85"/>
                  <a:gd name="T50" fmla="*/ 102 w 164"/>
                  <a:gd name="T51" fmla="*/ 25 h 85"/>
                  <a:gd name="T52" fmla="*/ 83 w 164"/>
                  <a:gd name="T53" fmla="*/ 19 h 85"/>
                  <a:gd name="T54" fmla="*/ 82 w 164"/>
                  <a:gd name="T55" fmla="*/ 18 h 85"/>
                  <a:gd name="T56" fmla="*/ 78 w 164"/>
                  <a:gd name="T57" fmla="*/ 16 h 85"/>
                  <a:gd name="T58" fmla="*/ 63 w 164"/>
                  <a:gd name="T59" fmla="*/ 11 h 85"/>
                  <a:gd name="T60" fmla="*/ 50 w 164"/>
                  <a:gd name="T61" fmla="*/ 16 h 85"/>
                  <a:gd name="T62" fmla="*/ 38 w 164"/>
                  <a:gd name="T63" fmla="*/ 24 h 85"/>
                  <a:gd name="T64" fmla="*/ 28 w 164"/>
                  <a:gd name="T65" fmla="*/ 16 h 85"/>
                  <a:gd name="T66" fmla="*/ 15 w 164"/>
                  <a:gd name="T6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4" h="85">
                    <a:moveTo>
                      <a:pt x="15" y="0"/>
                    </a:moveTo>
                    <a:cubicBezTo>
                      <a:pt x="9" y="0"/>
                      <a:pt x="7" y="5"/>
                      <a:pt x="4" y="5"/>
                    </a:cubicBezTo>
                    <a:cubicBezTo>
                      <a:pt x="2" y="5"/>
                      <a:pt x="0" y="6"/>
                      <a:pt x="0" y="8"/>
                    </a:cubicBezTo>
                    <a:cubicBezTo>
                      <a:pt x="0" y="12"/>
                      <a:pt x="7" y="10"/>
                      <a:pt x="9" y="14"/>
                    </a:cubicBezTo>
                    <a:cubicBezTo>
                      <a:pt x="9" y="15"/>
                      <a:pt x="10" y="16"/>
                      <a:pt x="11" y="16"/>
                    </a:cubicBezTo>
                    <a:cubicBezTo>
                      <a:pt x="12" y="17"/>
                      <a:pt x="13" y="17"/>
                      <a:pt x="15" y="17"/>
                    </a:cubicBezTo>
                    <a:cubicBezTo>
                      <a:pt x="18" y="17"/>
                      <a:pt x="20" y="17"/>
                      <a:pt x="23" y="16"/>
                    </a:cubicBezTo>
                    <a:cubicBezTo>
                      <a:pt x="25" y="16"/>
                      <a:pt x="25" y="16"/>
                      <a:pt x="25" y="16"/>
                    </a:cubicBezTo>
                    <a:cubicBezTo>
                      <a:pt x="23" y="19"/>
                      <a:pt x="14" y="19"/>
                      <a:pt x="10" y="21"/>
                    </a:cubicBezTo>
                    <a:cubicBezTo>
                      <a:pt x="11" y="23"/>
                      <a:pt x="14" y="22"/>
                      <a:pt x="15" y="24"/>
                    </a:cubicBezTo>
                    <a:cubicBezTo>
                      <a:pt x="17" y="26"/>
                      <a:pt x="15" y="28"/>
                      <a:pt x="17" y="30"/>
                    </a:cubicBezTo>
                    <a:cubicBezTo>
                      <a:pt x="17" y="31"/>
                      <a:pt x="19" y="31"/>
                      <a:pt x="20" y="31"/>
                    </a:cubicBezTo>
                    <a:cubicBezTo>
                      <a:pt x="22" y="31"/>
                      <a:pt x="23" y="28"/>
                      <a:pt x="24" y="26"/>
                    </a:cubicBezTo>
                    <a:cubicBezTo>
                      <a:pt x="24" y="29"/>
                      <a:pt x="24" y="29"/>
                      <a:pt x="24" y="29"/>
                    </a:cubicBezTo>
                    <a:cubicBezTo>
                      <a:pt x="24" y="29"/>
                      <a:pt x="25" y="29"/>
                      <a:pt x="25" y="29"/>
                    </a:cubicBezTo>
                    <a:cubicBezTo>
                      <a:pt x="29" y="29"/>
                      <a:pt x="30" y="35"/>
                      <a:pt x="34" y="35"/>
                    </a:cubicBezTo>
                    <a:cubicBezTo>
                      <a:pt x="39" y="35"/>
                      <a:pt x="46" y="36"/>
                      <a:pt x="50" y="38"/>
                    </a:cubicBezTo>
                    <a:cubicBezTo>
                      <a:pt x="52" y="39"/>
                      <a:pt x="60" y="42"/>
                      <a:pt x="61" y="45"/>
                    </a:cubicBezTo>
                    <a:cubicBezTo>
                      <a:pt x="63" y="50"/>
                      <a:pt x="61" y="54"/>
                      <a:pt x="65" y="58"/>
                    </a:cubicBezTo>
                    <a:cubicBezTo>
                      <a:pt x="63" y="58"/>
                      <a:pt x="58" y="60"/>
                      <a:pt x="58" y="63"/>
                    </a:cubicBezTo>
                    <a:cubicBezTo>
                      <a:pt x="58" y="65"/>
                      <a:pt x="61" y="65"/>
                      <a:pt x="63" y="65"/>
                    </a:cubicBezTo>
                    <a:cubicBezTo>
                      <a:pt x="69" y="65"/>
                      <a:pt x="69" y="65"/>
                      <a:pt x="69" y="65"/>
                    </a:cubicBezTo>
                    <a:cubicBezTo>
                      <a:pt x="69" y="64"/>
                      <a:pt x="72" y="64"/>
                      <a:pt x="73" y="64"/>
                    </a:cubicBezTo>
                    <a:cubicBezTo>
                      <a:pt x="80" y="64"/>
                      <a:pt x="82" y="73"/>
                      <a:pt x="89" y="73"/>
                    </a:cubicBezTo>
                    <a:cubicBezTo>
                      <a:pt x="93" y="73"/>
                      <a:pt x="94" y="73"/>
                      <a:pt x="100" y="73"/>
                    </a:cubicBezTo>
                    <a:cubicBezTo>
                      <a:pt x="100" y="71"/>
                      <a:pt x="103" y="69"/>
                      <a:pt x="102" y="66"/>
                    </a:cubicBezTo>
                    <a:cubicBezTo>
                      <a:pt x="106" y="64"/>
                      <a:pt x="105" y="59"/>
                      <a:pt x="112" y="59"/>
                    </a:cubicBezTo>
                    <a:cubicBezTo>
                      <a:pt x="121" y="59"/>
                      <a:pt x="126" y="67"/>
                      <a:pt x="132" y="72"/>
                    </a:cubicBezTo>
                    <a:cubicBezTo>
                      <a:pt x="133" y="73"/>
                      <a:pt x="135" y="73"/>
                      <a:pt x="135" y="75"/>
                    </a:cubicBezTo>
                    <a:cubicBezTo>
                      <a:pt x="135" y="78"/>
                      <a:pt x="141" y="81"/>
                      <a:pt x="146" y="82"/>
                    </a:cubicBezTo>
                    <a:cubicBezTo>
                      <a:pt x="153" y="82"/>
                      <a:pt x="153" y="82"/>
                      <a:pt x="153" y="82"/>
                    </a:cubicBezTo>
                    <a:cubicBezTo>
                      <a:pt x="154" y="82"/>
                      <a:pt x="158" y="85"/>
                      <a:pt x="158" y="85"/>
                    </a:cubicBezTo>
                    <a:cubicBezTo>
                      <a:pt x="159" y="85"/>
                      <a:pt x="160" y="85"/>
                      <a:pt x="160" y="85"/>
                    </a:cubicBezTo>
                    <a:cubicBezTo>
                      <a:pt x="160" y="83"/>
                      <a:pt x="162" y="82"/>
                      <a:pt x="164" y="80"/>
                    </a:cubicBezTo>
                    <a:cubicBezTo>
                      <a:pt x="163" y="80"/>
                      <a:pt x="159" y="81"/>
                      <a:pt x="158" y="79"/>
                    </a:cubicBezTo>
                    <a:cubicBezTo>
                      <a:pt x="158" y="78"/>
                      <a:pt x="157" y="77"/>
                      <a:pt x="155" y="76"/>
                    </a:cubicBezTo>
                    <a:cubicBezTo>
                      <a:pt x="155" y="76"/>
                      <a:pt x="155" y="76"/>
                      <a:pt x="155" y="76"/>
                    </a:cubicBezTo>
                    <a:cubicBezTo>
                      <a:pt x="155" y="76"/>
                      <a:pt x="154" y="76"/>
                      <a:pt x="154" y="76"/>
                    </a:cubicBezTo>
                    <a:cubicBezTo>
                      <a:pt x="154" y="76"/>
                      <a:pt x="153" y="76"/>
                      <a:pt x="153" y="76"/>
                    </a:cubicBezTo>
                    <a:cubicBezTo>
                      <a:pt x="153" y="76"/>
                      <a:pt x="152" y="76"/>
                      <a:pt x="152" y="75"/>
                    </a:cubicBezTo>
                    <a:cubicBezTo>
                      <a:pt x="151" y="74"/>
                      <a:pt x="151" y="72"/>
                      <a:pt x="150" y="72"/>
                    </a:cubicBezTo>
                    <a:cubicBezTo>
                      <a:pt x="148" y="72"/>
                      <a:pt x="144" y="71"/>
                      <a:pt x="143" y="69"/>
                    </a:cubicBezTo>
                    <a:cubicBezTo>
                      <a:pt x="141" y="66"/>
                      <a:pt x="142" y="64"/>
                      <a:pt x="139" y="61"/>
                    </a:cubicBezTo>
                    <a:cubicBezTo>
                      <a:pt x="138" y="61"/>
                      <a:pt x="134" y="56"/>
                      <a:pt x="134" y="54"/>
                    </a:cubicBezTo>
                    <a:cubicBezTo>
                      <a:pt x="134" y="52"/>
                      <a:pt x="139" y="53"/>
                      <a:pt x="139" y="50"/>
                    </a:cubicBezTo>
                    <a:cubicBezTo>
                      <a:pt x="139" y="46"/>
                      <a:pt x="137" y="46"/>
                      <a:pt x="134" y="46"/>
                    </a:cubicBezTo>
                    <a:cubicBezTo>
                      <a:pt x="134" y="46"/>
                      <a:pt x="134" y="46"/>
                      <a:pt x="134" y="46"/>
                    </a:cubicBezTo>
                    <a:cubicBezTo>
                      <a:pt x="133" y="46"/>
                      <a:pt x="133" y="46"/>
                      <a:pt x="133" y="46"/>
                    </a:cubicBezTo>
                    <a:cubicBezTo>
                      <a:pt x="132" y="46"/>
                      <a:pt x="131" y="46"/>
                      <a:pt x="130" y="45"/>
                    </a:cubicBezTo>
                    <a:cubicBezTo>
                      <a:pt x="123" y="42"/>
                      <a:pt x="124" y="34"/>
                      <a:pt x="115" y="32"/>
                    </a:cubicBezTo>
                    <a:cubicBezTo>
                      <a:pt x="113" y="31"/>
                      <a:pt x="111" y="31"/>
                      <a:pt x="111" y="29"/>
                    </a:cubicBezTo>
                    <a:cubicBezTo>
                      <a:pt x="108" y="29"/>
                      <a:pt x="106" y="25"/>
                      <a:pt x="102" y="25"/>
                    </a:cubicBezTo>
                    <a:cubicBezTo>
                      <a:pt x="96" y="25"/>
                      <a:pt x="87" y="22"/>
                      <a:pt x="83" y="19"/>
                    </a:cubicBezTo>
                    <a:cubicBezTo>
                      <a:pt x="83" y="19"/>
                      <a:pt x="83" y="19"/>
                      <a:pt x="83" y="19"/>
                    </a:cubicBezTo>
                    <a:cubicBezTo>
                      <a:pt x="83" y="19"/>
                      <a:pt x="83" y="18"/>
                      <a:pt x="83" y="18"/>
                    </a:cubicBezTo>
                    <a:cubicBezTo>
                      <a:pt x="82" y="18"/>
                      <a:pt x="82" y="18"/>
                      <a:pt x="82" y="18"/>
                    </a:cubicBezTo>
                    <a:cubicBezTo>
                      <a:pt x="82" y="18"/>
                      <a:pt x="82" y="18"/>
                      <a:pt x="82" y="18"/>
                    </a:cubicBezTo>
                    <a:cubicBezTo>
                      <a:pt x="81" y="18"/>
                      <a:pt x="79" y="17"/>
                      <a:pt x="78" y="16"/>
                    </a:cubicBezTo>
                    <a:cubicBezTo>
                      <a:pt x="70" y="16"/>
                      <a:pt x="70" y="16"/>
                      <a:pt x="70" y="16"/>
                    </a:cubicBezTo>
                    <a:cubicBezTo>
                      <a:pt x="68" y="15"/>
                      <a:pt x="66" y="12"/>
                      <a:pt x="63" y="11"/>
                    </a:cubicBezTo>
                    <a:cubicBezTo>
                      <a:pt x="62" y="10"/>
                      <a:pt x="59" y="11"/>
                      <a:pt x="59" y="9"/>
                    </a:cubicBezTo>
                    <a:cubicBezTo>
                      <a:pt x="56" y="10"/>
                      <a:pt x="52" y="15"/>
                      <a:pt x="50" y="16"/>
                    </a:cubicBezTo>
                    <a:cubicBezTo>
                      <a:pt x="46" y="17"/>
                      <a:pt x="45" y="17"/>
                      <a:pt x="43" y="19"/>
                    </a:cubicBezTo>
                    <a:cubicBezTo>
                      <a:pt x="43" y="20"/>
                      <a:pt x="40" y="24"/>
                      <a:pt x="38" y="24"/>
                    </a:cubicBezTo>
                    <a:cubicBezTo>
                      <a:pt x="36" y="24"/>
                      <a:pt x="32" y="20"/>
                      <a:pt x="32" y="19"/>
                    </a:cubicBezTo>
                    <a:cubicBezTo>
                      <a:pt x="30" y="19"/>
                      <a:pt x="28" y="17"/>
                      <a:pt x="28" y="16"/>
                    </a:cubicBezTo>
                    <a:cubicBezTo>
                      <a:pt x="28" y="14"/>
                      <a:pt x="28" y="10"/>
                      <a:pt x="28" y="6"/>
                    </a:cubicBezTo>
                    <a:cubicBezTo>
                      <a:pt x="23" y="5"/>
                      <a:pt x="19" y="0"/>
                      <a:pt x="1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9" name="Freeform 25"/>
              <p:cNvSpPr>
                <a:spLocks/>
              </p:cNvSpPr>
              <p:nvPr/>
            </p:nvSpPr>
            <p:spPr bwMode="auto">
              <a:xfrm>
                <a:off x="8574094" y="3736975"/>
                <a:ext cx="36512" cy="34925"/>
              </a:xfrm>
              <a:custGeom>
                <a:avLst/>
                <a:gdLst>
                  <a:gd name="T0" fmla="*/ 0 w 17"/>
                  <a:gd name="T1" fmla="*/ 0 h 16"/>
                  <a:gd name="T2" fmla="*/ 5 w 17"/>
                  <a:gd name="T3" fmla="*/ 3 h 16"/>
                  <a:gd name="T4" fmla="*/ 12 w 17"/>
                  <a:gd name="T5" fmla="*/ 10 h 16"/>
                  <a:gd name="T6" fmla="*/ 15 w 17"/>
                  <a:gd name="T7" fmla="*/ 16 h 16"/>
                  <a:gd name="T8" fmla="*/ 16 w 17"/>
                  <a:gd name="T9" fmla="*/ 16 h 16"/>
                  <a:gd name="T10" fmla="*/ 17 w 17"/>
                  <a:gd name="T11" fmla="*/ 16 h 16"/>
                  <a:gd name="T12" fmla="*/ 17 w 17"/>
                  <a:gd name="T13" fmla="*/ 14 h 16"/>
                  <a:gd name="T14" fmla="*/ 11 w 17"/>
                  <a:gd name="T15" fmla="*/ 8 h 16"/>
                  <a:gd name="T16" fmla="*/ 0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0" y="0"/>
                    </a:moveTo>
                    <a:cubicBezTo>
                      <a:pt x="1" y="2"/>
                      <a:pt x="3" y="2"/>
                      <a:pt x="5" y="3"/>
                    </a:cubicBezTo>
                    <a:cubicBezTo>
                      <a:pt x="9" y="6"/>
                      <a:pt x="9" y="9"/>
                      <a:pt x="12" y="10"/>
                    </a:cubicBezTo>
                    <a:cubicBezTo>
                      <a:pt x="12" y="13"/>
                      <a:pt x="12" y="15"/>
                      <a:pt x="15" y="16"/>
                    </a:cubicBezTo>
                    <a:cubicBezTo>
                      <a:pt x="15" y="16"/>
                      <a:pt x="15" y="16"/>
                      <a:pt x="16" y="16"/>
                    </a:cubicBezTo>
                    <a:cubicBezTo>
                      <a:pt x="16" y="16"/>
                      <a:pt x="16" y="16"/>
                      <a:pt x="17" y="16"/>
                    </a:cubicBezTo>
                    <a:cubicBezTo>
                      <a:pt x="16" y="15"/>
                      <a:pt x="17" y="14"/>
                      <a:pt x="17" y="14"/>
                    </a:cubicBezTo>
                    <a:cubicBezTo>
                      <a:pt x="17" y="10"/>
                      <a:pt x="14" y="10"/>
                      <a:pt x="11" y="8"/>
                    </a:cubicBezTo>
                    <a:cubicBezTo>
                      <a:pt x="8" y="5"/>
                      <a:pt x="6" y="2"/>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0" name="Freeform 26"/>
              <p:cNvSpPr>
                <a:spLocks/>
              </p:cNvSpPr>
              <p:nvPr/>
            </p:nvSpPr>
            <p:spPr bwMode="auto">
              <a:xfrm>
                <a:off x="8637594" y="3786188"/>
                <a:ext cx="17462" cy="22225"/>
              </a:xfrm>
              <a:custGeom>
                <a:avLst/>
                <a:gdLst>
                  <a:gd name="T0" fmla="*/ 1 w 8"/>
                  <a:gd name="T1" fmla="*/ 0 h 10"/>
                  <a:gd name="T2" fmla="*/ 5 w 8"/>
                  <a:gd name="T3" fmla="*/ 6 h 10"/>
                  <a:gd name="T4" fmla="*/ 5 w 8"/>
                  <a:gd name="T5" fmla="*/ 9 h 10"/>
                  <a:gd name="T6" fmla="*/ 6 w 8"/>
                  <a:gd name="T7" fmla="*/ 10 h 10"/>
                  <a:gd name="T8" fmla="*/ 8 w 8"/>
                  <a:gd name="T9" fmla="*/ 8 h 10"/>
                  <a:gd name="T10" fmla="*/ 1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1" y="0"/>
                    </a:moveTo>
                    <a:cubicBezTo>
                      <a:pt x="0" y="3"/>
                      <a:pt x="1" y="6"/>
                      <a:pt x="5" y="6"/>
                    </a:cubicBezTo>
                    <a:cubicBezTo>
                      <a:pt x="5" y="7"/>
                      <a:pt x="5" y="8"/>
                      <a:pt x="5" y="9"/>
                    </a:cubicBezTo>
                    <a:cubicBezTo>
                      <a:pt x="5" y="9"/>
                      <a:pt x="6" y="10"/>
                      <a:pt x="6" y="10"/>
                    </a:cubicBezTo>
                    <a:cubicBezTo>
                      <a:pt x="7" y="10"/>
                      <a:pt x="8" y="9"/>
                      <a:pt x="8" y="8"/>
                    </a:cubicBezTo>
                    <a:cubicBezTo>
                      <a:pt x="8" y="7"/>
                      <a:pt x="2" y="1"/>
                      <a:pt x="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1" name="Freeform 27"/>
              <p:cNvSpPr>
                <a:spLocks/>
              </p:cNvSpPr>
              <p:nvPr/>
            </p:nvSpPr>
            <p:spPr bwMode="auto">
              <a:xfrm>
                <a:off x="8756657" y="3868738"/>
                <a:ext cx="11112" cy="12700"/>
              </a:xfrm>
              <a:custGeom>
                <a:avLst/>
                <a:gdLst>
                  <a:gd name="T0" fmla="*/ 0 w 5"/>
                  <a:gd name="T1" fmla="*/ 0 h 6"/>
                  <a:gd name="T2" fmla="*/ 5 w 5"/>
                  <a:gd name="T3" fmla="*/ 6 h 6"/>
                  <a:gd name="T4" fmla="*/ 5 w 5"/>
                  <a:gd name="T5" fmla="*/ 4 h 6"/>
                  <a:gd name="T6" fmla="*/ 0 w 5"/>
                  <a:gd name="T7" fmla="*/ 0 h 6"/>
                </a:gdLst>
                <a:ahLst/>
                <a:cxnLst>
                  <a:cxn ang="0">
                    <a:pos x="T0" y="T1"/>
                  </a:cxn>
                  <a:cxn ang="0">
                    <a:pos x="T2" y="T3"/>
                  </a:cxn>
                  <a:cxn ang="0">
                    <a:pos x="T4" y="T5"/>
                  </a:cxn>
                  <a:cxn ang="0">
                    <a:pos x="T6" y="T7"/>
                  </a:cxn>
                </a:cxnLst>
                <a:rect l="0" t="0" r="r" b="b"/>
                <a:pathLst>
                  <a:path w="5" h="6">
                    <a:moveTo>
                      <a:pt x="0" y="0"/>
                    </a:moveTo>
                    <a:cubicBezTo>
                      <a:pt x="0" y="2"/>
                      <a:pt x="2" y="6"/>
                      <a:pt x="5" y="6"/>
                    </a:cubicBezTo>
                    <a:cubicBezTo>
                      <a:pt x="5" y="5"/>
                      <a:pt x="5" y="5"/>
                      <a:pt x="5" y="4"/>
                    </a:cubicBezTo>
                    <a:cubicBezTo>
                      <a:pt x="5" y="2"/>
                      <a:pt x="3" y="1"/>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2" name="Freeform 28"/>
              <p:cNvSpPr>
                <a:spLocks/>
              </p:cNvSpPr>
              <p:nvPr/>
            </p:nvSpPr>
            <p:spPr bwMode="auto">
              <a:xfrm>
                <a:off x="8729669" y="3857625"/>
                <a:ext cx="20637" cy="11113"/>
              </a:xfrm>
              <a:custGeom>
                <a:avLst/>
                <a:gdLst>
                  <a:gd name="T0" fmla="*/ 0 w 9"/>
                  <a:gd name="T1" fmla="*/ 0 h 5"/>
                  <a:gd name="T2" fmla="*/ 8 w 9"/>
                  <a:gd name="T3" fmla="*/ 5 h 5"/>
                  <a:gd name="T4" fmla="*/ 9 w 9"/>
                  <a:gd name="T5" fmla="*/ 4 h 5"/>
                  <a:gd name="T6" fmla="*/ 0 w 9"/>
                  <a:gd name="T7" fmla="*/ 0 h 5"/>
                </a:gdLst>
                <a:ahLst/>
                <a:cxnLst>
                  <a:cxn ang="0">
                    <a:pos x="T0" y="T1"/>
                  </a:cxn>
                  <a:cxn ang="0">
                    <a:pos x="T2" y="T3"/>
                  </a:cxn>
                  <a:cxn ang="0">
                    <a:pos x="T4" y="T5"/>
                  </a:cxn>
                  <a:cxn ang="0">
                    <a:pos x="T6" y="T7"/>
                  </a:cxn>
                </a:cxnLst>
                <a:rect l="0" t="0" r="r" b="b"/>
                <a:pathLst>
                  <a:path w="9" h="5">
                    <a:moveTo>
                      <a:pt x="0" y="0"/>
                    </a:moveTo>
                    <a:cubicBezTo>
                      <a:pt x="0" y="4"/>
                      <a:pt x="4" y="5"/>
                      <a:pt x="8" y="5"/>
                    </a:cubicBezTo>
                    <a:cubicBezTo>
                      <a:pt x="9" y="4"/>
                      <a:pt x="9" y="4"/>
                      <a:pt x="9" y="4"/>
                    </a:cubicBezTo>
                    <a:cubicBezTo>
                      <a:pt x="7" y="2"/>
                      <a:pt x="4"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3" name="Freeform 29"/>
              <p:cNvSpPr>
                <a:spLocks/>
              </p:cNvSpPr>
              <p:nvPr/>
            </p:nvSpPr>
            <p:spPr bwMode="auto">
              <a:xfrm>
                <a:off x="8732844" y="3833813"/>
                <a:ext cx="19050" cy="20638"/>
              </a:xfrm>
              <a:custGeom>
                <a:avLst/>
                <a:gdLst>
                  <a:gd name="T0" fmla="*/ 0 w 9"/>
                  <a:gd name="T1" fmla="*/ 0 h 9"/>
                  <a:gd name="T2" fmla="*/ 9 w 9"/>
                  <a:gd name="T3" fmla="*/ 9 h 9"/>
                  <a:gd name="T4" fmla="*/ 0 w 9"/>
                  <a:gd name="T5" fmla="*/ 0 h 9"/>
                </a:gdLst>
                <a:ahLst/>
                <a:cxnLst>
                  <a:cxn ang="0">
                    <a:pos x="T0" y="T1"/>
                  </a:cxn>
                  <a:cxn ang="0">
                    <a:pos x="T2" y="T3"/>
                  </a:cxn>
                  <a:cxn ang="0">
                    <a:pos x="T4" y="T5"/>
                  </a:cxn>
                </a:cxnLst>
                <a:rect l="0" t="0" r="r" b="b"/>
                <a:pathLst>
                  <a:path w="9" h="9">
                    <a:moveTo>
                      <a:pt x="0" y="0"/>
                    </a:moveTo>
                    <a:cubicBezTo>
                      <a:pt x="1" y="3"/>
                      <a:pt x="6" y="9"/>
                      <a:pt x="9" y="9"/>
                    </a:cubicBezTo>
                    <a:cubicBezTo>
                      <a:pt x="7" y="5"/>
                      <a:pt x="4" y="3"/>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4" name="Freeform 30"/>
              <p:cNvSpPr>
                <a:spLocks/>
              </p:cNvSpPr>
              <p:nvPr/>
            </p:nvSpPr>
            <p:spPr bwMode="auto">
              <a:xfrm>
                <a:off x="8696332" y="3821113"/>
                <a:ext cx="23812" cy="12700"/>
              </a:xfrm>
              <a:custGeom>
                <a:avLst/>
                <a:gdLst>
                  <a:gd name="T0" fmla="*/ 1 w 11"/>
                  <a:gd name="T1" fmla="*/ 0 h 6"/>
                  <a:gd name="T2" fmla="*/ 1 w 11"/>
                  <a:gd name="T3" fmla="*/ 0 h 6"/>
                  <a:gd name="T4" fmla="*/ 0 w 11"/>
                  <a:gd name="T5" fmla="*/ 0 h 6"/>
                  <a:gd name="T6" fmla="*/ 9 w 11"/>
                  <a:gd name="T7" fmla="*/ 6 h 6"/>
                  <a:gd name="T8" fmla="*/ 11 w 11"/>
                  <a:gd name="T9" fmla="*/ 5 h 6"/>
                  <a:gd name="T10" fmla="*/ 1 w 11"/>
                  <a:gd name="T11" fmla="*/ 0 h 6"/>
                </a:gdLst>
                <a:ahLst/>
                <a:cxnLst>
                  <a:cxn ang="0">
                    <a:pos x="T0" y="T1"/>
                  </a:cxn>
                  <a:cxn ang="0">
                    <a:pos x="T2" y="T3"/>
                  </a:cxn>
                  <a:cxn ang="0">
                    <a:pos x="T4" y="T5"/>
                  </a:cxn>
                  <a:cxn ang="0">
                    <a:pos x="T6" y="T7"/>
                  </a:cxn>
                  <a:cxn ang="0">
                    <a:pos x="T8" y="T9"/>
                  </a:cxn>
                  <a:cxn ang="0">
                    <a:pos x="T10" y="T11"/>
                  </a:cxn>
                </a:cxnLst>
                <a:rect l="0" t="0" r="r" b="b"/>
                <a:pathLst>
                  <a:path w="11" h="6">
                    <a:moveTo>
                      <a:pt x="1" y="0"/>
                    </a:moveTo>
                    <a:cubicBezTo>
                      <a:pt x="1" y="0"/>
                      <a:pt x="1" y="0"/>
                      <a:pt x="1" y="0"/>
                    </a:cubicBezTo>
                    <a:cubicBezTo>
                      <a:pt x="0" y="0"/>
                      <a:pt x="0" y="0"/>
                      <a:pt x="0" y="0"/>
                    </a:cubicBezTo>
                    <a:cubicBezTo>
                      <a:pt x="0" y="4"/>
                      <a:pt x="7" y="6"/>
                      <a:pt x="9" y="6"/>
                    </a:cubicBezTo>
                    <a:cubicBezTo>
                      <a:pt x="10" y="6"/>
                      <a:pt x="10" y="6"/>
                      <a:pt x="11" y="5"/>
                    </a:cubicBezTo>
                    <a:cubicBezTo>
                      <a:pt x="9" y="3"/>
                      <a:pt x="4" y="1"/>
                      <a:pt x="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5" name="Freeform 31"/>
              <p:cNvSpPr>
                <a:spLocks noEditPoints="1"/>
              </p:cNvSpPr>
              <p:nvPr/>
            </p:nvSpPr>
            <p:spPr bwMode="auto">
              <a:xfrm>
                <a:off x="8667757" y="3805238"/>
                <a:ext cx="14287" cy="7938"/>
              </a:xfrm>
              <a:custGeom>
                <a:avLst/>
                <a:gdLst>
                  <a:gd name="T0" fmla="*/ 2 w 7"/>
                  <a:gd name="T1" fmla="*/ 0 h 3"/>
                  <a:gd name="T2" fmla="*/ 0 w 7"/>
                  <a:gd name="T3" fmla="*/ 1 h 3"/>
                  <a:gd name="T4" fmla="*/ 5 w 7"/>
                  <a:gd name="T5" fmla="*/ 3 h 3"/>
                  <a:gd name="T6" fmla="*/ 7 w 7"/>
                  <a:gd name="T7" fmla="*/ 3 h 3"/>
                  <a:gd name="T8" fmla="*/ 2 w 7"/>
                  <a:gd name="T9" fmla="*/ 0 h 3"/>
                  <a:gd name="T10" fmla="*/ 0 w 7"/>
                  <a:gd name="T11" fmla="*/ 0 h 3"/>
                  <a:gd name="T12" fmla="*/ 2 w 7"/>
                  <a:gd name="T13" fmla="*/ 0 h 3"/>
                  <a:gd name="T14" fmla="*/ 2 w 7"/>
                  <a:gd name="T15" fmla="*/ 0 h 3"/>
                  <a:gd name="T16" fmla="*/ 0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2" y="0"/>
                    </a:moveTo>
                    <a:cubicBezTo>
                      <a:pt x="0" y="1"/>
                      <a:pt x="0" y="1"/>
                      <a:pt x="0" y="1"/>
                    </a:cubicBezTo>
                    <a:cubicBezTo>
                      <a:pt x="5" y="3"/>
                      <a:pt x="5" y="3"/>
                      <a:pt x="5" y="3"/>
                    </a:cubicBezTo>
                    <a:cubicBezTo>
                      <a:pt x="7" y="3"/>
                      <a:pt x="7" y="3"/>
                      <a:pt x="7" y="3"/>
                    </a:cubicBezTo>
                    <a:cubicBezTo>
                      <a:pt x="6" y="1"/>
                      <a:pt x="4" y="2"/>
                      <a:pt x="2" y="0"/>
                    </a:cubicBezTo>
                    <a:moveTo>
                      <a:pt x="0" y="0"/>
                    </a:moveTo>
                    <a:cubicBezTo>
                      <a:pt x="1" y="0"/>
                      <a:pt x="1" y="0"/>
                      <a:pt x="2" y="0"/>
                    </a:cubicBezTo>
                    <a:cubicBezTo>
                      <a:pt x="2" y="0"/>
                      <a:pt x="2" y="0"/>
                      <a:pt x="2" y="0"/>
                    </a:cubicBezTo>
                    <a:cubicBezTo>
                      <a:pt x="0"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6" name="Freeform 32"/>
              <p:cNvSpPr>
                <a:spLocks/>
              </p:cNvSpPr>
              <p:nvPr/>
            </p:nvSpPr>
            <p:spPr bwMode="auto">
              <a:xfrm>
                <a:off x="8456619" y="4446588"/>
                <a:ext cx="66675" cy="65088"/>
              </a:xfrm>
              <a:custGeom>
                <a:avLst/>
                <a:gdLst>
                  <a:gd name="T0" fmla="*/ 28 w 31"/>
                  <a:gd name="T1" fmla="*/ 0 h 30"/>
                  <a:gd name="T2" fmla="*/ 16 w 31"/>
                  <a:gd name="T3" fmla="*/ 3 h 30"/>
                  <a:gd name="T4" fmla="*/ 4 w 31"/>
                  <a:gd name="T5" fmla="*/ 1 h 30"/>
                  <a:gd name="T6" fmla="*/ 0 w 31"/>
                  <a:gd name="T7" fmla="*/ 3 h 30"/>
                  <a:gd name="T8" fmla="*/ 18 w 31"/>
                  <a:gd name="T9" fmla="*/ 30 h 30"/>
                  <a:gd name="T10" fmla="*/ 31 w 31"/>
                  <a:gd name="T11" fmla="*/ 8 h 30"/>
                  <a:gd name="T12" fmla="*/ 28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8" y="0"/>
                    </a:moveTo>
                    <a:cubicBezTo>
                      <a:pt x="24" y="1"/>
                      <a:pt x="19" y="3"/>
                      <a:pt x="16" y="3"/>
                    </a:cubicBezTo>
                    <a:cubicBezTo>
                      <a:pt x="15" y="3"/>
                      <a:pt x="9" y="1"/>
                      <a:pt x="4" y="1"/>
                    </a:cubicBezTo>
                    <a:cubicBezTo>
                      <a:pt x="2" y="1"/>
                      <a:pt x="0" y="1"/>
                      <a:pt x="0" y="3"/>
                    </a:cubicBezTo>
                    <a:cubicBezTo>
                      <a:pt x="0" y="9"/>
                      <a:pt x="9" y="30"/>
                      <a:pt x="18" y="30"/>
                    </a:cubicBezTo>
                    <a:cubicBezTo>
                      <a:pt x="24" y="30"/>
                      <a:pt x="31" y="15"/>
                      <a:pt x="31" y="8"/>
                    </a:cubicBezTo>
                    <a:cubicBezTo>
                      <a:pt x="31" y="5"/>
                      <a:pt x="29" y="3"/>
                      <a:pt x="2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7" name="Freeform 33"/>
              <p:cNvSpPr>
                <a:spLocks/>
              </p:cNvSpPr>
              <p:nvPr/>
            </p:nvSpPr>
            <p:spPr bwMode="auto">
              <a:xfrm>
                <a:off x="8515357" y="4429125"/>
                <a:ext cx="7937" cy="11113"/>
              </a:xfrm>
              <a:custGeom>
                <a:avLst/>
                <a:gdLst>
                  <a:gd name="T0" fmla="*/ 4 w 4"/>
                  <a:gd name="T1" fmla="*/ 0 h 5"/>
                  <a:gd name="T2" fmla="*/ 2 w 4"/>
                  <a:gd name="T3" fmla="*/ 1 h 5"/>
                  <a:gd name="T4" fmla="*/ 0 w 4"/>
                  <a:gd name="T5" fmla="*/ 0 h 5"/>
                  <a:gd name="T6" fmla="*/ 3 w 4"/>
                  <a:gd name="T7" fmla="*/ 5 h 5"/>
                  <a:gd name="T8" fmla="*/ 4 w 4"/>
                  <a:gd name="T9" fmla="*/ 0 h 5"/>
                </a:gdLst>
                <a:ahLst/>
                <a:cxnLst>
                  <a:cxn ang="0">
                    <a:pos x="T0" y="T1"/>
                  </a:cxn>
                  <a:cxn ang="0">
                    <a:pos x="T2" y="T3"/>
                  </a:cxn>
                  <a:cxn ang="0">
                    <a:pos x="T4" y="T5"/>
                  </a:cxn>
                  <a:cxn ang="0">
                    <a:pos x="T6" y="T7"/>
                  </a:cxn>
                  <a:cxn ang="0">
                    <a:pos x="T8" y="T9"/>
                  </a:cxn>
                </a:cxnLst>
                <a:rect l="0" t="0" r="r" b="b"/>
                <a:pathLst>
                  <a:path w="4" h="5">
                    <a:moveTo>
                      <a:pt x="4" y="0"/>
                    </a:moveTo>
                    <a:cubicBezTo>
                      <a:pt x="3" y="1"/>
                      <a:pt x="3" y="1"/>
                      <a:pt x="2" y="1"/>
                    </a:cubicBezTo>
                    <a:cubicBezTo>
                      <a:pt x="1" y="1"/>
                      <a:pt x="1" y="1"/>
                      <a:pt x="0" y="0"/>
                    </a:cubicBezTo>
                    <a:cubicBezTo>
                      <a:pt x="0" y="3"/>
                      <a:pt x="0" y="4"/>
                      <a:pt x="3" y="5"/>
                    </a:cubicBezTo>
                    <a:cubicBezTo>
                      <a:pt x="3" y="4"/>
                      <a:pt x="4" y="3"/>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8" name="Freeform 34"/>
              <p:cNvSpPr>
                <a:spLocks/>
              </p:cNvSpPr>
              <p:nvPr/>
            </p:nvSpPr>
            <p:spPr bwMode="auto">
              <a:xfrm>
                <a:off x="8315332" y="4346575"/>
                <a:ext cx="22225" cy="6350"/>
              </a:xfrm>
              <a:custGeom>
                <a:avLst/>
                <a:gdLst>
                  <a:gd name="T0" fmla="*/ 5 w 10"/>
                  <a:gd name="T1" fmla="*/ 0 h 3"/>
                  <a:gd name="T2" fmla="*/ 0 w 10"/>
                  <a:gd name="T3" fmla="*/ 2 h 3"/>
                  <a:gd name="T4" fmla="*/ 4 w 10"/>
                  <a:gd name="T5" fmla="*/ 3 h 3"/>
                  <a:gd name="T6" fmla="*/ 10 w 10"/>
                  <a:gd name="T7" fmla="*/ 2 h 3"/>
                  <a:gd name="T8" fmla="*/ 5 w 10"/>
                  <a:gd name="T9" fmla="*/ 0 h 3"/>
                </a:gdLst>
                <a:ahLst/>
                <a:cxnLst>
                  <a:cxn ang="0">
                    <a:pos x="T0" y="T1"/>
                  </a:cxn>
                  <a:cxn ang="0">
                    <a:pos x="T2" y="T3"/>
                  </a:cxn>
                  <a:cxn ang="0">
                    <a:pos x="T4" y="T5"/>
                  </a:cxn>
                  <a:cxn ang="0">
                    <a:pos x="T6" y="T7"/>
                  </a:cxn>
                  <a:cxn ang="0">
                    <a:pos x="T8" y="T9"/>
                  </a:cxn>
                </a:cxnLst>
                <a:rect l="0" t="0" r="r" b="b"/>
                <a:pathLst>
                  <a:path w="10" h="3">
                    <a:moveTo>
                      <a:pt x="5" y="0"/>
                    </a:moveTo>
                    <a:cubicBezTo>
                      <a:pt x="4" y="0"/>
                      <a:pt x="3" y="0"/>
                      <a:pt x="0" y="2"/>
                    </a:cubicBezTo>
                    <a:cubicBezTo>
                      <a:pt x="1" y="3"/>
                      <a:pt x="3" y="3"/>
                      <a:pt x="4" y="3"/>
                    </a:cubicBezTo>
                    <a:cubicBezTo>
                      <a:pt x="6" y="3"/>
                      <a:pt x="8" y="3"/>
                      <a:pt x="10" y="2"/>
                    </a:cubicBezTo>
                    <a:cubicBezTo>
                      <a:pt x="8" y="1"/>
                      <a:pt x="7" y="0"/>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9" name="Freeform 35"/>
              <p:cNvSpPr>
                <a:spLocks/>
              </p:cNvSpPr>
              <p:nvPr/>
            </p:nvSpPr>
            <p:spPr bwMode="auto">
              <a:xfrm>
                <a:off x="8201032" y="3890963"/>
                <a:ext cx="23812" cy="7938"/>
              </a:xfrm>
              <a:custGeom>
                <a:avLst/>
                <a:gdLst>
                  <a:gd name="T0" fmla="*/ 10 w 11"/>
                  <a:gd name="T1" fmla="*/ 0 h 4"/>
                  <a:gd name="T2" fmla="*/ 0 w 11"/>
                  <a:gd name="T3" fmla="*/ 2 h 4"/>
                  <a:gd name="T4" fmla="*/ 9 w 11"/>
                  <a:gd name="T5" fmla="*/ 4 h 4"/>
                  <a:gd name="T6" fmla="*/ 11 w 11"/>
                  <a:gd name="T7" fmla="*/ 4 h 4"/>
                  <a:gd name="T8" fmla="*/ 11 w 11"/>
                  <a:gd name="T9" fmla="*/ 0 h 4"/>
                  <a:gd name="T10" fmla="*/ 10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10" y="0"/>
                    </a:moveTo>
                    <a:cubicBezTo>
                      <a:pt x="6" y="0"/>
                      <a:pt x="4" y="1"/>
                      <a:pt x="0" y="2"/>
                    </a:cubicBezTo>
                    <a:cubicBezTo>
                      <a:pt x="1" y="3"/>
                      <a:pt x="5" y="4"/>
                      <a:pt x="9" y="4"/>
                    </a:cubicBezTo>
                    <a:cubicBezTo>
                      <a:pt x="9" y="4"/>
                      <a:pt x="11" y="4"/>
                      <a:pt x="11" y="4"/>
                    </a:cubicBezTo>
                    <a:cubicBezTo>
                      <a:pt x="11" y="0"/>
                      <a:pt x="11" y="0"/>
                      <a:pt x="11" y="0"/>
                    </a:cubicBezTo>
                    <a:cubicBezTo>
                      <a:pt x="11" y="0"/>
                      <a:pt x="10" y="0"/>
                      <a:pt x="1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0" name="Freeform 36"/>
              <p:cNvSpPr>
                <a:spLocks/>
              </p:cNvSpPr>
              <p:nvPr/>
            </p:nvSpPr>
            <p:spPr bwMode="auto">
              <a:xfrm>
                <a:off x="7907344" y="3881438"/>
                <a:ext cx="706437" cy="533400"/>
              </a:xfrm>
              <a:custGeom>
                <a:avLst/>
                <a:gdLst>
                  <a:gd name="T0" fmla="*/ 230 w 325"/>
                  <a:gd name="T1" fmla="*/ 9 h 245"/>
                  <a:gd name="T2" fmla="*/ 219 w 325"/>
                  <a:gd name="T3" fmla="*/ 58 h 245"/>
                  <a:gd name="T4" fmla="*/ 189 w 325"/>
                  <a:gd name="T5" fmla="*/ 43 h 245"/>
                  <a:gd name="T6" fmla="*/ 180 w 325"/>
                  <a:gd name="T7" fmla="*/ 35 h 245"/>
                  <a:gd name="T8" fmla="*/ 190 w 325"/>
                  <a:gd name="T9" fmla="*/ 15 h 245"/>
                  <a:gd name="T10" fmla="*/ 177 w 325"/>
                  <a:gd name="T11" fmla="*/ 12 h 245"/>
                  <a:gd name="T12" fmla="*/ 156 w 325"/>
                  <a:gd name="T13" fmla="*/ 11 h 245"/>
                  <a:gd name="T14" fmla="*/ 135 w 325"/>
                  <a:gd name="T15" fmla="*/ 19 h 245"/>
                  <a:gd name="T16" fmla="*/ 130 w 325"/>
                  <a:gd name="T17" fmla="*/ 36 h 245"/>
                  <a:gd name="T18" fmla="*/ 120 w 325"/>
                  <a:gd name="T19" fmla="*/ 37 h 245"/>
                  <a:gd name="T20" fmla="*/ 96 w 325"/>
                  <a:gd name="T21" fmla="*/ 32 h 245"/>
                  <a:gd name="T22" fmla="*/ 84 w 325"/>
                  <a:gd name="T23" fmla="*/ 45 h 245"/>
                  <a:gd name="T24" fmla="*/ 77 w 325"/>
                  <a:gd name="T25" fmla="*/ 49 h 245"/>
                  <a:gd name="T26" fmla="*/ 73 w 325"/>
                  <a:gd name="T27" fmla="*/ 61 h 245"/>
                  <a:gd name="T28" fmla="*/ 21 w 325"/>
                  <a:gd name="T29" fmla="*/ 85 h 245"/>
                  <a:gd name="T30" fmla="*/ 5 w 325"/>
                  <a:gd name="T31" fmla="*/ 93 h 245"/>
                  <a:gd name="T32" fmla="*/ 2 w 325"/>
                  <a:gd name="T33" fmla="*/ 112 h 245"/>
                  <a:gd name="T34" fmla="*/ 6 w 325"/>
                  <a:gd name="T35" fmla="*/ 131 h 245"/>
                  <a:gd name="T36" fmla="*/ 1 w 325"/>
                  <a:gd name="T37" fmla="*/ 131 h 245"/>
                  <a:gd name="T38" fmla="*/ 15 w 325"/>
                  <a:gd name="T39" fmla="*/ 168 h 245"/>
                  <a:gd name="T40" fmla="*/ 14 w 325"/>
                  <a:gd name="T41" fmla="*/ 199 h 245"/>
                  <a:gd name="T42" fmla="*/ 59 w 325"/>
                  <a:gd name="T43" fmla="*/ 199 h 245"/>
                  <a:gd name="T44" fmla="*/ 67 w 325"/>
                  <a:gd name="T45" fmla="*/ 199 h 245"/>
                  <a:gd name="T46" fmla="*/ 119 w 325"/>
                  <a:gd name="T47" fmla="*/ 183 h 245"/>
                  <a:gd name="T48" fmla="*/ 168 w 325"/>
                  <a:gd name="T49" fmla="*/ 185 h 245"/>
                  <a:gd name="T50" fmla="*/ 180 w 325"/>
                  <a:gd name="T51" fmla="*/ 207 h 245"/>
                  <a:gd name="T52" fmla="*/ 190 w 325"/>
                  <a:gd name="T53" fmla="*/ 208 h 245"/>
                  <a:gd name="T54" fmla="*/ 200 w 325"/>
                  <a:gd name="T55" fmla="*/ 204 h 245"/>
                  <a:gd name="T56" fmla="*/ 204 w 325"/>
                  <a:gd name="T57" fmla="*/ 207 h 245"/>
                  <a:gd name="T58" fmla="*/ 205 w 325"/>
                  <a:gd name="T59" fmla="*/ 213 h 245"/>
                  <a:gd name="T60" fmla="*/ 211 w 325"/>
                  <a:gd name="T61" fmla="*/ 213 h 245"/>
                  <a:gd name="T62" fmla="*/ 244 w 325"/>
                  <a:gd name="T63" fmla="*/ 243 h 245"/>
                  <a:gd name="T64" fmla="*/ 269 w 325"/>
                  <a:gd name="T65" fmla="*/ 245 h 245"/>
                  <a:gd name="T66" fmla="*/ 298 w 325"/>
                  <a:gd name="T67" fmla="*/ 225 h 245"/>
                  <a:gd name="T68" fmla="*/ 319 w 325"/>
                  <a:gd name="T69" fmla="*/ 180 h 245"/>
                  <a:gd name="T70" fmla="*/ 321 w 325"/>
                  <a:gd name="T71" fmla="*/ 166 h 245"/>
                  <a:gd name="T72" fmla="*/ 318 w 325"/>
                  <a:gd name="T73" fmla="*/ 119 h 245"/>
                  <a:gd name="T74" fmla="*/ 302 w 325"/>
                  <a:gd name="T75" fmla="*/ 97 h 245"/>
                  <a:gd name="T76" fmla="*/ 288 w 325"/>
                  <a:gd name="T77" fmla="*/ 80 h 245"/>
                  <a:gd name="T78" fmla="*/ 262 w 325"/>
                  <a:gd name="T79" fmla="*/ 48 h 245"/>
                  <a:gd name="T80" fmla="*/ 247 w 325"/>
                  <a:gd name="T81" fmla="*/ 29 h 245"/>
                  <a:gd name="T82" fmla="*/ 238 w 325"/>
                  <a:gd name="T8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245">
                    <a:moveTo>
                      <a:pt x="238" y="0"/>
                    </a:moveTo>
                    <a:cubicBezTo>
                      <a:pt x="234" y="2"/>
                      <a:pt x="235" y="6"/>
                      <a:pt x="230" y="9"/>
                    </a:cubicBezTo>
                    <a:cubicBezTo>
                      <a:pt x="230" y="35"/>
                      <a:pt x="230" y="35"/>
                      <a:pt x="230" y="35"/>
                    </a:cubicBezTo>
                    <a:cubicBezTo>
                      <a:pt x="229" y="41"/>
                      <a:pt x="227" y="58"/>
                      <a:pt x="219" y="58"/>
                    </a:cubicBezTo>
                    <a:cubicBezTo>
                      <a:pt x="213" y="58"/>
                      <a:pt x="212" y="52"/>
                      <a:pt x="208" y="50"/>
                    </a:cubicBezTo>
                    <a:cubicBezTo>
                      <a:pt x="201" y="47"/>
                      <a:pt x="196" y="46"/>
                      <a:pt x="189" y="43"/>
                    </a:cubicBezTo>
                    <a:cubicBezTo>
                      <a:pt x="188" y="43"/>
                      <a:pt x="188" y="39"/>
                      <a:pt x="186" y="37"/>
                    </a:cubicBezTo>
                    <a:cubicBezTo>
                      <a:pt x="184" y="36"/>
                      <a:pt x="180" y="37"/>
                      <a:pt x="180" y="35"/>
                    </a:cubicBezTo>
                    <a:cubicBezTo>
                      <a:pt x="184" y="21"/>
                      <a:pt x="184" y="21"/>
                      <a:pt x="184" y="21"/>
                    </a:cubicBezTo>
                    <a:cubicBezTo>
                      <a:pt x="186" y="19"/>
                      <a:pt x="190" y="19"/>
                      <a:pt x="190" y="15"/>
                    </a:cubicBezTo>
                    <a:cubicBezTo>
                      <a:pt x="190" y="13"/>
                      <a:pt x="186" y="10"/>
                      <a:pt x="185" y="10"/>
                    </a:cubicBezTo>
                    <a:cubicBezTo>
                      <a:pt x="182" y="10"/>
                      <a:pt x="180" y="12"/>
                      <a:pt x="177" y="12"/>
                    </a:cubicBezTo>
                    <a:cubicBezTo>
                      <a:pt x="167" y="12"/>
                      <a:pt x="161" y="8"/>
                      <a:pt x="151" y="4"/>
                    </a:cubicBezTo>
                    <a:cubicBezTo>
                      <a:pt x="152" y="7"/>
                      <a:pt x="155" y="8"/>
                      <a:pt x="156" y="11"/>
                    </a:cubicBezTo>
                    <a:cubicBezTo>
                      <a:pt x="156" y="11"/>
                      <a:pt x="153" y="13"/>
                      <a:pt x="151" y="13"/>
                    </a:cubicBezTo>
                    <a:cubicBezTo>
                      <a:pt x="146" y="13"/>
                      <a:pt x="135" y="15"/>
                      <a:pt x="135" y="19"/>
                    </a:cubicBezTo>
                    <a:cubicBezTo>
                      <a:pt x="135" y="23"/>
                      <a:pt x="131" y="25"/>
                      <a:pt x="131" y="29"/>
                    </a:cubicBezTo>
                    <a:cubicBezTo>
                      <a:pt x="131" y="32"/>
                      <a:pt x="132" y="34"/>
                      <a:pt x="130" y="36"/>
                    </a:cubicBezTo>
                    <a:cubicBezTo>
                      <a:pt x="129" y="36"/>
                      <a:pt x="127" y="34"/>
                      <a:pt x="126" y="34"/>
                    </a:cubicBezTo>
                    <a:cubicBezTo>
                      <a:pt x="123" y="34"/>
                      <a:pt x="121" y="35"/>
                      <a:pt x="120" y="37"/>
                    </a:cubicBezTo>
                    <a:cubicBezTo>
                      <a:pt x="119" y="32"/>
                      <a:pt x="116" y="26"/>
                      <a:pt x="111" y="26"/>
                    </a:cubicBezTo>
                    <a:cubicBezTo>
                      <a:pt x="105" y="26"/>
                      <a:pt x="104" y="32"/>
                      <a:pt x="96" y="32"/>
                    </a:cubicBezTo>
                    <a:cubicBezTo>
                      <a:pt x="96" y="38"/>
                      <a:pt x="90" y="39"/>
                      <a:pt x="90" y="47"/>
                    </a:cubicBezTo>
                    <a:cubicBezTo>
                      <a:pt x="88" y="47"/>
                      <a:pt x="86" y="46"/>
                      <a:pt x="84" y="45"/>
                    </a:cubicBezTo>
                    <a:cubicBezTo>
                      <a:pt x="83" y="48"/>
                      <a:pt x="84" y="52"/>
                      <a:pt x="81" y="54"/>
                    </a:cubicBezTo>
                    <a:cubicBezTo>
                      <a:pt x="80" y="52"/>
                      <a:pt x="78" y="51"/>
                      <a:pt x="77" y="49"/>
                    </a:cubicBezTo>
                    <a:cubicBezTo>
                      <a:pt x="74" y="50"/>
                      <a:pt x="73" y="53"/>
                      <a:pt x="73" y="56"/>
                    </a:cubicBezTo>
                    <a:cubicBezTo>
                      <a:pt x="73" y="58"/>
                      <a:pt x="73" y="59"/>
                      <a:pt x="73" y="61"/>
                    </a:cubicBezTo>
                    <a:cubicBezTo>
                      <a:pt x="73" y="70"/>
                      <a:pt x="50" y="78"/>
                      <a:pt x="40" y="80"/>
                    </a:cubicBezTo>
                    <a:cubicBezTo>
                      <a:pt x="34" y="81"/>
                      <a:pt x="24" y="81"/>
                      <a:pt x="21" y="85"/>
                    </a:cubicBezTo>
                    <a:cubicBezTo>
                      <a:pt x="18" y="88"/>
                      <a:pt x="11" y="95"/>
                      <a:pt x="6" y="95"/>
                    </a:cubicBezTo>
                    <a:cubicBezTo>
                      <a:pt x="6" y="95"/>
                      <a:pt x="6" y="93"/>
                      <a:pt x="5" y="93"/>
                    </a:cubicBezTo>
                    <a:cubicBezTo>
                      <a:pt x="4" y="93"/>
                      <a:pt x="2" y="94"/>
                      <a:pt x="2" y="96"/>
                    </a:cubicBezTo>
                    <a:cubicBezTo>
                      <a:pt x="2" y="103"/>
                      <a:pt x="2" y="104"/>
                      <a:pt x="2" y="112"/>
                    </a:cubicBezTo>
                    <a:cubicBezTo>
                      <a:pt x="2" y="119"/>
                      <a:pt x="6" y="123"/>
                      <a:pt x="6" y="127"/>
                    </a:cubicBezTo>
                    <a:cubicBezTo>
                      <a:pt x="6" y="129"/>
                      <a:pt x="6" y="130"/>
                      <a:pt x="6" y="131"/>
                    </a:cubicBezTo>
                    <a:cubicBezTo>
                      <a:pt x="5" y="130"/>
                      <a:pt x="4" y="129"/>
                      <a:pt x="3" y="127"/>
                    </a:cubicBezTo>
                    <a:cubicBezTo>
                      <a:pt x="2" y="129"/>
                      <a:pt x="2" y="130"/>
                      <a:pt x="1" y="131"/>
                    </a:cubicBezTo>
                    <a:cubicBezTo>
                      <a:pt x="0" y="135"/>
                      <a:pt x="6" y="136"/>
                      <a:pt x="7" y="141"/>
                    </a:cubicBezTo>
                    <a:cubicBezTo>
                      <a:pt x="11" y="152"/>
                      <a:pt x="12" y="156"/>
                      <a:pt x="15" y="168"/>
                    </a:cubicBezTo>
                    <a:cubicBezTo>
                      <a:pt x="16" y="173"/>
                      <a:pt x="21" y="178"/>
                      <a:pt x="21" y="186"/>
                    </a:cubicBezTo>
                    <a:cubicBezTo>
                      <a:pt x="21" y="192"/>
                      <a:pt x="14" y="194"/>
                      <a:pt x="14" y="199"/>
                    </a:cubicBezTo>
                    <a:cubicBezTo>
                      <a:pt x="14" y="203"/>
                      <a:pt x="28" y="209"/>
                      <a:pt x="33" y="209"/>
                    </a:cubicBezTo>
                    <a:cubicBezTo>
                      <a:pt x="45" y="209"/>
                      <a:pt x="49" y="199"/>
                      <a:pt x="59" y="199"/>
                    </a:cubicBezTo>
                    <a:cubicBezTo>
                      <a:pt x="62" y="199"/>
                      <a:pt x="62" y="198"/>
                      <a:pt x="64" y="198"/>
                    </a:cubicBezTo>
                    <a:cubicBezTo>
                      <a:pt x="65" y="198"/>
                      <a:pt x="66" y="198"/>
                      <a:pt x="67" y="199"/>
                    </a:cubicBezTo>
                    <a:cubicBezTo>
                      <a:pt x="74" y="199"/>
                      <a:pt x="78" y="198"/>
                      <a:pt x="84" y="197"/>
                    </a:cubicBezTo>
                    <a:cubicBezTo>
                      <a:pt x="87" y="183"/>
                      <a:pt x="104" y="188"/>
                      <a:pt x="119" y="183"/>
                    </a:cubicBezTo>
                    <a:cubicBezTo>
                      <a:pt x="125" y="181"/>
                      <a:pt x="127" y="177"/>
                      <a:pt x="137" y="177"/>
                    </a:cubicBezTo>
                    <a:cubicBezTo>
                      <a:pt x="146" y="177"/>
                      <a:pt x="163" y="179"/>
                      <a:pt x="168" y="185"/>
                    </a:cubicBezTo>
                    <a:cubicBezTo>
                      <a:pt x="170" y="188"/>
                      <a:pt x="176" y="202"/>
                      <a:pt x="178" y="202"/>
                    </a:cubicBezTo>
                    <a:cubicBezTo>
                      <a:pt x="178" y="202"/>
                      <a:pt x="177" y="207"/>
                      <a:pt x="180" y="207"/>
                    </a:cubicBezTo>
                    <a:cubicBezTo>
                      <a:pt x="186" y="207"/>
                      <a:pt x="193" y="192"/>
                      <a:pt x="198" y="187"/>
                    </a:cubicBezTo>
                    <a:cubicBezTo>
                      <a:pt x="199" y="192"/>
                      <a:pt x="197" y="206"/>
                      <a:pt x="190" y="208"/>
                    </a:cubicBezTo>
                    <a:cubicBezTo>
                      <a:pt x="190" y="209"/>
                      <a:pt x="192" y="211"/>
                      <a:pt x="193" y="211"/>
                    </a:cubicBezTo>
                    <a:cubicBezTo>
                      <a:pt x="197" y="211"/>
                      <a:pt x="198" y="205"/>
                      <a:pt x="200" y="204"/>
                    </a:cubicBezTo>
                    <a:cubicBezTo>
                      <a:pt x="200" y="203"/>
                      <a:pt x="201" y="202"/>
                      <a:pt x="201" y="201"/>
                    </a:cubicBezTo>
                    <a:cubicBezTo>
                      <a:pt x="202" y="203"/>
                      <a:pt x="204" y="204"/>
                      <a:pt x="204" y="207"/>
                    </a:cubicBezTo>
                    <a:cubicBezTo>
                      <a:pt x="204" y="210"/>
                      <a:pt x="202" y="212"/>
                      <a:pt x="202" y="213"/>
                    </a:cubicBezTo>
                    <a:cubicBezTo>
                      <a:pt x="205" y="213"/>
                      <a:pt x="205" y="213"/>
                      <a:pt x="205" y="213"/>
                    </a:cubicBezTo>
                    <a:cubicBezTo>
                      <a:pt x="207" y="213"/>
                      <a:pt x="209" y="212"/>
                      <a:pt x="211" y="211"/>
                    </a:cubicBezTo>
                    <a:cubicBezTo>
                      <a:pt x="211" y="213"/>
                      <a:pt x="211" y="213"/>
                      <a:pt x="211" y="213"/>
                    </a:cubicBezTo>
                    <a:cubicBezTo>
                      <a:pt x="211" y="216"/>
                      <a:pt x="215" y="220"/>
                      <a:pt x="215" y="224"/>
                    </a:cubicBezTo>
                    <a:cubicBezTo>
                      <a:pt x="215" y="236"/>
                      <a:pt x="233" y="243"/>
                      <a:pt x="244" y="243"/>
                    </a:cubicBezTo>
                    <a:cubicBezTo>
                      <a:pt x="251" y="243"/>
                      <a:pt x="249" y="237"/>
                      <a:pt x="255" y="237"/>
                    </a:cubicBezTo>
                    <a:cubicBezTo>
                      <a:pt x="256" y="239"/>
                      <a:pt x="267" y="245"/>
                      <a:pt x="269" y="245"/>
                    </a:cubicBezTo>
                    <a:cubicBezTo>
                      <a:pt x="272" y="232"/>
                      <a:pt x="295" y="238"/>
                      <a:pt x="298" y="225"/>
                    </a:cubicBezTo>
                    <a:cubicBezTo>
                      <a:pt x="298" y="225"/>
                      <a:pt x="298" y="225"/>
                      <a:pt x="298" y="225"/>
                    </a:cubicBezTo>
                    <a:cubicBezTo>
                      <a:pt x="298" y="215"/>
                      <a:pt x="304" y="207"/>
                      <a:pt x="306" y="200"/>
                    </a:cubicBezTo>
                    <a:cubicBezTo>
                      <a:pt x="309" y="191"/>
                      <a:pt x="314" y="188"/>
                      <a:pt x="319" y="180"/>
                    </a:cubicBezTo>
                    <a:cubicBezTo>
                      <a:pt x="321" y="178"/>
                      <a:pt x="320" y="177"/>
                      <a:pt x="321" y="174"/>
                    </a:cubicBezTo>
                    <a:cubicBezTo>
                      <a:pt x="321" y="166"/>
                      <a:pt x="321" y="166"/>
                      <a:pt x="321" y="166"/>
                    </a:cubicBezTo>
                    <a:cubicBezTo>
                      <a:pt x="324" y="164"/>
                      <a:pt x="325" y="155"/>
                      <a:pt x="325" y="149"/>
                    </a:cubicBezTo>
                    <a:cubicBezTo>
                      <a:pt x="325" y="140"/>
                      <a:pt x="323" y="125"/>
                      <a:pt x="318" y="119"/>
                    </a:cubicBezTo>
                    <a:cubicBezTo>
                      <a:pt x="318" y="118"/>
                      <a:pt x="318" y="118"/>
                      <a:pt x="318" y="118"/>
                    </a:cubicBezTo>
                    <a:cubicBezTo>
                      <a:pt x="313" y="113"/>
                      <a:pt x="302" y="108"/>
                      <a:pt x="302" y="97"/>
                    </a:cubicBezTo>
                    <a:cubicBezTo>
                      <a:pt x="299" y="97"/>
                      <a:pt x="294" y="97"/>
                      <a:pt x="293" y="93"/>
                    </a:cubicBezTo>
                    <a:cubicBezTo>
                      <a:pt x="292" y="89"/>
                      <a:pt x="291" y="84"/>
                      <a:pt x="288" y="80"/>
                    </a:cubicBezTo>
                    <a:cubicBezTo>
                      <a:pt x="283" y="76"/>
                      <a:pt x="271" y="73"/>
                      <a:pt x="269" y="66"/>
                    </a:cubicBezTo>
                    <a:cubicBezTo>
                      <a:pt x="266" y="59"/>
                      <a:pt x="264" y="56"/>
                      <a:pt x="262" y="48"/>
                    </a:cubicBezTo>
                    <a:cubicBezTo>
                      <a:pt x="260" y="43"/>
                      <a:pt x="260" y="34"/>
                      <a:pt x="257" y="32"/>
                    </a:cubicBezTo>
                    <a:cubicBezTo>
                      <a:pt x="256" y="32"/>
                      <a:pt x="250" y="30"/>
                      <a:pt x="247" y="29"/>
                    </a:cubicBezTo>
                    <a:cubicBezTo>
                      <a:pt x="244" y="27"/>
                      <a:pt x="246" y="22"/>
                      <a:pt x="245" y="18"/>
                    </a:cubicBezTo>
                    <a:cubicBezTo>
                      <a:pt x="243" y="12"/>
                      <a:pt x="239" y="7"/>
                      <a:pt x="23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1" name="Freeform 37"/>
              <p:cNvSpPr>
                <a:spLocks/>
              </p:cNvSpPr>
              <p:nvPr/>
            </p:nvSpPr>
            <p:spPr bwMode="auto">
              <a:xfrm>
                <a:off x="8839207" y="4446588"/>
                <a:ext cx="134937" cy="133350"/>
              </a:xfrm>
              <a:custGeom>
                <a:avLst/>
                <a:gdLst>
                  <a:gd name="T0" fmla="*/ 50 w 62"/>
                  <a:gd name="T1" fmla="*/ 0 h 61"/>
                  <a:gd name="T2" fmla="*/ 43 w 62"/>
                  <a:gd name="T3" fmla="*/ 9 h 61"/>
                  <a:gd name="T4" fmla="*/ 43 w 62"/>
                  <a:gd name="T5" fmla="*/ 11 h 61"/>
                  <a:gd name="T6" fmla="*/ 38 w 62"/>
                  <a:gd name="T7" fmla="*/ 14 h 61"/>
                  <a:gd name="T8" fmla="*/ 37 w 62"/>
                  <a:gd name="T9" fmla="*/ 17 h 61"/>
                  <a:gd name="T10" fmla="*/ 32 w 62"/>
                  <a:gd name="T11" fmla="*/ 24 h 61"/>
                  <a:gd name="T12" fmla="*/ 16 w 62"/>
                  <a:gd name="T13" fmla="*/ 33 h 61"/>
                  <a:gd name="T14" fmla="*/ 12 w 62"/>
                  <a:gd name="T15" fmla="*/ 37 h 61"/>
                  <a:gd name="T16" fmla="*/ 0 w 62"/>
                  <a:gd name="T17" fmla="*/ 52 h 61"/>
                  <a:gd name="T18" fmla="*/ 2 w 62"/>
                  <a:gd name="T19" fmla="*/ 53 h 61"/>
                  <a:gd name="T20" fmla="*/ 14 w 62"/>
                  <a:gd name="T21" fmla="*/ 59 h 61"/>
                  <a:gd name="T22" fmla="*/ 21 w 62"/>
                  <a:gd name="T23" fmla="*/ 61 h 61"/>
                  <a:gd name="T24" fmla="*/ 31 w 62"/>
                  <a:gd name="T25" fmla="*/ 54 h 61"/>
                  <a:gd name="T26" fmla="*/ 40 w 62"/>
                  <a:gd name="T27" fmla="*/ 34 h 61"/>
                  <a:gd name="T28" fmla="*/ 51 w 62"/>
                  <a:gd name="T29" fmla="*/ 33 h 61"/>
                  <a:gd name="T30" fmla="*/ 51 w 62"/>
                  <a:gd name="T31" fmla="*/ 24 h 61"/>
                  <a:gd name="T32" fmla="*/ 62 w 62"/>
                  <a:gd name="T33" fmla="*/ 10 h 61"/>
                  <a:gd name="T34" fmla="*/ 60 w 62"/>
                  <a:gd name="T35" fmla="*/ 5 h 61"/>
                  <a:gd name="T36" fmla="*/ 58 w 62"/>
                  <a:gd name="T37" fmla="*/ 4 h 61"/>
                  <a:gd name="T38" fmla="*/ 53 w 62"/>
                  <a:gd name="T39" fmla="*/ 7 h 61"/>
                  <a:gd name="T40" fmla="*/ 52 w 62"/>
                  <a:gd name="T41" fmla="*/ 3 h 61"/>
                  <a:gd name="T42" fmla="*/ 50 w 62"/>
                  <a:gd name="T4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1">
                    <a:moveTo>
                      <a:pt x="50" y="0"/>
                    </a:moveTo>
                    <a:cubicBezTo>
                      <a:pt x="47" y="1"/>
                      <a:pt x="43" y="5"/>
                      <a:pt x="43" y="9"/>
                    </a:cubicBezTo>
                    <a:cubicBezTo>
                      <a:pt x="43" y="10"/>
                      <a:pt x="43" y="10"/>
                      <a:pt x="43" y="11"/>
                    </a:cubicBezTo>
                    <a:cubicBezTo>
                      <a:pt x="40" y="11"/>
                      <a:pt x="39" y="12"/>
                      <a:pt x="38" y="14"/>
                    </a:cubicBezTo>
                    <a:cubicBezTo>
                      <a:pt x="37" y="15"/>
                      <a:pt x="37" y="17"/>
                      <a:pt x="37" y="17"/>
                    </a:cubicBezTo>
                    <a:cubicBezTo>
                      <a:pt x="37" y="17"/>
                      <a:pt x="33" y="23"/>
                      <a:pt x="32" y="24"/>
                    </a:cubicBezTo>
                    <a:cubicBezTo>
                      <a:pt x="27" y="26"/>
                      <a:pt x="23" y="33"/>
                      <a:pt x="16" y="33"/>
                    </a:cubicBezTo>
                    <a:cubicBezTo>
                      <a:pt x="14" y="33"/>
                      <a:pt x="13" y="35"/>
                      <a:pt x="12" y="37"/>
                    </a:cubicBezTo>
                    <a:cubicBezTo>
                      <a:pt x="9" y="41"/>
                      <a:pt x="0" y="45"/>
                      <a:pt x="0" y="52"/>
                    </a:cubicBezTo>
                    <a:cubicBezTo>
                      <a:pt x="0" y="53"/>
                      <a:pt x="1" y="53"/>
                      <a:pt x="2" y="53"/>
                    </a:cubicBezTo>
                    <a:cubicBezTo>
                      <a:pt x="2" y="55"/>
                      <a:pt x="13" y="59"/>
                      <a:pt x="14" y="59"/>
                    </a:cubicBezTo>
                    <a:cubicBezTo>
                      <a:pt x="16" y="59"/>
                      <a:pt x="19" y="61"/>
                      <a:pt x="21" y="61"/>
                    </a:cubicBezTo>
                    <a:cubicBezTo>
                      <a:pt x="24" y="61"/>
                      <a:pt x="29" y="56"/>
                      <a:pt x="31" y="54"/>
                    </a:cubicBezTo>
                    <a:cubicBezTo>
                      <a:pt x="31" y="54"/>
                      <a:pt x="39" y="37"/>
                      <a:pt x="40" y="34"/>
                    </a:cubicBezTo>
                    <a:cubicBezTo>
                      <a:pt x="42" y="34"/>
                      <a:pt x="49" y="33"/>
                      <a:pt x="51" y="33"/>
                    </a:cubicBezTo>
                    <a:cubicBezTo>
                      <a:pt x="51" y="29"/>
                      <a:pt x="50" y="28"/>
                      <a:pt x="51" y="24"/>
                    </a:cubicBezTo>
                    <a:cubicBezTo>
                      <a:pt x="55" y="24"/>
                      <a:pt x="61" y="13"/>
                      <a:pt x="62" y="10"/>
                    </a:cubicBezTo>
                    <a:cubicBezTo>
                      <a:pt x="60" y="9"/>
                      <a:pt x="60" y="8"/>
                      <a:pt x="60" y="5"/>
                    </a:cubicBezTo>
                    <a:cubicBezTo>
                      <a:pt x="59" y="5"/>
                      <a:pt x="58" y="5"/>
                      <a:pt x="58" y="4"/>
                    </a:cubicBezTo>
                    <a:cubicBezTo>
                      <a:pt x="56" y="5"/>
                      <a:pt x="55" y="7"/>
                      <a:pt x="53" y="7"/>
                    </a:cubicBezTo>
                    <a:cubicBezTo>
                      <a:pt x="51" y="7"/>
                      <a:pt x="52" y="5"/>
                      <a:pt x="52" y="3"/>
                    </a:cubicBezTo>
                    <a:cubicBezTo>
                      <a:pt x="51" y="3"/>
                      <a:pt x="50" y="2"/>
                      <a:pt x="5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2" name="Freeform 38"/>
              <p:cNvSpPr>
                <a:spLocks/>
              </p:cNvSpPr>
              <p:nvPr/>
            </p:nvSpPr>
            <p:spPr bwMode="auto">
              <a:xfrm>
                <a:off x="8947157" y="4321175"/>
                <a:ext cx="100012" cy="142875"/>
              </a:xfrm>
              <a:custGeom>
                <a:avLst/>
                <a:gdLst>
                  <a:gd name="T0" fmla="*/ 0 w 46"/>
                  <a:gd name="T1" fmla="*/ 0 h 66"/>
                  <a:gd name="T2" fmla="*/ 12 w 46"/>
                  <a:gd name="T3" fmla="*/ 17 h 66"/>
                  <a:gd name="T4" fmla="*/ 12 w 46"/>
                  <a:gd name="T5" fmla="*/ 20 h 66"/>
                  <a:gd name="T6" fmla="*/ 15 w 46"/>
                  <a:gd name="T7" fmla="*/ 25 h 66"/>
                  <a:gd name="T8" fmla="*/ 15 w 46"/>
                  <a:gd name="T9" fmla="*/ 25 h 66"/>
                  <a:gd name="T10" fmla="*/ 16 w 46"/>
                  <a:gd name="T11" fmla="*/ 31 h 66"/>
                  <a:gd name="T12" fmla="*/ 12 w 46"/>
                  <a:gd name="T13" fmla="*/ 42 h 66"/>
                  <a:gd name="T14" fmla="*/ 8 w 46"/>
                  <a:gd name="T15" fmla="*/ 46 h 66"/>
                  <a:gd name="T16" fmla="*/ 19 w 46"/>
                  <a:gd name="T17" fmla="*/ 55 h 66"/>
                  <a:gd name="T18" fmla="*/ 16 w 46"/>
                  <a:gd name="T19" fmla="*/ 63 h 66"/>
                  <a:gd name="T20" fmla="*/ 20 w 46"/>
                  <a:gd name="T21" fmla="*/ 66 h 66"/>
                  <a:gd name="T22" fmla="*/ 30 w 46"/>
                  <a:gd name="T23" fmla="*/ 57 h 66"/>
                  <a:gd name="T24" fmla="*/ 34 w 46"/>
                  <a:gd name="T25" fmla="*/ 51 h 66"/>
                  <a:gd name="T26" fmla="*/ 33 w 46"/>
                  <a:gd name="T27" fmla="*/ 48 h 66"/>
                  <a:gd name="T28" fmla="*/ 39 w 46"/>
                  <a:gd name="T29" fmla="*/ 44 h 66"/>
                  <a:gd name="T30" fmla="*/ 40 w 46"/>
                  <a:gd name="T31" fmla="*/ 44 h 66"/>
                  <a:gd name="T32" fmla="*/ 41 w 46"/>
                  <a:gd name="T33" fmla="*/ 45 h 66"/>
                  <a:gd name="T34" fmla="*/ 46 w 46"/>
                  <a:gd name="T35" fmla="*/ 31 h 66"/>
                  <a:gd name="T36" fmla="*/ 44 w 46"/>
                  <a:gd name="T37" fmla="*/ 29 h 66"/>
                  <a:gd name="T38" fmla="*/ 34 w 46"/>
                  <a:gd name="T39" fmla="*/ 32 h 66"/>
                  <a:gd name="T40" fmla="*/ 24 w 46"/>
                  <a:gd name="T41" fmla="*/ 20 h 66"/>
                  <a:gd name="T42" fmla="*/ 22 w 46"/>
                  <a:gd name="T43" fmla="*/ 20 h 66"/>
                  <a:gd name="T44" fmla="*/ 20 w 46"/>
                  <a:gd name="T45" fmla="*/ 23 h 66"/>
                  <a:gd name="T46" fmla="*/ 18 w 46"/>
                  <a:gd name="T47" fmla="*/ 23 h 66"/>
                  <a:gd name="T48" fmla="*/ 13 w 46"/>
                  <a:gd name="T49" fmla="*/ 14 h 66"/>
                  <a:gd name="T50" fmla="*/ 14 w 46"/>
                  <a:gd name="T51" fmla="*/ 12 h 66"/>
                  <a:gd name="T52" fmla="*/ 11 w 46"/>
                  <a:gd name="T53" fmla="*/ 8 h 66"/>
                  <a:gd name="T54" fmla="*/ 0 w 46"/>
                  <a:gd name="T5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6">
                    <a:moveTo>
                      <a:pt x="0" y="0"/>
                    </a:moveTo>
                    <a:cubicBezTo>
                      <a:pt x="2" y="7"/>
                      <a:pt x="6" y="16"/>
                      <a:pt x="12" y="17"/>
                    </a:cubicBezTo>
                    <a:cubicBezTo>
                      <a:pt x="12" y="18"/>
                      <a:pt x="12" y="19"/>
                      <a:pt x="12" y="20"/>
                    </a:cubicBezTo>
                    <a:cubicBezTo>
                      <a:pt x="12" y="22"/>
                      <a:pt x="14" y="23"/>
                      <a:pt x="15" y="25"/>
                    </a:cubicBezTo>
                    <a:cubicBezTo>
                      <a:pt x="15" y="25"/>
                      <a:pt x="15" y="25"/>
                      <a:pt x="15" y="25"/>
                    </a:cubicBezTo>
                    <a:cubicBezTo>
                      <a:pt x="15" y="26"/>
                      <a:pt x="16" y="29"/>
                      <a:pt x="16" y="31"/>
                    </a:cubicBezTo>
                    <a:cubicBezTo>
                      <a:pt x="16" y="35"/>
                      <a:pt x="15" y="39"/>
                      <a:pt x="12" y="42"/>
                    </a:cubicBezTo>
                    <a:cubicBezTo>
                      <a:pt x="11" y="43"/>
                      <a:pt x="8" y="43"/>
                      <a:pt x="8" y="46"/>
                    </a:cubicBezTo>
                    <a:cubicBezTo>
                      <a:pt x="8" y="51"/>
                      <a:pt x="19" y="49"/>
                      <a:pt x="19" y="55"/>
                    </a:cubicBezTo>
                    <a:cubicBezTo>
                      <a:pt x="19" y="58"/>
                      <a:pt x="16" y="59"/>
                      <a:pt x="16" y="63"/>
                    </a:cubicBezTo>
                    <a:cubicBezTo>
                      <a:pt x="16" y="65"/>
                      <a:pt x="17" y="66"/>
                      <a:pt x="20" y="66"/>
                    </a:cubicBezTo>
                    <a:cubicBezTo>
                      <a:pt x="26" y="66"/>
                      <a:pt x="27" y="61"/>
                      <a:pt x="30" y="57"/>
                    </a:cubicBezTo>
                    <a:cubicBezTo>
                      <a:pt x="31" y="56"/>
                      <a:pt x="34" y="53"/>
                      <a:pt x="34" y="51"/>
                    </a:cubicBezTo>
                    <a:cubicBezTo>
                      <a:pt x="34" y="50"/>
                      <a:pt x="33" y="49"/>
                      <a:pt x="33" y="48"/>
                    </a:cubicBezTo>
                    <a:cubicBezTo>
                      <a:pt x="33" y="46"/>
                      <a:pt x="36" y="45"/>
                      <a:pt x="39" y="44"/>
                    </a:cubicBezTo>
                    <a:cubicBezTo>
                      <a:pt x="40" y="44"/>
                      <a:pt x="40" y="44"/>
                      <a:pt x="40" y="44"/>
                    </a:cubicBezTo>
                    <a:cubicBezTo>
                      <a:pt x="41" y="45"/>
                      <a:pt x="41" y="45"/>
                      <a:pt x="41" y="45"/>
                    </a:cubicBezTo>
                    <a:cubicBezTo>
                      <a:pt x="44" y="41"/>
                      <a:pt x="42" y="35"/>
                      <a:pt x="46" y="31"/>
                    </a:cubicBezTo>
                    <a:cubicBezTo>
                      <a:pt x="46" y="30"/>
                      <a:pt x="45" y="29"/>
                      <a:pt x="44" y="29"/>
                    </a:cubicBezTo>
                    <a:cubicBezTo>
                      <a:pt x="40" y="29"/>
                      <a:pt x="40" y="32"/>
                      <a:pt x="34" y="32"/>
                    </a:cubicBezTo>
                    <a:cubicBezTo>
                      <a:pt x="28" y="32"/>
                      <a:pt x="24" y="28"/>
                      <a:pt x="24" y="20"/>
                    </a:cubicBezTo>
                    <a:cubicBezTo>
                      <a:pt x="23" y="20"/>
                      <a:pt x="23" y="20"/>
                      <a:pt x="22" y="20"/>
                    </a:cubicBezTo>
                    <a:cubicBezTo>
                      <a:pt x="21" y="20"/>
                      <a:pt x="20" y="22"/>
                      <a:pt x="20" y="23"/>
                    </a:cubicBezTo>
                    <a:cubicBezTo>
                      <a:pt x="18" y="23"/>
                      <a:pt x="18" y="23"/>
                      <a:pt x="18" y="23"/>
                    </a:cubicBezTo>
                    <a:cubicBezTo>
                      <a:pt x="17" y="22"/>
                      <a:pt x="13" y="16"/>
                      <a:pt x="13" y="14"/>
                    </a:cubicBezTo>
                    <a:cubicBezTo>
                      <a:pt x="13" y="13"/>
                      <a:pt x="14" y="13"/>
                      <a:pt x="14" y="12"/>
                    </a:cubicBezTo>
                    <a:cubicBezTo>
                      <a:pt x="13" y="11"/>
                      <a:pt x="13" y="9"/>
                      <a:pt x="11" y="8"/>
                    </a:cubicBezTo>
                    <a:cubicBezTo>
                      <a:pt x="8" y="5"/>
                      <a:pt x="3" y="5"/>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3" name="Freeform 39"/>
              <p:cNvSpPr>
                <a:spLocks/>
              </p:cNvSpPr>
              <p:nvPr/>
            </p:nvSpPr>
            <p:spPr bwMode="auto">
              <a:xfrm>
                <a:off x="9023357" y="3997325"/>
                <a:ext cx="22225" cy="14288"/>
              </a:xfrm>
              <a:custGeom>
                <a:avLst/>
                <a:gdLst>
                  <a:gd name="T0" fmla="*/ 7 w 10"/>
                  <a:gd name="T1" fmla="*/ 0 h 7"/>
                  <a:gd name="T2" fmla="*/ 0 w 10"/>
                  <a:gd name="T3" fmla="*/ 6 h 7"/>
                  <a:gd name="T4" fmla="*/ 6 w 10"/>
                  <a:gd name="T5" fmla="*/ 7 h 7"/>
                  <a:gd name="T6" fmla="*/ 8 w 10"/>
                  <a:gd name="T7" fmla="*/ 7 h 7"/>
                  <a:gd name="T8" fmla="*/ 10 w 10"/>
                  <a:gd name="T9" fmla="*/ 6 h 7"/>
                  <a:gd name="T10" fmla="*/ 10 w 10"/>
                  <a:gd name="T11" fmla="*/ 3 h 7"/>
                  <a:gd name="T12" fmla="*/ 7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0"/>
                    </a:moveTo>
                    <a:cubicBezTo>
                      <a:pt x="4" y="1"/>
                      <a:pt x="0" y="2"/>
                      <a:pt x="0" y="6"/>
                    </a:cubicBezTo>
                    <a:cubicBezTo>
                      <a:pt x="0" y="7"/>
                      <a:pt x="4" y="7"/>
                      <a:pt x="6" y="7"/>
                    </a:cubicBezTo>
                    <a:cubicBezTo>
                      <a:pt x="7" y="7"/>
                      <a:pt x="7" y="7"/>
                      <a:pt x="8" y="7"/>
                    </a:cubicBezTo>
                    <a:cubicBezTo>
                      <a:pt x="8" y="7"/>
                      <a:pt x="9" y="7"/>
                      <a:pt x="10" y="6"/>
                    </a:cubicBezTo>
                    <a:cubicBezTo>
                      <a:pt x="10" y="3"/>
                      <a:pt x="10" y="3"/>
                      <a:pt x="10" y="3"/>
                    </a:cubicBezTo>
                    <a:cubicBezTo>
                      <a:pt x="9" y="3"/>
                      <a:pt x="7" y="2"/>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4" name="Freeform 40"/>
              <p:cNvSpPr>
                <a:spLocks/>
              </p:cNvSpPr>
              <p:nvPr/>
            </p:nvSpPr>
            <p:spPr bwMode="auto">
              <a:xfrm>
                <a:off x="9047169" y="3979863"/>
                <a:ext cx="19050" cy="12700"/>
              </a:xfrm>
              <a:custGeom>
                <a:avLst/>
                <a:gdLst>
                  <a:gd name="T0" fmla="*/ 9 w 9"/>
                  <a:gd name="T1" fmla="*/ 0 h 6"/>
                  <a:gd name="T2" fmla="*/ 0 w 9"/>
                  <a:gd name="T3" fmla="*/ 4 h 6"/>
                  <a:gd name="T4" fmla="*/ 2 w 9"/>
                  <a:gd name="T5" fmla="*/ 6 h 6"/>
                  <a:gd name="T6" fmla="*/ 9 w 9"/>
                  <a:gd name="T7" fmla="*/ 3 h 6"/>
                  <a:gd name="T8" fmla="*/ 9 w 9"/>
                  <a:gd name="T9" fmla="*/ 0 h 6"/>
                </a:gdLst>
                <a:ahLst/>
                <a:cxnLst>
                  <a:cxn ang="0">
                    <a:pos x="T0" y="T1"/>
                  </a:cxn>
                  <a:cxn ang="0">
                    <a:pos x="T2" y="T3"/>
                  </a:cxn>
                  <a:cxn ang="0">
                    <a:pos x="T4" y="T5"/>
                  </a:cxn>
                  <a:cxn ang="0">
                    <a:pos x="T6" y="T7"/>
                  </a:cxn>
                  <a:cxn ang="0">
                    <a:pos x="T8" y="T9"/>
                  </a:cxn>
                </a:cxnLst>
                <a:rect l="0" t="0" r="r" b="b"/>
                <a:pathLst>
                  <a:path w="9" h="6">
                    <a:moveTo>
                      <a:pt x="9" y="0"/>
                    </a:moveTo>
                    <a:cubicBezTo>
                      <a:pt x="7" y="0"/>
                      <a:pt x="0" y="0"/>
                      <a:pt x="0" y="4"/>
                    </a:cubicBezTo>
                    <a:cubicBezTo>
                      <a:pt x="0" y="5"/>
                      <a:pt x="1" y="6"/>
                      <a:pt x="2" y="6"/>
                    </a:cubicBezTo>
                    <a:cubicBezTo>
                      <a:pt x="5" y="6"/>
                      <a:pt x="6" y="4"/>
                      <a:pt x="9" y="3"/>
                    </a:cubicBezTo>
                    <a:cubicBezTo>
                      <a:pt x="9" y="2"/>
                      <a:pt x="9" y="1"/>
                      <a:pt x="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9" name="Freeform 89"/>
            <p:cNvSpPr>
              <a:spLocks noEditPoints="1"/>
            </p:cNvSpPr>
            <p:nvPr/>
          </p:nvSpPr>
          <p:spPr bwMode="auto">
            <a:xfrm>
              <a:off x="5700713" y="1887538"/>
              <a:ext cx="30162" cy="26988"/>
            </a:xfrm>
            <a:custGeom>
              <a:avLst/>
              <a:gdLst>
                <a:gd name="T0" fmla="*/ 5 w 14"/>
                <a:gd name="T1" fmla="*/ 1 h 13"/>
                <a:gd name="T2" fmla="*/ 14 w 14"/>
                <a:gd name="T3" fmla="*/ 13 h 13"/>
                <a:gd name="T4" fmla="*/ 5 w 14"/>
                <a:gd name="T5" fmla="*/ 1 h 13"/>
                <a:gd name="T6" fmla="*/ 4 w 14"/>
                <a:gd name="T7" fmla="*/ 0 h 13"/>
                <a:gd name="T8" fmla="*/ 5 w 14"/>
                <a:gd name="T9" fmla="*/ 1 h 13"/>
                <a:gd name="T10" fmla="*/ 5 w 14"/>
                <a:gd name="T11" fmla="*/ 1 h 13"/>
                <a:gd name="T12" fmla="*/ 4 w 14"/>
                <a:gd name="T13" fmla="*/ 0 h 13"/>
                <a:gd name="T14" fmla="*/ 5 w 14"/>
                <a:gd name="T15" fmla="*/ 0 h 13"/>
                <a:gd name="T16" fmla="*/ 5 w 14"/>
                <a:gd name="T17" fmla="*/ 1 h 13"/>
                <a:gd name="T18" fmla="*/ 5 w 14"/>
                <a:gd name="T19" fmla="*/ 1 h 13"/>
                <a:gd name="T20" fmla="*/ 5 w 14"/>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3">
                  <a:moveTo>
                    <a:pt x="5" y="1"/>
                  </a:moveTo>
                  <a:cubicBezTo>
                    <a:pt x="0" y="3"/>
                    <a:pt x="9" y="11"/>
                    <a:pt x="14" y="13"/>
                  </a:cubicBezTo>
                  <a:cubicBezTo>
                    <a:pt x="12" y="6"/>
                    <a:pt x="8" y="5"/>
                    <a:pt x="5" y="1"/>
                  </a:cubicBezTo>
                  <a:moveTo>
                    <a:pt x="4" y="0"/>
                  </a:moveTo>
                  <a:cubicBezTo>
                    <a:pt x="4" y="0"/>
                    <a:pt x="5" y="1"/>
                    <a:pt x="5" y="1"/>
                  </a:cubicBezTo>
                  <a:cubicBezTo>
                    <a:pt x="5" y="1"/>
                    <a:pt x="5" y="1"/>
                    <a:pt x="5" y="1"/>
                  </a:cubicBezTo>
                  <a:cubicBezTo>
                    <a:pt x="4" y="0"/>
                    <a:pt x="4" y="0"/>
                    <a:pt x="4" y="0"/>
                  </a:cubicBezTo>
                  <a:moveTo>
                    <a:pt x="5" y="0"/>
                  </a:moveTo>
                  <a:cubicBezTo>
                    <a:pt x="5" y="0"/>
                    <a:pt x="5" y="1"/>
                    <a:pt x="5" y="1"/>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91"/>
            <p:cNvSpPr>
              <a:spLocks/>
            </p:cNvSpPr>
            <p:nvPr/>
          </p:nvSpPr>
          <p:spPr bwMode="auto">
            <a:xfrm>
              <a:off x="5405438" y="2530475"/>
              <a:ext cx="14287" cy="14288"/>
            </a:xfrm>
            <a:custGeom>
              <a:avLst/>
              <a:gdLst>
                <a:gd name="T0" fmla="*/ 7 w 7"/>
                <a:gd name="T1" fmla="*/ 0 h 7"/>
                <a:gd name="T2" fmla="*/ 0 w 7"/>
                <a:gd name="T3" fmla="*/ 4 h 7"/>
                <a:gd name="T4" fmla="*/ 2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5" y="0"/>
                    <a:pt x="0" y="2"/>
                    <a:pt x="0" y="4"/>
                  </a:cubicBezTo>
                  <a:cubicBezTo>
                    <a:pt x="0" y="5"/>
                    <a:pt x="1" y="7"/>
                    <a:pt x="2" y="7"/>
                  </a:cubicBezTo>
                  <a:cubicBezTo>
                    <a:pt x="5" y="7"/>
                    <a:pt x="7" y="4"/>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93"/>
            <p:cNvSpPr>
              <a:spLocks/>
            </p:cNvSpPr>
            <p:nvPr/>
          </p:nvSpPr>
          <p:spPr bwMode="auto">
            <a:xfrm>
              <a:off x="5443538" y="2632075"/>
              <a:ext cx="9525" cy="6350"/>
            </a:xfrm>
            <a:custGeom>
              <a:avLst/>
              <a:gdLst>
                <a:gd name="T0" fmla="*/ 4 w 4"/>
                <a:gd name="T1" fmla="*/ 0 h 3"/>
                <a:gd name="T2" fmla="*/ 2 w 4"/>
                <a:gd name="T3" fmla="*/ 0 h 3"/>
                <a:gd name="T4" fmla="*/ 0 w 4"/>
                <a:gd name="T5" fmla="*/ 3 h 3"/>
                <a:gd name="T6" fmla="*/ 3 w 4"/>
                <a:gd name="T7" fmla="*/ 3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cubicBezTo>
                    <a:pt x="2" y="0"/>
                    <a:pt x="2" y="0"/>
                    <a:pt x="2" y="0"/>
                  </a:cubicBezTo>
                  <a:cubicBezTo>
                    <a:pt x="1" y="1"/>
                    <a:pt x="0" y="2"/>
                    <a:pt x="0" y="3"/>
                  </a:cubicBezTo>
                  <a:cubicBezTo>
                    <a:pt x="2" y="3"/>
                    <a:pt x="3" y="3"/>
                    <a:pt x="3" y="3"/>
                  </a:cubicBezTo>
                  <a:cubicBezTo>
                    <a:pt x="3" y="2"/>
                    <a:pt x="4" y="1"/>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100"/>
            <p:cNvSpPr>
              <a:spLocks/>
            </p:cNvSpPr>
            <p:nvPr/>
          </p:nvSpPr>
          <p:spPr bwMode="auto">
            <a:xfrm>
              <a:off x="4454525" y="3513138"/>
              <a:ext cx="12700" cy="12700"/>
            </a:xfrm>
            <a:custGeom>
              <a:avLst/>
              <a:gdLst>
                <a:gd name="T0" fmla="*/ 6 w 6"/>
                <a:gd name="T1" fmla="*/ 0 h 6"/>
                <a:gd name="T2" fmla="*/ 3 w 6"/>
                <a:gd name="T3" fmla="*/ 0 h 6"/>
                <a:gd name="T4" fmla="*/ 0 w 6"/>
                <a:gd name="T5" fmla="*/ 5 h 6"/>
                <a:gd name="T6" fmla="*/ 0 w 6"/>
                <a:gd name="T7" fmla="*/ 6 h 6"/>
                <a:gd name="T8" fmla="*/ 2 w 6"/>
                <a:gd name="T9" fmla="*/ 5 h 6"/>
                <a:gd name="T10" fmla="*/ 6 w 6"/>
                <a:gd name="T11" fmla="*/ 2 h 6"/>
                <a:gd name="T12" fmla="*/ 6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0"/>
                  </a:moveTo>
                  <a:cubicBezTo>
                    <a:pt x="5" y="0"/>
                    <a:pt x="4" y="0"/>
                    <a:pt x="3" y="0"/>
                  </a:cubicBezTo>
                  <a:cubicBezTo>
                    <a:pt x="2" y="0"/>
                    <a:pt x="0" y="2"/>
                    <a:pt x="0" y="5"/>
                  </a:cubicBezTo>
                  <a:cubicBezTo>
                    <a:pt x="0" y="6"/>
                    <a:pt x="0" y="6"/>
                    <a:pt x="0" y="6"/>
                  </a:cubicBezTo>
                  <a:cubicBezTo>
                    <a:pt x="1" y="6"/>
                    <a:pt x="2" y="5"/>
                    <a:pt x="2" y="5"/>
                  </a:cubicBezTo>
                  <a:cubicBezTo>
                    <a:pt x="4" y="5"/>
                    <a:pt x="5" y="3"/>
                    <a:pt x="6" y="2"/>
                  </a:cubicBezTo>
                  <a:cubicBezTo>
                    <a:pt x="6" y="0"/>
                    <a:pt x="6" y="0"/>
                    <a:pt x="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101"/>
            <p:cNvSpPr>
              <a:spLocks/>
            </p:cNvSpPr>
            <p:nvPr/>
          </p:nvSpPr>
          <p:spPr bwMode="auto">
            <a:xfrm>
              <a:off x="4645025" y="3697288"/>
              <a:ext cx="41275" cy="33338"/>
            </a:xfrm>
            <a:custGeom>
              <a:avLst/>
              <a:gdLst>
                <a:gd name="T0" fmla="*/ 7 w 19"/>
                <a:gd name="T1" fmla="*/ 0 h 15"/>
                <a:gd name="T2" fmla="*/ 5 w 19"/>
                <a:gd name="T3" fmla="*/ 0 h 15"/>
                <a:gd name="T4" fmla="*/ 0 w 19"/>
                <a:gd name="T5" fmla="*/ 7 h 15"/>
                <a:gd name="T6" fmla="*/ 11 w 19"/>
                <a:gd name="T7" fmla="*/ 15 h 15"/>
                <a:gd name="T8" fmla="*/ 19 w 19"/>
                <a:gd name="T9" fmla="*/ 6 h 15"/>
                <a:gd name="T10" fmla="*/ 17 w 19"/>
                <a:gd name="T11" fmla="*/ 3 h 15"/>
                <a:gd name="T12" fmla="*/ 14 w 19"/>
                <a:gd name="T13" fmla="*/ 4 h 15"/>
                <a:gd name="T14" fmla="*/ 13 w 19"/>
                <a:gd name="T15" fmla="*/ 3 h 15"/>
                <a:gd name="T16" fmla="*/ 7 w 19"/>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5">
                  <a:moveTo>
                    <a:pt x="7" y="0"/>
                  </a:moveTo>
                  <a:cubicBezTo>
                    <a:pt x="5" y="0"/>
                    <a:pt x="5" y="0"/>
                    <a:pt x="5" y="0"/>
                  </a:cubicBezTo>
                  <a:cubicBezTo>
                    <a:pt x="2" y="0"/>
                    <a:pt x="0" y="3"/>
                    <a:pt x="0" y="7"/>
                  </a:cubicBezTo>
                  <a:cubicBezTo>
                    <a:pt x="0" y="10"/>
                    <a:pt x="7" y="15"/>
                    <a:pt x="11" y="15"/>
                  </a:cubicBezTo>
                  <a:cubicBezTo>
                    <a:pt x="15" y="15"/>
                    <a:pt x="19" y="8"/>
                    <a:pt x="19" y="6"/>
                  </a:cubicBezTo>
                  <a:cubicBezTo>
                    <a:pt x="19" y="5"/>
                    <a:pt x="18" y="3"/>
                    <a:pt x="17" y="3"/>
                  </a:cubicBezTo>
                  <a:cubicBezTo>
                    <a:pt x="16" y="3"/>
                    <a:pt x="15" y="4"/>
                    <a:pt x="14" y="4"/>
                  </a:cubicBezTo>
                  <a:cubicBezTo>
                    <a:pt x="13" y="4"/>
                    <a:pt x="13" y="4"/>
                    <a:pt x="13" y="3"/>
                  </a:cubicBezTo>
                  <a:cubicBezTo>
                    <a:pt x="10" y="3"/>
                    <a:pt x="8" y="1"/>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102"/>
            <p:cNvSpPr>
              <a:spLocks/>
            </p:cNvSpPr>
            <p:nvPr/>
          </p:nvSpPr>
          <p:spPr bwMode="auto">
            <a:xfrm>
              <a:off x="4237038" y="4487863"/>
              <a:ext cx="12700" cy="34925"/>
            </a:xfrm>
            <a:custGeom>
              <a:avLst/>
              <a:gdLst>
                <a:gd name="T0" fmla="*/ 3 w 6"/>
                <a:gd name="T1" fmla="*/ 0 h 16"/>
                <a:gd name="T2" fmla="*/ 0 w 6"/>
                <a:gd name="T3" fmla="*/ 8 h 16"/>
                <a:gd name="T4" fmla="*/ 0 w 6"/>
                <a:gd name="T5" fmla="*/ 12 h 16"/>
                <a:gd name="T6" fmla="*/ 3 w 6"/>
                <a:gd name="T7" fmla="*/ 16 h 16"/>
                <a:gd name="T8" fmla="*/ 5 w 6"/>
                <a:gd name="T9" fmla="*/ 16 h 16"/>
                <a:gd name="T10" fmla="*/ 5 w 6"/>
                <a:gd name="T11" fmla="*/ 8 h 16"/>
                <a:gd name="T12" fmla="*/ 6 w 6"/>
                <a:gd name="T13" fmla="*/ 4 h 16"/>
                <a:gd name="T14" fmla="*/ 3 w 6"/>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6">
                  <a:moveTo>
                    <a:pt x="3" y="0"/>
                  </a:moveTo>
                  <a:cubicBezTo>
                    <a:pt x="1" y="0"/>
                    <a:pt x="0" y="8"/>
                    <a:pt x="0" y="8"/>
                  </a:cubicBezTo>
                  <a:cubicBezTo>
                    <a:pt x="0" y="8"/>
                    <a:pt x="0" y="11"/>
                    <a:pt x="0" y="12"/>
                  </a:cubicBezTo>
                  <a:cubicBezTo>
                    <a:pt x="0" y="13"/>
                    <a:pt x="1" y="16"/>
                    <a:pt x="3" y="16"/>
                  </a:cubicBezTo>
                  <a:cubicBezTo>
                    <a:pt x="5" y="16"/>
                    <a:pt x="5" y="16"/>
                    <a:pt x="5" y="16"/>
                  </a:cubicBezTo>
                  <a:cubicBezTo>
                    <a:pt x="5" y="8"/>
                    <a:pt x="5" y="8"/>
                    <a:pt x="5" y="8"/>
                  </a:cubicBezTo>
                  <a:cubicBezTo>
                    <a:pt x="5" y="7"/>
                    <a:pt x="6" y="6"/>
                    <a:pt x="6" y="4"/>
                  </a:cubicBezTo>
                  <a:cubicBezTo>
                    <a:pt x="6" y="2"/>
                    <a:pt x="5" y="0"/>
                    <a:pt x="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103"/>
            <p:cNvSpPr>
              <a:spLocks/>
            </p:cNvSpPr>
            <p:nvPr/>
          </p:nvSpPr>
          <p:spPr bwMode="auto">
            <a:xfrm>
              <a:off x="4111625" y="3481388"/>
              <a:ext cx="814387" cy="1317625"/>
            </a:xfrm>
            <a:custGeom>
              <a:avLst/>
              <a:gdLst>
                <a:gd name="T0" fmla="*/ 45 w 375"/>
                <a:gd name="T1" fmla="*/ 18 h 606"/>
                <a:gd name="T2" fmla="*/ 36 w 375"/>
                <a:gd name="T3" fmla="*/ 33 h 606"/>
                <a:gd name="T4" fmla="*/ 26 w 375"/>
                <a:gd name="T5" fmla="*/ 39 h 606"/>
                <a:gd name="T6" fmla="*/ 31 w 375"/>
                <a:gd name="T7" fmla="*/ 64 h 606"/>
                <a:gd name="T8" fmla="*/ 31 w 375"/>
                <a:gd name="T9" fmla="*/ 66 h 606"/>
                <a:gd name="T10" fmla="*/ 9 w 375"/>
                <a:gd name="T11" fmla="*/ 95 h 606"/>
                <a:gd name="T12" fmla="*/ 11 w 375"/>
                <a:gd name="T13" fmla="*/ 123 h 606"/>
                <a:gd name="T14" fmla="*/ 11 w 375"/>
                <a:gd name="T15" fmla="*/ 157 h 606"/>
                <a:gd name="T16" fmla="*/ 34 w 375"/>
                <a:gd name="T17" fmla="*/ 201 h 606"/>
                <a:gd name="T18" fmla="*/ 67 w 375"/>
                <a:gd name="T19" fmla="*/ 237 h 606"/>
                <a:gd name="T20" fmla="*/ 89 w 375"/>
                <a:gd name="T21" fmla="*/ 294 h 606"/>
                <a:gd name="T22" fmla="*/ 80 w 375"/>
                <a:gd name="T23" fmla="*/ 346 h 606"/>
                <a:gd name="T24" fmla="*/ 73 w 375"/>
                <a:gd name="T25" fmla="*/ 401 h 606"/>
                <a:gd name="T26" fmla="*/ 67 w 375"/>
                <a:gd name="T27" fmla="*/ 439 h 606"/>
                <a:gd name="T28" fmla="*/ 69 w 375"/>
                <a:gd name="T29" fmla="*/ 460 h 606"/>
                <a:gd name="T30" fmla="*/ 62 w 375"/>
                <a:gd name="T31" fmla="*/ 506 h 606"/>
                <a:gd name="T32" fmla="*/ 52 w 375"/>
                <a:gd name="T33" fmla="*/ 507 h 606"/>
                <a:gd name="T34" fmla="*/ 54 w 375"/>
                <a:gd name="T35" fmla="*/ 553 h 606"/>
                <a:gd name="T36" fmla="*/ 56 w 375"/>
                <a:gd name="T37" fmla="*/ 576 h 606"/>
                <a:gd name="T38" fmla="*/ 81 w 375"/>
                <a:gd name="T39" fmla="*/ 590 h 606"/>
                <a:gd name="T40" fmla="*/ 111 w 375"/>
                <a:gd name="T41" fmla="*/ 605 h 606"/>
                <a:gd name="T42" fmla="*/ 133 w 375"/>
                <a:gd name="T43" fmla="*/ 598 h 606"/>
                <a:gd name="T44" fmla="*/ 103 w 375"/>
                <a:gd name="T45" fmla="*/ 547 h 606"/>
                <a:gd name="T46" fmla="*/ 114 w 375"/>
                <a:gd name="T47" fmla="*/ 504 h 606"/>
                <a:gd name="T48" fmla="*/ 134 w 375"/>
                <a:gd name="T49" fmla="*/ 469 h 606"/>
                <a:gd name="T50" fmla="*/ 137 w 375"/>
                <a:gd name="T51" fmla="*/ 467 h 606"/>
                <a:gd name="T52" fmla="*/ 153 w 375"/>
                <a:gd name="T53" fmla="*/ 453 h 606"/>
                <a:gd name="T54" fmla="*/ 165 w 375"/>
                <a:gd name="T55" fmla="*/ 433 h 606"/>
                <a:gd name="T56" fmla="*/ 197 w 375"/>
                <a:gd name="T57" fmla="*/ 419 h 606"/>
                <a:gd name="T58" fmla="*/ 185 w 375"/>
                <a:gd name="T59" fmla="*/ 392 h 606"/>
                <a:gd name="T60" fmla="*/ 233 w 375"/>
                <a:gd name="T61" fmla="*/ 374 h 606"/>
                <a:gd name="T62" fmla="*/ 264 w 375"/>
                <a:gd name="T63" fmla="*/ 336 h 606"/>
                <a:gd name="T64" fmla="*/ 294 w 375"/>
                <a:gd name="T65" fmla="*/ 293 h 606"/>
                <a:gd name="T66" fmla="*/ 323 w 375"/>
                <a:gd name="T67" fmla="*/ 281 h 606"/>
                <a:gd name="T68" fmla="*/ 339 w 375"/>
                <a:gd name="T69" fmla="*/ 243 h 606"/>
                <a:gd name="T70" fmla="*/ 352 w 375"/>
                <a:gd name="T71" fmla="*/ 199 h 606"/>
                <a:gd name="T72" fmla="*/ 365 w 375"/>
                <a:gd name="T73" fmla="*/ 141 h 606"/>
                <a:gd name="T74" fmla="*/ 342 w 375"/>
                <a:gd name="T75" fmla="*/ 127 h 606"/>
                <a:gd name="T76" fmla="*/ 299 w 375"/>
                <a:gd name="T77" fmla="*/ 123 h 606"/>
                <a:gd name="T78" fmla="*/ 272 w 375"/>
                <a:gd name="T79" fmla="*/ 105 h 606"/>
                <a:gd name="T80" fmla="*/ 250 w 375"/>
                <a:gd name="T81" fmla="*/ 115 h 606"/>
                <a:gd name="T82" fmla="*/ 249 w 375"/>
                <a:gd name="T83" fmla="*/ 83 h 606"/>
                <a:gd name="T84" fmla="*/ 227 w 375"/>
                <a:gd name="T85" fmla="*/ 57 h 606"/>
                <a:gd name="T86" fmla="*/ 184 w 375"/>
                <a:gd name="T87" fmla="*/ 43 h 606"/>
                <a:gd name="T88" fmla="*/ 149 w 375"/>
                <a:gd name="T89" fmla="*/ 16 h 606"/>
                <a:gd name="T90" fmla="*/ 145 w 375"/>
                <a:gd name="T91" fmla="*/ 13 h 606"/>
                <a:gd name="T92" fmla="*/ 109 w 375"/>
                <a:gd name="T93" fmla="*/ 15 h 606"/>
                <a:gd name="T94" fmla="*/ 94 w 375"/>
                <a:gd name="T95" fmla="*/ 8 h 606"/>
                <a:gd name="T96" fmla="*/ 81 w 375"/>
                <a:gd name="T97" fmla="*/ 27 h 606"/>
                <a:gd name="T98" fmla="*/ 79 w 375"/>
                <a:gd name="T99"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5" h="606">
                  <a:moveTo>
                    <a:pt x="79" y="0"/>
                  </a:moveTo>
                  <a:cubicBezTo>
                    <a:pt x="75" y="0"/>
                    <a:pt x="74" y="4"/>
                    <a:pt x="71" y="5"/>
                  </a:cubicBezTo>
                  <a:cubicBezTo>
                    <a:pt x="64" y="8"/>
                    <a:pt x="59" y="9"/>
                    <a:pt x="52" y="11"/>
                  </a:cubicBezTo>
                  <a:cubicBezTo>
                    <a:pt x="49" y="12"/>
                    <a:pt x="46" y="13"/>
                    <a:pt x="45" y="18"/>
                  </a:cubicBezTo>
                  <a:cubicBezTo>
                    <a:pt x="44" y="20"/>
                    <a:pt x="44" y="24"/>
                    <a:pt x="42" y="25"/>
                  </a:cubicBezTo>
                  <a:cubicBezTo>
                    <a:pt x="41" y="26"/>
                    <a:pt x="38" y="27"/>
                    <a:pt x="38" y="29"/>
                  </a:cubicBezTo>
                  <a:cubicBezTo>
                    <a:pt x="37" y="29"/>
                    <a:pt x="36" y="30"/>
                    <a:pt x="36" y="31"/>
                  </a:cubicBezTo>
                  <a:cubicBezTo>
                    <a:pt x="36" y="31"/>
                    <a:pt x="36" y="32"/>
                    <a:pt x="36" y="33"/>
                  </a:cubicBezTo>
                  <a:cubicBezTo>
                    <a:pt x="35" y="33"/>
                    <a:pt x="35" y="33"/>
                    <a:pt x="34" y="33"/>
                  </a:cubicBezTo>
                  <a:cubicBezTo>
                    <a:pt x="34" y="33"/>
                    <a:pt x="34" y="33"/>
                    <a:pt x="33" y="33"/>
                  </a:cubicBezTo>
                  <a:cubicBezTo>
                    <a:pt x="32" y="33"/>
                    <a:pt x="31" y="34"/>
                    <a:pt x="30" y="35"/>
                  </a:cubicBezTo>
                  <a:cubicBezTo>
                    <a:pt x="29" y="36"/>
                    <a:pt x="27" y="38"/>
                    <a:pt x="26" y="39"/>
                  </a:cubicBezTo>
                  <a:cubicBezTo>
                    <a:pt x="26" y="39"/>
                    <a:pt x="26" y="40"/>
                    <a:pt x="26" y="41"/>
                  </a:cubicBezTo>
                  <a:cubicBezTo>
                    <a:pt x="26" y="46"/>
                    <a:pt x="31" y="45"/>
                    <a:pt x="31" y="51"/>
                  </a:cubicBezTo>
                  <a:cubicBezTo>
                    <a:pt x="31" y="54"/>
                    <a:pt x="29" y="55"/>
                    <a:pt x="29" y="58"/>
                  </a:cubicBezTo>
                  <a:cubicBezTo>
                    <a:pt x="29" y="60"/>
                    <a:pt x="31" y="62"/>
                    <a:pt x="31" y="64"/>
                  </a:cubicBezTo>
                  <a:cubicBezTo>
                    <a:pt x="31" y="65"/>
                    <a:pt x="31" y="65"/>
                    <a:pt x="31" y="66"/>
                  </a:cubicBezTo>
                  <a:cubicBezTo>
                    <a:pt x="31" y="66"/>
                    <a:pt x="31" y="66"/>
                    <a:pt x="31" y="66"/>
                  </a:cubicBezTo>
                  <a:cubicBezTo>
                    <a:pt x="31" y="66"/>
                    <a:pt x="31" y="66"/>
                    <a:pt x="31" y="66"/>
                  </a:cubicBezTo>
                  <a:cubicBezTo>
                    <a:pt x="31" y="66"/>
                    <a:pt x="31" y="66"/>
                    <a:pt x="31" y="66"/>
                  </a:cubicBezTo>
                  <a:cubicBezTo>
                    <a:pt x="30" y="68"/>
                    <a:pt x="30" y="68"/>
                    <a:pt x="30" y="68"/>
                  </a:cubicBezTo>
                  <a:cubicBezTo>
                    <a:pt x="30" y="69"/>
                    <a:pt x="31" y="70"/>
                    <a:pt x="33" y="71"/>
                  </a:cubicBezTo>
                  <a:cubicBezTo>
                    <a:pt x="31" y="78"/>
                    <a:pt x="24" y="76"/>
                    <a:pt x="20" y="83"/>
                  </a:cubicBezTo>
                  <a:cubicBezTo>
                    <a:pt x="18" y="87"/>
                    <a:pt x="16" y="95"/>
                    <a:pt x="9" y="95"/>
                  </a:cubicBezTo>
                  <a:cubicBezTo>
                    <a:pt x="10" y="107"/>
                    <a:pt x="3" y="106"/>
                    <a:pt x="3" y="113"/>
                  </a:cubicBezTo>
                  <a:cubicBezTo>
                    <a:pt x="3" y="117"/>
                    <a:pt x="3" y="122"/>
                    <a:pt x="7" y="122"/>
                  </a:cubicBezTo>
                  <a:cubicBezTo>
                    <a:pt x="8" y="122"/>
                    <a:pt x="9" y="122"/>
                    <a:pt x="9" y="122"/>
                  </a:cubicBezTo>
                  <a:cubicBezTo>
                    <a:pt x="10" y="122"/>
                    <a:pt x="10" y="122"/>
                    <a:pt x="11" y="123"/>
                  </a:cubicBezTo>
                  <a:cubicBezTo>
                    <a:pt x="10" y="127"/>
                    <a:pt x="5" y="128"/>
                    <a:pt x="3" y="132"/>
                  </a:cubicBezTo>
                  <a:cubicBezTo>
                    <a:pt x="2" y="134"/>
                    <a:pt x="0" y="138"/>
                    <a:pt x="0" y="141"/>
                  </a:cubicBezTo>
                  <a:cubicBezTo>
                    <a:pt x="0" y="146"/>
                    <a:pt x="3" y="152"/>
                    <a:pt x="7" y="155"/>
                  </a:cubicBezTo>
                  <a:cubicBezTo>
                    <a:pt x="8" y="156"/>
                    <a:pt x="10" y="155"/>
                    <a:pt x="11" y="157"/>
                  </a:cubicBezTo>
                  <a:cubicBezTo>
                    <a:pt x="12" y="159"/>
                    <a:pt x="12" y="163"/>
                    <a:pt x="14" y="165"/>
                  </a:cubicBezTo>
                  <a:cubicBezTo>
                    <a:pt x="15" y="166"/>
                    <a:pt x="17" y="165"/>
                    <a:pt x="18" y="167"/>
                  </a:cubicBezTo>
                  <a:cubicBezTo>
                    <a:pt x="20" y="172"/>
                    <a:pt x="22" y="176"/>
                    <a:pt x="24" y="182"/>
                  </a:cubicBezTo>
                  <a:cubicBezTo>
                    <a:pt x="26" y="189"/>
                    <a:pt x="32" y="194"/>
                    <a:pt x="34" y="201"/>
                  </a:cubicBezTo>
                  <a:cubicBezTo>
                    <a:pt x="35" y="205"/>
                    <a:pt x="39" y="207"/>
                    <a:pt x="39" y="211"/>
                  </a:cubicBezTo>
                  <a:cubicBezTo>
                    <a:pt x="39" y="215"/>
                    <a:pt x="38" y="218"/>
                    <a:pt x="41" y="220"/>
                  </a:cubicBezTo>
                  <a:cubicBezTo>
                    <a:pt x="46" y="225"/>
                    <a:pt x="50" y="229"/>
                    <a:pt x="58" y="232"/>
                  </a:cubicBezTo>
                  <a:cubicBezTo>
                    <a:pt x="61" y="233"/>
                    <a:pt x="63" y="234"/>
                    <a:pt x="67" y="237"/>
                  </a:cubicBezTo>
                  <a:cubicBezTo>
                    <a:pt x="70" y="240"/>
                    <a:pt x="73" y="240"/>
                    <a:pt x="77" y="242"/>
                  </a:cubicBezTo>
                  <a:cubicBezTo>
                    <a:pt x="82" y="244"/>
                    <a:pt x="87" y="249"/>
                    <a:pt x="89" y="255"/>
                  </a:cubicBezTo>
                  <a:cubicBezTo>
                    <a:pt x="90" y="258"/>
                    <a:pt x="91" y="275"/>
                    <a:pt x="91" y="278"/>
                  </a:cubicBezTo>
                  <a:cubicBezTo>
                    <a:pt x="91" y="283"/>
                    <a:pt x="89" y="290"/>
                    <a:pt x="89" y="294"/>
                  </a:cubicBezTo>
                  <a:cubicBezTo>
                    <a:pt x="89" y="298"/>
                    <a:pt x="89" y="298"/>
                    <a:pt x="89" y="307"/>
                  </a:cubicBezTo>
                  <a:cubicBezTo>
                    <a:pt x="88" y="309"/>
                    <a:pt x="87" y="314"/>
                    <a:pt x="87" y="316"/>
                  </a:cubicBezTo>
                  <a:cubicBezTo>
                    <a:pt x="87" y="317"/>
                    <a:pt x="87" y="318"/>
                    <a:pt x="87" y="319"/>
                  </a:cubicBezTo>
                  <a:cubicBezTo>
                    <a:pt x="87" y="329"/>
                    <a:pt x="80" y="336"/>
                    <a:pt x="80" y="346"/>
                  </a:cubicBezTo>
                  <a:cubicBezTo>
                    <a:pt x="80" y="351"/>
                    <a:pt x="77" y="355"/>
                    <a:pt x="79" y="360"/>
                  </a:cubicBezTo>
                  <a:cubicBezTo>
                    <a:pt x="79" y="381"/>
                    <a:pt x="79" y="381"/>
                    <a:pt x="79" y="381"/>
                  </a:cubicBezTo>
                  <a:cubicBezTo>
                    <a:pt x="78" y="388"/>
                    <a:pt x="78" y="393"/>
                    <a:pt x="76" y="399"/>
                  </a:cubicBezTo>
                  <a:cubicBezTo>
                    <a:pt x="75" y="400"/>
                    <a:pt x="74" y="400"/>
                    <a:pt x="73" y="401"/>
                  </a:cubicBezTo>
                  <a:cubicBezTo>
                    <a:pt x="72" y="403"/>
                    <a:pt x="71" y="407"/>
                    <a:pt x="70" y="409"/>
                  </a:cubicBezTo>
                  <a:cubicBezTo>
                    <a:pt x="67" y="413"/>
                    <a:pt x="63" y="420"/>
                    <a:pt x="63" y="426"/>
                  </a:cubicBezTo>
                  <a:cubicBezTo>
                    <a:pt x="63" y="428"/>
                    <a:pt x="64" y="436"/>
                    <a:pt x="65" y="436"/>
                  </a:cubicBezTo>
                  <a:cubicBezTo>
                    <a:pt x="65" y="436"/>
                    <a:pt x="67" y="437"/>
                    <a:pt x="67" y="439"/>
                  </a:cubicBezTo>
                  <a:cubicBezTo>
                    <a:pt x="67" y="440"/>
                    <a:pt x="66" y="441"/>
                    <a:pt x="64" y="441"/>
                  </a:cubicBezTo>
                  <a:cubicBezTo>
                    <a:pt x="63" y="446"/>
                    <a:pt x="61" y="448"/>
                    <a:pt x="61" y="454"/>
                  </a:cubicBezTo>
                  <a:cubicBezTo>
                    <a:pt x="61" y="457"/>
                    <a:pt x="63" y="463"/>
                    <a:pt x="65" y="463"/>
                  </a:cubicBezTo>
                  <a:cubicBezTo>
                    <a:pt x="67" y="463"/>
                    <a:pt x="67" y="461"/>
                    <a:pt x="69" y="460"/>
                  </a:cubicBezTo>
                  <a:cubicBezTo>
                    <a:pt x="69" y="460"/>
                    <a:pt x="70" y="460"/>
                    <a:pt x="70" y="460"/>
                  </a:cubicBezTo>
                  <a:cubicBezTo>
                    <a:pt x="71" y="460"/>
                    <a:pt x="71" y="460"/>
                    <a:pt x="72" y="460"/>
                  </a:cubicBezTo>
                  <a:cubicBezTo>
                    <a:pt x="72" y="464"/>
                    <a:pt x="72" y="464"/>
                    <a:pt x="72" y="464"/>
                  </a:cubicBezTo>
                  <a:cubicBezTo>
                    <a:pt x="62" y="506"/>
                    <a:pt x="62" y="506"/>
                    <a:pt x="62" y="506"/>
                  </a:cubicBezTo>
                  <a:cubicBezTo>
                    <a:pt x="58" y="506"/>
                    <a:pt x="60" y="501"/>
                    <a:pt x="55" y="501"/>
                  </a:cubicBezTo>
                  <a:cubicBezTo>
                    <a:pt x="54" y="501"/>
                    <a:pt x="52" y="503"/>
                    <a:pt x="52" y="504"/>
                  </a:cubicBezTo>
                  <a:cubicBezTo>
                    <a:pt x="52" y="504"/>
                    <a:pt x="52" y="504"/>
                    <a:pt x="52" y="504"/>
                  </a:cubicBezTo>
                  <a:cubicBezTo>
                    <a:pt x="52" y="507"/>
                    <a:pt x="52" y="507"/>
                    <a:pt x="52" y="507"/>
                  </a:cubicBezTo>
                  <a:cubicBezTo>
                    <a:pt x="53" y="510"/>
                    <a:pt x="56" y="515"/>
                    <a:pt x="56" y="517"/>
                  </a:cubicBezTo>
                  <a:cubicBezTo>
                    <a:pt x="56" y="521"/>
                    <a:pt x="50" y="523"/>
                    <a:pt x="50" y="529"/>
                  </a:cubicBezTo>
                  <a:cubicBezTo>
                    <a:pt x="50" y="533"/>
                    <a:pt x="54" y="543"/>
                    <a:pt x="54" y="549"/>
                  </a:cubicBezTo>
                  <a:cubicBezTo>
                    <a:pt x="54" y="551"/>
                    <a:pt x="54" y="551"/>
                    <a:pt x="54" y="553"/>
                  </a:cubicBezTo>
                  <a:cubicBezTo>
                    <a:pt x="54" y="559"/>
                    <a:pt x="61" y="558"/>
                    <a:pt x="61" y="565"/>
                  </a:cubicBezTo>
                  <a:cubicBezTo>
                    <a:pt x="61" y="567"/>
                    <a:pt x="60" y="568"/>
                    <a:pt x="59" y="570"/>
                  </a:cubicBezTo>
                  <a:cubicBezTo>
                    <a:pt x="60" y="570"/>
                    <a:pt x="61" y="571"/>
                    <a:pt x="62" y="571"/>
                  </a:cubicBezTo>
                  <a:cubicBezTo>
                    <a:pt x="61" y="574"/>
                    <a:pt x="56" y="574"/>
                    <a:pt x="56" y="576"/>
                  </a:cubicBezTo>
                  <a:cubicBezTo>
                    <a:pt x="56" y="577"/>
                    <a:pt x="58" y="578"/>
                    <a:pt x="59" y="579"/>
                  </a:cubicBezTo>
                  <a:cubicBezTo>
                    <a:pt x="63" y="583"/>
                    <a:pt x="65" y="586"/>
                    <a:pt x="73" y="586"/>
                  </a:cubicBezTo>
                  <a:cubicBezTo>
                    <a:pt x="73" y="588"/>
                    <a:pt x="74" y="590"/>
                    <a:pt x="76" y="590"/>
                  </a:cubicBezTo>
                  <a:cubicBezTo>
                    <a:pt x="78" y="590"/>
                    <a:pt x="79" y="590"/>
                    <a:pt x="81" y="590"/>
                  </a:cubicBezTo>
                  <a:cubicBezTo>
                    <a:pt x="81" y="595"/>
                    <a:pt x="87" y="595"/>
                    <a:pt x="92" y="597"/>
                  </a:cubicBezTo>
                  <a:cubicBezTo>
                    <a:pt x="96" y="598"/>
                    <a:pt x="94" y="606"/>
                    <a:pt x="100" y="606"/>
                  </a:cubicBezTo>
                  <a:cubicBezTo>
                    <a:pt x="103" y="606"/>
                    <a:pt x="106" y="606"/>
                    <a:pt x="108" y="606"/>
                  </a:cubicBezTo>
                  <a:cubicBezTo>
                    <a:pt x="109" y="606"/>
                    <a:pt x="110" y="605"/>
                    <a:pt x="111" y="605"/>
                  </a:cubicBezTo>
                  <a:cubicBezTo>
                    <a:pt x="113" y="605"/>
                    <a:pt x="112" y="605"/>
                    <a:pt x="114" y="605"/>
                  </a:cubicBezTo>
                  <a:cubicBezTo>
                    <a:pt x="117" y="605"/>
                    <a:pt x="124" y="599"/>
                    <a:pt x="128" y="599"/>
                  </a:cubicBezTo>
                  <a:cubicBezTo>
                    <a:pt x="129" y="599"/>
                    <a:pt x="130" y="599"/>
                    <a:pt x="131" y="599"/>
                  </a:cubicBezTo>
                  <a:cubicBezTo>
                    <a:pt x="131" y="599"/>
                    <a:pt x="132" y="599"/>
                    <a:pt x="133" y="598"/>
                  </a:cubicBezTo>
                  <a:cubicBezTo>
                    <a:pt x="125" y="595"/>
                    <a:pt x="117" y="592"/>
                    <a:pt x="111" y="586"/>
                  </a:cubicBezTo>
                  <a:cubicBezTo>
                    <a:pt x="108" y="582"/>
                    <a:pt x="108" y="569"/>
                    <a:pt x="103" y="566"/>
                  </a:cubicBezTo>
                  <a:cubicBezTo>
                    <a:pt x="101" y="566"/>
                    <a:pt x="98" y="563"/>
                    <a:pt x="98" y="560"/>
                  </a:cubicBezTo>
                  <a:cubicBezTo>
                    <a:pt x="98" y="555"/>
                    <a:pt x="100" y="551"/>
                    <a:pt x="103" y="547"/>
                  </a:cubicBezTo>
                  <a:cubicBezTo>
                    <a:pt x="106" y="545"/>
                    <a:pt x="110" y="546"/>
                    <a:pt x="112" y="542"/>
                  </a:cubicBezTo>
                  <a:cubicBezTo>
                    <a:pt x="114" y="539"/>
                    <a:pt x="113" y="535"/>
                    <a:pt x="115" y="533"/>
                  </a:cubicBezTo>
                  <a:cubicBezTo>
                    <a:pt x="119" y="529"/>
                    <a:pt x="126" y="528"/>
                    <a:pt x="126" y="520"/>
                  </a:cubicBezTo>
                  <a:cubicBezTo>
                    <a:pt x="126" y="511"/>
                    <a:pt x="114" y="515"/>
                    <a:pt x="114" y="504"/>
                  </a:cubicBezTo>
                  <a:cubicBezTo>
                    <a:pt x="114" y="499"/>
                    <a:pt x="118" y="495"/>
                    <a:pt x="122" y="494"/>
                  </a:cubicBezTo>
                  <a:cubicBezTo>
                    <a:pt x="124" y="494"/>
                    <a:pt x="129" y="494"/>
                    <a:pt x="130" y="491"/>
                  </a:cubicBezTo>
                  <a:cubicBezTo>
                    <a:pt x="132" y="484"/>
                    <a:pt x="132" y="478"/>
                    <a:pt x="137" y="473"/>
                  </a:cubicBezTo>
                  <a:cubicBezTo>
                    <a:pt x="135" y="473"/>
                    <a:pt x="134" y="472"/>
                    <a:pt x="134" y="469"/>
                  </a:cubicBezTo>
                  <a:cubicBezTo>
                    <a:pt x="136" y="469"/>
                    <a:pt x="138" y="472"/>
                    <a:pt x="141" y="472"/>
                  </a:cubicBezTo>
                  <a:cubicBezTo>
                    <a:pt x="141" y="472"/>
                    <a:pt x="144" y="470"/>
                    <a:pt x="144" y="468"/>
                  </a:cubicBezTo>
                  <a:cubicBezTo>
                    <a:pt x="144" y="467"/>
                    <a:pt x="142" y="466"/>
                    <a:pt x="141" y="465"/>
                  </a:cubicBezTo>
                  <a:cubicBezTo>
                    <a:pt x="140" y="465"/>
                    <a:pt x="139" y="467"/>
                    <a:pt x="137" y="467"/>
                  </a:cubicBezTo>
                  <a:cubicBezTo>
                    <a:pt x="135" y="467"/>
                    <a:pt x="131" y="460"/>
                    <a:pt x="131" y="456"/>
                  </a:cubicBezTo>
                  <a:cubicBezTo>
                    <a:pt x="131" y="454"/>
                    <a:pt x="132" y="452"/>
                    <a:pt x="134" y="452"/>
                  </a:cubicBezTo>
                  <a:cubicBezTo>
                    <a:pt x="140" y="452"/>
                    <a:pt x="141" y="456"/>
                    <a:pt x="147" y="456"/>
                  </a:cubicBezTo>
                  <a:cubicBezTo>
                    <a:pt x="149" y="456"/>
                    <a:pt x="153" y="454"/>
                    <a:pt x="153" y="453"/>
                  </a:cubicBezTo>
                  <a:cubicBezTo>
                    <a:pt x="153" y="452"/>
                    <a:pt x="153" y="451"/>
                    <a:pt x="153" y="450"/>
                  </a:cubicBezTo>
                  <a:cubicBezTo>
                    <a:pt x="155" y="446"/>
                    <a:pt x="153" y="438"/>
                    <a:pt x="156" y="434"/>
                  </a:cubicBezTo>
                  <a:cubicBezTo>
                    <a:pt x="157" y="433"/>
                    <a:pt x="158" y="433"/>
                    <a:pt x="160" y="433"/>
                  </a:cubicBezTo>
                  <a:cubicBezTo>
                    <a:pt x="162" y="433"/>
                    <a:pt x="163" y="433"/>
                    <a:pt x="165" y="433"/>
                  </a:cubicBezTo>
                  <a:cubicBezTo>
                    <a:pt x="166" y="433"/>
                    <a:pt x="168" y="434"/>
                    <a:pt x="169" y="434"/>
                  </a:cubicBezTo>
                  <a:cubicBezTo>
                    <a:pt x="171" y="434"/>
                    <a:pt x="172" y="434"/>
                    <a:pt x="173" y="433"/>
                  </a:cubicBezTo>
                  <a:cubicBezTo>
                    <a:pt x="179" y="431"/>
                    <a:pt x="185" y="432"/>
                    <a:pt x="190" y="428"/>
                  </a:cubicBezTo>
                  <a:cubicBezTo>
                    <a:pt x="193" y="425"/>
                    <a:pt x="195" y="423"/>
                    <a:pt x="197" y="419"/>
                  </a:cubicBezTo>
                  <a:cubicBezTo>
                    <a:pt x="199" y="417"/>
                    <a:pt x="199" y="415"/>
                    <a:pt x="199" y="411"/>
                  </a:cubicBezTo>
                  <a:cubicBezTo>
                    <a:pt x="199" y="408"/>
                    <a:pt x="194" y="408"/>
                    <a:pt x="194" y="405"/>
                  </a:cubicBezTo>
                  <a:cubicBezTo>
                    <a:pt x="192" y="402"/>
                    <a:pt x="192" y="399"/>
                    <a:pt x="190" y="396"/>
                  </a:cubicBezTo>
                  <a:cubicBezTo>
                    <a:pt x="189" y="396"/>
                    <a:pt x="185" y="394"/>
                    <a:pt x="185" y="392"/>
                  </a:cubicBezTo>
                  <a:cubicBezTo>
                    <a:pt x="185" y="391"/>
                    <a:pt x="186" y="390"/>
                    <a:pt x="187" y="390"/>
                  </a:cubicBezTo>
                  <a:cubicBezTo>
                    <a:pt x="192" y="390"/>
                    <a:pt x="195" y="394"/>
                    <a:pt x="199" y="394"/>
                  </a:cubicBezTo>
                  <a:cubicBezTo>
                    <a:pt x="201" y="394"/>
                    <a:pt x="207" y="397"/>
                    <a:pt x="212" y="397"/>
                  </a:cubicBezTo>
                  <a:cubicBezTo>
                    <a:pt x="225" y="397"/>
                    <a:pt x="227" y="383"/>
                    <a:pt x="233" y="374"/>
                  </a:cubicBezTo>
                  <a:cubicBezTo>
                    <a:pt x="238" y="367"/>
                    <a:pt x="243" y="366"/>
                    <a:pt x="248" y="358"/>
                  </a:cubicBezTo>
                  <a:cubicBezTo>
                    <a:pt x="251" y="355"/>
                    <a:pt x="250" y="353"/>
                    <a:pt x="252" y="349"/>
                  </a:cubicBezTo>
                  <a:cubicBezTo>
                    <a:pt x="252" y="349"/>
                    <a:pt x="252" y="349"/>
                    <a:pt x="252" y="349"/>
                  </a:cubicBezTo>
                  <a:cubicBezTo>
                    <a:pt x="255" y="343"/>
                    <a:pt x="258" y="339"/>
                    <a:pt x="264" y="336"/>
                  </a:cubicBezTo>
                  <a:cubicBezTo>
                    <a:pt x="264" y="322"/>
                    <a:pt x="264" y="322"/>
                    <a:pt x="264" y="322"/>
                  </a:cubicBezTo>
                  <a:cubicBezTo>
                    <a:pt x="264" y="317"/>
                    <a:pt x="263" y="313"/>
                    <a:pt x="267" y="309"/>
                  </a:cubicBezTo>
                  <a:cubicBezTo>
                    <a:pt x="269" y="307"/>
                    <a:pt x="273" y="307"/>
                    <a:pt x="275" y="303"/>
                  </a:cubicBezTo>
                  <a:cubicBezTo>
                    <a:pt x="280" y="296"/>
                    <a:pt x="287" y="300"/>
                    <a:pt x="294" y="293"/>
                  </a:cubicBezTo>
                  <a:cubicBezTo>
                    <a:pt x="295" y="292"/>
                    <a:pt x="295" y="290"/>
                    <a:pt x="297" y="290"/>
                  </a:cubicBezTo>
                  <a:cubicBezTo>
                    <a:pt x="300" y="288"/>
                    <a:pt x="303" y="288"/>
                    <a:pt x="307" y="288"/>
                  </a:cubicBezTo>
                  <a:cubicBezTo>
                    <a:pt x="308" y="288"/>
                    <a:pt x="309" y="288"/>
                    <a:pt x="311" y="288"/>
                  </a:cubicBezTo>
                  <a:cubicBezTo>
                    <a:pt x="315" y="288"/>
                    <a:pt x="321" y="284"/>
                    <a:pt x="323" y="281"/>
                  </a:cubicBezTo>
                  <a:cubicBezTo>
                    <a:pt x="324" y="279"/>
                    <a:pt x="323" y="276"/>
                    <a:pt x="324" y="274"/>
                  </a:cubicBezTo>
                  <a:cubicBezTo>
                    <a:pt x="329" y="269"/>
                    <a:pt x="330" y="266"/>
                    <a:pt x="334" y="259"/>
                  </a:cubicBezTo>
                  <a:cubicBezTo>
                    <a:pt x="335" y="258"/>
                    <a:pt x="336" y="253"/>
                    <a:pt x="336" y="250"/>
                  </a:cubicBezTo>
                  <a:cubicBezTo>
                    <a:pt x="336" y="247"/>
                    <a:pt x="338" y="245"/>
                    <a:pt x="339" y="243"/>
                  </a:cubicBezTo>
                  <a:cubicBezTo>
                    <a:pt x="340" y="242"/>
                    <a:pt x="341" y="241"/>
                    <a:pt x="341" y="240"/>
                  </a:cubicBezTo>
                  <a:cubicBezTo>
                    <a:pt x="341" y="236"/>
                    <a:pt x="343" y="231"/>
                    <a:pt x="343" y="226"/>
                  </a:cubicBezTo>
                  <a:cubicBezTo>
                    <a:pt x="343" y="220"/>
                    <a:pt x="339" y="210"/>
                    <a:pt x="343" y="206"/>
                  </a:cubicBezTo>
                  <a:cubicBezTo>
                    <a:pt x="346" y="203"/>
                    <a:pt x="349" y="203"/>
                    <a:pt x="352" y="199"/>
                  </a:cubicBezTo>
                  <a:cubicBezTo>
                    <a:pt x="353" y="196"/>
                    <a:pt x="354" y="195"/>
                    <a:pt x="356" y="193"/>
                  </a:cubicBezTo>
                  <a:cubicBezTo>
                    <a:pt x="364" y="181"/>
                    <a:pt x="375" y="176"/>
                    <a:pt x="375" y="155"/>
                  </a:cubicBezTo>
                  <a:cubicBezTo>
                    <a:pt x="375" y="149"/>
                    <a:pt x="374" y="143"/>
                    <a:pt x="368" y="141"/>
                  </a:cubicBezTo>
                  <a:cubicBezTo>
                    <a:pt x="367" y="141"/>
                    <a:pt x="366" y="141"/>
                    <a:pt x="365" y="141"/>
                  </a:cubicBezTo>
                  <a:cubicBezTo>
                    <a:pt x="364" y="141"/>
                    <a:pt x="364" y="141"/>
                    <a:pt x="363" y="141"/>
                  </a:cubicBezTo>
                  <a:cubicBezTo>
                    <a:pt x="362" y="141"/>
                    <a:pt x="362" y="141"/>
                    <a:pt x="361" y="141"/>
                  </a:cubicBezTo>
                  <a:cubicBezTo>
                    <a:pt x="360" y="141"/>
                    <a:pt x="359" y="141"/>
                    <a:pt x="358" y="141"/>
                  </a:cubicBezTo>
                  <a:cubicBezTo>
                    <a:pt x="353" y="139"/>
                    <a:pt x="344" y="131"/>
                    <a:pt x="342" y="127"/>
                  </a:cubicBezTo>
                  <a:cubicBezTo>
                    <a:pt x="339" y="126"/>
                    <a:pt x="334" y="124"/>
                    <a:pt x="329" y="123"/>
                  </a:cubicBezTo>
                  <a:cubicBezTo>
                    <a:pt x="318" y="124"/>
                    <a:pt x="318" y="124"/>
                    <a:pt x="318" y="124"/>
                  </a:cubicBezTo>
                  <a:cubicBezTo>
                    <a:pt x="312" y="124"/>
                    <a:pt x="311" y="119"/>
                    <a:pt x="305" y="119"/>
                  </a:cubicBezTo>
                  <a:cubicBezTo>
                    <a:pt x="303" y="119"/>
                    <a:pt x="302" y="121"/>
                    <a:pt x="299" y="123"/>
                  </a:cubicBezTo>
                  <a:cubicBezTo>
                    <a:pt x="297" y="123"/>
                    <a:pt x="297" y="123"/>
                    <a:pt x="297" y="123"/>
                  </a:cubicBezTo>
                  <a:cubicBezTo>
                    <a:pt x="297" y="120"/>
                    <a:pt x="297" y="118"/>
                    <a:pt x="296" y="115"/>
                  </a:cubicBezTo>
                  <a:cubicBezTo>
                    <a:pt x="296" y="113"/>
                    <a:pt x="293" y="114"/>
                    <a:pt x="291" y="112"/>
                  </a:cubicBezTo>
                  <a:cubicBezTo>
                    <a:pt x="287" y="110"/>
                    <a:pt x="277" y="105"/>
                    <a:pt x="272" y="105"/>
                  </a:cubicBezTo>
                  <a:cubicBezTo>
                    <a:pt x="268" y="105"/>
                    <a:pt x="264" y="111"/>
                    <a:pt x="261" y="115"/>
                  </a:cubicBezTo>
                  <a:cubicBezTo>
                    <a:pt x="261" y="117"/>
                    <a:pt x="259" y="119"/>
                    <a:pt x="258" y="119"/>
                  </a:cubicBezTo>
                  <a:cubicBezTo>
                    <a:pt x="257" y="119"/>
                    <a:pt x="257" y="116"/>
                    <a:pt x="257" y="115"/>
                  </a:cubicBezTo>
                  <a:cubicBezTo>
                    <a:pt x="250" y="115"/>
                    <a:pt x="250" y="115"/>
                    <a:pt x="250" y="115"/>
                  </a:cubicBezTo>
                  <a:cubicBezTo>
                    <a:pt x="249" y="113"/>
                    <a:pt x="248" y="110"/>
                    <a:pt x="245" y="109"/>
                  </a:cubicBezTo>
                  <a:cubicBezTo>
                    <a:pt x="244" y="108"/>
                    <a:pt x="241" y="109"/>
                    <a:pt x="241" y="106"/>
                  </a:cubicBezTo>
                  <a:cubicBezTo>
                    <a:pt x="241" y="97"/>
                    <a:pt x="249" y="95"/>
                    <a:pt x="254" y="89"/>
                  </a:cubicBezTo>
                  <a:cubicBezTo>
                    <a:pt x="254" y="86"/>
                    <a:pt x="250" y="86"/>
                    <a:pt x="249" y="83"/>
                  </a:cubicBezTo>
                  <a:cubicBezTo>
                    <a:pt x="248" y="80"/>
                    <a:pt x="244" y="71"/>
                    <a:pt x="244" y="68"/>
                  </a:cubicBezTo>
                  <a:cubicBezTo>
                    <a:pt x="239" y="67"/>
                    <a:pt x="233" y="57"/>
                    <a:pt x="229" y="57"/>
                  </a:cubicBezTo>
                  <a:cubicBezTo>
                    <a:pt x="228" y="57"/>
                    <a:pt x="227" y="57"/>
                    <a:pt x="227" y="57"/>
                  </a:cubicBezTo>
                  <a:cubicBezTo>
                    <a:pt x="227" y="57"/>
                    <a:pt x="227" y="57"/>
                    <a:pt x="227" y="57"/>
                  </a:cubicBezTo>
                  <a:cubicBezTo>
                    <a:pt x="224" y="57"/>
                    <a:pt x="220" y="54"/>
                    <a:pt x="218" y="54"/>
                  </a:cubicBezTo>
                  <a:cubicBezTo>
                    <a:pt x="210" y="54"/>
                    <a:pt x="210" y="54"/>
                    <a:pt x="210" y="54"/>
                  </a:cubicBezTo>
                  <a:cubicBezTo>
                    <a:pt x="203" y="52"/>
                    <a:pt x="191" y="53"/>
                    <a:pt x="189" y="45"/>
                  </a:cubicBezTo>
                  <a:cubicBezTo>
                    <a:pt x="187" y="45"/>
                    <a:pt x="185" y="44"/>
                    <a:pt x="184" y="43"/>
                  </a:cubicBezTo>
                  <a:cubicBezTo>
                    <a:pt x="181" y="36"/>
                    <a:pt x="179" y="37"/>
                    <a:pt x="173" y="32"/>
                  </a:cubicBezTo>
                  <a:cubicBezTo>
                    <a:pt x="165" y="32"/>
                    <a:pt x="165" y="32"/>
                    <a:pt x="165" y="32"/>
                  </a:cubicBezTo>
                  <a:cubicBezTo>
                    <a:pt x="164" y="28"/>
                    <a:pt x="165" y="24"/>
                    <a:pt x="161" y="23"/>
                  </a:cubicBezTo>
                  <a:cubicBezTo>
                    <a:pt x="157" y="21"/>
                    <a:pt x="151" y="20"/>
                    <a:pt x="149" y="16"/>
                  </a:cubicBezTo>
                  <a:cubicBezTo>
                    <a:pt x="149" y="14"/>
                    <a:pt x="149" y="14"/>
                    <a:pt x="149" y="14"/>
                  </a:cubicBezTo>
                  <a:cubicBezTo>
                    <a:pt x="149" y="14"/>
                    <a:pt x="150" y="15"/>
                    <a:pt x="150" y="15"/>
                  </a:cubicBezTo>
                  <a:cubicBezTo>
                    <a:pt x="151" y="15"/>
                    <a:pt x="153" y="14"/>
                    <a:pt x="153" y="14"/>
                  </a:cubicBezTo>
                  <a:cubicBezTo>
                    <a:pt x="153" y="14"/>
                    <a:pt x="148" y="13"/>
                    <a:pt x="145" y="13"/>
                  </a:cubicBezTo>
                  <a:cubicBezTo>
                    <a:pt x="145" y="13"/>
                    <a:pt x="139" y="13"/>
                    <a:pt x="138" y="14"/>
                  </a:cubicBezTo>
                  <a:cubicBezTo>
                    <a:pt x="137" y="18"/>
                    <a:pt x="134" y="18"/>
                    <a:pt x="130" y="18"/>
                  </a:cubicBezTo>
                  <a:cubicBezTo>
                    <a:pt x="127" y="18"/>
                    <a:pt x="124" y="18"/>
                    <a:pt x="124" y="15"/>
                  </a:cubicBezTo>
                  <a:cubicBezTo>
                    <a:pt x="121" y="15"/>
                    <a:pt x="113" y="15"/>
                    <a:pt x="109" y="15"/>
                  </a:cubicBezTo>
                  <a:cubicBezTo>
                    <a:pt x="107" y="15"/>
                    <a:pt x="105" y="13"/>
                    <a:pt x="105" y="10"/>
                  </a:cubicBezTo>
                  <a:cubicBezTo>
                    <a:pt x="101" y="9"/>
                    <a:pt x="95" y="8"/>
                    <a:pt x="94" y="3"/>
                  </a:cubicBezTo>
                  <a:cubicBezTo>
                    <a:pt x="89" y="3"/>
                    <a:pt x="89" y="3"/>
                    <a:pt x="89" y="3"/>
                  </a:cubicBezTo>
                  <a:cubicBezTo>
                    <a:pt x="89" y="6"/>
                    <a:pt x="93" y="5"/>
                    <a:pt x="94" y="8"/>
                  </a:cubicBezTo>
                  <a:cubicBezTo>
                    <a:pt x="87" y="8"/>
                    <a:pt x="87" y="8"/>
                    <a:pt x="87" y="8"/>
                  </a:cubicBezTo>
                  <a:cubicBezTo>
                    <a:pt x="85" y="10"/>
                    <a:pt x="80" y="9"/>
                    <a:pt x="80" y="14"/>
                  </a:cubicBezTo>
                  <a:cubicBezTo>
                    <a:pt x="80" y="17"/>
                    <a:pt x="84" y="19"/>
                    <a:pt x="84" y="22"/>
                  </a:cubicBezTo>
                  <a:cubicBezTo>
                    <a:pt x="84" y="24"/>
                    <a:pt x="82" y="27"/>
                    <a:pt x="81" y="27"/>
                  </a:cubicBezTo>
                  <a:cubicBezTo>
                    <a:pt x="78" y="27"/>
                    <a:pt x="76" y="22"/>
                    <a:pt x="76" y="18"/>
                  </a:cubicBezTo>
                  <a:cubicBezTo>
                    <a:pt x="76" y="16"/>
                    <a:pt x="78" y="11"/>
                    <a:pt x="79" y="7"/>
                  </a:cubicBezTo>
                  <a:cubicBezTo>
                    <a:pt x="80" y="7"/>
                    <a:pt x="82" y="6"/>
                    <a:pt x="82" y="3"/>
                  </a:cubicBezTo>
                  <a:cubicBezTo>
                    <a:pt x="82" y="3"/>
                    <a:pt x="80" y="0"/>
                    <a:pt x="79"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26" name="Freeform 158"/>
            <p:cNvSpPr>
              <a:spLocks/>
            </p:cNvSpPr>
            <p:nvPr/>
          </p:nvSpPr>
          <p:spPr bwMode="auto">
            <a:xfrm>
              <a:off x="5676900" y="2890838"/>
              <a:ext cx="17462" cy="33338"/>
            </a:xfrm>
            <a:custGeom>
              <a:avLst/>
              <a:gdLst>
                <a:gd name="T0" fmla="*/ 7 w 8"/>
                <a:gd name="T1" fmla="*/ 0 h 15"/>
                <a:gd name="T2" fmla="*/ 2 w 8"/>
                <a:gd name="T3" fmla="*/ 3 h 15"/>
                <a:gd name="T4" fmla="*/ 0 w 8"/>
                <a:gd name="T5" fmla="*/ 4 h 15"/>
                <a:gd name="T6" fmla="*/ 5 w 8"/>
                <a:gd name="T7" fmla="*/ 15 h 15"/>
                <a:gd name="T8" fmla="*/ 8 w 8"/>
                <a:gd name="T9" fmla="*/ 3 h 15"/>
                <a:gd name="T10" fmla="*/ 7 w 8"/>
                <a:gd name="T11" fmla="*/ 0 h 15"/>
              </a:gdLst>
              <a:ahLst/>
              <a:cxnLst>
                <a:cxn ang="0">
                  <a:pos x="T0" y="T1"/>
                </a:cxn>
                <a:cxn ang="0">
                  <a:pos x="T2" y="T3"/>
                </a:cxn>
                <a:cxn ang="0">
                  <a:pos x="T4" y="T5"/>
                </a:cxn>
                <a:cxn ang="0">
                  <a:pos x="T6" y="T7"/>
                </a:cxn>
                <a:cxn ang="0">
                  <a:pos x="T8" y="T9"/>
                </a:cxn>
                <a:cxn ang="0">
                  <a:pos x="T10" y="T11"/>
                </a:cxn>
              </a:cxnLst>
              <a:rect l="0" t="0" r="r" b="b"/>
              <a:pathLst>
                <a:path w="8" h="15">
                  <a:moveTo>
                    <a:pt x="7" y="0"/>
                  </a:moveTo>
                  <a:cubicBezTo>
                    <a:pt x="5" y="1"/>
                    <a:pt x="4" y="3"/>
                    <a:pt x="2" y="3"/>
                  </a:cubicBezTo>
                  <a:cubicBezTo>
                    <a:pt x="2" y="3"/>
                    <a:pt x="1" y="4"/>
                    <a:pt x="0" y="4"/>
                  </a:cubicBezTo>
                  <a:cubicBezTo>
                    <a:pt x="2" y="6"/>
                    <a:pt x="2" y="14"/>
                    <a:pt x="5" y="15"/>
                  </a:cubicBezTo>
                  <a:cubicBezTo>
                    <a:pt x="6" y="13"/>
                    <a:pt x="7" y="7"/>
                    <a:pt x="8" y="3"/>
                  </a:cubicBezTo>
                  <a:cubicBezTo>
                    <a:pt x="7" y="3"/>
                    <a:pt x="7" y="2"/>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27" name="Group 26"/>
            <p:cNvGrpSpPr/>
            <p:nvPr/>
          </p:nvGrpSpPr>
          <p:grpSpPr>
            <a:xfrm>
              <a:off x="5353050" y="1824038"/>
              <a:ext cx="719138" cy="1208088"/>
              <a:chOff x="5353050" y="1824038"/>
              <a:chExt cx="719138" cy="1208088"/>
            </a:xfrm>
            <a:grpFill/>
          </p:grpSpPr>
          <p:sp>
            <p:nvSpPr>
              <p:cNvPr id="178" name="Freeform 68"/>
              <p:cNvSpPr>
                <a:spLocks/>
              </p:cNvSpPr>
              <p:nvPr/>
            </p:nvSpPr>
            <p:spPr bwMode="auto">
              <a:xfrm>
                <a:off x="5365750" y="2547938"/>
                <a:ext cx="676275" cy="484188"/>
              </a:xfrm>
              <a:custGeom>
                <a:avLst/>
                <a:gdLst>
                  <a:gd name="T0" fmla="*/ 145 w 311"/>
                  <a:gd name="T1" fmla="*/ 35 h 223"/>
                  <a:gd name="T2" fmla="*/ 136 w 311"/>
                  <a:gd name="T3" fmla="*/ 46 h 223"/>
                  <a:gd name="T4" fmla="*/ 131 w 311"/>
                  <a:gd name="T5" fmla="*/ 49 h 223"/>
                  <a:gd name="T6" fmla="*/ 113 w 311"/>
                  <a:gd name="T7" fmla="*/ 57 h 223"/>
                  <a:gd name="T8" fmla="*/ 94 w 311"/>
                  <a:gd name="T9" fmla="*/ 76 h 223"/>
                  <a:gd name="T10" fmla="*/ 73 w 311"/>
                  <a:gd name="T11" fmla="*/ 94 h 223"/>
                  <a:gd name="T12" fmla="*/ 62 w 311"/>
                  <a:gd name="T13" fmla="*/ 92 h 223"/>
                  <a:gd name="T14" fmla="*/ 57 w 311"/>
                  <a:gd name="T15" fmla="*/ 101 h 223"/>
                  <a:gd name="T16" fmla="*/ 39 w 311"/>
                  <a:gd name="T17" fmla="*/ 105 h 223"/>
                  <a:gd name="T18" fmla="*/ 66 w 311"/>
                  <a:gd name="T19" fmla="*/ 124 h 223"/>
                  <a:gd name="T20" fmla="*/ 67 w 311"/>
                  <a:gd name="T21" fmla="*/ 132 h 223"/>
                  <a:gd name="T22" fmla="*/ 57 w 311"/>
                  <a:gd name="T23" fmla="*/ 154 h 223"/>
                  <a:gd name="T24" fmla="*/ 35 w 311"/>
                  <a:gd name="T25" fmla="*/ 153 h 223"/>
                  <a:gd name="T26" fmla="*/ 17 w 311"/>
                  <a:gd name="T27" fmla="*/ 151 h 223"/>
                  <a:gd name="T28" fmla="*/ 5 w 311"/>
                  <a:gd name="T29" fmla="*/ 169 h 223"/>
                  <a:gd name="T30" fmla="*/ 4 w 311"/>
                  <a:gd name="T31" fmla="*/ 201 h 223"/>
                  <a:gd name="T32" fmla="*/ 19 w 311"/>
                  <a:gd name="T33" fmla="*/ 212 h 223"/>
                  <a:gd name="T34" fmla="*/ 53 w 311"/>
                  <a:gd name="T35" fmla="*/ 216 h 223"/>
                  <a:gd name="T36" fmla="*/ 57 w 311"/>
                  <a:gd name="T37" fmla="*/ 217 h 223"/>
                  <a:gd name="T38" fmla="*/ 73 w 311"/>
                  <a:gd name="T39" fmla="*/ 194 h 223"/>
                  <a:gd name="T40" fmla="*/ 99 w 311"/>
                  <a:gd name="T41" fmla="*/ 160 h 223"/>
                  <a:gd name="T42" fmla="*/ 139 w 311"/>
                  <a:gd name="T43" fmla="*/ 148 h 223"/>
                  <a:gd name="T44" fmla="*/ 171 w 311"/>
                  <a:gd name="T45" fmla="*/ 166 h 223"/>
                  <a:gd name="T46" fmla="*/ 200 w 311"/>
                  <a:gd name="T47" fmla="*/ 187 h 223"/>
                  <a:gd name="T48" fmla="*/ 201 w 311"/>
                  <a:gd name="T49" fmla="*/ 204 h 223"/>
                  <a:gd name="T50" fmla="*/ 205 w 311"/>
                  <a:gd name="T51" fmla="*/ 186 h 223"/>
                  <a:gd name="T52" fmla="*/ 209 w 311"/>
                  <a:gd name="T53" fmla="*/ 175 h 223"/>
                  <a:gd name="T54" fmla="*/ 196 w 311"/>
                  <a:gd name="T55" fmla="*/ 168 h 223"/>
                  <a:gd name="T56" fmla="*/ 178 w 311"/>
                  <a:gd name="T57" fmla="*/ 148 h 223"/>
                  <a:gd name="T58" fmla="*/ 172 w 311"/>
                  <a:gd name="T59" fmla="*/ 134 h 223"/>
                  <a:gd name="T60" fmla="*/ 193 w 311"/>
                  <a:gd name="T61" fmla="*/ 137 h 223"/>
                  <a:gd name="T62" fmla="*/ 219 w 311"/>
                  <a:gd name="T63" fmla="*/ 159 h 223"/>
                  <a:gd name="T64" fmla="*/ 237 w 311"/>
                  <a:gd name="T65" fmla="*/ 190 h 223"/>
                  <a:gd name="T66" fmla="*/ 250 w 311"/>
                  <a:gd name="T67" fmla="*/ 202 h 223"/>
                  <a:gd name="T68" fmla="*/ 258 w 311"/>
                  <a:gd name="T69" fmla="*/ 216 h 223"/>
                  <a:gd name="T70" fmla="*/ 257 w 311"/>
                  <a:gd name="T71" fmla="*/ 202 h 223"/>
                  <a:gd name="T72" fmla="*/ 269 w 311"/>
                  <a:gd name="T73" fmla="*/ 205 h 223"/>
                  <a:gd name="T74" fmla="*/ 260 w 311"/>
                  <a:gd name="T75" fmla="*/ 191 h 223"/>
                  <a:gd name="T76" fmla="*/ 265 w 311"/>
                  <a:gd name="T77" fmla="*/ 186 h 223"/>
                  <a:gd name="T78" fmla="*/ 286 w 311"/>
                  <a:gd name="T79" fmla="*/ 182 h 223"/>
                  <a:gd name="T80" fmla="*/ 298 w 311"/>
                  <a:gd name="T81" fmla="*/ 176 h 223"/>
                  <a:gd name="T82" fmla="*/ 305 w 311"/>
                  <a:gd name="T83" fmla="*/ 174 h 223"/>
                  <a:gd name="T84" fmla="*/ 303 w 311"/>
                  <a:gd name="T85" fmla="*/ 143 h 223"/>
                  <a:gd name="T86" fmla="*/ 311 w 311"/>
                  <a:gd name="T87" fmla="*/ 130 h 223"/>
                  <a:gd name="T88" fmla="*/ 301 w 311"/>
                  <a:gd name="T89" fmla="*/ 128 h 223"/>
                  <a:gd name="T90" fmla="*/ 268 w 311"/>
                  <a:gd name="T91" fmla="*/ 105 h 223"/>
                  <a:gd name="T92" fmla="*/ 256 w 311"/>
                  <a:gd name="T93" fmla="*/ 99 h 223"/>
                  <a:gd name="T94" fmla="*/ 267 w 311"/>
                  <a:gd name="T95" fmla="*/ 76 h 223"/>
                  <a:gd name="T96" fmla="*/ 262 w 311"/>
                  <a:gd name="T97" fmla="*/ 61 h 223"/>
                  <a:gd name="T98" fmla="*/ 242 w 311"/>
                  <a:gd name="T99" fmla="*/ 35 h 223"/>
                  <a:gd name="T100" fmla="*/ 242 w 311"/>
                  <a:gd name="T101" fmla="*/ 35 h 223"/>
                  <a:gd name="T102" fmla="*/ 242 w 311"/>
                  <a:gd name="T103" fmla="*/ 35 h 223"/>
                  <a:gd name="T104" fmla="*/ 232 w 311"/>
                  <a:gd name="T105" fmla="*/ 36 h 223"/>
                  <a:gd name="T106" fmla="*/ 214 w 311"/>
                  <a:gd name="T107" fmla="*/ 33 h 223"/>
                  <a:gd name="T108" fmla="*/ 186 w 311"/>
                  <a:gd name="T109" fmla="*/ 44 h 223"/>
                  <a:gd name="T110" fmla="*/ 181 w 311"/>
                  <a:gd name="T111" fmla="*/ 37 h 223"/>
                  <a:gd name="T112" fmla="*/ 154 w 311"/>
                  <a:gd name="T113" fmla="*/ 38 h 223"/>
                  <a:gd name="T114" fmla="*/ 157 w 311"/>
                  <a:gd name="T115" fmla="*/ 19 h 223"/>
                  <a:gd name="T116" fmla="*/ 155 w 311"/>
                  <a:gd name="T117" fmla="*/ 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1" h="223">
                    <a:moveTo>
                      <a:pt x="157" y="0"/>
                    </a:moveTo>
                    <a:cubicBezTo>
                      <a:pt x="150" y="5"/>
                      <a:pt x="139" y="6"/>
                      <a:pt x="139" y="18"/>
                    </a:cubicBezTo>
                    <a:cubicBezTo>
                      <a:pt x="139" y="25"/>
                      <a:pt x="143" y="27"/>
                      <a:pt x="145" y="35"/>
                    </a:cubicBezTo>
                    <a:cubicBezTo>
                      <a:pt x="145" y="35"/>
                      <a:pt x="147" y="40"/>
                      <a:pt x="147" y="42"/>
                    </a:cubicBezTo>
                    <a:cubicBezTo>
                      <a:pt x="147" y="44"/>
                      <a:pt x="142" y="47"/>
                      <a:pt x="140" y="47"/>
                    </a:cubicBezTo>
                    <a:cubicBezTo>
                      <a:pt x="139" y="47"/>
                      <a:pt x="137" y="46"/>
                      <a:pt x="136" y="46"/>
                    </a:cubicBezTo>
                    <a:cubicBezTo>
                      <a:pt x="135" y="46"/>
                      <a:pt x="134" y="46"/>
                      <a:pt x="133" y="47"/>
                    </a:cubicBezTo>
                    <a:cubicBezTo>
                      <a:pt x="133" y="47"/>
                      <a:pt x="132" y="49"/>
                      <a:pt x="131" y="49"/>
                    </a:cubicBezTo>
                    <a:cubicBezTo>
                      <a:pt x="131" y="49"/>
                      <a:pt x="131" y="49"/>
                      <a:pt x="131" y="49"/>
                    </a:cubicBezTo>
                    <a:cubicBezTo>
                      <a:pt x="130" y="49"/>
                      <a:pt x="130" y="49"/>
                      <a:pt x="130" y="49"/>
                    </a:cubicBezTo>
                    <a:cubicBezTo>
                      <a:pt x="130" y="49"/>
                      <a:pt x="129" y="49"/>
                      <a:pt x="127" y="49"/>
                    </a:cubicBezTo>
                    <a:cubicBezTo>
                      <a:pt x="120" y="49"/>
                      <a:pt x="117" y="53"/>
                      <a:pt x="113" y="57"/>
                    </a:cubicBezTo>
                    <a:cubicBezTo>
                      <a:pt x="112" y="58"/>
                      <a:pt x="110" y="59"/>
                      <a:pt x="110" y="61"/>
                    </a:cubicBezTo>
                    <a:cubicBezTo>
                      <a:pt x="110" y="64"/>
                      <a:pt x="111" y="67"/>
                      <a:pt x="108" y="70"/>
                    </a:cubicBezTo>
                    <a:cubicBezTo>
                      <a:pt x="107" y="71"/>
                      <a:pt x="96" y="75"/>
                      <a:pt x="94" y="76"/>
                    </a:cubicBezTo>
                    <a:cubicBezTo>
                      <a:pt x="93" y="76"/>
                      <a:pt x="92" y="76"/>
                      <a:pt x="90" y="76"/>
                    </a:cubicBezTo>
                    <a:cubicBezTo>
                      <a:pt x="89" y="83"/>
                      <a:pt x="86" y="89"/>
                      <a:pt x="78" y="89"/>
                    </a:cubicBezTo>
                    <a:cubicBezTo>
                      <a:pt x="77" y="92"/>
                      <a:pt x="75" y="94"/>
                      <a:pt x="73" y="94"/>
                    </a:cubicBezTo>
                    <a:cubicBezTo>
                      <a:pt x="70" y="94"/>
                      <a:pt x="67" y="92"/>
                      <a:pt x="65" y="90"/>
                    </a:cubicBezTo>
                    <a:cubicBezTo>
                      <a:pt x="62" y="90"/>
                      <a:pt x="62" y="90"/>
                      <a:pt x="62" y="90"/>
                    </a:cubicBezTo>
                    <a:cubicBezTo>
                      <a:pt x="62" y="92"/>
                      <a:pt x="62" y="92"/>
                      <a:pt x="62" y="92"/>
                    </a:cubicBezTo>
                    <a:cubicBezTo>
                      <a:pt x="62" y="93"/>
                      <a:pt x="61" y="97"/>
                      <a:pt x="63" y="98"/>
                    </a:cubicBezTo>
                    <a:cubicBezTo>
                      <a:pt x="63" y="100"/>
                      <a:pt x="63" y="100"/>
                      <a:pt x="63" y="100"/>
                    </a:cubicBezTo>
                    <a:cubicBezTo>
                      <a:pt x="62" y="100"/>
                      <a:pt x="59" y="101"/>
                      <a:pt x="57" y="101"/>
                    </a:cubicBezTo>
                    <a:cubicBezTo>
                      <a:pt x="54" y="101"/>
                      <a:pt x="50" y="100"/>
                      <a:pt x="49" y="98"/>
                    </a:cubicBezTo>
                    <a:cubicBezTo>
                      <a:pt x="46" y="99"/>
                      <a:pt x="38" y="101"/>
                      <a:pt x="38" y="104"/>
                    </a:cubicBezTo>
                    <a:cubicBezTo>
                      <a:pt x="39" y="105"/>
                      <a:pt x="39" y="105"/>
                      <a:pt x="39" y="105"/>
                    </a:cubicBezTo>
                    <a:cubicBezTo>
                      <a:pt x="39" y="109"/>
                      <a:pt x="51" y="111"/>
                      <a:pt x="55" y="113"/>
                    </a:cubicBezTo>
                    <a:cubicBezTo>
                      <a:pt x="57" y="113"/>
                      <a:pt x="57" y="114"/>
                      <a:pt x="59" y="115"/>
                    </a:cubicBezTo>
                    <a:cubicBezTo>
                      <a:pt x="59" y="119"/>
                      <a:pt x="61" y="124"/>
                      <a:pt x="66" y="124"/>
                    </a:cubicBezTo>
                    <a:cubicBezTo>
                      <a:pt x="66" y="126"/>
                      <a:pt x="68" y="126"/>
                      <a:pt x="68" y="128"/>
                    </a:cubicBezTo>
                    <a:cubicBezTo>
                      <a:pt x="68" y="130"/>
                      <a:pt x="67" y="132"/>
                      <a:pt x="67" y="133"/>
                    </a:cubicBezTo>
                    <a:cubicBezTo>
                      <a:pt x="67" y="132"/>
                      <a:pt x="67" y="132"/>
                      <a:pt x="67" y="132"/>
                    </a:cubicBezTo>
                    <a:cubicBezTo>
                      <a:pt x="67" y="134"/>
                      <a:pt x="68" y="139"/>
                      <a:pt x="68" y="140"/>
                    </a:cubicBezTo>
                    <a:cubicBezTo>
                      <a:pt x="68" y="145"/>
                      <a:pt x="64" y="147"/>
                      <a:pt x="64" y="153"/>
                    </a:cubicBezTo>
                    <a:cubicBezTo>
                      <a:pt x="63" y="153"/>
                      <a:pt x="59" y="154"/>
                      <a:pt x="57" y="154"/>
                    </a:cubicBezTo>
                    <a:cubicBezTo>
                      <a:pt x="55" y="154"/>
                      <a:pt x="53" y="153"/>
                      <a:pt x="51" y="153"/>
                    </a:cubicBezTo>
                    <a:cubicBezTo>
                      <a:pt x="50" y="153"/>
                      <a:pt x="50" y="153"/>
                      <a:pt x="49" y="153"/>
                    </a:cubicBezTo>
                    <a:cubicBezTo>
                      <a:pt x="35" y="153"/>
                      <a:pt x="35" y="153"/>
                      <a:pt x="35" y="153"/>
                    </a:cubicBezTo>
                    <a:cubicBezTo>
                      <a:pt x="34" y="153"/>
                      <a:pt x="32" y="152"/>
                      <a:pt x="31" y="151"/>
                    </a:cubicBezTo>
                    <a:cubicBezTo>
                      <a:pt x="18" y="151"/>
                      <a:pt x="18" y="151"/>
                      <a:pt x="18" y="151"/>
                    </a:cubicBezTo>
                    <a:cubicBezTo>
                      <a:pt x="18" y="151"/>
                      <a:pt x="17" y="151"/>
                      <a:pt x="17" y="151"/>
                    </a:cubicBezTo>
                    <a:cubicBezTo>
                      <a:pt x="16" y="151"/>
                      <a:pt x="15" y="150"/>
                      <a:pt x="14" y="150"/>
                    </a:cubicBezTo>
                    <a:cubicBezTo>
                      <a:pt x="12" y="150"/>
                      <a:pt x="2" y="156"/>
                      <a:pt x="2" y="158"/>
                    </a:cubicBezTo>
                    <a:cubicBezTo>
                      <a:pt x="2" y="160"/>
                      <a:pt x="5" y="164"/>
                      <a:pt x="5" y="169"/>
                    </a:cubicBezTo>
                    <a:cubicBezTo>
                      <a:pt x="5" y="176"/>
                      <a:pt x="3" y="183"/>
                      <a:pt x="3" y="190"/>
                    </a:cubicBezTo>
                    <a:cubicBezTo>
                      <a:pt x="3" y="192"/>
                      <a:pt x="0" y="193"/>
                      <a:pt x="0" y="197"/>
                    </a:cubicBezTo>
                    <a:cubicBezTo>
                      <a:pt x="0" y="199"/>
                      <a:pt x="2" y="201"/>
                      <a:pt x="4" y="201"/>
                    </a:cubicBezTo>
                    <a:cubicBezTo>
                      <a:pt x="4" y="204"/>
                      <a:pt x="4" y="206"/>
                      <a:pt x="4" y="212"/>
                    </a:cubicBezTo>
                    <a:cubicBezTo>
                      <a:pt x="4" y="213"/>
                      <a:pt x="5" y="214"/>
                      <a:pt x="7" y="214"/>
                    </a:cubicBezTo>
                    <a:cubicBezTo>
                      <a:pt x="11" y="214"/>
                      <a:pt x="14" y="212"/>
                      <a:pt x="19" y="212"/>
                    </a:cubicBezTo>
                    <a:cubicBezTo>
                      <a:pt x="25" y="212"/>
                      <a:pt x="25" y="223"/>
                      <a:pt x="30" y="223"/>
                    </a:cubicBezTo>
                    <a:cubicBezTo>
                      <a:pt x="36" y="223"/>
                      <a:pt x="40" y="217"/>
                      <a:pt x="46" y="217"/>
                    </a:cubicBezTo>
                    <a:cubicBezTo>
                      <a:pt x="48" y="217"/>
                      <a:pt x="51" y="216"/>
                      <a:pt x="53" y="216"/>
                    </a:cubicBezTo>
                    <a:cubicBezTo>
                      <a:pt x="54" y="216"/>
                      <a:pt x="55" y="216"/>
                      <a:pt x="55" y="217"/>
                    </a:cubicBezTo>
                    <a:cubicBezTo>
                      <a:pt x="55" y="216"/>
                      <a:pt x="55" y="216"/>
                      <a:pt x="55" y="216"/>
                    </a:cubicBezTo>
                    <a:cubicBezTo>
                      <a:pt x="56" y="217"/>
                      <a:pt x="56" y="217"/>
                      <a:pt x="57" y="217"/>
                    </a:cubicBezTo>
                    <a:cubicBezTo>
                      <a:pt x="61" y="217"/>
                      <a:pt x="62" y="211"/>
                      <a:pt x="65" y="209"/>
                    </a:cubicBezTo>
                    <a:cubicBezTo>
                      <a:pt x="71" y="206"/>
                      <a:pt x="72" y="203"/>
                      <a:pt x="76" y="197"/>
                    </a:cubicBezTo>
                    <a:cubicBezTo>
                      <a:pt x="75" y="197"/>
                      <a:pt x="73" y="196"/>
                      <a:pt x="73" y="194"/>
                    </a:cubicBezTo>
                    <a:cubicBezTo>
                      <a:pt x="73" y="187"/>
                      <a:pt x="81" y="176"/>
                      <a:pt x="87" y="175"/>
                    </a:cubicBezTo>
                    <a:cubicBezTo>
                      <a:pt x="93" y="173"/>
                      <a:pt x="99" y="171"/>
                      <a:pt x="100" y="166"/>
                    </a:cubicBezTo>
                    <a:cubicBezTo>
                      <a:pt x="99" y="160"/>
                      <a:pt x="99" y="160"/>
                      <a:pt x="99" y="160"/>
                    </a:cubicBezTo>
                    <a:cubicBezTo>
                      <a:pt x="99" y="155"/>
                      <a:pt x="103" y="152"/>
                      <a:pt x="107" y="152"/>
                    </a:cubicBezTo>
                    <a:cubicBezTo>
                      <a:pt x="113" y="152"/>
                      <a:pt x="117" y="156"/>
                      <a:pt x="123" y="156"/>
                    </a:cubicBezTo>
                    <a:cubicBezTo>
                      <a:pt x="130" y="156"/>
                      <a:pt x="133" y="150"/>
                      <a:pt x="139" y="148"/>
                    </a:cubicBezTo>
                    <a:cubicBezTo>
                      <a:pt x="141" y="147"/>
                      <a:pt x="141" y="143"/>
                      <a:pt x="147" y="143"/>
                    </a:cubicBezTo>
                    <a:cubicBezTo>
                      <a:pt x="157" y="143"/>
                      <a:pt x="159" y="155"/>
                      <a:pt x="164" y="161"/>
                    </a:cubicBezTo>
                    <a:cubicBezTo>
                      <a:pt x="165" y="163"/>
                      <a:pt x="169" y="164"/>
                      <a:pt x="171" y="166"/>
                    </a:cubicBezTo>
                    <a:cubicBezTo>
                      <a:pt x="176" y="171"/>
                      <a:pt x="178" y="174"/>
                      <a:pt x="186" y="176"/>
                    </a:cubicBezTo>
                    <a:cubicBezTo>
                      <a:pt x="186" y="177"/>
                      <a:pt x="191" y="178"/>
                      <a:pt x="192" y="178"/>
                    </a:cubicBezTo>
                    <a:cubicBezTo>
                      <a:pt x="192" y="180"/>
                      <a:pt x="199" y="187"/>
                      <a:pt x="200" y="187"/>
                    </a:cubicBezTo>
                    <a:cubicBezTo>
                      <a:pt x="200" y="189"/>
                      <a:pt x="202" y="191"/>
                      <a:pt x="202" y="195"/>
                    </a:cubicBezTo>
                    <a:cubicBezTo>
                      <a:pt x="202" y="198"/>
                      <a:pt x="201" y="202"/>
                      <a:pt x="198" y="202"/>
                    </a:cubicBezTo>
                    <a:cubicBezTo>
                      <a:pt x="198" y="204"/>
                      <a:pt x="199" y="204"/>
                      <a:pt x="201" y="204"/>
                    </a:cubicBezTo>
                    <a:cubicBezTo>
                      <a:pt x="205" y="204"/>
                      <a:pt x="204" y="199"/>
                      <a:pt x="207" y="196"/>
                    </a:cubicBezTo>
                    <a:cubicBezTo>
                      <a:pt x="207" y="196"/>
                      <a:pt x="210" y="196"/>
                      <a:pt x="210" y="195"/>
                    </a:cubicBezTo>
                    <a:cubicBezTo>
                      <a:pt x="210" y="191"/>
                      <a:pt x="205" y="190"/>
                      <a:pt x="205" y="186"/>
                    </a:cubicBezTo>
                    <a:cubicBezTo>
                      <a:pt x="205" y="184"/>
                      <a:pt x="208" y="182"/>
                      <a:pt x="212" y="182"/>
                    </a:cubicBezTo>
                    <a:cubicBezTo>
                      <a:pt x="216" y="182"/>
                      <a:pt x="218" y="186"/>
                      <a:pt x="221" y="186"/>
                    </a:cubicBezTo>
                    <a:cubicBezTo>
                      <a:pt x="221" y="180"/>
                      <a:pt x="215" y="178"/>
                      <a:pt x="209" y="175"/>
                    </a:cubicBezTo>
                    <a:cubicBezTo>
                      <a:pt x="207" y="174"/>
                      <a:pt x="201" y="173"/>
                      <a:pt x="202" y="169"/>
                    </a:cubicBezTo>
                    <a:cubicBezTo>
                      <a:pt x="202" y="169"/>
                      <a:pt x="202" y="168"/>
                      <a:pt x="202" y="167"/>
                    </a:cubicBezTo>
                    <a:cubicBezTo>
                      <a:pt x="200" y="167"/>
                      <a:pt x="198" y="168"/>
                      <a:pt x="196" y="168"/>
                    </a:cubicBezTo>
                    <a:cubicBezTo>
                      <a:pt x="194" y="168"/>
                      <a:pt x="193" y="167"/>
                      <a:pt x="191" y="167"/>
                    </a:cubicBezTo>
                    <a:cubicBezTo>
                      <a:pt x="189" y="165"/>
                      <a:pt x="187" y="161"/>
                      <a:pt x="186" y="157"/>
                    </a:cubicBezTo>
                    <a:cubicBezTo>
                      <a:pt x="185" y="154"/>
                      <a:pt x="182" y="150"/>
                      <a:pt x="178" y="148"/>
                    </a:cubicBezTo>
                    <a:cubicBezTo>
                      <a:pt x="175" y="147"/>
                      <a:pt x="172" y="145"/>
                      <a:pt x="172" y="141"/>
                    </a:cubicBezTo>
                    <a:cubicBezTo>
                      <a:pt x="172" y="139"/>
                      <a:pt x="173" y="138"/>
                      <a:pt x="173" y="136"/>
                    </a:cubicBezTo>
                    <a:cubicBezTo>
                      <a:pt x="173" y="136"/>
                      <a:pt x="172" y="135"/>
                      <a:pt x="172" y="134"/>
                    </a:cubicBezTo>
                    <a:cubicBezTo>
                      <a:pt x="172" y="131"/>
                      <a:pt x="178" y="131"/>
                      <a:pt x="181" y="129"/>
                    </a:cubicBezTo>
                    <a:cubicBezTo>
                      <a:pt x="183" y="131"/>
                      <a:pt x="181" y="137"/>
                      <a:pt x="185" y="137"/>
                    </a:cubicBezTo>
                    <a:cubicBezTo>
                      <a:pt x="188" y="137"/>
                      <a:pt x="190" y="137"/>
                      <a:pt x="193" y="137"/>
                    </a:cubicBezTo>
                    <a:cubicBezTo>
                      <a:pt x="193" y="143"/>
                      <a:pt x="201" y="153"/>
                      <a:pt x="207" y="153"/>
                    </a:cubicBezTo>
                    <a:cubicBezTo>
                      <a:pt x="208" y="153"/>
                      <a:pt x="209" y="153"/>
                      <a:pt x="211" y="153"/>
                    </a:cubicBezTo>
                    <a:cubicBezTo>
                      <a:pt x="211" y="157"/>
                      <a:pt x="215" y="157"/>
                      <a:pt x="219" y="159"/>
                    </a:cubicBezTo>
                    <a:cubicBezTo>
                      <a:pt x="223" y="161"/>
                      <a:pt x="229" y="167"/>
                      <a:pt x="229" y="171"/>
                    </a:cubicBezTo>
                    <a:cubicBezTo>
                      <a:pt x="229" y="173"/>
                      <a:pt x="229" y="175"/>
                      <a:pt x="229" y="178"/>
                    </a:cubicBezTo>
                    <a:cubicBezTo>
                      <a:pt x="229" y="184"/>
                      <a:pt x="234" y="187"/>
                      <a:pt x="237" y="190"/>
                    </a:cubicBezTo>
                    <a:cubicBezTo>
                      <a:pt x="240" y="193"/>
                      <a:pt x="242" y="195"/>
                      <a:pt x="243" y="199"/>
                    </a:cubicBezTo>
                    <a:cubicBezTo>
                      <a:pt x="243" y="200"/>
                      <a:pt x="244" y="202"/>
                      <a:pt x="245" y="202"/>
                    </a:cubicBezTo>
                    <a:cubicBezTo>
                      <a:pt x="247" y="202"/>
                      <a:pt x="248" y="202"/>
                      <a:pt x="250" y="202"/>
                    </a:cubicBezTo>
                    <a:cubicBezTo>
                      <a:pt x="249" y="204"/>
                      <a:pt x="246" y="205"/>
                      <a:pt x="246" y="207"/>
                    </a:cubicBezTo>
                    <a:cubicBezTo>
                      <a:pt x="246" y="212"/>
                      <a:pt x="250" y="216"/>
                      <a:pt x="255" y="216"/>
                    </a:cubicBezTo>
                    <a:cubicBezTo>
                      <a:pt x="255" y="216"/>
                      <a:pt x="257" y="216"/>
                      <a:pt x="258" y="216"/>
                    </a:cubicBezTo>
                    <a:cubicBezTo>
                      <a:pt x="256" y="215"/>
                      <a:pt x="258" y="211"/>
                      <a:pt x="258" y="210"/>
                    </a:cubicBezTo>
                    <a:cubicBezTo>
                      <a:pt x="258" y="207"/>
                      <a:pt x="258" y="206"/>
                      <a:pt x="257" y="205"/>
                    </a:cubicBezTo>
                    <a:cubicBezTo>
                      <a:pt x="257" y="202"/>
                      <a:pt x="257" y="202"/>
                      <a:pt x="257" y="202"/>
                    </a:cubicBezTo>
                    <a:cubicBezTo>
                      <a:pt x="258" y="204"/>
                      <a:pt x="261" y="206"/>
                      <a:pt x="264" y="207"/>
                    </a:cubicBezTo>
                    <a:cubicBezTo>
                      <a:pt x="265" y="207"/>
                      <a:pt x="265" y="207"/>
                      <a:pt x="265" y="207"/>
                    </a:cubicBezTo>
                    <a:cubicBezTo>
                      <a:pt x="265" y="205"/>
                      <a:pt x="268" y="206"/>
                      <a:pt x="269" y="205"/>
                    </a:cubicBezTo>
                    <a:cubicBezTo>
                      <a:pt x="269" y="204"/>
                      <a:pt x="268" y="203"/>
                      <a:pt x="268" y="202"/>
                    </a:cubicBezTo>
                    <a:cubicBezTo>
                      <a:pt x="266" y="202"/>
                      <a:pt x="258" y="195"/>
                      <a:pt x="258" y="195"/>
                    </a:cubicBezTo>
                    <a:cubicBezTo>
                      <a:pt x="258" y="194"/>
                      <a:pt x="259" y="193"/>
                      <a:pt x="260" y="191"/>
                    </a:cubicBezTo>
                    <a:cubicBezTo>
                      <a:pt x="254" y="185"/>
                      <a:pt x="254" y="185"/>
                      <a:pt x="254" y="185"/>
                    </a:cubicBezTo>
                    <a:cubicBezTo>
                      <a:pt x="254" y="184"/>
                      <a:pt x="256" y="182"/>
                      <a:pt x="257" y="182"/>
                    </a:cubicBezTo>
                    <a:cubicBezTo>
                      <a:pt x="260" y="182"/>
                      <a:pt x="260" y="186"/>
                      <a:pt x="265" y="186"/>
                    </a:cubicBezTo>
                    <a:cubicBezTo>
                      <a:pt x="265" y="184"/>
                      <a:pt x="265" y="182"/>
                      <a:pt x="265" y="180"/>
                    </a:cubicBezTo>
                    <a:cubicBezTo>
                      <a:pt x="268" y="179"/>
                      <a:pt x="269" y="176"/>
                      <a:pt x="274" y="176"/>
                    </a:cubicBezTo>
                    <a:cubicBezTo>
                      <a:pt x="279" y="176"/>
                      <a:pt x="282" y="182"/>
                      <a:pt x="286" y="182"/>
                    </a:cubicBezTo>
                    <a:cubicBezTo>
                      <a:pt x="290" y="182"/>
                      <a:pt x="290" y="178"/>
                      <a:pt x="294" y="176"/>
                    </a:cubicBezTo>
                    <a:cubicBezTo>
                      <a:pt x="295" y="176"/>
                      <a:pt x="296" y="176"/>
                      <a:pt x="297" y="176"/>
                    </a:cubicBezTo>
                    <a:cubicBezTo>
                      <a:pt x="297" y="176"/>
                      <a:pt x="298" y="176"/>
                      <a:pt x="298" y="176"/>
                    </a:cubicBezTo>
                    <a:cubicBezTo>
                      <a:pt x="298" y="176"/>
                      <a:pt x="298" y="176"/>
                      <a:pt x="299" y="176"/>
                    </a:cubicBezTo>
                    <a:cubicBezTo>
                      <a:pt x="300" y="176"/>
                      <a:pt x="300" y="176"/>
                      <a:pt x="301" y="176"/>
                    </a:cubicBezTo>
                    <a:cubicBezTo>
                      <a:pt x="303" y="175"/>
                      <a:pt x="304" y="176"/>
                      <a:pt x="305" y="174"/>
                    </a:cubicBezTo>
                    <a:cubicBezTo>
                      <a:pt x="303" y="172"/>
                      <a:pt x="296" y="168"/>
                      <a:pt x="296" y="162"/>
                    </a:cubicBezTo>
                    <a:cubicBezTo>
                      <a:pt x="296" y="158"/>
                      <a:pt x="301" y="153"/>
                      <a:pt x="303" y="150"/>
                    </a:cubicBezTo>
                    <a:cubicBezTo>
                      <a:pt x="303" y="143"/>
                      <a:pt x="303" y="143"/>
                      <a:pt x="303" y="143"/>
                    </a:cubicBezTo>
                    <a:cubicBezTo>
                      <a:pt x="304" y="141"/>
                      <a:pt x="304" y="143"/>
                      <a:pt x="305" y="139"/>
                    </a:cubicBezTo>
                    <a:cubicBezTo>
                      <a:pt x="305" y="136"/>
                      <a:pt x="308" y="134"/>
                      <a:pt x="311" y="134"/>
                    </a:cubicBezTo>
                    <a:cubicBezTo>
                      <a:pt x="311" y="132"/>
                      <a:pt x="311" y="131"/>
                      <a:pt x="311" y="130"/>
                    </a:cubicBezTo>
                    <a:cubicBezTo>
                      <a:pt x="309" y="130"/>
                      <a:pt x="305" y="131"/>
                      <a:pt x="304" y="131"/>
                    </a:cubicBezTo>
                    <a:cubicBezTo>
                      <a:pt x="303" y="130"/>
                      <a:pt x="303" y="130"/>
                      <a:pt x="303" y="130"/>
                    </a:cubicBezTo>
                    <a:cubicBezTo>
                      <a:pt x="302" y="129"/>
                      <a:pt x="301" y="128"/>
                      <a:pt x="301" y="128"/>
                    </a:cubicBezTo>
                    <a:cubicBezTo>
                      <a:pt x="301" y="116"/>
                      <a:pt x="301" y="116"/>
                      <a:pt x="301" y="116"/>
                    </a:cubicBezTo>
                    <a:cubicBezTo>
                      <a:pt x="294" y="116"/>
                      <a:pt x="296" y="101"/>
                      <a:pt x="288" y="101"/>
                    </a:cubicBezTo>
                    <a:cubicBezTo>
                      <a:pt x="281" y="101"/>
                      <a:pt x="277" y="105"/>
                      <a:pt x="268" y="105"/>
                    </a:cubicBezTo>
                    <a:cubicBezTo>
                      <a:pt x="266" y="105"/>
                      <a:pt x="264" y="105"/>
                      <a:pt x="263" y="105"/>
                    </a:cubicBezTo>
                    <a:cubicBezTo>
                      <a:pt x="259" y="105"/>
                      <a:pt x="256" y="104"/>
                      <a:pt x="256" y="99"/>
                    </a:cubicBezTo>
                    <a:cubicBezTo>
                      <a:pt x="256" y="99"/>
                      <a:pt x="256" y="99"/>
                      <a:pt x="256" y="99"/>
                    </a:cubicBezTo>
                    <a:cubicBezTo>
                      <a:pt x="256" y="99"/>
                      <a:pt x="256" y="99"/>
                      <a:pt x="256" y="99"/>
                    </a:cubicBezTo>
                    <a:cubicBezTo>
                      <a:pt x="256" y="92"/>
                      <a:pt x="257" y="87"/>
                      <a:pt x="260" y="82"/>
                    </a:cubicBezTo>
                    <a:cubicBezTo>
                      <a:pt x="262" y="81"/>
                      <a:pt x="267" y="79"/>
                      <a:pt x="267" y="76"/>
                    </a:cubicBezTo>
                    <a:cubicBezTo>
                      <a:pt x="267" y="71"/>
                      <a:pt x="262" y="67"/>
                      <a:pt x="262" y="61"/>
                    </a:cubicBezTo>
                    <a:cubicBezTo>
                      <a:pt x="262" y="61"/>
                      <a:pt x="262" y="61"/>
                      <a:pt x="262" y="61"/>
                    </a:cubicBezTo>
                    <a:cubicBezTo>
                      <a:pt x="262" y="61"/>
                      <a:pt x="262" y="61"/>
                      <a:pt x="262" y="61"/>
                    </a:cubicBezTo>
                    <a:cubicBezTo>
                      <a:pt x="262" y="57"/>
                      <a:pt x="266" y="55"/>
                      <a:pt x="266" y="52"/>
                    </a:cubicBezTo>
                    <a:cubicBezTo>
                      <a:pt x="266" y="46"/>
                      <a:pt x="263" y="35"/>
                      <a:pt x="257" y="35"/>
                    </a:cubicBezTo>
                    <a:cubicBezTo>
                      <a:pt x="251" y="35"/>
                      <a:pt x="248" y="35"/>
                      <a:pt x="242" y="35"/>
                    </a:cubicBezTo>
                    <a:cubicBezTo>
                      <a:pt x="242" y="35"/>
                      <a:pt x="242" y="35"/>
                      <a:pt x="242" y="35"/>
                    </a:cubicBezTo>
                    <a:cubicBezTo>
                      <a:pt x="242" y="35"/>
                      <a:pt x="242" y="35"/>
                      <a:pt x="242" y="35"/>
                    </a:cubicBezTo>
                    <a:cubicBezTo>
                      <a:pt x="242" y="35"/>
                      <a:pt x="242" y="35"/>
                      <a:pt x="242" y="35"/>
                    </a:cubicBezTo>
                    <a:cubicBezTo>
                      <a:pt x="242" y="35"/>
                      <a:pt x="242" y="35"/>
                      <a:pt x="242" y="35"/>
                    </a:cubicBezTo>
                    <a:cubicBezTo>
                      <a:pt x="242" y="35"/>
                      <a:pt x="242" y="35"/>
                      <a:pt x="242" y="35"/>
                    </a:cubicBezTo>
                    <a:cubicBezTo>
                      <a:pt x="242" y="35"/>
                      <a:pt x="242" y="35"/>
                      <a:pt x="242" y="35"/>
                    </a:cubicBezTo>
                    <a:cubicBezTo>
                      <a:pt x="242" y="35"/>
                      <a:pt x="242" y="35"/>
                      <a:pt x="242" y="35"/>
                    </a:cubicBezTo>
                    <a:cubicBezTo>
                      <a:pt x="239" y="35"/>
                      <a:pt x="236" y="36"/>
                      <a:pt x="232" y="36"/>
                    </a:cubicBezTo>
                    <a:cubicBezTo>
                      <a:pt x="232" y="36"/>
                      <a:pt x="232" y="36"/>
                      <a:pt x="232" y="36"/>
                    </a:cubicBezTo>
                    <a:cubicBezTo>
                      <a:pt x="229" y="36"/>
                      <a:pt x="225" y="37"/>
                      <a:pt x="222" y="37"/>
                    </a:cubicBezTo>
                    <a:cubicBezTo>
                      <a:pt x="222" y="36"/>
                      <a:pt x="223" y="35"/>
                      <a:pt x="223" y="34"/>
                    </a:cubicBezTo>
                    <a:cubicBezTo>
                      <a:pt x="221" y="33"/>
                      <a:pt x="217" y="33"/>
                      <a:pt x="214" y="33"/>
                    </a:cubicBezTo>
                    <a:cubicBezTo>
                      <a:pt x="210" y="33"/>
                      <a:pt x="206" y="37"/>
                      <a:pt x="203" y="38"/>
                    </a:cubicBezTo>
                    <a:cubicBezTo>
                      <a:pt x="199" y="40"/>
                      <a:pt x="195" y="39"/>
                      <a:pt x="190" y="41"/>
                    </a:cubicBezTo>
                    <a:cubicBezTo>
                      <a:pt x="189" y="42"/>
                      <a:pt x="189" y="44"/>
                      <a:pt x="186" y="44"/>
                    </a:cubicBezTo>
                    <a:cubicBezTo>
                      <a:pt x="186" y="44"/>
                      <a:pt x="181" y="40"/>
                      <a:pt x="181" y="40"/>
                    </a:cubicBezTo>
                    <a:cubicBezTo>
                      <a:pt x="181" y="39"/>
                      <a:pt x="182" y="38"/>
                      <a:pt x="182" y="37"/>
                    </a:cubicBezTo>
                    <a:cubicBezTo>
                      <a:pt x="182" y="37"/>
                      <a:pt x="182" y="37"/>
                      <a:pt x="181" y="37"/>
                    </a:cubicBezTo>
                    <a:cubicBezTo>
                      <a:pt x="175" y="37"/>
                      <a:pt x="170" y="42"/>
                      <a:pt x="163" y="42"/>
                    </a:cubicBezTo>
                    <a:cubicBezTo>
                      <a:pt x="162" y="42"/>
                      <a:pt x="161" y="40"/>
                      <a:pt x="161" y="39"/>
                    </a:cubicBezTo>
                    <a:cubicBezTo>
                      <a:pt x="158" y="39"/>
                      <a:pt x="157" y="38"/>
                      <a:pt x="154" y="38"/>
                    </a:cubicBezTo>
                    <a:cubicBezTo>
                      <a:pt x="154" y="37"/>
                      <a:pt x="154" y="37"/>
                      <a:pt x="154" y="35"/>
                    </a:cubicBezTo>
                    <a:cubicBezTo>
                      <a:pt x="152" y="35"/>
                      <a:pt x="151" y="33"/>
                      <a:pt x="151" y="30"/>
                    </a:cubicBezTo>
                    <a:cubicBezTo>
                      <a:pt x="151" y="25"/>
                      <a:pt x="154" y="22"/>
                      <a:pt x="157" y="19"/>
                    </a:cubicBezTo>
                    <a:cubicBezTo>
                      <a:pt x="158" y="18"/>
                      <a:pt x="161" y="18"/>
                      <a:pt x="161" y="16"/>
                    </a:cubicBezTo>
                    <a:cubicBezTo>
                      <a:pt x="161" y="16"/>
                      <a:pt x="161" y="15"/>
                      <a:pt x="161" y="14"/>
                    </a:cubicBezTo>
                    <a:cubicBezTo>
                      <a:pt x="158" y="14"/>
                      <a:pt x="155" y="14"/>
                      <a:pt x="155" y="11"/>
                    </a:cubicBezTo>
                    <a:cubicBezTo>
                      <a:pt x="155" y="8"/>
                      <a:pt x="156" y="7"/>
                      <a:pt x="157" y="4"/>
                    </a:cubicBezTo>
                    <a:cubicBezTo>
                      <a:pt x="157" y="0"/>
                      <a:pt x="157" y="0"/>
                      <a:pt x="15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9" name="Freeform 69"/>
              <p:cNvSpPr>
                <a:spLocks/>
              </p:cNvSpPr>
              <p:nvPr/>
            </p:nvSpPr>
            <p:spPr bwMode="auto">
              <a:xfrm>
                <a:off x="5614988" y="2166938"/>
                <a:ext cx="457200" cy="439738"/>
              </a:xfrm>
              <a:custGeom>
                <a:avLst/>
                <a:gdLst>
                  <a:gd name="T0" fmla="*/ 172 w 210"/>
                  <a:gd name="T1" fmla="*/ 8 h 202"/>
                  <a:gd name="T2" fmla="*/ 159 w 210"/>
                  <a:gd name="T3" fmla="*/ 11 h 202"/>
                  <a:gd name="T4" fmla="*/ 164 w 210"/>
                  <a:gd name="T5" fmla="*/ 2 h 202"/>
                  <a:gd name="T6" fmla="*/ 149 w 210"/>
                  <a:gd name="T7" fmla="*/ 6 h 202"/>
                  <a:gd name="T8" fmla="*/ 138 w 210"/>
                  <a:gd name="T9" fmla="*/ 6 h 202"/>
                  <a:gd name="T10" fmla="*/ 128 w 210"/>
                  <a:gd name="T11" fmla="*/ 17 h 202"/>
                  <a:gd name="T12" fmla="*/ 118 w 210"/>
                  <a:gd name="T13" fmla="*/ 20 h 202"/>
                  <a:gd name="T14" fmla="*/ 106 w 210"/>
                  <a:gd name="T15" fmla="*/ 20 h 202"/>
                  <a:gd name="T16" fmla="*/ 105 w 210"/>
                  <a:gd name="T17" fmla="*/ 23 h 202"/>
                  <a:gd name="T18" fmla="*/ 96 w 210"/>
                  <a:gd name="T19" fmla="*/ 27 h 202"/>
                  <a:gd name="T20" fmla="*/ 100 w 210"/>
                  <a:gd name="T21" fmla="*/ 28 h 202"/>
                  <a:gd name="T22" fmla="*/ 86 w 210"/>
                  <a:gd name="T23" fmla="*/ 32 h 202"/>
                  <a:gd name="T24" fmla="*/ 82 w 210"/>
                  <a:gd name="T25" fmla="*/ 31 h 202"/>
                  <a:gd name="T26" fmla="*/ 76 w 210"/>
                  <a:gd name="T27" fmla="*/ 34 h 202"/>
                  <a:gd name="T28" fmla="*/ 74 w 210"/>
                  <a:gd name="T29" fmla="*/ 39 h 202"/>
                  <a:gd name="T30" fmla="*/ 76 w 210"/>
                  <a:gd name="T31" fmla="*/ 52 h 202"/>
                  <a:gd name="T32" fmla="*/ 60 w 210"/>
                  <a:gd name="T33" fmla="*/ 70 h 202"/>
                  <a:gd name="T34" fmla="*/ 29 w 210"/>
                  <a:gd name="T35" fmla="*/ 101 h 202"/>
                  <a:gd name="T36" fmla="*/ 34 w 210"/>
                  <a:gd name="T37" fmla="*/ 103 h 202"/>
                  <a:gd name="T38" fmla="*/ 7 w 210"/>
                  <a:gd name="T39" fmla="*/ 120 h 202"/>
                  <a:gd name="T40" fmla="*/ 5 w 210"/>
                  <a:gd name="T41" fmla="*/ 147 h 202"/>
                  <a:gd name="T42" fmla="*/ 8 w 210"/>
                  <a:gd name="T43" fmla="*/ 153 h 202"/>
                  <a:gd name="T44" fmla="*/ 3 w 210"/>
                  <a:gd name="T45" fmla="*/ 161 h 202"/>
                  <a:gd name="T46" fmla="*/ 43 w 210"/>
                  <a:gd name="T47" fmla="*/ 150 h 202"/>
                  <a:gd name="T48" fmla="*/ 47 w 210"/>
                  <a:gd name="T49" fmla="*/ 161 h 202"/>
                  <a:gd name="T50" fmla="*/ 59 w 210"/>
                  <a:gd name="T51" fmla="*/ 186 h 202"/>
                  <a:gd name="T52" fmla="*/ 65 w 210"/>
                  <a:gd name="T53" fmla="*/ 202 h 202"/>
                  <a:gd name="T54" fmla="*/ 86 w 210"/>
                  <a:gd name="T55" fmla="*/ 193 h 202"/>
                  <a:gd name="T56" fmla="*/ 90 w 210"/>
                  <a:gd name="T57" fmla="*/ 175 h 202"/>
                  <a:gd name="T58" fmla="*/ 109 w 210"/>
                  <a:gd name="T59" fmla="*/ 149 h 202"/>
                  <a:gd name="T60" fmla="*/ 94 w 210"/>
                  <a:gd name="T61" fmla="*/ 133 h 202"/>
                  <a:gd name="T62" fmla="*/ 98 w 210"/>
                  <a:gd name="T63" fmla="*/ 116 h 202"/>
                  <a:gd name="T64" fmla="*/ 130 w 210"/>
                  <a:gd name="T65" fmla="*/ 91 h 202"/>
                  <a:gd name="T66" fmla="*/ 147 w 210"/>
                  <a:gd name="T67" fmla="*/ 74 h 202"/>
                  <a:gd name="T68" fmla="*/ 152 w 210"/>
                  <a:gd name="T69" fmla="*/ 90 h 202"/>
                  <a:gd name="T70" fmla="*/ 127 w 210"/>
                  <a:gd name="T71" fmla="*/ 116 h 202"/>
                  <a:gd name="T72" fmla="*/ 128 w 210"/>
                  <a:gd name="T73" fmla="*/ 133 h 202"/>
                  <a:gd name="T74" fmla="*/ 147 w 210"/>
                  <a:gd name="T75" fmla="*/ 146 h 202"/>
                  <a:gd name="T76" fmla="*/ 168 w 210"/>
                  <a:gd name="T77" fmla="*/ 143 h 202"/>
                  <a:gd name="T78" fmla="*/ 185 w 210"/>
                  <a:gd name="T79" fmla="*/ 137 h 202"/>
                  <a:gd name="T80" fmla="*/ 210 w 210"/>
                  <a:gd name="T81" fmla="*/ 109 h 202"/>
                  <a:gd name="T82" fmla="*/ 201 w 210"/>
                  <a:gd name="T83" fmla="*/ 97 h 202"/>
                  <a:gd name="T84" fmla="*/ 205 w 210"/>
                  <a:gd name="T85" fmla="*/ 93 h 202"/>
                  <a:gd name="T86" fmla="*/ 196 w 210"/>
                  <a:gd name="T87" fmla="*/ 79 h 202"/>
                  <a:gd name="T88" fmla="*/ 199 w 210"/>
                  <a:gd name="T89" fmla="*/ 71 h 202"/>
                  <a:gd name="T90" fmla="*/ 193 w 210"/>
                  <a:gd name="T91" fmla="*/ 57 h 202"/>
                  <a:gd name="T92" fmla="*/ 198 w 210"/>
                  <a:gd name="T93" fmla="*/ 45 h 202"/>
                  <a:gd name="T94" fmla="*/ 188 w 210"/>
                  <a:gd name="T95" fmla="*/ 33 h 202"/>
                  <a:gd name="T96" fmla="*/ 203 w 210"/>
                  <a:gd name="T97" fmla="*/ 19 h 202"/>
                  <a:gd name="T98" fmla="*/ 188 w 210"/>
                  <a:gd name="T99" fmla="*/ 14 h 202"/>
                  <a:gd name="T100" fmla="*/ 190 w 210"/>
                  <a:gd name="T101" fmla="*/ 2 h 202"/>
                  <a:gd name="T102" fmla="*/ 183 w 210"/>
                  <a:gd name="T103"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0" h="202">
                    <a:moveTo>
                      <a:pt x="183" y="0"/>
                    </a:moveTo>
                    <a:cubicBezTo>
                      <a:pt x="178" y="3"/>
                      <a:pt x="176" y="4"/>
                      <a:pt x="172" y="8"/>
                    </a:cubicBezTo>
                    <a:cubicBezTo>
                      <a:pt x="172" y="6"/>
                      <a:pt x="172" y="5"/>
                      <a:pt x="171" y="3"/>
                    </a:cubicBezTo>
                    <a:cubicBezTo>
                      <a:pt x="166" y="5"/>
                      <a:pt x="164" y="11"/>
                      <a:pt x="159" y="11"/>
                    </a:cubicBezTo>
                    <a:cubicBezTo>
                      <a:pt x="159" y="11"/>
                      <a:pt x="159" y="11"/>
                      <a:pt x="158" y="11"/>
                    </a:cubicBezTo>
                    <a:cubicBezTo>
                      <a:pt x="160" y="7"/>
                      <a:pt x="164" y="6"/>
                      <a:pt x="164" y="2"/>
                    </a:cubicBezTo>
                    <a:cubicBezTo>
                      <a:pt x="164" y="2"/>
                      <a:pt x="164" y="1"/>
                      <a:pt x="163" y="1"/>
                    </a:cubicBezTo>
                    <a:cubicBezTo>
                      <a:pt x="160" y="1"/>
                      <a:pt x="153" y="6"/>
                      <a:pt x="149" y="6"/>
                    </a:cubicBezTo>
                    <a:cubicBezTo>
                      <a:pt x="147" y="6"/>
                      <a:pt x="145" y="3"/>
                      <a:pt x="143" y="1"/>
                    </a:cubicBezTo>
                    <a:cubicBezTo>
                      <a:pt x="143" y="3"/>
                      <a:pt x="138" y="4"/>
                      <a:pt x="138" y="6"/>
                    </a:cubicBezTo>
                    <a:cubicBezTo>
                      <a:pt x="138" y="8"/>
                      <a:pt x="140" y="8"/>
                      <a:pt x="142" y="9"/>
                    </a:cubicBezTo>
                    <a:cubicBezTo>
                      <a:pt x="137" y="12"/>
                      <a:pt x="132" y="10"/>
                      <a:pt x="128" y="17"/>
                    </a:cubicBezTo>
                    <a:cubicBezTo>
                      <a:pt x="128" y="12"/>
                      <a:pt x="128" y="12"/>
                      <a:pt x="128" y="12"/>
                    </a:cubicBezTo>
                    <a:cubicBezTo>
                      <a:pt x="122" y="12"/>
                      <a:pt x="121" y="19"/>
                      <a:pt x="118" y="20"/>
                    </a:cubicBezTo>
                    <a:cubicBezTo>
                      <a:pt x="118" y="16"/>
                      <a:pt x="118" y="16"/>
                      <a:pt x="118" y="16"/>
                    </a:cubicBezTo>
                    <a:cubicBezTo>
                      <a:pt x="113" y="17"/>
                      <a:pt x="108" y="17"/>
                      <a:pt x="106" y="20"/>
                    </a:cubicBezTo>
                    <a:cubicBezTo>
                      <a:pt x="107" y="21"/>
                      <a:pt x="106" y="21"/>
                      <a:pt x="108" y="22"/>
                    </a:cubicBezTo>
                    <a:cubicBezTo>
                      <a:pt x="107" y="23"/>
                      <a:pt x="106" y="23"/>
                      <a:pt x="105" y="23"/>
                    </a:cubicBezTo>
                    <a:cubicBezTo>
                      <a:pt x="104" y="23"/>
                      <a:pt x="103" y="23"/>
                      <a:pt x="102" y="23"/>
                    </a:cubicBezTo>
                    <a:cubicBezTo>
                      <a:pt x="99" y="23"/>
                      <a:pt x="97" y="25"/>
                      <a:pt x="96" y="27"/>
                    </a:cubicBezTo>
                    <a:cubicBezTo>
                      <a:pt x="96" y="27"/>
                      <a:pt x="97" y="27"/>
                      <a:pt x="97" y="27"/>
                    </a:cubicBezTo>
                    <a:cubicBezTo>
                      <a:pt x="98" y="27"/>
                      <a:pt x="99" y="27"/>
                      <a:pt x="100" y="28"/>
                    </a:cubicBezTo>
                    <a:cubicBezTo>
                      <a:pt x="100" y="28"/>
                      <a:pt x="97" y="35"/>
                      <a:pt x="95" y="35"/>
                    </a:cubicBezTo>
                    <a:cubicBezTo>
                      <a:pt x="91" y="35"/>
                      <a:pt x="90" y="32"/>
                      <a:pt x="86" y="32"/>
                    </a:cubicBezTo>
                    <a:cubicBezTo>
                      <a:pt x="87" y="30"/>
                      <a:pt x="86" y="29"/>
                      <a:pt x="85" y="27"/>
                    </a:cubicBezTo>
                    <a:cubicBezTo>
                      <a:pt x="84" y="28"/>
                      <a:pt x="83" y="29"/>
                      <a:pt x="82" y="31"/>
                    </a:cubicBezTo>
                    <a:cubicBezTo>
                      <a:pt x="82" y="31"/>
                      <a:pt x="81" y="30"/>
                      <a:pt x="80" y="30"/>
                    </a:cubicBezTo>
                    <a:cubicBezTo>
                      <a:pt x="78" y="30"/>
                      <a:pt x="76" y="31"/>
                      <a:pt x="76" y="34"/>
                    </a:cubicBezTo>
                    <a:cubicBezTo>
                      <a:pt x="76" y="34"/>
                      <a:pt x="79" y="35"/>
                      <a:pt x="80" y="35"/>
                    </a:cubicBezTo>
                    <a:cubicBezTo>
                      <a:pt x="79" y="36"/>
                      <a:pt x="76" y="37"/>
                      <a:pt x="74" y="39"/>
                    </a:cubicBezTo>
                    <a:cubicBezTo>
                      <a:pt x="81" y="39"/>
                      <a:pt x="84" y="35"/>
                      <a:pt x="91" y="34"/>
                    </a:cubicBezTo>
                    <a:cubicBezTo>
                      <a:pt x="90" y="40"/>
                      <a:pt x="82" y="49"/>
                      <a:pt x="76" y="52"/>
                    </a:cubicBezTo>
                    <a:cubicBezTo>
                      <a:pt x="70" y="54"/>
                      <a:pt x="66" y="58"/>
                      <a:pt x="63" y="64"/>
                    </a:cubicBezTo>
                    <a:cubicBezTo>
                      <a:pt x="60" y="70"/>
                      <a:pt x="60" y="70"/>
                      <a:pt x="60" y="70"/>
                    </a:cubicBezTo>
                    <a:cubicBezTo>
                      <a:pt x="58" y="70"/>
                      <a:pt x="58" y="79"/>
                      <a:pt x="55" y="81"/>
                    </a:cubicBezTo>
                    <a:cubicBezTo>
                      <a:pt x="46" y="88"/>
                      <a:pt x="41" y="98"/>
                      <a:pt x="29" y="101"/>
                    </a:cubicBezTo>
                    <a:cubicBezTo>
                      <a:pt x="32" y="102"/>
                      <a:pt x="33" y="102"/>
                      <a:pt x="36" y="103"/>
                    </a:cubicBezTo>
                    <a:cubicBezTo>
                      <a:pt x="35" y="103"/>
                      <a:pt x="34" y="103"/>
                      <a:pt x="34" y="103"/>
                    </a:cubicBezTo>
                    <a:cubicBezTo>
                      <a:pt x="25" y="103"/>
                      <a:pt x="24" y="109"/>
                      <a:pt x="19" y="110"/>
                    </a:cubicBezTo>
                    <a:cubicBezTo>
                      <a:pt x="13" y="112"/>
                      <a:pt x="10" y="115"/>
                      <a:pt x="7" y="120"/>
                    </a:cubicBezTo>
                    <a:cubicBezTo>
                      <a:pt x="5" y="123"/>
                      <a:pt x="0" y="122"/>
                      <a:pt x="0" y="127"/>
                    </a:cubicBezTo>
                    <a:cubicBezTo>
                      <a:pt x="0" y="135"/>
                      <a:pt x="1" y="142"/>
                      <a:pt x="5" y="147"/>
                    </a:cubicBezTo>
                    <a:cubicBezTo>
                      <a:pt x="4" y="149"/>
                      <a:pt x="1" y="152"/>
                      <a:pt x="1" y="154"/>
                    </a:cubicBezTo>
                    <a:cubicBezTo>
                      <a:pt x="4" y="153"/>
                      <a:pt x="4" y="153"/>
                      <a:pt x="8" y="153"/>
                    </a:cubicBezTo>
                    <a:cubicBezTo>
                      <a:pt x="8" y="157"/>
                      <a:pt x="8" y="157"/>
                      <a:pt x="8" y="157"/>
                    </a:cubicBezTo>
                    <a:cubicBezTo>
                      <a:pt x="7" y="158"/>
                      <a:pt x="3" y="159"/>
                      <a:pt x="3" y="161"/>
                    </a:cubicBezTo>
                    <a:cubicBezTo>
                      <a:pt x="3" y="162"/>
                      <a:pt x="14" y="169"/>
                      <a:pt x="16" y="169"/>
                    </a:cubicBezTo>
                    <a:cubicBezTo>
                      <a:pt x="28" y="169"/>
                      <a:pt x="37" y="158"/>
                      <a:pt x="43" y="150"/>
                    </a:cubicBezTo>
                    <a:cubicBezTo>
                      <a:pt x="45" y="153"/>
                      <a:pt x="45" y="155"/>
                      <a:pt x="48" y="157"/>
                    </a:cubicBezTo>
                    <a:cubicBezTo>
                      <a:pt x="48" y="158"/>
                      <a:pt x="47" y="159"/>
                      <a:pt x="47" y="161"/>
                    </a:cubicBezTo>
                    <a:cubicBezTo>
                      <a:pt x="47" y="166"/>
                      <a:pt x="51" y="167"/>
                      <a:pt x="53" y="171"/>
                    </a:cubicBezTo>
                    <a:cubicBezTo>
                      <a:pt x="55" y="177"/>
                      <a:pt x="54" y="181"/>
                      <a:pt x="59" y="186"/>
                    </a:cubicBezTo>
                    <a:cubicBezTo>
                      <a:pt x="59" y="187"/>
                      <a:pt x="58" y="188"/>
                      <a:pt x="58" y="189"/>
                    </a:cubicBezTo>
                    <a:cubicBezTo>
                      <a:pt x="58" y="190"/>
                      <a:pt x="62" y="202"/>
                      <a:pt x="65" y="202"/>
                    </a:cubicBezTo>
                    <a:cubicBezTo>
                      <a:pt x="72" y="202"/>
                      <a:pt x="73" y="193"/>
                      <a:pt x="78" y="193"/>
                    </a:cubicBezTo>
                    <a:cubicBezTo>
                      <a:pt x="80" y="193"/>
                      <a:pt x="82" y="193"/>
                      <a:pt x="86" y="193"/>
                    </a:cubicBezTo>
                    <a:cubicBezTo>
                      <a:pt x="87" y="188"/>
                      <a:pt x="93" y="187"/>
                      <a:pt x="94" y="180"/>
                    </a:cubicBezTo>
                    <a:cubicBezTo>
                      <a:pt x="93" y="179"/>
                      <a:pt x="90" y="178"/>
                      <a:pt x="90" y="175"/>
                    </a:cubicBezTo>
                    <a:cubicBezTo>
                      <a:pt x="90" y="169"/>
                      <a:pt x="92" y="161"/>
                      <a:pt x="98" y="161"/>
                    </a:cubicBezTo>
                    <a:cubicBezTo>
                      <a:pt x="101" y="161"/>
                      <a:pt x="109" y="154"/>
                      <a:pt x="109" y="149"/>
                    </a:cubicBezTo>
                    <a:cubicBezTo>
                      <a:pt x="109" y="144"/>
                      <a:pt x="102" y="139"/>
                      <a:pt x="97" y="138"/>
                    </a:cubicBezTo>
                    <a:cubicBezTo>
                      <a:pt x="97" y="136"/>
                      <a:pt x="96" y="134"/>
                      <a:pt x="94" y="133"/>
                    </a:cubicBezTo>
                    <a:cubicBezTo>
                      <a:pt x="94" y="127"/>
                      <a:pt x="94" y="127"/>
                      <a:pt x="94" y="127"/>
                    </a:cubicBezTo>
                    <a:cubicBezTo>
                      <a:pt x="99" y="125"/>
                      <a:pt x="96" y="120"/>
                      <a:pt x="98" y="116"/>
                    </a:cubicBezTo>
                    <a:cubicBezTo>
                      <a:pt x="101" y="111"/>
                      <a:pt x="106" y="110"/>
                      <a:pt x="111" y="107"/>
                    </a:cubicBezTo>
                    <a:cubicBezTo>
                      <a:pt x="117" y="103"/>
                      <a:pt x="130" y="98"/>
                      <a:pt x="130" y="91"/>
                    </a:cubicBezTo>
                    <a:cubicBezTo>
                      <a:pt x="130" y="90"/>
                      <a:pt x="130" y="88"/>
                      <a:pt x="130" y="85"/>
                    </a:cubicBezTo>
                    <a:cubicBezTo>
                      <a:pt x="130" y="77"/>
                      <a:pt x="137" y="74"/>
                      <a:pt x="147" y="74"/>
                    </a:cubicBezTo>
                    <a:cubicBezTo>
                      <a:pt x="154" y="74"/>
                      <a:pt x="163" y="75"/>
                      <a:pt x="163" y="82"/>
                    </a:cubicBezTo>
                    <a:cubicBezTo>
                      <a:pt x="163" y="87"/>
                      <a:pt x="156" y="88"/>
                      <a:pt x="152" y="90"/>
                    </a:cubicBezTo>
                    <a:cubicBezTo>
                      <a:pt x="145" y="95"/>
                      <a:pt x="139" y="110"/>
                      <a:pt x="127" y="110"/>
                    </a:cubicBezTo>
                    <a:cubicBezTo>
                      <a:pt x="127" y="112"/>
                      <a:pt x="127" y="114"/>
                      <a:pt x="127" y="116"/>
                    </a:cubicBezTo>
                    <a:cubicBezTo>
                      <a:pt x="127" y="119"/>
                      <a:pt x="129" y="126"/>
                      <a:pt x="132" y="127"/>
                    </a:cubicBezTo>
                    <a:cubicBezTo>
                      <a:pt x="131" y="128"/>
                      <a:pt x="128" y="130"/>
                      <a:pt x="128" y="133"/>
                    </a:cubicBezTo>
                    <a:cubicBezTo>
                      <a:pt x="128" y="139"/>
                      <a:pt x="134" y="143"/>
                      <a:pt x="140" y="143"/>
                    </a:cubicBezTo>
                    <a:cubicBezTo>
                      <a:pt x="140" y="146"/>
                      <a:pt x="143" y="146"/>
                      <a:pt x="147" y="146"/>
                    </a:cubicBezTo>
                    <a:cubicBezTo>
                      <a:pt x="151" y="146"/>
                      <a:pt x="158" y="144"/>
                      <a:pt x="164" y="142"/>
                    </a:cubicBezTo>
                    <a:cubicBezTo>
                      <a:pt x="165" y="142"/>
                      <a:pt x="166" y="143"/>
                      <a:pt x="168" y="143"/>
                    </a:cubicBezTo>
                    <a:cubicBezTo>
                      <a:pt x="174" y="143"/>
                      <a:pt x="183" y="141"/>
                      <a:pt x="185" y="137"/>
                    </a:cubicBezTo>
                    <a:cubicBezTo>
                      <a:pt x="185" y="137"/>
                      <a:pt x="185" y="137"/>
                      <a:pt x="185" y="137"/>
                    </a:cubicBezTo>
                    <a:cubicBezTo>
                      <a:pt x="185" y="137"/>
                      <a:pt x="185" y="137"/>
                      <a:pt x="185" y="137"/>
                    </a:cubicBezTo>
                    <a:cubicBezTo>
                      <a:pt x="191" y="129"/>
                      <a:pt x="210" y="118"/>
                      <a:pt x="210" y="109"/>
                    </a:cubicBezTo>
                    <a:cubicBezTo>
                      <a:pt x="210" y="103"/>
                      <a:pt x="204" y="102"/>
                      <a:pt x="201" y="97"/>
                    </a:cubicBezTo>
                    <a:cubicBezTo>
                      <a:pt x="201" y="97"/>
                      <a:pt x="201" y="97"/>
                      <a:pt x="201" y="97"/>
                    </a:cubicBezTo>
                    <a:cubicBezTo>
                      <a:pt x="201" y="97"/>
                      <a:pt x="201" y="97"/>
                      <a:pt x="201" y="97"/>
                    </a:cubicBezTo>
                    <a:cubicBezTo>
                      <a:pt x="202" y="96"/>
                      <a:pt x="205" y="95"/>
                      <a:pt x="205" y="93"/>
                    </a:cubicBezTo>
                    <a:cubicBezTo>
                      <a:pt x="205" y="87"/>
                      <a:pt x="196" y="85"/>
                      <a:pt x="196" y="79"/>
                    </a:cubicBezTo>
                    <a:cubicBezTo>
                      <a:pt x="196" y="79"/>
                      <a:pt x="196" y="79"/>
                      <a:pt x="196" y="79"/>
                    </a:cubicBezTo>
                    <a:cubicBezTo>
                      <a:pt x="196" y="79"/>
                      <a:pt x="196" y="79"/>
                      <a:pt x="196" y="79"/>
                    </a:cubicBezTo>
                    <a:cubicBezTo>
                      <a:pt x="196" y="76"/>
                      <a:pt x="199" y="74"/>
                      <a:pt x="199" y="71"/>
                    </a:cubicBezTo>
                    <a:cubicBezTo>
                      <a:pt x="199" y="65"/>
                      <a:pt x="193" y="62"/>
                      <a:pt x="193" y="57"/>
                    </a:cubicBezTo>
                    <a:cubicBezTo>
                      <a:pt x="193" y="57"/>
                      <a:pt x="193" y="57"/>
                      <a:pt x="193" y="57"/>
                    </a:cubicBezTo>
                    <a:cubicBezTo>
                      <a:pt x="193" y="57"/>
                      <a:pt x="193" y="57"/>
                      <a:pt x="193" y="57"/>
                    </a:cubicBezTo>
                    <a:cubicBezTo>
                      <a:pt x="193" y="52"/>
                      <a:pt x="198" y="49"/>
                      <a:pt x="198" y="45"/>
                    </a:cubicBezTo>
                    <a:cubicBezTo>
                      <a:pt x="198" y="38"/>
                      <a:pt x="188" y="39"/>
                      <a:pt x="188" y="33"/>
                    </a:cubicBezTo>
                    <a:cubicBezTo>
                      <a:pt x="188" y="33"/>
                      <a:pt x="188" y="33"/>
                      <a:pt x="188" y="33"/>
                    </a:cubicBezTo>
                    <a:cubicBezTo>
                      <a:pt x="188" y="33"/>
                      <a:pt x="188" y="33"/>
                      <a:pt x="188" y="33"/>
                    </a:cubicBezTo>
                    <a:cubicBezTo>
                      <a:pt x="188" y="27"/>
                      <a:pt x="199" y="22"/>
                      <a:pt x="203" y="19"/>
                    </a:cubicBezTo>
                    <a:cubicBezTo>
                      <a:pt x="202" y="19"/>
                      <a:pt x="196" y="18"/>
                      <a:pt x="193" y="18"/>
                    </a:cubicBezTo>
                    <a:cubicBezTo>
                      <a:pt x="193" y="16"/>
                      <a:pt x="191" y="16"/>
                      <a:pt x="188" y="14"/>
                    </a:cubicBezTo>
                    <a:cubicBezTo>
                      <a:pt x="195" y="11"/>
                      <a:pt x="197" y="14"/>
                      <a:pt x="200" y="7"/>
                    </a:cubicBezTo>
                    <a:cubicBezTo>
                      <a:pt x="197" y="6"/>
                      <a:pt x="191" y="2"/>
                      <a:pt x="190" y="2"/>
                    </a:cubicBezTo>
                    <a:cubicBezTo>
                      <a:pt x="188" y="2"/>
                      <a:pt x="186" y="4"/>
                      <a:pt x="186" y="7"/>
                    </a:cubicBezTo>
                    <a:cubicBezTo>
                      <a:pt x="182" y="6"/>
                      <a:pt x="183" y="4"/>
                      <a:pt x="18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80" name="Freeform 87"/>
              <p:cNvSpPr>
                <a:spLocks/>
              </p:cNvSpPr>
              <p:nvPr/>
            </p:nvSpPr>
            <p:spPr bwMode="auto">
              <a:xfrm>
                <a:off x="5708650" y="1843088"/>
                <a:ext cx="246062" cy="134938"/>
              </a:xfrm>
              <a:custGeom>
                <a:avLst/>
                <a:gdLst>
                  <a:gd name="T0" fmla="*/ 46 w 113"/>
                  <a:gd name="T1" fmla="*/ 0 h 62"/>
                  <a:gd name="T2" fmla="*/ 41 w 113"/>
                  <a:gd name="T3" fmla="*/ 4 h 62"/>
                  <a:gd name="T4" fmla="*/ 44 w 113"/>
                  <a:gd name="T5" fmla="*/ 17 h 62"/>
                  <a:gd name="T6" fmla="*/ 31 w 113"/>
                  <a:gd name="T7" fmla="*/ 4 h 62"/>
                  <a:gd name="T8" fmla="*/ 27 w 113"/>
                  <a:gd name="T9" fmla="*/ 9 h 62"/>
                  <a:gd name="T10" fmla="*/ 28 w 113"/>
                  <a:gd name="T11" fmla="*/ 12 h 62"/>
                  <a:gd name="T12" fmla="*/ 21 w 113"/>
                  <a:gd name="T13" fmla="*/ 8 h 62"/>
                  <a:gd name="T14" fmla="*/ 24 w 113"/>
                  <a:gd name="T15" fmla="*/ 5 h 62"/>
                  <a:gd name="T16" fmla="*/ 10 w 113"/>
                  <a:gd name="T17" fmla="*/ 3 h 62"/>
                  <a:gd name="T18" fmla="*/ 0 w 113"/>
                  <a:gd name="T19" fmla="*/ 10 h 62"/>
                  <a:gd name="T20" fmla="*/ 7 w 113"/>
                  <a:gd name="T21" fmla="*/ 17 h 62"/>
                  <a:gd name="T22" fmla="*/ 10 w 113"/>
                  <a:gd name="T23" fmla="*/ 18 h 62"/>
                  <a:gd name="T24" fmla="*/ 18 w 113"/>
                  <a:gd name="T25" fmla="*/ 27 h 62"/>
                  <a:gd name="T26" fmla="*/ 15 w 113"/>
                  <a:gd name="T27" fmla="*/ 28 h 62"/>
                  <a:gd name="T28" fmla="*/ 24 w 113"/>
                  <a:gd name="T29" fmla="*/ 33 h 62"/>
                  <a:gd name="T30" fmla="*/ 33 w 113"/>
                  <a:gd name="T31" fmla="*/ 25 h 62"/>
                  <a:gd name="T32" fmla="*/ 35 w 113"/>
                  <a:gd name="T33" fmla="*/ 25 h 62"/>
                  <a:gd name="T34" fmla="*/ 39 w 113"/>
                  <a:gd name="T35" fmla="*/ 27 h 62"/>
                  <a:gd name="T36" fmla="*/ 47 w 113"/>
                  <a:gd name="T37" fmla="*/ 27 h 62"/>
                  <a:gd name="T38" fmla="*/ 32 w 113"/>
                  <a:gd name="T39" fmla="*/ 34 h 62"/>
                  <a:gd name="T40" fmla="*/ 24 w 113"/>
                  <a:gd name="T41" fmla="*/ 37 h 62"/>
                  <a:gd name="T42" fmla="*/ 29 w 113"/>
                  <a:gd name="T43" fmla="*/ 42 h 62"/>
                  <a:gd name="T44" fmla="*/ 35 w 113"/>
                  <a:gd name="T45" fmla="*/ 41 h 62"/>
                  <a:gd name="T46" fmla="*/ 48 w 113"/>
                  <a:gd name="T47" fmla="*/ 42 h 62"/>
                  <a:gd name="T48" fmla="*/ 39 w 113"/>
                  <a:gd name="T49" fmla="*/ 45 h 62"/>
                  <a:gd name="T50" fmla="*/ 31 w 113"/>
                  <a:gd name="T51" fmla="*/ 44 h 62"/>
                  <a:gd name="T52" fmla="*/ 28 w 113"/>
                  <a:gd name="T53" fmla="*/ 44 h 62"/>
                  <a:gd name="T54" fmla="*/ 50 w 113"/>
                  <a:gd name="T55" fmla="*/ 62 h 62"/>
                  <a:gd name="T56" fmla="*/ 58 w 113"/>
                  <a:gd name="T57" fmla="*/ 47 h 62"/>
                  <a:gd name="T58" fmla="*/ 63 w 113"/>
                  <a:gd name="T59" fmla="*/ 44 h 62"/>
                  <a:gd name="T60" fmla="*/ 78 w 113"/>
                  <a:gd name="T61" fmla="*/ 25 h 62"/>
                  <a:gd name="T62" fmla="*/ 85 w 113"/>
                  <a:gd name="T63" fmla="*/ 29 h 62"/>
                  <a:gd name="T64" fmla="*/ 81 w 113"/>
                  <a:gd name="T65" fmla="*/ 29 h 62"/>
                  <a:gd name="T66" fmla="*/ 87 w 113"/>
                  <a:gd name="T67" fmla="*/ 37 h 62"/>
                  <a:gd name="T68" fmla="*/ 82 w 113"/>
                  <a:gd name="T69" fmla="*/ 45 h 62"/>
                  <a:gd name="T70" fmla="*/ 95 w 113"/>
                  <a:gd name="T71" fmla="*/ 46 h 62"/>
                  <a:gd name="T72" fmla="*/ 95 w 113"/>
                  <a:gd name="T73" fmla="*/ 51 h 62"/>
                  <a:gd name="T74" fmla="*/ 113 w 113"/>
                  <a:gd name="T75" fmla="*/ 41 h 62"/>
                  <a:gd name="T76" fmla="*/ 102 w 113"/>
                  <a:gd name="T77" fmla="*/ 31 h 62"/>
                  <a:gd name="T78" fmla="*/ 93 w 113"/>
                  <a:gd name="T79" fmla="*/ 31 h 62"/>
                  <a:gd name="T80" fmla="*/ 93 w 113"/>
                  <a:gd name="T81" fmla="*/ 27 h 62"/>
                  <a:gd name="T82" fmla="*/ 90 w 113"/>
                  <a:gd name="T83" fmla="*/ 27 h 62"/>
                  <a:gd name="T84" fmla="*/ 88 w 113"/>
                  <a:gd name="T85" fmla="*/ 27 h 62"/>
                  <a:gd name="T86" fmla="*/ 91 w 113"/>
                  <a:gd name="T87" fmla="*/ 27 h 62"/>
                  <a:gd name="T88" fmla="*/ 68 w 113"/>
                  <a:gd name="T89" fmla="*/ 15 h 62"/>
                  <a:gd name="T90" fmla="*/ 65 w 113"/>
                  <a:gd name="T91" fmla="*/ 14 h 62"/>
                  <a:gd name="T92" fmla="*/ 62 w 113"/>
                  <a:gd name="T93" fmla="*/ 8 h 62"/>
                  <a:gd name="T94" fmla="*/ 57 w 113"/>
                  <a:gd name="T95" fmla="*/ 11 h 62"/>
                  <a:gd name="T96" fmla="*/ 58 w 113"/>
                  <a:gd name="T97" fmla="*/ 6 h 62"/>
                  <a:gd name="T98" fmla="*/ 46 w 113"/>
                  <a:gd name="T9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62">
                    <a:moveTo>
                      <a:pt x="46" y="0"/>
                    </a:moveTo>
                    <a:cubicBezTo>
                      <a:pt x="43" y="0"/>
                      <a:pt x="41" y="0"/>
                      <a:pt x="41" y="4"/>
                    </a:cubicBezTo>
                    <a:cubicBezTo>
                      <a:pt x="41" y="10"/>
                      <a:pt x="43" y="12"/>
                      <a:pt x="44" y="17"/>
                    </a:cubicBezTo>
                    <a:cubicBezTo>
                      <a:pt x="37" y="14"/>
                      <a:pt x="39" y="4"/>
                      <a:pt x="31" y="4"/>
                    </a:cubicBezTo>
                    <a:cubicBezTo>
                      <a:pt x="29" y="4"/>
                      <a:pt x="27" y="6"/>
                      <a:pt x="27" y="9"/>
                    </a:cubicBezTo>
                    <a:cubicBezTo>
                      <a:pt x="27" y="10"/>
                      <a:pt x="27" y="11"/>
                      <a:pt x="28" y="12"/>
                    </a:cubicBezTo>
                    <a:cubicBezTo>
                      <a:pt x="26" y="11"/>
                      <a:pt x="23" y="10"/>
                      <a:pt x="21" y="8"/>
                    </a:cubicBezTo>
                    <a:cubicBezTo>
                      <a:pt x="22" y="7"/>
                      <a:pt x="23" y="6"/>
                      <a:pt x="24" y="5"/>
                    </a:cubicBezTo>
                    <a:cubicBezTo>
                      <a:pt x="18" y="3"/>
                      <a:pt x="15" y="3"/>
                      <a:pt x="10" y="3"/>
                    </a:cubicBezTo>
                    <a:cubicBezTo>
                      <a:pt x="7" y="3"/>
                      <a:pt x="2" y="9"/>
                      <a:pt x="0" y="10"/>
                    </a:cubicBezTo>
                    <a:cubicBezTo>
                      <a:pt x="2" y="12"/>
                      <a:pt x="5" y="17"/>
                      <a:pt x="7" y="17"/>
                    </a:cubicBezTo>
                    <a:cubicBezTo>
                      <a:pt x="8" y="17"/>
                      <a:pt x="9" y="18"/>
                      <a:pt x="10" y="18"/>
                    </a:cubicBezTo>
                    <a:cubicBezTo>
                      <a:pt x="9" y="23"/>
                      <a:pt x="13" y="25"/>
                      <a:pt x="18" y="27"/>
                    </a:cubicBezTo>
                    <a:cubicBezTo>
                      <a:pt x="17" y="27"/>
                      <a:pt x="16" y="28"/>
                      <a:pt x="15" y="28"/>
                    </a:cubicBezTo>
                    <a:cubicBezTo>
                      <a:pt x="17" y="31"/>
                      <a:pt x="20" y="33"/>
                      <a:pt x="24" y="33"/>
                    </a:cubicBezTo>
                    <a:cubicBezTo>
                      <a:pt x="30" y="33"/>
                      <a:pt x="30" y="26"/>
                      <a:pt x="33" y="25"/>
                    </a:cubicBezTo>
                    <a:cubicBezTo>
                      <a:pt x="34" y="25"/>
                      <a:pt x="34" y="25"/>
                      <a:pt x="35" y="25"/>
                    </a:cubicBezTo>
                    <a:cubicBezTo>
                      <a:pt x="36" y="26"/>
                      <a:pt x="39" y="27"/>
                      <a:pt x="39" y="27"/>
                    </a:cubicBezTo>
                    <a:cubicBezTo>
                      <a:pt x="41" y="27"/>
                      <a:pt x="43" y="27"/>
                      <a:pt x="47" y="27"/>
                    </a:cubicBezTo>
                    <a:cubicBezTo>
                      <a:pt x="44" y="30"/>
                      <a:pt x="36" y="33"/>
                      <a:pt x="32" y="34"/>
                    </a:cubicBezTo>
                    <a:cubicBezTo>
                      <a:pt x="31" y="35"/>
                      <a:pt x="24" y="35"/>
                      <a:pt x="24" y="37"/>
                    </a:cubicBezTo>
                    <a:cubicBezTo>
                      <a:pt x="24" y="41"/>
                      <a:pt x="26" y="42"/>
                      <a:pt x="29" y="42"/>
                    </a:cubicBezTo>
                    <a:cubicBezTo>
                      <a:pt x="31" y="42"/>
                      <a:pt x="34" y="41"/>
                      <a:pt x="35" y="41"/>
                    </a:cubicBezTo>
                    <a:cubicBezTo>
                      <a:pt x="37" y="41"/>
                      <a:pt x="46" y="41"/>
                      <a:pt x="48" y="42"/>
                    </a:cubicBezTo>
                    <a:cubicBezTo>
                      <a:pt x="44" y="43"/>
                      <a:pt x="41" y="42"/>
                      <a:pt x="39" y="45"/>
                    </a:cubicBezTo>
                    <a:cubicBezTo>
                      <a:pt x="39" y="45"/>
                      <a:pt x="35" y="44"/>
                      <a:pt x="31" y="44"/>
                    </a:cubicBezTo>
                    <a:cubicBezTo>
                      <a:pt x="30" y="44"/>
                      <a:pt x="29" y="44"/>
                      <a:pt x="28" y="44"/>
                    </a:cubicBezTo>
                    <a:cubicBezTo>
                      <a:pt x="28" y="54"/>
                      <a:pt x="43" y="58"/>
                      <a:pt x="50" y="62"/>
                    </a:cubicBezTo>
                    <a:cubicBezTo>
                      <a:pt x="54" y="58"/>
                      <a:pt x="54" y="50"/>
                      <a:pt x="58" y="47"/>
                    </a:cubicBezTo>
                    <a:cubicBezTo>
                      <a:pt x="60" y="46"/>
                      <a:pt x="62" y="46"/>
                      <a:pt x="63" y="44"/>
                    </a:cubicBezTo>
                    <a:cubicBezTo>
                      <a:pt x="65" y="37"/>
                      <a:pt x="69" y="25"/>
                      <a:pt x="78" y="25"/>
                    </a:cubicBezTo>
                    <a:cubicBezTo>
                      <a:pt x="78" y="25"/>
                      <a:pt x="80" y="28"/>
                      <a:pt x="85" y="29"/>
                    </a:cubicBezTo>
                    <a:cubicBezTo>
                      <a:pt x="83" y="29"/>
                      <a:pt x="82" y="29"/>
                      <a:pt x="81" y="29"/>
                    </a:cubicBezTo>
                    <a:cubicBezTo>
                      <a:pt x="82" y="32"/>
                      <a:pt x="85" y="37"/>
                      <a:pt x="87" y="37"/>
                    </a:cubicBezTo>
                    <a:cubicBezTo>
                      <a:pt x="86" y="42"/>
                      <a:pt x="83" y="40"/>
                      <a:pt x="82" y="45"/>
                    </a:cubicBezTo>
                    <a:cubicBezTo>
                      <a:pt x="86" y="46"/>
                      <a:pt x="92" y="45"/>
                      <a:pt x="95" y="46"/>
                    </a:cubicBezTo>
                    <a:cubicBezTo>
                      <a:pt x="95" y="47"/>
                      <a:pt x="95" y="49"/>
                      <a:pt x="95" y="51"/>
                    </a:cubicBezTo>
                    <a:cubicBezTo>
                      <a:pt x="102" y="49"/>
                      <a:pt x="105" y="44"/>
                      <a:pt x="113" y="41"/>
                    </a:cubicBezTo>
                    <a:cubicBezTo>
                      <a:pt x="110" y="38"/>
                      <a:pt x="102" y="40"/>
                      <a:pt x="102" y="31"/>
                    </a:cubicBezTo>
                    <a:cubicBezTo>
                      <a:pt x="99" y="31"/>
                      <a:pt x="97" y="31"/>
                      <a:pt x="93" y="31"/>
                    </a:cubicBezTo>
                    <a:cubicBezTo>
                      <a:pt x="94" y="30"/>
                      <a:pt x="94" y="28"/>
                      <a:pt x="93" y="27"/>
                    </a:cubicBezTo>
                    <a:cubicBezTo>
                      <a:pt x="92" y="27"/>
                      <a:pt x="91" y="27"/>
                      <a:pt x="90" y="27"/>
                    </a:cubicBezTo>
                    <a:cubicBezTo>
                      <a:pt x="90" y="27"/>
                      <a:pt x="89" y="27"/>
                      <a:pt x="88" y="27"/>
                    </a:cubicBezTo>
                    <a:cubicBezTo>
                      <a:pt x="89" y="27"/>
                      <a:pt x="90" y="27"/>
                      <a:pt x="91" y="27"/>
                    </a:cubicBezTo>
                    <a:cubicBezTo>
                      <a:pt x="88" y="23"/>
                      <a:pt x="73" y="15"/>
                      <a:pt x="68" y="15"/>
                    </a:cubicBezTo>
                    <a:cubicBezTo>
                      <a:pt x="67" y="15"/>
                      <a:pt x="66" y="14"/>
                      <a:pt x="65" y="14"/>
                    </a:cubicBezTo>
                    <a:cubicBezTo>
                      <a:pt x="66" y="12"/>
                      <a:pt x="67" y="8"/>
                      <a:pt x="62" y="8"/>
                    </a:cubicBezTo>
                    <a:cubicBezTo>
                      <a:pt x="60" y="8"/>
                      <a:pt x="59" y="10"/>
                      <a:pt x="57" y="11"/>
                    </a:cubicBezTo>
                    <a:cubicBezTo>
                      <a:pt x="57" y="9"/>
                      <a:pt x="58" y="8"/>
                      <a:pt x="58" y="6"/>
                    </a:cubicBezTo>
                    <a:cubicBezTo>
                      <a:pt x="58" y="3"/>
                      <a:pt x="50" y="0"/>
                      <a:pt x="4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81" name="Freeform 88"/>
              <p:cNvSpPr>
                <a:spLocks/>
              </p:cNvSpPr>
              <p:nvPr/>
            </p:nvSpPr>
            <p:spPr bwMode="auto">
              <a:xfrm>
                <a:off x="5837238" y="1824038"/>
                <a:ext cx="160337" cy="55563"/>
              </a:xfrm>
              <a:custGeom>
                <a:avLst/>
                <a:gdLst>
                  <a:gd name="T0" fmla="*/ 43 w 74"/>
                  <a:gd name="T1" fmla="*/ 0 h 26"/>
                  <a:gd name="T2" fmla="*/ 40 w 74"/>
                  <a:gd name="T3" fmla="*/ 0 h 26"/>
                  <a:gd name="T4" fmla="*/ 33 w 74"/>
                  <a:gd name="T5" fmla="*/ 6 h 26"/>
                  <a:gd name="T6" fmla="*/ 21 w 74"/>
                  <a:gd name="T7" fmla="*/ 1 h 26"/>
                  <a:gd name="T8" fmla="*/ 13 w 74"/>
                  <a:gd name="T9" fmla="*/ 1 h 26"/>
                  <a:gd name="T10" fmla="*/ 15 w 74"/>
                  <a:gd name="T11" fmla="*/ 3 h 26"/>
                  <a:gd name="T12" fmla="*/ 10 w 74"/>
                  <a:gd name="T13" fmla="*/ 3 h 26"/>
                  <a:gd name="T14" fmla="*/ 10 w 74"/>
                  <a:gd name="T15" fmla="*/ 5 h 26"/>
                  <a:gd name="T16" fmla="*/ 8 w 74"/>
                  <a:gd name="T17" fmla="*/ 5 h 26"/>
                  <a:gd name="T18" fmla="*/ 4 w 74"/>
                  <a:gd name="T19" fmla="*/ 4 h 26"/>
                  <a:gd name="T20" fmla="*/ 0 w 74"/>
                  <a:gd name="T21" fmla="*/ 4 h 26"/>
                  <a:gd name="T22" fmla="*/ 4 w 74"/>
                  <a:gd name="T23" fmla="*/ 11 h 26"/>
                  <a:gd name="T24" fmla="*/ 7 w 74"/>
                  <a:gd name="T25" fmla="*/ 15 h 26"/>
                  <a:gd name="T26" fmla="*/ 14 w 74"/>
                  <a:gd name="T27" fmla="*/ 14 h 26"/>
                  <a:gd name="T28" fmla="*/ 28 w 74"/>
                  <a:gd name="T29" fmla="*/ 15 h 26"/>
                  <a:gd name="T30" fmla="*/ 21 w 74"/>
                  <a:gd name="T31" fmla="*/ 16 h 26"/>
                  <a:gd name="T32" fmla="*/ 15 w 74"/>
                  <a:gd name="T33" fmla="*/ 16 h 26"/>
                  <a:gd name="T34" fmla="*/ 19 w 74"/>
                  <a:gd name="T35" fmla="*/ 21 h 26"/>
                  <a:gd name="T36" fmla="*/ 35 w 74"/>
                  <a:gd name="T37" fmla="*/ 21 h 26"/>
                  <a:gd name="T38" fmla="*/ 45 w 74"/>
                  <a:gd name="T39" fmla="*/ 26 h 26"/>
                  <a:gd name="T40" fmla="*/ 74 w 74"/>
                  <a:gd name="T41" fmla="*/ 12 h 26"/>
                  <a:gd name="T42" fmla="*/ 61 w 74"/>
                  <a:gd name="T43" fmla="*/ 4 h 26"/>
                  <a:gd name="T44" fmla="*/ 52 w 74"/>
                  <a:gd name="T45" fmla="*/ 4 h 26"/>
                  <a:gd name="T46" fmla="*/ 43 w 74"/>
                  <a:gd name="T47" fmla="*/ 7 h 26"/>
                  <a:gd name="T48" fmla="*/ 43 w 74"/>
                  <a:gd name="T4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6">
                    <a:moveTo>
                      <a:pt x="43" y="0"/>
                    </a:moveTo>
                    <a:cubicBezTo>
                      <a:pt x="40" y="0"/>
                      <a:pt x="40" y="0"/>
                      <a:pt x="40" y="0"/>
                    </a:cubicBezTo>
                    <a:cubicBezTo>
                      <a:pt x="38" y="1"/>
                      <a:pt x="36" y="6"/>
                      <a:pt x="33" y="6"/>
                    </a:cubicBezTo>
                    <a:cubicBezTo>
                      <a:pt x="31" y="6"/>
                      <a:pt x="23" y="2"/>
                      <a:pt x="21" y="1"/>
                    </a:cubicBezTo>
                    <a:cubicBezTo>
                      <a:pt x="13" y="1"/>
                      <a:pt x="13" y="1"/>
                      <a:pt x="13" y="1"/>
                    </a:cubicBezTo>
                    <a:cubicBezTo>
                      <a:pt x="15" y="3"/>
                      <a:pt x="15" y="3"/>
                      <a:pt x="15" y="3"/>
                    </a:cubicBezTo>
                    <a:cubicBezTo>
                      <a:pt x="10" y="3"/>
                      <a:pt x="10" y="3"/>
                      <a:pt x="10" y="3"/>
                    </a:cubicBezTo>
                    <a:cubicBezTo>
                      <a:pt x="10" y="5"/>
                      <a:pt x="10" y="5"/>
                      <a:pt x="10" y="5"/>
                    </a:cubicBezTo>
                    <a:cubicBezTo>
                      <a:pt x="10" y="5"/>
                      <a:pt x="9" y="5"/>
                      <a:pt x="8" y="5"/>
                    </a:cubicBezTo>
                    <a:cubicBezTo>
                      <a:pt x="7" y="5"/>
                      <a:pt x="6" y="5"/>
                      <a:pt x="4" y="4"/>
                    </a:cubicBezTo>
                    <a:cubicBezTo>
                      <a:pt x="0" y="4"/>
                      <a:pt x="0" y="4"/>
                      <a:pt x="0" y="4"/>
                    </a:cubicBezTo>
                    <a:cubicBezTo>
                      <a:pt x="0" y="7"/>
                      <a:pt x="2" y="9"/>
                      <a:pt x="4" y="11"/>
                    </a:cubicBezTo>
                    <a:cubicBezTo>
                      <a:pt x="4" y="14"/>
                      <a:pt x="5" y="15"/>
                      <a:pt x="7" y="15"/>
                    </a:cubicBezTo>
                    <a:cubicBezTo>
                      <a:pt x="9" y="15"/>
                      <a:pt x="12" y="14"/>
                      <a:pt x="14" y="14"/>
                    </a:cubicBezTo>
                    <a:cubicBezTo>
                      <a:pt x="15" y="14"/>
                      <a:pt x="26" y="15"/>
                      <a:pt x="28" y="15"/>
                    </a:cubicBezTo>
                    <a:cubicBezTo>
                      <a:pt x="26" y="15"/>
                      <a:pt x="23" y="15"/>
                      <a:pt x="21" y="16"/>
                    </a:cubicBezTo>
                    <a:cubicBezTo>
                      <a:pt x="20" y="16"/>
                      <a:pt x="17" y="16"/>
                      <a:pt x="15" y="16"/>
                    </a:cubicBezTo>
                    <a:cubicBezTo>
                      <a:pt x="15" y="19"/>
                      <a:pt x="16" y="20"/>
                      <a:pt x="19" y="21"/>
                    </a:cubicBezTo>
                    <a:cubicBezTo>
                      <a:pt x="35" y="21"/>
                      <a:pt x="35" y="21"/>
                      <a:pt x="35" y="21"/>
                    </a:cubicBezTo>
                    <a:cubicBezTo>
                      <a:pt x="37" y="24"/>
                      <a:pt x="39" y="26"/>
                      <a:pt x="45" y="26"/>
                    </a:cubicBezTo>
                    <a:cubicBezTo>
                      <a:pt x="53" y="26"/>
                      <a:pt x="67" y="16"/>
                      <a:pt x="74" y="12"/>
                    </a:cubicBezTo>
                    <a:cubicBezTo>
                      <a:pt x="72" y="8"/>
                      <a:pt x="67" y="4"/>
                      <a:pt x="61" y="4"/>
                    </a:cubicBezTo>
                    <a:cubicBezTo>
                      <a:pt x="57" y="4"/>
                      <a:pt x="58" y="4"/>
                      <a:pt x="52" y="4"/>
                    </a:cubicBezTo>
                    <a:cubicBezTo>
                      <a:pt x="47" y="4"/>
                      <a:pt x="46" y="7"/>
                      <a:pt x="43" y="7"/>
                    </a:cubicBezTo>
                    <a:cubicBezTo>
                      <a:pt x="43" y="5"/>
                      <a:pt x="43" y="3"/>
                      <a:pt x="4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82" name="Freeform 90"/>
              <p:cNvSpPr>
                <a:spLocks/>
              </p:cNvSpPr>
              <p:nvPr/>
            </p:nvSpPr>
            <p:spPr bwMode="auto">
              <a:xfrm>
                <a:off x="5353050" y="2608263"/>
                <a:ext cx="76200" cy="92075"/>
              </a:xfrm>
              <a:custGeom>
                <a:avLst/>
                <a:gdLst>
                  <a:gd name="T0" fmla="*/ 26 w 35"/>
                  <a:gd name="T1" fmla="*/ 0 h 42"/>
                  <a:gd name="T2" fmla="*/ 21 w 35"/>
                  <a:gd name="T3" fmla="*/ 0 h 42"/>
                  <a:gd name="T4" fmla="*/ 13 w 35"/>
                  <a:gd name="T5" fmla="*/ 6 h 42"/>
                  <a:gd name="T6" fmla="*/ 14 w 35"/>
                  <a:gd name="T7" fmla="*/ 9 h 42"/>
                  <a:gd name="T8" fmla="*/ 6 w 35"/>
                  <a:gd name="T9" fmla="*/ 12 h 42"/>
                  <a:gd name="T10" fmla="*/ 5 w 35"/>
                  <a:gd name="T11" fmla="*/ 12 h 42"/>
                  <a:gd name="T12" fmla="*/ 3 w 35"/>
                  <a:gd name="T13" fmla="*/ 16 h 42"/>
                  <a:gd name="T14" fmla="*/ 8 w 35"/>
                  <a:gd name="T15" fmla="*/ 22 h 42"/>
                  <a:gd name="T16" fmla="*/ 0 w 35"/>
                  <a:gd name="T17" fmla="*/ 36 h 42"/>
                  <a:gd name="T18" fmla="*/ 7 w 35"/>
                  <a:gd name="T19" fmla="*/ 42 h 42"/>
                  <a:gd name="T20" fmla="*/ 13 w 35"/>
                  <a:gd name="T21" fmla="*/ 41 h 42"/>
                  <a:gd name="T22" fmla="*/ 23 w 35"/>
                  <a:gd name="T23" fmla="*/ 35 h 42"/>
                  <a:gd name="T24" fmla="*/ 25 w 35"/>
                  <a:gd name="T25" fmla="*/ 35 h 42"/>
                  <a:gd name="T26" fmla="*/ 30 w 35"/>
                  <a:gd name="T27" fmla="*/ 34 h 42"/>
                  <a:gd name="T28" fmla="*/ 30 w 35"/>
                  <a:gd name="T29" fmla="*/ 26 h 42"/>
                  <a:gd name="T30" fmla="*/ 30 w 35"/>
                  <a:gd name="T31" fmla="*/ 16 h 42"/>
                  <a:gd name="T32" fmla="*/ 35 w 35"/>
                  <a:gd name="T33" fmla="*/ 12 h 42"/>
                  <a:gd name="T34" fmla="*/ 26 w 35"/>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2">
                    <a:moveTo>
                      <a:pt x="26" y="0"/>
                    </a:moveTo>
                    <a:cubicBezTo>
                      <a:pt x="24" y="0"/>
                      <a:pt x="23" y="0"/>
                      <a:pt x="21" y="0"/>
                    </a:cubicBezTo>
                    <a:cubicBezTo>
                      <a:pt x="18" y="0"/>
                      <a:pt x="13" y="4"/>
                      <a:pt x="13" y="6"/>
                    </a:cubicBezTo>
                    <a:cubicBezTo>
                      <a:pt x="13" y="7"/>
                      <a:pt x="13" y="8"/>
                      <a:pt x="14" y="9"/>
                    </a:cubicBezTo>
                    <a:cubicBezTo>
                      <a:pt x="13" y="11"/>
                      <a:pt x="8" y="12"/>
                      <a:pt x="6" y="12"/>
                    </a:cubicBezTo>
                    <a:cubicBezTo>
                      <a:pt x="6" y="12"/>
                      <a:pt x="6" y="12"/>
                      <a:pt x="5" y="12"/>
                    </a:cubicBezTo>
                    <a:cubicBezTo>
                      <a:pt x="4" y="12"/>
                      <a:pt x="3" y="13"/>
                      <a:pt x="3" y="16"/>
                    </a:cubicBezTo>
                    <a:cubicBezTo>
                      <a:pt x="3" y="18"/>
                      <a:pt x="5" y="20"/>
                      <a:pt x="8" y="22"/>
                    </a:cubicBezTo>
                    <a:cubicBezTo>
                      <a:pt x="7" y="28"/>
                      <a:pt x="0" y="29"/>
                      <a:pt x="0" y="36"/>
                    </a:cubicBezTo>
                    <a:cubicBezTo>
                      <a:pt x="0" y="39"/>
                      <a:pt x="4" y="42"/>
                      <a:pt x="7" y="42"/>
                    </a:cubicBezTo>
                    <a:cubicBezTo>
                      <a:pt x="9" y="42"/>
                      <a:pt x="11" y="42"/>
                      <a:pt x="13" y="41"/>
                    </a:cubicBezTo>
                    <a:cubicBezTo>
                      <a:pt x="15" y="40"/>
                      <a:pt x="18" y="35"/>
                      <a:pt x="23" y="35"/>
                    </a:cubicBezTo>
                    <a:cubicBezTo>
                      <a:pt x="23" y="35"/>
                      <a:pt x="24" y="35"/>
                      <a:pt x="25" y="35"/>
                    </a:cubicBezTo>
                    <a:cubicBezTo>
                      <a:pt x="27" y="35"/>
                      <a:pt x="29" y="35"/>
                      <a:pt x="30" y="34"/>
                    </a:cubicBezTo>
                    <a:cubicBezTo>
                      <a:pt x="32" y="31"/>
                      <a:pt x="30" y="28"/>
                      <a:pt x="30" y="26"/>
                    </a:cubicBezTo>
                    <a:cubicBezTo>
                      <a:pt x="30" y="25"/>
                      <a:pt x="30" y="18"/>
                      <a:pt x="30" y="16"/>
                    </a:cubicBezTo>
                    <a:cubicBezTo>
                      <a:pt x="30" y="14"/>
                      <a:pt x="35" y="14"/>
                      <a:pt x="35" y="12"/>
                    </a:cubicBezTo>
                    <a:cubicBezTo>
                      <a:pt x="35" y="7"/>
                      <a:pt x="32" y="0"/>
                      <a:pt x="2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83" name="Freeform 92"/>
              <p:cNvSpPr>
                <a:spLocks/>
              </p:cNvSpPr>
              <p:nvPr/>
            </p:nvSpPr>
            <p:spPr bwMode="auto">
              <a:xfrm>
                <a:off x="5413375" y="2524125"/>
                <a:ext cx="146050" cy="211138"/>
              </a:xfrm>
              <a:custGeom>
                <a:avLst/>
                <a:gdLst>
                  <a:gd name="T0" fmla="*/ 16 w 67"/>
                  <a:gd name="T1" fmla="*/ 0 h 97"/>
                  <a:gd name="T2" fmla="*/ 10 w 67"/>
                  <a:gd name="T3" fmla="*/ 8 h 97"/>
                  <a:gd name="T4" fmla="*/ 8 w 67"/>
                  <a:gd name="T5" fmla="*/ 14 h 97"/>
                  <a:gd name="T6" fmla="*/ 5 w 67"/>
                  <a:gd name="T7" fmla="*/ 13 h 97"/>
                  <a:gd name="T8" fmla="*/ 7 w 67"/>
                  <a:gd name="T9" fmla="*/ 18 h 97"/>
                  <a:gd name="T10" fmla="*/ 5 w 67"/>
                  <a:gd name="T11" fmla="*/ 24 h 97"/>
                  <a:gd name="T12" fmla="*/ 9 w 67"/>
                  <a:gd name="T13" fmla="*/ 29 h 97"/>
                  <a:gd name="T14" fmla="*/ 8 w 67"/>
                  <a:gd name="T15" fmla="*/ 35 h 97"/>
                  <a:gd name="T16" fmla="*/ 10 w 67"/>
                  <a:gd name="T17" fmla="*/ 31 h 97"/>
                  <a:gd name="T18" fmla="*/ 15 w 67"/>
                  <a:gd name="T19" fmla="*/ 38 h 97"/>
                  <a:gd name="T20" fmla="*/ 17 w 67"/>
                  <a:gd name="T21" fmla="*/ 46 h 97"/>
                  <a:gd name="T22" fmla="*/ 26 w 67"/>
                  <a:gd name="T23" fmla="*/ 45 h 97"/>
                  <a:gd name="T24" fmla="*/ 29 w 67"/>
                  <a:gd name="T25" fmla="*/ 52 h 97"/>
                  <a:gd name="T26" fmla="*/ 30 w 67"/>
                  <a:gd name="T27" fmla="*/ 56 h 97"/>
                  <a:gd name="T28" fmla="*/ 20 w 67"/>
                  <a:gd name="T29" fmla="*/ 70 h 97"/>
                  <a:gd name="T30" fmla="*/ 13 w 67"/>
                  <a:gd name="T31" fmla="*/ 80 h 97"/>
                  <a:gd name="T32" fmla="*/ 24 w 67"/>
                  <a:gd name="T33" fmla="*/ 82 h 97"/>
                  <a:gd name="T34" fmla="*/ 30 w 67"/>
                  <a:gd name="T35" fmla="*/ 81 h 97"/>
                  <a:gd name="T36" fmla="*/ 10 w 67"/>
                  <a:gd name="T37" fmla="*/ 95 h 97"/>
                  <a:gd name="T38" fmla="*/ 12 w 67"/>
                  <a:gd name="T39" fmla="*/ 97 h 97"/>
                  <a:gd name="T40" fmla="*/ 20 w 67"/>
                  <a:gd name="T41" fmla="*/ 95 h 97"/>
                  <a:gd name="T42" fmla="*/ 30 w 67"/>
                  <a:gd name="T43" fmla="*/ 92 h 97"/>
                  <a:gd name="T44" fmla="*/ 56 w 67"/>
                  <a:gd name="T45" fmla="*/ 89 h 97"/>
                  <a:gd name="T46" fmla="*/ 64 w 67"/>
                  <a:gd name="T47" fmla="*/ 83 h 97"/>
                  <a:gd name="T48" fmla="*/ 67 w 67"/>
                  <a:gd name="T49" fmla="*/ 70 h 97"/>
                  <a:gd name="T50" fmla="*/ 60 w 67"/>
                  <a:gd name="T51" fmla="*/ 65 h 97"/>
                  <a:gd name="T52" fmla="*/ 59 w 67"/>
                  <a:gd name="T53" fmla="*/ 65 h 97"/>
                  <a:gd name="T54" fmla="*/ 56 w 67"/>
                  <a:gd name="T55" fmla="*/ 65 h 97"/>
                  <a:gd name="T56" fmla="*/ 54 w 67"/>
                  <a:gd name="T57" fmla="*/ 57 h 97"/>
                  <a:gd name="T58" fmla="*/ 34 w 67"/>
                  <a:gd name="T59" fmla="*/ 32 h 97"/>
                  <a:gd name="T60" fmla="*/ 31 w 67"/>
                  <a:gd name="T61" fmla="*/ 32 h 97"/>
                  <a:gd name="T62" fmla="*/ 28 w 67"/>
                  <a:gd name="T63" fmla="*/ 32 h 97"/>
                  <a:gd name="T64" fmla="*/ 37 w 67"/>
                  <a:gd name="T65" fmla="*/ 12 h 97"/>
                  <a:gd name="T66" fmla="*/ 20 w 67"/>
                  <a:gd name="T67" fmla="*/ 10 h 97"/>
                  <a:gd name="T68" fmla="*/ 24 w 67"/>
                  <a:gd name="T6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97">
                    <a:moveTo>
                      <a:pt x="24" y="0"/>
                    </a:moveTo>
                    <a:cubicBezTo>
                      <a:pt x="22" y="0"/>
                      <a:pt x="19" y="0"/>
                      <a:pt x="16" y="0"/>
                    </a:cubicBezTo>
                    <a:cubicBezTo>
                      <a:pt x="14" y="0"/>
                      <a:pt x="11" y="2"/>
                      <a:pt x="11" y="4"/>
                    </a:cubicBezTo>
                    <a:cubicBezTo>
                      <a:pt x="11" y="5"/>
                      <a:pt x="10" y="6"/>
                      <a:pt x="10" y="8"/>
                    </a:cubicBezTo>
                    <a:cubicBezTo>
                      <a:pt x="8" y="8"/>
                      <a:pt x="6" y="10"/>
                      <a:pt x="6" y="12"/>
                    </a:cubicBezTo>
                    <a:cubicBezTo>
                      <a:pt x="6" y="12"/>
                      <a:pt x="7" y="13"/>
                      <a:pt x="8" y="14"/>
                    </a:cubicBezTo>
                    <a:cubicBezTo>
                      <a:pt x="8" y="14"/>
                      <a:pt x="7" y="15"/>
                      <a:pt x="7" y="15"/>
                    </a:cubicBezTo>
                    <a:cubicBezTo>
                      <a:pt x="6" y="15"/>
                      <a:pt x="5" y="14"/>
                      <a:pt x="5" y="13"/>
                    </a:cubicBezTo>
                    <a:cubicBezTo>
                      <a:pt x="0" y="13"/>
                      <a:pt x="0" y="13"/>
                      <a:pt x="0" y="13"/>
                    </a:cubicBezTo>
                    <a:cubicBezTo>
                      <a:pt x="0" y="16"/>
                      <a:pt x="2" y="17"/>
                      <a:pt x="7" y="18"/>
                    </a:cubicBezTo>
                    <a:cubicBezTo>
                      <a:pt x="7" y="20"/>
                      <a:pt x="7" y="20"/>
                      <a:pt x="7" y="20"/>
                    </a:cubicBezTo>
                    <a:cubicBezTo>
                      <a:pt x="7" y="21"/>
                      <a:pt x="5" y="23"/>
                      <a:pt x="5" y="24"/>
                    </a:cubicBezTo>
                    <a:cubicBezTo>
                      <a:pt x="5" y="25"/>
                      <a:pt x="7" y="26"/>
                      <a:pt x="9" y="26"/>
                    </a:cubicBezTo>
                    <a:cubicBezTo>
                      <a:pt x="9" y="29"/>
                      <a:pt x="9" y="29"/>
                      <a:pt x="9" y="29"/>
                    </a:cubicBezTo>
                    <a:cubicBezTo>
                      <a:pt x="8" y="29"/>
                      <a:pt x="8" y="30"/>
                      <a:pt x="8" y="31"/>
                    </a:cubicBezTo>
                    <a:cubicBezTo>
                      <a:pt x="8" y="32"/>
                      <a:pt x="8" y="33"/>
                      <a:pt x="8" y="35"/>
                    </a:cubicBezTo>
                    <a:cubicBezTo>
                      <a:pt x="10" y="35"/>
                      <a:pt x="10" y="35"/>
                      <a:pt x="10" y="35"/>
                    </a:cubicBezTo>
                    <a:cubicBezTo>
                      <a:pt x="9" y="34"/>
                      <a:pt x="9" y="33"/>
                      <a:pt x="10" y="31"/>
                    </a:cubicBezTo>
                    <a:cubicBezTo>
                      <a:pt x="11" y="32"/>
                      <a:pt x="13" y="33"/>
                      <a:pt x="15" y="33"/>
                    </a:cubicBezTo>
                    <a:cubicBezTo>
                      <a:pt x="14" y="35"/>
                      <a:pt x="15" y="35"/>
                      <a:pt x="15" y="38"/>
                    </a:cubicBezTo>
                    <a:cubicBezTo>
                      <a:pt x="15" y="40"/>
                      <a:pt x="12" y="42"/>
                      <a:pt x="12" y="44"/>
                    </a:cubicBezTo>
                    <a:cubicBezTo>
                      <a:pt x="12" y="46"/>
                      <a:pt x="14" y="46"/>
                      <a:pt x="17" y="46"/>
                    </a:cubicBezTo>
                    <a:cubicBezTo>
                      <a:pt x="19" y="46"/>
                      <a:pt x="20" y="45"/>
                      <a:pt x="23" y="45"/>
                    </a:cubicBezTo>
                    <a:cubicBezTo>
                      <a:pt x="24" y="45"/>
                      <a:pt x="25" y="45"/>
                      <a:pt x="26" y="45"/>
                    </a:cubicBezTo>
                    <a:cubicBezTo>
                      <a:pt x="25" y="46"/>
                      <a:pt x="24" y="47"/>
                      <a:pt x="24" y="49"/>
                    </a:cubicBezTo>
                    <a:cubicBezTo>
                      <a:pt x="24" y="51"/>
                      <a:pt x="26" y="52"/>
                      <a:pt x="29" y="52"/>
                    </a:cubicBezTo>
                    <a:cubicBezTo>
                      <a:pt x="29" y="52"/>
                      <a:pt x="30" y="52"/>
                      <a:pt x="30" y="52"/>
                    </a:cubicBezTo>
                    <a:cubicBezTo>
                      <a:pt x="30" y="56"/>
                      <a:pt x="30" y="56"/>
                      <a:pt x="30" y="56"/>
                    </a:cubicBezTo>
                    <a:cubicBezTo>
                      <a:pt x="29" y="59"/>
                      <a:pt x="23" y="62"/>
                      <a:pt x="18" y="62"/>
                    </a:cubicBezTo>
                    <a:cubicBezTo>
                      <a:pt x="18" y="65"/>
                      <a:pt x="20" y="66"/>
                      <a:pt x="20" y="70"/>
                    </a:cubicBezTo>
                    <a:cubicBezTo>
                      <a:pt x="20" y="74"/>
                      <a:pt x="12" y="74"/>
                      <a:pt x="12" y="79"/>
                    </a:cubicBezTo>
                    <a:cubicBezTo>
                      <a:pt x="12" y="79"/>
                      <a:pt x="13" y="80"/>
                      <a:pt x="13" y="80"/>
                    </a:cubicBezTo>
                    <a:cubicBezTo>
                      <a:pt x="15" y="80"/>
                      <a:pt x="15" y="79"/>
                      <a:pt x="16" y="79"/>
                    </a:cubicBezTo>
                    <a:cubicBezTo>
                      <a:pt x="19" y="79"/>
                      <a:pt x="20" y="82"/>
                      <a:pt x="24" y="82"/>
                    </a:cubicBezTo>
                    <a:cubicBezTo>
                      <a:pt x="26" y="82"/>
                      <a:pt x="28" y="81"/>
                      <a:pt x="29" y="79"/>
                    </a:cubicBezTo>
                    <a:cubicBezTo>
                      <a:pt x="29" y="80"/>
                      <a:pt x="30" y="81"/>
                      <a:pt x="30" y="81"/>
                    </a:cubicBezTo>
                    <a:cubicBezTo>
                      <a:pt x="30" y="85"/>
                      <a:pt x="24" y="84"/>
                      <a:pt x="20" y="85"/>
                    </a:cubicBezTo>
                    <a:cubicBezTo>
                      <a:pt x="19" y="85"/>
                      <a:pt x="11" y="94"/>
                      <a:pt x="10" y="95"/>
                    </a:cubicBezTo>
                    <a:cubicBezTo>
                      <a:pt x="10" y="97"/>
                      <a:pt x="10" y="97"/>
                      <a:pt x="10" y="97"/>
                    </a:cubicBezTo>
                    <a:cubicBezTo>
                      <a:pt x="12" y="97"/>
                      <a:pt x="12" y="97"/>
                      <a:pt x="12" y="97"/>
                    </a:cubicBezTo>
                    <a:cubicBezTo>
                      <a:pt x="13" y="96"/>
                      <a:pt x="14" y="95"/>
                      <a:pt x="16" y="95"/>
                    </a:cubicBezTo>
                    <a:cubicBezTo>
                      <a:pt x="20" y="95"/>
                      <a:pt x="20" y="95"/>
                      <a:pt x="20" y="95"/>
                    </a:cubicBezTo>
                    <a:cubicBezTo>
                      <a:pt x="20" y="92"/>
                      <a:pt x="22" y="90"/>
                      <a:pt x="25" y="90"/>
                    </a:cubicBezTo>
                    <a:cubicBezTo>
                      <a:pt x="27" y="90"/>
                      <a:pt x="28" y="92"/>
                      <a:pt x="30" y="92"/>
                    </a:cubicBezTo>
                    <a:cubicBezTo>
                      <a:pt x="34" y="92"/>
                      <a:pt x="42" y="89"/>
                      <a:pt x="44" y="89"/>
                    </a:cubicBezTo>
                    <a:cubicBezTo>
                      <a:pt x="46" y="89"/>
                      <a:pt x="52" y="89"/>
                      <a:pt x="56" y="89"/>
                    </a:cubicBezTo>
                    <a:cubicBezTo>
                      <a:pt x="59" y="89"/>
                      <a:pt x="61" y="87"/>
                      <a:pt x="64" y="85"/>
                    </a:cubicBezTo>
                    <a:cubicBezTo>
                      <a:pt x="64" y="83"/>
                      <a:pt x="64" y="83"/>
                      <a:pt x="64" y="83"/>
                    </a:cubicBezTo>
                    <a:cubicBezTo>
                      <a:pt x="62" y="83"/>
                      <a:pt x="61" y="83"/>
                      <a:pt x="58" y="82"/>
                    </a:cubicBezTo>
                    <a:cubicBezTo>
                      <a:pt x="60" y="78"/>
                      <a:pt x="67" y="76"/>
                      <a:pt x="67" y="70"/>
                    </a:cubicBezTo>
                    <a:cubicBezTo>
                      <a:pt x="67" y="68"/>
                      <a:pt x="65" y="65"/>
                      <a:pt x="61" y="65"/>
                    </a:cubicBezTo>
                    <a:cubicBezTo>
                      <a:pt x="61" y="65"/>
                      <a:pt x="60" y="65"/>
                      <a:pt x="60" y="65"/>
                    </a:cubicBezTo>
                    <a:cubicBezTo>
                      <a:pt x="59" y="65"/>
                      <a:pt x="59" y="65"/>
                      <a:pt x="57" y="66"/>
                    </a:cubicBezTo>
                    <a:cubicBezTo>
                      <a:pt x="59" y="65"/>
                      <a:pt x="59" y="65"/>
                      <a:pt x="59" y="65"/>
                    </a:cubicBezTo>
                    <a:cubicBezTo>
                      <a:pt x="58" y="66"/>
                      <a:pt x="57" y="66"/>
                      <a:pt x="56" y="67"/>
                    </a:cubicBezTo>
                    <a:cubicBezTo>
                      <a:pt x="56" y="65"/>
                      <a:pt x="56" y="65"/>
                      <a:pt x="56" y="65"/>
                    </a:cubicBezTo>
                    <a:cubicBezTo>
                      <a:pt x="56" y="65"/>
                      <a:pt x="57" y="64"/>
                      <a:pt x="57" y="63"/>
                    </a:cubicBezTo>
                    <a:cubicBezTo>
                      <a:pt x="57" y="61"/>
                      <a:pt x="54" y="59"/>
                      <a:pt x="54" y="57"/>
                    </a:cubicBezTo>
                    <a:cubicBezTo>
                      <a:pt x="54" y="50"/>
                      <a:pt x="46" y="48"/>
                      <a:pt x="42" y="44"/>
                    </a:cubicBezTo>
                    <a:cubicBezTo>
                      <a:pt x="39" y="40"/>
                      <a:pt x="39" y="34"/>
                      <a:pt x="34" y="32"/>
                    </a:cubicBezTo>
                    <a:cubicBezTo>
                      <a:pt x="34" y="32"/>
                      <a:pt x="33" y="32"/>
                      <a:pt x="33" y="32"/>
                    </a:cubicBezTo>
                    <a:cubicBezTo>
                      <a:pt x="32" y="32"/>
                      <a:pt x="32" y="32"/>
                      <a:pt x="31" y="32"/>
                    </a:cubicBezTo>
                    <a:cubicBezTo>
                      <a:pt x="31" y="32"/>
                      <a:pt x="30" y="32"/>
                      <a:pt x="30" y="32"/>
                    </a:cubicBezTo>
                    <a:cubicBezTo>
                      <a:pt x="29" y="32"/>
                      <a:pt x="28" y="32"/>
                      <a:pt x="28" y="32"/>
                    </a:cubicBezTo>
                    <a:cubicBezTo>
                      <a:pt x="28" y="31"/>
                      <a:pt x="29" y="30"/>
                      <a:pt x="30" y="29"/>
                    </a:cubicBezTo>
                    <a:cubicBezTo>
                      <a:pt x="30" y="23"/>
                      <a:pt x="39" y="20"/>
                      <a:pt x="37" y="12"/>
                    </a:cubicBezTo>
                    <a:cubicBezTo>
                      <a:pt x="21" y="12"/>
                      <a:pt x="21" y="12"/>
                      <a:pt x="21" y="12"/>
                    </a:cubicBezTo>
                    <a:cubicBezTo>
                      <a:pt x="20" y="11"/>
                      <a:pt x="20" y="11"/>
                      <a:pt x="20" y="10"/>
                    </a:cubicBezTo>
                    <a:cubicBezTo>
                      <a:pt x="21" y="6"/>
                      <a:pt x="27" y="7"/>
                      <a:pt x="27" y="3"/>
                    </a:cubicBezTo>
                    <a:cubicBezTo>
                      <a:pt x="27" y="2"/>
                      <a:pt x="25" y="0"/>
                      <a:pt x="24"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84" name="Freeform 157"/>
              <p:cNvSpPr>
                <a:spLocks/>
              </p:cNvSpPr>
              <p:nvPr/>
            </p:nvSpPr>
            <p:spPr bwMode="auto">
              <a:xfrm>
                <a:off x="5743575" y="2990850"/>
                <a:ext cx="47625" cy="28575"/>
              </a:xfrm>
              <a:custGeom>
                <a:avLst/>
                <a:gdLst>
                  <a:gd name="T0" fmla="*/ 20 w 22"/>
                  <a:gd name="T1" fmla="*/ 0 h 13"/>
                  <a:gd name="T2" fmla="*/ 12 w 22"/>
                  <a:gd name="T3" fmla="*/ 2 h 13"/>
                  <a:gd name="T4" fmla="*/ 4 w 22"/>
                  <a:gd name="T5" fmla="*/ 0 h 13"/>
                  <a:gd name="T6" fmla="*/ 0 w 22"/>
                  <a:gd name="T7" fmla="*/ 1 h 13"/>
                  <a:gd name="T8" fmla="*/ 0 w 22"/>
                  <a:gd name="T9" fmla="*/ 3 h 13"/>
                  <a:gd name="T10" fmla="*/ 4 w 22"/>
                  <a:gd name="T11" fmla="*/ 5 h 13"/>
                  <a:gd name="T12" fmla="*/ 17 w 22"/>
                  <a:gd name="T13" fmla="*/ 12 h 13"/>
                  <a:gd name="T14" fmla="*/ 19 w 22"/>
                  <a:gd name="T15" fmla="*/ 13 h 13"/>
                  <a:gd name="T16" fmla="*/ 21 w 22"/>
                  <a:gd name="T17" fmla="*/ 11 h 13"/>
                  <a:gd name="T18" fmla="*/ 19 w 22"/>
                  <a:gd name="T19" fmla="*/ 7 h 13"/>
                  <a:gd name="T20" fmla="*/ 21 w 22"/>
                  <a:gd name="T21" fmla="*/ 4 h 13"/>
                  <a:gd name="T22" fmla="*/ 22 w 22"/>
                  <a:gd name="T23" fmla="*/ 0 h 13"/>
                  <a:gd name="T24" fmla="*/ 20 w 22"/>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3">
                    <a:moveTo>
                      <a:pt x="20" y="0"/>
                    </a:moveTo>
                    <a:cubicBezTo>
                      <a:pt x="17" y="0"/>
                      <a:pt x="16" y="2"/>
                      <a:pt x="12" y="2"/>
                    </a:cubicBezTo>
                    <a:cubicBezTo>
                      <a:pt x="10" y="2"/>
                      <a:pt x="7" y="0"/>
                      <a:pt x="4" y="0"/>
                    </a:cubicBezTo>
                    <a:cubicBezTo>
                      <a:pt x="3" y="0"/>
                      <a:pt x="2" y="1"/>
                      <a:pt x="0" y="1"/>
                    </a:cubicBezTo>
                    <a:cubicBezTo>
                      <a:pt x="0" y="3"/>
                      <a:pt x="0" y="3"/>
                      <a:pt x="0" y="3"/>
                    </a:cubicBezTo>
                    <a:cubicBezTo>
                      <a:pt x="1" y="5"/>
                      <a:pt x="3" y="4"/>
                      <a:pt x="4" y="5"/>
                    </a:cubicBezTo>
                    <a:cubicBezTo>
                      <a:pt x="8" y="6"/>
                      <a:pt x="12" y="11"/>
                      <a:pt x="17" y="12"/>
                    </a:cubicBezTo>
                    <a:cubicBezTo>
                      <a:pt x="17" y="13"/>
                      <a:pt x="18" y="13"/>
                      <a:pt x="19" y="13"/>
                    </a:cubicBezTo>
                    <a:cubicBezTo>
                      <a:pt x="20" y="13"/>
                      <a:pt x="21" y="12"/>
                      <a:pt x="21" y="11"/>
                    </a:cubicBezTo>
                    <a:cubicBezTo>
                      <a:pt x="21" y="9"/>
                      <a:pt x="19" y="9"/>
                      <a:pt x="19" y="7"/>
                    </a:cubicBezTo>
                    <a:cubicBezTo>
                      <a:pt x="19" y="6"/>
                      <a:pt x="21" y="4"/>
                      <a:pt x="21" y="4"/>
                    </a:cubicBezTo>
                    <a:cubicBezTo>
                      <a:pt x="22" y="0"/>
                      <a:pt x="22" y="0"/>
                      <a:pt x="22" y="0"/>
                    </a:cubicBezTo>
                    <a:cubicBezTo>
                      <a:pt x="21" y="0"/>
                      <a:pt x="21" y="0"/>
                      <a:pt x="2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85" name="Freeform 159"/>
              <p:cNvSpPr>
                <a:spLocks/>
              </p:cNvSpPr>
              <p:nvPr/>
            </p:nvSpPr>
            <p:spPr bwMode="auto">
              <a:xfrm>
                <a:off x="5672138" y="2927350"/>
                <a:ext cx="25400" cy="46038"/>
              </a:xfrm>
              <a:custGeom>
                <a:avLst/>
                <a:gdLst>
                  <a:gd name="T0" fmla="*/ 6 w 12"/>
                  <a:gd name="T1" fmla="*/ 0 h 21"/>
                  <a:gd name="T2" fmla="*/ 0 w 12"/>
                  <a:gd name="T3" fmla="*/ 3 h 21"/>
                  <a:gd name="T4" fmla="*/ 3 w 12"/>
                  <a:gd name="T5" fmla="*/ 9 h 21"/>
                  <a:gd name="T6" fmla="*/ 1 w 12"/>
                  <a:gd name="T7" fmla="*/ 15 h 21"/>
                  <a:gd name="T8" fmla="*/ 4 w 12"/>
                  <a:gd name="T9" fmla="*/ 21 h 21"/>
                  <a:gd name="T10" fmla="*/ 12 w 12"/>
                  <a:gd name="T11" fmla="*/ 13 h 21"/>
                  <a:gd name="T12" fmla="*/ 10 w 12"/>
                  <a:gd name="T13" fmla="*/ 1 h 21"/>
                  <a:gd name="T14" fmla="*/ 6 w 12"/>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6" y="0"/>
                    </a:moveTo>
                    <a:cubicBezTo>
                      <a:pt x="4" y="0"/>
                      <a:pt x="3" y="3"/>
                      <a:pt x="0" y="3"/>
                    </a:cubicBezTo>
                    <a:cubicBezTo>
                      <a:pt x="0" y="6"/>
                      <a:pt x="3" y="7"/>
                      <a:pt x="3" y="9"/>
                    </a:cubicBezTo>
                    <a:cubicBezTo>
                      <a:pt x="3" y="11"/>
                      <a:pt x="2" y="13"/>
                      <a:pt x="1" y="15"/>
                    </a:cubicBezTo>
                    <a:cubicBezTo>
                      <a:pt x="1" y="17"/>
                      <a:pt x="1" y="21"/>
                      <a:pt x="4" y="21"/>
                    </a:cubicBezTo>
                    <a:cubicBezTo>
                      <a:pt x="6" y="21"/>
                      <a:pt x="12" y="17"/>
                      <a:pt x="12" y="13"/>
                    </a:cubicBezTo>
                    <a:cubicBezTo>
                      <a:pt x="12" y="9"/>
                      <a:pt x="12" y="6"/>
                      <a:pt x="10" y="1"/>
                    </a:cubicBezTo>
                    <a:cubicBezTo>
                      <a:pt x="9" y="1"/>
                      <a:pt x="8" y="0"/>
                      <a:pt x="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grpSp>
        <p:sp>
          <p:nvSpPr>
            <p:cNvPr id="28" name="Freeform 160"/>
            <p:cNvSpPr>
              <a:spLocks/>
            </p:cNvSpPr>
            <p:nvPr/>
          </p:nvSpPr>
          <p:spPr bwMode="auto">
            <a:xfrm>
              <a:off x="5575300" y="2954338"/>
              <a:ext cx="12700" cy="11113"/>
            </a:xfrm>
            <a:custGeom>
              <a:avLst/>
              <a:gdLst>
                <a:gd name="T0" fmla="*/ 4 w 6"/>
                <a:gd name="T1" fmla="*/ 0 h 5"/>
                <a:gd name="T2" fmla="*/ 0 w 6"/>
                <a:gd name="T3" fmla="*/ 2 h 5"/>
                <a:gd name="T4" fmla="*/ 3 w 6"/>
                <a:gd name="T5" fmla="*/ 5 h 5"/>
                <a:gd name="T6" fmla="*/ 6 w 6"/>
                <a:gd name="T7" fmla="*/ 4 h 5"/>
                <a:gd name="T8" fmla="*/ 4 w 6"/>
                <a:gd name="T9" fmla="*/ 0 h 5"/>
              </a:gdLst>
              <a:ahLst/>
              <a:cxnLst>
                <a:cxn ang="0">
                  <a:pos x="T0" y="T1"/>
                </a:cxn>
                <a:cxn ang="0">
                  <a:pos x="T2" y="T3"/>
                </a:cxn>
                <a:cxn ang="0">
                  <a:pos x="T4" y="T5"/>
                </a:cxn>
                <a:cxn ang="0">
                  <a:pos x="T6" y="T7"/>
                </a:cxn>
                <a:cxn ang="0">
                  <a:pos x="T8" y="T9"/>
                </a:cxn>
              </a:cxnLst>
              <a:rect l="0" t="0" r="r" b="b"/>
              <a:pathLst>
                <a:path w="6" h="5">
                  <a:moveTo>
                    <a:pt x="4" y="0"/>
                  </a:moveTo>
                  <a:cubicBezTo>
                    <a:pt x="2" y="1"/>
                    <a:pt x="1" y="2"/>
                    <a:pt x="0" y="2"/>
                  </a:cubicBezTo>
                  <a:cubicBezTo>
                    <a:pt x="0" y="3"/>
                    <a:pt x="2" y="5"/>
                    <a:pt x="3" y="5"/>
                  </a:cubicBezTo>
                  <a:cubicBezTo>
                    <a:pt x="4" y="5"/>
                    <a:pt x="6" y="4"/>
                    <a:pt x="6" y="4"/>
                  </a:cubicBezTo>
                  <a:cubicBezTo>
                    <a:pt x="6" y="3"/>
                    <a:pt x="4" y="1"/>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161"/>
            <p:cNvSpPr>
              <a:spLocks/>
            </p:cNvSpPr>
            <p:nvPr/>
          </p:nvSpPr>
          <p:spPr bwMode="auto">
            <a:xfrm>
              <a:off x="5700713" y="2601913"/>
              <a:ext cx="14287" cy="19050"/>
            </a:xfrm>
            <a:custGeom>
              <a:avLst/>
              <a:gdLst>
                <a:gd name="T0" fmla="*/ 6 w 7"/>
                <a:gd name="T1" fmla="*/ 0 h 9"/>
                <a:gd name="T2" fmla="*/ 0 w 7"/>
                <a:gd name="T3" fmla="*/ 0 h 9"/>
                <a:gd name="T4" fmla="*/ 0 w 7"/>
                <a:gd name="T5" fmla="*/ 3 h 9"/>
                <a:gd name="T6" fmla="*/ 7 w 7"/>
                <a:gd name="T7" fmla="*/ 6 h 9"/>
                <a:gd name="T8" fmla="*/ 7 w 7"/>
                <a:gd name="T9" fmla="*/ 9 h 9"/>
                <a:gd name="T10" fmla="*/ 7 w 7"/>
                <a:gd name="T11" fmla="*/ 6 h 9"/>
                <a:gd name="T12" fmla="*/ 6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6" y="0"/>
                  </a:moveTo>
                  <a:cubicBezTo>
                    <a:pt x="0" y="0"/>
                    <a:pt x="0" y="0"/>
                    <a:pt x="0" y="0"/>
                  </a:cubicBezTo>
                  <a:cubicBezTo>
                    <a:pt x="0" y="1"/>
                    <a:pt x="0" y="2"/>
                    <a:pt x="0" y="3"/>
                  </a:cubicBezTo>
                  <a:cubicBezTo>
                    <a:pt x="0" y="6"/>
                    <a:pt x="3" y="6"/>
                    <a:pt x="7" y="6"/>
                  </a:cubicBezTo>
                  <a:cubicBezTo>
                    <a:pt x="7" y="7"/>
                    <a:pt x="7" y="8"/>
                    <a:pt x="7" y="9"/>
                  </a:cubicBezTo>
                  <a:cubicBezTo>
                    <a:pt x="7" y="7"/>
                    <a:pt x="7" y="8"/>
                    <a:pt x="7" y="6"/>
                  </a:cubicBezTo>
                  <a:cubicBezTo>
                    <a:pt x="7" y="3"/>
                    <a:pt x="6" y="3"/>
                    <a:pt x="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162"/>
            <p:cNvSpPr>
              <a:spLocks/>
            </p:cNvSpPr>
            <p:nvPr/>
          </p:nvSpPr>
          <p:spPr bwMode="auto">
            <a:xfrm>
              <a:off x="5719763" y="2584450"/>
              <a:ext cx="28575" cy="39688"/>
            </a:xfrm>
            <a:custGeom>
              <a:avLst/>
              <a:gdLst>
                <a:gd name="T0" fmla="*/ 5 w 13"/>
                <a:gd name="T1" fmla="*/ 0 h 18"/>
                <a:gd name="T2" fmla="*/ 0 w 13"/>
                <a:gd name="T3" fmla="*/ 8 h 18"/>
                <a:gd name="T4" fmla="*/ 6 w 13"/>
                <a:gd name="T5" fmla="*/ 13 h 18"/>
                <a:gd name="T6" fmla="*/ 2 w 13"/>
                <a:gd name="T7" fmla="*/ 16 h 18"/>
                <a:gd name="T8" fmla="*/ 1 w 13"/>
                <a:gd name="T9" fmla="*/ 15 h 18"/>
                <a:gd name="T10" fmla="*/ 0 w 13"/>
                <a:gd name="T11" fmla="*/ 17 h 18"/>
                <a:gd name="T12" fmla="*/ 4 w 13"/>
                <a:gd name="T13" fmla="*/ 18 h 18"/>
                <a:gd name="T14" fmla="*/ 13 w 13"/>
                <a:gd name="T15" fmla="*/ 7 h 18"/>
                <a:gd name="T16" fmla="*/ 5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5" y="0"/>
                  </a:moveTo>
                  <a:cubicBezTo>
                    <a:pt x="3" y="0"/>
                    <a:pt x="0" y="7"/>
                    <a:pt x="0" y="8"/>
                  </a:cubicBezTo>
                  <a:cubicBezTo>
                    <a:pt x="0" y="10"/>
                    <a:pt x="3" y="12"/>
                    <a:pt x="6" y="13"/>
                  </a:cubicBezTo>
                  <a:cubicBezTo>
                    <a:pt x="6" y="14"/>
                    <a:pt x="4" y="16"/>
                    <a:pt x="2" y="16"/>
                  </a:cubicBezTo>
                  <a:cubicBezTo>
                    <a:pt x="1" y="15"/>
                    <a:pt x="1" y="15"/>
                    <a:pt x="1" y="15"/>
                  </a:cubicBezTo>
                  <a:cubicBezTo>
                    <a:pt x="1" y="16"/>
                    <a:pt x="0" y="16"/>
                    <a:pt x="0" y="17"/>
                  </a:cubicBezTo>
                  <a:cubicBezTo>
                    <a:pt x="0" y="17"/>
                    <a:pt x="2" y="18"/>
                    <a:pt x="4" y="18"/>
                  </a:cubicBezTo>
                  <a:cubicBezTo>
                    <a:pt x="10" y="18"/>
                    <a:pt x="8" y="8"/>
                    <a:pt x="13" y="7"/>
                  </a:cubicBezTo>
                  <a:cubicBezTo>
                    <a:pt x="11" y="2"/>
                    <a:pt x="11" y="0"/>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163"/>
            <p:cNvSpPr>
              <a:spLocks/>
            </p:cNvSpPr>
            <p:nvPr/>
          </p:nvSpPr>
          <p:spPr bwMode="auto">
            <a:xfrm>
              <a:off x="5838825" y="2538413"/>
              <a:ext cx="17462" cy="23813"/>
            </a:xfrm>
            <a:custGeom>
              <a:avLst/>
              <a:gdLst>
                <a:gd name="T0" fmla="*/ 8 w 8"/>
                <a:gd name="T1" fmla="*/ 0 h 11"/>
                <a:gd name="T2" fmla="*/ 1 w 8"/>
                <a:gd name="T3" fmla="*/ 7 h 11"/>
                <a:gd name="T4" fmla="*/ 1 w 8"/>
                <a:gd name="T5" fmla="*/ 11 h 11"/>
                <a:gd name="T6" fmla="*/ 5 w 8"/>
                <a:gd name="T7" fmla="*/ 4 h 11"/>
                <a:gd name="T8" fmla="*/ 8 w 8"/>
                <a:gd name="T9" fmla="*/ 0 h 11"/>
              </a:gdLst>
              <a:ahLst/>
              <a:cxnLst>
                <a:cxn ang="0">
                  <a:pos x="T0" y="T1"/>
                </a:cxn>
                <a:cxn ang="0">
                  <a:pos x="T2" y="T3"/>
                </a:cxn>
                <a:cxn ang="0">
                  <a:pos x="T4" y="T5"/>
                </a:cxn>
                <a:cxn ang="0">
                  <a:pos x="T6" y="T7"/>
                </a:cxn>
                <a:cxn ang="0">
                  <a:pos x="T8" y="T9"/>
                </a:cxn>
              </a:cxnLst>
              <a:rect l="0" t="0" r="r" b="b"/>
              <a:pathLst>
                <a:path w="8" h="11">
                  <a:moveTo>
                    <a:pt x="8" y="0"/>
                  </a:moveTo>
                  <a:cubicBezTo>
                    <a:pt x="3" y="0"/>
                    <a:pt x="1" y="5"/>
                    <a:pt x="1" y="7"/>
                  </a:cubicBezTo>
                  <a:cubicBezTo>
                    <a:pt x="1" y="9"/>
                    <a:pt x="0" y="10"/>
                    <a:pt x="1" y="11"/>
                  </a:cubicBezTo>
                  <a:cubicBezTo>
                    <a:pt x="3" y="8"/>
                    <a:pt x="5" y="7"/>
                    <a:pt x="5" y="4"/>
                  </a:cubicBezTo>
                  <a:cubicBezTo>
                    <a:pt x="5" y="2"/>
                    <a:pt x="7" y="1"/>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164"/>
            <p:cNvSpPr>
              <a:spLocks/>
            </p:cNvSpPr>
            <p:nvPr/>
          </p:nvSpPr>
          <p:spPr bwMode="auto">
            <a:xfrm>
              <a:off x="5903913" y="2508250"/>
              <a:ext cx="22225" cy="28575"/>
            </a:xfrm>
            <a:custGeom>
              <a:avLst/>
              <a:gdLst>
                <a:gd name="T0" fmla="*/ 7 w 10"/>
                <a:gd name="T1" fmla="*/ 0 h 13"/>
                <a:gd name="T2" fmla="*/ 5 w 10"/>
                <a:gd name="T3" fmla="*/ 3 h 13"/>
                <a:gd name="T4" fmla="*/ 7 w 10"/>
                <a:gd name="T5" fmla="*/ 6 h 13"/>
                <a:gd name="T6" fmla="*/ 0 w 10"/>
                <a:gd name="T7" fmla="*/ 8 h 13"/>
                <a:gd name="T8" fmla="*/ 3 w 10"/>
                <a:gd name="T9" fmla="*/ 13 h 13"/>
                <a:gd name="T10" fmla="*/ 8 w 10"/>
                <a:gd name="T11" fmla="*/ 10 h 13"/>
                <a:gd name="T12" fmla="*/ 8 w 10"/>
                <a:gd name="T13" fmla="*/ 6 h 13"/>
                <a:gd name="T14" fmla="*/ 10 w 10"/>
                <a:gd name="T15" fmla="*/ 3 h 13"/>
                <a:gd name="T16" fmla="*/ 7 w 1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7" y="0"/>
                  </a:moveTo>
                  <a:cubicBezTo>
                    <a:pt x="7" y="0"/>
                    <a:pt x="5" y="1"/>
                    <a:pt x="5" y="3"/>
                  </a:cubicBezTo>
                  <a:cubicBezTo>
                    <a:pt x="5" y="4"/>
                    <a:pt x="6" y="5"/>
                    <a:pt x="7" y="6"/>
                  </a:cubicBezTo>
                  <a:cubicBezTo>
                    <a:pt x="4" y="6"/>
                    <a:pt x="3" y="8"/>
                    <a:pt x="0" y="8"/>
                  </a:cubicBezTo>
                  <a:cubicBezTo>
                    <a:pt x="0" y="10"/>
                    <a:pt x="1" y="13"/>
                    <a:pt x="3" y="13"/>
                  </a:cubicBezTo>
                  <a:cubicBezTo>
                    <a:pt x="4" y="13"/>
                    <a:pt x="8" y="11"/>
                    <a:pt x="8" y="10"/>
                  </a:cubicBezTo>
                  <a:cubicBezTo>
                    <a:pt x="8" y="9"/>
                    <a:pt x="8" y="8"/>
                    <a:pt x="8" y="6"/>
                  </a:cubicBezTo>
                  <a:cubicBezTo>
                    <a:pt x="8" y="6"/>
                    <a:pt x="10" y="4"/>
                    <a:pt x="10" y="3"/>
                  </a:cubicBezTo>
                  <a:cubicBezTo>
                    <a:pt x="9" y="2"/>
                    <a:pt x="8" y="2"/>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165"/>
            <p:cNvSpPr>
              <a:spLocks/>
            </p:cNvSpPr>
            <p:nvPr/>
          </p:nvSpPr>
          <p:spPr bwMode="auto">
            <a:xfrm>
              <a:off x="5943600" y="3044825"/>
              <a:ext cx="39687" cy="9525"/>
            </a:xfrm>
            <a:custGeom>
              <a:avLst/>
              <a:gdLst>
                <a:gd name="T0" fmla="*/ 5 w 18"/>
                <a:gd name="T1" fmla="*/ 0 h 4"/>
                <a:gd name="T2" fmla="*/ 0 w 18"/>
                <a:gd name="T3" fmla="*/ 1 h 4"/>
                <a:gd name="T4" fmla="*/ 11 w 18"/>
                <a:gd name="T5" fmla="*/ 3 h 4"/>
                <a:gd name="T6" fmla="*/ 14 w 18"/>
                <a:gd name="T7" fmla="*/ 4 h 4"/>
                <a:gd name="T8" fmla="*/ 18 w 18"/>
                <a:gd name="T9" fmla="*/ 3 h 4"/>
                <a:gd name="T10" fmla="*/ 5 w 18"/>
                <a:gd name="T11" fmla="*/ 0 h 4"/>
              </a:gdLst>
              <a:ahLst/>
              <a:cxnLst>
                <a:cxn ang="0">
                  <a:pos x="T0" y="T1"/>
                </a:cxn>
                <a:cxn ang="0">
                  <a:pos x="T2" y="T3"/>
                </a:cxn>
                <a:cxn ang="0">
                  <a:pos x="T4" y="T5"/>
                </a:cxn>
                <a:cxn ang="0">
                  <a:pos x="T6" y="T7"/>
                </a:cxn>
                <a:cxn ang="0">
                  <a:pos x="T8" y="T9"/>
                </a:cxn>
                <a:cxn ang="0">
                  <a:pos x="T10" y="T11"/>
                </a:cxn>
              </a:cxnLst>
              <a:rect l="0" t="0" r="r" b="b"/>
              <a:pathLst>
                <a:path w="18" h="4">
                  <a:moveTo>
                    <a:pt x="5" y="0"/>
                  </a:moveTo>
                  <a:cubicBezTo>
                    <a:pt x="3" y="0"/>
                    <a:pt x="1" y="1"/>
                    <a:pt x="0" y="1"/>
                  </a:cubicBezTo>
                  <a:cubicBezTo>
                    <a:pt x="3" y="3"/>
                    <a:pt x="8" y="3"/>
                    <a:pt x="11" y="3"/>
                  </a:cubicBezTo>
                  <a:cubicBezTo>
                    <a:pt x="12" y="3"/>
                    <a:pt x="13" y="4"/>
                    <a:pt x="14" y="4"/>
                  </a:cubicBezTo>
                  <a:cubicBezTo>
                    <a:pt x="15" y="4"/>
                    <a:pt x="16" y="3"/>
                    <a:pt x="18" y="3"/>
                  </a:cubicBezTo>
                  <a:cubicBezTo>
                    <a:pt x="14" y="2"/>
                    <a:pt x="9" y="0"/>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166"/>
            <p:cNvSpPr>
              <a:spLocks/>
            </p:cNvSpPr>
            <p:nvPr/>
          </p:nvSpPr>
          <p:spPr bwMode="auto">
            <a:xfrm>
              <a:off x="6091238" y="3041650"/>
              <a:ext cx="34925" cy="15875"/>
            </a:xfrm>
            <a:custGeom>
              <a:avLst/>
              <a:gdLst>
                <a:gd name="T0" fmla="*/ 16 w 16"/>
                <a:gd name="T1" fmla="*/ 0 h 8"/>
                <a:gd name="T2" fmla="*/ 0 w 16"/>
                <a:gd name="T3" fmla="*/ 5 h 8"/>
                <a:gd name="T4" fmla="*/ 1 w 16"/>
                <a:gd name="T5" fmla="*/ 7 h 8"/>
                <a:gd name="T6" fmla="*/ 3 w 16"/>
                <a:gd name="T7" fmla="*/ 8 h 8"/>
                <a:gd name="T8" fmla="*/ 12 w 16"/>
                <a:gd name="T9" fmla="*/ 5 h 8"/>
                <a:gd name="T10" fmla="*/ 13 w 16"/>
                <a:gd name="T11" fmla="*/ 2 h 8"/>
                <a:gd name="T12" fmla="*/ 16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6" y="0"/>
                  </a:moveTo>
                  <a:cubicBezTo>
                    <a:pt x="12" y="0"/>
                    <a:pt x="4" y="3"/>
                    <a:pt x="0" y="5"/>
                  </a:cubicBezTo>
                  <a:cubicBezTo>
                    <a:pt x="0" y="6"/>
                    <a:pt x="1" y="7"/>
                    <a:pt x="1" y="7"/>
                  </a:cubicBezTo>
                  <a:cubicBezTo>
                    <a:pt x="1" y="7"/>
                    <a:pt x="3" y="8"/>
                    <a:pt x="3" y="8"/>
                  </a:cubicBezTo>
                  <a:cubicBezTo>
                    <a:pt x="6" y="8"/>
                    <a:pt x="11" y="7"/>
                    <a:pt x="12" y="5"/>
                  </a:cubicBezTo>
                  <a:cubicBezTo>
                    <a:pt x="12" y="4"/>
                    <a:pt x="12" y="2"/>
                    <a:pt x="13" y="2"/>
                  </a:cubicBezTo>
                  <a:cubicBezTo>
                    <a:pt x="14" y="1"/>
                    <a:pt x="16" y="2"/>
                    <a:pt x="1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35" name="Group 34"/>
            <p:cNvGrpSpPr/>
            <p:nvPr/>
          </p:nvGrpSpPr>
          <p:grpSpPr>
            <a:xfrm>
              <a:off x="5870575" y="1770063"/>
              <a:ext cx="2976562" cy="2105025"/>
              <a:chOff x="5870575" y="1770063"/>
              <a:chExt cx="2976562" cy="2105025"/>
            </a:xfrm>
            <a:grpFill/>
          </p:grpSpPr>
          <p:sp>
            <p:nvSpPr>
              <p:cNvPr id="111" name="Freeform 7"/>
              <p:cNvSpPr>
                <a:spLocks/>
              </p:cNvSpPr>
              <p:nvPr/>
            </p:nvSpPr>
            <p:spPr bwMode="auto">
              <a:xfrm>
                <a:off x="5980113" y="2908300"/>
                <a:ext cx="649287" cy="565150"/>
              </a:xfrm>
              <a:custGeom>
                <a:avLst/>
                <a:gdLst>
                  <a:gd name="T0" fmla="*/ 39 w 299"/>
                  <a:gd name="T1" fmla="*/ 8 h 260"/>
                  <a:gd name="T2" fmla="*/ 24 w 299"/>
                  <a:gd name="T3" fmla="*/ 9 h 260"/>
                  <a:gd name="T4" fmla="*/ 4 w 299"/>
                  <a:gd name="T5" fmla="*/ 24 h 260"/>
                  <a:gd name="T6" fmla="*/ 0 w 299"/>
                  <a:gd name="T7" fmla="*/ 35 h 260"/>
                  <a:gd name="T8" fmla="*/ 14 w 299"/>
                  <a:gd name="T9" fmla="*/ 51 h 260"/>
                  <a:gd name="T10" fmla="*/ 31 w 299"/>
                  <a:gd name="T11" fmla="*/ 56 h 260"/>
                  <a:gd name="T12" fmla="*/ 69 w 299"/>
                  <a:gd name="T13" fmla="*/ 49 h 260"/>
                  <a:gd name="T14" fmla="*/ 80 w 299"/>
                  <a:gd name="T15" fmla="*/ 52 h 260"/>
                  <a:gd name="T16" fmla="*/ 72 w 299"/>
                  <a:gd name="T17" fmla="*/ 80 h 260"/>
                  <a:gd name="T18" fmla="*/ 67 w 299"/>
                  <a:gd name="T19" fmla="*/ 103 h 260"/>
                  <a:gd name="T20" fmla="*/ 69 w 299"/>
                  <a:gd name="T21" fmla="*/ 126 h 260"/>
                  <a:gd name="T22" fmla="*/ 87 w 299"/>
                  <a:gd name="T23" fmla="*/ 153 h 260"/>
                  <a:gd name="T24" fmla="*/ 98 w 299"/>
                  <a:gd name="T25" fmla="*/ 166 h 260"/>
                  <a:gd name="T26" fmla="*/ 127 w 299"/>
                  <a:gd name="T27" fmla="*/ 218 h 260"/>
                  <a:gd name="T28" fmla="*/ 139 w 299"/>
                  <a:gd name="T29" fmla="*/ 252 h 260"/>
                  <a:gd name="T30" fmla="*/ 149 w 299"/>
                  <a:gd name="T31" fmla="*/ 259 h 260"/>
                  <a:gd name="T32" fmla="*/ 188 w 299"/>
                  <a:gd name="T33" fmla="*/ 242 h 260"/>
                  <a:gd name="T34" fmla="*/ 234 w 299"/>
                  <a:gd name="T35" fmla="*/ 222 h 260"/>
                  <a:gd name="T36" fmla="*/ 254 w 299"/>
                  <a:gd name="T37" fmla="*/ 198 h 260"/>
                  <a:gd name="T38" fmla="*/ 265 w 299"/>
                  <a:gd name="T39" fmla="*/ 173 h 260"/>
                  <a:gd name="T40" fmla="*/ 242 w 299"/>
                  <a:gd name="T41" fmla="*/ 154 h 260"/>
                  <a:gd name="T42" fmla="*/ 200 w 299"/>
                  <a:gd name="T43" fmla="*/ 157 h 260"/>
                  <a:gd name="T44" fmla="*/ 196 w 299"/>
                  <a:gd name="T45" fmla="*/ 150 h 260"/>
                  <a:gd name="T46" fmla="*/ 178 w 299"/>
                  <a:gd name="T47" fmla="*/ 117 h 260"/>
                  <a:gd name="T48" fmla="*/ 202 w 299"/>
                  <a:gd name="T49" fmla="*/ 128 h 260"/>
                  <a:gd name="T50" fmla="*/ 237 w 299"/>
                  <a:gd name="T51" fmla="*/ 141 h 260"/>
                  <a:gd name="T52" fmla="*/ 261 w 299"/>
                  <a:gd name="T53" fmla="*/ 150 h 260"/>
                  <a:gd name="T54" fmla="*/ 287 w 299"/>
                  <a:gd name="T55" fmla="*/ 149 h 260"/>
                  <a:gd name="T56" fmla="*/ 299 w 299"/>
                  <a:gd name="T57" fmla="*/ 138 h 260"/>
                  <a:gd name="T58" fmla="*/ 281 w 299"/>
                  <a:gd name="T59" fmla="*/ 110 h 260"/>
                  <a:gd name="T60" fmla="*/ 281 w 299"/>
                  <a:gd name="T61" fmla="*/ 95 h 260"/>
                  <a:gd name="T62" fmla="*/ 278 w 299"/>
                  <a:gd name="T63" fmla="*/ 76 h 260"/>
                  <a:gd name="T64" fmla="*/ 279 w 299"/>
                  <a:gd name="T65" fmla="*/ 75 h 260"/>
                  <a:gd name="T66" fmla="*/ 278 w 299"/>
                  <a:gd name="T67" fmla="*/ 73 h 260"/>
                  <a:gd name="T68" fmla="*/ 283 w 299"/>
                  <a:gd name="T69" fmla="*/ 51 h 260"/>
                  <a:gd name="T70" fmla="*/ 264 w 299"/>
                  <a:gd name="T71" fmla="*/ 38 h 260"/>
                  <a:gd name="T72" fmla="*/ 230 w 299"/>
                  <a:gd name="T73" fmla="*/ 40 h 260"/>
                  <a:gd name="T74" fmla="*/ 211 w 299"/>
                  <a:gd name="T75" fmla="*/ 50 h 260"/>
                  <a:gd name="T76" fmla="*/ 193 w 299"/>
                  <a:gd name="T77" fmla="*/ 43 h 260"/>
                  <a:gd name="T78" fmla="*/ 188 w 299"/>
                  <a:gd name="T79" fmla="*/ 43 h 260"/>
                  <a:gd name="T80" fmla="*/ 180 w 299"/>
                  <a:gd name="T81" fmla="*/ 27 h 260"/>
                  <a:gd name="T82" fmla="*/ 178 w 299"/>
                  <a:gd name="T83" fmla="*/ 21 h 260"/>
                  <a:gd name="T84" fmla="*/ 149 w 299"/>
                  <a:gd name="T85" fmla="*/ 18 h 260"/>
                  <a:gd name="T86" fmla="*/ 131 w 299"/>
                  <a:gd name="T87" fmla="*/ 2 h 260"/>
                  <a:gd name="T88" fmla="*/ 95 w 299"/>
                  <a:gd name="T89" fmla="*/ 1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9" h="260">
                    <a:moveTo>
                      <a:pt x="67" y="0"/>
                    </a:moveTo>
                    <a:cubicBezTo>
                      <a:pt x="63" y="0"/>
                      <a:pt x="55" y="0"/>
                      <a:pt x="51" y="2"/>
                    </a:cubicBezTo>
                    <a:cubicBezTo>
                      <a:pt x="48" y="4"/>
                      <a:pt x="43" y="8"/>
                      <a:pt x="39" y="8"/>
                    </a:cubicBezTo>
                    <a:cubicBezTo>
                      <a:pt x="39" y="8"/>
                      <a:pt x="34" y="8"/>
                      <a:pt x="31" y="8"/>
                    </a:cubicBezTo>
                    <a:cubicBezTo>
                      <a:pt x="30" y="8"/>
                      <a:pt x="28" y="8"/>
                      <a:pt x="27" y="8"/>
                    </a:cubicBezTo>
                    <a:cubicBezTo>
                      <a:pt x="25" y="8"/>
                      <a:pt x="24" y="8"/>
                      <a:pt x="24" y="9"/>
                    </a:cubicBezTo>
                    <a:cubicBezTo>
                      <a:pt x="24" y="11"/>
                      <a:pt x="26" y="10"/>
                      <a:pt x="26" y="13"/>
                    </a:cubicBezTo>
                    <a:cubicBezTo>
                      <a:pt x="21" y="15"/>
                      <a:pt x="1" y="14"/>
                      <a:pt x="1" y="22"/>
                    </a:cubicBezTo>
                    <a:cubicBezTo>
                      <a:pt x="1" y="24"/>
                      <a:pt x="2" y="24"/>
                      <a:pt x="4" y="24"/>
                    </a:cubicBezTo>
                    <a:cubicBezTo>
                      <a:pt x="4" y="24"/>
                      <a:pt x="5" y="24"/>
                      <a:pt x="5" y="24"/>
                    </a:cubicBezTo>
                    <a:cubicBezTo>
                      <a:pt x="5" y="25"/>
                      <a:pt x="5" y="25"/>
                      <a:pt x="5" y="27"/>
                    </a:cubicBezTo>
                    <a:cubicBezTo>
                      <a:pt x="5" y="33"/>
                      <a:pt x="2" y="32"/>
                      <a:pt x="0" y="35"/>
                    </a:cubicBezTo>
                    <a:cubicBezTo>
                      <a:pt x="3" y="37"/>
                      <a:pt x="7" y="36"/>
                      <a:pt x="9" y="40"/>
                    </a:cubicBezTo>
                    <a:cubicBezTo>
                      <a:pt x="6" y="43"/>
                      <a:pt x="14" y="47"/>
                      <a:pt x="16" y="49"/>
                    </a:cubicBezTo>
                    <a:cubicBezTo>
                      <a:pt x="16" y="49"/>
                      <a:pt x="15" y="50"/>
                      <a:pt x="14" y="51"/>
                    </a:cubicBezTo>
                    <a:cubicBezTo>
                      <a:pt x="17" y="51"/>
                      <a:pt x="17" y="51"/>
                      <a:pt x="17" y="51"/>
                    </a:cubicBezTo>
                    <a:cubicBezTo>
                      <a:pt x="18" y="50"/>
                      <a:pt x="19" y="50"/>
                      <a:pt x="19" y="50"/>
                    </a:cubicBezTo>
                    <a:cubicBezTo>
                      <a:pt x="23" y="50"/>
                      <a:pt x="26" y="56"/>
                      <a:pt x="31" y="56"/>
                    </a:cubicBezTo>
                    <a:cubicBezTo>
                      <a:pt x="36" y="56"/>
                      <a:pt x="35" y="49"/>
                      <a:pt x="41" y="49"/>
                    </a:cubicBezTo>
                    <a:cubicBezTo>
                      <a:pt x="46" y="49"/>
                      <a:pt x="49" y="56"/>
                      <a:pt x="55" y="56"/>
                    </a:cubicBezTo>
                    <a:cubicBezTo>
                      <a:pt x="63" y="56"/>
                      <a:pt x="64" y="53"/>
                      <a:pt x="69" y="49"/>
                    </a:cubicBezTo>
                    <a:cubicBezTo>
                      <a:pt x="70" y="50"/>
                      <a:pt x="72" y="51"/>
                      <a:pt x="74" y="51"/>
                    </a:cubicBezTo>
                    <a:cubicBezTo>
                      <a:pt x="77" y="51"/>
                      <a:pt x="78" y="50"/>
                      <a:pt x="80" y="49"/>
                    </a:cubicBezTo>
                    <a:cubicBezTo>
                      <a:pt x="80" y="52"/>
                      <a:pt x="80" y="52"/>
                      <a:pt x="80" y="52"/>
                    </a:cubicBezTo>
                    <a:cubicBezTo>
                      <a:pt x="79" y="52"/>
                      <a:pt x="78" y="53"/>
                      <a:pt x="78" y="55"/>
                    </a:cubicBezTo>
                    <a:cubicBezTo>
                      <a:pt x="78" y="58"/>
                      <a:pt x="79" y="62"/>
                      <a:pt x="79" y="67"/>
                    </a:cubicBezTo>
                    <a:cubicBezTo>
                      <a:pt x="79" y="73"/>
                      <a:pt x="74" y="75"/>
                      <a:pt x="72" y="80"/>
                    </a:cubicBezTo>
                    <a:cubicBezTo>
                      <a:pt x="70" y="86"/>
                      <a:pt x="69" y="89"/>
                      <a:pt x="67" y="95"/>
                    </a:cubicBezTo>
                    <a:cubicBezTo>
                      <a:pt x="67" y="96"/>
                      <a:pt x="65" y="96"/>
                      <a:pt x="65" y="98"/>
                    </a:cubicBezTo>
                    <a:cubicBezTo>
                      <a:pt x="67" y="103"/>
                      <a:pt x="67" y="103"/>
                      <a:pt x="67" y="103"/>
                    </a:cubicBezTo>
                    <a:cubicBezTo>
                      <a:pt x="71" y="113"/>
                      <a:pt x="71" y="113"/>
                      <a:pt x="71" y="113"/>
                    </a:cubicBezTo>
                    <a:cubicBezTo>
                      <a:pt x="71" y="114"/>
                      <a:pt x="71" y="115"/>
                      <a:pt x="71" y="117"/>
                    </a:cubicBezTo>
                    <a:cubicBezTo>
                      <a:pt x="70" y="120"/>
                      <a:pt x="69" y="124"/>
                      <a:pt x="69" y="126"/>
                    </a:cubicBezTo>
                    <a:cubicBezTo>
                      <a:pt x="69" y="126"/>
                      <a:pt x="73" y="131"/>
                      <a:pt x="74" y="132"/>
                    </a:cubicBezTo>
                    <a:cubicBezTo>
                      <a:pt x="77" y="137"/>
                      <a:pt x="80" y="141"/>
                      <a:pt x="83" y="146"/>
                    </a:cubicBezTo>
                    <a:cubicBezTo>
                      <a:pt x="85" y="148"/>
                      <a:pt x="87" y="150"/>
                      <a:pt x="87" y="153"/>
                    </a:cubicBezTo>
                    <a:cubicBezTo>
                      <a:pt x="88" y="155"/>
                      <a:pt x="87" y="159"/>
                      <a:pt x="89" y="161"/>
                    </a:cubicBezTo>
                    <a:cubicBezTo>
                      <a:pt x="90" y="162"/>
                      <a:pt x="94" y="161"/>
                      <a:pt x="95" y="162"/>
                    </a:cubicBezTo>
                    <a:cubicBezTo>
                      <a:pt x="96" y="163"/>
                      <a:pt x="97" y="165"/>
                      <a:pt x="98" y="166"/>
                    </a:cubicBezTo>
                    <a:cubicBezTo>
                      <a:pt x="100" y="171"/>
                      <a:pt x="103" y="173"/>
                      <a:pt x="103" y="179"/>
                    </a:cubicBezTo>
                    <a:cubicBezTo>
                      <a:pt x="103" y="190"/>
                      <a:pt x="106" y="196"/>
                      <a:pt x="116" y="198"/>
                    </a:cubicBezTo>
                    <a:cubicBezTo>
                      <a:pt x="116" y="205"/>
                      <a:pt x="123" y="215"/>
                      <a:pt x="127" y="218"/>
                    </a:cubicBezTo>
                    <a:cubicBezTo>
                      <a:pt x="130" y="221"/>
                      <a:pt x="135" y="224"/>
                      <a:pt x="133" y="230"/>
                    </a:cubicBezTo>
                    <a:cubicBezTo>
                      <a:pt x="133" y="232"/>
                      <a:pt x="130" y="238"/>
                      <a:pt x="134" y="238"/>
                    </a:cubicBezTo>
                    <a:cubicBezTo>
                      <a:pt x="134" y="243"/>
                      <a:pt x="136" y="248"/>
                      <a:pt x="139" y="252"/>
                    </a:cubicBezTo>
                    <a:cubicBezTo>
                      <a:pt x="140" y="255"/>
                      <a:pt x="138" y="255"/>
                      <a:pt x="139" y="256"/>
                    </a:cubicBezTo>
                    <a:cubicBezTo>
                      <a:pt x="140" y="256"/>
                      <a:pt x="147" y="260"/>
                      <a:pt x="148" y="260"/>
                    </a:cubicBezTo>
                    <a:cubicBezTo>
                      <a:pt x="149" y="259"/>
                      <a:pt x="149" y="259"/>
                      <a:pt x="149" y="259"/>
                    </a:cubicBezTo>
                    <a:cubicBezTo>
                      <a:pt x="155" y="259"/>
                      <a:pt x="156" y="256"/>
                      <a:pt x="161" y="253"/>
                    </a:cubicBezTo>
                    <a:cubicBezTo>
                      <a:pt x="170" y="253"/>
                      <a:pt x="170" y="253"/>
                      <a:pt x="170" y="253"/>
                    </a:cubicBezTo>
                    <a:cubicBezTo>
                      <a:pt x="173" y="251"/>
                      <a:pt x="185" y="243"/>
                      <a:pt x="188" y="242"/>
                    </a:cubicBezTo>
                    <a:cubicBezTo>
                      <a:pt x="195" y="241"/>
                      <a:pt x="204" y="239"/>
                      <a:pt x="210" y="236"/>
                    </a:cubicBezTo>
                    <a:cubicBezTo>
                      <a:pt x="210" y="235"/>
                      <a:pt x="209" y="234"/>
                      <a:pt x="209" y="233"/>
                    </a:cubicBezTo>
                    <a:cubicBezTo>
                      <a:pt x="209" y="227"/>
                      <a:pt x="226" y="224"/>
                      <a:pt x="234" y="222"/>
                    </a:cubicBezTo>
                    <a:cubicBezTo>
                      <a:pt x="234" y="219"/>
                      <a:pt x="239" y="214"/>
                      <a:pt x="242" y="214"/>
                    </a:cubicBezTo>
                    <a:cubicBezTo>
                      <a:pt x="246" y="214"/>
                      <a:pt x="246" y="206"/>
                      <a:pt x="250" y="206"/>
                    </a:cubicBezTo>
                    <a:cubicBezTo>
                      <a:pt x="253" y="206"/>
                      <a:pt x="253" y="201"/>
                      <a:pt x="254" y="198"/>
                    </a:cubicBezTo>
                    <a:cubicBezTo>
                      <a:pt x="255" y="194"/>
                      <a:pt x="258" y="193"/>
                      <a:pt x="262" y="193"/>
                    </a:cubicBezTo>
                    <a:cubicBezTo>
                      <a:pt x="262" y="186"/>
                      <a:pt x="271" y="184"/>
                      <a:pt x="271" y="178"/>
                    </a:cubicBezTo>
                    <a:cubicBezTo>
                      <a:pt x="271" y="175"/>
                      <a:pt x="267" y="176"/>
                      <a:pt x="265" y="173"/>
                    </a:cubicBezTo>
                    <a:cubicBezTo>
                      <a:pt x="265" y="173"/>
                      <a:pt x="265" y="173"/>
                      <a:pt x="265" y="173"/>
                    </a:cubicBezTo>
                    <a:cubicBezTo>
                      <a:pt x="263" y="172"/>
                      <a:pt x="263" y="167"/>
                      <a:pt x="260" y="167"/>
                    </a:cubicBezTo>
                    <a:cubicBezTo>
                      <a:pt x="252" y="164"/>
                      <a:pt x="246" y="163"/>
                      <a:pt x="242" y="154"/>
                    </a:cubicBezTo>
                    <a:cubicBezTo>
                      <a:pt x="242" y="144"/>
                      <a:pt x="242" y="144"/>
                      <a:pt x="242" y="144"/>
                    </a:cubicBezTo>
                    <a:cubicBezTo>
                      <a:pt x="232" y="152"/>
                      <a:pt x="231" y="163"/>
                      <a:pt x="212" y="163"/>
                    </a:cubicBezTo>
                    <a:cubicBezTo>
                      <a:pt x="208" y="163"/>
                      <a:pt x="200" y="161"/>
                      <a:pt x="200" y="157"/>
                    </a:cubicBezTo>
                    <a:cubicBezTo>
                      <a:pt x="200" y="154"/>
                      <a:pt x="202" y="152"/>
                      <a:pt x="202" y="148"/>
                    </a:cubicBezTo>
                    <a:cubicBezTo>
                      <a:pt x="202" y="147"/>
                      <a:pt x="202" y="146"/>
                      <a:pt x="202" y="145"/>
                    </a:cubicBezTo>
                    <a:cubicBezTo>
                      <a:pt x="199" y="146"/>
                      <a:pt x="200" y="149"/>
                      <a:pt x="196" y="150"/>
                    </a:cubicBezTo>
                    <a:cubicBezTo>
                      <a:pt x="196" y="148"/>
                      <a:pt x="194" y="147"/>
                      <a:pt x="194" y="144"/>
                    </a:cubicBezTo>
                    <a:cubicBezTo>
                      <a:pt x="188" y="142"/>
                      <a:pt x="180" y="130"/>
                      <a:pt x="178" y="123"/>
                    </a:cubicBezTo>
                    <a:cubicBezTo>
                      <a:pt x="178" y="121"/>
                      <a:pt x="178" y="120"/>
                      <a:pt x="178" y="117"/>
                    </a:cubicBezTo>
                    <a:cubicBezTo>
                      <a:pt x="178" y="113"/>
                      <a:pt x="179" y="108"/>
                      <a:pt x="183" y="108"/>
                    </a:cubicBezTo>
                    <a:cubicBezTo>
                      <a:pt x="191" y="108"/>
                      <a:pt x="197" y="117"/>
                      <a:pt x="201" y="123"/>
                    </a:cubicBezTo>
                    <a:cubicBezTo>
                      <a:pt x="201" y="124"/>
                      <a:pt x="200" y="126"/>
                      <a:pt x="202" y="128"/>
                    </a:cubicBezTo>
                    <a:cubicBezTo>
                      <a:pt x="205" y="131"/>
                      <a:pt x="210" y="129"/>
                      <a:pt x="213" y="133"/>
                    </a:cubicBezTo>
                    <a:cubicBezTo>
                      <a:pt x="216" y="135"/>
                      <a:pt x="218" y="139"/>
                      <a:pt x="223" y="141"/>
                    </a:cubicBezTo>
                    <a:cubicBezTo>
                      <a:pt x="237" y="141"/>
                      <a:pt x="237" y="141"/>
                      <a:pt x="237" y="141"/>
                    </a:cubicBezTo>
                    <a:cubicBezTo>
                      <a:pt x="238" y="139"/>
                      <a:pt x="240" y="136"/>
                      <a:pt x="243" y="136"/>
                    </a:cubicBezTo>
                    <a:cubicBezTo>
                      <a:pt x="249" y="136"/>
                      <a:pt x="249" y="145"/>
                      <a:pt x="251" y="148"/>
                    </a:cubicBezTo>
                    <a:cubicBezTo>
                      <a:pt x="252" y="148"/>
                      <a:pt x="260" y="150"/>
                      <a:pt x="261" y="150"/>
                    </a:cubicBezTo>
                    <a:cubicBezTo>
                      <a:pt x="269" y="150"/>
                      <a:pt x="281" y="154"/>
                      <a:pt x="287" y="154"/>
                    </a:cubicBezTo>
                    <a:cubicBezTo>
                      <a:pt x="288" y="154"/>
                      <a:pt x="288" y="154"/>
                      <a:pt x="288" y="154"/>
                    </a:cubicBezTo>
                    <a:cubicBezTo>
                      <a:pt x="288" y="152"/>
                      <a:pt x="287" y="151"/>
                      <a:pt x="287" y="149"/>
                    </a:cubicBezTo>
                    <a:cubicBezTo>
                      <a:pt x="287" y="149"/>
                      <a:pt x="287" y="149"/>
                      <a:pt x="287" y="149"/>
                    </a:cubicBezTo>
                    <a:cubicBezTo>
                      <a:pt x="287" y="149"/>
                      <a:pt x="287" y="149"/>
                      <a:pt x="287" y="149"/>
                    </a:cubicBezTo>
                    <a:cubicBezTo>
                      <a:pt x="287" y="141"/>
                      <a:pt x="292" y="139"/>
                      <a:pt x="299" y="138"/>
                    </a:cubicBezTo>
                    <a:cubicBezTo>
                      <a:pt x="299" y="126"/>
                      <a:pt x="289" y="124"/>
                      <a:pt x="285" y="115"/>
                    </a:cubicBezTo>
                    <a:cubicBezTo>
                      <a:pt x="284" y="113"/>
                      <a:pt x="281" y="113"/>
                      <a:pt x="281" y="110"/>
                    </a:cubicBezTo>
                    <a:cubicBezTo>
                      <a:pt x="281" y="110"/>
                      <a:pt x="281" y="110"/>
                      <a:pt x="281" y="110"/>
                    </a:cubicBezTo>
                    <a:cubicBezTo>
                      <a:pt x="281" y="110"/>
                      <a:pt x="281" y="110"/>
                      <a:pt x="281" y="110"/>
                    </a:cubicBezTo>
                    <a:cubicBezTo>
                      <a:pt x="281" y="105"/>
                      <a:pt x="288" y="106"/>
                      <a:pt x="288" y="100"/>
                    </a:cubicBezTo>
                    <a:cubicBezTo>
                      <a:pt x="288" y="95"/>
                      <a:pt x="282" y="98"/>
                      <a:pt x="281" y="95"/>
                    </a:cubicBezTo>
                    <a:cubicBezTo>
                      <a:pt x="280" y="92"/>
                      <a:pt x="281" y="91"/>
                      <a:pt x="279" y="88"/>
                    </a:cubicBezTo>
                    <a:cubicBezTo>
                      <a:pt x="279" y="79"/>
                      <a:pt x="279" y="79"/>
                      <a:pt x="279" y="79"/>
                    </a:cubicBezTo>
                    <a:cubicBezTo>
                      <a:pt x="279" y="78"/>
                      <a:pt x="279" y="77"/>
                      <a:pt x="278" y="76"/>
                    </a:cubicBezTo>
                    <a:cubicBezTo>
                      <a:pt x="278" y="76"/>
                      <a:pt x="278" y="76"/>
                      <a:pt x="278" y="76"/>
                    </a:cubicBezTo>
                    <a:cubicBezTo>
                      <a:pt x="278" y="76"/>
                      <a:pt x="278" y="76"/>
                      <a:pt x="278" y="76"/>
                    </a:cubicBezTo>
                    <a:cubicBezTo>
                      <a:pt x="279" y="76"/>
                      <a:pt x="279" y="76"/>
                      <a:pt x="279" y="75"/>
                    </a:cubicBezTo>
                    <a:cubicBezTo>
                      <a:pt x="279" y="75"/>
                      <a:pt x="278" y="74"/>
                      <a:pt x="278" y="73"/>
                    </a:cubicBezTo>
                    <a:cubicBezTo>
                      <a:pt x="278" y="73"/>
                      <a:pt x="278" y="73"/>
                      <a:pt x="278" y="73"/>
                    </a:cubicBezTo>
                    <a:cubicBezTo>
                      <a:pt x="278" y="73"/>
                      <a:pt x="278" y="73"/>
                      <a:pt x="278" y="73"/>
                    </a:cubicBezTo>
                    <a:cubicBezTo>
                      <a:pt x="278" y="73"/>
                      <a:pt x="283" y="62"/>
                      <a:pt x="285" y="61"/>
                    </a:cubicBezTo>
                    <a:cubicBezTo>
                      <a:pt x="284" y="60"/>
                      <a:pt x="284" y="58"/>
                      <a:pt x="284" y="56"/>
                    </a:cubicBezTo>
                    <a:cubicBezTo>
                      <a:pt x="284" y="54"/>
                      <a:pt x="284" y="52"/>
                      <a:pt x="283" y="51"/>
                    </a:cubicBezTo>
                    <a:cubicBezTo>
                      <a:pt x="283" y="51"/>
                      <a:pt x="283" y="50"/>
                      <a:pt x="283" y="50"/>
                    </a:cubicBezTo>
                    <a:cubicBezTo>
                      <a:pt x="283" y="49"/>
                      <a:pt x="281" y="49"/>
                      <a:pt x="281" y="47"/>
                    </a:cubicBezTo>
                    <a:cubicBezTo>
                      <a:pt x="273" y="47"/>
                      <a:pt x="271" y="41"/>
                      <a:pt x="264" y="38"/>
                    </a:cubicBezTo>
                    <a:cubicBezTo>
                      <a:pt x="258" y="36"/>
                      <a:pt x="254" y="36"/>
                      <a:pt x="248" y="33"/>
                    </a:cubicBezTo>
                    <a:cubicBezTo>
                      <a:pt x="244" y="36"/>
                      <a:pt x="241" y="34"/>
                      <a:pt x="235" y="36"/>
                    </a:cubicBezTo>
                    <a:cubicBezTo>
                      <a:pt x="232" y="38"/>
                      <a:pt x="233" y="39"/>
                      <a:pt x="230" y="40"/>
                    </a:cubicBezTo>
                    <a:cubicBezTo>
                      <a:pt x="227" y="41"/>
                      <a:pt x="224" y="41"/>
                      <a:pt x="224" y="43"/>
                    </a:cubicBezTo>
                    <a:cubicBezTo>
                      <a:pt x="224" y="46"/>
                      <a:pt x="224" y="46"/>
                      <a:pt x="224" y="48"/>
                    </a:cubicBezTo>
                    <a:cubicBezTo>
                      <a:pt x="221" y="49"/>
                      <a:pt x="216" y="50"/>
                      <a:pt x="211" y="50"/>
                    </a:cubicBezTo>
                    <a:cubicBezTo>
                      <a:pt x="210" y="50"/>
                      <a:pt x="208" y="50"/>
                      <a:pt x="206" y="50"/>
                    </a:cubicBezTo>
                    <a:cubicBezTo>
                      <a:pt x="203" y="50"/>
                      <a:pt x="199" y="50"/>
                      <a:pt x="198" y="48"/>
                    </a:cubicBezTo>
                    <a:cubicBezTo>
                      <a:pt x="196" y="47"/>
                      <a:pt x="195" y="44"/>
                      <a:pt x="193" y="43"/>
                    </a:cubicBezTo>
                    <a:cubicBezTo>
                      <a:pt x="192" y="43"/>
                      <a:pt x="192" y="43"/>
                      <a:pt x="191" y="43"/>
                    </a:cubicBezTo>
                    <a:cubicBezTo>
                      <a:pt x="191" y="43"/>
                      <a:pt x="190" y="43"/>
                      <a:pt x="190" y="43"/>
                    </a:cubicBezTo>
                    <a:cubicBezTo>
                      <a:pt x="189" y="43"/>
                      <a:pt x="189" y="43"/>
                      <a:pt x="188" y="43"/>
                    </a:cubicBezTo>
                    <a:cubicBezTo>
                      <a:pt x="187" y="43"/>
                      <a:pt x="185" y="43"/>
                      <a:pt x="185" y="41"/>
                    </a:cubicBezTo>
                    <a:cubicBezTo>
                      <a:pt x="183" y="38"/>
                      <a:pt x="186" y="36"/>
                      <a:pt x="183" y="32"/>
                    </a:cubicBezTo>
                    <a:cubicBezTo>
                      <a:pt x="182" y="30"/>
                      <a:pt x="180" y="30"/>
                      <a:pt x="180" y="27"/>
                    </a:cubicBezTo>
                    <a:cubicBezTo>
                      <a:pt x="180" y="27"/>
                      <a:pt x="179" y="27"/>
                      <a:pt x="179" y="26"/>
                    </a:cubicBezTo>
                    <a:cubicBezTo>
                      <a:pt x="179" y="26"/>
                      <a:pt x="180" y="26"/>
                      <a:pt x="180" y="26"/>
                    </a:cubicBezTo>
                    <a:cubicBezTo>
                      <a:pt x="178" y="25"/>
                      <a:pt x="178" y="22"/>
                      <a:pt x="178" y="21"/>
                    </a:cubicBezTo>
                    <a:cubicBezTo>
                      <a:pt x="176" y="21"/>
                      <a:pt x="176" y="21"/>
                      <a:pt x="174" y="21"/>
                    </a:cubicBezTo>
                    <a:cubicBezTo>
                      <a:pt x="169" y="23"/>
                      <a:pt x="170" y="28"/>
                      <a:pt x="163" y="28"/>
                    </a:cubicBezTo>
                    <a:cubicBezTo>
                      <a:pt x="156" y="28"/>
                      <a:pt x="154" y="20"/>
                      <a:pt x="149" y="18"/>
                    </a:cubicBezTo>
                    <a:cubicBezTo>
                      <a:pt x="149" y="18"/>
                      <a:pt x="143" y="14"/>
                      <a:pt x="143" y="13"/>
                    </a:cubicBezTo>
                    <a:cubicBezTo>
                      <a:pt x="140" y="7"/>
                      <a:pt x="140" y="2"/>
                      <a:pt x="131" y="2"/>
                    </a:cubicBezTo>
                    <a:cubicBezTo>
                      <a:pt x="131" y="2"/>
                      <a:pt x="131" y="2"/>
                      <a:pt x="131" y="2"/>
                    </a:cubicBezTo>
                    <a:cubicBezTo>
                      <a:pt x="131" y="2"/>
                      <a:pt x="131" y="2"/>
                      <a:pt x="131" y="2"/>
                    </a:cubicBezTo>
                    <a:cubicBezTo>
                      <a:pt x="122" y="2"/>
                      <a:pt x="119" y="10"/>
                      <a:pt x="111" y="10"/>
                    </a:cubicBezTo>
                    <a:cubicBezTo>
                      <a:pt x="109" y="10"/>
                      <a:pt x="104" y="10"/>
                      <a:pt x="95" y="10"/>
                    </a:cubicBezTo>
                    <a:cubicBezTo>
                      <a:pt x="92" y="9"/>
                      <a:pt x="81" y="7"/>
                      <a:pt x="81" y="4"/>
                    </a:cubicBezTo>
                    <a:cubicBezTo>
                      <a:pt x="75" y="4"/>
                      <a:pt x="75" y="0"/>
                      <a:pt x="6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2" name="Freeform 8"/>
              <p:cNvSpPr>
                <a:spLocks/>
              </p:cNvSpPr>
              <p:nvPr/>
            </p:nvSpPr>
            <p:spPr bwMode="auto">
              <a:xfrm>
                <a:off x="6916738" y="3521075"/>
                <a:ext cx="34925" cy="68263"/>
              </a:xfrm>
              <a:custGeom>
                <a:avLst/>
                <a:gdLst>
                  <a:gd name="T0" fmla="*/ 4 w 16"/>
                  <a:gd name="T1" fmla="*/ 0 h 31"/>
                  <a:gd name="T2" fmla="*/ 0 w 16"/>
                  <a:gd name="T3" fmla="*/ 23 h 31"/>
                  <a:gd name="T4" fmla="*/ 7 w 16"/>
                  <a:gd name="T5" fmla="*/ 31 h 31"/>
                  <a:gd name="T6" fmla="*/ 16 w 16"/>
                  <a:gd name="T7" fmla="*/ 19 h 31"/>
                  <a:gd name="T8" fmla="*/ 4 w 16"/>
                  <a:gd name="T9" fmla="*/ 0 h 31"/>
                </a:gdLst>
                <a:ahLst/>
                <a:cxnLst>
                  <a:cxn ang="0">
                    <a:pos x="T0" y="T1"/>
                  </a:cxn>
                  <a:cxn ang="0">
                    <a:pos x="T2" y="T3"/>
                  </a:cxn>
                  <a:cxn ang="0">
                    <a:pos x="T4" y="T5"/>
                  </a:cxn>
                  <a:cxn ang="0">
                    <a:pos x="T6" y="T7"/>
                  </a:cxn>
                  <a:cxn ang="0">
                    <a:pos x="T8" y="T9"/>
                  </a:cxn>
                </a:cxnLst>
                <a:rect l="0" t="0" r="r" b="b"/>
                <a:pathLst>
                  <a:path w="16" h="31">
                    <a:moveTo>
                      <a:pt x="4" y="0"/>
                    </a:moveTo>
                    <a:cubicBezTo>
                      <a:pt x="4" y="9"/>
                      <a:pt x="0" y="15"/>
                      <a:pt x="0" y="23"/>
                    </a:cubicBezTo>
                    <a:cubicBezTo>
                      <a:pt x="0" y="27"/>
                      <a:pt x="3" y="31"/>
                      <a:pt x="7" y="31"/>
                    </a:cubicBezTo>
                    <a:cubicBezTo>
                      <a:pt x="12" y="31"/>
                      <a:pt x="16" y="24"/>
                      <a:pt x="16" y="19"/>
                    </a:cubicBezTo>
                    <a:cubicBezTo>
                      <a:pt x="16" y="10"/>
                      <a:pt x="8" y="7"/>
                      <a:pt x="4"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3" name="Freeform 9"/>
              <p:cNvSpPr>
                <a:spLocks/>
              </p:cNvSpPr>
              <p:nvPr/>
            </p:nvSpPr>
            <p:spPr bwMode="auto">
              <a:xfrm>
                <a:off x="6583363" y="2978150"/>
                <a:ext cx="711200" cy="571500"/>
              </a:xfrm>
              <a:custGeom>
                <a:avLst/>
                <a:gdLst>
                  <a:gd name="T0" fmla="*/ 74 w 327"/>
                  <a:gd name="T1" fmla="*/ 7 h 263"/>
                  <a:gd name="T2" fmla="*/ 74 w 327"/>
                  <a:gd name="T3" fmla="*/ 7 h 263"/>
                  <a:gd name="T4" fmla="*/ 73 w 327"/>
                  <a:gd name="T5" fmla="*/ 7 h 263"/>
                  <a:gd name="T6" fmla="*/ 54 w 327"/>
                  <a:gd name="T7" fmla="*/ 11 h 263"/>
                  <a:gd name="T8" fmla="*/ 50 w 327"/>
                  <a:gd name="T9" fmla="*/ 12 h 263"/>
                  <a:gd name="T10" fmla="*/ 47 w 327"/>
                  <a:gd name="T11" fmla="*/ 10 h 263"/>
                  <a:gd name="T12" fmla="*/ 30 w 327"/>
                  <a:gd name="T13" fmla="*/ 21 h 263"/>
                  <a:gd name="T14" fmla="*/ 7 w 327"/>
                  <a:gd name="T15" fmla="*/ 29 h 263"/>
                  <a:gd name="T16" fmla="*/ 1 w 327"/>
                  <a:gd name="T17" fmla="*/ 43 h 263"/>
                  <a:gd name="T18" fmla="*/ 1 w 327"/>
                  <a:gd name="T19" fmla="*/ 56 h 263"/>
                  <a:gd name="T20" fmla="*/ 3 w 327"/>
                  <a:gd name="T21" fmla="*/ 78 h 263"/>
                  <a:gd name="T22" fmla="*/ 21 w 327"/>
                  <a:gd name="T23" fmla="*/ 106 h 263"/>
                  <a:gd name="T24" fmla="*/ 20 w 327"/>
                  <a:gd name="T25" fmla="*/ 121 h 263"/>
                  <a:gd name="T26" fmla="*/ 42 w 327"/>
                  <a:gd name="T27" fmla="*/ 119 h 263"/>
                  <a:gd name="T28" fmla="*/ 76 w 327"/>
                  <a:gd name="T29" fmla="*/ 141 h 263"/>
                  <a:gd name="T30" fmla="*/ 68 w 327"/>
                  <a:gd name="T31" fmla="*/ 145 h 263"/>
                  <a:gd name="T32" fmla="*/ 95 w 327"/>
                  <a:gd name="T33" fmla="*/ 146 h 263"/>
                  <a:gd name="T34" fmla="*/ 95 w 327"/>
                  <a:gd name="T35" fmla="*/ 169 h 263"/>
                  <a:gd name="T36" fmla="*/ 112 w 327"/>
                  <a:gd name="T37" fmla="*/ 219 h 263"/>
                  <a:gd name="T38" fmla="*/ 131 w 327"/>
                  <a:gd name="T39" fmla="*/ 260 h 263"/>
                  <a:gd name="T40" fmla="*/ 144 w 327"/>
                  <a:gd name="T41" fmla="*/ 254 h 263"/>
                  <a:gd name="T42" fmla="*/ 153 w 327"/>
                  <a:gd name="T43" fmla="*/ 236 h 263"/>
                  <a:gd name="T44" fmla="*/ 172 w 327"/>
                  <a:gd name="T45" fmla="*/ 192 h 263"/>
                  <a:gd name="T46" fmla="*/ 219 w 327"/>
                  <a:gd name="T47" fmla="*/ 147 h 263"/>
                  <a:gd name="T48" fmla="*/ 254 w 327"/>
                  <a:gd name="T49" fmla="*/ 158 h 263"/>
                  <a:gd name="T50" fmla="*/ 271 w 327"/>
                  <a:gd name="T51" fmla="*/ 194 h 263"/>
                  <a:gd name="T52" fmla="*/ 297 w 327"/>
                  <a:gd name="T53" fmla="*/ 194 h 263"/>
                  <a:gd name="T54" fmla="*/ 306 w 327"/>
                  <a:gd name="T55" fmla="*/ 246 h 263"/>
                  <a:gd name="T56" fmla="*/ 303 w 327"/>
                  <a:gd name="T57" fmla="*/ 206 h 263"/>
                  <a:gd name="T58" fmla="*/ 303 w 327"/>
                  <a:gd name="T59" fmla="*/ 204 h 263"/>
                  <a:gd name="T60" fmla="*/ 298 w 327"/>
                  <a:gd name="T61" fmla="*/ 178 h 263"/>
                  <a:gd name="T62" fmla="*/ 327 w 327"/>
                  <a:gd name="T63" fmla="*/ 148 h 263"/>
                  <a:gd name="T64" fmla="*/ 301 w 327"/>
                  <a:gd name="T65" fmla="*/ 130 h 263"/>
                  <a:gd name="T66" fmla="*/ 307 w 327"/>
                  <a:gd name="T67" fmla="*/ 105 h 263"/>
                  <a:gd name="T68" fmla="*/ 281 w 327"/>
                  <a:gd name="T69" fmla="*/ 83 h 263"/>
                  <a:gd name="T70" fmla="*/ 281 w 327"/>
                  <a:gd name="T71" fmla="*/ 83 h 263"/>
                  <a:gd name="T72" fmla="*/ 280 w 327"/>
                  <a:gd name="T73" fmla="*/ 84 h 263"/>
                  <a:gd name="T74" fmla="*/ 280 w 327"/>
                  <a:gd name="T75" fmla="*/ 84 h 263"/>
                  <a:gd name="T76" fmla="*/ 277 w 327"/>
                  <a:gd name="T77" fmla="*/ 83 h 263"/>
                  <a:gd name="T78" fmla="*/ 274 w 327"/>
                  <a:gd name="T79" fmla="*/ 83 h 263"/>
                  <a:gd name="T80" fmla="*/ 272 w 327"/>
                  <a:gd name="T81" fmla="*/ 84 h 263"/>
                  <a:gd name="T82" fmla="*/ 227 w 327"/>
                  <a:gd name="T83" fmla="*/ 100 h 263"/>
                  <a:gd name="T84" fmla="*/ 194 w 327"/>
                  <a:gd name="T85" fmla="*/ 88 h 263"/>
                  <a:gd name="T86" fmla="*/ 194 w 327"/>
                  <a:gd name="T87" fmla="*/ 88 h 263"/>
                  <a:gd name="T88" fmla="*/ 192 w 327"/>
                  <a:gd name="T89" fmla="*/ 88 h 263"/>
                  <a:gd name="T90" fmla="*/ 192 w 327"/>
                  <a:gd name="T91" fmla="*/ 88 h 263"/>
                  <a:gd name="T92" fmla="*/ 191 w 327"/>
                  <a:gd name="T93" fmla="*/ 88 h 263"/>
                  <a:gd name="T94" fmla="*/ 190 w 327"/>
                  <a:gd name="T95" fmla="*/ 87 h 263"/>
                  <a:gd name="T96" fmla="*/ 176 w 327"/>
                  <a:gd name="T97" fmla="*/ 78 h 263"/>
                  <a:gd name="T98" fmla="*/ 145 w 327"/>
                  <a:gd name="T99" fmla="*/ 57 h 263"/>
                  <a:gd name="T100" fmla="*/ 148 w 327"/>
                  <a:gd name="T101" fmla="*/ 55 h 263"/>
                  <a:gd name="T102" fmla="*/ 148 w 327"/>
                  <a:gd name="T103" fmla="*/ 45 h 263"/>
                  <a:gd name="T104" fmla="*/ 149 w 327"/>
                  <a:gd name="T105" fmla="*/ 23 h 263"/>
                  <a:gd name="T106" fmla="*/ 115 w 327"/>
                  <a:gd name="T107" fmla="*/ 11 h 263"/>
                  <a:gd name="T108" fmla="*/ 87 w 327"/>
                  <a:gd name="T109" fmla="*/ 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7" h="263">
                    <a:moveTo>
                      <a:pt x="85" y="0"/>
                    </a:moveTo>
                    <a:cubicBezTo>
                      <a:pt x="79" y="0"/>
                      <a:pt x="77" y="7"/>
                      <a:pt x="75" y="7"/>
                    </a:cubicBezTo>
                    <a:cubicBezTo>
                      <a:pt x="75" y="7"/>
                      <a:pt x="75" y="7"/>
                      <a:pt x="74" y="7"/>
                    </a:cubicBezTo>
                    <a:cubicBezTo>
                      <a:pt x="74" y="7"/>
                      <a:pt x="74" y="7"/>
                      <a:pt x="74" y="7"/>
                    </a:cubicBezTo>
                    <a:cubicBezTo>
                      <a:pt x="74" y="7"/>
                      <a:pt x="74" y="7"/>
                      <a:pt x="74" y="7"/>
                    </a:cubicBezTo>
                    <a:cubicBezTo>
                      <a:pt x="74" y="7"/>
                      <a:pt x="74" y="7"/>
                      <a:pt x="74" y="7"/>
                    </a:cubicBezTo>
                    <a:cubicBezTo>
                      <a:pt x="74" y="7"/>
                      <a:pt x="74" y="7"/>
                      <a:pt x="74" y="7"/>
                    </a:cubicBezTo>
                    <a:cubicBezTo>
                      <a:pt x="74" y="7"/>
                      <a:pt x="74" y="7"/>
                      <a:pt x="74" y="7"/>
                    </a:cubicBezTo>
                    <a:cubicBezTo>
                      <a:pt x="74" y="7"/>
                      <a:pt x="73" y="7"/>
                      <a:pt x="73" y="7"/>
                    </a:cubicBezTo>
                    <a:cubicBezTo>
                      <a:pt x="73" y="7"/>
                      <a:pt x="73" y="7"/>
                      <a:pt x="73" y="7"/>
                    </a:cubicBezTo>
                    <a:cubicBezTo>
                      <a:pt x="73" y="7"/>
                      <a:pt x="73" y="7"/>
                      <a:pt x="73" y="7"/>
                    </a:cubicBezTo>
                    <a:cubicBezTo>
                      <a:pt x="73" y="7"/>
                      <a:pt x="73" y="7"/>
                      <a:pt x="73" y="7"/>
                    </a:cubicBezTo>
                    <a:cubicBezTo>
                      <a:pt x="73" y="7"/>
                      <a:pt x="73" y="7"/>
                      <a:pt x="73" y="7"/>
                    </a:cubicBezTo>
                    <a:cubicBezTo>
                      <a:pt x="71" y="11"/>
                      <a:pt x="66" y="14"/>
                      <a:pt x="61" y="14"/>
                    </a:cubicBezTo>
                    <a:cubicBezTo>
                      <a:pt x="59" y="14"/>
                      <a:pt x="58" y="11"/>
                      <a:pt x="56" y="11"/>
                    </a:cubicBezTo>
                    <a:cubicBezTo>
                      <a:pt x="55" y="11"/>
                      <a:pt x="55" y="11"/>
                      <a:pt x="54" y="11"/>
                    </a:cubicBezTo>
                    <a:cubicBezTo>
                      <a:pt x="53" y="11"/>
                      <a:pt x="51" y="12"/>
                      <a:pt x="50" y="12"/>
                    </a:cubicBezTo>
                    <a:cubicBezTo>
                      <a:pt x="50" y="12"/>
                      <a:pt x="50" y="12"/>
                      <a:pt x="50" y="12"/>
                    </a:cubicBezTo>
                    <a:cubicBezTo>
                      <a:pt x="50" y="12"/>
                      <a:pt x="50" y="12"/>
                      <a:pt x="50" y="12"/>
                    </a:cubicBezTo>
                    <a:cubicBezTo>
                      <a:pt x="50" y="12"/>
                      <a:pt x="50" y="12"/>
                      <a:pt x="50" y="12"/>
                    </a:cubicBezTo>
                    <a:cubicBezTo>
                      <a:pt x="50" y="12"/>
                      <a:pt x="50" y="12"/>
                      <a:pt x="50" y="12"/>
                    </a:cubicBezTo>
                    <a:cubicBezTo>
                      <a:pt x="48" y="12"/>
                      <a:pt x="47" y="11"/>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4" y="10"/>
                      <a:pt x="45" y="9"/>
                      <a:pt x="42" y="9"/>
                    </a:cubicBezTo>
                    <a:cubicBezTo>
                      <a:pt x="35" y="9"/>
                      <a:pt x="35" y="16"/>
                      <a:pt x="30" y="21"/>
                    </a:cubicBezTo>
                    <a:cubicBezTo>
                      <a:pt x="27" y="23"/>
                      <a:pt x="24" y="23"/>
                      <a:pt x="22" y="25"/>
                    </a:cubicBezTo>
                    <a:cubicBezTo>
                      <a:pt x="20" y="27"/>
                      <a:pt x="19" y="30"/>
                      <a:pt x="15" y="30"/>
                    </a:cubicBezTo>
                    <a:cubicBezTo>
                      <a:pt x="12" y="30"/>
                      <a:pt x="11" y="28"/>
                      <a:pt x="8" y="28"/>
                    </a:cubicBezTo>
                    <a:cubicBezTo>
                      <a:pt x="7" y="28"/>
                      <a:pt x="7" y="29"/>
                      <a:pt x="7" y="29"/>
                    </a:cubicBezTo>
                    <a:cubicBezTo>
                      <a:pt x="7" y="29"/>
                      <a:pt x="7" y="29"/>
                      <a:pt x="7" y="29"/>
                    </a:cubicBezTo>
                    <a:cubicBezTo>
                      <a:pt x="5" y="30"/>
                      <a:pt x="0" y="41"/>
                      <a:pt x="0" y="41"/>
                    </a:cubicBezTo>
                    <a:cubicBezTo>
                      <a:pt x="0" y="41"/>
                      <a:pt x="0" y="41"/>
                      <a:pt x="0" y="41"/>
                    </a:cubicBezTo>
                    <a:cubicBezTo>
                      <a:pt x="0" y="42"/>
                      <a:pt x="1" y="43"/>
                      <a:pt x="1" y="43"/>
                    </a:cubicBezTo>
                    <a:cubicBezTo>
                      <a:pt x="1" y="44"/>
                      <a:pt x="1" y="44"/>
                      <a:pt x="0" y="44"/>
                    </a:cubicBezTo>
                    <a:cubicBezTo>
                      <a:pt x="0" y="44"/>
                      <a:pt x="0" y="44"/>
                      <a:pt x="0" y="44"/>
                    </a:cubicBezTo>
                    <a:cubicBezTo>
                      <a:pt x="1" y="45"/>
                      <a:pt x="1" y="46"/>
                      <a:pt x="1" y="47"/>
                    </a:cubicBezTo>
                    <a:cubicBezTo>
                      <a:pt x="1" y="56"/>
                      <a:pt x="1" y="56"/>
                      <a:pt x="1" y="56"/>
                    </a:cubicBezTo>
                    <a:cubicBezTo>
                      <a:pt x="3" y="59"/>
                      <a:pt x="2" y="60"/>
                      <a:pt x="3" y="63"/>
                    </a:cubicBezTo>
                    <a:cubicBezTo>
                      <a:pt x="4" y="66"/>
                      <a:pt x="10" y="63"/>
                      <a:pt x="10" y="68"/>
                    </a:cubicBezTo>
                    <a:cubicBezTo>
                      <a:pt x="10" y="68"/>
                      <a:pt x="10" y="68"/>
                      <a:pt x="10" y="68"/>
                    </a:cubicBezTo>
                    <a:cubicBezTo>
                      <a:pt x="10" y="74"/>
                      <a:pt x="3" y="73"/>
                      <a:pt x="3" y="78"/>
                    </a:cubicBezTo>
                    <a:cubicBezTo>
                      <a:pt x="3" y="78"/>
                      <a:pt x="3" y="78"/>
                      <a:pt x="3" y="78"/>
                    </a:cubicBezTo>
                    <a:cubicBezTo>
                      <a:pt x="3" y="81"/>
                      <a:pt x="6" y="81"/>
                      <a:pt x="7" y="83"/>
                    </a:cubicBezTo>
                    <a:cubicBezTo>
                      <a:pt x="11" y="92"/>
                      <a:pt x="21" y="94"/>
                      <a:pt x="21" y="106"/>
                    </a:cubicBezTo>
                    <a:cubicBezTo>
                      <a:pt x="21" y="106"/>
                      <a:pt x="21" y="106"/>
                      <a:pt x="21" y="106"/>
                    </a:cubicBezTo>
                    <a:cubicBezTo>
                      <a:pt x="14" y="107"/>
                      <a:pt x="9" y="109"/>
                      <a:pt x="9" y="117"/>
                    </a:cubicBezTo>
                    <a:cubicBezTo>
                      <a:pt x="9" y="117"/>
                      <a:pt x="9" y="117"/>
                      <a:pt x="9" y="117"/>
                    </a:cubicBezTo>
                    <a:cubicBezTo>
                      <a:pt x="9" y="119"/>
                      <a:pt x="10" y="120"/>
                      <a:pt x="10" y="122"/>
                    </a:cubicBezTo>
                    <a:cubicBezTo>
                      <a:pt x="20" y="121"/>
                      <a:pt x="20" y="121"/>
                      <a:pt x="20" y="121"/>
                    </a:cubicBezTo>
                    <a:cubicBezTo>
                      <a:pt x="21" y="120"/>
                      <a:pt x="21" y="120"/>
                      <a:pt x="23" y="119"/>
                    </a:cubicBezTo>
                    <a:cubicBezTo>
                      <a:pt x="30" y="121"/>
                      <a:pt x="30" y="121"/>
                      <a:pt x="30" y="121"/>
                    </a:cubicBezTo>
                    <a:cubicBezTo>
                      <a:pt x="33" y="121"/>
                      <a:pt x="34" y="119"/>
                      <a:pt x="37" y="119"/>
                    </a:cubicBezTo>
                    <a:cubicBezTo>
                      <a:pt x="39" y="119"/>
                      <a:pt x="40" y="119"/>
                      <a:pt x="42" y="119"/>
                    </a:cubicBezTo>
                    <a:cubicBezTo>
                      <a:pt x="43" y="119"/>
                      <a:pt x="44" y="119"/>
                      <a:pt x="46" y="119"/>
                    </a:cubicBezTo>
                    <a:cubicBezTo>
                      <a:pt x="49" y="120"/>
                      <a:pt x="51" y="127"/>
                      <a:pt x="53" y="130"/>
                    </a:cubicBezTo>
                    <a:cubicBezTo>
                      <a:pt x="56" y="135"/>
                      <a:pt x="64" y="140"/>
                      <a:pt x="70" y="140"/>
                    </a:cubicBezTo>
                    <a:cubicBezTo>
                      <a:pt x="72" y="140"/>
                      <a:pt x="74" y="140"/>
                      <a:pt x="76" y="141"/>
                    </a:cubicBezTo>
                    <a:cubicBezTo>
                      <a:pt x="75" y="142"/>
                      <a:pt x="75" y="144"/>
                      <a:pt x="72" y="145"/>
                    </a:cubicBezTo>
                    <a:cubicBezTo>
                      <a:pt x="72" y="145"/>
                      <a:pt x="71" y="145"/>
                      <a:pt x="70" y="145"/>
                    </a:cubicBezTo>
                    <a:cubicBezTo>
                      <a:pt x="70" y="145"/>
                      <a:pt x="70" y="145"/>
                      <a:pt x="69" y="145"/>
                    </a:cubicBezTo>
                    <a:cubicBezTo>
                      <a:pt x="69" y="145"/>
                      <a:pt x="69" y="145"/>
                      <a:pt x="68" y="145"/>
                    </a:cubicBezTo>
                    <a:cubicBezTo>
                      <a:pt x="67" y="145"/>
                      <a:pt x="66" y="145"/>
                      <a:pt x="65" y="146"/>
                    </a:cubicBezTo>
                    <a:cubicBezTo>
                      <a:pt x="70" y="150"/>
                      <a:pt x="73" y="159"/>
                      <a:pt x="82" y="159"/>
                    </a:cubicBezTo>
                    <a:cubicBezTo>
                      <a:pt x="89" y="159"/>
                      <a:pt x="89" y="150"/>
                      <a:pt x="93" y="146"/>
                    </a:cubicBezTo>
                    <a:cubicBezTo>
                      <a:pt x="95" y="146"/>
                      <a:pt x="95" y="146"/>
                      <a:pt x="95" y="146"/>
                    </a:cubicBezTo>
                    <a:cubicBezTo>
                      <a:pt x="95" y="147"/>
                      <a:pt x="94" y="149"/>
                      <a:pt x="94" y="150"/>
                    </a:cubicBezTo>
                    <a:cubicBezTo>
                      <a:pt x="94" y="153"/>
                      <a:pt x="96" y="157"/>
                      <a:pt x="96" y="161"/>
                    </a:cubicBezTo>
                    <a:cubicBezTo>
                      <a:pt x="96" y="165"/>
                      <a:pt x="95" y="166"/>
                      <a:pt x="95" y="169"/>
                    </a:cubicBezTo>
                    <a:cubicBezTo>
                      <a:pt x="95" y="169"/>
                      <a:pt x="95" y="169"/>
                      <a:pt x="95" y="169"/>
                    </a:cubicBezTo>
                    <a:cubicBezTo>
                      <a:pt x="95" y="170"/>
                      <a:pt x="95" y="172"/>
                      <a:pt x="95" y="173"/>
                    </a:cubicBezTo>
                    <a:cubicBezTo>
                      <a:pt x="95" y="179"/>
                      <a:pt x="98" y="184"/>
                      <a:pt x="100" y="190"/>
                    </a:cubicBezTo>
                    <a:cubicBezTo>
                      <a:pt x="102" y="196"/>
                      <a:pt x="107" y="205"/>
                      <a:pt x="109" y="209"/>
                    </a:cubicBezTo>
                    <a:cubicBezTo>
                      <a:pt x="110" y="213"/>
                      <a:pt x="110" y="215"/>
                      <a:pt x="112" y="219"/>
                    </a:cubicBezTo>
                    <a:cubicBezTo>
                      <a:pt x="114" y="222"/>
                      <a:pt x="113" y="226"/>
                      <a:pt x="115" y="230"/>
                    </a:cubicBezTo>
                    <a:cubicBezTo>
                      <a:pt x="116" y="232"/>
                      <a:pt x="120" y="235"/>
                      <a:pt x="121" y="239"/>
                    </a:cubicBezTo>
                    <a:cubicBezTo>
                      <a:pt x="123" y="245"/>
                      <a:pt x="126" y="251"/>
                      <a:pt x="129" y="258"/>
                    </a:cubicBezTo>
                    <a:cubicBezTo>
                      <a:pt x="129" y="258"/>
                      <a:pt x="130" y="260"/>
                      <a:pt x="131" y="260"/>
                    </a:cubicBezTo>
                    <a:cubicBezTo>
                      <a:pt x="131" y="262"/>
                      <a:pt x="133" y="263"/>
                      <a:pt x="135" y="263"/>
                    </a:cubicBezTo>
                    <a:cubicBezTo>
                      <a:pt x="135" y="263"/>
                      <a:pt x="135" y="263"/>
                      <a:pt x="135" y="263"/>
                    </a:cubicBezTo>
                    <a:cubicBezTo>
                      <a:pt x="138" y="263"/>
                      <a:pt x="138" y="260"/>
                      <a:pt x="139" y="258"/>
                    </a:cubicBezTo>
                    <a:cubicBezTo>
                      <a:pt x="141" y="255"/>
                      <a:pt x="141" y="256"/>
                      <a:pt x="144" y="254"/>
                    </a:cubicBezTo>
                    <a:cubicBezTo>
                      <a:pt x="147" y="253"/>
                      <a:pt x="146" y="246"/>
                      <a:pt x="150" y="245"/>
                    </a:cubicBezTo>
                    <a:cubicBezTo>
                      <a:pt x="151" y="244"/>
                      <a:pt x="153" y="244"/>
                      <a:pt x="153" y="243"/>
                    </a:cubicBezTo>
                    <a:cubicBezTo>
                      <a:pt x="154" y="243"/>
                      <a:pt x="154" y="243"/>
                      <a:pt x="154" y="243"/>
                    </a:cubicBezTo>
                    <a:cubicBezTo>
                      <a:pt x="153" y="236"/>
                      <a:pt x="153" y="236"/>
                      <a:pt x="153" y="236"/>
                    </a:cubicBezTo>
                    <a:cubicBezTo>
                      <a:pt x="153" y="230"/>
                      <a:pt x="156" y="226"/>
                      <a:pt x="156" y="219"/>
                    </a:cubicBezTo>
                    <a:cubicBezTo>
                      <a:pt x="156" y="214"/>
                      <a:pt x="154" y="211"/>
                      <a:pt x="154" y="206"/>
                    </a:cubicBezTo>
                    <a:cubicBezTo>
                      <a:pt x="154" y="200"/>
                      <a:pt x="160" y="200"/>
                      <a:pt x="165" y="198"/>
                    </a:cubicBezTo>
                    <a:cubicBezTo>
                      <a:pt x="167" y="197"/>
                      <a:pt x="170" y="194"/>
                      <a:pt x="172" y="192"/>
                    </a:cubicBezTo>
                    <a:cubicBezTo>
                      <a:pt x="178" y="186"/>
                      <a:pt x="183" y="181"/>
                      <a:pt x="189" y="175"/>
                    </a:cubicBezTo>
                    <a:cubicBezTo>
                      <a:pt x="193" y="170"/>
                      <a:pt x="201" y="169"/>
                      <a:pt x="206" y="164"/>
                    </a:cubicBezTo>
                    <a:cubicBezTo>
                      <a:pt x="209" y="161"/>
                      <a:pt x="209" y="158"/>
                      <a:pt x="210" y="154"/>
                    </a:cubicBezTo>
                    <a:cubicBezTo>
                      <a:pt x="211" y="152"/>
                      <a:pt x="217" y="151"/>
                      <a:pt x="219" y="147"/>
                    </a:cubicBezTo>
                    <a:cubicBezTo>
                      <a:pt x="221" y="149"/>
                      <a:pt x="221" y="150"/>
                      <a:pt x="225" y="150"/>
                    </a:cubicBezTo>
                    <a:cubicBezTo>
                      <a:pt x="233" y="150"/>
                      <a:pt x="241" y="148"/>
                      <a:pt x="241" y="140"/>
                    </a:cubicBezTo>
                    <a:cubicBezTo>
                      <a:pt x="245" y="141"/>
                      <a:pt x="250" y="142"/>
                      <a:pt x="251" y="146"/>
                    </a:cubicBezTo>
                    <a:cubicBezTo>
                      <a:pt x="252" y="150"/>
                      <a:pt x="251" y="154"/>
                      <a:pt x="254" y="158"/>
                    </a:cubicBezTo>
                    <a:cubicBezTo>
                      <a:pt x="256" y="161"/>
                      <a:pt x="259" y="164"/>
                      <a:pt x="263" y="167"/>
                    </a:cubicBezTo>
                    <a:cubicBezTo>
                      <a:pt x="266" y="171"/>
                      <a:pt x="269" y="176"/>
                      <a:pt x="271" y="182"/>
                    </a:cubicBezTo>
                    <a:cubicBezTo>
                      <a:pt x="271" y="183"/>
                      <a:pt x="273" y="184"/>
                      <a:pt x="273" y="185"/>
                    </a:cubicBezTo>
                    <a:cubicBezTo>
                      <a:pt x="273" y="189"/>
                      <a:pt x="271" y="190"/>
                      <a:pt x="271" y="194"/>
                    </a:cubicBezTo>
                    <a:cubicBezTo>
                      <a:pt x="271" y="198"/>
                      <a:pt x="272" y="201"/>
                      <a:pt x="276" y="201"/>
                    </a:cubicBezTo>
                    <a:cubicBezTo>
                      <a:pt x="284" y="201"/>
                      <a:pt x="286" y="193"/>
                      <a:pt x="291" y="188"/>
                    </a:cubicBezTo>
                    <a:cubicBezTo>
                      <a:pt x="292" y="190"/>
                      <a:pt x="292" y="191"/>
                      <a:pt x="293" y="192"/>
                    </a:cubicBezTo>
                    <a:cubicBezTo>
                      <a:pt x="294" y="193"/>
                      <a:pt x="296" y="192"/>
                      <a:pt x="297" y="194"/>
                    </a:cubicBezTo>
                    <a:cubicBezTo>
                      <a:pt x="300" y="198"/>
                      <a:pt x="295" y="207"/>
                      <a:pt x="299" y="207"/>
                    </a:cubicBezTo>
                    <a:cubicBezTo>
                      <a:pt x="299" y="216"/>
                      <a:pt x="306" y="223"/>
                      <a:pt x="306" y="235"/>
                    </a:cubicBezTo>
                    <a:cubicBezTo>
                      <a:pt x="306" y="239"/>
                      <a:pt x="304" y="245"/>
                      <a:pt x="306" y="246"/>
                    </a:cubicBezTo>
                    <a:cubicBezTo>
                      <a:pt x="306" y="246"/>
                      <a:pt x="306" y="246"/>
                      <a:pt x="306" y="246"/>
                    </a:cubicBezTo>
                    <a:cubicBezTo>
                      <a:pt x="308" y="241"/>
                      <a:pt x="309" y="238"/>
                      <a:pt x="312" y="233"/>
                    </a:cubicBezTo>
                    <a:cubicBezTo>
                      <a:pt x="312" y="232"/>
                      <a:pt x="314" y="231"/>
                      <a:pt x="314" y="230"/>
                    </a:cubicBezTo>
                    <a:cubicBezTo>
                      <a:pt x="314" y="228"/>
                      <a:pt x="310" y="214"/>
                      <a:pt x="308" y="212"/>
                    </a:cubicBezTo>
                    <a:cubicBezTo>
                      <a:pt x="306" y="210"/>
                      <a:pt x="303" y="209"/>
                      <a:pt x="303" y="206"/>
                    </a:cubicBezTo>
                    <a:cubicBezTo>
                      <a:pt x="303" y="206"/>
                      <a:pt x="303" y="206"/>
                      <a:pt x="303" y="206"/>
                    </a:cubicBezTo>
                    <a:cubicBezTo>
                      <a:pt x="303" y="206"/>
                      <a:pt x="303" y="206"/>
                      <a:pt x="303" y="206"/>
                    </a:cubicBezTo>
                    <a:cubicBezTo>
                      <a:pt x="303" y="205"/>
                      <a:pt x="303" y="204"/>
                      <a:pt x="303" y="203"/>
                    </a:cubicBezTo>
                    <a:cubicBezTo>
                      <a:pt x="303" y="204"/>
                      <a:pt x="303" y="204"/>
                      <a:pt x="303" y="204"/>
                    </a:cubicBezTo>
                    <a:cubicBezTo>
                      <a:pt x="304" y="203"/>
                      <a:pt x="306" y="200"/>
                      <a:pt x="306" y="198"/>
                    </a:cubicBezTo>
                    <a:cubicBezTo>
                      <a:pt x="306" y="194"/>
                      <a:pt x="306" y="188"/>
                      <a:pt x="304" y="185"/>
                    </a:cubicBezTo>
                    <a:cubicBezTo>
                      <a:pt x="302" y="183"/>
                      <a:pt x="298" y="183"/>
                      <a:pt x="298" y="178"/>
                    </a:cubicBezTo>
                    <a:cubicBezTo>
                      <a:pt x="298" y="178"/>
                      <a:pt x="298" y="178"/>
                      <a:pt x="298" y="178"/>
                    </a:cubicBezTo>
                    <a:cubicBezTo>
                      <a:pt x="298" y="178"/>
                      <a:pt x="298" y="178"/>
                      <a:pt x="298" y="178"/>
                    </a:cubicBezTo>
                    <a:cubicBezTo>
                      <a:pt x="298" y="172"/>
                      <a:pt x="300" y="168"/>
                      <a:pt x="303" y="166"/>
                    </a:cubicBezTo>
                    <a:cubicBezTo>
                      <a:pt x="304" y="164"/>
                      <a:pt x="308" y="165"/>
                      <a:pt x="310" y="163"/>
                    </a:cubicBezTo>
                    <a:cubicBezTo>
                      <a:pt x="317" y="159"/>
                      <a:pt x="321" y="157"/>
                      <a:pt x="327" y="148"/>
                    </a:cubicBezTo>
                    <a:cubicBezTo>
                      <a:pt x="325" y="148"/>
                      <a:pt x="324" y="149"/>
                      <a:pt x="322" y="149"/>
                    </a:cubicBezTo>
                    <a:cubicBezTo>
                      <a:pt x="316" y="149"/>
                      <a:pt x="313" y="142"/>
                      <a:pt x="313" y="137"/>
                    </a:cubicBezTo>
                    <a:cubicBezTo>
                      <a:pt x="310" y="136"/>
                      <a:pt x="309" y="128"/>
                      <a:pt x="307" y="128"/>
                    </a:cubicBezTo>
                    <a:cubicBezTo>
                      <a:pt x="305" y="128"/>
                      <a:pt x="303" y="130"/>
                      <a:pt x="301" y="130"/>
                    </a:cubicBezTo>
                    <a:cubicBezTo>
                      <a:pt x="300" y="130"/>
                      <a:pt x="300" y="128"/>
                      <a:pt x="300" y="127"/>
                    </a:cubicBezTo>
                    <a:cubicBezTo>
                      <a:pt x="300" y="127"/>
                      <a:pt x="300" y="127"/>
                      <a:pt x="300" y="127"/>
                    </a:cubicBezTo>
                    <a:cubicBezTo>
                      <a:pt x="300" y="127"/>
                      <a:pt x="300" y="127"/>
                      <a:pt x="300" y="127"/>
                    </a:cubicBezTo>
                    <a:cubicBezTo>
                      <a:pt x="300" y="116"/>
                      <a:pt x="307" y="116"/>
                      <a:pt x="307" y="105"/>
                    </a:cubicBezTo>
                    <a:cubicBezTo>
                      <a:pt x="307" y="99"/>
                      <a:pt x="303" y="97"/>
                      <a:pt x="301" y="93"/>
                    </a:cubicBezTo>
                    <a:cubicBezTo>
                      <a:pt x="294" y="89"/>
                      <a:pt x="288" y="90"/>
                      <a:pt x="286" y="81"/>
                    </a:cubicBezTo>
                    <a:cubicBezTo>
                      <a:pt x="284" y="81"/>
                      <a:pt x="284" y="81"/>
                      <a:pt x="284" y="81"/>
                    </a:cubicBezTo>
                    <a:cubicBezTo>
                      <a:pt x="281" y="83"/>
                      <a:pt x="281" y="83"/>
                      <a:pt x="281" y="83"/>
                    </a:cubicBezTo>
                    <a:cubicBezTo>
                      <a:pt x="281" y="83"/>
                      <a:pt x="281" y="83"/>
                      <a:pt x="281" y="83"/>
                    </a:cubicBezTo>
                    <a:cubicBezTo>
                      <a:pt x="281" y="83"/>
                      <a:pt x="281" y="83"/>
                      <a:pt x="281" y="83"/>
                    </a:cubicBezTo>
                    <a:cubicBezTo>
                      <a:pt x="281" y="83"/>
                      <a:pt x="281" y="83"/>
                      <a:pt x="281" y="83"/>
                    </a:cubicBezTo>
                    <a:cubicBezTo>
                      <a:pt x="281" y="83"/>
                      <a:pt x="281" y="83"/>
                      <a:pt x="281" y="83"/>
                    </a:cubicBezTo>
                    <a:cubicBezTo>
                      <a:pt x="281" y="83"/>
                      <a:pt x="281" y="83"/>
                      <a:pt x="281" y="83"/>
                    </a:cubicBezTo>
                    <a:cubicBezTo>
                      <a:pt x="281" y="83"/>
                      <a:pt x="281" y="83"/>
                      <a:pt x="281" y="83"/>
                    </a:cubicBezTo>
                    <a:cubicBezTo>
                      <a:pt x="281" y="83"/>
                      <a:pt x="281" y="83"/>
                      <a:pt x="281" y="83"/>
                    </a:cubicBezTo>
                    <a:cubicBezTo>
                      <a:pt x="281" y="84"/>
                      <a:pt x="280" y="84"/>
                      <a:pt x="280" y="84"/>
                    </a:cubicBezTo>
                    <a:cubicBezTo>
                      <a:pt x="280" y="84"/>
                      <a:pt x="280" y="84"/>
                      <a:pt x="280" y="84"/>
                    </a:cubicBezTo>
                    <a:cubicBezTo>
                      <a:pt x="280" y="84"/>
                      <a:pt x="280" y="84"/>
                      <a:pt x="280" y="84"/>
                    </a:cubicBezTo>
                    <a:cubicBezTo>
                      <a:pt x="280" y="84"/>
                      <a:pt x="280" y="84"/>
                      <a:pt x="280" y="84"/>
                    </a:cubicBezTo>
                    <a:cubicBezTo>
                      <a:pt x="280" y="84"/>
                      <a:pt x="280" y="84"/>
                      <a:pt x="280" y="84"/>
                    </a:cubicBezTo>
                    <a:cubicBezTo>
                      <a:pt x="279" y="84"/>
                      <a:pt x="278" y="83"/>
                      <a:pt x="277" y="83"/>
                    </a:cubicBezTo>
                    <a:cubicBezTo>
                      <a:pt x="277" y="83"/>
                      <a:pt x="277" y="83"/>
                      <a:pt x="277" y="83"/>
                    </a:cubicBezTo>
                    <a:cubicBezTo>
                      <a:pt x="277" y="83"/>
                      <a:pt x="277" y="83"/>
                      <a:pt x="277" y="83"/>
                    </a:cubicBezTo>
                    <a:cubicBezTo>
                      <a:pt x="277" y="83"/>
                      <a:pt x="277" y="83"/>
                      <a:pt x="277" y="83"/>
                    </a:cubicBezTo>
                    <a:cubicBezTo>
                      <a:pt x="277" y="83"/>
                      <a:pt x="277" y="83"/>
                      <a:pt x="277" y="83"/>
                    </a:cubicBezTo>
                    <a:cubicBezTo>
                      <a:pt x="276" y="83"/>
                      <a:pt x="275" y="83"/>
                      <a:pt x="274" y="83"/>
                    </a:cubicBezTo>
                    <a:cubicBezTo>
                      <a:pt x="274" y="83"/>
                      <a:pt x="274" y="83"/>
                      <a:pt x="274" y="83"/>
                    </a:cubicBezTo>
                    <a:cubicBezTo>
                      <a:pt x="274" y="83"/>
                      <a:pt x="274" y="83"/>
                      <a:pt x="274" y="83"/>
                    </a:cubicBezTo>
                    <a:cubicBezTo>
                      <a:pt x="273" y="83"/>
                      <a:pt x="273" y="83"/>
                      <a:pt x="272" y="84"/>
                    </a:cubicBezTo>
                    <a:cubicBezTo>
                      <a:pt x="272" y="84"/>
                      <a:pt x="272" y="84"/>
                      <a:pt x="272" y="84"/>
                    </a:cubicBezTo>
                    <a:cubicBezTo>
                      <a:pt x="272" y="84"/>
                      <a:pt x="272" y="84"/>
                      <a:pt x="272" y="84"/>
                    </a:cubicBezTo>
                    <a:cubicBezTo>
                      <a:pt x="272" y="84"/>
                      <a:pt x="272" y="84"/>
                      <a:pt x="272" y="84"/>
                    </a:cubicBezTo>
                    <a:cubicBezTo>
                      <a:pt x="271" y="85"/>
                      <a:pt x="270" y="86"/>
                      <a:pt x="269" y="87"/>
                    </a:cubicBezTo>
                    <a:cubicBezTo>
                      <a:pt x="267" y="88"/>
                      <a:pt x="257" y="96"/>
                      <a:pt x="253" y="96"/>
                    </a:cubicBezTo>
                    <a:cubicBezTo>
                      <a:pt x="249" y="96"/>
                      <a:pt x="246" y="93"/>
                      <a:pt x="239" y="93"/>
                    </a:cubicBezTo>
                    <a:cubicBezTo>
                      <a:pt x="232" y="93"/>
                      <a:pt x="231" y="98"/>
                      <a:pt x="227" y="100"/>
                    </a:cubicBezTo>
                    <a:cubicBezTo>
                      <a:pt x="227" y="98"/>
                      <a:pt x="226" y="94"/>
                      <a:pt x="225" y="94"/>
                    </a:cubicBezTo>
                    <a:cubicBezTo>
                      <a:pt x="223" y="94"/>
                      <a:pt x="222" y="95"/>
                      <a:pt x="219" y="95"/>
                    </a:cubicBezTo>
                    <a:cubicBezTo>
                      <a:pt x="215" y="95"/>
                      <a:pt x="211" y="95"/>
                      <a:pt x="208" y="95"/>
                    </a:cubicBezTo>
                    <a:cubicBezTo>
                      <a:pt x="201" y="95"/>
                      <a:pt x="198" y="91"/>
                      <a:pt x="194" y="88"/>
                    </a:cubicBezTo>
                    <a:cubicBezTo>
                      <a:pt x="194" y="88"/>
                      <a:pt x="194" y="88"/>
                      <a:pt x="194" y="88"/>
                    </a:cubicBezTo>
                    <a:cubicBezTo>
                      <a:pt x="194" y="88"/>
                      <a:pt x="194" y="88"/>
                      <a:pt x="194" y="88"/>
                    </a:cubicBezTo>
                    <a:cubicBezTo>
                      <a:pt x="194" y="88"/>
                      <a:pt x="194" y="88"/>
                      <a:pt x="194" y="88"/>
                    </a:cubicBezTo>
                    <a:cubicBezTo>
                      <a:pt x="194" y="88"/>
                      <a:pt x="194" y="88"/>
                      <a:pt x="194" y="88"/>
                    </a:cubicBezTo>
                    <a:cubicBezTo>
                      <a:pt x="194" y="88"/>
                      <a:pt x="194" y="88"/>
                      <a:pt x="193" y="88"/>
                    </a:cubicBezTo>
                    <a:cubicBezTo>
                      <a:pt x="193" y="88"/>
                      <a:pt x="193" y="88"/>
                      <a:pt x="193" y="88"/>
                    </a:cubicBezTo>
                    <a:cubicBezTo>
                      <a:pt x="193" y="88"/>
                      <a:pt x="193" y="88"/>
                      <a:pt x="193" y="88"/>
                    </a:cubicBezTo>
                    <a:cubicBezTo>
                      <a:pt x="193" y="88"/>
                      <a:pt x="193" y="88"/>
                      <a:pt x="192"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2" y="88"/>
                      <a:pt x="192" y="88"/>
                      <a:pt x="192" y="88"/>
                    </a:cubicBezTo>
                    <a:cubicBezTo>
                      <a:pt x="192" y="88"/>
                      <a:pt x="191" y="88"/>
                      <a:pt x="191" y="88"/>
                    </a:cubicBezTo>
                    <a:cubicBezTo>
                      <a:pt x="191" y="88"/>
                      <a:pt x="191" y="88"/>
                      <a:pt x="191" y="88"/>
                    </a:cubicBezTo>
                    <a:cubicBezTo>
                      <a:pt x="191" y="88"/>
                      <a:pt x="191" y="88"/>
                      <a:pt x="191" y="88"/>
                    </a:cubicBezTo>
                    <a:cubicBezTo>
                      <a:pt x="191" y="88"/>
                      <a:pt x="191" y="88"/>
                      <a:pt x="191" y="88"/>
                    </a:cubicBezTo>
                    <a:cubicBezTo>
                      <a:pt x="191" y="88"/>
                      <a:pt x="191" y="88"/>
                      <a:pt x="191" y="88"/>
                    </a:cubicBezTo>
                    <a:cubicBezTo>
                      <a:pt x="190" y="88"/>
                      <a:pt x="190" y="88"/>
                      <a:pt x="190" y="87"/>
                    </a:cubicBezTo>
                    <a:cubicBezTo>
                      <a:pt x="190" y="87"/>
                      <a:pt x="190" y="87"/>
                      <a:pt x="190" y="87"/>
                    </a:cubicBezTo>
                    <a:cubicBezTo>
                      <a:pt x="190" y="87"/>
                      <a:pt x="190" y="87"/>
                      <a:pt x="190" y="87"/>
                    </a:cubicBezTo>
                    <a:cubicBezTo>
                      <a:pt x="189" y="85"/>
                      <a:pt x="189" y="83"/>
                      <a:pt x="186" y="82"/>
                    </a:cubicBezTo>
                    <a:cubicBezTo>
                      <a:pt x="182" y="80"/>
                      <a:pt x="179" y="81"/>
                      <a:pt x="176" y="78"/>
                    </a:cubicBezTo>
                    <a:cubicBezTo>
                      <a:pt x="172" y="74"/>
                      <a:pt x="169" y="76"/>
                      <a:pt x="163" y="75"/>
                    </a:cubicBezTo>
                    <a:cubicBezTo>
                      <a:pt x="158" y="73"/>
                      <a:pt x="157" y="70"/>
                      <a:pt x="152" y="68"/>
                    </a:cubicBezTo>
                    <a:cubicBezTo>
                      <a:pt x="150" y="68"/>
                      <a:pt x="148" y="68"/>
                      <a:pt x="147" y="66"/>
                    </a:cubicBezTo>
                    <a:cubicBezTo>
                      <a:pt x="146" y="63"/>
                      <a:pt x="146" y="61"/>
                      <a:pt x="145" y="57"/>
                    </a:cubicBezTo>
                    <a:cubicBezTo>
                      <a:pt x="145" y="55"/>
                      <a:pt x="145" y="55"/>
                      <a:pt x="145" y="55"/>
                    </a:cubicBezTo>
                    <a:cubicBezTo>
                      <a:pt x="145" y="55"/>
                      <a:pt x="145" y="55"/>
                      <a:pt x="145" y="55"/>
                    </a:cubicBezTo>
                    <a:cubicBezTo>
                      <a:pt x="146" y="55"/>
                      <a:pt x="146" y="55"/>
                      <a:pt x="147" y="55"/>
                    </a:cubicBezTo>
                    <a:cubicBezTo>
                      <a:pt x="147" y="55"/>
                      <a:pt x="147" y="55"/>
                      <a:pt x="148" y="55"/>
                    </a:cubicBezTo>
                    <a:cubicBezTo>
                      <a:pt x="148" y="55"/>
                      <a:pt x="148" y="55"/>
                      <a:pt x="148" y="55"/>
                    </a:cubicBezTo>
                    <a:cubicBezTo>
                      <a:pt x="148" y="55"/>
                      <a:pt x="148" y="55"/>
                      <a:pt x="148" y="55"/>
                    </a:cubicBezTo>
                    <a:cubicBezTo>
                      <a:pt x="150" y="55"/>
                      <a:pt x="152" y="54"/>
                      <a:pt x="152" y="52"/>
                    </a:cubicBezTo>
                    <a:cubicBezTo>
                      <a:pt x="152" y="49"/>
                      <a:pt x="148" y="48"/>
                      <a:pt x="148" y="45"/>
                    </a:cubicBezTo>
                    <a:cubicBezTo>
                      <a:pt x="148" y="45"/>
                      <a:pt x="148" y="45"/>
                      <a:pt x="148" y="45"/>
                    </a:cubicBezTo>
                    <a:cubicBezTo>
                      <a:pt x="148" y="45"/>
                      <a:pt x="148" y="45"/>
                      <a:pt x="148" y="45"/>
                    </a:cubicBezTo>
                    <a:cubicBezTo>
                      <a:pt x="148" y="37"/>
                      <a:pt x="158" y="38"/>
                      <a:pt x="158" y="31"/>
                    </a:cubicBezTo>
                    <a:cubicBezTo>
                      <a:pt x="158" y="28"/>
                      <a:pt x="152" y="23"/>
                      <a:pt x="149" y="23"/>
                    </a:cubicBezTo>
                    <a:cubicBezTo>
                      <a:pt x="144" y="23"/>
                      <a:pt x="142" y="27"/>
                      <a:pt x="137" y="28"/>
                    </a:cubicBezTo>
                    <a:cubicBezTo>
                      <a:pt x="132" y="26"/>
                      <a:pt x="129" y="26"/>
                      <a:pt x="125" y="22"/>
                    </a:cubicBezTo>
                    <a:cubicBezTo>
                      <a:pt x="123" y="20"/>
                      <a:pt x="124" y="17"/>
                      <a:pt x="121" y="16"/>
                    </a:cubicBezTo>
                    <a:cubicBezTo>
                      <a:pt x="117" y="14"/>
                      <a:pt x="115" y="16"/>
                      <a:pt x="115" y="11"/>
                    </a:cubicBezTo>
                    <a:cubicBezTo>
                      <a:pt x="111" y="10"/>
                      <a:pt x="109" y="10"/>
                      <a:pt x="105" y="10"/>
                    </a:cubicBezTo>
                    <a:cubicBezTo>
                      <a:pt x="99" y="10"/>
                      <a:pt x="97" y="15"/>
                      <a:pt x="90" y="15"/>
                    </a:cubicBezTo>
                    <a:cubicBezTo>
                      <a:pt x="88" y="15"/>
                      <a:pt x="87" y="12"/>
                      <a:pt x="87" y="8"/>
                    </a:cubicBezTo>
                    <a:cubicBezTo>
                      <a:pt x="87" y="8"/>
                      <a:pt x="87" y="7"/>
                      <a:pt x="87" y="6"/>
                    </a:cubicBezTo>
                    <a:cubicBezTo>
                      <a:pt x="87" y="3"/>
                      <a:pt x="87" y="0"/>
                      <a:pt x="8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4" name="Freeform 10"/>
              <p:cNvSpPr>
                <a:spLocks/>
              </p:cNvSpPr>
              <p:nvPr/>
            </p:nvSpPr>
            <p:spPr bwMode="auto">
              <a:xfrm>
                <a:off x="7189788" y="3592513"/>
                <a:ext cx="184150" cy="200025"/>
              </a:xfrm>
              <a:custGeom>
                <a:avLst/>
                <a:gdLst>
                  <a:gd name="T0" fmla="*/ 1 w 85"/>
                  <a:gd name="T1" fmla="*/ 0 h 92"/>
                  <a:gd name="T2" fmla="*/ 0 w 85"/>
                  <a:gd name="T3" fmla="*/ 0 h 92"/>
                  <a:gd name="T4" fmla="*/ 0 w 85"/>
                  <a:gd name="T5" fmla="*/ 2 h 92"/>
                  <a:gd name="T6" fmla="*/ 7 w 85"/>
                  <a:gd name="T7" fmla="*/ 14 h 92"/>
                  <a:gd name="T8" fmla="*/ 14 w 85"/>
                  <a:gd name="T9" fmla="*/ 16 h 92"/>
                  <a:gd name="T10" fmla="*/ 18 w 85"/>
                  <a:gd name="T11" fmla="*/ 25 h 92"/>
                  <a:gd name="T12" fmla="*/ 28 w 85"/>
                  <a:gd name="T13" fmla="*/ 34 h 92"/>
                  <a:gd name="T14" fmla="*/ 32 w 85"/>
                  <a:gd name="T15" fmla="*/ 44 h 92"/>
                  <a:gd name="T16" fmla="*/ 37 w 85"/>
                  <a:gd name="T17" fmla="*/ 45 h 92"/>
                  <a:gd name="T18" fmla="*/ 38 w 85"/>
                  <a:gd name="T19" fmla="*/ 48 h 92"/>
                  <a:gd name="T20" fmla="*/ 42 w 85"/>
                  <a:gd name="T21" fmla="*/ 55 h 92"/>
                  <a:gd name="T22" fmla="*/ 54 w 85"/>
                  <a:gd name="T23" fmla="*/ 72 h 92"/>
                  <a:gd name="T24" fmla="*/ 69 w 85"/>
                  <a:gd name="T25" fmla="*/ 85 h 92"/>
                  <a:gd name="T26" fmla="*/ 76 w 85"/>
                  <a:gd name="T27" fmla="*/ 92 h 92"/>
                  <a:gd name="T28" fmla="*/ 83 w 85"/>
                  <a:gd name="T29" fmla="*/ 88 h 92"/>
                  <a:gd name="T30" fmla="*/ 85 w 85"/>
                  <a:gd name="T31" fmla="*/ 81 h 92"/>
                  <a:gd name="T32" fmla="*/ 85 w 85"/>
                  <a:gd name="T33" fmla="*/ 68 h 92"/>
                  <a:gd name="T34" fmla="*/ 79 w 85"/>
                  <a:gd name="T35" fmla="*/ 63 h 92"/>
                  <a:gd name="T36" fmla="*/ 73 w 85"/>
                  <a:gd name="T37" fmla="*/ 52 h 92"/>
                  <a:gd name="T38" fmla="*/ 67 w 85"/>
                  <a:gd name="T39" fmla="*/ 48 h 92"/>
                  <a:gd name="T40" fmla="*/ 69 w 85"/>
                  <a:gd name="T41" fmla="*/ 45 h 92"/>
                  <a:gd name="T42" fmla="*/ 66 w 85"/>
                  <a:gd name="T43" fmla="*/ 42 h 92"/>
                  <a:gd name="T44" fmla="*/ 64 w 85"/>
                  <a:gd name="T45" fmla="*/ 42 h 92"/>
                  <a:gd name="T46" fmla="*/ 64 w 85"/>
                  <a:gd name="T47" fmla="*/ 41 h 92"/>
                  <a:gd name="T48" fmla="*/ 55 w 85"/>
                  <a:gd name="T49" fmla="*/ 34 h 92"/>
                  <a:gd name="T50" fmla="*/ 39 w 85"/>
                  <a:gd name="T51" fmla="*/ 22 h 92"/>
                  <a:gd name="T52" fmla="*/ 30 w 85"/>
                  <a:gd name="T53" fmla="*/ 15 h 92"/>
                  <a:gd name="T54" fmla="*/ 27 w 85"/>
                  <a:gd name="T55" fmla="*/ 13 h 92"/>
                  <a:gd name="T56" fmla="*/ 16 w 85"/>
                  <a:gd name="T57" fmla="*/ 3 h 92"/>
                  <a:gd name="T58" fmla="*/ 7 w 85"/>
                  <a:gd name="T59" fmla="*/ 3 h 92"/>
                  <a:gd name="T60" fmla="*/ 1 w 85"/>
                  <a:gd name="T6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92">
                    <a:moveTo>
                      <a:pt x="1" y="0"/>
                    </a:moveTo>
                    <a:cubicBezTo>
                      <a:pt x="1" y="0"/>
                      <a:pt x="0" y="0"/>
                      <a:pt x="0" y="0"/>
                    </a:cubicBezTo>
                    <a:cubicBezTo>
                      <a:pt x="0" y="2"/>
                      <a:pt x="0" y="2"/>
                      <a:pt x="0" y="2"/>
                    </a:cubicBezTo>
                    <a:cubicBezTo>
                      <a:pt x="0" y="5"/>
                      <a:pt x="5" y="13"/>
                      <a:pt x="7" y="14"/>
                    </a:cubicBezTo>
                    <a:cubicBezTo>
                      <a:pt x="10" y="14"/>
                      <a:pt x="13" y="14"/>
                      <a:pt x="14" y="16"/>
                    </a:cubicBezTo>
                    <a:cubicBezTo>
                      <a:pt x="15" y="19"/>
                      <a:pt x="16" y="21"/>
                      <a:pt x="18" y="25"/>
                    </a:cubicBezTo>
                    <a:cubicBezTo>
                      <a:pt x="20" y="29"/>
                      <a:pt x="26" y="27"/>
                      <a:pt x="28" y="34"/>
                    </a:cubicBezTo>
                    <a:cubicBezTo>
                      <a:pt x="29" y="36"/>
                      <a:pt x="31" y="43"/>
                      <a:pt x="32" y="44"/>
                    </a:cubicBezTo>
                    <a:cubicBezTo>
                      <a:pt x="33" y="44"/>
                      <a:pt x="37" y="45"/>
                      <a:pt x="37" y="45"/>
                    </a:cubicBezTo>
                    <a:cubicBezTo>
                      <a:pt x="37" y="46"/>
                      <a:pt x="37" y="48"/>
                      <a:pt x="38" y="48"/>
                    </a:cubicBezTo>
                    <a:cubicBezTo>
                      <a:pt x="39" y="48"/>
                      <a:pt x="42" y="53"/>
                      <a:pt x="42" y="55"/>
                    </a:cubicBezTo>
                    <a:cubicBezTo>
                      <a:pt x="46" y="61"/>
                      <a:pt x="48" y="66"/>
                      <a:pt x="54" y="72"/>
                    </a:cubicBezTo>
                    <a:cubicBezTo>
                      <a:pt x="59" y="77"/>
                      <a:pt x="64" y="79"/>
                      <a:pt x="69" y="85"/>
                    </a:cubicBezTo>
                    <a:cubicBezTo>
                      <a:pt x="69" y="85"/>
                      <a:pt x="74" y="92"/>
                      <a:pt x="76" y="92"/>
                    </a:cubicBezTo>
                    <a:cubicBezTo>
                      <a:pt x="78" y="92"/>
                      <a:pt x="83" y="92"/>
                      <a:pt x="83" y="88"/>
                    </a:cubicBezTo>
                    <a:cubicBezTo>
                      <a:pt x="83" y="86"/>
                      <a:pt x="82" y="82"/>
                      <a:pt x="85" y="81"/>
                    </a:cubicBezTo>
                    <a:cubicBezTo>
                      <a:pt x="85" y="74"/>
                      <a:pt x="85" y="72"/>
                      <a:pt x="85" y="68"/>
                    </a:cubicBezTo>
                    <a:cubicBezTo>
                      <a:pt x="85" y="66"/>
                      <a:pt x="81" y="65"/>
                      <a:pt x="79" y="63"/>
                    </a:cubicBezTo>
                    <a:cubicBezTo>
                      <a:pt x="76" y="60"/>
                      <a:pt x="73" y="58"/>
                      <a:pt x="73" y="52"/>
                    </a:cubicBezTo>
                    <a:cubicBezTo>
                      <a:pt x="70" y="52"/>
                      <a:pt x="67" y="51"/>
                      <a:pt x="67" y="48"/>
                    </a:cubicBezTo>
                    <a:cubicBezTo>
                      <a:pt x="69" y="45"/>
                      <a:pt x="69" y="45"/>
                      <a:pt x="69" y="45"/>
                    </a:cubicBezTo>
                    <a:cubicBezTo>
                      <a:pt x="68" y="44"/>
                      <a:pt x="67" y="42"/>
                      <a:pt x="66" y="42"/>
                    </a:cubicBezTo>
                    <a:cubicBezTo>
                      <a:pt x="65" y="42"/>
                      <a:pt x="65" y="42"/>
                      <a:pt x="64" y="42"/>
                    </a:cubicBezTo>
                    <a:cubicBezTo>
                      <a:pt x="64" y="41"/>
                      <a:pt x="64" y="41"/>
                      <a:pt x="64" y="41"/>
                    </a:cubicBezTo>
                    <a:cubicBezTo>
                      <a:pt x="64" y="37"/>
                      <a:pt x="59" y="35"/>
                      <a:pt x="55" y="34"/>
                    </a:cubicBezTo>
                    <a:cubicBezTo>
                      <a:pt x="47" y="31"/>
                      <a:pt x="44" y="28"/>
                      <a:pt x="39" y="22"/>
                    </a:cubicBezTo>
                    <a:cubicBezTo>
                      <a:pt x="36" y="19"/>
                      <a:pt x="34" y="16"/>
                      <a:pt x="30" y="15"/>
                    </a:cubicBezTo>
                    <a:cubicBezTo>
                      <a:pt x="29" y="14"/>
                      <a:pt x="27" y="15"/>
                      <a:pt x="27" y="13"/>
                    </a:cubicBezTo>
                    <a:cubicBezTo>
                      <a:pt x="24" y="9"/>
                      <a:pt x="22" y="4"/>
                      <a:pt x="16" y="3"/>
                    </a:cubicBezTo>
                    <a:cubicBezTo>
                      <a:pt x="7" y="3"/>
                      <a:pt x="7" y="3"/>
                      <a:pt x="7" y="3"/>
                    </a:cubicBezTo>
                    <a:cubicBezTo>
                      <a:pt x="5" y="1"/>
                      <a:pt x="4" y="0"/>
                      <a:pt x="1"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5" name="Freeform 11"/>
              <p:cNvSpPr>
                <a:spLocks/>
              </p:cNvSpPr>
              <p:nvPr/>
            </p:nvSpPr>
            <p:spPr bwMode="auto">
              <a:xfrm>
                <a:off x="7429500" y="3567113"/>
                <a:ext cx="177800" cy="196850"/>
              </a:xfrm>
              <a:custGeom>
                <a:avLst/>
                <a:gdLst>
                  <a:gd name="T0" fmla="*/ 65 w 82"/>
                  <a:gd name="T1" fmla="*/ 0 h 91"/>
                  <a:gd name="T2" fmla="*/ 52 w 82"/>
                  <a:gd name="T3" fmla="*/ 16 h 91"/>
                  <a:gd name="T4" fmla="*/ 42 w 82"/>
                  <a:gd name="T5" fmla="*/ 19 h 91"/>
                  <a:gd name="T6" fmla="*/ 40 w 82"/>
                  <a:gd name="T7" fmla="*/ 21 h 91"/>
                  <a:gd name="T8" fmla="*/ 38 w 82"/>
                  <a:gd name="T9" fmla="*/ 23 h 91"/>
                  <a:gd name="T10" fmla="*/ 36 w 82"/>
                  <a:gd name="T11" fmla="*/ 27 h 91"/>
                  <a:gd name="T12" fmla="*/ 29 w 82"/>
                  <a:gd name="T13" fmla="*/ 33 h 91"/>
                  <a:gd name="T14" fmla="*/ 21 w 82"/>
                  <a:gd name="T15" fmla="*/ 35 h 91"/>
                  <a:gd name="T16" fmla="*/ 10 w 82"/>
                  <a:gd name="T17" fmla="*/ 48 h 91"/>
                  <a:gd name="T18" fmla="*/ 4 w 82"/>
                  <a:gd name="T19" fmla="*/ 47 h 91"/>
                  <a:gd name="T20" fmla="*/ 0 w 82"/>
                  <a:gd name="T21" fmla="*/ 51 h 91"/>
                  <a:gd name="T22" fmla="*/ 4 w 82"/>
                  <a:gd name="T23" fmla="*/ 63 h 91"/>
                  <a:gd name="T24" fmla="*/ 8 w 82"/>
                  <a:gd name="T25" fmla="*/ 64 h 91"/>
                  <a:gd name="T26" fmla="*/ 7 w 82"/>
                  <a:gd name="T27" fmla="*/ 66 h 91"/>
                  <a:gd name="T28" fmla="*/ 17 w 82"/>
                  <a:gd name="T29" fmla="*/ 81 h 91"/>
                  <a:gd name="T30" fmla="*/ 22 w 82"/>
                  <a:gd name="T31" fmla="*/ 80 h 91"/>
                  <a:gd name="T32" fmla="*/ 23 w 82"/>
                  <a:gd name="T33" fmla="*/ 80 h 91"/>
                  <a:gd name="T34" fmla="*/ 24 w 82"/>
                  <a:gd name="T35" fmla="*/ 84 h 91"/>
                  <a:gd name="T36" fmla="*/ 26 w 82"/>
                  <a:gd name="T37" fmla="*/ 85 h 91"/>
                  <a:gd name="T38" fmla="*/ 33 w 82"/>
                  <a:gd name="T39" fmla="*/ 82 h 91"/>
                  <a:gd name="T40" fmla="*/ 45 w 82"/>
                  <a:gd name="T41" fmla="*/ 87 h 91"/>
                  <a:gd name="T42" fmla="*/ 49 w 82"/>
                  <a:gd name="T43" fmla="*/ 91 h 91"/>
                  <a:gd name="T44" fmla="*/ 58 w 82"/>
                  <a:gd name="T45" fmla="*/ 86 h 91"/>
                  <a:gd name="T46" fmla="*/ 61 w 82"/>
                  <a:gd name="T47" fmla="*/ 77 h 91"/>
                  <a:gd name="T48" fmla="*/ 60 w 82"/>
                  <a:gd name="T49" fmla="*/ 73 h 91"/>
                  <a:gd name="T50" fmla="*/ 66 w 82"/>
                  <a:gd name="T51" fmla="*/ 66 h 91"/>
                  <a:gd name="T52" fmla="*/ 70 w 82"/>
                  <a:gd name="T53" fmla="*/ 54 h 91"/>
                  <a:gd name="T54" fmla="*/ 71 w 82"/>
                  <a:gd name="T55" fmla="*/ 51 h 91"/>
                  <a:gd name="T56" fmla="*/ 74 w 82"/>
                  <a:gd name="T57" fmla="*/ 50 h 91"/>
                  <a:gd name="T58" fmla="*/ 77 w 82"/>
                  <a:gd name="T59" fmla="*/ 50 h 91"/>
                  <a:gd name="T60" fmla="*/ 80 w 82"/>
                  <a:gd name="T61" fmla="*/ 47 h 91"/>
                  <a:gd name="T62" fmla="*/ 67 w 82"/>
                  <a:gd name="T63" fmla="*/ 29 h 91"/>
                  <a:gd name="T64" fmla="*/ 69 w 82"/>
                  <a:gd name="T65" fmla="*/ 27 h 91"/>
                  <a:gd name="T66" fmla="*/ 68 w 82"/>
                  <a:gd name="T67" fmla="*/ 24 h 91"/>
                  <a:gd name="T68" fmla="*/ 76 w 82"/>
                  <a:gd name="T69" fmla="*/ 20 h 91"/>
                  <a:gd name="T70" fmla="*/ 75 w 82"/>
                  <a:gd name="T71" fmla="*/ 19 h 91"/>
                  <a:gd name="T72" fmla="*/ 82 w 82"/>
                  <a:gd name="T73" fmla="*/ 16 h 91"/>
                  <a:gd name="T74" fmla="*/ 70 w 82"/>
                  <a:gd name="T75" fmla="*/ 7 h 91"/>
                  <a:gd name="T76" fmla="*/ 65 w 82"/>
                  <a:gd name="T7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2" h="91">
                    <a:moveTo>
                      <a:pt x="65" y="0"/>
                    </a:moveTo>
                    <a:cubicBezTo>
                      <a:pt x="61" y="0"/>
                      <a:pt x="55" y="11"/>
                      <a:pt x="52" y="16"/>
                    </a:cubicBezTo>
                    <a:cubicBezTo>
                      <a:pt x="51" y="18"/>
                      <a:pt x="45" y="16"/>
                      <a:pt x="42" y="19"/>
                    </a:cubicBezTo>
                    <a:cubicBezTo>
                      <a:pt x="42" y="20"/>
                      <a:pt x="41" y="21"/>
                      <a:pt x="40" y="21"/>
                    </a:cubicBezTo>
                    <a:cubicBezTo>
                      <a:pt x="39" y="22"/>
                      <a:pt x="39" y="22"/>
                      <a:pt x="38" y="23"/>
                    </a:cubicBezTo>
                    <a:cubicBezTo>
                      <a:pt x="38" y="23"/>
                      <a:pt x="35" y="26"/>
                      <a:pt x="36" y="27"/>
                    </a:cubicBezTo>
                    <a:cubicBezTo>
                      <a:pt x="33" y="29"/>
                      <a:pt x="33" y="32"/>
                      <a:pt x="29" y="33"/>
                    </a:cubicBezTo>
                    <a:cubicBezTo>
                      <a:pt x="26" y="33"/>
                      <a:pt x="23" y="33"/>
                      <a:pt x="21" y="35"/>
                    </a:cubicBezTo>
                    <a:cubicBezTo>
                      <a:pt x="17" y="39"/>
                      <a:pt x="18" y="48"/>
                      <a:pt x="10" y="48"/>
                    </a:cubicBezTo>
                    <a:cubicBezTo>
                      <a:pt x="8" y="48"/>
                      <a:pt x="6" y="47"/>
                      <a:pt x="4" y="47"/>
                    </a:cubicBezTo>
                    <a:cubicBezTo>
                      <a:pt x="2" y="47"/>
                      <a:pt x="0" y="48"/>
                      <a:pt x="0" y="51"/>
                    </a:cubicBezTo>
                    <a:cubicBezTo>
                      <a:pt x="0" y="52"/>
                      <a:pt x="3" y="62"/>
                      <a:pt x="4" y="63"/>
                    </a:cubicBezTo>
                    <a:cubicBezTo>
                      <a:pt x="5" y="63"/>
                      <a:pt x="7" y="63"/>
                      <a:pt x="8" y="64"/>
                    </a:cubicBezTo>
                    <a:cubicBezTo>
                      <a:pt x="7" y="66"/>
                      <a:pt x="7" y="66"/>
                      <a:pt x="7" y="66"/>
                    </a:cubicBezTo>
                    <a:cubicBezTo>
                      <a:pt x="11" y="71"/>
                      <a:pt x="7" y="81"/>
                      <a:pt x="17" y="81"/>
                    </a:cubicBezTo>
                    <a:cubicBezTo>
                      <a:pt x="19" y="81"/>
                      <a:pt x="20" y="80"/>
                      <a:pt x="22" y="80"/>
                    </a:cubicBezTo>
                    <a:cubicBezTo>
                      <a:pt x="23" y="80"/>
                      <a:pt x="23" y="80"/>
                      <a:pt x="23" y="80"/>
                    </a:cubicBezTo>
                    <a:cubicBezTo>
                      <a:pt x="23" y="81"/>
                      <a:pt x="23" y="84"/>
                      <a:pt x="24" y="84"/>
                    </a:cubicBezTo>
                    <a:cubicBezTo>
                      <a:pt x="24" y="84"/>
                      <a:pt x="25" y="85"/>
                      <a:pt x="26" y="85"/>
                    </a:cubicBezTo>
                    <a:cubicBezTo>
                      <a:pt x="29" y="85"/>
                      <a:pt x="31" y="82"/>
                      <a:pt x="33" y="82"/>
                    </a:cubicBezTo>
                    <a:cubicBezTo>
                      <a:pt x="38" y="82"/>
                      <a:pt x="41" y="86"/>
                      <a:pt x="45" y="87"/>
                    </a:cubicBezTo>
                    <a:cubicBezTo>
                      <a:pt x="45" y="89"/>
                      <a:pt x="46" y="91"/>
                      <a:pt x="49" y="91"/>
                    </a:cubicBezTo>
                    <a:cubicBezTo>
                      <a:pt x="53" y="91"/>
                      <a:pt x="53" y="87"/>
                      <a:pt x="58" y="86"/>
                    </a:cubicBezTo>
                    <a:cubicBezTo>
                      <a:pt x="58" y="83"/>
                      <a:pt x="61" y="79"/>
                      <a:pt x="61" y="77"/>
                    </a:cubicBezTo>
                    <a:cubicBezTo>
                      <a:pt x="61" y="75"/>
                      <a:pt x="60" y="75"/>
                      <a:pt x="60" y="73"/>
                    </a:cubicBezTo>
                    <a:cubicBezTo>
                      <a:pt x="60" y="71"/>
                      <a:pt x="63" y="67"/>
                      <a:pt x="66" y="66"/>
                    </a:cubicBezTo>
                    <a:cubicBezTo>
                      <a:pt x="66" y="61"/>
                      <a:pt x="68" y="60"/>
                      <a:pt x="70" y="54"/>
                    </a:cubicBezTo>
                    <a:cubicBezTo>
                      <a:pt x="71" y="51"/>
                      <a:pt x="71" y="51"/>
                      <a:pt x="71" y="51"/>
                    </a:cubicBezTo>
                    <a:cubicBezTo>
                      <a:pt x="72" y="50"/>
                      <a:pt x="73" y="50"/>
                      <a:pt x="74" y="50"/>
                    </a:cubicBezTo>
                    <a:cubicBezTo>
                      <a:pt x="75" y="50"/>
                      <a:pt x="76" y="50"/>
                      <a:pt x="77" y="50"/>
                    </a:cubicBezTo>
                    <a:cubicBezTo>
                      <a:pt x="79" y="50"/>
                      <a:pt x="80" y="50"/>
                      <a:pt x="80" y="47"/>
                    </a:cubicBezTo>
                    <a:cubicBezTo>
                      <a:pt x="75" y="47"/>
                      <a:pt x="67" y="33"/>
                      <a:pt x="67" y="29"/>
                    </a:cubicBezTo>
                    <a:cubicBezTo>
                      <a:pt x="67" y="28"/>
                      <a:pt x="68" y="27"/>
                      <a:pt x="69" y="27"/>
                    </a:cubicBezTo>
                    <a:cubicBezTo>
                      <a:pt x="69" y="26"/>
                      <a:pt x="68" y="25"/>
                      <a:pt x="68" y="24"/>
                    </a:cubicBezTo>
                    <a:cubicBezTo>
                      <a:pt x="68" y="24"/>
                      <a:pt x="76" y="21"/>
                      <a:pt x="76" y="20"/>
                    </a:cubicBezTo>
                    <a:cubicBezTo>
                      <a:pt x="76" y="20"/>
                      <a:pt x="75" y="20"/>
                      <a:pt x="75" y="19"/>
                    </a:cubicBezTo>
                    <a:cubicBezTo>
                      <a:pt x="75" y="16"/>
                      <a:pt x="82" y="18"/>
                      <a:pt x="82" y="16"/>
                    </a:cubicBezTo>
                    <a:cubicBezTo>
                      <a:pt x="82" y="10"/>
                      <a:pt x="70" y="13"/>
                      <a:pt x="70" y="7"/>
                    </a:cubicBezTo>
                    <a:cubicBezTo>
                      <a:pt x="70" y="3"/>
                      <a:pt x="70" y="0"/>
                      <a:pt x="6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6" name="Freeform 12"/>
              <p:cNvSpPr>
                <a:spLocks/>
              </p:cNvSpPr>
              <p:nvPr/>
            </p:nvSpPr>
            <p:spPr bwMode="auto">
              <a:xfrm>
                <a:off x="7600950" y="3662363"/>
                <a:ext cx="109537" cy="128588"/>
              </a:xfrm>
              <a:custGeom>
                <a:avLst/>
                <a:gdLst>
                  <a:gd name="T0" fmla="*/ 51 w 51"/>
                  <a:gd name="T1" fmla="*/ 0 h 59"/>
                  <a:gd name="T2" fmla="*/ 49 w 51"/>
                  <a:gd name="T3" fmla="*/ 0 h 59"/>
                  <a:gd name="T4" fmla="*/ 40 w 51"/>
                  <a:gd name="T5" fmla="*/ 6 h 59"/>
                  <a:gd name="T6" fmla="*/ 38 w 51"/>
                  <a:gd name="T7" fmla="*/ 6 h 59"/>
                  <a:gd name="T8" fmla="*/ 18 w 51"/>
                  <a:gd name="T9" fmla="*/ 3 h 59"/>
                  <a:gd name="T10" fmla="*/ 7 w 51"/>
                  <a:gd name="T11" fmla="*/ 19 h 59"/>
                  <a:gd name="T12" fmla="*/ 5 w 51"/>
                  <a:gd name="T13" fmla="*/ 23 h 59"/>
                  <a:gd name="T14" fmla="*/ 0 w 51"/>
                  <a:gd name="T15" fmla="*/ 38 h 59"/>
                  <a:gd name="T16" fmla="*/ 5 w 51"/>
                  <a:gd name="T17" fmla="*/ 42 h 59"/>
                  <a:gd name="T18" fmla="*/ 5 w 51"/>
                  <a:gd name="T19" fmla="*/ 56 h 59"/>
                  <a:gd name="T20" fmla="*/ 10 w 51"/>
                  <a:gd name="T21" fmla="*/ 59 h 59"/>
                  <a:gd name="T22" fmla="*/ 14 w 51"/>
                  <a:gd name="T23" fmla="*/ 48 h 59"/>
                  <a:gd name="T24" fmla="*/ 12 w 51"/>
                  <a:gd name="T25" fmla="*/ 39 h 59"/>
                  <a:gd name="T26" fmla="*/ 16 w 51"/>
                  <a:gd name="T27" fmla="*/ 35 h 59"/>
                  <a:gd name="T28" fmla="*/ 17 w 51"/>
                  <a:gd name="T29" fmla="*/ 35 h 59"/>
                  <a:gd name="T30" fmla="*/ 18 w 51"/>
                  <a:gd name="T31" fmla="*/ 35 h 59"/>
                  <a:gd name="T32" fmla="*/ 17 w 51"/>
                  <a:gd name="T33" fmla="*/ 41 h 59"/>
                  <a:gd name="T34" fmla="*/ 21 w 51"/>
                  <a:gd name="T35" fmla="*/ 50 h 59"/>
                  <a:gd name="T36" fmla="*/ 21 w 51"/>
                  <a:gd name="T37" fmla="*/ 53 h 59"/>
                  <a:gd name="T38" fmla="*/ 25 w 51"/>
                  <a:gd name="T39" fmla="*/ 53 h 59"/>
                  <a:gd name="T40" fmla="*/ 31 w 51"/>
                  <a:gd name="T41" fmla="*/ 47 h 59"/>
                  <a:gd name="T42" fmla="*/ 27 w 51"/>
                  <a:gd name="T43" fmla="*/ 41 h 59"/>
                  <a:gd name="T44" fmla="*/ 29 w 51"/>
                  <a:gd name="T45" fmla="*/ 40 h 59"/>
                  <a:gd name="T46" fmla="*/ 21 w 51"/>
                  <a:gd name="T47" fmla="*/ 28 h 59"/>
                  <a:gd name="T48" fmla="*/ 36 w 51"/>
                  <a:gd name="T49" fmla="*/ 20 h 59"/>
                  <a:gd name="T50" fmla="*/ 36 w 51"/>
                  <a:gd name="T51" fmla="*/ 17 h 59"/>
                  <a:gd name="T52" fmla="*/ 36 w 51"/>
                  <a:gd name="T53" fmla="*/ 17 h 59"/>
                  <a:gd name="T54" fmla="*/ 19 w 51"/>
                  <a:gd name="T55" fmla="*/ 23 h 59"/>
                  <a:gd name="T56" fmla="*/ 20 w 51"/>
                  <a:gd name="T57" fmla="*/ 21 h 59"/>
                  <a:gd name="T58" fmla="*/ 17 w 51"/>
                  <a:gd name="T59" fmla="*/ 24 h 59"/>
                  <a:gd name="T60" fmla="*/ 11 w 51"/>
                  <a:gd name="T61" fmla="*/ 15 h 59"/>
                  <a:gd name="T62" fmla="*/ 16 w 51"/>
                  <a:gd name="T63" fmla="*/ 10 h 59"/>
                  <a:gd name="T64" fmla="*/ 20 w 51"/>
                  <a:gd name="T65" fmla="*/ 10 h 59"/>
                  <a:gd name="T66" fmla="*/ 31 w 51"/>
                  <a:gd name="T67" fmla="*/ 9 h 59"/>
                  <a:gd name="T68" fmla="*/ 41 w 51"/>
                  <a:gd name="T69" fmla="*/ 11 h 59"/>
                  <a:gd name="T70" fmla="*/ 49 w 51"/>
                  <a:gd name="T71" fmla="*/ 2 h 59"/>
                  <a:gd name="T72" fmla="*/ 51 w 51"/>
                  <a:gd name="T7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59">
                    <a:moveTo>
                      <a:pt x="51" y="0"/>
                    </a:moveTo>
                    <a:cubicBezTo>
                      <a:pt x="49" y="0"/>
                      <a:pt x="49" y="0"/>
                      <a:pt x="49" y="0"/>
                    </a:cubicBezTo>
                    <a:cubicBezTo>
                      <a:pt x="46" y="2"/>
                      <a:pt x="42" y="4"/>
                      <a:pt x="40" y="6"/>
                    </a:cubicBezTo>
                    <a:cubicBezTo>
                      <a:pt x="38" y="6"/>
                      <a:pt x="38" y="6"/>
                      <a:pt x="38" y="6"/>
                    </a:cubicBezTo>
                    <a:cubicBezTo>
                      <a:pt x="18" y="3"/>
                      <a:pt x="18" y="3"/>
                      <a:pt x="18" y="3"/>
                    </a:cubicBezTo>
                    <a:cubicBezTo>
                      <a:pt x="11" y="3"/>
                      <a:pt x="7" y="12"/>
                      <a:pt x="7" y="19"/>
                    </a:cubicBezTo>
                    <a:cubicBezTo>
                      <a:pt x="7" y="21"/>
                      <a:pt x="5" y="22"/>
                      <a:pt x="5" y="23"/>
                    </a:cubicBezTo>
                    <a:cubicBezTo>
                      <a:pt x="3" y="30"/>
                      <a:pt x="0" y="32"/>
                      <a:pt x="0" y="38"/>
                    </a:cubicBezTo>
                    <a:cubicBezTo>
                      <a:pt x="0" y="42"/>
                      <a:pt x="4" y="42"/>
                      <a:pt x="5" y="42"/>
                    </a:cubicBezTo>
                    <a:cubicBezTo>
                      <a:pt x="5" y="47"/>
                      <a:pt x="5" y="53"/>
                      <a:pt x="5" y="56"/>
                    </a:cubicBezTo>
                    <a:cubicBezTo>
                      <a:pt x="5" y="57"/>
                      <a:pt x="8" y="59"/>
                      <a:pt x="10" y="59"/>
                    </a:cubicBezTo>
                    <a:cubicBezTo>
                      <a:pt x="13" y="59"/>
                      <a:pt x="14" y="49"/>
                      <a:pt x="14" y="48"/>
                    </a:cubicBezTo>
                    <a:cubicBezTo>
                      <a:pt x="14" y="44"/>
                      <a:pt x="12" y="42"/>
                      <a:pt x="12" y="39"/>
                    </a:cubicBezTo>
                    <a:cubicBezTo>
                      <a:pt x="12" y="37"/>
                      <a:pt x="14" y="35"/>
                      <a:pt x="16" y="35"/>
                    </a:cubicBezTo>
                    <a:cubicBezTo>
                      <a:pt x="16" y="35"/>
                      <a:pt x="17" y="35"/>
                      <a:pt x="17" y="35"/>
                    </a:cubicBezTo>
                    <a:cubicBezTo>
                      <a:pt x="18" y="35"/>
                      <a:pt x="18" y="35"/>
                      <a:pt x="18" y="35"/>
                    </a:cubicBezTo>
                    <a:cubicBezTo>
                      <a:pt x="17" y="41"/>
                      <a:pt x="17" y="41"/>
                      <a:pt x="17" y="41"/>
                    </a:cubicBezTo>
                    <a:cubicBezTo>
                      <a:pt x="17" y="45"/>
                      <a:pt x="21" y="46"/>
                      <a:pt x="21" y="50"/>
                    </a:cubicBezTo>
                    <a:cubicBezTo>
                      <a:pt x="21" y="51"/>
                      <a:pt x="22" y="52"/>
                      <a:pt x="21" y="53"/>
                    </a:cubicBezTo>
                    <a:cubicBezTo>
                      <a:pt x="25" y="53"/>
                      <a:pt x="25" y="53"/>
                      <a:pt x="25" y="53"/>
                    </a:cubicBezTo>
                    <a:cubicBezTo>
                      <a:pt x="25" y="49"/>
                      <a:pt x="31" y="50"/>
                      <a:pt x="31" y="47"/>
                    </a:cubicBezTo>
                    <a:cubicBezTo>
                      <a:pt x="30" y="46"/>
                      <a:pt x="27" y="43"/>
                      <a:pt x="27" y="41"/>
                    </a:cubicBezTo>
                    <a:cubicBezTo>
                      <a:pt x="27" y="41"/>
                      <a:pt x="28" y="40"/>
                      <a:pt x="29" y="40"/>
                    </a:cubicBezTo>
                    <a:cubicBezTo>
                      <a:pt x="27" y="39"/>
                      <a:pt x="21" y="29"/>
                      <a:pt x="21" y="28"/>
                    </a:cubicBezTo>
                    <a:cubicBezTo>
                      <a:pt x="29" y="28"/>
                      <a:pt x="30" y="22"/>
                      <a:pt x="36" y="20"/>
                    </a:cubicBezTo>
                    <a:cubicBezTo>
                      <a:pt x="36" y="17"/>
                      <a:pt x="36" y="17"/>
                      <a:pt x="36" y="17"/>
                    </a:cubicBezTo>
                    <a:cubicBezTo>
                      <a:pt x="36" y="17"/>
                      <a:pt x="36" y="17"/>
                      <a:pt x="36" y="17"/>
                    </a:cubicBezTo>
                    <a:cubicBezTo>
                      <a:pt x="34" y="17"/>
                      <a:pt x="20" y="22"/>
                      <a:pt x="19" y="23"/>
                    </a:cubicBezTo>
                    <a:cubicBezTo>
                      <a:pt x="20" y="21"/>
                      <a:pt x="20" y="21"/>
                      <a:pt x="20" y="21"/>
                    </a:cubicBezTo>
                    <a:cubicBezTo>
                      <a:pt x="19" y="23"/>
                      <a:pt x="19" y="24"/>
                      <a:pt x="17" y="24"/>
                    </a:cubicBezTo>
                    <a:cubicBezTo>
                      <a:pt x="13" y="24"/>
                      <a:pt x="11" y="19"/>
                      <a:pt x="11" y="15"/>
                    </a:cubicBezTo>
                    <a:cubicBezTo>
                      <a:pt x="11" y="11"/>
                      <a:pt x="13" y="10"/>
                      <a:pt x="16" y="10"/>
                    </a:cubicBezTo>
                    <a:cubicBezTo>
                      <a:pt x="18" y="10"/>
                      <a:pt x="19" y="10"/>
                      <a:pt x="20" y="10"/>
                    </a:cubicBezTo>
                    <a:cubicBezTo>
                      <a:pt x="25" y="10"/>
                      <a:pt x="27" y="9"/>
                      <a:pt x="31" y="9"/>
                    </a:cubicBezTo>
                    <a:cubicBezTo>
                      <a:pt x="35" y="9"/>
                      <a:pt x="37" y="11"/>
                      <a:pt x="41" y="11"/>
                    </a:cubicBezTo>
                    <a:cubicBezTo>
                      <a:pt x="47" y="11"/>
                      <a:pt x="49" y="6"/>
                      <a:pt x="49" y="2"/>
                    </a:cubicBezTo>
                    <a:cubicBezTo>
                      <a:pt x="50" y="2"/>
                      <a:pt x="51" y="0"/>
                      <a:pt x="51"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7" name="Freeform 13"/>
              <p:cNvSpPr>
                <a:spLocks/>
              </p:cNvSpPr>
              <p:nvPr/>
            </p:nvSpPr>
            <p:spPr bwMode="auto">
              <a:xfrm>
                <a:off x="7367588" y="3792538"/>
                <a:ext cx="177800" cy="52388"/>
              </a:xfrm>
              <a:custGeom>
                <a:avLst/>
                <a:gdLst>
                  <a:gd name="T0" fmla="*/ 14 w 82"/>
                  <a:gd name="T1" fmla="*/ 0 h 24"/>
                  <a:gd name="T2" fmla="*/ 9 w 82"/>
                  <a:gd name="T3" fmla="*/ 2 h 24"/>
                  <a:gd name="T4" fmla="*/ 7 w 82"/>
                  <a:gd name="T5" fmla="*/ 1 h 24"/>
                  <a:gd name="T6" fmla="*/ 0 w 82"/>
                  <a:gd name="T7" fmla="*/ 7 h 24"/>
                  <a:gd name="T8" fmla="*/ 9 w 82"/>
                  <a:gd name="T9" fmla="*/ 13 h 24"/>
                  <a:gd name="T10" fmla="*/ 13 w 82"/>
                  <a:gd name="T11" fmla="*/ 14 h 24"/>
                  <a:gd name="T12" fmla="*/ 15 w 82"/>
                  <a:gd name="T13" fmla="*/ 14 h 24"/>
                  <a:gd name="T14" fmla="*/ 18 w 82"/>
                  <a:gd name="T15" fmla="*/ 14 h 24"/>
                  <a:gd name="T16" fmla="*/ 20 w 82"/>
                  <a:gd name="T17" fmla="*/ 15 h 24"/>
                  <a:gd name="T18" fmla="*/ 36 w 82"/>
                  <a:gd name="T19" fmla="*/ 17 h 24"/>
                  <a:gd name="T20" fmla="*/ 43 w 82"/>
                  <a:gd name="T21" fmla="*/ 20 h 24"/>
                  <a:gd name="T22" fmla="*/ 73 w 82"/>
                  <a:gd name="T23" fmla="*/ 24 h 24"/>
                  <a:gd name="T24" fmla="*/ 73 w 82"/>
                  <a:gd name="T25" fmla="*/ 22 h 24"/>
                  <a:gd name="T26" fmla="*/ 79 w 82"/>
                  <a:gd name="T27" fmla="*/ 24 h 24"/>
                  <a:gd name="T28" fmla="*/ 82 w 82"/>
                  <a:gd name="T29" fmla="*/ 20 h 24"/>
                  <a:gd name="T30" fmla="*/ 78 w 82"/>
                  <a:gd name="T31" fmla="*/ 18 h 24"/>
                  <a:gd name="T32" fmla="*/ 76 w 82"/>
                  <a:gd name="T33" fmla="*/ 18 h 24"/>
                  <a:gd name="T34" fmla="*/ 74 w 82"/>
                  <a:gd name="T35" fmla="*/ 18 h 24"/>
                  <a:gd name="T36" fmla="*/ 73 w 82"/>
                  <a:gd name="T37" fmla="*/ 18 h 24"/>
                  <a:gd name="T38" fmla="*/ 71 w 82"/>
                  <a:gd name="T39" fmla="*/ 17 h 24"/>
                  <a:gd name="T40" fmla="*/ 68 w 82"/>
                  <a:gd name="T41" fmla="*/ 15 h 24"/>
                  <a:gd name="T42" fmla="*/ 57 w 82"/>
                  <a:gd name="T43" fmla="*/ 11 h 24"/>
                  <a:gd name="T44" fmla="*/ 57 w 82"/>
                  <a:gd name="T45" fmla="*/ 11 h 24"/>
                  <a:gd name="T46" fmla="*/ 67 w 82"/>
                  <a:gd name="T47" fmla="*/ 9 h 24"/>
                  <a:gd name="T48" fmla="*/ 65 w 82"/>
                  <a:gd name="T49" fmla="*/ 9 h 24"/>
                  <a:gd name="T50" fmla="*/ 56 w 82"/>
                  <a:gd name="T51" fmla="*/ 10 h 24"/>
                  <a:gd name="T52" fmla="*/ 44 w 82"/>
                  <a:gd name="T53" fmla="*/ 5 h 24"/>
                  <a:gd name="T54" fmla="*/ 35 w 82"/>
                  <a:gd name="T55" fmla="*/ 9 h 24"/>
                  <a:gd name="T56" fmla="*/ 14 w 82"/>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24">
                    <a:moveTo>
                      <a:pt x="14" y="0"/>
                    </a:moveTo>
                    <a:cubicBezTo>
                      <a:pt x="12" y="0"/>
                      <a:pt x="11" y="2"/>
                      <a:pt x="9" y="2"/>
                    </a:cubicBezTo>
                    <a:cubicBezTo>
                      <a:pt x="8" y="2"/>
                      <a:pt x="8" y="1"/>
                      <a:pt x="7" y="1"/>
                    </a:cubicBezTo>
                    <a:cubicBezTo>
                      <a:pt x="5" y="1"/>
                      <a:pt x="0" y="6"/>
                      <a:pt x="0" y="7"/>
                    </a:cubicBezTo>
                    <a:cubicBezTo>
                      <a:pt x="4" y="7"/>
                      <a:pt x="6" y="10"/>
                      <a:pt x="9" y="13"/>
                    </a:cubicBezTo>
                    <a:cubicBezTo>
                      <a:pt x="10" y="14"/>
                      <a:pt x="11" y="14"/>
                      <a:pt x="13" y="14"/>
                    </a:cubicBezTo>
                    <a:cubicBezTo>
                      <a:pt x="14" y="14"/>
                      <a:pt x="14" y="14"/>
                      <a:pt x="15" y="14"/>
                    </a:cubicBezTo>
                    <a:cubicBezTo>
                      <a:pt x="16" y="14"/>
                      <a:pt x="17" y="14"/>
                      <a:pt x="18" y="14"/>
                    </a:cubicBezTo>
                    <a:cubicBezTo>
                      <a:pt x="18" y="14"/>
                      <a:pt x="19" y="14"/>
                      <a:pt x="20" y="15"/>
                    </a:cubicBezTo>
                    <a:cubicBezTo>
                      <a:pt x="26" y="16"/>
                      <a:pt x="31" y="17"/>
                      <a:pt x="36" y="17"/>
                    </a:cubicBezTo>
                    <a:cubicBezTo>
                      <a:pt x="39" y="17"/>
                      <a:pt x="40" y="20"/>
                      <a:pt x="43" y="20"/>
                    </a:cubicBezTo>
                    <a:cubicBezTo>
                      <a:pt x="54" y="20"/>
                      <a:pt x="64" y="21"/>
                      <a:pt x="73" y="24"/>
                    </a:cubicBezTo>
                    <a:cubicBezTo>
                      <a:pt x="73" y="24"/>
                      <a:pt x="72" y="22"/>
                      <a:pt x="73" y="22"/>
                    </a:cubicBezTo>
                    <a:cubicBezTo>
                      <a:pt x="76" y="22"/>
                      <a:pt x="76" y="24"/>
                      <a:pt x="79" y="24"/>
                    </a:cubicBezTo>
                    <a:cubicBezTo>
                      <a:pt x="80" y="24"/>
                      <a:pt x="82" y="22"/>
                      <a:pt x="82" y="20"/>
                    </a:cubicBezTo>
                    <a:cubicBezTo>
                      <a:pt x="80" y="20"/>
                      <a:pt x="80" y="19"/>
                      <a:pt x="78" y="18"/>
                    </a:cubicBezTo>
                    <a:cubicBezTo>
                      <a:pt x="77" y="18"/>
                      <a:pt x="77" y="18"/>
                      <a:pt x="76" y="18"/>
                    </a:cubicBezTo>
                    <a:cubicBezTo>
                      <a:pt x="76" y="18"/>
                      <a:pt x="75" y="18"/>
                      <a:pt x="74" y="18"/>
                    </a:cubicBezTo>
                    <a:cubicBezTo>
                      <a:pt x="74" y="18"/>
                      <a:pt x="73" y="18"/>
                      <a:pt x="73" y="18"/>
                    </a:cubicBezTo>
                    <a:cubicBezTo>
                      <a:pt x="72" y="18"/>
                      <a:pt x="71" y="18"/>
                      <a:pt x="71" y="17"/>
                    </a:cubicBezTo>
                    <a:cubicBezTo>
                      <a:pt x="70" y="17"/>
                      <a:pt x="70" y="15"/>
                      <a:pt x="68" y="15"/>
                    </a:cubicBezTo>
                    <a:cubicBezTo>
                      <a:pt x="63" y="15"/>
                      <a:pt x="60" y="14"/>
                      <a:pt x="57" y="11"/>
                    </a:cubicBezTo>
                    <a:cubicBezTo>
                      <a:pt x="57" y="11"/>
                      <a:pt x="57" y="11"/>
                      <a:pt x="57" y="11"/>
                    </a:cubicBezTo>
                    <a:cubicBezTo>
                      <a:pt x="59" y="11"/>
                      <a:pt x="67" y="10"/>
                      <a:pt x="67" y="9"/>
                    </a:cubicBezTo>
                    <a:cubicBezTo>
                      <a:pt x="65" y="9"/>
                      <a:pt x="65" y="9"/>
                      <a:pt x="65" y="9"/>
                    </a:cubicBezTo>
                    <a:cubicBezTo>
                      <a:pt x="56" y="10"/>
                      <a:pt x="56" y="10"/>
                      <a:pt x="56" y="10"/>
                    </a:cubicBezTo>
                    <a:cubicBezTo>
                      <a:pt x="51" y="10"/>
                      <a:pt x="49" y="5"/>
                      <a:pt x="44" y="5"/>
                    </a:cubicBezTo>
                    <a:cubicBezTo>
                      <a:pt x="40" y="5"/>
                      <a:pt x="39" y="9"/>
                      <a:pt x="35" y="9"/>
                    </a:cubicBezTo>
                    <a:cubicBezTo>
                      <a:pt x="26" y="9"/>
                      <a:pt x="22" y="0"/>
                      <a:pt x="14"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8" name="Freeform 14"/>
              <p:cNvSpPr>
                <a:spLocks/>
              </p:cNvSpPr>
              <p:nvPr/>
            </p:nvSpPr>
            <p:spPr bwMode="auto">
              <a:xfrm>
                <a:off x="7620000" y="3836988"/>
                <a:ext cx="53975" cy="9525"/>
              </a:xfrm>
              <a:custGeom>
                <a:avLst/>
                <a:gdLst>
                  <a:gd name="T0" fmla="*/ 25 w 25"/>
                  <a:gd name="T1" fmla="*/ 0 h 5"/>
                  <a:gd name="T2" fmla="*/ 16 w 25"/>
                  <a:gd name="T3" fmla="*/ 2 h 5"/>
                  <a:gd name="T4" fmla="*/ 5 w 25"/>
                  <a:gd name="T5" fmla="*/ 0 h 5"/>
                  <a:gd name="T6" fmla="*/ 4 w 25"/>
                  <a:gd name="T7" fmla="*/ 0 h 5"/>
                  <a:gd name="T8" fmla="*/ 0 w 25"/>
                  <a:gd name="T9" fmla="*/ 2 h 5"/>
                  <a:gd name="T10" fmla="*/ 5 w 25"/>
                  <a:gd name="T11" fmla="*/ 5 h 5"/>
                  <a:gd name="T12" fmla="*/ 6 w 25"/>
                  <a:gd name="T13" fmla="*/ 5 h 5"/>
                  <a:gd name="T14" fmla="*/ 16 w 25"/>
                  <a:gd name="T15" fmla="*/ 5 h 5"/>
                  <a:gd name="T16" fmla="*/ 25 w 2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5">
                    <a:moveTo>
                      <a:pt x="25" y="0"/>
                    </a:moveTo>
                    <a:cubicBezTo>
                      <a:pt x="22" y="1"/>
                      <a:pt x="21" y="2"/>
                      <a:pt x="16" y="2"/>
                    </a:cubicBezTo>
                    <a:cubicBezTo>
                      <a:pt x="12" y="2"/>
                      <a:pt x="10" y="0"/>
                      <a:pt x="5" y="0"/>
                    </a:cubicBezTo>
                    <a:cubicBezTo>
                      <a:pt x="5" y="0"/>
                      <a:pt x="4" y="0"/>
                      <a:pt x="4" y="0"/>
                    </a:cubicBezTo>
                    <a:cubicBezTo>
                      <a:pt x="2" y="0"/>
                      <a:pt x="0" y="1"/>
                      <a:pt x="0" y="2"/>
                    </a:cubicBezTo>
                    <a:cubicBezTo>
                      <a:pt x="0" y="5"/>
                      <a:pt x="3" y="5"/>
                      <a:pt x="5" y="5"/>
                    </a:cubicBezTo>
                    <a:cubicBezTo>
                      <a:pt x="6" y="5"/>
                      <a:pt x="6" y="5"/>
                      <a:pt x="6" y="5"/>
                    </a:cubicBezTo>
                    <a:cubicBezTo>
                      <a:pt x="8" y="5"/>
                      <a:pt x="12" y="5"/>
                      <a:pt x="16" y="5"/>
                    </a:cubicBezTo>
                    <a:cubicBezTo>
                      <a:pt x="20" y="4"/>
                      <a:pt x="23" y="3"/>
                      <a:pt x="2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19" name="Freeform 15"/>
              <p:cNvSpPr>
                <a:spLocks/>
              </p:cNvSpPr>
              <p:nvPr/>
            </p:nvSpPr>
            <p:spPr bwMode="auto">
              <a:xfrm>
                <a:off x="7566025" y="3838575"/>
                <a:ext cx="38100" cy="12700"/>
              </a:xfrm>
              <a:custGeom>
                <a:avLst/>
                <a:gdLst>
                  <a:gd name="T0" fmla="*/ 18 w 18"/>
                  <a:gd name="T1" fmla="*/ 0 h 6"/>
                  <a:gd name="T2" fmla="*/ 11 w 18"/>
                  <a:gd name="T3" fmla="*/ 0 h 6"/>
                  <a:gd name="T4" fmla="*/ 11 w 18"/>
                  <a:gd name="T5" fmla="*/ 2 h 6"/>
                  <a:gd name="T6" fmla="*/ 5 w 18"/>
                  <a:gd name="T7" fmla="*/ 1 h 6"/>
                  <a:gd name="T8" fmla="*/ 4 w 18"/>
                  <a:gd name="T9" fmla="*/ 1 h 6"/>
                  <a:gd name="T10" fmla="*/ 0 w 18"/>
                  <a:gd name="T11" fmla="*/ 4 h 6"/>
                  <a:gd name="T12" fmla="*/ 6 w 18"/>
                  <a:gd name="T13" fmla="*/ 6 h 6"/>
                  <a:gd name="T14" fmla="*/ 13 w 18"/>
                  <a:gd name="T15" fmla="*/ 3 h 6"/>
                  <a:gd name="T16" fmla="*/ 15 w 18"/>
                  <a:gd name="T17" fmla="*/ 4 h 6"/>
                  <a:gd name="T18" fmla="*/ 18 w 18"/>
                  <a:gd name="T19" fmla="*/ 4 h 6"/>
                  <a:gd name="T20" fmla="*/ 18 w 1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6">
                    <a:moveTo>
                      <a:pt x="18" y="0"/>
                    </a:moveTo>
                    <a:cubicBezTo>
                      <a:pt x="11" y="0"/>
                      <a:pt x="11" y="0"/>
                      <a:pt x="11" y="0"/>
                    </a:cubicBezTo>
                    <a:cubicBezTo>
                      <a:pt x="11" y="1"/>
                      <a:pt x="11" y="1"/>
                      <a:pt x="11" y="2"/>
                    </a:cubicBezTo>
                    <a:cubicBezTo>
                      <a:pt x="9" y="1"/>
                      <a:pt x="8" y="1"/>
                      <a:pt x="5" y="1"/>
                    </a:cubicBezTo>
                    <a:cubicBezTo>
                      <a:pt x="5" y="1"/>
                      <a:pt x="4" y="1"/>
                      <a:pt x="4" y="1"/>
                    </a:cubicBezTo>
                    <a:cubicBezTo>
                      <a:pt x="2" y="1"/>
                      <a:pt x="0" y="1"/>
                      <a:pt x="0" y="4"/>
                    </a:cubicBezTo>
                    <a:cubicBezTo>
                      <a:pt x="0" y="5"/>
                      <a:pt x="4" y="6"/>
                      <a:pt x="6" y="6"/>
                    </a:cubicBezTo>
                    <a:cubicBezTo>
                      <a:pt x="9" y="6"/>
                      <a:pt x="10" y="4"/>
                      <a:pt x="13" y="3"/>
                    </a:cubicBezTo>
                    <a:cubicBezTo>
                      <a:pt x="15" y="4"/>
                      <a:pt x="15" y="4"/>
                      <a:pt x="15" y="4"/>
                    </a:cubicBezTo>
                    <a:cubicBezTo>
                      <a:pt x="18" y="4"/>
                      <a:pt x="18" y="4"/>
                      <a:pt x="18" y="4"/>
                    </a:cubicBezTo>
                    <a:cubicBezTo>
                      <a:pt x="17" y="3"/>
                      <a:pt x="18" y="2"/>
                      <a:pt x="18"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0" name="Freeform 16"/>
              <p:cNvSpPr>
                <a:spLocks/>
              </p:cNvSpPr>
              <p:nvPr/>
            </p:nvSpPr>
            <p:spPr bwMode="auto">
              <a:xfrm>
                <a:off x="7607300" y="3856038"/>
                <a:ext cx="25400" cy="17463"/>
              </a:xfrm>
              <a:custGeom>
                <a:avLst/>
                <a:gdLst>
                  <a:gd name="T0" fmla="*/ 3 w 12"/>
                  <a:gd name="T1" fmla="*/ 0 h 8"/>
                  <a:gd name="T2" fmla="*/ 0 w 12"/>
                  <a:gd name="T3" fmla="*/ 1 h 8"/>
                  <a:gd name="T4" fmla="*/ 7 w 12"/>
                  <a:gd name="T5" fmla="*/ 5 h 8"/>
                  <a:gd name="T6" fmla="*/ 9 w 12"/>
                  <a:gd name="T7" fmla="*/ 8 h 8"/>
                  <a:gd name="T8" fmla="*/ 10 w 12"/>
                  <a:gd name="T9" fmla="*/ 8 h 8"/>
                  <a:gd name="T10" fmla="*/ 12 w 12"/>
                  <a:gd name="T11" fmla="*/ 6 h 8"/>
                  <a:gd name="T12" fmla="*/ 8 w 12"/>
                  <a:gd name="T13" fmla="*/ 0 h 8"/>
                  <a:gd name="T14" fmla="*/ 5 w 12"/>
                  <a:gd name="T15" fmla="*/ 0 h 8"/>
                  <a:gd name="T16" fmla="*/ 3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3" y="0"/>
                    </a:moveTo>
                    <a:cubicBezTo>
                      <a:pt x="1" y="0"/>
                      <a:pt x="0" y="0"/>
                      <a:pt x="0" y="1"/>
                    </a:cubicBezTo>
                    <a:cubicBezTo>
                      <a:pt x="0" y="4"/>
                      <a:pt x="4" y="5"/>
                      <a:pt x="7" y="5"/>
                    </a:cubicBezTo>
                    <a:cubicBezTo>
                      <a:pt x="7" y="5"/>
                      <a:pt x="7" y="8"/>
                      <a:pt x="9" y="8"/>
                    </a:cubicBezTo>
                    <a:cubicBezTo>
                      <a:pt x="10" y="8"/>
                      <a:pt x="10" y="8"/>
                      <a:pt x="10" y="8"/>
                    </a:cubicBezTo>
                    <a:cubicBezTo>
                      <a:pt x="11" y="8"/>
                      <a:pt x="12" y="7"/>
                      <a:pt x="12" y="6"/>
                    </a:cubicBezTo>
                    <a:cubicBezTo>
                      <a:pt x="12" y="3"/>
                      <a:pt x="8" y="4"/>
                      <a:pt x="8" y="0"/>
                    </a:cubicBezTo>
                    <a:cubicBezTo>
                      <a:pt x="7" y="0"/>
                      <a:pt x="6" y="0"/>
                      <a:pt x="5" y="0"/>
                    </a:cubicBezTo>
                    <a:cubicBezTo>
                      <a:pt x="5" y="0"/>
                      <a:pt x="4" y="0"/>
                      <a:pt x="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1" name="Freeform 17"/>
              <p:cNvSpPr>
                <a:spLocks/>
              </p:cNvSpPr>
              <p:nvPr/>
            </p:nvSpPr>
            <p:spPr bwMode="auto">
              <a:xfrm>
                <a:off x="7553325" y="3836988"/>
                <a:ext cx="9525" cy="9525"/>
              </a:xfrm>
              <a:custGeom>
                <a:avLst/>
                <a:gdLst>
                  <a:gd name="T0" fmla="*/ 2 w 5"/>
                  <a:gd name="T1" fmla="*/ 0 h 5"/>
                  <a:gd name="T2" fmla="*/ 0 w 5"/>
                  <a:gd name="T3" fmla="*/ 0 h 5"/>
                  <a:gd name="T4" fmla="*/ 0 w 5"/>
                  <a:gd name="T5" fmla="*/ 3 h 5"/>
                  <a:gd name="T6" fmla="*/ 2 w 5"/>
                  <a:gd name="T7" fmla="*/ 5 h 5"/>
                  <a:gd name="T8" fmla="*/ 5 w 5"/>
                  <a:gd name="T9" fmla="*/ 2 h 5"/>
                  <a:gd name="T10" fmla="*/ 2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2" y="0"/>
                    </a:moveTo>
                    <a:cubicBezTo>
                      <a:pt x="2" y="0"/>
                      <a:pt x="1" y="0"/>
                      <a:pt x="0" y="0"/>
                    </a:cubicBezTo>
                    <a:cubicBezTo>
                      <a:pt x="0" y="1"/>
                      <a:pt x="0" y="2"/>
                      <a:pt x="0" y="3"/>
                    </a:cubicBezTo>
                    <a:cubicBezTo>
                      <a:pt x="0" y="4"/>
                      <a:pt x="1" y="5"/>
                      <a:pt x="2" y="5"/>
                    </a:cubicBezTo>
                    <a:cubicBezTo>
                      <a:pt x="4" y="5"/>
                      <a:pt x="5" y="4"/>
                      <a:pt x="5" y="2"/>
                    </a:cubicBezTo>
                    <a:cubicBezTo>
                      <a:pt x="4" y="2"/>
                      <a:pt x="4" y="0"/>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2" name="Freeform 18"/>
              <p:cNvSpPr>
                <a:spLocks/>
              </p:cNvSpPr>
              <p:nvPr/>
            </p:nvSpPr>
            <p:spPr bwMode="auto">
              <a:xfrm>
                <a:off x="7683500" y="3840163"/>
                <a:ext cx="61912" cy="34925"/>
              </a:xfrm>
              <a:custGeom>
                <a:avLst/>
                <a:gdLst>
                  <a:gd name="T0" fmla="*/ 24 w 29"/>
                  <a:gd name="T1" fmla="*/ 0 h 16"/>
                  <a:gd name="T2" fmla="*/ 11 w 29"/>
                  <a:gd name="T3" fmla="*/ 3 h 16"/>
                  <a:gd name="T4" fmla="*/ 10 w 29"/>
                  <a:gd name="T5" fmla="*/ 6 h 16"/>
                  <a:gd name="T6" fmla="*/ 0 w 29"/>
                  <a:gd name="T7" fmla="*/ 13 h 16"/>
                  <a:gd name="T8" fmla="*/ 2 w 29"/>
                  <a:gd name="T9" fmla="*/ 16 h 16"/>
                  <a:gd name="T10" fmla="*/ 11 w 29"/>
                  <a:gd name="T11" fmla="*/ 11 h 16"/>
                  <a:gd name="T12" fmla="*/ 12 w 29"/>
                  <a:gd name="T13" fmla="*/ 7 h 16"/>
                  <a:gd name="T14" fmla="*/ 29 w 29"/>
                  <a:gd name="T15" fmla="*/ 1 h 16"/>
                  <a:gd name="T16" fmla="*/ 24 w 29"/>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6">
                    <a:moveTo>
                      <a:pt x="24" y="0"/>
                    </a:moveTo>
                    <a:cubicBezTo>
                      <a:pt x="19" y="0"/>
                      <a:pt x="13" y="1"/>
                      <a:pt x="11" y="3"/>
                    </a:cubicBezTo>
                    <a:cubicBezTo>
                      <a:pt x="11" y="4"/>
                      <a:pt x="11" y="5"/>
                      <a:pt x="10" y="6"/>
                    </a:cubicBezTo>
                    <a:cubicBezTo>
                      <a:pt x="5" y="7"/>
                      <a:pt x="0" y="7"/>
                      <a:pt x="0" y="13"/>
                    </a:cubicBezTo>
                    <a:cubicBezTo>
                      <a:pt x="0" y="14"/>
                      <a:pt x="1" y="16"/>
                      <a:pt x="2" y="16"/>
                    </a:cubicBezTo>
                    <a:cubicBezTo>
                      <a:pt x="5" y="16"/>
                      <a:pt x="10" y="12"/>
                      <a:pt x="11" y="11"/>
                    </a:cubicBezTo>
                    <a:cubicBezTo>
                      <a:pt x="12" y="10"/>
                      <a:pt x="11" y="7"/>
                      <a:pt x="12" y="7"/>
                    </a:cubicBezTo>
                    <a:cubicBezTo>
                      <a:pt x="17" y="7"/>
                      <a:pt x="26" y="5"/>
                      <a:pt x="29" y="1"/>
                    </a:cubicBezTo>
                    <a:cubicBezTo>
                      <a:pt x="28" y="0"/>
                      <a:pt x="26" y="0"/>
                      <a:pt x="24"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3" name="Freeform 20"/>
              <p:cNvSpPr>
                <a:spLocks/>
              </p:cNvSpPr>
              <p:nvPr/>
            </p:nvSpPr>
            <p:spPr bwMode="auto">
              <a:xfrm>
                <a:off x="7726363" y="3744913"/>
                <a:ext cx="17462" cy="15875"/>
              </a:xfrm>
              <a:custGeom>
                <a:avLst/>
                <a:gdLst>
                  <a:gd name="T0" fmla="*/ 3 w 8"/>
                  <a:gd name="T1" fmla="*/ 0 h 7"/>
                  <a:gd name="T2" fmla="*/ 0 w 8"/>
                  <a:gd name="T3" fmla="*/ 2 h 7"/>
                  <a:gd name="T4" fmla="*/ 6 w 8"/>
                  <a:gd name="T5" fmla="*/ 7 h 7"/>
                  <a:gd name="T6" fmla="*/ 8 w 8"/>
                  <a:gd name="T7" fmla="*/ 3 h 7"/>
                  <a:gd name="T8" fmla="*/ 3 w 8"/>
                  <a:gd name="T9" fmla="*/ 0 h 7"/>
                </a:gdLst>
                <a:ahLst/>
                <a:cxnLst>
                  <a:cxn ang="0">
                    <a:pos x="T0" y="T1"/>
                  </a:cxn>
                  <a:cxn ang="0">
                    <a:pos x="T2" y="T3"/>
                  </a:cxn>
                  <a:cxn ang="0">
                    <a:pos x="T4" y="T5"/>
                  </a:cxn>
                  <a:cxn ang="0">
                    <a:pos x="T6" y="T7"/>
                  </a:cxn>
                  <a:cxn ang="0">
                    <a:pos x="T8" y="T9"/>
                  </a:cxn>
                </a:cxnLst>
                <a:rect l="0" t="0" r="r" b="b"/>
                <a:pathLst>
                  <a:path w="8" h="7">
                    <a:moveTo>
                      <a:pt x="3" y="0"/>
                    </a:moveTo>
                    <a:cubicBezTo>
                      <a:pt x="2" y="0"/>
                      <a:pt x="0" y="0"/>
                      <a:pt x="0" y="2"/>
                    </a:cubicBezTo>
                    <a:cubicBezTo>
                      <a:pt x="0" y="4"/>
                      <a:pt x="4" y="7"/>
                      <a:pt x="6" y="7"/>
                    </a:cubicBezTo>
                    <a:cubicBezTo>
                      <a:pt x="6" y="7"/>
                      <a:pt x="8" y="4"/>
                      <a:pt x="8" y="3"/>
                    </a:cubicBezTo>
                    <a:cubicBezTo>
                      <a:pt x="8" y="1"/>
                      <a:pt x="5" y="0"/>
                      <a:pt x="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4" name="Freeform 21"/>
              <p:cNvSpPr>
                <a:spLocks/>
              </p:cNvSpPr>
              <p:nvPr/>
            </p:nvSpPr>
            <p:spPr bwMode="auto">
              <a:xfrm>
                <a:off x="7758113" y="3743325"/>
                <a:ext cx="50800" cy="12700"/>
              </a:xfrm>
              <a:custGeom>
                <a:avLst/>
                <a:gdLst>
                  <a:gd name="T0" fmla="*/ 15 w 23"/>
                  <a:gd name="T1" fmla="*/ 0 h 6"/>
                  <a:gd name="T2" fmla="*/ 2 w 23"/>
                  <a:gd name="T3" fmla="*/ 0 h 6"/>
                  <a:gd name="T4" fmla="*/ 0 w 23"/>
                  <a:gd name="T5" fmla="*/ 3 h 6"/>
                  <a:gd name="T6" fmla="*/ 5 w 23"/>
                  <a:gd name="T7" fmla="*/ 4 h 6"/>
                  <a:gd name="T8" fmla="*/ 12 w 23"/>
                  <a:gd name="T9" fmla="*/ 4 h 6"/>
                  <a:gd name="T10" fmla="*/ 22 w 23"/>
                  <a:gd name="T11" fmla="*/ 6 h 6"/>
                  <a:gd name="T12" fmla="*/ 23 w 23"/>
                  <a:gd name="T13" fmla="*/ 6 h 6"/>
                  <a:gd name="T14" fmla="*/ 20 w 23"/>
                  <a:gd name="T15" fmla="*/ 1 h 6"/>
                  <a:gd name="T16" fmla="*/ 19 w 23"/>
                  <a:gd name="T17" fmla="*/ 1 h 6"/>
                  <a:gd name="T18" fmla="*/ 17 w 23"/>
                  <a:gd name="T19" fmla="*/ 1 h 6"/>
                  <a:gd name="T20" fmla="*/ 15 w 23"/>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6">
                    <a:moveTo>
                      <a:pt x="15" y="0"/>
                    </a:moveTo>
                    <a:cubicBezTo>
                      <a:pt x="2" y="0"/>
                      <a:pt x="2" y="0"/>
                      <a:pt x="2" y="0"/>
                    </a:cubicBezTo>
                    <a:cubicBezTo>
                      <a:pt x="2" y="1"/>
                      <a:pt x="0" y="1"/>
                      <a:pt x="0" y="3"/>
                    </a:cubicBezTo>
                    <a:cubicBezTo>
                      <a:pt x="0" y="3"/>
                      <a:pt x="4" y="4"/>
                      <a:pt x="5" y="4"/>
                    </a:cubicBezTo>
                    <a:cubicBezTo>
                      <a:pt x="8" y="4"/>
                      <a:pt x="9" y="4"/>
                      <a:pt x="12" y="4"/>
                    </a:cubicBezTo>
                    <a:cubicBezTo>
                      <a:pt x="16" y="4"/>
                      <a:pt x="18" y="6"/>
                      <a:pt x="22" y="6"/>
                    </a:cubicBezTo>
                    <a:cubicBezTo>
                      <a:pt x="22" y="6"/>
                      <a:pt x="23" y="6"/>
                      <a:pt x="23" y="6"/>
                    </a:cubicBezTo>
                    <a:cubicBezTo>
                      <a:pt x="23" y="4"/>
                      <a:pt x="20" y="3"/>
                      <a:pt x="20" y="1"/>
                    </a:cubicBezTo>
                    <a:cubicBezTo>
                      <a:pt x="19" y="1"/>
                      <a:pt x="19" y="1"/>
                      <a:pt x="19" y="1"/>
                    </a:cubicBezTo>
                    <a:cubicBezTo>
                      <a:pt x="18" y="1"/>
                      <a:pt x="17" y="1"/>
                      <a:pt x="17" y="1"/>
                    </a:cubicBezTo>
                    <a:cubicBezTo>
                      <a:pt x="16" y="1"/>
                      <a:pt x="15" y="1"/>
                      <a:pt x="1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5" name="Freeform 22"/>
              <p:cNvSpPr>
                <a:spLocks/>
              </p:cNvSpPr>
              <p:nvPr/>
            </p:nvSpPr>
            <p:spPr bwMode="auto">
              <a:xfrm>
                <a:off x="7751763" y="3651250"/>
                <a:ext cx="20637" cy="47625"/>
              </a:xfrm>
              <a:custGeom>
                <a:avLst/>
                <a:gdLst>
                  <a:gd name="T0" fmla="*/ 2 w 9"/>
                  <a:gd name="T1" fmla="*/ 0 h 22"/>
                  <a:gd name="T2" fmla="*/ 0 w 9"/>
                  <a:gd name="T3" fmla="*/ 5 h 22"/>
                  <a:gd name="T4" fmla="*/ 2 w 9"/>
                  <a:gd name="T5" fmla="*/ 13 h 22"/>
                  <a:gd name="T6" fmla="*/ 2 w 9"/>
                  <a:gd name="T7" fmla="*/ 17 h 22"/>
                  <a:gd name="T8" fmla="*/ 5 w 9"/>
                  <a:gd name="T9" fmla="*/ 22 h 22"/>
                  <a:gd name="T10" fmla="*/ 2 w 9"/>
                  <a:gd name="T11" fmla="*/ 17 h 22"/>
                  <a:gd name="T12" fmla="*/ 2 w 9"/>
                  <a:gd name="T13" fmla="*/ 15 h 22"/>
                  <a:gd name="T14" fmla="*/ 9 w 9"/>
                  <a:gd name="T15" fmla="*/ 15 h 22"/>
                  <a:gd name="T16" fmla="*/ 7 w 9"/>
                  <a:gd name="T17" fmla="*/ 11 h 22"/>
                  <a:gd name="T18" fmla="*/ 9 w 9"/>
                  <a:gd name="T19" fmla="*/ 7 h 22"/>
                  <a:gd name="T20" fmla="*/ 2 w 9"/>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2">
                    <a:moveTo>
                      <a:pt x="2" y="0"/>
                    </a:moveTo>
                    <a:cubicBezTo>
                      <a:pt x="0" y="1"/>
                      <a:pt x="0" y="3"/>
                      <a:pt x="0" y="5"/>
                    </a:cubicBezTo>
                    <a:cubicBezTo>
                      <a:pt x="0" y="9"/>
                      <a:pt x="2" y="10"/>
                      <a:pt x="2" y="13"/>
                    </a:cubicBezTo>
                    <a:cubicBezTo>
                      <a:pt x="2" y="16"/>
                      <a:pt x="2" y="15"/>
                      <a:pt x="2" y="17"/>
                    </a:cubicBezTo>
                    <a:cubicBezTo>
                      <a:pt x="2" y="18"/>
                      <a:pt x="3" y="22"/>
                      <a:pt x="5" y="22"/>
                    </a:cubicBezTo>
                    <a:cubicBezTo>
                      <a:pt x="4" y="20"/>
                      <a:pt x="3" y="19"/>
                      <a:pt x="2" y="17"/>
                    </a:cubicBezTo>
                    <a:cubicBezTo>
                      <a:pt x="2" y="15"/>
                      <a:pt x="2" y="15"/>
                      <a:pt x="2" y="15"/>
                    </a:cubicBezTo>
                    <a:cubicBezTo>
                      <a:pt x="5" y="15"/>
                      <a:pt x="8" y="15"/>
                      <a:pt x="9" y="15"/>
                    </a:cubicBezTo>
                    <a:cubicBezTo>
                      <a:pt x="9" y="13"/>
                      <a:pt x="7" y="12"/>
                      <a:pt x="7" y="11"/>
                    </a:cubicBezTo>
                    <a:cubicBezTo>
                      <a:pt x="7" y="9"/>
                      <a:pt x="9" y="9"/>
                      <a:pt x="9" y="7"/>
                    </a:cubicBezTo>
                    <a:cubicBezTo>
                      <a:pt x="5" y="6"/>
                      <a:pt x="3" y="4"/>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6" name="Freeform 41"/>
              <p:cNvSpPr>
                <a:spLocks/>
              </p:cNvSpPr>
              <p:nvPr/>
            </p:nvSpPr>
            <p:spPr bwMode="auto">
              <a:xfrm>
                <a:off x="7659688" y="3519488"/>
                <a:ext cx="79375" cy="73025"/>
              </a:xfrm>
              <a:custGeom>
                <a:avLst/>
                <a:gdLst>
                  <a:gd name="T0" fmla="*/ 27 w 37"/>
                  <a:gd name="T1" fmla="*/ 0 h 34"/>
                  <a:gd name="T2" fmla="*/ 26 w 37"/>
                  <a:gd name="T3" fmla="*/ 5 h 34"/>
                  <a:gd name="T4" fmla="*/ 20 w 37"/>
                  <a:gd name="T5" fmla="*/ 9 h 34"/>
                  <a:gd name="T6" fmla="*/ 18 w 37"/>
                  <a:gd name="T7" fmla="*/ 12 h 34"/>
                  <a:gd name="T8" fmla="*/ 16 w 37"/>
                  <a:gd name="T9" fmla="*/ 12 h 34"/>
                  <a:gd name="T10" fmla="*/ 12 w 37"/>
                  <a:gd name="T11" fmla="*/ 8 h 34"/>
                  <a:gd name="T12" fmla="*/ 12 w 37"/>
                  <a:gd name="T13" fmla="*/ 8 h 34"/>
                  <a:gd name="T14" fmla="*/ 8 w 37"/>
                  <a:gd name="T15" fmla="*/ 11 h 34"/>
                  <a:gd name="T16" fmla="*/ 3 w 37"/>
                  <a:gd name="T17" fmla="*/ 14 h 34"/>
                  <a:gd name="T18" fmla="*/ 3 w 37"/>
                  <a:gd name="T19" fmla="*/ 14 h 34"/>
                  <a:gd name="T20" fmla="*/ 1 w 37"/>
                  <a:gd name="T21" fmla="*/ 20 h 34"/>
                  <a:gd name="T22" fmla="*/ 2 w 37"/>
                  <a:gd name="T23" fmla="*/ 23 h 34"/>
                  <a:gd name="T24" fmla="*/ 2 w 37"/>
                  <a:gd name="T25" fmla="*/ 28 h 34"/>
                  <a:gd name="T26" fmla="*/ 2 w 37"/>
                  <a:gd name="T27" fmla="*/ 28 h 34"/>
                  <a:gd name="T28" fmla="*/ 7 w 37"/>
                  <a:gd name="T29" fmla="*/ 18 h 34"/>
                  <a:gd name="T30" fmla="*/ 10 w 37"/>
                  <a:gd name="T31" fmla="*/ 20 h 34"/>
                  <a:gd name="T32" fmla="*/ 11 w 37"/>
                  <a:gd name="T33" fmla="*/ 19 h 34"/>
                  <a:gd name="T34" fmla="*/ 13 w 37"/>
                  <a:gd name="T35" fmla="*/ 20 h 34"/>
                  <a:gd name="T36" fmla="*/ 13 w 37"/>
                  <a:gd name="T37" fmla="*/ 18 h 34"/>
                  <a:gd name="T38" fmla="*/ 17 w 37"/>
                  <a:gd name="T39" fmla="*/ 18 h 34"/>
                  <a:gd name="T40" fmla="*/ 18 w 37"/>
                  <a:gd name="T41" fmla="*/ 20 h 34"/>
                  <a:gd name="T42" fmla="*/ 16 w 37"/>
                  <a:gd name="T43" fmla="*/ 23 h 34"/>
                  <a:gd name="T44" fmla="*/ 23 w 37"/>
                  <a:gd name="T45" fmla="*/ 32 h 34"/>
                  <a:gd name="T46" fmla="*/ 24 w 37"/>
                  <a:gd name="T47" fmla="*/ 32 h 34"/>
                  <a:gd name="T48" fmla="*/ 26 w 37"/>
                  <a:gd name="T49" fmla="*/ 32 h 34"/>
                  <a:gd name="T50" fmla="*/ 27 w 37"/>
                  <a:gd name="T51" fmla="*/ 34 h 34"/>
                  <a:gd name="T52" fmla="*/ 27 w 37"/>
                  <a:gd name="T53" fmla="*/ 34 h 34"/>
                  <a:gd name="T54" fmla="*/ 30 w 37"/>
                  <a:gd name="T55" fmla="*/ 30 h 34"/>
                  <a:gd name="T56" fmla="*/ 27 w 37"/>
                  <a:gd name="T57" fmla="*/ 25 h 34"/>
                  <a:gd name="T58" fmla="*/ 29 w 37"/>
                  <a:gd name="T59" fmla="*/ 22 h 34"/>
                  <a:gd name="T60" fmla="*/ 31 w 37"/>
                  <a:gd name="T61" fmla="*/ 24 h 34"/>
                  <a:gd name="T62" fmla="*/ 31 w 37"/>
                  <a:gd name="T63" fmla="*/ 23 h 34"/>
                  <a:gd name="T64" fmla="*/ 34 w 37"/>
                  <a:gd name="T65" fmla="*/ 29 h 34"/>
                  <a:gd name="T66" fmla="*/ 37 w 37"/>
                  <a:gd name="T67" fmla="*/ 21 h 34"/>
                  <a:gd name="T68" fmla="*/ 31 w 37"/>
                  <a:gd name="T69" fmla="*/ 2 h 34"/>
                  <a:gd name="T70" fmla="*/ 27 w 37"/>
                  <a:gd name="T7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4">
                    <a:moveTo>
                      <a:pt x="27" y="0"/>
                    </a:moveTo>
                    <a:cubicBezTo>
                      <a:pt x="26" y="0"/>
                      <a:pt x="27" y="4"/>
                      <a:pt x="26" y="5"/>
                    </a:cubicBezTo>
                    <a:cubicBezTo>
                      <a:pt x="25" y="7"/>
                      <a:pt x="20" y="6"/>
                      <a:pt x="20" y="9"/>
                    </a:cubicBezTo>
                    <a:cubicBezTo>
                      <a:pt x="19" y="10"/>
                      <a:pt x="18" y="11"/>
                      <a:pt x="18" y="12"/>
                    </a:cubicBezTo>
                    <a:cubicBezTo>
                      <a:pt x="17" y="12"/>
                      <a:pt x="17" y="12"/>
                      <a:pt x="16" y="12"/>
                    </a:cubicBezTo>
                    <a:cubicBezTo>
                      <a:pt x="15" y="12"/>
                      <a:pt x="15" y="8"/>
                      <a:pt x="12" y="8"/>
                    </a:cubicBezTo>
                    <a:cubicBezTo>
                      <a:pt x="12" y="8"/>
                      <a:pt x="12" y="8"/>
                      <a:pt x="12" y="8"/>
                    </a:cubicBezTo>
                    <a:cubicBezTo>
                      <a:pt x="9" y="8"/>
                      <a:pt x="9" y="10"/>
                      <a:pt x="8" y="11"/>
                    </a:cubicBezTo>
                    <a:cubicBezTo>
                      <a:pt x="7" y="12"/>
                      <a:pt x="6" y="14"/>
                      <a:pt x="3" y="14"/>
                    </a:cubicBezTo>
                    <a:cubicBezTo>
                      <a:pt x="3" y="14"/>
                      <a:pt x="3" y="14"/>
                      <a:pt x="3" y="14"/>
                    </a:cubicBezTo>
                    <a:cubicBezTo>
                      <a:pt x="2" y="16"/>
                      <a:pt x="1" y="18"/>
                      <a:pt x="1" y="20"/>
                    </a:cubicBezTo>
                    <a:cubicBezTo>
                      <a:pt x="1" y="21"/>
                      <a:pt x="2" y="22"/>
                      <a:pt x="2" y="23"/>
                    </a:cubicBezTo>
                    <a:cubicBezTo>
                      <a:pt x="2" y="24"/>
                      <a:pt x="0" y="28"/>
                      <a:pt x="2" y="28"/>
                    </a:cubicBezTo>
                    <a:cubicBezTo>
                      <a:pt x="2" y="28"/>
                      <a:pt x="2" y="28"/>
                      <a:pt x="2" y="28"/>
                    </a:cubicBezTo>
                    <a:cubicBezTo>
                      <a:pt x="5" y="28"/>
                      <a:pt x="5" y="20"/>
                      <a:pt x="7" y="18"/>
                    </a:cubicBezTo>
                    <a:cubicBezTo>
                      <a:pt x="7" y="18"/>
                      <a:pt x="9" y="20"/>
                      <a:pt x="10" y="20"/>
                    </a:cubicBezTo>
                    <a:cubicBezTo>
                      <a:pt x="11" y="19"/>
                      <a:pt x="11" y="19"/>
                      <a:pt x="11" y="19"/>
                    </a:cubicBezTo>
                    <a:cubicBezTo>
                      <a:pt x="11" y="19"/>
                      <a:pt x="12" y="20"/>
                      <a:pt x="13" y="20"/>
                    </a:cubicBezTo>
                    <a:cubicBezTo>
                      <a:pt x="13" y="19"/>
                      <a:pt x="13" y="19"/>
                      <a:pt x="13" y="18"/>
                    </a:cubicBezTo>
                    <a:cubicBezTo>
                      <a:pt x="17" y="18"/>
                      <a:pt x="17" y="18"/>
                      <a:pt x="17" y="18"/>
                    </a:cubicBezTo>
                    <a:cubicBezTo>
                      <a:pt x="17" y="19"/>
                      <a:pt x="18" y="20"/>
                      <a:pt x="18" y="20"/>
                    </a:cubicBezTo>
                    <a:cubicBezTo>
                      <a:pt x="17" y="21"/>
                      <a:pt x="17" y="22"/>
                      <a:pt x="16" y="23"/>
                    </a:cubicBezTo>
                    <a:cubicBezTo>
                      <a:pt x="16" y="28"/>
                      <a:pt x="19" y="32"/>
                      <a:pt x="23" y="32"/>
                    </a:cubicBezTo>
                    <a:cubicBezTo>
                      <a:pt x="23" y="32"/>
                      <a:pt x="24" y="32"/>
                      <a:pt x="24" y="32"/>
                    </a:cubicBezTo>
                    <a:cubicBezTo>
                      <a:pt x="25" y="32"/>
                      <a:pt x="25" y="32"/>
                      <a:pt x="26" y="32"/>
                    </a:cubicBezTo>
                    <a:cubicBezTo>
                      <a:pt x="26" y="33"/>
                      <a:pt x="26" y="34"/>
                      <a:pt x="27" y="34"/>
                    </a:cubicBezTo>
                    <a:cubicBezTo>
                      <a:pt x="27" y="34"/>
                      <a:pt x="27" y="34"/>
                      <a:pt x="27" y="34"/>
                    </a:cubicBezTo>
                    <a:cubicBezTo>
                      <a:pt x="29" y="34"/>
                      <a:pt x="30" y="32"/>
                      <a:pt x="30" y="30"/>
                    </a:cubicBezTo>
                    <a:cubicBezTo>
                      <a:pt x="30" y="28"/>
                      <a:pt x="27" y="27"/>
                      <a:pt x="27" y="25"/>
                    </a:cubicBezTo>
                    <a:cubicBezTo>
                      <a:pt x="27" y="24"/>
                      <a:pt x="28" y="23"/>
                      <a:pt x="29" y="22"/>
                    </a:cubicBezTo>
                    <a:cubicBezTo>
                      <a:pt x="30" y="23"/>
                      <a:pt x="30" y="23"/>
                      <a:pt x="31" y="24"/>
                    </a:cubicBezTo>
                    <a:cubicBezTo>
                      <a:pt x="31" y="23"/>
                      <a:pt x="31" y="23"/>
                      <a:pt x="31" y="23"/>
                    </a:cubicBezTo>
                    <a:cubicBezTo>
                      <a:pt x="31" y="25"/>
                      <a:pt x="33" y="29"/>
                      <a:pt x="34" y="29"/>
                    </a:cubicBezTo>
                    <a:cubicBezTo>
                      <a:pt x="34" y="25"/>
                      <a:pt x="37" y="23"/>
                      <a:pt x="37" y="21"/>
                    </a:cubicBezTo>
                    <a:cubicBezTo>
                      <a:pt x="37" y="18"/>
                      <a:pt x="33" y="4"/>
                      <a:pt x="31" y="2"/>
                    </a:cubicBezTo>
                    <a:cubicBezTo>
                      <a:pt x="30" y="1"/>
                      <a:pt x="28" y="0"/>
                      <a:pt x="2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7" name="Freeform 42"/>
              <p:cNvSpPr>
                <a:spLocks/>
              </p:cNvSpPr>
              <p:nvPr/>
            </p:nvSpPr>
            <p:spPr bwMode="auto">
              <a:xfrm>
                <a:off x="7585075" y="3498850"/>
                <a:ext cx="39687" cy="39688"/>
              </a:xfrm>
              <a:custGeom>
                <a:avLst/>
                <a:gdLst>
                  <a:gd name="T0" fmla="*/ 16 w 18"/>
                  <a:gd name="T1" fmla="*/ 0 h 18"/>
                  <a:gd name="T2" fmla="*/ 15 w 18"/>
                  <a:gd name="T3" fmla="*/ 3 h 18"/>
                  <a:gd name="T4" fmla="*/ 0 w 18"/>
                  <a:gd name="T5" fmla="*/ 18 h 18"/>
                  <a:gd name="T6" fmla="*/ 2 w 18"/>
                  <a:gd name="T7" fmla="*/ 18 h 18"/>
                  <a:gd name="T8" fmla="*/ 11 w 18"/>
                  <a:gd name="T9" fmla="*/ 8 h 18"/>
                  <a:gd name="T10" fmla="*/ 12 w 18"/>
                  <a:gd name="T11" fmla="*/ 8 h 18"/>
                  <a:gd name="T12" fmla="*/ 16 w 18"/>
                  <a:gd name="T13" fmla="*/ 5 h 18"/>
                  <a:gd name="T14" fmla="*/ 16 w 18"/>
                  <a:gd name="T15" fmla="*/ 5 h 18"/>
                  <a:gd name="T16" fmla="*/ 18 w 18"/>
                  <a:gd name="T17" fmla="*/ 4 h 18"/>
                  <a:gd name="T18" fmla="*/ 16 w 18"/>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6" y="0"/>
                    </a:moveTo>
                    <a:cubicBezTo>
                      <a:pt x="15" y="0"/>
                      <a:pt x="15" y="2"/>
                      <a:pt x="15" y="3"/>
                    </a:cubicBezTo>
                    <a:cubicBezTo>
                      <a:pt x="12" y="8"/>
                      <a:pt x="3" y="11"/>
                      <a:pt x="0" y="18"/>
                    </a:cubicBezTo>
                    <a:cubicBezTo>
                      <a:pt x="2" y="18"/>
                      <a:pt x="2" y="18"/>
                      <a:pt x="2" y="18"/>
                    </a:cubicBezTo>
                    <a:cubicBezTo>
                      <a:pt x="5" y="16"/>
                      <a:pt x="10" y="13"/>
                      <a:pt x="11" y="8"/>
                    </a:cubicBezTo>
                    <a:cubicBezTo>
                      <a:pt x="12" y="8"/>
                      <a:pt x="12" y="8"/>
                      <a:pt x="12" y="8"/>
                    </a:cubicBezTo>
                    <a:cubicBezTo>
                      <a:pt x="14" y="8"/>
                      <a:pt x="15" y="7"/>
                      <a:pt x="16" y="5"/>
                    </a:cubicBezTo>
                    <a:cubicBezTo>
                      <a:pt x="16" y="5"/>
                      <a:pt x="16" y="5"/>
                      <a:pt x="16" y="5"/>
                    </a:cubicBezTo>
                    <a:cubicBezTo>
                      <a:pt x="17" y="5"/>
                      <a:pt x="17" y="4"/>
                      <a:pt x="18" y="4"/>
                    </a:cubicBezTo>
                    <a:cubicBezTo>
                      <a:pt x="17" y="3"/>
                      <a:pt x="16" y="2"/>
                      <a:pt x="1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8" name="Freeform 43"/>
              <p:cNvSpPr>
                <a:spLocks/>
              </p:cNvSpPr>
              <p:nvPr/>
            </p:nvSpPr>
            <p:spPr bwMode="auto">
              <a:xfrm>
                <a:off x="7615238" y="3365500"/>
                <a:ext cx="76200" cy="106363"/>
              </a:xfrm>
              <a:custGeom>
                <a:avLst/>
                <a:gdLst>
                  <a:gd name="T0" fmla="*/ 6 w 35"/>
                  <a:gd name="T1" fmla="*/ 0 h 49"/>
                  <a:gd name="T2" fmla="*/ 3 w 35"/>
                  <a:gd name="T3" fmla="*/ 5 h 49"/>
                  <a:gd name="T4" fmla="*/ 4 w 35"/>
                  <a:gd name="T5" fmla="*/ 13 h 49"/>
                  <a:gd name="T6" fmla="*/ 2 w 35"/>
                  <a:gd name="T7" fmla="*/ 20 h 49"/>
                  <a:gd name="T8" fmla="*/ 2 w 35"/>
                  <a:gd name="T9" fmla="*/ 20 h 49"/>
                  <a:gd name="T10" fmla="*/ 1 w 35"/>
                  <a:gd name="T11" fmla="*/ 28 h 49"/>
                  <a:gd name="T12" fmla="*/ 6 w 35"/>
                  <a:gd name="T13" fmla="*/ 33 h 49"/>
                  <a:gd name="T14" fmla="*/ 6 w 35"/>
                  <a:gd name="T15" fmla="*/ 33 h 49"/>
                  <a:gd name="T16" fmla="*/ 8 w 35"/>
                  <a:gd name="T17" fmla="*/ 31 h 49"/>
                  <a:gd name="T18" fmla="*/ 10 w 35"/>
                  <a:gd name="T19" fmla="*/ 31 h 49"/>
                  <a:gd name="T20" fmla="*/ 10 w 35"/>
                  <a:gd name="T21" fmla="*/ 34 h 49"/>
                  <a:gd name="T22" fmla="*/ 8 w 35"/>
                  <a:gd name="T23" fmla="*/ 36 h 49"/>
                  <a:gd name="T24" fmla="*/ 12 w 35"/>
                  <a:gd name="T25" fmla="*/ 40 h 49"/>
                  <a:gd name="T26" fmla="*/ 12 w 35"/>
                  <a:gd name="T27" fmla="*/ 40 h 49"/>
                  <a:gd name="T28" fmla="*/ 14 w 35"/>
                  <a:gd name="T29" fmla="*/ 39 h 49"/>
                  <a:gd name="T30" fmla="*/ 16 w 35"/>
                  <a:gd name="T31" fmla="*/ 39 h 49"/>
                  <a:gd name="T32" fmla="*/ 16 w 35"/>
                  <a:gd name="T33" fmla="*/ 39 h 49"/>
                  <a:gd name="T34" fmla="*/ 23 w 35"/>
                  <a:gd name="T35" fmla="*/ 44 h 49"/>
                  <a:gd name="T36" fmla="*/ 23 w 35"/>
                  <a:gd name="T37" fmla="*/ 39 h 49"/>
                  <a:gd name="T38" fmla="*/ 32 w 35"/>
                  <a:gd name="T39" fmla="*/ 47 h 49"/>
                  <a:gd name="T40" fmla="*/ 34 w 35"/>
                  <a:gd name="T41" fmla="*/ 49 h 49"/>
                  <a:gd name="T42" fmla="*/ 34 w 35"/>
                  <a:gd name="T43" fmla="*/ 49 h 49"/>
                  <a:gd name="T44" fmla="*/ 35 w 35"/>
                  <a:gd name="T45" fmla="*/ 48 h 49"/>
                  <a:gd name="T46" fmla="*/ 35 w 35"/>
                  <a:gd name="T47" fmla="*/ 46 h 49"/>
                  <a:gd name="T48" fmla="*/ 31 w 35"/>
                  <a:gd name="T49" fmla="*/ 43 h 49"/>
                  <a:gd name="T50" fmla="*/ 30 w 35"/>
                  <a:gd name="T51" fmla="*/ 43 h 49"/>
                  <a:gd name="T52" fmla="*/ 30 w 35"/>
                  <a:gd name="T53" fmla="*/ 42 h 49"/>
                  <a:gd name="T54" fmla="*/ 31 w 35"/>
                  <a:gd name="T55" fmla="*/ 40 h 49"/>
                  <a:gd name="T56" fmla="*/ 30 w 35"/>
                  <a:gd name="T57" fmla="*/ 39 h 49"/>
                  <a:gd name="T58" fmla="*/ 30 w 35"/>
                  <a:gd name="T59" fmla="*/ 39 h 49"/>
                  <a:gd name="T60" fmla="*/ 29 w 35"/>
                  <a:gd name="T61" fmla="*/ 40 h 49"/>
                  <a:gd name="T62" fmla="*/ 27 w 35"/>
                  <a:gd name="T63" fmla="*/ 41 h 49"/>
                  <a:gd name="T64" fmla="*/ 27 w 35"/>
                  <a:gd name="T65" fmla="*/ 41 h 49"/>
                  <a:gd name="T66" fmla="*/ 22 w 35"/>
                  <a:gd name="T67" fmla="*/ 35 h 49"/>
                  <a:gd name="T68" fmla="*/ 22 w 35"/>
                  <a:gd name="T69" fmla="*/ 35 h 49"/>
                  <a:gd name="T70" fmla="*/ 19 w 35"/>
                  <a:gd name="T71" fmla="*/ 37 h 49"/>
                  <a:gd name="T72" fmla="*/ 19 w 35"/>
                  <a:gd name="T73" fmla="*/ 38 h 49"/>
                  <a:gd name="T74" fmla="*/ 13 w 35"/>
                  <a:gd name="T75" fmla="*/ 27 h 49"/>
                  <a:gd name="T76" fmla="*/ 18 w 35"/>
                  <a:gd name="T77" fmla="*/ 16 h 49"/>
                  <a:gd name="T78" fmla="*/ 15 w 35"/>
                  <a:gd name="T79" fmla="*/ 5 h 49"/>
                  <a:gd name="T80" fmla="*/ 14 w 35"/>
                  <a:gd name="T81" fmla="*/ 3 h 49"/>
                  <a:gd name="T82" fmla="*/ 14 w 35"/>
                  <a:gd name="T83" fmla="*/ 2 h 49"/>
                  <a:gd name="T84" fmla="*/ 10 w 35"/>
                  <a:gd name="T85" fmla="*/ 4 h 49"/>
                  <a:gd name="T86" fmla="*/ 10 w 35"/>
                  <a:gd name="T87" fmla="*/ 4 h 49"/>
                  <a:gd name="T88" fmla="*/ 6 w 35"/>
                  <a:gd name="T89" fmla="*/ 0 h 49"/>
                  <a:gd name="T90" fmla="*/ 6 w 35"/>
                  <a:gd name="T9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 h="49">
                    <a:moveTo>
                      <a:pt x="6" y="0"/>
                    </a:moveTo>
                    <a:cubicBezTo>
                      <a:pt x="4" y="0"/>
                      <a:pt x="3" y="2"/>
                      <a:pt x="3" y="5"/>
                    </a:cubicBezTo>
                    <a:cubicBezTo>
                      <a:pt x="3" y="8"/>
                      <a:pt x="4" y="10"/>
                      <a:pt x="4" y="13"/>
                    </a:cubicBezTo>
                    <a:cubicBezTo>
                      <a:pt x="4" y="15"/>
                      <a:pt x="3" y="18"/>
                      <a:pt x="2" y="20"/>
                    </a:cubicBezTo>
                    <a:cubicBezTo>
                      <a:pt x="2" y="20"/>
                      <a:pt x="2" y="20"/>
                      <a:pt x="2" y="20"/>
                    </a:cubicBezTo>
                    <a:cubicBezTo>
                      <a:pt x="0" y="20"/>
                      <a:pt x="1" y="25"/>
                      <a:pt x="1" y="28"/>
                    </a:cubicBezTo>
                    <a:cubicBezTo>
                      <a:pt x="1" y="30"/>
                      <a:pt x="5" y="33"/>
                      <a:pt x="6" y="33"/>
                    </a:cubicBezTo>
                    <a:cubicBezTo>
                      <a:pt x="6" y="33"/>
                      <a:pt x="6" y="33"/>
                      <a:pt x="6" y="33"/>
                    </a:cubicBezTo>
                    <a:cubicBezTo>
                      <a:pt x="7" y="33"/>
                      <a:pt x="8" y="32"/>
                      <a:pt x="8" y="31"/>
                    </a:cubicBezTo>
                    <a:cubicBezTo>
                      <a:pt x="10" y="31"/>
                      <a:pt x="10" y="31"/>
                      <a:pt x="10" y="31"/>
                    </a:cubicBezTo>
                    <a:cubicBezTo>
                      <a:pt x="10" y="34"/>
                      <a:pt x="10" y="34"/>
                      <a:pt x="10" y="34"/>
                    </a:cubicBezTo>
                    <a:cubicBezTo>
                      <a:pt x="9" y="34"/>
                      <a:pt x="8" y="35"/>
                      <a:pt x="8" y="36"/>
                    </a:cubicBezTo>
                    <a:cubicBezTo>
                      <a:pt x="8" y="38"/>
                      <a:pt x="10" y="40"/>
                      <a:pt x="12" y="40"/>
                    </a:cubicBezTo>
                    <a:cubicBezTo>
                      <a:pt x="12" y="40"/>
                      <a:pt x="12" y="40"/>
                      <a:pt x="12" y="40"/>
                    </a:cubicBezTo>
                    <a:cubicBezTo>
                      <a:pt x="13" y="40"/>
                      <a:pt x="13" y="40"/>
                      <a:pt x="14" y="39"/>
                    </a:cubicBezTo>
                    <a:cubicBezTo>
                      <a:pt x="15" y="39"/>
                      <a:pt x="15" y="39"/>
                      <a:pt x="16" y="39"/>
                    </a:cubicBezTo>
                    <a:cubicBezTo>
                      <a:pt x="16" y="39"/>
                      <a:pt x="16" y="39"/>
                      <a:pt x="16" y="39"/>
                    </a:cubicBezTo>
                    <a:cubicBezTo>
                      <a:pt x="20" y="39"/>
                      <a:pt x="20" y="44"/>
                      <a:pt x="23" y="44"/>
                    </a:cubicBezTo>
                    <a:cubicBezTo>
                      <a:pt x="23" y="42"/>
                      <a:pt x="22" y="41"/>
                      <a:pt x="23" y="39"/>
                    </a:cubicBezTo>
                    <a:cubicBezTo>
                      <a:pt x="25" y="42"/>
                      <a:pt x="31" y="44"/>
                      <a:pt x="32" y="47"/>
                    </a:cubicBezTo>
                    <a:cubicBezTo>
                      <a:pt x="33" y="48"/>
                      <a:pt x="33" y="49"/>
                      <a:pt x="34" y="49"/>
                    </a:cubicBezTo>
                    <a:cubicBezTo>
                      <a:pt x="34" y="49"/>
                      <a:pt x="34" y="49"/>
                      <a:pt x="34" y="49"/>
                    </a:cubicBezTo>
                    <a:cubicBezTo>
                      <a:pt x="34" y="49"/>
                      <a:pt x="35" y="48"/>
                      <a:pt x="35" y="48"/>
                    </a:cubicBezTo>
                    <a:cubicBezTo>
                      <a:pt x="35" y="47"/>
                      <a:pt x="35" y="46"/>
                      <a:pt x="35" y="46"/>
                    </a:cubicBezTo>
                    <a:cubicBezTo>
                      <a:pt x="33" y="46"/>
                      <a:pt x="31" y="44"/>
                      <a:pt x="31" y="43"/>
                    </a:cubicBezTo>
                    <a:cubicBezTo>
                      <a:pt x="31" y="43"/>
                      <a:pt x="31" y="43"/>
                      <a:pt x="30" y="43"/>
                    </a:cubicBezTo>
                    <a:cubicBezTo>
                      <a:pt x="30" y="43"/>
                      <a:pt x="30" y="43"/>
                      <a:pt x="30" y="42"/>
                    </a:cubicBezTo>
                    <a:cubicBezTo>
                      <a:pt x="30" y="41"/>
                      <a:pt x="31" y="41"/>
                      <a:pt x="31" y="40"/>
                    </a:cubicBezTo>
                    <a:cubicBezTo>
                      <a:pt x="31" y="40"/>
                      <a:pt x="30" y="39"/>
                      <a:pt x="30" y="39"/>
                    </a:cubicBezTo>
                    <a:cubicBezTo>
                      <a:pt x="30" y="39"/>
                      <a:pt x="30" y="39"/>
                      <a:pt x="30" y="39"/>
                    </a:cubicBezTo>
                    <a:cubicBezTo>
                      <a:pt x="29" y="39"/>
                      <a:pt x="29" y="39"/>
                      <a:pt x="29" y="40"/>
                    </a:cubicBezTo>
                    <a:cubicBezTo>
                      <a:pt x="28" y="40"/>
                      <a:pt x="28" y="41"/>
                      <a:pt x="27" y="41"/>
                    </a:cubicBezTo>
                    <a:cubicBezTo>
                      <a:pt x="27" y="41"/>
                      <a:pt x="27" y="41"/>
                      <a:pt x="27" y="41"/>
                    </a:cubicBezTo>
                    <a:cubicBezTo>
                      <a:pt x="26" y="41"/>
                      <a:pt x="25" y="35"/>
                      <a:pt x="22" y="35"/>
                    </a:cubicBezTo>
                    <a:cubicBezTo>
                      <a:pt x="22" y="35"/>
                      <a:pt x="22" y="35"/>
                      <a:pt x="22" y="35"/>
                    </a:cubicBezTo>
                    <a:cubicBezTo>
                      <a:pt x="20" y="35"/>
                      <a:pt x="19" y="36"/>
                      <a:pt x="19" y="37"/>
                    </a:cubicBezTo>
                    <a:cubicBezTo>
                      <a:pt x="19" y="38"/>
                      <a:pt x="19" y="38"/>
                      <a:pt x="19" y="38"/>
                    </a:cubicBezTo>
                    <a:cubicBezTo>
                      <a:pt x="16" y="37"/>
                      <a:pt x="13" y="31"/>
                      <a:pt x="13" y="27"/>
                    </a:cubicBezTo>
                    <a:cubicBezTo>
                      <a:pt x="13" y="22"/>
                      <a:pt x="18" y="21"/>
                      <a:pt x="18" y="16"/>
                    </a:cubicBezTo>
                    <a:cubicBezTo>
                      <a:pt x="18" y="12"/>
                      <a:pt x="15" y="8"/>
                      <a:pt x="15" y="5"/>
                    </a:cubicBezTo>
                    <a:cubicBezTo>
                      <a:pt x="15" y="4"/>
                      <a:pt x="14" y="4"/>
                      <a:pt x="14" y="3"/>
                    </a:cubicBezTo>
                    <a:cubicBezTo>
                      <a:pt x="14" y="2"/>
                      <a:pt x="14" y="2"/>
                      <a:pt x="14" y="2"/>
                    </a:cubicBezTo>
                    <a:cubicBezTo>
                      <a:pt x="13" y="2"/>
                      <a:pt x="12" y="4"/>
                      <a:pt x="10" y="4"/>
                    </a:cubicBezTo>
                    <a:cubicBezTo>
                      <a:pt x="10" y="4"/>
                      <a:pt x="10" y="4"/>
                      <a:pt x="10" y="4"/>
                    </a:cubicBezTo>
                    <a:cubicBezTo>
                      <a:pt x="8" y="4"/>
                      <a:pt x="8" y="0"/>
                      <a:pt x="6" y="0"/>
                    </a:cubicBezTo>
                    <a:cubicBezTo>
                      <a:pt x="6" y="0"/>
                      <a:pt x="6" y="0"/>
                      <a:pt x="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29" name="Freeform 44"/>
              <p:cNvSpPr>
                <a:spLocks/>
              </p:cNvSpPr>
              <p:nvPr/>
            </p:nvSpPr>
            <p:spPr bwMode="auto">
              <a:xfrm>
                <a:off x="7693025" y="3473450"/>
                <a:ext cx="23812" cy="41275"/>
              </a:xfrm>
              <a:custGeom>
                <a:avLst/>
                <a:gdLst>
                  <a:gd name="T0" fmla="*/ 2 w 11"/>
                  <a:gd name="T1" fmla="*/ 0 h 19"/>
                  <a:gd name="T2" fmla="*/ 0 w 11"/>
                  <a:gd name="T3" fmla="*/ 0 h 19"/>
                  <a:gd name="T4" fmla="*/ 6 w 11"/>
                  <a:gd name="T5" fmla="*/ 8 h 19"/>
                  <a:gd name="T6" fmla="*/ 5 w 11"/>
                  <a:gd name="T7" fmla="*/ 9 h 19"/>
                  <a:gd name="T8" fmla="*/ 1 w 11"/>
                  <a:gd name="T9" fmla="*/ 9 h 19"/>
                  <a:gd name="T10" fmla="*/ 1 w 11"/>
                  <a:gd name="T11" fmla="*/ 11 h 19"/>
                  <a:gd name="T12" fmla="*/ 5 w 11"/>
                  <a:gd name="T13" fmla="*/ 14 h 19"/>
                  <a:gd name="T14" fmla="*/ 5 w 11"/>
                  <a:gd name="T15" fmla="*/ 15 h 19"/>
                  <a:gd name="T16" fmla="*/ 6 w 11"/>
                  <a:gd name="T17" fmla="*/ 19 h 19"/>
                  <a:gd name="T18" fmla="*/ 9 w 11"/>
                  <a:gd name="T19" fmla="*/ 19 h 19"/>
                  <a:gd name="T20" fmla="*/ 9 w 11"/>
                  <a:gd name="T21" fmla="*/ 17 h 19"/>
                  <a:gd name="T22" fmla="*/ 6 w 11"/>
                  <a:gd name="T23" fmla="*/ 12 h 19"/>
                  <a:gd name="T24" fmla="*/ 10 w 11"/>
                  <a:gd name="T25" fmla="*/ 12 h 19"/>
                  <a:gd name="T26" fmla="*/ 11 w 11"/>
                  <a:gd name="T27" fmla="*/ 9 h 19"/>
                  <a:gd name="T28" fmla="*/ 9 w 11"/>
                  <a:gd name="T29" fmla="*/ 7 h 19"/>
                  <a:gd name="T30" fmla="*/ 9 w 11"/>
                  <a:gd name="T31" fmla="*/ 3 h 19"/>
                  <a:gd name="T32" fmla="*/ 8 w 11"/>
                  <a:gd name="T33" fmla="*/ 3 h 19"/>
                  <a:gd name="T34" fmla="*/ 8 w 11"/>
                  <a:gd name="T35" fmla="*/ 1 h 19"/>
                  <a:gd name="T36" fmla="*/ 2 w 11"/>
                  <a:gd name="T37" fmla="*/ 0 h 19"/>
                  <a:gd name="T38" fmla="*/ 2 w 11"/>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19">
                    <a:moveTo>
                      <a:pt x="2" y="0"/>
                    </a:moveTo>
                    <a:cubicBezTo>
                      <a:pt x="2" y="0"/>
                      <a:pt x="1" y="0"/>
                      <a:pt x="0" y="0"/>
                    </a:cubicBezTo>
                    <a:cubicBezTo>
                      <a:pt x="0" y="2"/>
                      <a:pt x="6" y="4"/>
                      <a:pt x="6" y="8"/>
                    </a:cubicBezTo>
                    <a:cubicBezTo>
                      <a:pt x="6" y="8"/>
                      <a:pt x="5" y="9"/>
                      <a:pt x="5" y="9"/>
                    </a:cubicBezTo>
                    <a:cubicBezTo>
                      <a:pt x="4" y="9"/>
                      <a:pt x="3" y="9"/>
                      <a:pt x="1" y="9"/>
                    </a:cubicBezTo>
                    <a:cubicBezTo>
                      <a:pt x="1" y="11"/>
                      <a:pt x="1" y="11"/>
                      <a:pt x="1" y="11"/>
                    </a:cubicBezTo>
                    <a:cubicBezTo>
                      <a:pt x="2" y="11"/>
                      <a:pt x="3" y="14"/>
                      <a:pt x="5" y="14"/>
                    </a:cubicBezTo>
                    <a:cubicBezTo>
                      <a:pt x="5" y="15"/>
                      <a:pt x="5" y="15"/>
                      <a:pt x="5" y="15"/>
                    </a:cubicBezTo>
                    <a:cubicBezTo>
                      <a:pt x="4" y="17"/>
                      <a:pt x="5" y="19"/>
                      <a:pt x="6" y="19"/>
                    </a:cubicBezTo>
                    <a:cubicBezTo>
                      <a:pt x="7" y="19"/>
                      <a:pt x="8" y="19"/>
                      <a:pt x="9" y="19"/>
                    </a:cubicBezTo>
                    <a:cubicBezTo>
                      <a:pt x="9" y="17"/>
                      <a:pt x="9" y="17"/>
                      <a:pt x="9" y="17"/>
                    </a:cubicBezTo>
                    <a:cubicBezTo>
                      <a:pt x="8" y="17"/>
                      <a:pt x="7" y="14"/>
                      <a:pt x="6" y="12"/>
                    </a:cubicBezTo>
                    <a:cubicBezTo>
                      <a:pt x="10" y="12"/>
                      <a:pt x="10" y="12"/>
                      <a:pt x="10" y="12"/>
                    </a:cubicBezTo>
                    <a:cubicBezTo>
                      <a:pt x="11" y="11"/>
                      <a:pt x="11" y="11"/>
                      <a:pt x="11" y="9"/>
                    </a:cubicBezTo>
                    <a:cubicBezTo>
                      <a:pt x="9" y="7"/>
                      <a:pt x="9" y="7"/>
                      <a:pt x="9" y="7"/>
                    </a:cubicBezTo>
                    <a:cubicBezTo>
                      <a:pt x="9" y="7"/>
                      <a:pt x="10" y="5"/>
                      <a:pt x="9" y="3"/>
                    </a:cubicBezTo>
                    <a:cubicBezTo>
                      <a:pt x="9" y="3"/>
                      <a:pt x="8" y="3"/>
                      <a:pt x="8" y="3"/>
                    </a:cubicBezTo>
                    <a:cubicBezTo>
                      <a:pt x="8" y="2"/>
                      <a:pt x="8" y="1"/>
                      <a:pt x="8" y="1"/>
                    </a:cubicBezTo>
                    <a:cubicBezTo>
                      <a:pt x="6" y="1"/>
                      <a:pt x="4" y="0"/>
                      <a:pt x="2" y="0"/>
                    </a:cubicBezTo>
                    <a:cubicBezTo>
                      <a:pt x="2" y="0"/>
                      <a:pt x="2" y="0"/>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0" name="Freeform 45"/>
              <p:cNvSpPr>
                <a:spLocks noEditPoints="1"/>
              </p:cNvSpPr>
              <p:nvPr/>
            </p:nvSpPr>
            <p:spPr bwMode="auto">
              <a:xfrm>
                <a:off x="7656513" y="3484563"/>
                <a:ext cx="19050" cy="25400"/>
              </a:xfrm>
              <a:custGeom>
                <a:avLst/>
                <a:gdLst>
                  <a:gd name="T0" fmla="*/ 2 w 9"/>
                  <a:gd name="T1" fmla="*/ 0 h 12"/>
                  <a:gd name="T2" fmla="*/ 2 w 9"/>
                  <a:gd name="T3" fmla="*/ 0 h 12"/>
                  <a:gd name="T4" fmla="*/ 2 w 9"/>
                  <a:gd name="T5" fmla="*/ 0 h 12"/>
                  <a:gd name="T6" fmla="*/ 2 w 9"/>
                  <a:gd name="T7" fmla="*/ 0 h 12"/>
                  <a:gd name="T8" fmla="*/ 0 w 9"/>
                  <a:gd name="T9" fmla="*/ 1 h 12"/>
                  <a:gd name="T10" fmla="*/ 1 w 9"/>
                  <a:gd name="T11" fmla="*/ 12 h 12"/>
                  <a:gd name="T12" fmla="*/ 9 w 9"/>
                  <a:gd name="T13" fmla="*/ 4 h 12"/>
                  <a:gd name="T14" fmla="*/ 3 w 9"/>
                  <a:gd name="T15" fmla="*/ 0 h 12"/>
                  <a:gd name="T16" fmla="*/ 2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2" y="0"/>
                    </a:moveTo>
                    <a:cubicBezTo>
                      <a:pt x="2" y="0"/>
                      <a:pt x="2" y="0"/>
                      <a:pt x="2" y="0"/>
                    </a:cubicBezTo>
                    <a:cubicBezTo>
                      <a:pt x="2" y="0"/>
                      <a:pt x="2" y="0"/>
                      <a:pt x="2" y="0"/>
                    </a:cubicBezTo>
                    <a:moveTo>
                      <a:pt x="2" y="0"/>
                    </a:moveTo>
                    <a:cubicBezTo>
                      <a:pt x="1" y="0"/>
                      <a:pt x="0" y="0"/>
                      <a:pt x="0" y="1"/>
                    </a:cubicBezTo>
                    <a:cubicBezTo>
                      <a:pt x="0" y="3"/>
                      <a:pt x="1" y="8"/>
                      <a:pt x="1" y="12"/>
                    </a:cubicBezTo>
                    <a:cubicBezTo>
                      <a:pt x="3" y="10"/>
                      <a:pt x="9" y="8"/>
                      <a:pt x="9" y="4"/>
                    </a:cubicBezTo>
                    <a:cubicBezTo>
                      <a:pt x="9" y="2"/>
                      <a:pt x="5" y="1"/>
                      <a:pt x="3" y="0"/>
                    </a:cubicBezTo>
                    <a:cubicBezTo>
                      <a:pt x="2" y="0"/>
                      <a:pt x="2" y="0"/>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1" name="Freeform 46"/>
              <p:cNvSpPr>
                <a:spLocks/>
              </p:cNvSpPr>
              <p:nvPr/>
            </p:nvSpPr>
            <p:spPr bwMode="auto">
              <a:xfrm>
                <a:off x="7667625" y="3502025"/>
                <a:ext cx="19050" cy="31750"/>
              </a:xfrm>
              <a:custGeom>
                <a:avLst/>
                <a:gdLst>
                  <a:gd name="T0" fmla="*/ 7 w 9"/>
                  <a:gd name="T1" fmla="*/ 0 h 15"/>
                  <a:gd name="T2" fmla="*/ 6 w 9"/>
                  <a:gd name="T3" fmla="*/ 0 h 15"/>
                  <a:gd name="T4" fmla="*/ 3 w 9"/>
                  <a:gd name="T5" fmla="*/ 7 h 15"/>
                  <a:gd name="T6" fmla="*/ 3 w 9"/>
                  <a:gd name="T7" fmla="*/ 7 h 15"/>
                  <a:gd name="T8" fmla="*/ 1 w 9"/>
                  <a:gd name="T9" fmla="*/ 8 h 15"/>
                  <a:gd name="T10" fmla="*/ 6 w 9"/>
                  <a:gd name="T11" fmla="*/ 15 h 15"/>
                  <a:gd name="T12" fmla="*/ 8 w 9"/>
                  <a:gd name="T13" fmla="*/ 13 h 15"/>
                  <a:gd name="T14" fmla="*/ 6 w 9"/>
                  <a:gd name="T15" fmla="*/ 10 h 15"/>
                  <a:gd name="T16" fmla="*/ 9 w 9"/>
                  <a:gd name="T17" fmla="*/ 2 h 15"/>
                  <a:gd name="T18" fmla="*/ 7 w 9"/>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5">
                    <a:moveTo>
                      <a:pt x="7" y="0"/>
                    </a:moveTo>
                    <a:cubicBezTo>
                      <a:pt x="6" y="0"/>
                      <a:pt x="6" y="0"/>
                      <a:pt x="6" y="0"/>
                    </a:cubicBezTo>
                    <a:cubicBezTo>
                      <a:pt x="4" y="0"/>
                      <a:pt x="3" y="6"/>
                      <a:pt x="3" y="7"/>
                    </a:cubicBezTo>
                    <a:cubicBezTo>
                      <a:pt x="3" y="7"/>
                      <a:pt x="3" y="7"/>
                      <a:pt x="3" y="7"/>
                    </a:cubicBezTo>
                    <a:cubicBezTo>
                      <a:pt x="2" y="7"/>
                      <a:pt x="1" y="7"/>
                      <a:pt x="1" y="8"/>
                    </a:cubicBezTo>
                    <a:cubicBezTo>
                      <a:pt x="0" y="10"/>
                      <a:pt x="5" y="15"/>
                      <a:pt x="6" y="15"/>
                    </a:cubicBezTo>
                    <a:cubicBezTo>
                      <a:pt x="7" y="15"/>
                      <a:pt x="8" y="14"/>
                      <a:pt x="8" y="13"/>
                    </a:cubicBezTo>
                    <a:cubicBezTo>
                      <a:pt x="8" y="12"/>
                      <a:pt x="6" y="12"/>
                      <a:pt x="6" y="10"/>
                    </a:cubicBezTo>
                    <a:cubicBezTo>
                      <a:pt x="6" y="7"/>
                      <a:pt x="9" y="5"/>
                      <a:pt x="9" y="2"/>
                    </a:cubicBezTo>
                    <a:cubicBezTo>
                      <a:pt x="9" y="1"/>
                      <a:pt x="8" y="0"/>
                      <a:pt x="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2" name="Freeform 47"/>
              <p:cNvSpPr>
                <a:spLocks/>
              </p:cNvSpPr>
              <p:nvPr/>
            </p:nvSpPr>
            <p:spPr bwMode="auto">
              <a:xfrm>
                <a:off x="7685088" y="3502025"/>
                <a:ext cx="11112" cy="19050"/>
              </a:xfrm>
              <a:custGeom>
                <a:avLst/>
                <a:gdLst>
                  <a:gd name="T0" fmla="*/ 2 w 5"/>
                  <a:gd name="T1" fmla="*/ 0 h 9"/>
                  <a:gd name="T2" fmla="*/ 0 w 5"/>
                  <a:gd name="T3" fmla="*/ 9 h 9"/>
                  <a:gd name="T4" fmla="*/ 1 w 5"/>
                  <a:gd name="T5" fmla="*/ 9 h 9"/>
                  <a:gd name="T6" fmla="*/ 5 w 5"/>
                  <a:gd name="T7" fmla="*/ 0 h 9"/>
                  <a:gd name="T8" fmla="*/ 2 w 5"/>
                  <a:gd name="T9" fmla="*/ 0 h 9"/>
                </a:gdLst>
                <a:ahLst/>
                <a:cxnLst>
                  <a:cxn ang="0">
                    <a:pos x="T0" y="T1"/>
                  </a:cxn>
                  <a:cxn ang="0">
                    <a:pos x="T2" y="T3"/>
                  </a:cxn>
                  <a:cxn ang="0">
                    <a:pos x="T4" y="T5"/>
                  </a:cxn>
                  <a:cxn ang="0">
                    <a:pos x="T6" y="T7"/>
                  </a:cxn>
                  <a:cxn ang="0">
                    <a:pos x="T8" y="T9"/>
                  </a:cxn>
                </a:cxnLst>
                <a:rect l="0" t="0" r="r" b="b"/>
                <a:pathLst>
                  <a:path w="5" h="9">
                    <a:moveTo>
                      <a:pt x="2" y="0"/>
                    </a:moveTo>
                    <a:cubicBezTo>
                      <a:pt x="2" y="4"/>
                      <a:pt x="1" y="6"/>
                      <a:pt x="0" y="9"/>
                    </a:cubicBezTo>
                    <a:cubicBezTo>
                      <a:pt x="1" y="9"/>
                      <a:pt x="1" y="9"/>
                      <a:pt x="1" y="9"/>
                    </a:cubicBezTo>
                    <a:cubicBezTo>
                      <a:pt x="1" y="6"/>
                      <a:pt x="5" y="4"/>
                      <a:pt x="5" y="0"/>
                    </a:cubicBezTo>
                    <a:cubicBezTo>
                      <a:pt x="4" y="0"/>
                      <a:pt x="3" y="0"/>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3" name="Freeform 48"/>
              <p:cNvSpPr>
                <a:spLocks/>
              </p:cNvSpPr>
              <p:nvPr/>
            </p:nvSpPr>
            <p:spPr bwMode="auto">
              <a:xfrm>
                <a:off x="7689850" y="3514725"/>
                <a:ext cx="12700" cy="11113"/>
              </a:xfrm>
              <a:custGeom>
                <a:avLst/>
                <a:gdLst>
                  <a:gd name="T0" fmla="*/ 3 w 6"/>
                  <a:gd name="T1" fmla="*/ 0 h 5"/>
                  <a:gd name="T2" fmla="*/ 0 w 6"/>
                  <a:gd name="T3" fmla="*/ 4 h 5"/>
                  <a:gd name="T4" fmla="*/ 2 w 6"/>
                  <a:gd name="T5" fmla="*/ 5 h 5"/>
                  <a:gd name="T6" fmla="*/ 2 w 6"/>
                  <a:gd name="T7" fmla="*/ 5 h 5"/>
                  <a:gd name="T8" fmla="*/ 6 w 6"/>
                  <a:gd name="T9" fmla="*/ 0 h 5"/>
                  <a:gd name="T10" fmla="*/ 5 w 6"/>
                  <a:gd name="T11" fmla="*/ 1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2" y="2"/>
                      <a:pt x="0" y="2"/>
                      <a:pt x="0" y="4"/>
                    </a:cubicBezTo>
                    <a:cubicBezTo>
                      <a:pt x="0" y="4"/>
                      <a:pt x="1" y="5"/>
                      <a:pt x="2" y="5"/>
                    </a:cubicBezTo>
                    <a:cubicBezTo>
                      <a:pt x="2" y="5"/>
                      <a:pt x="2" y="5"/>
                      <a:pt x="2" y="5"/>
                    </a:cubicBezTo>
                    <a:cubicBezTo>
                      <a:pt x="4" y="5"/>
                      <a:pt x="6" y="3"/>
                      <a:pt x="6" y="0"/>
                    </a:cubicBezTo>
                    <a:cubicBezTo>
                      <a:pt x="6" y="1"/>
                      <a:pt x="5" y="1"/>
                      <a:pt x="5" y="1"/>
                    </a:cubicBezTo>
                    <a:cubicBezTo>
                      <a:pt x="4" y="1"/>
                      <a:pt x="3" y="0"/>
                      <a:pt x="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4" name="Freeform 49"/>
              <p:cNvSpPr>
                <a:spLocks/>
              </p:cNvSpPr>
              <p:nvPr/>
            </p:nvSpPr>
            <p:spPr bwMode="auto">
              <a:xfrm>
                <a:off x="7675563" y="3471863"/>
                <a:ext cx="15875" cy="14288"/>
              </a:xfrm>
              <a:custGeom>
                <a:avLst/>
                <a:gdLst>
                  <a:gd name="T0" fmla="*/ 0 w 7"/>
                  <a:gd name="T1" fmla="*/ 0 h 7"/>
                  <a:gd name="T2" fmla="*/ 0 w 7"/>
                  <a:gd name="T3" fmla="*/ 4 h 7"/>
                  <a:gd name="T4" fmla="*/ 0 w 7"/>
                  <a:gd name="T5" fmla="*/ 4 h 7"/>
                  <a:gd name="T6" fmla="*/ 1 w 7"/>
                  <a:gd name="T7" fmla="*/ 4 h 7"/>
                  <a:gd name="T8" fmla="*/ 2 w 7"/>
                  <a:gd name="T9" fmla="*/ 4 h 7"/>
                  <a:gd name="T10" fmla="*/ 4 w 7"/>
                  <a:gd name="T11" fmla="*/ 4 h 7"/>
                  <a:gd name="T12" fmla="*/ 6 w 7"/>
                  <a:gd name="T13" fmla="*/ 7 h 7"/>
                  <a:gd name="T14" fmla="*/ 7 w 7"/>
                  <a:gd name="T15" fmla="*/ 7 h 7"/>
                  <a:gd name="T16" fmla="*/ 3 w 7"/>
                  <a:gd name="T17" fmla="*/ 0 h 7"/>
                  <a:gd name="T18" fmla="*/ 0 w 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0" y="0"/>
                    </a:moveTo>
                    <a:cubicBezTo>
                      <a:pt x="0" y="1"/>
                      <a:pt x="0" y="2"/>
                      <a:pt x="0" y="4"/>
                    </a:cubicBezTo>
                    <a:cubicBezTo>
                      <a:pt x="0" y="4"/>
                      <a:pt x="0" y="4"/>
                      <a:pt x="0" y="4"/>
                    </a:cubicBezTo>
                    <a:cubicBezTo>
                      <a:pt x="1" y="4"/>
                      <a:pt x="1" y="4"/>
                      <a:pt x="1" y="4"/>
                    </a:cubicBezTo>
                    <a:cubicBezTo>
                      <a:pt x="2" y="4"/>
                      <a:pt x="2" y="4"/>
                      <a:pt x="2" y="4"/>
                    </a:cubicBezTo>
                    <a:cubicBezTo>
                      <a:pt x="3" y="4"/>
                      <a:pt x="3" y="4"/>
                      <a:pt x="4" y="4"/>
                    </a:cubicBezTo>
                    <a:cubicBezTo>
                      <a:pt x="4" y="5"/>
                      <a:pt x="6" y="7"/>
                      <a:pt x="6" y="7"/>
                    </a:cubicBezTo>
                    <a:cubicBezTo>
                      <a:pt x="6" y="7"/>
                      <a:pt x="7" y="7"/>
                      <a:pt x="7" y="7"/>
                    </a:cubicBezTo>
                    <a:cubicBezTo>
                      <a:pt x="7" y="3"/>
                      <a:pt x="3" y="3"/>
                      <a:pt x="3" y="0"/>
                    </a:cubicBezTo>
                    <a:cubicBezTo>
                      <a:pt x="0" y="0"/>
                      <a:pt x="0" y="0"/>
                      <a:pt x="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5" name="Freeform 50"/>
              <p:cNvSpPr>
                <a:spLocks/>
              </p:cNvSpPr>
              <p:nvPr/>
            </p:nvSpPr>
            <p:spPr bwMode="auto">
              <a:xfrm>
                <a:off x="7631113" y="3455988"/>
                <a:ext cx="19050" cy="19050"/>
              </a:xfrm>
              <a:custGeom>
                <a:avLst/>
                <a:gdLst>
                  <a:gd name="T0" fmla="*/ 0 w 9"/>
                  <a:gd name="T1" fmla="*/ 0 h 9"/>
                  <a:gd name="T2" fmla="*/ 7 w 9"/>
                  <a:gd name="T3" fmla="*/ 9 h 9"/>
                  <a:gd name="T4" fmla="*/ 9 w 9"/>
                  <a:gd name="T5" fmla="*/ 4 h 9"/>
                  <a:gd name="T6" fmla="*/ 2 w 9"/>
                  <a:gd name="T7" fmla="*/ 0 h 9"/>
                  <a:gd name="T8" fmla="*/ 0 w 9"/>
                  <a:gd name="T9" fmla="*/ 0 h 9"/>
                </a:gdLst>
                <a:ahLst/>
                <a:cxnLst>
                  <a:cxn ang="0">
                    <a:pos x="T0" y="T1"/>
                  </a:cxn>
                  <a:cxn ang="0">
                    <a:pos x="T2" y="T3"/>
                  </a:cxn>
                  <a:cxn ang="0">
                    <a:pos x="T4" y="T5"/>
                  </a:cxn>
                  <a:cxn ang="0">
                    <a:pos x="T6" y="T7"/>
                  </a:cxn>
                  <a:cxn ang="0">
                    <a:pos x="T8" y="T9"/>
                  </a:cxn>
                </a:cxnLst>
                <a:rect l="0" t="0" r="r" b="b"/>
                <a:pathLst>
                  <a:path w="9" h="9">
                    <a:moveTo>
                      <a:pt x="0" y="0"/>
                    </a:moveTo>
                    <a:cubicBezTo>
                      <a:pt x="0" y="0"/>
                      <a:pt x="5" y="9"/>
                      <a:pt x="7" y="9"/>
                    </a:cubicBezTo>
                    <a:cubicBezTo>
                      <a:pt x="8" y="9"/>
                      <a:pt x="9" y="6"/>
                      <a:pt x="9" y="4"/>
                    </a:cubicBezTo>
                    <a:cubicBezTo>
                      <a:pt x="8" y="1"/>
                      <a:pt x="5" y="2"/>
                      <a:pt x="2" y="0"/>
                    </a:cubicBezTo>
                    <a:cubicBezTo>
                      <a:pt x="0" y="0"/>
                      <a:pt x="0" y="0"/>
                      <a:pt x="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6" name="Freeform 51"/>
              <p:cNvSpPr>
                <a:spLocks/>
              </p:cNvSpPr>
              <p:nvPr/>
            </p:nvSpPr>
            <p:spPr bwMode="auto">
              <a:xfrm>
                <a:off x="7651750" y="3457575"/>
                <a:ext cx="4762" cy="3175"/>
              </a:xfrm>
              <a:custGeom>
                <a:avLst/>
                <a:gdLst>
                  <a:gd name="T0" fmla="*/ 1 w 2"/>
                  <a:gd name="T1" fmla="*/ 0 h 1"/>
                  <a:gd name="T2" fmla="*/ 0 w 2"/>
                  <a:gd name="T3" fmla="*/ 0 h 1"/>
                  <a:gd name="T4" fmla="*/ 1 w 2"/>
                  <a:gd name="T5" fmla="*/ 1 h 1"/>
                  <a:gd name="T6" fmla="*/ 2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0" y="0"/>
                      <a:pt x="0" y="0"/>
                    </a:cubicBezTo>
                    <a:cubicBezTo>
                      <a:pt x="0" y="0"/>
                      <a:pt x="0" y="1"/>
                      <a:pt x="1" y="1"/>
                    </a:cubicBezTo>
                    <a:cubicBezTo>
                      <a:pt x="1" y="1"/>
                      <a:pt x="2" y="0"/>
                      <a:pt x="2" y="0"/>
                    </a:cubicBezTo>
                    <a:cubicBezTo>
                      <a:pt x="2" y="0"/>
                      <a:pt x="2" y="0"/>
                      <a:pt x="1"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7" name="Freeform 52"/>
              <p:cNvSpPr>
                <a:spLocks/>
              </p:cNvSpPr>
              <p:nvPr/>
            </p:nvSpPr>
            <p:spPr bwMode="auto">
              <a:xfrm>
                <a:off x="7620000" y="3236913"/>
                <a:ext cx="39687" cy="53975"/>
              </a:xfrm>
              <a:custGeom>
                <a:avLst/>
                <a:gdLst>
                  <a:gd name="T0" fmla="*/ 11 w 18"/>
                  <a:gd name="T1" fmla="*/ 0 h 25"/>
                  <a:gd name="T2" fmla="*/ 1 w 18"/>
                  <a:gd name="T3" fmla="*/ 17 h 25"/>
                  <a:gd name="T4" fmla="*/ 5 w 18"/>
                  <a:gd name="T5" fmla="*/ 25 h 25"/>
                  <a:gd name="T6" fmla="*/ 11 w 18"/>
                  <a:gd name="T7" fmla="*/ 0 h 25"/>
                </a:gdLst>
                <a:ahLst/>
                <a:cxnLst>
                  <a:cxn ang="0">
                    <a:pos x="T0" y="T1"/>
                  </a:cxn>
                  <a:cxn ang="0">
                    <a:pos x="T2" y="T3"/>
                  </a:cxn>
                  <a:cxn ang="0">
                    <a:pos x="T4" y="T5"/>
                  </a:cxn>
                  <a:cxn ang="0">
                    <a:pos x="T6" y="T7"/>
                  </a:cxn>
                </a:cxnLst>
                <a:rect l="0" t="0" r="r" b="b"/>
                <a:pathLst>
                  <a:path w="18" h="25">
                    <a:moveTo>
                      <a:pt x="11" y="0"/>
                    </a:moveTo>
                    <a:cubicBezTo>
                      <a:pt x="7" y="0"/>
                      <a:pt x="1" y="11"/>
                      <a:pt x="1" y="17"/>
                    </a:cubicBezTo>
                    <a:cubicBezTo>
                      <a:pt x="1" y="21"/>
                      <a:pt x="0" y="25"/>
                      <a:pt x="5" y="25"/>
                    </a:cubicBezTo>
                    <a:cubicBezTo>
                      <a:pt x="12" y="25"/>
                      <a:pt x="18" y="0"/>
                      <a:pt x="11"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8" name="Freeform 53"/>
              <p:cNvSpPr>
                <a:spLocks/>
              </p:cNvSpPr>
              <p:nvPr/>
            </p:nvSpPr>
            <p:spPr bwMode="auto">
              <a:xfrm>
                <a:off x="7418388" y="3332163"/>
                <a:ext cx="44450" cy="36513"/>
              </a:xfrm>
              <a:custGeom>
                <a:avLst/>
                <a:gdLst>
                  <a:gd name="T0" fmla="*/ 17 w 21"/>
                  <a:gd name="T1" fmla="*/ 0 h 17"/>
                  <a:gd name="T2" fmla="*/ 2 w 21"/>
                  <a:gd name="T3" fmla="*/ 7 h 17"/>
                  <a:gd name="T4" fmla="*/ 2 w 21"/>
                  <a:gd name="T5" fmla="*/ 11 h 17"/>
                  <a:gd name="T6" fmla="*/ 8 w 21"/>
                  <a:gd name="T7" fmla="*/ 17 h 17"/>
                  <a:gd name="T8" fmla="*/ 21 w 21"/>
                  <a:gd name="T9" fmla="*/ 4 h 17"/>
                  <a:gd name="T10" fmla="*/ 17 w 21"/>
                  <a:gd name="T11" fmla="*/ 0 h 17"/>
                </a:gdLst>
                <a:ahLst/>
                <a:cxnLst>
                  <a:cxn ang="0">
                    <a:pos x="T0" y="T1"/>
                  </a:cxn>
                  <a:cxn ang="0">
                    <a:pos x="T2" y="T3"/>
                  </a:cxn>
                  <a:cxn ang="0">
                    <a:pos x="T4" y="T5"/>
                  </a:cxn>
                  <a:cxn ang="0">
                    <a:pos x="T6" y="T7"/>
                  </a:cxn>
                  <a:cxn ang="0">
                    <a:pos x="T8" y="T9"/>
                  </a:cxn>
                  <a:cxn ang="0">
                    <a:pos x="T10" y="T11"/>
                  </a:cxn>
                </a:cxnLst>
                <a:rect l="0" t="0" r="r" b="b"/>
                <a:pathLst>
                  <a:path w="21" h="17">
                    <a:moveTo>
                      <a:pt x="17" y="0"/>
                    </a:moveTo>
                    <a:cubicBezTo>
                      <a:pt x="14" y="0"/>
                      <a:pt x="4" y="7"/>
                      <a:pt x="2" y="7"/>
                    </a:cubicBezTo>
                    <a:cubicBezTo>
                      <a:pt x="0" y="7"/>
                      <a:pt x="2" y="9"/>
                      <a:pt x="2" y="11"/>
                    </a:cubicBezTo>
                    <a:cubicBezTo>
                      <a:pt x="2" y="15"/>
                      <a:pt x="4" y="17"/>
                      <a:pt x="8" y="17"/>
                    </a:cubicBezTo>
                    <a:cubicBezTo>
                      <a:pt x="12" y="17"/>
                      <a:pt x="21" y="8"/>
                      <a:pt x="21" y="4"/>
                    </a:cubicBezTo>
                    <a:cubicBezTo>
                      <a:pt x="21" y="2"/>
                      <a:pt x="19" y="0"/>
                      <a:pt x="1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39" name="Freeform 54"/>
              <p:cNvSpPr>
                <a:spLocks/>
              </p:cNvSpPr>
              <p:nvPr/>
            </p:nvSpPr>
            <p:spPr bwMode="auto">
              <a:xfrm>
                <a:off x="7231063" y="3273425"/>
                <a:ext cx="204787" cy="393700"/>
              </a:xfrm>
              <a:custGeom>
                <a:avLst/>
                <a:gdLst>
                  <a:gd name="T0" fmla="*/ 52 w 94"/>
                  <a:gd name="T1" fmla="*/ 4 h 181"/>
                  <a:gd name="T2" fmla="*/ 41 w 94"/>
                  <a:gd name="T3" fmla="*/ 4 h 181"/>
                  <a:gd name="T4" fmla="*/ 33 w 94"/>
                  <a:gd name="T5" fmla="*/ 5 h 181"/>
                  <a:gd name="T6" fmla="*/ 33 w 94"/>
                  <a:gd name="T7" fmla="*/ 13 h 181"/>
                  <a:gd name="T8" fmla="*/ 32 w 94"/>
                  <a:gd name="T9" fmla="*/ 15 h 181"/>
                  <a:gd name="T10" fmla="*/ 29 w 94"/>
                  <a:gd name="T11" fmla="*/ 12 h 181"/>
                  <a:gd name="T12" fmla="*/ 12 w 94"/>
                  <a:gd name="T13" fmla="*/ 27 h 181"/>
                  <a:gd name="T14" fmla="*/ 0 w 94"/>
                  <a:gd name="T15" fmla="*/ 42 h 181"/>
                  <a:gd name="T16" fmla="*/ 6 w 94"/>
                  <a:gd name="T17" fmla="*/ 49 h 181"/>
                  <a:gd name="T18" fmla="*/ 8 w 94"/>
                  <a:gd name="T19" fmla="*/ 62 h 181"/>
                  <a:gd name="T20" fmla="*/ 5 w 94"/>
                  <a:gd name="T21" fmla="*/ 67 h 181"/>
                  <a:gd name="T22" fmla="*/ 5 w 94"/>
                  <a:gd name="T23" fmla="*/ 70 h 181"/>
                  <a:gd name="T24" fmla="*/ 16 w 94"/>
                  <a:gd name="T25" fmla="*/ 94 h 181"/>
                  <a:gd name="T26" fmla="*/ 14 w 94"/>
                  <a:gd name="T27" fmla="*/ 97 h 181"/>
                  <a:gd name="T28" fmla="*/ 8 w 94"/>
                  <a:gd name="T29" fmla="*/ 110 h 181"/>
                  <a:gd name="T30" fmla="*/ 7 w 94"/>
                  <a:gd name="T31" fmla="*/ 110 h 181"/>
                  <a:gd name="T32" fmla="*/ 5 w 94"/>
                  <a:gd name="T33" fmla="*/ 123 h 181"/>
                  <a:gd name="T34" fmla="*/ 9 w 94"/>
                  <a:gd name="T35" fmla="*/ 123 h 181"/>
                  <a:gd name="T36" fmla="*/ 23 w 94"/>
                  <a:gd name="T37" fmla="*/ 157 h 181"/>
                  <a:gd name="T38" fmla="*/ 48 w 94"/>
                  <a:gd name="T39" fmla="*/ 181 h 181"/>
                  <a:gd name="T40" fmla="*/ 54 w 94"/>
                  <a:gd name="T41" fmla="*/ 179 h 181"/>
                  <a:gd name="T42" fmla="*/ 46 w 94"/>
                  <a:gd name="T43" fmla="*/ 161 h 181"/>
                  <a:gd name="T44" fmla="*/ 23 w 94"/>
                  <a:gd name="T45" fmla="*/ 132 h 181"/>
                  <a:gd name="T46" fmla="*/ 20 w 94"/>
                  <a:gd name="T47" fmla="*/ 123 h 181"/>
                  <a:gd name="T48" fmla="*/ 18 w 94"/>
                  <a:gd name="T49" fmla="*/ 91 h 181"/>
                  <a:gd name="T50" fmla="*/ 19 w 94"/>
                  <a:gd name="T51" fmla="*/ 83 h 181"/>
                  <a:gd name="T52" fmla="*/ 28 w 94"/>
                  <a:gd name="T53" fmla="*/ 90 h 181"/>
                  <a:gd name="T54" fmla="*/ 47 w 94"/>
                  <a:gd name="T55" fmla="*/ 103 h 181"/>
                  <a:gd name="T56" fmla="*/ 59 w 94"/>
                  <a:gd name="T57" fmla="*/ 113 h 181"/>
                  <a:gd name="T58" fmla="*/ 60 w 94"/>
                  <a:gd name="T59" fmla="*/ 123 h 181"/>
                  <a:gd name="T60" fmla="*/ 66 w 94"/>
                  <a:gd name="T61" fmla="*/ 113 h 181"/>
                  <a:gd name="T62" fmla="*/ 74 w 94"/>
                  <a:gd name="T63" fmla="*/ 109 h 181"/>
                  <a:gd name="T64" fmla="*/ 94 w 94"/>
                  <a:gd name="T65" fmla="*/ 86 h 181"/>
                  <a:gd name="T66" fmla="*/ 66 w 94"/>
                  <a:gd name="T67" fmla="*/ 41 h 181"/>
                  <a:gd name="T68" fmla="*/ 83 w 94"/>
                  <a:gd name="T69" fmla="*/ 14 h 181"/>
                  <a:gd name="T70" fmla="*/ 61 w 94"/>
                  <a:gd name="T7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181">
                    <a:moveTo>
                      <a:pt x="61" y="0"/>
                    </a:moveTo>
                    <a:cubicBezTo>
                      <a:pt x="58" y="0"/>
                      <a:pt x="55" y="4"/>
                      <a:pt x="52" y="4"/>
                    </a:cubicBezTo>
                    <a:cubicBezTo>
                      <a:pt x="51" y="4"/>
                      <a:pt x="51" y="4"/>
                      <a:pt x="50" y="4"/>
                    </a:cubicBezTo>
                    <a:cubicBezTo>
                      <a:pt x="41" y="4"/>
                      <a:pt x="41" y="4"/>
                      <a:pt x="41" y="4"/>
                    </a:cubicBezTo>
                    <a:cubicBezTo>
                      <a:pt x="41" y="4"/>
                      <a:pt x="41" y="4"/>
                      <a:pt x="41" y="4"/>
                    </a:cubicBezTo>
                    <a:cubicBezTo>
                      <a:pt x="39" y="4"/>
                      <a:pt x="33" y="5"/>
                      <a:pt x="33" y="5"/>
                    </a:cubicBezTo>
                    <a:cubicBezTo>
                      <a:pt x="33" y="8"/>
                      <a:pt x="33" y="10"/>
                      <a:pt x="33" y="13"/>
                    </a:cubicBezTo>
                    <a:cubicBezTo>
                      <a:pt x="33" y="13"/>
                      <a:pt x="33" y="13"/>
                      <a:pt x="33" y="13"/>
                    </a:cubicBezTo>
                    <a:cubicBezTo>
                      <a:pt x="33" y="13"/>
                      <a:pt x="33" y="13"/>
                      <a:pt x="33" y="13"/>
                    </a:cubicBezTo>
                    <a:cubicBezTo>
                      <a:pt x="33" y="14"/>
                      <a:pt x="33" y="15"/>
                      <a:pt x="32" y="15"/>
                    </a:cubicBezTo>
                    <a:cubicBezTo>
                      <a:pt x="31" y="15"/>
                      <a:pt x="30" y="14"/>
                      <a:pt x="30" y="12"/>
                    </a:cubicBezTo>
                    <a:cubicBezTo>
                      <a:pt x="29" y="12"/>
                      <a:pt x="29" y="12"/>
                      <a:pt x="29" y="12"/>
                    </a:cubicBezTo>
                    <a:cubicBezTo>
                      <a:pt x="29" y="12"/>
                      <a:pt x="29" y="12"/>
                      <a:pt x="29" y="12"/>
                    </a:cubicBezTo>
                    <a:cubicBezTo>
                      <a:pt x="23" y="21"/>
                      <a:pt x="19" y="23"/>
                      <a:pt x="12" y="27"/>
                    </a:cubicBezTo>
                    <a:cubicBezTo>
                      <a:pt x="10" y="29"/>
                      <a:pt x="6" y="28"/>
                      <a:pt x="5" y="30"/>
                    </a:cubicBezTo>
                    <a:cubicBezTo>
                      <a:pt x="2" y="32"/>
                      <a:pt x="0" y="36"/>
                      <a:pt x="0" y="42"/>
                    </a:cubicBezTo>
                    <a:cubicBezTo>
                      <a:pt x="0" y="42"/>
                      <a:pt x="0" y="42"/>
                      <a:pt x="0" y="42"/>
                    </a:cubicBezTo>
                    <a:cubicBezTo>
                      <a:pt x="0" y="47"/>
                      <a:pt x="4" y="47"/>
                      <a:pt x="6" y="49"/>
                    </a:cubicBezTo>
                    <a:cubicBezTo>
                      <a:pt x="8" y="52"/>
                      <a:pt x="8" y="58"/>
                      <a:pt x="8" y="62"/>
                    </a:cubicBezTo>
                    <a:cubicBezTo>
                      <a:pt x="8" y="62"/>
                      <a:pt x="8" y="62"/>
                      <a:pt x="8" y="62"/>
                    </a:cubicBezTo>
                    <a:cubicBezTo>
                      <a:pt x="8" y="64"/>
                      <a:pt x="6" y="67"/>
                      <a:pt x="5" y="68"/>
                    </a:cubicBezTo>
                    <a:cubicBezTo>
                      <a:pt x="5" y="67"/>
                      <a:pt x="5" y="67"/>
                      <a:pt x="5" y="67"/>
                    </a:cubicBezTo>
                    <a:cubicBezTo>
                      <a:pt x="5" y="68"/>
                      <a:pt x="5" y="69"/>
                      <a:pt x="5" y="70"/>
                    </a:cubicBezTo>
                    <a:cubicBezTo>
                      <a:pt x="5" y="70"/>
                      <a:pt x="5" y="70"/>
                      <a:pt x="5" y="70"/>
                    </a:cubicBezTo>
                    <a:cubicBezTo>
                      <a:pt x="5" y="73"/>
                      <a:pt x="8" y="74"/>
                      <a:pt x="10" y="76"/>
                    </a:cubicBezTo>
                    <a:cubicBezTo>
                      <a:pt x="12" y="78"/>
                      <a:pt x="16" y="92"/>
                      <a:pt x="16" y="94"/>
                    </a:cubicBezTo>
                    <a:cubicBezTo>
                      <a:pt x="16" y="94"/>
                      <a:pt x="16" y="94"/>
                      <a:pt x="16" y="94"/>
                    </a:cubicBezTo>
                    <a:cubicBezTo>
                      <a:pt x="16" y="95"/>
                      <a:pt x="14" y="96"/>
                      <a:pt x="14" y="97"/>
                    </a:cubicBezTo>
                    <a:cubicBezTo>
                      <a:pt x="11" y="102"/>
                      <a:pt x="10" y="105"/>
                      <a:pt x="8" y="110"/>
                    </a:cubicBezTo>
                    <a:cubicBezTo>
                      <a:pt x="8" y="110"/>
                      <a:pt x="8" y="110"/>
                      <a:pt x="8" y="110"/>
                    </a:cubicBezTo>
                    <a:cubicBezTo>
                      <a:pt x="7" y="110"/>
                      <a:pt x="7" y="110"/>
                      <a:pt x="7" y="110"/>
                    </a:cubicBezTo>
                    <a:cubicBezTo>
                      <a:pt x="7" y="110"/>
                      <a:pt x="7" y="110"/>
                      <a:pt x="7" y="110"/>
                    </a:cubicBezTo>
                    <a:cubicBezTo>
                      <a:pt x="6" y="114"/>
                      <a:pt x="5" y="117"/>
                      <a:pt x="5" y="121"/>
                    </a:cubicBezTo>
                    <a:cubicBezTo>
                      <a:pt x="5" y="122"/>
                      <a:pt x="5" y="123"/>
                      <a:pt x="5" y="123"/>
                    </a:cubicBezTo>
                    <a:cubicBezTo>
                      <a:pt x="6" y="123"/>
                      <a:pt x="6" y="123"/>
                      <a:pt x="7" y="123"/>
                    </a:cubicBezTo>
                    <a:cubicBezTo>
                      <a:pt x="7" y="123"/>
                      <a:pt x="7" y="123"/>
                      <a:pt x="9" y="123"/>
                    </a:cubicBezTo>
                    <a:cubicBezTo>
                      <a:pt x="13" y="123"/>
                      <a:pt x="15" y="133"/>
                      <a:pt x="17" y="137"/>
                    </a:cubicBezTo>
                    <a:cubicBezTo>
                      <a:pt x="20" y="143"/>
                      <a:pt x="21" y="149"/>
                      <a:pt x="23" y="157"/>
                    </a:cubicBezTo>
                    <a:cubicBezTo>
                      <a:pt x="27" y="167"/>
                      <a:pt x="35" y="175"/>
                      <a:pt x="43" y="178"/>
                    </a:cubicBezTo>
                    <a:cubicBezTo>
                      <a:pt x="45" y="179"/>
                      <a:pt x="45" y="181"/>
                      <a:pt x="48" y="181"/>
                    </a:cubicBezTo>
                    <a:cubicBezTo>
                      <a:pt x="49" y="181"/>
                      <a:pt x="49" y="179"/>
                      <a:pt x="50" y="179"/>
                    </a:cubicBezTo>
                    <a:cubicBezTo>
                      <a:pt x="51" y="179"/>
                      <a:pt x="51" y="179"/>
                      <a:pt x="54" y="179"/>
                    </a:cubicBezTo>
                    <a:cubicBezTo>
                      <a:pt x="52" y="176"/>
                      <a:pt x="52" y="175"/>
                      <a:pt x="51" y="171"/>
                    </a:cubicBezTo>
                    <a:cubicBezTo>
                      <a:pt x="50" y="168"/>
                      <a:pt x="46" y="166"/>
                      <a:pt x="46" y="161"/>
                    </a:cubicBezTo>
                    <a:cubicBezTo>
                      <a:pt x="46" y="158"/>
                      <a:pt x="47" y="158"/>
                      <a:pt x="47" y="155"/>
                    </a:cubicBezTo>
                    <a:cubicBezTo>
                      <a:pt x="47" y="141"/>
                      <a:pt x="30" y="140"/>
                      <a:pt x="23" y="132"/>
                    </a:cubicBezTo>
                    <a:cubicBezTo>
                      <a:pt x="21" y="130"/>
                      <a:pt x="20" y="125"/>
                      <a:pt x="19" y="123"/>
                    </a:cubicBezTo>
                    <a:cubicBezTo>
                      <a:pt x="20" y="123"/>
                      <a:pt x="20" y="123"/>
                      <a:pt x="20" y="123"/>
                    </a:cubicBezTo>
                    <a:cubicBezTo>
                      <a:pt x="20" y="115"/>
                      <a:pt x="10" y="118"/>
                      <a:pt x="10" y="109"/>
                    </a:cubicBezTo>
                    <a:cubicBezTo>
                      <a:pt x="10" y="102"/>
                      <a:pt x="18" y="99"/>
                      <a:pt x="18" y="91"/>
                    </a:cubicBezTo>
                    <a:cubicBezTo>
                      <a:pt x="18" y="89"/>
                      <a:pt x="17" y="88"/>
                      <a:pt x="17" y="86"/>
                    </a:cubicBezTo>
                    <a:cubicBezTo>
                      <a:pt x="17" y="84"/>
                      <a:pt x="17" y="83"/>
                      <a:pt x="19" y="83"/>
                    </a:cubicBezTo>
                    <a:cubicBezTo>
                      <a:pt x="22" y="83"/>
                      <a:pt x="25" y="83"/>
                      <a:pt x="26" y="86"/>
                    </a:cubicBezTo>
                    <a:cubicBezTo>
                      <a:pt x="26" y="86"/>
                      <a:pt x="27" y="90"/>
                      <a:pt x="28" y="90"/>
                    </a:cubicBezTo>
                    <a:cubicBezTo>
                      <a:pt x="32" y="91"/>
                      <a:pt x="36" y="92"/>
                      <a:pt x="40" y="96"/>
                    </a:cubicBezTo>
                    <a:cubicBezTo>
                      <a:pt x="44" y="99"/>
                      <a:pt x="40" y="103"/>
                      <a:pt x="47" y="103"/>
                    </a:cubicBezTo>
                    <a:cubicBezTo>
                      <a:pt x="47" y="107"/>
                      <a:pt x="52" y="109"/>
                      <a:pt x="57" y="109"/>
                    </a:cubicBezTo>
                    <a:cubicBezTo>
                      <a:pt x="57" y="110"/>
                      <a:pt x="57" y="112"/>
                      <a:pt x="59" y="113"/>
                    </a:cubicBezTo>
                    <a:cubicBezTo>
                      <a:pt x="57" y="114"/>
                      <a:pt x="57" y="115"/>
                      <a:pt x="57" y="117"/>
                    </a:cubicBezTo>
                    <a:cubicBezTo>
                      <a:pt x="57" y="119"/>
                      <a:pt x="59" y="123"/>
                      <a:pt x="60" y="123"/>
                    </a:cubicBezTo>
                    <a:cubicBezTo>
                      <a:pt x="61" y="123"/>
                      <a:pt x="66" y="118"/>
                      <a:pt x="66" y="116"/>
                    </a:cubicBezTo>
                    <a:cubicBezTo>
                      <a:pt x="66" y="115"/>
                      <a:pt x="66" y="114"/>
                      <a:pt x="66" y="113"/>
                    </a:cubicBezTo>
                    <a:cubicBezTo>
                      <a:pt x="66" y="113"/>
                      <a:pt x="66" y="115"/>
                      <a:pt x="67" y="115"/>
                    </a:cubicBezTo>
                    <a:cubicBezTo>
                      <a:pt x="71" y="115"/>
                      <a:pt x="70" y="111"/>
                      <a:pt x="74" y="109"/>
                    </a:cubicBezTo>
                    <a:cubicBezTo>
                      <a:pt x="81" y="105"/>
                      <a:pt x="82" y="102"/>
                      <a:pt x="91" y="100"/>
                    </a:cubicBezTo>
                    <a:cubicBezTo>
                      <a:pt x="91" y="95"/>
                      <a:pt x="94" y="92"/>
                      <a:pt x="94" y="86"/>
                    </a:cubicBezTo>
                    <a:cubicBezTo>
                      <a:pt x="94" y="76"/>
                      <a:pt x="90" y="64"/>
                      <a:pt x="83" y="59"/>
                    </a:cubicBezTo>
                    <a:cubicBezTo>
                      <a:pt x="76" y="55"/>
                      <a:pt x="73" y="47"/>
                      <a:pt x="66" y="41"/>
                    </a:cubicBezTo>
                    <a:cubicBezTo>
                      <a:pt x="65" y="40"/>
                      <a:pt x="64" y="39"/>
                      <a:pt x="64" y="37"/>
                    </a:cubicBezTo>
                    <a:cubicBezTo>
                      <a:pt x="64" y="25"/>
                      <a:pt x="78" y="23"/>
                      <a:pt x="83" y="14"/>
                    </a:cubicBezTo>
                    <a:cubicBezTo>
                      <a:pt x="79" y="12"/>
                      <a:pt x="74" y="10"/>
                      <a:pt x="74" y="3"/>
                    </a:cubicBezTo>
                    <a:cubicBezTo>
                      <a:pt x="69" y="3"/>
                      <a:pt x="66" y="0"/>
                      <a:pt x="61"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0" name="Freeform 55"/>
              <p:cNvSpPr>
                <a:spLocks/>
              </p:cNvSpPr>
              <p:nvPr/>
            </p:nvSpPr>
            <p:spPr bwMode="auto">
              <a:xfrm>
                <a:off x="7364413" y="3716338"/>
                <a:ext cx="26987" cy="26988"/>
              </a:xfrm>
              <a:custGeom>
                <a:avLst/>
                <a:gdLst>
                  <a:gd name="T0" fmla="*/ 6 w 13"/>
                  <a:gd name="T1" fmla="*/ 0 h 12"/>
                  <a:gd name="T2" fmla="*/ 0 w 13"/>
                  <a:gd name="T3" fmla="*/ 3 h 12"/>
                  <a:gd name="T4" fmla="*/ 5 w 13"/>
                  <a:gd name="T5" fmla="*/ 6 h 12"/>
                  <a:gd name="T6" fmla="*/ 7 w 13"/>
                  <a:gd name="T7" fmla="*/ 10 h 12"/>
                  <a:gd name="T8" fmla="*/ 11 w 13"/>
                  <a:gd name="T9" fmla="*/ 12 h 12"/>
                  <a:gd name="T10" fmla="*/ 13 w 13"/>
                  <a:gd name="T11" fmla="*/ 12 h 12"/>
                  <a:gd name="T12" fmla="*/ 13 w 13"/>
                  <a:gd name="T13" fmla="*/ 9 h 12"/>
                  <a:gd name="T14" fmla="*/ 6 w 13"/>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6" y="0"/>
                    </a:moveTo>
                    <a:cubicBezTo>
                      <a:pt x="4" y="0"/>
                      <a:pt x="0" y="2"/>
                      <a:pt x="0" y="3"/>
                    </a:cubicBezTo>
                    <a:cubicBezTo>
                      <a:pt x="0" y="5"/>
                      <a:pt x="4" y="4"/>
                      <a:pt x="5" y="6"/>
                    </a:cubicBezTo>
                    <a:cubicBezTo>
                      <a:pt x="6" y="7"/>
                      <a:pt x="7" y="10"/>
                      <a:pt x="7" y="10"/>
                    </a:cubicBezTo>
                    <a:cubicBezTo>
                      <a:pt x="9" y="10"/>
                      <a:pt x="9" y="12"/>
                      <a:pt x="11" y="12"/>
                    </a:cubicBezTo>
                    <a:cubicBezTo>
                      <a:pt x="12" y="12"/>
                      <a:pt x="13" y="12"/>
                      <a:pt x="13" y="12"/>
                    </a:cubicBezTo>
                    <a:cubicBezTo>
                      <a:pt x="13" y="11"/>
                      <a:pt x="13" y="10"/>
                      <a:pt x="13" y="9"/>
                    </a:cubicBezTo>
                    <a:cubicBezTo>
                      <a:pt x="9" y="9"/>
                      <a:pt x="7" y="4"/>
                      <a:pt x="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1" name="Freeform 56"/>
              <p:cNvSpPr>
                <a:spLocks/>
              </p:cNvSpPr>
              <p:nvPr/>
            </p:nvSpPr>
            <p:spPr bwMode="auto">
              <a:xfrm>
                <a:off x="7407275" y="3736975"/>
                <a:ext cx="12700" cy="9525"/>
              </a:xfrm>
              <a:custGeom>
                <a:avLst/>
                <a:gdLst>
                  <a:gd name="T0" fmla="*/ 3 w 6"/>
                  <a:gd name="T1" fmla="*/ 0 h 5"/>
                  <a:gd name="T2" fmla="*/ 0 w 6"/>
                  <a:gd name="T3" fmla="*/ 0 h 5"/>
                  <a:gd name="T4" fmla="*/ 0 w 6"/>
                  <a:gd name="T5" fmla="*/ 1 h 5"/>
                  <a:gd name="T6" fmla="*/ 2 w 6"/>
                  <a:gd name="T7" fmla="*/ 5 h 5"/>
                  <a:gd name="T8" fmla="*/ 6 w 6"/>
                  <a:gd name="T9" fmla="*/ 1 h 5"/>
                  <a:gd name="T10" fmla="*/ 3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3" y="0"/>
                    </a:moveTo>
                    <a:cubicBezTo>
                      <a:pt x="2" y="0"/>
                      <a:pt x="1" y="0"/>
                      <a:pt x="0" y="0"/>
                    </a:cubicBezTo>
                    <a:cubicBezTo>
                      <a:pt x="0" y="1"/>
                      <a:pt x="0" y="1"/>
                      <a:pt x="0" y="1"/>
                    </a:cubicBezTo>
                    <a:cubicBezTo>
                      <a:pt x="0" y="3"/>
                      <a:pt x="1" y="5"/>
                      <a:pt x="2" y="5"/>
                    </a:cubicBezTo>
                    <a:cubicBezTo>
                      <a:pt x="4" y="5"/>
                      <a:pt x="5" y="3"/>
                      <a:pt x="6" y="1"/>
                    </a:cubicBezTo>
                    <a:cubicBezTo>
                      <a:pt x="5" y="1"/>
                      <a:pt x="4" y="0"/>
                      <a:pt x="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2" name="Freeform 57"/>
              <p:cNvSpPr>
                <a:spLocks/>
              </p:cNvSpPr>
              <p:nvPr/>
            </p:nvSpPr>
            <p:spPr bwMode="auto">
              <a:xfrm>
                <a:off x="7250113" y="3708400"/>
                <a:ext cx="14287" cy="17463"/>
              </a:xfrm>
              <a:custGeom>
                <a:avLst/>
                <a:gdLst>
                  <a:gd name="T0" fmla="*/ 3 w 6"/>
                  <a:gd name="T1" fmla="*/ 0 h 8"/>
                  <a:gd name="T2" fmla="*/ 1 w 6"/>
                  <a:gd name="T3" fmla="*/ 0 h 8"/>
                  <a:gd name="T4" fmla="*/ 1 w 6"/>
                  <a:gd name="T5" fmla="*/ 0 h 8"/>
                  <a:gd name="T6" fmla="*/ 0 w 6"/>
                  <a:gd name="T7" fmla="*/ 0 h 8"/>
                  <a:gd name="T8" fmla="*/ 0 w 6"/>
                  <a:gd name="T9" fmla="*/ 2 h 8"/>
                  <a:gd name="T10" fmla="*/ 5 w 6"/>
                  <a:gd name="T11" fmla="*/ 8 h 8"/>
                  <a:gd name="T12" fmla="*/ 3 w 6"/>
                  <a:gd name="T13" fmla="*/ 2 h 8"/>
                  <a:gd name="T14" fmla="*/ 3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0"/>
                    </a:moveTo>
                    <a:cubicBezTo>
                      <a:pt x="1" y="0"/>
                      <a:pt x="1" y="0"/>
                      <a:pt x="1" y="0"/>
                    </a:cubicBezTo>
                    <a:cubicBezTo>
                      <a:pt x="1" y="0"/>
                      <a:pt x="1" y="0"/>
                      <a:pt x="1" y="0"/>
                    </a:cubicBezTo>
                    <a:cubicBezTo>
                      <a:pt x="0" y="0"/>
                      <a:pt x="0" y="0"/>
                      <a:pt x="0" y="0"/>
                    </a:cubicBezTo>
                    <a:cubicBezTo>
                      <a:pt x="0" y="2"/>
                      <a:pt x="0" y="2"/>
                      <a:pt x="0" y="2"/>
                    </a:cubicBezTo>
                    <a:cubicBezTo>
                      <a:pt x="0" y="4"/>
                      <a:pt x="4" y="8"/>
                      <a:pt x="5" y="8"/>
                    </a:cubicBezTo>
                    <a:cubicBezTo>
                      <a:pt x="6" y="6"/>
                      <a:pt x="4" y="4"/>
                      <a:pt x="3" y="2"/>
                    </a:cubicBezTo>
                    <a:cubicBezTo>
                      <a:pt x="3" y="0"/>
                      <a:pt x="3" y="0"/>
                      <a:pt x="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3" name="Freeform 58"/>
              <p:cNvSpPr>
                <a:spLocks/>
              </p:cNvSpPr>
              <p:nvPr/>
            </p:nvSpPr>
            <p:spPr bwMode="auto">
              <a:xfrm>
                <a:off x="7229475" y="3671888"/>
                <a:ext cx="17462" cy="14288"/>
              </a:xfrm>
              <a:custGeom>
                <a:avLst/>
                <a:gdLst>
                  <a:gd name="T0" fmla="*/ 2 w 8"/>
                  <a:gd name="T1" fmla="*/ 0 h 7"/>
                  <a:gd name="T2" fmla="*/ 0 w 8"/>
                  <a:gd name="T3" fmla="*/ 1 h 7"/>
                  <a:gd name="T4" fmla="*/ 0 w 8"/>
                  <a:gd name="T5" fmla="*/ 1 h 7"/>
                  <a:gd name="T6" fmla="*/ 6 w 8"/>
                  <a:gd name="T7" fmla="*/ 7 h 7"/>
                  <a:gd name="T8" fmla="*/ 2 w 8"/>
                  <a:gd name="T9" fmla="*/ 0 h 7"/>
                </a:gdLst>
                <a:ahLst/>
                <a:cxnLst>
                  <a:cxn ang="0">
                    <a:pos x="T0" y="T1"/>
                  </a:cxn>
                  <a:cxn ang="0">
                    <a:pos x="T2" y="T3"/>
                  </a:cxn>
                  <a:cxn ang="0">
                    <a:pos x="T4" y="T5"/>
                  </a:cxn>
                  <a:cxn ang="0">
                    <a:pos x="T6" y="T7"/>
                  </a:cxn>
                  <a:cxn ang="0">
                    <a:pos x="T8" y="T9"/>
                  </a:cxn>
                </a:cxnLst>
                <a:rect l="0" t="0" r="r" b="b"/>
                <a:pathLst>
                  <a:path w="8" h="7">
                    <a:moveTo>
                      <a:pt x="2" y="0"/>
                    </a:moveTo>
                    <a:cubicBezTo>
                      <a:pt x="0" y="1"/>
                      <a:pt x="0" y="1"/>
                      <a:pt x="0" y="1"/>
                    </a:cubicBezTo>
                    <a:cubicBezTo>
                      <a:pt x="0" y="1"/>
                      <a:pt x="0" y="1"/>
                      <a:pt x="0" y="1"/>
                    </a:cubicBezTo>
                    <a:cubicBezTo>
                      <a:pt x="1" y="2"/>
                      <a:pt x="4" y="7"/>
                      <a:pt x="6" y="7"/>
                    </a:cubicBezTo>
                    <a:cubicBezTo>
                      <a:pt x="8" y="7"/>
                      <a:pt x="3" y="1"/>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4" name="Freeform 59"/>
              <p:cNvSpPr>
                <a:spLocks/>
              </p:cNvSpPr>
              <p:nvPr/>
            </p:nvSpPr>
            <p:spPr bwMode="auto">
              <a:xfrm>
                <a:off x="7789863" y="3071813"/>
                <a:ext cx="41275" cy="52388"/>
              </a:xfrm>
              <a:custGeom>
                <a:avLst/>
                <a:gdLst>
                  <a:gd name="T0" fmla="*/ 9 w 19"/>
                  <a:gd name="T1" fmla="*/ 0 h 24"/>
                  <a:gd name="T2" fmla="*/ 0 w 19"/>
                  <a:gd name="T3" fmla="*/ 7 h 24"/>
                  <a:gd name="T4" fmla="*/ 3 w 19"/>
                  <a:gd name="T5" fmla="*/ 10 h 24"/>
                  <a:gd name="T6" fmla="*/ 7 w 19"/>
                  <a:gd name="T7" fmla="*/ 9 h 24"/>
                  <a:gd name="T8" fmla="*/ 7 w 19"/>
                  <a:gd name="T9" fmla="*/ 7 h 24"/>
                  <a:gd name="T10" fmla="*/ 9 w 19"/>
                  <a:gd name="T11" fmla="*/ 10 h 24"/>
                  <a:gd name="T12" fmla="*/ 8 w 19"/>
                  <a:gd name="T13" fmla="*/ 14 h 24"/>
                  <a:gd name="T14" fmla="*/ 5 w 19"/>
                  <a:gd name="T15" fmla="*/ 19 h 24"/>
                  <a:gd name="T16" fmla="*/ 9 w 19"/>
                  <a:gd name="T17" fmla="*/ 23 h 24"/>
                  <a:gd name="T18" fmla="*/ 9 w 19"/>
                  <a:gd name="T19" fmla="*/ 22 h 24"/>
                  <a:gd name="T20" fmla="*/ 10 w 19"/>
                  <a:gd name="T21" fmla="*/ 24 h 24"/>
                  <a:gd name="T22" fmla="*/ 17 w 19"/>
                  <a:gd name="T23" fmla="*/ 10 h 24"/>
                  <a:gd name="T24" fmla="*/ 18 w 19"/>
                  <a:gd name="T25" fmla="*/ 11 h 24"/>
                  <a:gd name="T26" fmla="*/ 19 w 19"/>
                  <a:gd name="T27" fmla="*/ 10 h 24"/>
                  <a:gd name="T28" fmla="*/ 19 w 19"/>
                  <a:gd name="T29" fmla="*/ 8 h 24"/>
                  <a:gd name="T30" fmla="*/ 17 w 19"/>
                  <a:gd name="T31" fmla="*/ 5 h 24"/>
                  <a:gd name="T32" fmla="*/ 16 w 19"/>
                  <a:gd name="T33" fmla="*/ 2 h 24"/>
                  <a:gd name="T34" fmla="*/ 9 w 19"/>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9" y="0"/>
                    </a:moveTo>
                    <a:cubicBezTo>
                      <a:pt x="8" y="0"/>
                      <a:pt x="0" y="6"/>
                      <a:pt x="0" y="7"/>
                    </a:cubicBezTo>
                    <a:cubicBezTo>
                      <a:pt x="0" y="9"/>
                      <a:pt x="2" y="10"/>
                      <a:pt x="3" y="10"/>
                    </a:cubicBezTo>
                    <a:cubicBezTo>
                      <a:pt x="4" y="10"/>
                      <a:pt x="5" y="9"/>
                      <a:pt x="7" y="9"/>
                    </a:cubicBezTo>
                    <a:cubicBezTo>
                      <a:pt x="6" y="8"/>
                      <a:pt x="7" y="8"/>
                      <a:pt x="7" y="7"/>
                    </a:cubicBezTo>
                    <a:cubicBezTo>
                      <a:pt x="7" y="8"/>
                      <a:pt x="7" y="10"/>
                      <a:pt x="9" y="10"/>
                    </a:cubicBezTo>
                    <a:cubicBezTo>
                      <a:pt x="8" y="14"/>
                      <a:pt x="8" y="14"/>
                      <a:pt x="8" y="14"/>
                    </a:cubicBezTo>
                    <a:cubicBezTo>
                      <a:pt x="8" y="14"/>
                      <a:pt x="5" y="18"/>
                      <a:pt x="5" y="19"/>
                    </a:cubicBezTo>
                    <a:cubicBezTo>
                      <a:pt x="5" y="20"/>
                      <a:pt x="7" y="23"/>
                      <a:pt x="9" y="23"/>
                    </a:cubicBezTo>
                    <a:cubicBezTo>
                      <a:pt x="9" y="22"/>
                      <a:pt x="9" y="22"/>
                      <a:pt x="9" y="22"/>
                    </a:cubicBezTo>
                    <a:cubicBezTo>
                      <a:pt x="9" y="23"/>
                      <a:pt x="9" y="24"/>
                      <a:pt x="10" y="24"/>
                    </a:cubicBezTo>
                    <a:cubicBezTo>
                      <a:pt x="14" y="24"/>
                      <a:pt x="16" y="15"/>
                      <a:pt x="17" y="10"/>
                    </a:cubicBezTo>
                    <a:cubicBezTo>
                      <a:pt x="17" y="11"/>
                      <a:pt x="17" y="11"/>
                      <a:pt x="18" y="11"/>
                    </a:cubicBezTo>
                    <a:cubicBezTo>
                      <a:pt x="18" y="11"/>
                      <a:pt x="19" y="10"/>
                      <a:pt x="19" y="10"/>
                    </a:cubicBezTo>
                    <a:cubicBezTo>
                      <a:pt x="19" y="10"/>
                      <a:pt x="19" y="8"/>
                      <a:pt x="19" y="8"/>
                    </a:cubicBezTo>
                    <a:cubicBezTo>
                      <a:pt x="17" y="5"/>
                      <a:pt x="17" y="5"/>
                      <a:pt x="17" y="5"/>
                    </a:cubicBezTo>
                    <a:cubicBezTo>
                      <a:pt x="16" y="5"/>
                      <a:pt x="16" y="3"/>
                      <a:pt x="16" y="2"/>
                    </a:cubicBezTo>
                    <a:cubicBezTo>
                      <a:pt x="13" y="2"/>
                      <a:pt x="11" y="0"/>
                      <a:pt x="9"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5" name="Freeform 60"/>
              <p:cNvSpPr>
                <a:spLocks/>
              </p:cNvSpPr>
              <p:nvPr/>
            </p:nvSpPr>
            <p:spPr bwMode="auto">
              <a:xfrm>
                <a:off x="7837488" y="3060700"/>
                <a:ext cx="47625" cy="31750"/>
              </a:xfrm>
              <a:custGeom>
                <a:avLst/>
                <a:gdLst>
                  <a:gd name="T0" fmla="*/ 15 w 22"/>
                  <a:gd name="T1" fmla="*/ 0 h 15"/>
                  <a:gd name="T2" fmla="*/ 7 w 22"/>
                  <a:gd name="T3" fmla="*/ 3 h 15"/>
                  <a:gd name="T4" fmla="*/ 6 w 22"/>
                  <a:gd name="T5" fmla="*/ 3 h 15"/>
                  <a:gd name="T6" fmla="*/ 0 w 22"/>
                  <a:gd name="T7" fmla="*/ 7 h 15"/>
                  <a:gd name="T8" fmla="*/ 3 w 22"/>
                  <a:gd name="T9" fmla="*/ 10 h 15"/>
                  <a:gd name="T10" fmla="*/ 4 w 22"/>
                  <a:gd name="T11" fmla="*/ 15 h 15"/>
                  <a:gd name="T12" fmla="*/ 11 w 22"/>
                  <a:gd name="T13" fmla="*/ 7 h 15"/>
                  <a:gd name="T14" fmla="*/ 15 w 22"/>
                  <a:gd name="T15" fmla="*/ 9 h 15"/>
                  <a:gd name="T16" fmla="*/ 15 w 2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15" y="0"/>
                    </a:moveTo>
                    <a:cubicBezTo>
                      <a:pt x="12" y="0"/>
                      <a:pt x="11" y="3"/>
                      <a:pt x="7" y="3"/>
                    </a:cubicBezTo>
                    <a:cubicBezTo>
                      <a:pt x="7" y="3"/>
                      <a:pt x="6" y="3"/>
                      <a:pt x="6" y="3"/>
                    </a:cubicBezTo>
                    <a:cubicBezTo>
                      <a:pt x="0" y="7"/>
                      <a:pt x="0" y="7"/>
                      <a:pt x="0" y="7"/>
                    </a:cubicBezTo>
                    <a:cubicBezTo>
                      <a:pt x="0" y="9"/>
                      <a:pt x="1" y="9"/>
                      <a:pt x="3" y="10"/>
                    </a:cubicBezTo>
                    <a:cubicBezTo>
                      <a:pt x="2" y="12"/>
                      <a:pt x="3" y="15"/>
                      <a:pt x="4" y="15"/>
                    </a:cubicBezTo>
                    <a:cubicBezTo>
                      <a:pt x="8" y="15"/>
                      <a:pt x="9" y="10"/>
                      <a:pt x="11" y="7"/>
                    </a:cubicBezTo>
                    <a:cubicBezTo>
                      <a:pt x="12" y="8"/>
                      <a:pt x="13" y="9"/>
                      <a:pt x="15" y="9"/>
                    </a:cubicBezTo>
                    <a:cubicBezTo>
                      <a:pt x="18" y="9"/>
                      <a:pt x="22" y="0"/>
                      <a:pt x="1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6" name="Freeform 61"/>
              <p:cNvSpPr>
                <a:spLocks/>
              </p:cNvSpPr>
              <p:nvPr/>
            </p:nvSpPr>
            <p:spPr bwMode="auto">
              <a:xfrm>
                <a:off x="7813675" y="2919413"/>
                <a:ext cx="195262" cy="158750"/>
              </a:xfrm>
              <a:custGeom>
                <a:avLst/>
                <a:gdLst>
                  <a:gd name="T0" fmla="*/ 82 w 90"/>
                  <a:gd name="T1" fmla="*/ 0 h 73"/>
                  <a:gd name="T2" fmla="*/ 83 w 90"/>
                  <a:gd name="T3" fmla="*/ 2 h 73"/>
                  <a:gd name="T4" fmla="*/ 83 w 90"/>
                  <a:gd name="T5" fmla="*/ 3 h 73"/>
                  <a:gd name="T6" fmla="*/ 81 w 90"/>
                  <a:gd name="T7" fmla="*/ 4 h 73"/>
                  <a:gd name="T8" fmla="*/ 80 w 90"/>
                  <a:gd name="T9" fmla="*/ 2 h 73"/>
                  <a:gd name="T10" fmla="*/ 73 w 90"/>
                  <a:gd name="T11" fmla="*/ 12 h 73"/>
                  <a:gd name="T12" fmla="*/ 74 w 90"/>
                  <a:gd name="T13" fmla="*/ 16 h 73"/>
                  <a:gd name="T14" fmla="*/ 59 w 90"/>
                  <a:gd name="T15" fmla="*/ 39 h 73"/>
                  <a:gd name="T16" fmla="*/ 51 w 90"/>
                  <a:gd name="T17" fmla="*/ 42 h 73"/>
                  <a:gd name="T18" fmla="*/ 49 w 90"/>
                  <a:gd name="T19" fmla="*/ 41 h 73"/>
                  <a:gd name="T20" fmla="*/ 51 w 90"/>
                  <a:gd name="T21" fmla="*/ 38 h 73"/>
                  <a:gd name="T22" fmla="*/ 46 w 90"/>
                  <a:gd name="T23" fmla="*/ 45 h 73"/>
                  <a:gd name="T24" fmla="*/ 37 w 90"/>
                  <a:gd name="T25" fmla="*/ 54 h 73"/>
                  <a:gd name="T26" fmla="*/ 19 w 90"/>
                  <a:gd name="T27" fmla="*/ 54 h 73"/>
                  <a:gd name="T28" fmla="*/ 3 w 90"/>
                  <a:gd name="T29" fmla="*/ 65 h 73"/>
                  <a:gd name="T30" fmla="*/ 0 w 90"/>
                  <a:gd name="T31" fmla="*/ 67 h 73"/>
                  <a:gd name="T32" fmla="*/ 4 w 90"/>
                  <a:gd name="T33" fmla="*/ 68 h 73"/>
                  <a:gd name="T34" fmla="*/ 18 w 90"/>
                  <a:gd name="T35" fmla="*/ 64 h 73"/>
                  <a:gd name="T36" fmla="*/ 21 w 90"/>
                  <a:gd name="T37" fmla="*/ 64 h 73"/>
                  <a:gd name="T38" fmla="*/ 22 w 90"/>
                  <a:gd name="T39" fmla="*/ 64 h 73"/>
                  <a:gd name="T40" fmla="*/ 23 w 90"/>
                  <a:gd name="T41" fmla="*/ 64 h 73"/>
                  <a:gd name="T42" fmla="*/ 25 w 90"/>
                  <a:gd name="T43" fmla="*/ 63 h 73"/>
                  <a:gd name="T44" fmla="*/ 28 w 90"/>
                  <a:gd name="T45" fmla="*/ 61 h 73"/>
                  <a:gd name="T46" fmla="*/ 36 w 90"/>
                  <a:gd name="T47" fmla="*/ 63 h 73"/>
                  <a:gd name="T48" fmla="*/ 35 w 90"/>
                  <a:gd name="T49" fmla="*/ 68 h 73"/>
                  <a:gd name="T50" fmla="*/ 35 w 90"/>
                  <a:gd name="T51" fmla="*/ 70 h 73"/>
                  <a:gd name="T52" fmla="*/ 39 w 90"/>
                  <a:gd name="T53" fmla="*/ 73 h 73"/>
                  <a:gd name="T54" fmla="*/ 46 w 90"/>
                  <a:gd name="T55" fmla="*/ 66 h 73"/>
                  <a:gd name="T56" fmla="*/ 49 w 90"/>
                  <a:gd name="T57" fmla="*/ 66 h 73"/>
                  <a:gd name="T58" fmla="*/ 46 w 90"/>
                  <a:gd name="T59" fmla="*/ 61 h 73"/>
                  <a:gd name="T60" fmla="*/ 48 w 90"/>
                  <a:gd name="T61" fmla="*/ 59 h 73"/>
                  <a:gd name="T62" fmla="*/ 56 w 90"/>
                  <a:gd name="T63" fmla="*/ 64 h 73"/>
                  <a:gd name="T64" fmla="*/ 61 w 90"/>
                  <a:gd name="T65" fmla="*/ 60 h 73"/>
                  <a:gd name="T66" fmla="*/ 64 w 90"/>
                  <a:gd name="T67" fmla="*/ 60 h 73"/>
                  <a:gd name="T68" fmla="*/ 66 w 90"/>
                  <a:gd name="T69" fmla="*/ 62 h 73"/>
                  <a:gd name="T70" fmla="*/ 73 w 90"/>
                  <a:gd name="T71" fmla="*/ 55 h 73"/>
                  <a:gd name="T72" fmla="*/ 73 w 90"/>
                  <a:gd name="T73" fmla="*/ 59 h 73"/>
                  <a:gd name="T74" fmla="*/ 80 w 90"/>
                  <a:gd name="T75" fmla="*/ 54 h 73"/>
                  <a:gd name="T76" fmla="*/ 78 w 90"/>
                  <a:gd name="T77" fmla="*/ 48 h 73"/>
                  <a:gd name="T78" fmla="*/ 81 w 90"/>
                  <a:gd name="T79" fmla="*/ 41 h 73"/>
                  <a:gd name="T80" fmla="*/ 83 w 90"/>
                  <a:gd name="T81" fmla="*/ 28 h 73"/>
                  <a:gd name="T82" fmla="*/ 84 w 90"/>
                  <a:gd name="T83" fmla="*/ 28 h 73"/>
                  <a:gd name="T84" fmla="*/ 84 w 90"/>
                  <a:gd name="T85" fmla="*/ 28 h 73"/>
                  <a:gd name="T86" fmla="*/ 85 w 90"/>
                  <a:gd name="T87" fmla="*/ 28 h 73"/>
                  <a:gd name="T88" fmla="*/ 86 w 90"/>
                  <a:gd name="T89" fmla="*/ 27 h 73"/>
                  <a:gd name="T90" fmla="*/ 86 w 90"/>
                  <a:gd name="T91" fmla="*/ 26 h 73"/>
                  <a:gd name="T92" fmla="*/ 90 w 90"/>
                  <a:gd name="T93" fmla="*/ 17 h 73"/>
                  <a:gd name="T94" fmla="*/ 86 w 90"/>
                  <a:gd name="T95" fmla="*/ 7 h 73"/>
                  <a:gd name="T96" fmla="*/ 85 w 90"/>
                  <a:gd name="T97" fmla="*/ 1 h 73"/>
                  <a:gd name="T98" fmla="*/ 82 w 90"/>
                  <a:gd name="T9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 h="73">
                    <a:moveTo>
                      <a:pt x="82" y="0"/>
                    </a:moveTo>
                    <a:cubicBezTo>
                      <a:pt x="81" y="0"/>
                      <a:pt x="82" y="2"/>
                      <a:pt x="83" y="2"/>
                    </a:cubicBezTo>
                    <a:cubicBezTo>
                      <a:pt x="83" y="3"/>
                      <a:pt x="83" y="3"/>
                      <a:pt x="83" y="3"/>
                    </a:cubicBezTo>
                    <a:cubicBezTo>
                      <a:pt x="83" y="3"/>
                      <a:pt x="82" y="4"/>
                      <a:pt x="81" y="4"/>
                    </a:cubicBezTo>
                    <a:cubicBezTo>
                      <a:pt x="80" y="4"/>
                      <a:pt x="80" y="2"/>
                      <a:pt x="80" y="2"/>
                    </a:cubicBezTo>
                    <a:cubicBezTo>
                      <a:pt x="76" y="2"/>
                      <a:pt x="73" y="9"/>
                      <a:pt x="73" y="12"/>
                    </a:cubicBezTo>
                    <a:cubicBezTo>
                      <a:pt x="73" y="14"/>
                      <a:pt x="74" y="14"/>
                      <a:pt x="74" y="16"/>
                    </a:cubicBezTo>
                    <a:cubicBezTo>
                      <a:pt x="74" y="25"/>
                      <a:pt x="65" y="37"/>
                      <a:pt x="59" y="39"/>
                    </a:cubicBezTo>
                    <a:cubicBezTo>
                      <a:pt x="55" y="40"/>
                      <a:pt x="55" y="42"/>
                      <a:pt x="51" y="42"/>
                    </a:cubicBezTo>
                    <a:cubicBezTo>
                      <a:pt x="50" y="42"/>
                      <a:pt x="49" y="42"/>
                      <a:pt x="49" y="41"/>
                    </a:cubicBezTo>
                    <a:cubicBezTo>
                      <a:pt x="49" y="40"/>
                      <a:pt x="50" y="39"/>
                      <a:pt x="51" y="38"/>
                    </a:cubicBezTo>
                    <a:cubicBezTo>
                      <a:pt x="50" y="38"/>
                      <a:pt x="46" y="45"/>
                      <a:pt x="46" y="45"/>
                    </a:cubicBezTo>
                    <a:cubicBezTo>
                      <a:pt x="43" y="45"/>
                      <a:pt x="42" y="54"/>
                      <a:pt x="37" y="54"/>
                    </a:cubicBezTo>
                    <a:cubicBezTo>
                      <a:pt x="30" y="54"/>
                      <a:pt x="28" y="54"/>
                      <a:pt x="19" y="54"/>
                    </a:cubicBezTo>
                    <a:cubicBezTo>
                      <a:pt x="12" y="54"/>
                      <a:pt x="9" y="61"/>
                      <a:pt x="3" y="65"/>
                    </a:cubicBezTo>
                    <a:cubicBezTo>
                      <a:pt x="2" y="65"/>
                      <a:pt x="0" y="66"/>
                      <a:pt x="0" y="67"/>
                    </a:cubicBezTo>
                    <a:cubicBezTo>
                      <a:pt x="0" y="68"/>
                      <a:pt x="2" y="68"/>
                      <a:pt x="4" y="68"/>
                    </a:cubicBezTo>
                    <a:cubicBezTo>
                      <a:pt x="10" y="68"/>
                      <a:pt x="15" y="66"/>
                      <a:pt x="18" y="64"/>
                    </a:cubicBezTo>
                    <a:cubicBezTo>
                      <a:pt x="19" y="64"/>
                      <a:pt x="20" y="64"/>
                      <a:pt x="21" y="64"/>
                    </a:cubicBezTo>
                    <a:cubicBezTo>
                      <a:pt x="21" y="64"/>
                      <a:pt x="21" y="64"/>
                      <a:pt x="22" y="64"/>
                    </a:cubicBezTo>
                    <a:cubicBezTo>
                      <a:pt x="22" y="64"/>
                      <a:pt x="22" y="64"/>
                      <a:pt x="23" y="64"/>
                    </a:cubicBezTo>
                    <a:cubicBezTo>
                      <a:pt x="23" y="64"/>
                      <a:pt x="24" y="64"/>
                      <a:pt x="25" y="63"/>
                    </a:cubicBezTo>
                    <a:cubicBezTo>
                      <a:pt x="25" y="63"/>
                      <a:pt x="26" y="61"/>
                      <a:pt x="28" y="61"/>
                    </a:cubicBezTo>
                    <a:cubicBezTo>
                      <a:pt x="31" y="61"/>
                      <a:pt x="33" y="63"/>
                      <a:pt x="36" y="63"/>
                    </a:cubicBezTo>
                    <a:cubicBezTo>
                      <a:pt x="36" y="65"/>
                      <a:pt x="35" y="67"/>
                      <a:pt x="35" y="68"/>
                    </a:cubicBezTo>
                    <a:cubicBezTo>
                      <a:pt x="35" y="69"/>
                      <a:pt x="34" y="70"/>
                      <a:pt x="35" y="70"/>
                    </a:cubicBezTo>
                    <a:cubicBezTo>
                      <a:pt x="37" y="70"/>
                      <a:pt x="37" y="73"/>
                      <a:pt x="39" y="73"/>
                    </a:cubicBezTo>
                    <a:cubicBezTo>
                      <a:pt x="41" y="70"/>
                      <a:pt x="44" y="66"/>
                      <a:pt x="46" y="66"/>
                    </a:cubicBezTo>
                    <a:cubicBezTo>
                      <a:pt x="47" y="66"/>
                      <a:pt x="48" y="66"/>
                      <a:pt x="49" y="66"/>
                    </a:cubicBezTo>
                    <a:cubicBezTo>
                      <a:pt x="48" y="66"/>
                      <a:pt x="46" y="62"/>
                      <a:pt x="46" y="61"/>
                    </a:cubicBezTo>
                    <a:cubicBezTo>
                      <a:pt x="46" y="60"/>
                      <a:pt x="47" y="59"/>
                      <a:pt x="48" y="59"/>
                    </a:cubicBezTo>
                    <a:cubicBezTo>
                      <a:pt x="50" y="59"/>
                      <a:pt x="50" y="64"/>
                      <a:pt x="56" y="64"/>
                    </a:cubicBezTo>
                    <a:cubicBezTo>
                      <a:pt x="58" y="64"/>
                      <a:pt x="60" y="62"/>
                      <a:pt x="61" y="60"/>
                    </a:cubicBezTo>
                    <a:cubicBezTo>
                      <a:pt x="64" y="60"/>
                      <a:pt x="64" y="60"/>
                      <a:pt x="64" y="60"/>
                    </a:cubicBezTo>
                    <a:cubicBezTo>
                      <a:pt x="64" y="61"/>
                      <a:pt x="65" y="62"/>
                      <a:pt x="66" y="62"/>
                    </a:cubicBezTo>
                    <a:cubicBezTo>
                      <a:pt x="67" y="58"/>
                      <a:pt x="69" y="57"/>
                      <a:pt x="73" y="55"/>
                    </a:cubicBezTo>
                    <a:cubicBezTo>
                      <a:pt x="73" y="57"/>
                      <a:pt x="72" y="57"/>
                      <a:pt x="73" y="59"/>
                    </a:cubicBezTo>
                    <a:cubicBezTo>
                      <a:pt x="76" y="58"/>
                      <a:pt x="76" y="56"/>
                      <a:pt x="80" y="54"/>
                    </a:cubicBezTo>
                    <a:cubicBezTo>
                      <a:pt x="79" y="52"/>
                      <a:pt x="78" y="51"/>
                      <a:pt x="78" y="48"/>
                    </a:cubicBezTo>
                    <a:cubicBezTo>
                      <a:pt x="78" y="45"/>
                      <a:pt x="81" y="43"/>
                      <a:pt x="81" y="41"/>
                    </a:cubicBezTo>
                    <a:cubicBezTo>
                      <a:pt x="81" y="37"/>
                      <a:pt x="81" y="29"/>
                      <a:pt x="83" y="28"/>
                    </a:cubicBezTo>
                    <a:cubicBezTo>
                      <a:pt x="84" y="28"/>
                      <a:pt x="84" y="28"/>
                      <a:pt x="84" y="28"/>
                    </a:cubicBezTo>
                    <a:cubicBezTo>
                      <a:pt x="84" y="28"/>
                      <a:pt x="84" y="28"/>
                      <a:pt x="84" y="28"/>
                    </a:cubicBezTo>
                    <a:cubicBezTo>
                      <a:pt x="85" y="28"/>
                      <a:pt x="85" y="28"/>
                      <a:pt x="85" y="28"/>
                    </a:cubicBezTo>
                    <a:cubicBezTo>
                      <a:pt x="85" y="28"/>
                      <a:pt x="86" y="28"/>
                      <a:pt x="86" y="27"/>
                    </a:cubicBezTo>
                    <a:cubicBezTo>
                      <a:pt x="86" y="27"/>
                      <a:pt x="86" y="26"/>
                      <a:pt x="86" y="26"/>
                    </a:cubicBezTo>
                    <a:cubicBezTo>
                      <a:pt x="86" y="22"/>
                      <a:pt x="90" y="21"/>
                      <a:pt x="90" y="17"/>
                    </a:cubicBezTo>
                    <a:cubicBezTo>
                      <a:pt x="90" y="13"/>
                      <a:pt x="86" y="11"/>
                      <a:pt x="86" y="7"/>
                    </a:cubicBezTo>
                    <a:cubicBezTo>
                      <a:pt x="86" y="5"/>
                      <a:pt x="86" y="3"/>
                      <a:pt x="85" y="1"/>
                    </a:cubicBezTo>
                    <a:cubicBezTo>
                      <a:pt x="85" y="0"/>
                      <a:pt x="84" y="0"/>
                      <a:pt x="8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7" name="Freeform 62"/>
              <p:cNvSpPr>
                <a:spLocks/>
              </p:cNvSpPr>
              <p:nvPr/>
            </p:nvSpPr>
            <p:spPr bwMode="auto">
              <a:xfrm>
                <a:off x="7970838" y="2830513"/>
                <a:ext cx="100012" cy="84138"/>
              </a:xfrm>
              <a:custGeom>
                <a:avLst/>
                <a:gdLst>
                  <a:gd name="T0" fmla="*/ 16 w 46"/>
                  <a:gd name="T1" fmla="*/ 0 h 39"/>
                  <a:gd name="T2" fmla="*/ 14 w 46"/>
                  <a:gd name="T3" fmla="*/ 4 h 39"/>
                  <a:gd name="T4" fmla="*/ 16 w 46"/>
                  <a:gd name="T5" fmla="*/ 7 h 39"/>
                  <a:gd name="T6" fmla="*/ 9 w 46"/>
                  <a:gd name="T7" fmla="*/ 22 h 39"/>
                  <a:gd name="T8" fmla="*/ 7 w 46"/>
                  <a:gd name="T9" fmla="*/ 22 h 39"/>
                  <a:gd name="T10" fmla="*/ 6 w 46"/>
                  <a:gd name="T11" fmla="*/ 22 h 39"/>
                  <a:gd name="T12" fmla="*/ 7 w 46"/>
                  <a:gd name="T13" fmla="*/ 22 h 39"/>
                  <a:gd name="T14" fmla="*/ 5 w 46"/>
                  <a:gd name="T15" fmla="*/ 21 h 39"/>
                  <a:gd name="T16" fmla="*/ 5 w 46"/>
                  <a:gd name="T17" fmla="*/ 23 h 39"/>
                  <a:gd name="T18" fmla="*/ 0 w 46"/>
                  <a:gd name="T19" fmla="*/ 30 h 39"/>
                  <a:gd name="T20" fmla="*/ 1 w 46"/>
                  <a:gd name="T21" fmla="*/ 33 h 39"/>
                  <a:gd name="T22" fmla="*/ 1 w 46"/>
                  <a:gd name="T23" fmla="*/ 39 h 39"/>
                  <a:gd name="T24" fmla="*/ 3 w 46"/>
                  <a:gd name="T25" fmla="*/ 39 h 39"/>
                  <a:gd name="T26" fmla="*/ 10 w 46"/>
                  <a:gd name="T27" fmla="*/ 35 h 39"/>
                  <a:gd name="T28" fmla="*/ 4 w 46"/>
                  <a:gd name="T29" fmla="*/ 31 h 39"/>
                  <a:gd name="T30" fmla="*/ 7 w 46"/>
                  <a:gd name="T31" fmla="*/ 28 h 39"/>
                  <a:gd name="T32" fmla="*/ 13 w 46"/>
                  <a:gd name="T33" fmla="*/ 29 h 39"/>
                  <a:gd name="T34" fmla="*/ 15 w 46"/>
                  <a:gd name="T35" fmla="*/ 27 h 39"/>
                  <a:gd name="T36" fmla="*/ 27 w 46"/>
                  <a:gd name="T37" fmla="*/ 33 h 39"/>
                  <a:gd name="T38" fmla="*/ 37 w 46"/>
                  <a:gd name="T39" fmla="*/ 24 h 39"/>
                  <a:gd name="T40" fmla="*/ 46 w 46"/>
                  <a:gd name="T41" fmla="*/ 21 h 39"/>
                  <a:gd name="T42" fmla="*/ 42 w 46"/>
                  <a:gd name="T43" fmla="*/ 17 h 39"/>
                  <a:gd name="T44" fmla="*/ 44 w 46"/>
                  <a:gd name="T45" fmla="*/ 14 h 39"/>
                  <a:gd name="T46" fmla="*/ 43 w 46"/>
                  <a:gd name="T47" fmla="*/ 14 h 39"/>
                  <a:gd name="T48" fmla="*/ 38 w 46"/>
                  <a:gd name="T49" fmla="*/ 15 h 39"/>
                  <a:gd name="T50" fmla="*/ 16 w 46"/>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9">
                    <a:moveTo>
                      <a:pt x="16" y="0"/>
                    </a:moveTo>
                    <a:cubicBezTo>
                      <a:pt x="16" y="1"/>
                      <a:pt x="14" y="2"/>
                      <a:pt x="14" y="4"/>
                    </a:cubicBezTo>
                    <a:cubicBezTo>
                      <a:pt x="14" y="5"/>
                      <a:pt x="16" y="6"/>
                      <a:pt x="16" y="7"/>
                    </a:cubicBezTo>
                    <a:cubicBezTo>
                      <a:pt x="16" y="11"/>
                      <a:pt x="14" y="22"/>
                      <a:pt x="9" y="22"/>
                    </a:cubicBezTo>
                    <a:cubicBezTo>
                      <a:pt x="8" y="22"/>
                      <a:pt x="8" y="22"/>
                      <a:pt x="7" y="22"/>
                    </a:cubicBezTo>
                    <a:cubicBezTo>
                      <a:pt x="7" y="22"/>
                      <a:pt x="7" y="22"/>
                      <a:pt x="6" y="22"/>
                    </a:cubicBezTo>
                    <a:cubicBezTo>
                      <a:pt x="7" y="22"/>
                      <a:pt x="7" y="22"/>
                      <a:pt x="7" y="22"/>
                    </a:cubicBezTo>
                    <a:cubicBezTo>
                      <a:pt x="6" y="22"/>
                      <a:pt x="5" y="21"/>
                      <a:pt x="5" y="21"/>
                    </a:cubicBezTo>
                    <a:cubicBezTo>
                      <a:pt x="5" y="23"/>
                      <a:pt x="5" y="23"/>
                      <a:pt x="5" y="23"/>
                    </a:cubicBezTo>
                    <a:cubicBezTo>
                      <a:pt x="4" y="25"/>
                      <a:pt x="0" y="27"/>
                      <a:pt x="0" y="30"/>
                    </a:cubicBezTo>
                    <a:cubicBezTo>
                      <a:pt x="0" y="31"/>
                      <a:pt x="1" y="32"/>
                      <a:pt x="1" y="33"/>
                    </a:cubicBezTo>
                    <a:cubicBezTo>
                      <a:pt x="1" y="33"/>
                      <a:pt x="1" y="38"/>
                      <a:pt x="1" y="39"/>
                    </a:cubicBezTo>
                    <a:cubicBezTo>
                      <a:pt x="3" y="39"/>
                      <a:pt x="3" y="39"/>
                      <a:pt x="3" y="39"/>
                    </a:cubicBezTo>
                    <a:cubicBezTo>
                      <a:pt x="5" y="37"/>
                      <a:pt x="7" y="38"/>
                      <a:pt x="10" y="35"/>
                    </a:cubicBezTo>
                    <a:cubicBezTo>
                      <a:pt x="8" y="34"/>
                      <a:pt x="4" y="34"/>
                      <a:pt x="4" y="31"/>
                    </a:cubicBezTo>
                    <a:cubicBezTo>
                      <a:pt x="4" y="29"/>
                      <a:pt x="5" y="28"/>
                      <a:pt x="7" y="28"/>
                    </a:cubicBezTo>
                    <a:cubicBezTo>
                      <a:pt x="8" y="28"/>
                      <a:pt x="11" y="29"/>
                      <a:pt x="13" y="29"/>
                    </a:cubicBezTo>
                    <a:cubicBezTo>
                      <a:pt x="13" y="28"/>
                      <a:pt x="14" y="27"/>
                      <a:pt x="15" y="27"/>
                    </a:cubicBezTo>
                    <a:cubicBezTo>
                      <a:pt x="20" y="30"/>
                      <a:pt x="22" y="31"/>
                      <a:pt x="27" y="33"/>
                    </a:cubicBezTo>
                    <a:cubicBezTo>
                      <a:pt x="29" y="30"/>
                      <a:pt x="31" y="24"/>
                      <a:pt x="37" y="24"/>
                    </a:cubicBezTo>
                    <a:cubicBezTo>
                      <a:pt x="41" y="24"/>
                      <a:pt x="43" y="23"/>
                      <a:pt x="46" y="21"/>
                    </a:cubicBezTo>
                    <a:cubicBezTo>
                      <a:pt x="45" y="21"/>
                      <a:pt x="42" y="19"/>
                      <a:pt x="42" y="17"/>
                    </a:cubicBezTo>
                    <a:cubicBezTo>
                      <a:pt x="42" y="16"/>
                      <a:pt x="44" y="15"/>
                      <a:pt x="44" y="14"/>
                    </a:cubicBezTo>
                    <a:cubicBezTo>
                      <a:pt x="44" y="14"/>
                      <a:pt x="43" y="14"/>
                      <a:pt x="43" y="14"/>
                    </a:cubicBezTo>
                    <a:cubicBezTo>
                      <a:pt x="41" y="14"/>
                      <a:pt x="40" y="15"/>
                      <a:pt x="38" y="15"/>
                    </a:cubicBezTo>
                    <a:cubicBezTo>
                      <a:pt x="27" y="15"/>
                      <a:pt x="24" y="5"/>
                      <a:pt x="1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8" name="Freeform 63"/>
              <p:cNvSpPr>
                <a:spLocks noEditPoints="1"/>
              </p:cNvSpPr>
              <p:nvPr/>
            </p:nvSpPr>
            <p:spPr bwMode="auto">
              <a:xfrm>
                <a:off x="8069263" y="2851150"/>
                <a:ext cx="17462" cy="15875"/>
              </a:xfrm>
              <a:custGeom>
                <a:avLst/>
                <a:gdLst>
                  <a:gd name="T0" fmla="*/ 7 w 8"/>
                  <a:gd name="T1" fmla="*/ 0 h 7"/>
                  <a:gd name="T2" fmla="*/ 1 w 8"/>
                  <a:gd name="T3" fmla="*/ 5 h 7"/>
                  <a:gd name="T4" fmla="*/ 1 w 8"/>
                  <a:gd name="T5" fmla="*/ 7 h 7"/>
                  <a:gd name="T6" fmla="*/ 8 w 8"/>
                  <a:gd name="T7" fmla="*/ 1 h 7"/>
                  <a:gd name="T8" fmla="*/ 7 w 8"/>
                  <a:gd name="T9" fmla="*/ 0 h 7"/>
                  <a:gd name="T10" fmla="*/ 6 w 8"/>
                  <a:gd name="T11" fmla="*/ 0 h 7"/>
                  <a:gd name="T12" fmla="*/ 7 w 8"/>
                  <a:gd name="T13" fmla="*/ 0 h 7"/>
                  <a:gd name="T14" fmla="*/ 7 w 8"/>
                  <a:gd name="T15" fmla="*/ 0 h 7"/>
                  <a:gd name="T16" fmla="*/ 6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7" y="0"/>
                    </a:moveTo>
                    <a:cubicBezTo>
                      <a:pt x="4" y="1"/>
                      <a:pt x="2" y="3"/>
                      <a:pt x="1" y="5"/>
                    </a:cubicBezTo>
                    <a:cubicBezTo>
                      <a:pt x="0" y="5"/>
                      <a:pt x="0" y="7"/>
                      <a:pt x="1" y="7"/>
                    </a:cubicBezTo>
                    <a:cubicBezTo>
                      <a:pt x="3" y="7"/>
                      <a:pt x="6" y="3"/>
                      <a:pt x="8" y="1"/>
                    </a:cubicBezTo>
                    <a:cubicBezTo>
                      <a:pt x="7" y="0"/>
                      <a:pt x="7" y="0"/>
                      <a:pt x="7" y="0"/>
                    </a:cubicBezTo>
                    <a:moveTo>
                      <a:pt x="6" y="0"/>
                    </a:moveTo>
                    <a:cubicBezTo>
                      <a:pt x="7" y="0"/>
                      <a:pt x="7" y="0"/>
                      <a:pt x="7" y="0"/>
                    </a:cubicBezTo>
                    <a:cubicBezTo>
                      <a:pt x="7" y="0"/>
                      <a:pt x="7" y="0"/>
                      <a:pt x="7" y="0"/>
                    </a:cubicBezTo>
                    <a:cubicBezTo>
                      <a:pt x="6" y="0"/>
                      <a:pt x="6" y="0"/>
                      <a:pt x="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49" name="Freeform 64"/>
              <p:cNvSpPr>
                <a:spLocks/>
              </p:cNvSpPr>
              <p:nvPr/>
            </p:nvSpPr>
            <p:spPr bwMode="auto">
              <a:xfrm>
                <a:off x="8104188" y="2830513"/>
                <a:ext cx="22225" cy="14288"/>
              </a:xfrm>
              <a:custGeom>
                <a:avLst/>
                <a:gdLst>
                  <a:gd name="T0" fmla="*/ 10 w 10"/>
                  <a:gd name="T1" fmla="*/ 0 h 7"/>
                  <a:gd name="T2" fmla="*/ 9 w 10"/>
                  <a:gd name="T3" fmla="*/ 0 h 7"/>
                  <a:gd name="T4" fmla="*/ 6 w 10"/>
                  <a:gd name="T5" fmla="*/ 0 h 7"/>
                  <a:gd name="T6" fmla="*/ 0 w 10"/>
                  <a:gd name="T7" fmla="*/ 6 h 7"/>
                  <a:gd name="T8" fmla="*/ 0 w 10"/>
                  <a:gd name="T9" fmla="*/ 7 h 7"/>
                  <a:gd name="T10" fmla="*/ 10 w 10"/>
                  <a:gd name="T11" fmla="*/ 2 h 7"/>
                  <a:gd name="T12" fmla="*/ 10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0" y="0"/>
                    </a:moveTo>
                    <a:cubicBezTo>
                      <a:pt x="10" y="0"/>
                      <a:pt x="9" y="0"/>
                      <a:pt x="9" y="0"/>
                    </a:cubicBezTo>
                    <a:cubicBezTo>
                      <a:pt x="8" y="0"/>
                      <a:pt x="7" y="0"/>
                      <a:pt x="6" y="0"/>
                    </a:cubicBezTo>
                    <a:cubicBezTo>
                      <a:pt x="3" y="0"/>
                      <a:pt x="0" y="6"/>
                      <a:pt x="0" y="6"/>
                    </a:cubicBezTo>
                    <a:cubicBezTo>
                      <a:pt x="0" y="7"/>
                      <a:pt x="0" y="7"/>
                      <a:pt x="0" y="7"/>
                    </a:cubicBezTo>
                    <a:cubicBezTo>
                      <a:pt x="4" y="7"/>
                      <a:pt x="4" y="2"/>
                      <a:pt x="10" y="2"/>
                    </a:cubicBezTo>
                    <a:cubicBezTo>
                      <a:pt x="10" y="0"/>
                      <a:pt x="10" y="0"/>
                      <a:pt x="1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0" name="Freeform 65"/>
              <p:cNvSpPr>
                <a:spLocks/>
              </p:cNvSpPr>
              <p:nvPr/>
            </p:nvSpPr>
            <p:spPr bwMode="auto">
              <a:xfrm>
                <a:off x="8145463" y="2813050"/>
                <a:ext cx="11112" cy="11113"/>
              </a:xfrm>
              <a:custGeom>
                <a:avLst/>
                <a:gdLst>
                  <a:gd name="T0" fmla="*/ 5 w 5"/>
                  <a:gd name="T1" fmla="*/ 0 h 5"/>
                  <a:gd name="T2" fmla="*/ 1 w 5"/>
                  <a:gd name="T3" fmla="*/ 1 h 5"/>
                  <a:gd name="T4" fmla="*/ 0 w 5"/>
                  <a:gd name="T5" fmla="*/ 4 h 5"/>
                  <a:gd name="T6" fmla="*/ 0 w 5"/>
                  <a:gd name="T7" fmla="*/ 5 h 5"/>
                  <a:gd name="T8" fmla="*/ 5 w 5"/>
                  <a:gd name="T9" fmla="*/ 0 h 5"/>
                </a:gdLst>
                <a:ahLst/>
                <a:cxnLst>
                  <a:cxn ang="0">
                    <a:pos x="T0" y="T1"/>
                  </a:cxn>
                  <a:cxn ang="0">
                    <a:pos x="T2" y="T3"/>
                  </a:cxn>
                  <a:cxn ang="0">
                    <a:pos x="T4" y="T5"/>
                  </a:cxn>
                  <a:cxn ang="0">
                    <a:pos x="T6" y="T7"/>
                  </a:cxn>
                  <a:cxn ang="0">
                    <a:pos x="T8" y="T9"/>
                  </a:cxn>
                </a:cxnLst>
                <a:rect l="0" t="0" r="r" b="b"/>
                <a:pathLst>
                  <a:path w="5" h="5">
                    <a:moveTo>
                      <a:pt x="5" y="0"/>
                    </a:moveTo>
                    <a:cubicBezTo>
                      <a:pt x="5" y="0"/>
                      <a:pt x="1" y="0"/>
                      <a:pt x="1" y="1"/>
                    </a:cubicBezTo>
                    <a:cubicBezTo>
                      <a:pt x="0" y="2"/>
                      <a:pt x="1" y="4"/>
                      <a:pt x="0" y="4"/>
                    </a:cubicBezTo>
                    <a:cubicBezTo>
                      <a:pt x="0" y="4"/>
                      <a:pt x="0" y="5"/>
                      <a:pt x="0" y="5"/>
                    </a:cubicBezTo>
                    <a:cubicBezTo>
                      <a:pt x="3" y="5"/>
                      <a:pt x="5" y="1"/>
                      <a:pt x="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1" name="Freeform 66"/>
              <p:cNvSpPr>
                <a:spLocks/>
              </p:cNvSpPr>
              <p:nvPr/>
            </p:nvSpPr>
            <p:spPr bwMode="auto">
              <a:xfrm>
                <a:off x="8002588" y="2624138"/>
                <a:ext cx="49212" cy="193675"/>
              </a:xfrm>
              <a:custGeom>
                <a:avLst/>
                <a:gdLst>
                  <a:gd name="T0" fmla="*/ 9 w 23"/>
                  <a:gd name="T1" fmla="*/ 0 h 89"/>
                  <a:gd name="T2" fmla="*/ 7 w 23"/>
                  <a:gd name="T3" fmla="*/ 0 h 89"/>
                  <a:gd name="T4" fmla="*/ 7 w 23"/>
                  <a:gd name="T5" fmla="*/ 6 h 89"/>
                  <a:gd name="T6" fmla="*/ 6 w 23"/>
                  <a:gd name="T7" fmla="*/ 10 h 89"/>
                  <a:gd name="T8" fmla="*/ 0 w 23"/>
                  <a:gd name="T9" fmla="*/ 24 h 89"/>
                  <a:gd name="T10" fmla="*/ 4 w 23"/>
                  <a:gd name="T11" fmla="*/ 35 h 89"/>
                  <a:gd name="T12" fmla="*/ 4 w 23"/>
                  <a:gd name="T13" fmla="*/ 51 h 89"/>
                  <a:gd name="T14" fmla="*/ 3 w 23"/>
                  <a:gd name="T15" fmla="*/ 60 h 89"/>
                  <a:gd name="T16" fmla="*/ 5 w 23"/>
                  <a:gd name="T17" fmla="*/ 68 h 89"/>
                  <a:gd name="T18" fmla="*/ 4 w 23"/>
                  <a:gd name="T19" fmla="*/ 81 h 89"/>
                  <a:gd name="T20" fmla="*/ 4 w 23"/>
                  <a:gd name="T21" fmla="*/ 89 h 89"/>
                  <a:gd name="T22" fmla="*/ 10 w 23"/>
                  <a:gd name="T23" fmla="*/ 83 h 89"/>
                  <a:gd name="T24" fmla="*/ 13 w 23"/>
                  <a:gd name="T25" fmla="*/ 83 h 89"/>
                  <a:gd name="T26" fmla="*/ 16 w 23"/>
                  <a:gd name="T27" fmla="*/ 86 h 89"/>
                  <a:gd name="T28" fmla="*/ 16 w 23"/>
                  <a:gd name="T29" fmla="*/ 85 h 89"/>
                  <a:gd name="T30" fmla="*/ 17 w 23"/>
                  <a:gd name="T31" fmla="*/ 85 h 89"/>
                  <a:gd name="T32" fmla="*/ 9 w 23"/>
                  <a:gd name="T33" fmla="*/ 71 h 89"/>
                  <a:gd name="T34" fmla="*/ 17 w 23"/>
                  <a:gd name="T35" fmla="*/ 54 h 89"/>
                  <a:gd name="T36" fmla="*/ 23 w 23"/>
                  <a:gd name="T37" fmla="*/ 58 h 89"/>
                  <a:gd name="T38" fmla="*/ 15 w 23"/>
                  <a:gd name="T39" fmla="*/ 39 h 89"/>
                  <a:gd name="T40" fmla="*/ 13 w 23"/>
                  <a:gd name="T41" fmla="*/ 31 h 89"/>
                  <a:gd name="T42" fmla="*/ 13 w 23"/>
                  <a:gd name="T43" fmla="*/ 24 h 89"/>
                  <a:gd name="T44" fmla="*/ 13 w 23"/>
                  <a:gd name="T45" fmla="*/ 13 h 89"/>
                  <a:gd name="T46" fmla="*/ 9 w 23"/>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89">
                    <a:moveTo>
                      <a:pt x="9" y="0"/>
                    </a:moveTo>
                    <a:cubicBezTo>
                      <a:pt x="9" y="0"/>
                      <a:pt x="8" y="0"/>
                      <a:pt x="7" y="0"/>
                    </a:cubicBezTo>
                    <a:cubicBezTo>
                      <a:pt x="7" y="3"/>
                      <a:pt x="7" y="3"/>
                      <a:pt x="7" y="6"/>
                    </a:cubicBezTo>
                    <a:cubicBezTo>
                      <a:pt x="7" y="8"/>
                      <a:pt x="6" y="8"/>
                      <a:pt x="6" y="10"/>
                    </a:cubicBezTo>
                    <a:cubicBezTo>
                      <a:pt x="2" y="11"/>
                      <a:pt x="0" y="18"/>
                      <a:pt x="0" y="24"/>
                    </a:cubicBezTo>
                    <a:cubicBezTo>
                      <a:pt x="0" y="29"/>
                      <a:pt x="4" y="30"/>
                      <a:pt x="4" y="35"/>
                    </a:cubicBezTo>
                    <a:cubicBezTo>
                      <a:pt x="4" y="42"/>
                      <a:pt x="4" y="44"/>
                      <a:pt x="4" y="51"/>
                    </a:cubicBezTo>
                    <a:cubicBezTo>
                      <a:pt x="4" y="55"/>
                      <a:pt x="3" y="56"/>
                      <a:pt x="3" y="60"/>
                    </a:cubicBezTo>
                    <a:cubicBezTo>
                      <a:pt x="3" y="63"/>
                      <a:pt x="5" y="64"/>
                      <a:pt x="5" y="68"/>
                    </a:cubicBezTo>
                    <a:cubicBezTo>
                      <a:pt x="5" y="72"/>
                      <a:pt x="4" y="76"/>
                      <a:pt x="4" y="81"/>
                    </a:cubicBezTo>
                    <a:cubicBezTo>
                      <a:pt x="4" y="82"/>
                      <a:pt x="3" y="89"/>
                      <a:pt x="4" y="89"/>
                    </a:cubicBezTo>
                    <a:cubicBezTo>
                      <a:pt x="7" y="89"/>
                      <a:pt x="7" y="83"/>
                      <a:pt x="10" y="83"/>
                    </a:cubicBezTo>
                    <a:cubicBezTo>
                      <a:pt x="11" y="83"/>
                      <a:pt x="12" y="83"/>
                      <a:pt x="13" y="83"/>
                    </a:cubicBezTo>
                    <a:cubicBezTo>
                      <a:pt x="13" y="84"/>
                      <a:pt x="15" y="86"/>
                      <a:pt x="16" y="86"/>
                    </a:cubicBezTo>
                    <a:cubicBezTo>
                      <a:pt x="16" y="86"/>
                      <a:pt x="16" y="85"/>
                      <a:pt x="16" y="85"/>
                    </a:cubicBezTo>
                    <a:cubicBezTo>
                      <a:pt x="17" y="85"/>
                      <a:pt x="17" y="85"/>
                      <a:pt x="17" y="85"/>
                    </a:cubicBezTo>
                    <a:cubicBezTo>
                      <a:pt x="15" y="80"/>
                      <a:pt x="9" y="77"/>
                      <a:pt x="9" y="71"/>
                    </a:cubicBezTo>
                    <a:cubicBezTo>
                      <a:pt x="9" y="63"/>
                      <a:pt x="9" y="54"/>
                      <a:pt x="17" y="54"/>
                    </a:cubicBezTo>
                    <a:cubicBezTo>
                      <a:pt x="20" y="54"/>
                      <a:pt x="22" y="56"/>
                      <a:pt x="23" y="58"/>
                    </a:cubicBezTo>
                    <a:cubicBezTo>
                      <a:pt x="21" y="51"/>
                      <a:pt x="18" y="46"/>
                      <a:pt x="15" y="39"/>
                    </a:cubicBezTo>
                    <a:cubicBezTo>
                      <a:pt x="15" y="37"/>
                      <a:pt x="13" y="34"/>
                      <a:pt x="13" y="31"/>
                    </a:cubicBezTo>
                    <a:cubicBezTo>
                      <a:pt x="13" y="24"/>
                      <a:pt x="13" y="24"/>
                      <a:pt x="13" y="24"/>
                    </a:cubicBezTo>
                    <a:cubicBezTo>
                      <a:pt x="11" y="20"/>
                      <a:pt x="14" y="17"/>
                      <a:pt x="13" y="13"/>
                    </a:cubicBezTo>
                    <a:cubicBezTo>
                      <a:pt x="11" y="10"/>
                      <a:pt x="9" y="6"/>
                      <a:pt x="9"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2" name="Freeform 67"/>
              <p:cNvSpPr>
                <a:spLocks noEditPoints="1"/>
              </p:cNvSpPr>
              <p:nvPr/>
            </p:nvSpPr>
            <p:spPr bwMode="auto">
              <a:xfrm>
                <a:off x="6421438" y="1955800"/>
                <a:ext cx="307975" cy="227013"/>
              </a:xfrm>
              <a:custGeom>
                <a:avLst/>
                <a:gdLst>
                  <a:gd name="T0" fmla="*/ 49 w 142"/>
                  <a:gd name="T1" fmla="*/ 103 h 104"/>
                  <a:gd name="T2" fmla="*/ 49 w 142"/>
                  <a:gd name="T3" fmla="*/ 104 h 104"/>
                  <a:gd name="T4" fmla="*/ 49 w 142"/>
                  <a:gd name="T5" fmla="*/ 103 h 104"/>
                  <a:gd name="T6" fmla="*/ 48 w 142"/>
                  <a:gd name="T7" fmla="*/ 103 h 104"/>
                  <a:gd name="T8" fmla="*/ 49 w 142"/>
                  <a:gd name="T9" fmla="*/ 103 h 104"/>
                  <a:gd name="T10" fmla="*/ 49 w 142"/>
                  <a:gd name="T11" fmla="*/ 103 h 104"/>
                  <a:gd name="T12" fmla="*/ 48 w 142"/>
                  <a:gd name="T13" fmla="*/ 103 h 104"/>
                  <a:gd name="T14" fmla="*/ 46 w 142"/>
                  <a:gd name="T15" fmla="*/ 101 h 104"/>
                  <a:gd name="T16" fmla="*/ 48 w 142"/>
                  <a:gd name="T17" fmla="*/ 103 h 104"/>
                  <a:gd name="T18" fmla="*/ 46 w 142"/>
                  <a:gd name="T19" fmla="*/ 101 h 104"/>
                  <a:gd name="T20" fmla="*/ 130 w 142"/>
                  <a:gd name="T21" fmla="*/ 0 h 104"/>
                  <a:gd name="T22" fmla="*/ 88 w 142"/>
                  <a:gd name="T23" fmla="*/ 16 h 104"/>
                  <a:gd name="T24" fmla="*/ 80 w 142"/>
                  <a:gd name="T25" fmla="*/ 13 h 104"/>
                  <a:gd name="T26" fmla="*/ 70 w 142"/>
                  <a:gd name="T27" fmla="*/ 16 h 104"/>
                  <a:gd name="T28" fmla="*/ 45 w 142"/>
                  <a:gd name="T29" fmla="*/ 30 h 104"/>
                  <a:gd name="T30" fmla="*/ 34 w 142"/>
                  <a:gd name="T31" fmla="*/ 32 h 104"/>
                  <a:gd name="T32" fmla="*/ 31 w 142"/>
                  <a:gd name="T33" fmla="*/ 35 h 104"/>
                  <a:gd name="T34" fmla="*/ 33 w 142"/>
                  <a:gd name="T35" fmla="*/ 40 h 104"/>
                  <a:gd name="T36" fmla="*/ 18 w 142"/>
                  <a:gd name="T37" fmla="*/ 57 h 104"/>
                  <a:gd name="T38" fmla="*/ 22 w 142"/>
                  <a:gd name="T39" fmla="*/ 63 h 104"/>
                  <a:gd name="T40" fmla="*/ 9 w 142"/>
                  <a:gd name="T41" fmla="*/ 71 h 104"/>
                  <a:gd name="T42" fmla="*/ 9 w 142"/>
                  <a:gd name="T43" fmla="*/ 75 h 104"/>
                  <a:gd name="T44" fmla="*/ 0 w 142"/>
                  <a:gd name="T45" fmla="*/ 87 h 104"/>
                  <a:gd name="T46" fmla="*/ 5 w 142"/>
                  <a:gd name="T47" fmla="*/ 92 h 104"/>
                  <a:gd name="T48" fmla="*/ 11 w 142"/>
                  <a:gd name="T49" fmla="*/ 92 h 104"/>
                  <a:gd name="T50" fmla="*/ 14 w 142"/>
                  <a:gd name="T51" fmla="*/ 92 h 104"/>
                  <a:gd name="T52" fmla="*/ 18 w 142"/>
                  <a:gd name="T53" fmla="*/ 102 h 104"/>
                  <a:gd name="T54" fmla="*/ 20 w 142"/>
                  <a:gd name="T55" fmla="*/ 103 h 104"/>
                  <a:gd name="T56" fmla="*/ 25 w 142"/>
                  <a:gd name="T57" fmla="*/ 102 h 104"/>
                  <a:gd name="T58" fmla="*/ 27 w 142"/>
                  <a:gd name="T59" fmla="*/ 104 h 104"/>
                  <a:gd name="T60" fmla="*/ 49 w 142"/>
                  <a:gd name="T61" fmla="*/ 104 h 104"/>
                  <a:gd name="T62" fmla="*/ 49 w 142"/>
                  <a:gd name="T63" fmla="*/ 103 h 104"/>
                  <a:gd name="T64" fmla="*/ 33 w 142"/>
                  <a:gd name="T65" fmla="*/ 84 h 104"/>
                  <a:gd name="T66" fmla="*/ 67 w 142"/>
                  <a:gd name="T67" fmla="*/ 43 h 104"/>
                  <a:gd name="T68" fmla="*/ 80 w 142"/>
                  <a:gd name="T69" fmla="*/ 36 h 104"/>
                  <a:gd name="T70" fmla="*/ 87 w 142"/>
                  <a:gd name="T71" fmla="*/ 29 h 104"/>
                  <a:gd name="T72" fmla="*/ 113 w 142"/>
                  <a:gd name="T73" fmla="*/ 22 h 104"/>
                  <a:gd name="T74" fmla="*/ 142 w 142"/>
                  <a:gd name="T75" fmla="*/ 7 h 104"/>
                  <a:gd name="T76" fmla="*/ 130 w 142"/>
                  <a:gd name="T7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04">
                    <a:moveTo>
                      <a:pt x="49" y="103"/>
                    </a:moveTo>
                    <a:cubicBezTo>
                      <a:pt x="49" y="104"/>
                      <a:pt x="49" y="104"/>
                      <a:pt x="49" y="104"/>
                    </a:cubicBezTo>
                    <a:cubicBezTo>
                      <a:pt x="49" y="103"/>
                      <a:pt x="49" y="103"/>
                      <a:pt x="49" y="103"/>
                    </a:cubicBezTo>
                    <a:moveTo>
                      <a:pt x="48" y="103"/>
                    </a:moveTo>
                    <a:cubicBezTo>
                      <a:pt x="48" y="103"/>
                      <a:pt x="48" y="103"/>
                      <a:pt x="49" y="103"/>
                    </a:cubicBezTo>
                    <a:cubicBezTo>
                      <a:pt x="49" y="103"/>
                      <a:pt x="49" y="103"/>
                      <a:pt x="49" y="103"/>
                    </a:cubicBezTo>
                    <a:cubicBezTo>
                      <a:pt x="48" y="103"/>
                      <a:pt x="48" y="103"/>
                      <a:pt x="48" y="103"/>
                    </a:cubicBezTo>
                    <a:moveTo>
                      <a:pt x="46" y="101"/>
                    </a:moveTo>
                    <a:cubicBezTo>
                      <a:pt x="48" y="103"/>
                      <a:pt x="48" y="103"/>
                      <a:pt x="48" y="103"/>
                    </a:cubicBezTo>
                    <a:cubicBezTo>
                      <a:pt x="48" y="102"/>
                      <a:pt x="47" y="101"/>
                      <a:pt x="46" y="101"/>
                    </a:cubicBezTo>
                    <a:moveTo>
                      <a:pt x="130" y="0"/>
                    </a:moveTo>
                    <a:cubicBezTo>
                      <a:pt x="116" y="0"/>
                      <a:pt x="103" y="16"/>
                      <a:pt x="88" y="16"/>
                    </a:cubicBezTo>
                    <a:cubicBezTo>
                      <a:pt x="85" y="16"/>
                      <a:pt x="83" y="13"/>
                      <a:pt x="80" y="13"/>
                    </a:cubicBezTo>
                    <a:cubicBezTo>
                      <a:pt x="74" y="13"/>
                      <a:pt x="74" y="16"/>
                      <a:pt x="70" y="16"/>
                    </a:cubicBezTo>
                    <a:cubicBezTo>
                      <a:pt x="60" y="16"/>
                      <a:pt x="52" y="30"/>
                      <a:pt x="45" y="30"/>
                    </a:cubicBezTo>
                    <a:cubicBezTo>
                      <a:pt x="41" y="30"/>
                      <a:pt x="38" y="32"/>
                      <a:pt x="34" y="32"/>
                    </a:cubicBezTo>
                    <a:cubicBezTo>
                      <a:pt x="32" y="32"/>
                      <a:pt x="31" y="34"/>
                      <a:pt x="31" y="35"/>
                    </a:cubicBezTo>
                    <a:cubicBezTo>
                      <a:pt x="31" y="36"/>
                      <a:pt x="33" y="38"/>
                      <a:pt x="33" y="40"/>
                    </a:cubicBezTo>
                    <a:cubicBezTo>
                      <a:pt x="33" y="48"/>
                      <a:pt x="18" y="52"/>
                      <a:pt x="18" y="57"/>
                    </a:cubicBezTo>
                    <a:cubicBezTo>
                      <a:pt x="18" y="59"/>
                      <a:pt x="22" y="60"/>
                      <a:pt x="22" y="63"/>
                    </a:cubicBezTo>
                    <a:cubicBezTo>
                      <a:pt x="18" y="64"/>
                      <a:pt x="9" y="66"/>
                      <a:pt x="9" y="71"/>
                    </a:cubicBezTo>
                    <a:cubicBezTo>
                      <a:pt x="9" y="74"/>
                      <a:pt x="9" y="75"/>
                      <a:pt x="9" y="75"/>
                    </a:cubicBezTo>
                    <a:cubicBezTo>
                      <a:pt x="9" y="80"/>
                      <a:pt x="0" y="80"/>
                      <a:pt x="0" y="87"/>
                    </a:cubicBezTo>
                    <a:cubicBezTo>
                      <a:pt x="0" y="90"/>
                      <a:pt x="5" y="92"/>
                      <a:pt x="5" y="92"/>
                    </a:cubicBezTo>
                    <a:cubicBezTo>
                      <a:pt x="5" y="92"/>
                      <a:pt x="9" y="92"/>
                      <a:pt x="11" y="92"/>
                    </a:cubicBezTo>
                    <a:cubicBezTo>
                      <a:pt x="13" y="92"/>
                      <a:pt x="14" y="92"/>
                      <a:pt x="14" y="92"/>
                    </a:cubicBezTo>
                    <a:cubicBezTo>
                      <a:pt x="19" y="94"/>
                      <a:pt x="16" y="98"/>
                      <a:pt x="18" y="102"/>
                    </a:cubicBezTo>
                    <a:cubicBezTo>
                      <a:pt x="18" y="103"/>
                      <a:pt x="19" y="103"/>
                      <a:pt x="20" y="103"/>
                    </a:cubicBezTo>
                    <a:cubicBezTo>
                      <a:pt x="21" y="103"/>
                      <a:pt x="24" y="102"/>
                      <a:pt x="25" y="102"/>
                    </a:cubicBezTo>
                    <a:cubicBezTo>
                      <a:pt x="26" y="102"/>
                      <a:pt x="27" y="104"/>
                      <a:pt x="27" y="104"/>
                    </a:cubicBezTo>
                    <a:cubicBezTo>
                      <a:pt x="49" y="104"/>
                      <a:pt x="49" y="104"/>
                      <a:pt x="49" y="104"/>
                    </a:cubicBezTo>
                    <a:cubicBezTo>
                      <a:pt x="49" y="104"/>
                      <a:pt x="49" y="103"/>
                      <a:pt x="49" y="103"/>
                    </a:cubicBezTo>
                    <a:cubicBezTo>
                      <a:pt x="42" y="97"/>
                      <a:pt x="33" y="95"/>
                      <a:pt x="33" y="84"/>
                    </a:cubicBezTo>
                    <a:cubicBezTo>
                      <a:pt x="33" y="66"/>
                      <a:pt x="52" y="47"/>
                      <a:pt x="67" y="43"/>
                    </a:cubicBezTo>
                    <a:cubicBezTo>
                      <a:pt x="72" y="42"/>
                      <a:pt x="73" y="36"/>
                      <a:pt x="80" y="36"/>
                    </a:cubicBezTo>
                    <a:cubicBezTo>
                      <a:pt x="84" y="36"/>
                      <a:pt x="85" y="30"/>
                      <a:pt x="87" y="29"/>
                    </a:cubicBezTo>
                    <a:cubicBezTo>
                      <a:pt x="96" y="25"/>
                      <a:pt x="103" y="27"/>
                      <a:pt x="113" y="22"/>
                    </a:cubicBezTo>
                    <a:cubicBezTo>
                      <a:pt x="120" y="19"/>
                      <a:pt x="142" y="17"/>
                      <a:pt x="142" y="7"/>
                    </a:cubicBezTo>
                    <a:cubicBezTo>
                      <a:pt x="142" y="4"/>
                      <a:pt x="134" y="0"/>
                      <a:pt x="13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3" name="Freeform 70"/>
              <p:cNvSpPr>
                <a:spLocks/>
              </p:cNvSpPr>
              <p:nvPr/>
            </p:nvSpPr>
            <p:spPr bwMode="auto">
              <a:xfrm>
                <a:off x="5870575" y="1935163"/>
                <a:ext cx="2976562" cy="1108075"/>
              </a:xfrm>
              <a:custGeom>
                <a:avLst/>
                <a:gdLst>
                  <a:gd name="T0" fmla="*/ 531 w 1371"/>
                  <a:gd name="T1" fmla="*/ 63 h 510"/>
                  <a:gd name="T2" fmla="*/ 452 w 1371"/>
                  <a:gd name="T3" fmla="*/ 96 h 510"/>
                  <a:gd name="T4" fmla="*/ 413 w 1371"/>
                  <a:gd name="T5" fmla="*/ 78 h 510"/>
                  <a:gd name="T6" fmla="*/ 333 w 1371"/>
                  <a:gd name="T7" fmla="*/ 125 h 510"/>
                  <a:gd name="T8" fmla="*/ 266 w 1371"/>
                  <a:gd name="T9" fmla="*/ 139 h 510"/>
                  <a:gd name="T10" fmla="*/ 189 w 1371"/>
                  <a:gd name="T11" fmla="*/ 174 h 510"/>
                  <a:gd name="T12" fmla="*/ 137 w 1371"/>
                  <a:gd name="T13" fmla="*/ 201 h 510"/>
                  <a:gd name="T14" fmla="*/ 93 w 1371"/>
                  <a:gd name="T15" fmla="*/ 126 h 510"/>
                  <a:gd name="T16" fmla="*/ 81 w 1371"/>
                  <a:gd name="T17" fmla="*/ 152 h 510"/>
                  <a:gd name="T18" fmla="*/ 79 w 1371"/>
                  <a:gd name="T19" fmla="*/ 186 h 510"/>
                  <a:gd name="T20" fmla="*/ 93 w 1371"/>
                  <a:gd name="T21" fmla="*/ 216 h 510"/>
                  <a:gd name="T22" fmla="*/ 45 w 1371"/>
                  <a:gd name="T23" fmla="*/ 258 h 510"/>
                  <a:gd name="T24" fmla="*/ 0 w 1371"/>
                  <a:gd name="T25" fmla="*/ 318 h 510"/>
                  <a:gd name="T26" fmla="*/ 10 w 1371"/>
                  <a:gd name="T27" fmla="*/ 317 h 510"/>
                  <a:gd name="T28" fmla="*/ 30 w 1371"/>
                  <a:gd name="T29" fmla="*/ 343 h 510"/>
                  <a:gd name="T30" fmla="*/ 24 w 1371"/>
                  <a:gd name="T31" fmla="*/ 381 h 510"/>
                  <a:gd name="T32" fmla="*/ 71 w 1371"/>
                  <a:gd name="T33" fmla="*/ 412 h 510"/>
                  <a:gd name="T34" fmla="*/ 126 w 1371"/>
                  <a:gd name="T35" fmla="*/ 414 h 510"/>
                  <a:gd name="T36" fmla="*/ 176 w 1371"/>
                  <a:gd name="T37" fmla="*/ 451 h 510"/>
                  <a:gd name="T38" fmla="*/ 214 w 1371"/>
                  <a:gd name="T39" fmla="*/ 476 h 510"/>
                  <a:gd name="T40" fmla="*/ 231 w 1371"/>
                  <a:gd name="T41" fmla="*/ 475 h 510"/>
                  <a:gd name="T42" fmla="*/ 224 w 1371"/>
                  <a:gd name="T43" fmla="*/ 407 h 510"/>
                  <a:gd name="T44" fmla="*/ 245 w 1371"/>
                  <a:gd name="T45" fmla="*/ 421 h 510"/>
                  <a:gd name="T46" fmla="*/ 270 w 1371"/>
                  <a:gd name="T47" fmla="*/ 460 h 510"/>
                  <a:gd name="T48" fmla="*/ 286 w 1371"/>
                  <a:gd name="T49" fmla="*/ 484 h 510"/>
                  <a:gd name="T50" fmla="*/ 335 w 1371"/>
                  <a:gd name="T51" fmla="*/ 504 h 510"/>
                  <a:gd name="T52" fmla="*/ 371 w 1371"/>
                  <a:gd name="T53" fmla="*/ 489 h 510"/>
                  <a:gd name="T54" fmla="*/ 379 w 1371"/>
                  <a:gd name="T55" fmla="*/ 492 h 510"/>
                  <a:gd name="T56" fmla="*/ 390 w 1371"/>
                  <a:gd name="T57" fmla="*/ 494 h 510"/>
                  <a:gd name="T58" fmla="*/ 403 w 1371"/>
                  <a:gd name="T59" fmla="*/ 487 h 510"/>
                  <a:gd name="T60" fmla="*/ 414 w 1371"/>
                  <a:gd name="T61" fmla="*/ 480 h 510"/>
                  <a:gd name="T62" fmla="*/ 444 w 1371"/>
                  <a:gd name="T63" fmla="*/ 491 h 510"/>
                  <a:gd name="T64" fmla="*/ 445 w 1371"/>
                  <a:gd name="T65" fmla="*/ 461 h 510"/>
                  <a:gd name="T66" fmla="*/ 512 w 1371"/>
                  <a:gd name="T67" fmla="*/ 398 h 510"/>
                  <a:gd name="T68" fmla="*/ 518 w 1371"/>
                  <a:gd name="T69" fmla="*/ 398 h 510"/>
                  <a:gd name="T70" fmla="*/ 531 w 1371"/>
                  <a:gd name="T71" fmla="*/ 381 h 510"/>
                  <a:gd name="T72" fmla="*/ 662 w 1371"/>
                  <a:gd name="T73" fmla="*/ 350 h 510"/>
                  <a:gd name="T74" fmla="*/ 674 w 1371"/>
                  <a:gd name="T75" fmla="*/ 361 h 510"/>
                  <a:gd name="T76" fmla="*/ 745 w 1371"/>
                  <a:gd name="T77" fmla="*/ 369 h 510"/>
                  <a:gd name="T78" fmla="*/ 784 w 1371"/>
                  <a:gd name="T79" fmla="*/ 365 h 510"/>
                  <a:gd name="T80" fmla="*/ 813 w 1371"/>
                  <a:gd name="T81" fmla="*/ 338 h 510"/>
                  <a:gd name="T82" fmla="*/ 927 w 1371"/>
                  <a:gd name="T83" fmla="*/ 381 h 510"/>
                  <a:gd name="T84" fmla="*/ 901 w 1371"/>
                  <a:gd name="T85" fmla="*/ 427 h 510"/>
                  <a:gd name="T86" fmla="*/ 979 w 1371"/>
                  <a:gd name="T87" fmla="*/ 338 h 510"/>
                  <a:gd name="T88" fmla="*/ 990 w 1371"/>
                  <a:gd name="T89" fmla="*/ 262 h 510"/>
                  <a:gd name="T90" fmla="*/ 1132 w 1371"/>
                  <a:gd name="T91" fmla="*/ 232 h 510"/>
                  <a:gd name="T92" fmla="*/ 1113 w 1371"/>
                  <a:gd name="T93" fmla="*/ 276 h 510"/>
                  <a:gd name="T94" fmla="*/ 1149 w 1371"/>
                  <a:gd name="T95" fmla="*/ 278 h 510"/>
                  <a:gd name="T96" fmla="*/ 1299 w 1371"/>
                  <a:gd name="T97" fmla="*/ 174 h 510"/>
                  <a:gd name="T98" fmla="*/ 1213 w 1371"/>
                  <a:gd name="T99" fmla="*/ 125 h 510"/>
                  <a:gd name="T100" fmla="*/ 1097 w 1371"/>
                  <a:gd name="T101" fmla="*/ 104 h 510"/>
                  <a:gd name="T102" fmla="*/ 920 w 1371"/>
                  <a:gd name="T103" fmla="*/ 101 h 510"/>
                  <a:gd name="T104" fmla="*/ 831 w 1371"/>
                  <a:gd name="T105" fmla="*/ 74 h 510"/>
                  <a:gd name="T106" fmla="*/ 701 w 1371"/>
                  <a:gd name="T107" fmla="*/ 1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71" h="510">
                    <a:moveTo>
                      <a:pt x="680" y="0"/>
                    </a:moveTo>
                    <a:cubicBezTo>
                      <a:pt x="665" y="0"/>
                      <a:pt x="659" y="11"/>
                      <a:pt x="652" y="17"/>
                    </a:cubicBezTo>
                    <a:cubicBezTo>
                      <a:pt x="648" y="20"/>
                      <a:pt x="628" y="28"/>
                      <a:pt x="618" y="28"/>
                    </a:cubicBezTo>
                    <a:cubicBezTo>
                      <a:pt x="614" y="28"/>
                      <a:pt x="612" y="27"/>
                      <a:pt x="613" y="23"/>
                    </a:cubicBezTo>
                    <a:cubicBezTo>
                      <a:pt x="603" y="26"/>
                      <a:pt x="563" y="29"/>
                      <a:pt x="543" y="47"/>
                    </a:cubicBezTo>
                    <a:cubicBezTo>
                      <a:pt x="538" y="51"/>
                      <a:pt x="537" y="63"/>
                      <a:pt x="531" y="63"/>
                    </a:cubicBezTo>
                    <a:cubicBezTo>
                      <a:pt x="528" y="63"/>
                      <a:pt x="523" y="62"/>
                      <a:pt x="517" y="62"/>
                    </a:cubicBezTo>
                    <a:cubicBezTo>
                      <a:pt x="504" y="62"/>
                      <a:pt x="486" y="64"/>
                      <a:pt x="486" y="75"/>
                    </a:cubicBezTo>
                    <a:cubicBezTo>
                      <a:pt x="486" y="79"/>
                      <a:pt x="489" y="82"/>
                      <a:pt x="490" y="87"/>
                    </a:cubicBezTo>
                    <a:cubicBezTo>
                      <a:pt x="488" y="88"/>
                      <a:pt x="487" y="88"/>
                      <a:pt x="485" y="88"/>
                    </a:cubicBezTo>
                    <a:cubicBezTo>
                      <a:pt x="481" y="88"/>
                      <a:pt x="475" y="87"/>
                      <a:pt x="462" y="87"/>
                    </a:cubicBezTo>
                    <a:cubicBezTo>
                      <a:pt x="457" y="93"/>
                      <a:pt x="454" y="96"/>
                      <a:pt x="452" y="96"/>
                    </a:cubicBezTo>
                    <a:cubicBezTo>
                      <a:pt x="446" y="96"/>
                      <a:pt x="446" y="82"/>
                      <a:pt x="443" y="78"/>
                    </a:cubicBezTo>
                    <a:cubicBezTo>
                      <a:pt x="442" y="87"/>
                      <a:pt x="436" y="91"/>
                      <a:pt x="428" y="95"/>
                    </a:cubicBezTo>
                    <a:cubicBezTo>
                      <a:pt x="431" y="103"/>
                      <a:pt x="443" y="111"/>
                      <a:pt x="434" y="121"/>
                    </a:cubicBezTo>
                    <a:cubicBezTo>
                      <a:pt x="428" y="127"/>
                      <a:pt x="445" y="148"/>
                      <a:pt x="436" y="148"/>
                    </a:cubicBezTo>
                    <a:cubicBezTo>
                      <a:pt x="424" y="148"/>
                      <a:pt x="421" y="105"/>
                      <a:pt x="421" y="97"/>
                    </a:cubicBezTo>
                    <a:cubicBezTo>
                      <a:pt x="421" y="87"/>
                      <a:pt x="437" y="83"/>
                      <a:pt x="413" y="78"/>
                    </a:cubicBezTo>
                    <a:cubicBezTo>
                      <a:pt x="412" y="78"/>
                      <a:pt x="411" y="78"/>
                      <a:pt x="411" y="78"/>
                    </a:cubicBezTo>
                    <a:cubicBezTo>
                      <a:pt x="398" y="78"/>
                      <a:pt x="377" y="96"/>
                      <a:pt x="377" y="106"/>
                    </a:cubicBezTo>
                    <a:cubicBezTo>
                      <a:pt x="377" y="119"/>
                      <a:pt x="383" y="128"/>
                      <a:pt x="390" y="135"/>
                    </a:cubicBezTo>
                    <a:cubicBezTo>
                      <a:pt x="395" y="142"/>
                      <a:pt x="395" y="145"/>
                      <a:pt x="392" y="145"/>
                    </a:cubicBezTo>
                    <a:cubicBezTo>
                      <a:pt x="385" y="145"/>
                      <a:pt x="364" y="131"/>
                      <a:pt x="354" y="128"/>
                    </a:cubicBezTo>
                    <a:cubicBezTo>
                      <a:pt x="344" y="126"/>
                      <a:pt x="337" y="125"/>
                      <a:pt x="333" y="125"/>
                    </a:cubicBezTo>
                    <a:cubicBezTo>
                      <a:pt x="321" y="124"/>
                      <a:pt x="328" y="132"/>
                      <a:pt x="328" y="133"/>
                    </a:cubicBezTo>
                    <a:cubicBezTo>
                      <a:pt x="327" y="142"/>
                      <a:pt x="326" y="144"/>
                      <a:pt x="324" y="144"/>
                    </a:cubicBezTo>
                    <a:cubicBezTo>
                      <a:pt x="320" y="144"/>
                      <a:pt x="315" y="138"/>
                      <a:pt x="312" y="138"/>
                    </a:cubicBezTo>
                    <a:cubicBezTo>
                      <a:pt x="305" y="138"/>
                      <a:pt x="293" y="145"/>
                      <a:pt x="281" y="145"/>
                    </a:cubicBezTo>
                    <a:cubicBezTo>
                      <a:pt x="278" y="145"/>
                      <a:pt x="275" y="144"/>
                      <a:pt x="273" y="143"/>
                    </a:cubicBezTo>
                    <a:cubicBezTo>
                      <a:pt x="272" y="140"/>
                      <a:pt x="269" y="139"/>
                      <a:pt x="266" y="139"/>
                    </a:cubicBezTo>
                    <a:cubicBezTo>
                      <a:pt x="252" y="139"/>
                      <a:pt x="222" y="164"/>
                      <a:pt x="213" y="164"/>
                    </a:cubicBezTo>
                    <a:cubicBezTo>
                      <a:pt x="210" y="164"/>
                      <a:pt x="205" y="162"/>
                      <a:pt x="206" y="159"/>
                    </a:cubicBezTo>
                    <a:cubicBezTo>
                      <a:pt x="209" y="152"/>
                      <a:pt x="208" y="140"/>
                      <a:pt x="204" y="140"/>
                    </a:cubicBezTo>
                    <a:cubicBezTo>
                      <a:pt x="201" y="140"/>
                      <a:pt x="197" y="145"/>
                      <a:pt x="192" y="160"/>
                    </a:cubicBezTo>
                    <a:cubicBezTo>
                      <a:pt x="191" y="163"/>
                      <a:pt x="196" y="164"/>
                      <a:pt x="196" y="169"/>
                    </a:cubicBezTo>
                    <a:cubicBezTo>
                      <a:pt x="196" y="173"/>
                      <a:pt x="193" y="174"/>
                      <a:pt x="189" y="174"/>
                    </a:cubicBezTo>
                    <a:cubicBezTo>
                      <a:pt x="187" y="174"/>
                      <a:pt x="186" y="174"/>
                      <a:pt x="184" y="174"/>
                    </a:cubicBezTo>
                    <a:cubicBezTo>
                      <a:pt x="182" y="174"/>
                      <a:pt x="180" y="174"/>
                      <a:pt x="179" y="174"/>
                    </a:cubicBezTo>
                    <a:cubicBezTo>
                      <a:pt x="177" y="174"/>
                      <a:pt x="175" y="174"/>
                      <a:pt x="174" y="174"/>
                    </a:cubicBezTo>
                    <a:cubicBezTo>
                      <a:pt x="167" y="176"/>
                      <a:pt x="169" y="194"/>
                      <a:pt x="153" y="194"/>
                    </a:cubicBezTo>
                    <a:cubicBezTo>
                      <a:pt x="149" y="194"/>
                      <a:pt x="144" y="193"/>
                      <a:pt x="137" y="190"/>
                    </a:cubicBezTo>
                    <a:cubicBezTo>
                      <a:pt x="137" y="201"/>
                      <a:pt x="137" y="201"/>
                      <a:pt x="137" y="201"/>
                    </a:cubicBezTo>
                    <a:cubicBezTo>
                      <a:pt x="121" y="200"/>
                      <a:pt x="123" y="182"/>
                      <a:pt x="117" y="174"/>
                    </a:cubicBezTo>
                    <a:cubicBezTo>
                      <a:pt x="120" y="174"/>
                      <a:pt x="122" y="174"/>
                      <a:pt x="124" y="174"/>
                    </a:cubicBezTo>
                    <a:cubicBezTo>
                      <a:pt x="132" y="174"/>
                      <a:pt x="138" y="175"/>
                      <a:pt x="148" y="177"/>
                    </a:cubicBezTo>
                    <a:cubicBezTo>
                      <a:pt x="149" y="177"/>
                      <a:pt x="151" y="178"/>
                      <a:pt x="152" y="178"/>
                    </a:cubicBezTo>
                    <a:cubicBezTo>
                      <a:pt x="169" y="178"/>
                      <a:pt x="191" y="160"/>
                      <a:pt x="147" y="146"/>
                    </a:cubicBezTo>
                    <a:cubicBezTo>
                      <a:pt x="133" y="142"/>
                      <a:pt x="103" y="126"/>
                      <a:pt x="93" y="126"/>
                    </a:cubicBezTo>
                    <a:cubicBezTo>
                      <a:pt x="93" y="126"/>
                      <a:pt x="92" y="126"/>
                      <a:pt x="90" y="126"/>
                    </a:cubicBezTo>
                    <a:cubicBezTo>
                      <a:pt x="89" y="126"/>
                      <a:pt x="87" y="126"/>
                      <a:pt x="86" y="126"/>
                    </a:cubicBezTo>
                    <a:cubicBezTo>
                      <a:pt x="86" y="126"/>
                      <a:pt x="86" y="126"/>
                      <a:pt x="86" y="126"/>
                    </a:cubicBezTo>
                    <a:cubicBezTo>
                      <a:pt x="82" y="129"/>
                      <a:pt x="71" y="134"/>
                      <a:pt x="71" y="140"/>
                    </a:cubicBezTo>
                    <a:cubicBezTo>
                      <a:pt x="71" y="140"/>
                      <a:pt x="71" y="140"/>
                      <a:pt x="71" y="140"/>
                    </a:cubicBezTo>
                    <a:cubicBezTo>
                      <a:pt x="71" y="146"/>
                      <a:pt x="81" y="145"/>
                      <a:pt x="81" y="152"/>
                    </a:cubicBezTo>
                    <a:cubicBezTo>
                      <a:pt x="81" y="152"/>
                      <a:pt x="81" y="152"/>
                      <a:pt x="81" y="152"/>
                    </a:cubicBezTo>
                    <a:cubicBezTo>
                      <a:pt x="81" y="156"/>
                      <a:pt x="76" y="159"/>
                      <a:pt x="76" y="164"/>
                    </a:cubicBezTo>
                    <a:cubicBezTo>
                      <a:pt x="76" y="164"/>
                      <a:pt x="76" y="164"/>
                      <a:pt x="76" y="164"/>
                    </a:cubicBezTo>
                    <a:cubicBezTo>
                      <a:pt x="76" y="169"/>
                      <a:pt x="82" y="172"/>
                      <a:pt x="82" y="178"/>
                    </a:cubicBezTo>
                    <a:cubicBezTo>
                      <a:pt x="82" y="178"/>
                      <a:pt x="82" y="178"/>
                      <a:pt x="82" y="178"/>
                    </a:cubicBezTo>
                    <a:cubicBezTo>
                      <a:pt x="82" y="181"/>
                      <a:pt x="79" y="183"/>
                      <a:pt x="79" y="186"/>
                    </a:cubicBezTo>
                    <a:cubicBezTo>
                      <a:pt x="79" y="186"/>
                      <a:pt x="79" y="186"/>
                      <a:pt x="79" y="186"/>
                    </a:cubicBezTo>
                    <a:cubicBezTo>
                      <a:pt x="79" y="192"/>
                      <a:pt x="88" y="194"/>
                      <a:pt x="88" y="200"/>
                    </a:cubicBezTo>
                    <a:cubicBezTo>
                      <a:pt x="88" y="200"/>
                      <a:pt x="88" y="200"/>
                      <a:pt x="88" y="200"/>
                    </a:cubicBezTo>
                    <a:cubicBezTo>
                      <a:pt x="88" y="202"/>
                      <a:pt x="85" y="203"/>
                      <a:pt x="84" y="204"/>
                    </a:cubicBezTo>
                    <a:cubicBezTo>
                      <a:pt x="84" y="204"/>
                      <a:pt x="84" y="204"/>
                      <a:pt x="84" y="204"/>
                    </a:cubicBezTo>
                    <a:cubicBezTo>
                      <a:pt x="87" y="209"/>
                      <a:pt x="93" y="210"/>
                      <a:pt x="93" y="216"/>
                    </a:cubicBezTo>
                    <a:cubicBezTo>
                      <a:pt x="93" y="216"/>
                      <a:pt x="93" y="216"/>
                      <a:pt x="93" y="216"/>
                    </a:cubicBezTo>
                    <a:cubicBezTo>
                      <a:pt x="93" y="225"/>
                      <a:pt x="74" y="236"/>
                      <a:pt x="68" y="244"/>
                    </a:cubicBezTo>
                    <a:cubicBezTo>
                      <a:pt x="68" y="244"/>
                      <a:pt x="68" y="244"/>
                      <a:pt x="68" y="244"/>
                    </a:cubicBezTo>
                    <a:cubicBezTo>
                      <a:pt x="70" y="247"/>
                      <a:pt x="73" y="248"/>
                      <a:pt x="75" y="253"/>
                    </a:cubicBezTo>
                    <a:cubicBezTo>
                      <a:pt x="71" y="256"/>
                      <a:pt x="63" y="260"/>
                      <a:pt x="59" y="260"/>
                    </a:cubicBezTo>
                    <a:cubicBezTo>
                      <a:pt x="54" y="260"/>
                      <a:pt x="51" y="258"/>
                      <a:pt x="45" y="258"/>
                    </a:cubicBezTo>
                    <a:cubicBezTo>
                      <a:pt x="39" y="258"/>
                      <a:pt x="25" y="263"/>
                      <a:pt x="29" y="267"/>
                    </a:cubicBezTo>
                    <a:cubicBezTo>
                      <a:pt x="43" y="281"/>
                      <a:pt x="36" y="286"/>
                      <a:pt x="32" y="286"/>
                    </a:cubicBezTo>
                    <a:cubicBezTo>
                      <a:pt x="27" y="286"/>
                      <a:pt x="26" y="279"/>
                      <a:pt x="21" y="279"/>
                    </a:cubicBezTo>
                    <a:cubicBezTo>
                      <a:pt x="16" y="279"/>
                      <a:pt x="10" y="292"/>
                      <a:pt x="10" y="299"/>
                    </a:cubicBezTo>
                    <a:cubicBezTo>
                      <a:pt x="10" y="310"/>
                      <a:pt x="1" y="308"/>
                      <a:pt x="0" y="318"/>
                    </a:cubicBezTo>
                    <a:cubicBezTo>
                      <a:pt x="0" y="318"/>
                      <a:pt x="0" y="318"/>
                      <a:pt x="0" y="318"/>
                    </a:cubicBezTo>
                    <a:cubicBezTo>
                      <a:pt x="4" y="318"/>
                      <a:pt x="7" y="317"/>
                      <a:pt x="10" y="317"/>
                    </a:cubicBezTo>
                    <a:cubicBezTo>
                      <a:pt x="10" y="317"/>
                      <a:pt x="10" y="317"/>
                      <a:pt x="10" y="317"/>
                    </a:cubicBezTo>
                    <a:cubicBezTo>
                      <a:pt x="10" y="317"/>
                      <a:pt x="10" y="317"/>
                      <a:pt x="10" y="317"/>
                    </a:cubicBezTo>
                    <a:cubicBezTo>
                      <a:pt x="10" y="317"/>
                      <a:pt x="10" y="317"/>
                      <a:pt x="10" y="317"/>
                    </a:cubicBezTo>
                    <a:cubicBezTo>
                      <a:pt x="10" y="317"/>
                      <a:pt x="10" y="317"/>
                      <a:pt x="10" y="317"/>
                    </a:cubicBezTo>
                    <a:cubicBezTo>
                      <a:pt x="10" y="317"/>
                      <a:pt x="10" y="317"/>
                      <a:pt x="10" y="317"/>
                    </a:cubicBezTo>
                    <a:cubicBezTo>
                      <a:pt x="10" y="317"/>
                      <a:pt x="10" y="317"/>
                      <a:pt x="10" y="317"/>
                    </a:cubicBezTo>
                    <a:cubicBezTo>
                      <a:pt x="10" y="317"/>
                      <a:pt x="10" y="317"/>
                      <a:pt x="10" y="317"/>
                    </a:cubicBezTo>
                    <a:cubicBezTo>
                      <a:pt x="16" y="317"/>
                      <a:pt x="19" y="317"/>
                      <a:pt x="25" y="317"/>
                    </a:cubicBezTo>
                    <a:cubicBezTo>
                      <a:pt x="31" y="317"/>
                      <a:pt x="34" y="328"/>
                      <a:pt x="34" y="334"/>
                    </a:cubicBezTo>
                    <a:cubicBezTo>
                      <a:pt x="34" y="334"/>
                      <a:pt x="34" y="334"/>
                      <a:pt x="34" y="334"/>
                    </a:cubicBezTo>
                    <a:cubicBezTo>
                      <a:pt x="34" y="337"/>
                      <a:pt x="30" y="339"/>
                      <a:pt x="30" y="343"/>
                    </a:cubicBezTo>
                    <a:cubicBezTo>
                      <a:pt x="30" y="343"/>
                      <a:pt x="30" y="343"/>
                      <a:pt x="30" y="343"/>
                    </a:cubicBezTo>
                    <a:cubicBezTo>
                      <a:pt x="30" y="349"/>
                      <a:pt x="35" y="353"/>
                      <a:pt x="35" y="358"/>
                    </a:cubicBezTo>
                    <a:cubicBezTo>
                      <a:pt x="35" y="358"/>
                      <a:pt x="35" y="358"/>
                      <a:pt x="35" y="358"/>
                    </a:cubicBezTo>
                    <a:cubicBezTo>
                      <a:pt x="35" y="361"/>
                      <a:pt x="30" y="363"/>
                      <a:pt x="28" y="364"/>
                    </a:cubicBezTo>
                    <a:cubicBezTo>
                      <a:pt x="25" y="369"/>
                      <a:pt x="24" y="374"/>
                      <a:pt x="24" y="381"/>
                    </a:cubicBezTo>
                    <a:cubicBezTo>
                      <a:pt x="24" y="381"/>
                      <a:pt x="24" y="381"/>
                      <a:pt x="24" y="381"/>
                    </a:cubicBezTo>
                    <a:cubicBezTo>
                      <a:pt x="24" y="386"/>
                      <a:pt x="27" y="387"/>
                      <a:pt x="31" y="387"/>
                    </a:cubicBezTo>
                    <a:cubicBezTo>
                      <a:pt x="32" y="387"/>
                      <a:pt x="34" y="387"/>
                      <a:pt x="36" y="387"/>
                    </a:cubicBezTo>
                    <a:cubicBezTo>
                      <a:pt x="45" y="387"/>
                      <a:pt x="49" y="383"/>
                      <a:pt x="56" y="383"/>
                    </a:cubicBezTo>
                    <a:cubicBezTo>
                      <a:pt x="64" y="383"/>
                      <a:pt x="62" y="398"/>
                      <a:pt x="69" y="398"/>
                    </a:cubicBezTo>
                    <a:cubicBezTo>
                      <a:pt x="69" y="410"/>
                      <a:pt x="69" y="410"/>
                      <a:pt x="69" y="410"/>
                    </a:cubicBezTo>
                    <a:cubicBezTo>
                      <a:pt x="69" y="410"/>
                      <a:pt x="70" y="411"/>
                      <a:pt x="71" y="412"/>
                    </a:cubicBezTo>
                    <a:cubicBezTo>
                      <a:pt x="72" y="413"/>
                      <a:pt x="72" y="413"/>
                      <a:pt x="72" y="413"/>
                    </a:cubicBezTo>
                    <a:cubicBezTo>
                      <a:pt x="73" y="413"/>
                      <a:pt x="77" y="412"/>
                      <a:pt x="79" y="412"/>
                    </a:cubicBezTo>
                    <a:cubicBezTo>
                      <a:pt x="85" y="410"/>
                      <a:pt x="86" y="402"/>
                      <a:pt x="92" y="402"/>
                    </a:cubicBezTo>
                    <a:cubicBezTo>
                      <a:pt x="97" y="402"/>
                      <a:pt x="110" y="424"/>
                      <a:pt x="114" y="424"/>
                    </a:cubicBezTo>
                    <a:cubicBezTo>
                      <a:pt x="118" y="424"/>
                      <a:pt x="131" y="418"/>
                      <a:pt x="134" y="415"/>
                    </a:cubicBezTo>
                    <a:cubicBezTo>
                      <a:pt x="133" y="415"/>
                      <a:pt x="126" y="414"/>
                      <a:pt x="126" y="414"/>
                    </a:cubicBezTo>
                    <a:cubicBezTo>
                      <a:pt x="125" y="414"/>
                      <a:pt x="121" y="413"/>
                      <a:pt x="121" y="410"/>
                    </a:cubicBezTo>
                    <a:cubicBezTo>
                      <a:pt x="121" y="407"/>
                      <a:pt x="142" y="400"/>
                      <a:pt x="149" y="397"/>
                    </a:cubicBezTo>
                    <a:cubicBezTo>
                      <a:pt x="149" y="397"/>
                      <a:pt x="146" y="401"/>
                      <a:pt x="144" y="402"/>
                    </a:cubicBezTo>
                    <a:cubicBezTo>
                      <a:pt x="145" y="403"/>
                      <a:pt x="152" y="411"/>
                      <a:pt x="136" y="415"/>
                    </a:cubicBezTo>
                    <a:cubicBezTo>
                      <a:pt x="143" y="432"/>
                      <a:pt x="175" y="429"/>
                      <a:pt x="175" y="451"/>
                    </a:cubicBezTo>
                    <a:cubicBezTo>
                      <a:pt x="176" y="451"/>
                      <a:pt x="176" y="451"/>
                      <a:pt x="176" y="451"/>
                    </a:cubicBezTo>
                    <a:cubicBezTo>
                      <a:pt x="178" y="450"/>
                      <a:pt x="180" y="450"/>
                      <a:pt x="182" y="450"/>
                    </a:cubicBezTo>
                    <a:cubicBezTo>
                      <a:pt x="182" y="450"/>
                      <a:pt x="182" y="450"/>
                      <a:pt x="182" y="450"/>
                    </a:cubicBezTo>
                    <a:cubicBezTo>
                      <a:pt x="182" y="450"/>
                      <a:pt x="182" y="450"/>
                      <a:pt x="182" y="450"/>
                    </a:cubicBezTo>
                    <a:cubicBezTo>
                      <a:pt x="191" y="450"/>
                      <a:pt x="191" y="455"/>
                      <a:pt x="194" y="461"/>
                    </a:cubicBezTo>
                    <a:cubicBezTo>
                      <a:pt x="194" y="462"/>
                      <a:pt x="200" y="466"/>
                      <a:pt x="200" y="466"/>
                    </a:cubicBezTo>
                    <a:cubicBezTo>
                      <a:pt x="205" y="468"/>
                      <a:pt x="207" y="476"/>
                      <a:pt x="214" y="476"/>
                    </a:cubicBezTo>
                    <a:cubicBezTo>
                      <a:pt x="221" y="476"/>
                      <a:pt x="220" y="471"/>
                      <a:pt x="225" y="469"/>
                    </a:cubicBezTo>
                    <a:cubicBezTo>
                      <a:pt x="227" y="469"/>
                      <a:pt x="227" y="469"/>
                      <a:pt x="229" y="469"/>
                    </a:cubicBezTo>
                    <a:cubicBezTo>
                      <a:pt x="229" y="470"/>
                      <a:pt x="229" y="473"/>
                      <a:pt x="231" y="474"/>
                    </a:cubicBezTo>
                    <a:cubicBezTo>
                      <a:pt x="231" y="474"/>
                      <a:pt x="231" y="474"/>
                      <a:pt x="231" y="474"/>
                    </a:cubicBezTo>
                    <a:cubicBezTo>
                      <a:pt x="231" y="474"/>
                      <a:pt x="230" y="474"/>
                      <a:pt x="230" y="474"/>
                    </a:cubicBezTo>
                    <a:cubicBezTo>
                      <a:pt x="230" y="475"/>
                      <a:pt x="231" y="475"/>
                      <a:pt x="231" y="475"/>
                    </a:cubicBezTo>
                    <a:cubicBezTo>
                      <a:pt x="235" y="476"/>
                      <a:pt x="235" y="476"/>
                      <a:pt x="235" y="476"/>
                    </a:cubicBezTo>
                    <a:cubicBezTo>
                      <a:pt x="238" y="471"/>
                      <a:pt x="238" y="465"/>
                      <a:pt x="242" y="462"/>
                    </a:cubicBezTo>
                    <a:cubicBezTo>
                      <a:pt x="235" y="458"/>
                      <a:pt x="223" y="441"/>
                      <a:pt x="223" y="432"/>
                    </a:cubicBezTo>
                    <a:cubicBezTo>
                      <a:pt x="223" y="429"/>
                      <a:pt x="217" y="425"/>
                      <a:pt x="217" y="420"/>
                    </a:cubicBezTo>
                    <a:cubicBezTo>
                      <a:pt x="217" y="419"/>
                      <a:pt x="222" y="408"/>
                      <a:pt x="224" y="407"/>
                    </a:cubicBezTo>
                    <a:cubicBezTo>
                      <a:pt x="224" y="407"/>
                      <a:pt x="224" y="407"/>
                      <a:pt x="224" y="407"/>
                    </a:cubicBezTo>
                    <a:cubicBezTo>
                      <a:pt x="227" y="407"/>
                      <a:pt x="234" y="403"/>
                      <a:pt x="235" y="402"/>
                    </a:cubicBezTo>
                    <a:cubicBezTo>
                      <a:pt x="242" y="400"/>
                      <a:pt x="246" y="398"/>
                      <a:pt x="256" y="398"/>
                    </a:cubicBezTo>
                    <a:cubicBezTo>
                      <a:pt x="271" y="398"/>
                      <a:pt x="274" y="405"/>
                      <a:pt x="279" y="414"/>
                    </a:cubicBezTo>
                    <a:cubicBezTo>
                      <a:pt x="278" y="415"/>
                      <a:pt x="276" y="415"/>
                      <a:pt x="274" y="415"/>
                    </a:cubicBezTo>
                    <a:cubicBezTo>
                      <a:pt x="271" y="415"/>
                      <a:pt x="268" y="414"/>
                      <a:pt x="264" y="414"/>
                    </a:cubicBezTo>
                    <a:cubicBezTo>
                      <a:pt x="257" y="414"/>
                      <a:pt x="246" y="421"/>
                      <a:pt x="245" y="421"/>
                    </a:cubicBezTo>
                    <a:cubicBezTo>
                      <a:pt x="245" y="421"/>
                      <a:pt x="244" y="421"/>
                      <a:pt x="244" y="421"/>
                    </a:cubicBezTo>
                    <a:cubicBezTo>
                      <a:pt x="245" y="427"/>
                      <a:pt x="249" y="426"/>
                      <a:pt x="251" y="429"/>
                    </a:cubicBezTo>
                    <a:cubicBezTo>
                      <a:pt x="256" y="439"/>
                      <a:pt x="264" y="442"/>
                      <a:pt x="264" y="453"/>
                    </a:cubicBezTo>
                    <a:cubicBezTo>
                      <a:pt x="266" y="452"/>
                      <a:pt x="272" y="449"/>
                      <a:pt x="274" y="449"/>
                    </a:cubicBezTo>
                    <a:cubicBezTo>
                      <a:pt x="274" y="453"/>
                      <a:pt x="278" y="456"/>
                      <a:pt x="278" y="460"/>
                    </a:cubicBezTo>
                    <a:cubicBezTo>
                      <a:pt x="270" y="460"/>
                      <a:pt x="270" y="460"/>
                      <a:pt x="270" y="460"/>
                    </a:cubicBezTo>
                    <a:cubicBezTo>
                      <a:pt x="267" y="460"/>
                      <a:pt x="265" y="463"/>
                      <a:pt x="264" y="467"/>
                    </a:cubicBezTo>
                    <a:cubicBezTo>
                      <a:pt x="270" y="468"/>
                      <a:pt x="274" y="473"/>
                      <a:pt x="274" y="479"/>
                    </a:cubicBezTo>
                    <a:cubicBezTo>
                      <a:pt x="274" y="482"/>
                      <a:pt x="272" y="483"/>
                      <a:pt x="272" y="485"/>
                    </a:cubicBezTo>
                    <a:cubicBezTo>
                      <a:pt x="272" y="488"/>
                      <a:pt x="275" y="491"/>
                      <a:pt x="275" y="491"/>
                    </a:cubicBezTo>
                    <a:cubicBezTo>
                      <a:pt x="275" y="489"/>
                      <a:pt x="278" y="489"/>
                      <a:pt x="281" y="488"/>
                    </a:cubicBezTo>
                    <a:cubicBezTo>
                      <a:pt x="284" y="487"/>
                      <a:pt x="283" y="486"/>
                      <a:pt x="286" y="484"/>
                    </a:cubicBezTo>
                    <a:cubicBezTo>
                      <a:pt x="292" y="482"/>
                      <a:pt x="295" y="484"/>
                      <a:pt x="299" y="481"/>
                    </a:cubicBezTo>
                    <a:cubicBezTo>
                      <a:pt x="305" y="484"/>
                      <a:pt x="309" y="484"/>
                      <a:pt x="315" y="486"/>
                    </a:cubicBezTo>
                    <a:cubicBezTo>
                      <a:pt x="322" y="489"/>
                      <a:pt x="324" y="495"/>
                      <a:pt x="332" y="495"/>
                    </a:cubicBezTo>
                    <a:cubicBezTo>
                      <a:pt x="332" y="497"/>
                      <a:pt x="334" y="497"/>
                      <a:pt x="334" y="498"/>
                    </a:cubicBezTo>
                    <a:cubicBezTo>
                      <a:pt x="334" y="498"/>
                      <a:pt x="334" y="499"/>
                      <a:pt x="334" y="499"/>
                    </a:cubicBezTo>
                    <a:cubicBezTo>
                      <a:pt x="335" y="500"/>
                      <a:pt x="335" y="502"/>
                      <a:pt x="335" y="504"/>
                    </a:cubicBezTo>
                    <a:cubicBezTo>
                      <a:pt x="335" y="506"/>
                      <a:pt x="335" y="507"/>
                      <a:pt x="336" y="509"/>
                    </a:cubicBezTo>
                    <a:cubicBezTo>
                      <a:pt x="337" y="508"/>
                      <a:pt x="337" y="507"/>
                      <a:pt x="338" y="507"/>
                    </a:cubicBezTo>
                    <a:cubicBezTo>
                      <a:pt x="340" y="507"/>
                      <a:pt x="342" y="510"/>
                      <a:pt x="344" y="510"/>
                    </a:cubicBezTo>
                    <a:cubicBezTo>
                      <a:pt x="348" y="510"/>
                      <a:pt x="349" y="507"/>
                      <a:pt x="351" y="505"/>
                    </a:cubicBezTo>
                    <a:cubicBezTo>
                      <a:pt x="353" y="503"/>
                      <a:pt x="356" y="503"/>
                      <a:pt x="359" y="501"/>
                    </a:cubicBezTo>
                    <a:cubicBezTo>
                      <a:pt x="364" y="496"/>
                      <a:pt x="364" y="489"/>
                      <a:pt x="371" y="489"/>
                    </a:cubicBezTo>
                    <a:cubicBezTo>
                      <a:pt x="374" y="489"/>
                      <a:pt x="373" y="490"/>
                      <a:pt x="376" y="490"/>
                    </a:cubicBezTo>
                    <a:cubicBezTo>
                      <a:pt x="376" y="490"/>
                      <a:pt x="376" y="490"/>
                      <a:pt x="376" y="490"/>
                    </a:cubicBezTo>
                    <a:cubicBezTo>
                      <a:pt x="376" y="490"/>
                      <a:pt x="376" y="490"/>
                      <a:pt x="376" y="490"/>
                    </a:cubicBezTo>
                    <a:cubicBezTo>
                      <a:pt x="376" y="490"/>
                      <a:pt x="376" y="490"/>
                      <a:pt x="376" y="490"/>
                    </a:cubicBezTo>
                    <a:cubicBezTo>
                      <a:pt x="376" y="490"/>
                      <a:pt x="376" y="490"/>
                      <a:pt x="376" y="490"/>
                    </a:cubicBezTo>
                    <a:cubicBezTo>
                      <a:pt x="376" y="491"/>
                      <a:pt x="377" y="492"/>
                      <a:pt x="379" y="492"/>
                    </a:cubicBezTo>
                    <a:cubicBezTo>
                      <a:pt x="379" y="492"/>
                      <a:pt x="379" y="492"/>
                      <a:pt x="379" y="492"/>
                    </a:cubicBezTo>
                    <a:cubicBezTo>
                      <a:pt x="379" y="492"/>
                      <a:pt x="379" y="492"/>
                      <a:pt x="379" y="492"/>
                    </a:cubicBezTo>
                    <a:cubicBezTo>
                      <a:pt x="379" y="492"/>
                      <a:pt x="379" y="492"/>
                      <a:pt x="379" y="492"/>
                    </a:cubicBezTo>
                    <a:cubicBezTo>
                      <a:pt x="380" y="492"/>
                      <a:pt x="382" y="491"/>
                      <a:pt x="383" y="491"/>
                    </a:cubicBezTo>
                    <a:cubicBezTo>
                      <a:pt x="384" y="491"/>
                      <a:pt x="384" y="491"/>
                      <a:pt x="385" y="491"/>
                    </a:cubicBezTo>
                    <a:cubicBezTo>
                      <a:pt x="387" y="491"/>
                      <a:pt x="388" y="494"/>
                      <a:pt x="390" y="494"/>
                    </a:cubicBezTo>
                    <a:cubicBezTo>
                      <a:pt x="395" y="494"/>
                      <a:pt x="400" y="491"/>
                      <a:pt x="402" y="487"/>
                    </a:cubicBezTo>
                    <a:cubicBezTo>
                      <a:pt x="402" y="487"/>
                      <a:pt x="402" y="487"/>
                      <a:pt x="402" y="487"/>
                    </a:cubicBezTo>
                    <a:cubicBezTo>
                      <a:pt x="402" y="487"/>
                      <a:pt x="402" y="487"/>
                      <a:pt x="402" y="487"/>
                    </a:cubicBezTo>
                    <a:cubicBezTo>
                      <a:pt x="402" y="487"/>
                      <a:pt x="402" y="487"/>
                      <a:pt x="402" y="487"/>
                    </a:cubicBezTo>
                    <a:cubicBezTo>
                      <a:pt x="402" y="487"/>
                      <a:pt x="402" y="487"/>
                      <a:pt x="402" y="487"/>
                    </a:cubicBezTo>
                    <a:cubicBezTo>
                      <a:pt x="402" y="487"/>
                      <a:pt x="403" y="487"/>
                      <a:pt x="403" y="487"/>
                    </a:cubicBezTo>
                    <a:cubicBezTo>
                      <a:pt x="403" y="487"/>
                      <a:pt x="403" y="487"/>
                      <a:pt x="403" y="487"/>
                    </a:cubicBezTo>
                    <a:cubicBezTo>
                      <a:pt x="403" y="487"/>
                      <a:pt x="403" y="487"/>
                      <a:pt x="403" y="487"/>
                    </a:cubicBezTo>
                    <a:cubicBezTo>
                      <a:pt x="403" y="487"/>
                      <a:pt x="403" y="487"/>
                      <a:pt x="403" y="487"/>
                    </a:cubicBezTo>
                    <a:cubicBezTo>
                      <a:pt x="403" y="487"/>
                      <a:pt x="403" y="487"/>
                      <a:pt x="403" y="487"/>
                    </a:cubicBezTo>
                    <a:cubicBezTo>
                      <a:pt x="404" y="487"/>
                      <a:pt x="404" y="487"/>
                      <a:pt x="404" y="487"/>
                    </a:cubicBezTo>
                    <a:cubicBezTo>
                      <a:pt x="406" y="487"/>
                      <a:pt x="408" y="480"/>
                      <a:pt x="414" y="480"/>
                    </a:cubicBezTo>
                    <a:cubicBezTo>
                      <a:pt x="416" y="480"/>
                      <a:pt x="416" y="483"/>
                      <a:pt x="416" y="486"/>
                    </a:cubicBezTo>
                    <a:cubicBezTo>
                      <a:pt x="416" y="487"/>
                      <a:pt x="416" y="488"/>
                      <a:pt x="416" y="488"/>
                    </a:cubicBezTo>
                    <a:cubicBezTo>
                      <a:pt x="416" y="492"/>
                      <a:pt x="417" y="495"/>
                      <a:pt x="419" y="495"/>
                    </a:cubicBezTo>
                    <a:cubicBezTo>
                      <a:pt x="426" y="495"/>
                      <a:pt x="428" y="490"/>
                      <a:pt x="434" y="490"/>
                    </a:cubicBezTo>
                    <a:cubicBezTo>
                      <a:pt x="438" y="490"/>
                      <a:pt x="440" y="490"/>
                      <a:pt x="444" y="491"/>
                    </a:cubicBezTo>
                    <a:cubicBezTo>
                      <a:pt x="444" y="491"/>
                      <a:pt x="444" y="491"/>
                      <a:pt x="444" y="491"/>
                    </a:cubicBezTo>
                    <a:cubicBezTo>
                      <a:pt x="444" y="491"/>
                      <a:pt x="444" y="491"/>
                      <a:pt x="444" y="491"/>
                    </a:cubicBezTo>
                    <a:cubicBezTo>
                      <a:pt x="444" y="490"/>
                      <a:pt x="444" y="490"/>
                      <a:pt x="444" y="490"/>
                    </a:cubicBezTo>
                    <a:cubicBezTo>
                      <a:pt x="443" y="483"/>
                      <a:pt x="441" y="481"/>
                      <a:pt x="434" y="480"/>
                    </a:cubicBezTo>
                    <a:cubicBezTo>
                      <a:pt x="434" y="480"/>
                      <a:pt x="434" y="480"/>
                      <a:pt x="434" y="480"/>
                    </a:cubicBezTo>
                    <a:cubicBezTo>
                      <a:pt x="434" y="480"/>
                      <a:pt x="434" y="480"/>
                      <a:pt x="434" y="480"/>
                    </a:cubicBezTo>
                    <a:cubicBezTo>
                      <a:pt x="435" y="474"/>
                      <a:pt x="441" y="461"/>
                      <a:pt x="445" y="461"/>
                    </a:cubicBezTo>
                    <a:cubicBezTo>
                      <a:pt x="471" y="461"/>
                      <a:pt x="489" y="448"/>
                      <a:pt x="489" y="416"/>
                    </a:cubicBezTo>
                    <a:cubicBezTo>
                      <a:pt x="489" y="416"/>
                      <a:pt x="489" y="416"/>
                      <a:pt x="489" y="416"/>
                    </a:cubicBezTo>
                    <a:cubicBezTo>
                      <a:pt x="494" y="415"/>
                      <a:pt x="498" y="413"/>
                      <a:pt x="500" y="410"/>
                    </a:cubicBezTo>
                    <a:cubicBezTo>
                      <a:pt x="505" y="404"/>
                      <a:pt x="507" y="398"/>
                      <a:pt x="512" y="398"/>
                    </a:cubicBezTo>
                    <a:cubicBezTo>
                      <a:pt x="512" y="398"/>
                      <a:pt x="512" y="398"/>
                      <a:pt x="512" y="398"/>
                    </a:cubicBezTo>
                    <a:cubicBezTo>
                      <a:pt x="512" y="398"/>
                      <a:pt x="512" y="398"/>
                      <a:pt x="512" y="398"/>
                    </a:cubicBezTo>
                    <a:cubicBezTo>
                      <a:pt x="512" y="398"/>
                      <a:pt x="512" y="398"/>
                      <a:pt x="512" y="398"/>
                    </a:cubicBezTo>
                    <a:cubicBezTo>
                      <a:pt x="512" y="398"/>
                      <a:pt x="512" y="398"/>
                      <a:pt x="512" y="398"/>
                    </a:cubicBezTo>
                    <a:cubicBezTo>
                      <a:pt x="513" y="398"/>
                      <a:pt x="513" y="398"/>
                      <a:pt x="513" y="398"/>
                    </a:cubicBezTo>
                    <a:cubicBezTo>
                      <a:pt x="513" y="398"/>
                      <a:pt x="513" y="398"/>
                      <a:pt x="513" y="398"/>
                    </a:cubicBezTo>
                    <a:cubicBezTo>
                      <a:pt x="513" y="398"/>
                      <a:pt x="513" y="398"/>
                      <a:pt x="513" y="398"/>
                    </a:cubicBezTo>
                    <a:cubicBezTo>
                      <a:pt x="515" y="398"/>
                      <a:pt x="516" y="398"/>
                      <a:pt x="518" y="398"/>
                    </a:cubicBezTo>
                    <a:cubicBezTo>
                      <a:pt x="518" y="398"/>
                      <a:pt x="518" y="398"/>
                      <a:pt x="518" y="398"/>
                    </a:cubicBezTo>
                    <a:cubicBezTo>
                      <a:pt x="518" y="398"/>
                      <a:pt x="518" y="398"/>
                      <a:pt x="518" y="398"/>
                    </a:cubicBezTo>
                    <a:cubicBezTo>
                      <a:pt x="534" y="398"/>
                      <a:pt x="528" y="385"/>
                      <a:pt x="531" y="381"/>
                    </a:cubicBezTo>
                    <a:cubicBezTo>
                      <a:pt x="531" y="381"/>
                      <a:pt x="531" y="381"/>
                      <a:pt x="531" y="381"/>
                    </a:cubicBezTo>
                    <a:cubicBezTo>
                      <a:pt x="531" y="381"/>
                      <a:pt x="531" y="381"/>
                      <a:pt x="531" y="381"/>
                    </a:cubicBezTo>
                    <a:cubicBezTo>
                      <a:pt x="531" y="381"/>
                      <a:pt x="531" y="381"/>
                      <a:pt x="531" y="381"/>
                    </a:cubicBezTo>
                    <a:cubicBezTo>
                      <a:pt x="531" y="381"/>
                      <a:pt x="531" y="381"/>
                      <a:pt x="531" y="381"/>
                    </a:cubicBezTo>
                    <a:cubicBezTo>
                      <a:pt x="543" y="371"/>
                      <a:pt x="560" y="371"/>
                      <a:pt x="574" y="362"/>
                    </a:cubicBezTo>
                    <a:cubicBezTo>
                      <a:pt x="576" y="361"/>
                      <a:pt x="581" y="355"/>
                      <a:pt x="585" y="355"/>
                    </a:cubicBezTo>
                    <a:cubicBezTo>
                      <a:pt x="593" y="355"/>
                      <a:pt x="604" y="364"/>
                      <a:pt x="616" y="364"/>
                    </a:cubicBezTo>
                    <a:cubicBezTo>
                      <a:pt x="632" y="364"/>
                      <a:pt x="629" y="343"/>
                      <a:pt x="637" y="343"/>
                    </a:cubicBezTo>
                    <a:cubicBezTo>
                      <a:pt x="643" y="343"/>
                      <a:pt x="660" y="345"/>
                      <a:pt x="662" y="350"/>
                    </a:cubicBezTo>
                    <a:cubicBezTo>
                      <a:pt x="662" y="350"/>
                      <a:pt x="662" y="350"/>
                      <a:pt x="662" y="350"/>
                    </a:cubicBezTo>
                    <a:cubicBezTo>
                      <a:pt x="662" y="350"/>
                      <a:pt x="662" y="350"/>
                      <a:pt x="662" y="350"/>
                    </a:cubicBezTo>
                    <a:cubicBezTo>
                      <a:pt x="662" y="350"/>
                      <a:pt x="662" y="350"/>
                      <a:pt x="662" y="350"/>
                    </a:cubicBezTo>
                    <a:cubicBezTo>
                      <a:pt x="665" y="358"/>
                      <a:pt x="669" y="361"/>
                      <a:pt x="674" y="361"/>
                    </a:cubicBezTo>
                    <a:cubicBezTo>
                      <a:pt x="674" y="361"/>
                      <a:pt x="674" y="361"/>
                      <a:pt x="674" y="361"/>
                    </a:cubicBezTo>
                    <a:cubicBezTo>
                      <a:pt x="674" y="361"/>
                      <a:pt x="674" y="361"/>
                      <a:pt x="674" y="361"/>
                    </a:cubicBezTo>
                    <a:cubicBezTo>
                      <a:pt x="676" y="361"/>
                      <a:pt x="679" y="360"/>
                      <a:pt x="681" y="359"/>
                    </a:cubicBezTo>
                    <a:cubicBezTo>
                      <a:pt x="683" y="359"/>
                      <a:pt x="685" y="358"/>
                      <a:pt x="687" y="358"/>
                    </a:cubicBezTo>
                    <a:cubicBezTo>
                      <a:pt x="687" y="358"/>
                      <a:pt x="687" y="358"/>
                      <a:pt x="687" y="358"/>
                    </a:cubicBezTo>
                    <a:cubicBezTo>
                      <a:pt x="705" y="358"/>
                      <a:pt x="710" y="372"/>
                      <a:pt x="728" y="372"/>
                    </a:cubicBezTo>
                    <a:cubicBezTo>
                      <a:pt x="728" y="372"/>
                      <a:pt x="728" y="372"/>
                      <a:pt x="728" y="372"/>
                    </a:cubicBezTo>
                    <a:cubicBezTo>
                      <a:pt x="733" y="372"/>
                      <a:pt x="739" y="371"/>
                      <a:pt x="745" y="369"/>
                    </a:cubicBezTo>
                    <a:cubicBezTo>
                      <a:pt x="754" y="366"/>
                      <a:pt x="763" y="363"/>
                      <a:pt x="772" y="363"/>
                    </a:cubicBezTo>
                    <a:cubicBezTo>
                      <a:pt x="772" y="363"/>
                      <a:pt x="772" y="363"/>
                      <a:pt x="772" y="363"/>
                    </a:cubicBezTo>
                    <a:cubicBezTo>
                      <a:pt x="772" y="363"/>
                      <a:pt x="772" y="363"/>
                      <a:pt x="772" y="363"/>
                    </a:cubicBezTo>
                    <a:cubicBezTo>
                      <a:pt x="772" y="363"/>
                      <a:pt x="772" y="363"/>
                      <a:pt x="772" y="363"/>
                    </a:cubicBezTo>
                    <a:cubicBezTo>
                      <a:pt x="772" y="363"/>
                      <a:pt x="772" y="363"/>
                      <a:pt x="772" y="363"/>
                    </a:cubicBezTo>
                    <a:cubicBezTo>
                      <a:pt x="776" y="363"/>
                      <a:pt x="780" y="364"/>
                      <a:pt x="784" y="365"/>
                    </a:cubicBezTo>
                    <a:cubicBezTo>
                      <a:pt x="784" y="365"/>
                      <a:pt x="784" y="365"/>
                      <a:pt x="785" y="365"/>
                    </a:cubicBezTo>
                    <a:cubicBezTo>
                      <a:pt x="785" y="365"/>
                      <a:pt x="785" y="365"/>
                      <a:pt x="785" y="365"/>
                    </a:cubicBezTo>
                    <a:cubicBezTo>
                      <a:pt x="787" y="366"/>
                      <a:pt x="790" y="367"/>
                      <a:pt x="792" y="367"/>
                    </a:cubicBezTo>
                    <a:cubicBezTo>
                      <a:pt x="792" y="367"/>
                      <a:pt x="792" y="367"/>
                      <a:pt x="792" y="367"/>
                    </a:cubicBezTo>
                    <a:cubicBezTo>
                      <a:pt x="792" y="367"/>
                      <a:pt x="792" y="367"/>
                      <a:pt x="792" y="367"/>
                    </a:cubicBezTo>
                    <a:cubicBezTo>
                      <a:pt x="804" y="367"/>
                      <a:pt x="804" y="349"/>
                      <a:pt x="813" y="338"/>
                    </a:cubicBezTo>
                    <a:cubicBezTo>
                      <a:pt x="818" y="332"/>
                      <a:pt x="824" y="328"/>
                      <a:pt x="834" y="328"/>
                    </a:cubicBezTo>
                    <a:cubicBezTo>
                      <a:pt x="834" y="328"/>
                      <a:pt x="834" y="328"/>
                      <a:pt x="834" y="328"/>
                    </a:cubicBezTo>
                    <a:cubicBezTo>
                      <a:pt x="859" y="328"/>
                      <a:pt x="858" y="348"/>
                      <a:pt x="868" y="364"/>
                    </a:cubicBezTo>
                    <a:cubicBezTo>
                      <a:pt x="872" y="370"/>
                      <a:pt x="884" y="370"/>
                      <a:pt x="889" y="375"/>
                    </a:cubicBezTo>
                    <a:cubicBezTo>
                      <a:pt x="893" y="379"/>
                      <a:pt x="896" y="389"/>
                      <a:pt x="905" y="389"/>
                    </a:cubicBezTo>
                    <a:cubicBezTo>
                      <a:pt x="914" y="389"/>
                      <a:pt x="916" y="381"/>
                      <a:pt x="927" y="381"/>
                    </a:cubicBezTo>
                    <a:cubicBezTo>
                      <a:pt x="927" y="388"/>
                      <a:pt x="927" y="388"/>
                      <a:pt x="927" y="388"/>
                    </a:cubicBezTo>
                    <a:cubicBezTo>
                      <a:pt x="927" y="388"/>
                      <a:pt x="927" y="388"/>
                      <a:pt x="927" y="388"/>
                    </a:cubicBezTo>
                    <a:cubicBezTo>
                      <a:pt x="921" y="394"/>
                      <a:pt x="919" y="409"/>
                      <a:pt x="912" y="413"/>
                    </a:cubicBezTo>
                    <a:cubicBezTo>
                      <a:pt x="906" y="416"/>
                      <a:pt x="897" y="417"/>
                      <a:pt x="897" y="419"/>
                    </a:cubicBezTo>
                    <a:cubicBezTo>
                      <a:pt x="897" y="420"/>
                      <a:pt x="897" y="420"/>
                      <a:pt x="898" y="420"/>
                    </a:cubicBezTo>
                    <a:cubicBezTo>
                      <a:pt x="900" y="422"/>
                      <a:pt x="901" y="425"/>
                      <a:pt x="901" y="427"/>
                    </a:cubicBezTo>
                    <a:cubicBezTo>
                      <a:pt x="901" y="433"/>
                      <a:pt x="896" y="439"/>
                      <a:pt x="896" y="439"/>
                    </a:cubicBezTo>
                    <a:cubicBezTo>
                      <a:pt x="896" y="439"/>
                      <a:pt x="907" y="442"/>
                      <a:pt x="916" y="442"/>
                    </a:cubicBezTo>
                    <a:cubicBezTo>
                      <a:pt x="932" y="442"/>
                      <a:pt x="947" y="407"/>
                      <a:pt x="959" y="396"/>
                    </a:cubicBezTo>
                    <a:cubicBezTo>
                      <a:pt x="963" y="392"/>
                      <a:pt x="969" y="382"/>
                      <a:pt x="971" y="375"/>
                    </a:cubicBezTo>
                    <a:cubicBezTo>
                      <a:pt x="973" y="367"/>
                      <a:pt x="970" y="362"/>
                      <a:pt x="974" y="354"/>
                    </a:cubicBezTo>
                    <a:cubicBezTo>
                      <a:pt x="976" y="351"/>
                      <a:pt x="979" y="344"/>
                      <a:pt x="979" y="338"/>
                    </a:cubicBezTo>
                    <a:cubicBezTo>
                      <a:pt x="979" y="331"/>
                      <a:pt x="970" y="319"/>
                      <a:pt x="964" y="319"/>
                    </a:cubicBezTo>
                    <a:cubicBezTo>
                      <a:pt x="963" y="319"/>
                      <a:pt x="962" y="319"/>
                      <a:pt x="961" y="320"/>
                    </a:cubicBezTo>
                    <a:cubicBezTo>
                      <a:pt x="957" y="323"/>
                      <a:pt x="954" y="324"/>
                      <a:pt x="950" y="324"/>
                    </a:cubicBezTo>
                    <a:cubicBezTo>
                      <a:pt x="941" y="324"/>
                      <a:pt x="936" y="313"/>
                      <a:pt x="936" y="311"/>
                    </a:cubicBezTo>
                    <a:cubicBezTo>
                      <a:pt x="936" y="304"/>
                      <a:pt x="951" y="295"/>
                      <a:pt x="957" y="289"/>
                    </a:cubicBezTo>
                    <a:cubicBezTo>
                      <a:pt x="966" y="280"/>
                      <a:pt x="977" y="265"/>
                      <a:pt x="990" y="262"/>
                    </a:cubicBezTo>
                    <a:cubicBezTo>
                      <a:pt x="1000" y="259"/>
                      <a:pt x="1034" y="256"/>
                      <a:pt x="1043" y="256"/>
                    </a:cubicBezTo>
                    <a:cubicBezTo>
                      <a:pt x="1055" y="256"/>
                      <a:pt x="1060" y="262"/>
                      <a:pt x="1067" y="262"/>
                    </a:cubicBezTo>
                    <a:cubicBezTo>
                      <a:pt x="1071" y="262"/>
                      <a:pt x="1074" y="262"/>
                      <a:pt x="1083" y="262"/>
                    </a:cubicBezTo>
                    <a:cubicBezTo>
                      <a:pt x="1087" y="243"/>
                      <a:pt x="1096" y="232"/>
                      <a:pt x="1115" y="232"/>
                    </a:cubicBezTo>
                    <a:cubicBezTo>
                      <a:pt x="1119" y="232"/>
                      <a:pt x="1121" y="232"/>
                      <a:pt x="1125" y="232"/>
                    </a:cubicBezTo>
                    <a:cubicBezTo>
                      <a:pt x="1127" y="232"/>
                      <a:pt x="1129" y="232"/>
                      <a:pt x="1132" y="232"/>
                    </a:cubicBezTo>
                    <a:cubicBezTo>
                      <a:pt x="1130" y="234"/>
                      <a:pt x="1128" y="243"/>
                      <a:pt x="1133" y="243"/>
                    </a:cubicBezTo>
                    <a:cubicBezTo>
                      <a:pt x="1136" y="243"/>
                      <a:pt x="1143" y="239"/>
                      <a:pt x="1156" y="222"/>
                    </a:cubicBezTo>
                    <a:cubicBezTo>
                      <a:pt x="1156" y="222"/>
                      <a:pt x="1157" y="222"/>
                      <a:pt x="1157" y="222"/>
                    </a:cubicBezTo>
                    <a:cubicBezTo>
                      <a:pt x="1161" y="222"/>
                      <a:pt x="1173" y="229"/>
                      <a:pt x="1152" y="242"/>
                    </a:cubicBezTo>
                    <a:cubicBezTo>
                      <a:pt x="1144" y="247"/>
                      <a:pt x="1137" y="245"/>
                      <a:pt x="1132" y="252"/>
                    </a:cubicBezTo>
                    <a:cubicBezTo>
                      <a:pt x="1126" y="261"/>
                      <a:pt x="1121" y="271"/>
                      <a:pt x="1113" y="276"/>
                    </a:cubicBezTo>
                    <a:cubicBezTo>
                      <a:pt x="1105" y="280"/>
                      <a:pt x="1096" y="287"/>
                      <a:pt x="1096" y="299"/>
                    </a:cubicBezTo>
                    <a:cubicBezTo>
                      <a:pt x="1096" y="309"/>
                      <a:pt x="1099" y="343"/>
                      <a:pt x="1107" y="350"/>
                    </a:cubicBezTo>
                    <a:cubicBezTo>
                      <a:pt x="1113" y="341"/>
                      <a:pt x="1116" y="326"/>
                      <a:pt x="1128" y="323"/>
                    </a:cubicBezTo>
                    <a:cubicBezTo>
                      <a:pt x="1127" y="315"/>
                      <a:pt x="1139" y="313"/>
                      <a:pt x="1139" y="307"/>
                    </a:cubicBezTo>
                    <a:cubicBezTo>
                      <a:pt x="1139" y="298"/>
                      <a:pt x="1149" y="295"/>
                      <a:pt x="1149" y="290"/>
                    </a:cubicBezTo>
                    <a:cubicBezTo>
                      <a:pt x="1149" y="287"/>
                      <a:pt x="1147" y="283"/>
                      <a:pt x="1149" y="278"/>
                    </a:cubicBezTo>
                    <a:cubicBezTo>
                      <a:pt x="1160" y="254"/>
                      <a:pt x="1171" y="248"/>
                      <a:pt x="1180" y="248"/>
                    </a:cubicBezTo>
                    <a:cubicBezTo>
                      <a:pt x="1189" y="248"/>
                      <a:pt x="1197" y="255"/>
                      <a:pt x="1202" y="255"/>
                    </a:cubicBezTo>
                    <a:cubicBezTo>
                      <a:pt x="1227" y="255"/>
                      <a:pt x="1245" y="223"/>
                      <a:pt x="1267" y="222"/>
                    </a:cubicBezTo>
                    <a:cubicBezTo>
                      <a:pt x="1309" y="222"/>
                      <a:pt x="1275" y="206"/>
                      <a:pt x="1275" y="201"/>
                    </a:cubicBezTo>
                    <a:cubicBezTo>
                      <a:pt x="1275" y="189"/>
                      <a:pt x="1291" y="191"/>
                      <a:pt x="1295" y="184"/>
                    </a:cubicBezTo>
                    <a:cubicBezTo>
                      <a:pt x="1296" y="181"/>
                      <a:pt x="1293" y="174"/>
                      <a:pt x="1299" y="174"/>
                    </a:cubicBezTo>
                    <a:cubicBezTo>
                      <a:pt x="1317" y="174"/>
                      <a:pt x="1332" y="198"/>
                      <a:pt x="1344" y="198"/>
                    </a:cubicBezTo>
                    <a:cubicBezTo>
                      <a:pt x="1350" y="198"/>
                      <a:pt x="1351" y="188"/>
                      <a:pt x="1354" y="184"/>
                    </a:cubicBezTo>
                    <a:cubicBezTo>
                      <a:pt x="1359" y="179"/>
                      <a:pt x="1364" y="179"/>
                      <a:pt x="1371" y="177"/>
                    </a:cubicBezTo>
                    <a:cubicBezTo>
                      <a:pt x="1361" y="163"/>
                      <a:pt x="1328" y="155"/>
                      <a:pt x="1312" y="146"/>
                    </a:cubicBezTo>
                    <a:cubicBezTo>
                      <a:pt x="1289" y="133"/>
                      <a:pt x="1260" y="119"/>
                      <a:pt x="1227" y="119"/>
                    </a:cubicBezTo>
                    <a:cubicBezTo>
                      <a:pt x="1218" y="119"/>
                      <a:pt x="1212" y="121"/>
                      <a:pt x="1213" y="125"/>
                    </a:cubicBezTo>
                    <a:cubicBezTo>
                      <a:pt x="1216" y="134"/>
                      <a:pt x="1215" y="137"/>
                      <a:pt x="1213" y="137"/>
                    </a:cubicBezTo>
                    <a:cubicBezTo>
                      <a:pt x="1211" y="137"/>
                      <a:pt x="1207" y="134"/>
                      <a:pt x="1204" y="131"/>
                    </a:cubicBezTo>
                    <a:cubicBezTo>
                      <a:pt x="1200" y="128"/>
                      <a:pt x="1196" y="125"/>
                      <a:pt x="1195" y="125"/>
                    </a:cubicBezTo>
                    <a:cubicBezTo>
                      <a:pt x="1195" y="125"/>
                      <a:pt x="1195" y="125"/>
                      <a:pt x="1194" y="125"/>
                    </a:cubicBezTo>
                    <a:cubicBezTo>
                      <a:pt x="1129" y="123"/>
                      <a:pt x="1129" y="123"/>
                      <a:pt x="1129" y="123"/>
                    </a:cubicBezTo>
                    <a:cubicBezTo>
                      <a:pt x="1126" y="109"/>
                      <a:pt x="1116" y="104"/>
                      <a:pt x="1097" y="104"/>
                    </a:cubicBezTo>
                    <a:cubicBezTo>
                      <a:pt x="1091" y="104"/>
                      <a:pt x="1083" y="105"/>
                      <a:pt x="1076" y="105"/>
                    </a:cubicBezTo>
                    <a:cubicBezTo>
                      <a:pt x="1071" y="105"/>
                      <a:pt x="1067" y="104"/>
                      <a:pt x="1064" y="102"/>
                    </a:cubicBezTo>
                    <a:cubicBezTo>
                      <a:pt x="1059" y="97"/>
                      <a:pt x="1058" y="91"/>
                      <a:pt x="1050" y="88"/>
                    </a:cubicBezTo>
                    <a:cubicBezTo>
                      <a:pt x="1033" y="82"/>
                      <a:pt x="1014" y="78"/>
                      <a:pt x="992" y="78"/>
                    </a:cubicBezTo>
                    <a:cubicBezTo>
                      <a:pt x="970" y="78"/>
                      <a:pt x="967" y="90"/>
                      <a:pt x="965" y="101"/>
                    </a:cubicBezTo>
                    <a:cubicBezTo>
                      <a:pt x="945" y="101"/>
                      <a:pt x="934" y="101"/>
                      <a:pt x="920" y="101"/>
                    </a:cubicBezTo>
                    <a:cubicBezTo>
                      <a:pt x="912" y="101"/>
                      <a:pt x="911" y="94"/>
                      <a:pt x="902" y="94"/>
                    </a:cubicBezTo>
                    <a:cubicBezTo>
                      <a:pt x="901" y="98"/>
                      <a:pt x="899" y="106"/>
                      <a:pt x="895" y="106"/>
                    </a:cubicBezTo>
                    <a:cubicBezTo>
                      <a:pt x="883" y="106"/>
                      <a:pt x="878" y="92"/>
                      <a:pt x="878" y="84"/>
                    </a:cubicBezTo>
                    <a:cubicBezTo>
                      <a:pt x="878" y="82"/>
                      <a:pt x="901" y="67"/>
                      <a:pt x="842" y="63"/>
                    </a:cubicBezTo>
                    <a:cubicBezTo>
                      <a:pt x="842" y="63"/>
                      <a:pt x="841" y="63"/>
                      <a:pt x="841" y="63"/>
                    </a:cubicBezTo>
                    <a:cubicBezTo>
                      <a:pt x="835" y="63"/>
                      <a:pt x="831" y="66"/>
                      <a:pt x="831" y="74"/>
                    </a:cubicBezTo>
                    <a:cubicBezTo>
                      <a:pt x="800" y="74"/>
                      <a:pt x="800" y="74"/>
                      <a:pt x="800" y="74"/>
                    </a:cubicBezTo>
                    <a:cubicBezTo>
                      <a:pt x="791" y="71"/>
                      <a:pt x="742" y="66"/>
                      <a:pt x="736" y="56"/>
                    </a:cubicBezTo>
                    <a:cubicBezTo>
                      <a:pt x="719" y="69"/>
                      <a:pt x="712" y="73"/>
                      <a:pt x="708" y="73"/>
                    </a:cubicBezTo>
                    <a:cubicBezTo>
                      <a:pt x="704" y="73"/>
                      <a:pt x="707" y="67"/>
                      <a:pt x="707" y="67"/>
                    </a:cubicBezTo>
                    <a:cubicBezTo>
                      <a:pt x="716" y="56"/>
                      <a:pt x="801" y="33"/>
                      <a:pt x="731" y="16"/>
                    </a:cubicBezTo>
                    <a:cubicBezTo>
                      <a:pt x="701" y="16"/>
                      <a:pt x="701" y="16"/>
                      <a:pt x="701" y="16"/>
                    </a:cubicBezTo>
                    <a:cubicBezTo>
                      <a:pt x="698" y="8"/>
                      <a:pt x="692" y="0"/>
                      <a:pt x="68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4" name="Freeform 71"/>
              <p:cNvSpPr>
                <a:spLocks/>
              </p:cNvSpPr>
              <p:nvPr/>
            </p:nvSpPr>
            <p:spPr bwMode="auto">
              <a:xfrm>
                <a:off x="6811963" y="2647950"/>
                <a:ext cx="1069975" cy="677863"/>
              </a:xfrm>
              <a:custGeom>
                <a:avLst/>
                <a:gdLst>
                  <a:gd name="T0" fmla="*/ 358 w 493"/>
                  <a:gd name="T1" fmla="*/ 39 h 312"/>
                  <a:gd name="T2" fmla="*/ 351 w 493"/>
                  <a:gd name="T3" fmla="*/ 37 h 312"/>
                  <a:gd name="T4" fmla="*/ 338 w 493"/>
                  <a:gd name="T5" fmla="*/ 35 h 312"/>
                  <a:gd name="T6" fmla="*/ 294 w 493"/>
                  <a:gd name="T7" fmla="*/ 44 h 312"/>
                  <a:gd name="T8" fmla="*/ 247 w 493"/>
                  <a:gd name="T9" fmla="*/ 31 h 312"/>
                  <a:gd name="T10" fmla="*/ 240 w 493"/>
                  <a:gd name="T11" fmla="*/ 33 h 312"/>
                  <a:gd name="T12" fmla="*/ 228 w 493"/>
                  <a:gd name="T13" fmla="*/ 22 h 312"/>
                  <a:gd name="T14" fmla="*/ 140 w 493"/>
                  <a:gd name="T15" fmla="*/ 34 h 312"/>
                  <a:gd name="T16" fmla="*/ 97 w 493"/>
                  <a:gd name="T17" fmla="*/ 53 h 312"/>
                  <a:gd name="T18" fmla="*/ 84 w 493"/>
                  <a:gd name="T19" fmla="*/ 70 h 312"/>
                  <a:gd name="T20" fmla="*/ 79 w 493"/>
                  <a:gd name="T21" fmla="*/ 70 h 312"/>
                  <a:gd name="T22" fmla="*/ 78 w 493"/>
                  <a:gd name="T23" fmla="*/ 70 h 312"/>
                  <a:gd name="T24" fmla="*/ 11 w 493"/>
                  <a:gd name="T25" fmla="*/ 133 h 312"/>
                  <a:gd name="T26" fmla="*/ 10 w 493"/>
                  <a:gd name="T27" fmla="*/ 162 h 312"/>
                  <a:gd name="T28" fmla="*/ 20 w 493"/>
                  <a:gd name="T29" fmla="*/ 174 h 312"/>
                  <a:gd name="T30" fmla="*/ 53 w 493"/>
                  <a:gd name="T31" fmla="*/ 183 h 312"/>
                  <a:gd name="T32" fmla="*/ 47 w 493"/>
                  <a:gd name="T33" fmla="*/ 204 h 312"/>
                  <a:gd name="T34" fmla="*/ 43 w 493"/>
                  <a:gd name="T35" fmla="*/ 207 h 312"/>
                  <a:gd name="T36" fmla="*/ 40 w 493"/>
                  <a:gd name="T37" fmla="*/ 209 h 312"/>
                  <a:gd name="T38" fmla="*/ 71 w 493"/>
                  <a:gd name="T39" fmla="*/ 230 h 312"/>
                  <a:gd name="T40" fmla="*/ 85 w 493"/>
                  <a:gd name="T41" fmla="*/ 239 h 312"/>
                  <a:gd name="T42" fmla="*/ 86 w 493"/>
                  <a:gd name="T43" fmla="*/ 240 h 312"/>
                  <a:gd name="T44" fmla="*/ 87 w 493"/>
                  <a:gd name="T45" fmla="*/ 240 h 312"/>
                  <a:gd name="T46" fmla="*/ 88 w 493"/>
                  <a:gd name="T47" fmla="*/ 240 h 312"/>
                  <a:gd name="T48" fmla="*/ 89 w 493"/>
                  <a:gd name="T49" fmla="*/ 240 h 312"/>
                  <a:gd name="T50" fmla="*/ 89 w 493"/>
                  <a:gd name="T51" fmla="*/ 240 h 312"/>
                  <a:gd name="T52" fmla="*/ 122 w 493"/>
                  <a:gd name="T53" fmla="*/ 252 h 312"/>
                  <a:gd name="T54" fmla="*/ 167 w 493"/>
                  <a:gd name="T55" fmla="*/ 236 h 312"/>
                  <a:gd name="T56" fmla="*/ 169 w 493"/>
                  <a:gd name="T57" fmla="*/ 235 h 312"/>
                  <a:gd name="T58" fmla="*/ 172 w 493"/>
                  <a:gd name="T59" fmla="*/ 235 h 312"/>
                  <a:gd name="T60" fmla="*/ 172 w 493"/>
                  <a:gd name="T61" fmla="*/ 235 h 312"/>
                  <a:gd name="T62" fmla="*/ 175 w 493"/>
                  <a:gd name="T63" fmla="*/ 236 h 312"/>
                  <a:gd name="T64" fmla="*/ 176 w 493"/>
                  <a:gd name="T65" fmla="*/ 235 h 312"/>
                  <a:gd name="T66" fmla="*/ 176 w 493"/>
                  <a:gd name="T67" fmla="*/ 235 h 312"/>
                  <a:gd name="T68" fmla="*/ 202 w 493"/>
                  <a:gd name="T69" fmla="*/ 257 h 312"/>
                  <a:gd name="T70" fmla="*/ 196 w 493"/>
                  <a:gd name="T71" fmla="*/ 282 h 312"/>
                  <a:gd name="T72" fmla="*/ 222 w 493"/>
                  <a:gd name="T73" fmla="*/ 300 h 312"/>
                  <a:gd name="T74" fmla="*/ 226 w 493"/>
                  <a:gd name="T75" fmla="*/ 301 h 312"/>
                  <a:gd name="T76" fmla="*/ 234 w 493"/>
                  <a:gd name="T77" fmla="*/ 292 h 312"/>
                  <a:gd name="T78" fmla="*/ 267 w 493"/>
                  <a:gd name="T79" fmla="*/ 291 h 312"/>
                  <a:gd name="T80" fmla="*/ 295 w 493"/>
                  <a:gd name="T81" fmla="*/ 306 h 312"/>
                  <a:gd name="T82" fmla="*/ 330 w 493"/>
                  <a:gd name="T83" fmla="*/ 294 h 312"/>
                  <a:gd name="T84" fmla="*/ 383 w 493"/>
                  <a:gd name="T85" fmla="*/ 245 h 312"/>
                  <a:gd name="T86" fmla="*/ 376 w 493"/>
                  <a:gd name="T87" fmla="*/ 197 h 312"/>
                  <a:gd name="T88" fmla="*/ 373 w 493"/>
                  <a:gd name="T89" fmla="*/ 178 h 312"/>
                  <a:gd name="T90" fmla="*/ 388 w 493"/>
                  <a:gd name="T91" fmla="*/ 163 h 312"/>
                  <a:gd name="T92" fmla="*/ 369 w 493"/>
                  <a:gd name="T93" fmla="*/ 165 h 312"/>
                  <a:gd name="T94" fmla="*/ 366 w 493"/>
                  <a:gd name="T95" fmla="*/ 145 h 312"/>
                  <a:gd name="T96" fmla="*/ 383 w 493"/>
                  <a:gd name="T97" fmla="*/ 148 h 312"/>
                  <a:gd name="T98" fmla="*/ 412 w 493"/>
                  <a:gd name="T99" fmla="*/ 154 h 312"/>
                  <a:gd name="T100" fmla="*/ 422 w 493"/>
                  <a:gd name="T101" fmla="*/ 167 h 312"/>
                  <a:gd name="T102" fmla="*/ 424 w 493"/>
                  <a:gd name="T103" fmla="*/ 183 h 312"/>
                  <a:gd name="T104" fmla="*/ 434 w 493"/>
                  <a:gd name="T105" fmla="*/ 187 h 312"/>
                  <a:gd name="T106" fmla="*/ 433 w 493"/>
                  <a:gd name="T107" fmla="*/ 140 h 312"/>
                  <a:gd name="T108" fmla="*/ 467 w 493"/>
                  <a:gd name="T109" fmla="*/ 99 h 312"/>
                  <a:gd name="T110" fmla="*/ 493 w 493"/>
                  <a:gd name="T111" fmla="*/ 60 h 312"/>
                  <a:gd name="T112" fmla="*/ 455 w 493"/>
                  <a:gd name="T113" fmla="*/ 4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3" h="312">
                    <a:moveTo>
                      <a:pt x="400" y="0"/>
                    </a:moveTo>
                    <a:cubicBezTo>
                      <a:pt x="400" y="0"/>
                      <a:pt x="400" y="0"/>
                      <a:pt x="400" y="0"/>
                    </a:cubicBezTo>
                    <a:cubicBezTo>
                      <a:pt x="390" y="0"/>
                      <a:pt x="384" y="4"/>
                      <a:pt x="379" y="10"/>
                    </a:cubicBezTo>
                    <a:cubicBezTo>
                      <a:pt x="370" y="21"/>
                      <a:pt x="370" y="39"/>
                      <a:pt x="358" y="39"/>
                    </a:cubicBezTo>
                    <a:cubicBezTo>
                      <a:pt x="358" y="39"/>
                      <a:pt x="358" y="39"/>
                      <a:pt x="358" y="39"/>
                    </a:cubicBezTo>
                    <a:cubicBezTo>
                      <a:pt x="358" y="39"/>
                      <a:pt x="358" y="39"/>
                      <a:pt x="358" y="39"/>
                    </a:cubicBezTo>
                    <a:cubicBezTo>
                      <a:pt x="358" y="39"/>
                      <a:pt x="358" y="39"/>
                      <a:pt x="358" y="39"/>
                    </a:cubicBezTo>
                    <a:cubicBezTo>
                      <a:pt x="356" y="39"/>
                      <a:pt x="353" y="38"/>
                      <a:pt x="351" y="37"/>
                    </a:cubicBezTo>
                    <a:cubicBezTo>
                      <a:pt x="351" y="37"/>
                      <a:pt x="351" y="37"/>
                      <a:pt x="351" y="37"/>
                    </a:cubicBezTo>
                    <a:cubicBezTo>
                      <a:pt x="350" y="37"/>
                      <a:pt x="350" y="37"/>
                      <a:pt x="350" y="37"/>
                    </a:cubicBezTo>
                    <a:cubicBezTo>
                      <a:pt x="346" y="36"/>
                      <a:pt x="342" y="35"/>
                      <a:pt x="338" y="35"/>
                    </a:cubicBezTo>
                    <a:cubicBezTo>
                      <a:pt x="338" y="35"/>
                      <a:pt x="338" y="35"/>
                      <a:pt x="338" y="35"/>
                    </a:cubicBezTo>
                    <a:cubicBezTo>
                      <a:pt x="338" y="35"/>
                      <a:pt x="338" y="35"/>
                      <a:pt x="338" y="35"/>
                    </a:cubicBezTo>
                    <a:cubicBezTo>
                      <a:pt x="338" y="35"/>
                      <a:pt x="338" y="35"/>
                      <a:pt x="338" y="35"/>
                    </a:cubicBezTo>
                    <a:cubicBezTo>
                      <a:pt x="329" y="35"/>
                      <a:pt x="320" y="38"/>
                      <a:pt x="311" y="41"/>
                    </a:cubicBezTo>
                    <a:cubicBezTo>
                      <a:pt x="305" y="43"/>
                      <a:pt x="299" y="44"/>
                      <a:pt x="294" y="44"/>
                    </a:cubicBezTo>
                    <a:cubicBezTo>
                      <a:pt x="294" y="44"/>
                      <a:pt x="294" y="44"/>
                      <a:pt x="294" y="44"/>
                    </a:cubicBezTo>
                    <a:cubicBezTo>
                      <a:pt x="276" y="44"/>
                      <a:pt x="271" y="30"/>
                      <a:pt x="253" y="30"/>
                    </a:cubicBezTo>
                    <a:cubicBezTo>
                      <a:pt x="253" y="30"/>
                      <a:pt x="253" y="30"/>
                      <a:pt x="253" y="30"/>
                    </a:cubicBezTo>
                    <a:cubicBezTo>
                      <a:pt x="251" y="30"/>
                      <a:pt x="249" y="31"/>
                      <a:pt x="247" y="31"/>
                    </a:cubicBezTo>
                    <a:cubicBezTo>
                      <a:pt x="245" y="32"/>
                      <a:pt x="242" y="33"/>
                      <a:pt x="240" y="33"/>
                    </a:cubicBezTo>
                    <a:cubicBezTo>
                      <a:pt x="240" y="33"/>
                      <a:pt x="240" y="33"/>
                      <a:pt x="240" y="33"/>
                    </a:cubicBezTo>
                    <a:cubicBezTo>
                      <a:pt x="240" y="33"/>
                      <a:pt x="240" y="33"/>
                      <a:pt x="240" y="33"/>
                    </a:cubicBezTo>
                    <a:cubicBezTo>
                      <a:pt x="240" y="33"/>
                      <a:pt x="240" y="33"/>
                      <a:pt x="240" y="33"/>
                    </a:cubicBezTo>
                    <a:cubicBezTo>
                      <a:pt x="235" y="33"/>
                      <a:pt x="231" y="30"/>
                      <a:pt x="228" y="22"/>
                    </a:cubicBezTo>
                    <a:cubicBezTo>
                      <a:pt x="228" y="22"/>
                      <a:pt x="228" y="22"/>
                      <a:pt x="228" y="22"/>
                    </a:cubicBezTo>
                    <a:cubicBezTo>
                      <a:pt x="228" y="22"/>
                      <a:pt x="228" y="22"/>
                      <a:pt x="228" y="22"/>
                    </a:cubicBezTo>
                    <a:cubicBezTo>
                      <a:pt x="228" y="22"/>
                      <a:pt x="228" y="22"/>
                      <a:pt x="228" y="22"/>
                    </a:cubicBezTo>
                    <a:cubicBezTo>
                      <a:pt x="226" y="17"/>
                      <a:pt x="209" y="15"/>
                      <a:pt x="203" y="15"/>
                    </a:cubicBezTo>
                    <a:cubicBezTo>
                      <a:pt x="195" y="15"/>
                      <a:pt x="198" y="36"/>
                      <a:pt x="182" y="36"/>
                    </a:cubicBezTo>
                    <a:cubicBezTo>
                      <a:pt x="170" y="36"/>
                      <a:pt x="159" y="27"/>
                      <a:pt x="151" y="27"/>
                    </a:cubicBezTo>
                    <a:cubicBezTo>
                      <a:pt x="147" y="27"/>
                      <a:pt x="142" y="33"/>
                      <a:pt x="140" y="34"/>
                    </a:cubicBezTo>
                    <a:cubicBezTo>
                      <a:pt x="126" y="43"/>
                      <a:pt x="109" y="43"/>
                      <a:pt x="97" y="53"/>
                    </a:cubicBezTo>
                    <a:cubicBezTo>
                      <a:pt x="97" y="53"/>
                      <a:pt x="97" y="53"/>
                      <a:pt x="97" y="53"/>
                    </a:cubicBezTo>
                    <a:cubicBezTo>
                      <a:pt x="97" y="53"/>
                      <a:pt x="97" y="53"/>
                      <a:pt x="97" y="53"/>
                    </a:cubicBezTo>
                    <a:cubicBezTo>
                      <a:pt x="97" y="53"/>
                      <a:pt x="97" y="53"/>
                      <a:pt x="97" y="53"/>
                    </a:cubicBezTo>
                    <a:cubicBezTo>
                      <a:pt x="97" y="53"/>
                      <a:pt x="97" y="53"/>
                      <a:pt x="97" y="53"/>
                    </a:cubicBezTo>
                    <a:cubicBezTo>
                      <a:pt x="94" y="57"/>
                      <a:pt x="100" y="70"/>
                      <a:pt x="84" y="70"/>
                    </a:cubicBezTo>
                    <a:cubicBezTo>
                      <a:pt x="84" y="70"/>
                      <a:pt x="84" y="70"/>
                      <a:pt x="84" y="70"/>
                    </a:cubicBezTo>
                    <a:cubicBezTo>
                      <a:pt x="84" y="70"/>
                      <a:pt x="84" y="70"/>
                      <a:pt x="84" y="70"/>
                    </a:cubicBezTo>
                    <a:cubicBezTo>
                      <a:pt x="84" y="70"/>
                      <a:pt x="84" y="70"/>
                      <a:pt x="84" y="70"/>
                    </a:cubicBezTo>
                    <a:cubicBezTo>
                      <a:pt x="82" y="70"/>
                      <a:pt x="81" y="70"/>
                      <a:pt x="79" y="70"/>
                    </a:cubicBezTo>
                    <a:cubicBezTo>
                      <a:pt x="79" y="70"/>
                      <a:pt x="79" y="70"/>
                      <a:pt x="79" y="70"/>
                    </a:cubicBezTo>
                    <a:cubicBezTo>
                      <a:pt x="79" y="70"/>
                      <a:pt x="79" y="70"/>
                      <a:pt x="79" y="70"/>
                    </a:cubicBezTo>
                    <a:cubicBezTo>
                      <a:pt x="79" y="70"/>
                      <a:pt x="79" y="70"/>
                      <a:pt x="78" y="70"/>
                    </a:cubicBezTo>
                    <a:cubicBezTo>
                      <a:pt x="78" y="70"/>
                      <a:pt x="78" y="70"/>
                      <a:pt x="78" y="70"/>
                    </a:cubicBezTo>
                    <a:cubicBezTo>
                      <a:pt x="78" y="70"/>
                      <a:pt x="78" y="70"/>
                      <a:pt x="78" y="70"/>
                    </a:cubicBezTo>
                    <a:cubicBezTo>
                      <a:pt x="78" y="70"/>
                      <a:pt x="78" y="70"/>
                      <a:pt x="78" y="70"/>
                    </a:cubicBezTo>
                    <a:cubicBezTo>
                      <a:pt x="73" y="70"/>
                      <a:pt x="71" y="76"/>
                      <a:pt x="66" y="82"/>
                    </a:cubicBezTo>
                    <a:cubicBezTo>
                      <a:pt x="64" y="85"/>
                      <a:pt x="60" y="87"/>
                      <a:pt x="55" y="88"/>
                    </a:cubicBezTo>
                    <a:cubicBezTo>
                      <a:pt x="55" y="88"/>
                      <a:pt x="55" y="88"/>
                      <a:pt x="55" y="88"/>
                    </a:cubicBezTo>
                    <a:cubicBezTo>
                      <a:pt x="55" y="120"/>
                      <a:pt x="37" y="133"/>
                      <a:pt x="11" y="133"/>
                    </a:cubicBezTo>
                    <a:cubicBezTo>
                      <a:pt x="7" y="133"/>
                      <a:pt x="1" y="146"/>
                      <a:pt x="0" y="152"/>
                    </a:cubicBezTo>
                    <a:cubicBezTo>
                      <a:pt x="0" y="152"/>
                      <a:pt x="0" y="152"/>
                      <a:pt x="0" y="152"/>
                    </a:cubicBezTo>
                    <a:cubicBezTo>
                      <a:pt x="7" y="153"/>
                      <a:pt x="9" y="155"/>
                      <a:pt x="10" y="162"/>
                    </a:cubicBezTo>
                    <a:cubicBezTo>
                      <a:pt x="10" y="162"/>
                      <a:pt x="10" y="162"/>
                      <a:pt x="10" y="162"/>
                    </a:cubicBezTo>
                    <a:cubicBezTo>
                      <a:pt x="10" y="163"/>
                      <a:pt x="10" y="163"/>
                      <a:pt x="10" y="163"/>
                    </a:cubicBezTo>
                    <a:cubicBezTo>
                      <a:pt x="10" y="163"/>
                      <a:pt x="10" y="163"/>
                      <a:pt x="10" y="163"/>
                    </a:cubicBezTo>
                    <a:cubicBezTo>
                      <a:pt x="10" y="168"/>
                      <a:pt x="12" y="166"/>
                      <a:pt x="16" y="168"/>
                    </a:cubicBezTo>
                    <a:cubicBezTo>
                      <a:pt x="19" y="169"/>
                      <a:pt x="18" y="172"/>
                      <a:pt x="20" y="174"/>
                    </a:cubicBezTo>
                    <a:cubicBezTo>
                      <a:pt x="24" y="178"/>
                      <a:pt x="27" y="178"/>
                      <a:pt x="32" y="180"/>
                    </a:cubicBezTo>
                    <a:cubicBezTo>
                      <a:pt x="37" y="179"/>
                      <a:pt x="39" y="175"/>
                      <a:pt x="44" y="175"/>
                    </a:cubicBezTo>
                    <a:cubicBezTo>
                      <a:pt x="47" y="175"/>
                      <a:pt x="53" y="180"/>
                      <a:pt x="53" y="183"/>
                    </a:cubicBezTo>
                    <a:cubicBezTo>
                      <a:pt x="53" y="183"/>
                      <a:pt x="53" y="183"/>
                      <a:pt x="53" y="183"/>
                    </a:cubicBezTo>
                    <a:cubicBezTo>
                      <a:pt x="53" y="190"/>
                      <a:pt x="43" y="189"/>
                      <a:pt x="43" y="197"/>
                    </a:cubicBezTo>
                    <a:cubicBezTo>
                      <a:pt x="43" y="197"/>
                      <a:pt x="43" y="197"/>
                      <a:pt x="43" y="197"/>
                    </a:cubicBezTo>
                    <a:cubicBezTo>
                      <a:pt x="43" y="200"/>
                      <a:pt x="47" y="201"/>
                      <a:pt x="47" y="204"/>
                    </a:cubicBezTo>
                    <a:cubicBezTo>
                      <a:pt x="47" y="204"/>
                      <a:pt x="47" y="204"/>
                      <a:pt x="47" y="204"/>
                    </a:cubicBezTo>
                    <a:cubicBezTo>
                      <a:pt x="47" y="206"/>
                      <a:pt x="45" y="207"/>
                      <a:pt x="43" y="207"/>
                    </a:cubicBezTo>
                    <a:cubicBezTo>
                      <a:pt x="43" y="207"/>
                      <a:pt x="43" y="207"/>
                      <a:pt x="43" y="207"/>
                    </a:cubicBezTo>
                    <a:cubicBezTo>
                      <a:pt x="43" y="207"/>
                      <a:pt x="43" y="207"/>
                      <a:pt x="43" y="207"/>
                    </a:cubicBezTo>
                    <a:cubicBezTo>
                      <a:pt x="43" y="207"/>
                      <a:pt x="43" y="207"/>
                      <a:pt x="43" y="207"/>
                    </a:cubicBezTo>
                    <a:cubicBezTo>
                      <a:pt x="42" y="207"/>
                      <a:pt x="42" y="207"/>
                      <a:pt x="42" y="207"/>
                    </a:cubicBezTo>
                    <a:cubicBezTo>
                      <a:pt x="41" y="207"/>
                      <a:pt x="41" y="207"/>
                      <a:pt x="40" y="207"/>
                    </a:cubicBezTo>
                    <a:cubicBezTo>
                      <a:pt x="40" y="207"/>
                      <a:pt x="40" y="207"/>
                      <a:pt x="40" y="207"/>
                    </a:cubicBezTo>
                    <a:cubicBezTo>
                      <a:pt x="40" y="209"/>
                      <a:pt x="40" y="209"/>
                      <a:pt x="40" y="209"/>
                    </a:cubicBezTo>
                    <a:cubicBezTo>
                      <a:pt x="41" y="213"/>
                      <a:pt x="41" y="215"/>
                      <a:pt x="42" y="218"/>
                    </a:cubicBezTo>
                    <a:cubicBezTo>
                      <a:pt x="43" y="220"/>
                      <a:pt x="45" y="220"/>
                      <a:pt x="47" y="220"/>
                    </a:cubicBezTo>
                    <a:cubicBezTo>
                      <a:pt x="52" y="222"/>
                      <a:pt x="53" y="225"/>
                      <a:pt x="58" y="227"/>
                    </a:cubicBezTo>
                    <a:cubicBezTo>
                      <a:pt x="64" y="228"/>
                      <a:pt x="67" y="226"/>
                      <a:pt x="71" y="230"/>
                    </a:cubicBezTo>
                    <a:cubicBezTo>
                      <a:pt x="74" y="233"/>
                      <a:pt x="77" y="232"/>
                      <a:pt x="81" y="234"/>
                    </a:cubicBezTo>
                    <a:cubicBezTo>
                      <a:pt x="84" y="235"/>
                      <a:pt x="84" y="237"/>
                      <a:pt x="85" y="239"/>
                    </a:cubicBezTo>
                    <a:cubicBezTo>
                      <a:pt x="85" y="239"/>
                      <a:pt x="85" y="239"/>
                      <a:pt x="85" y="239"/>
                    </a:cubicBezTo>
                    <a:cubicBezTo>
                      <a:pt x="85" y="239"/>
                      <a:pt x="85" y="239"/>
                      <a:pt x="85" y="239"/>
                    </a:cubicBezTo>
                    <a:cubicBezTo>
                      <a:pt x="85" y="240"/>
                      <a:pt x="85" y="240"/>
                      <a:pt x="86" y="240"/>
                    </a:cubicBezTo>
                    <a:cubicBezTo>
                      <a:pt x="86" y="240"/>
                      <a:pt x="86" y="240"/>
                      <a:pt x="86" y="240"/>
                    </a:cubicBezTo>
                    <a:cubicBezTo>
                      <a:pt x="86" y="240"/>
                      <a:pt x="86" y="240"/>
                      <a:pt x="86" y="240"/>
                    </a:cubicBezTo>
                    <a:cubicBezTo>
                      <a:pt x="86" y="240"/>
                      <a:pt x="86" y="240"/>
                      <a:pt x="86" y="240"/>
                    </a:cubicBezTo>
                    <a:cubicBezTo>
                      <a:pt x="86" y="240"/>
                      <a:pt x="87" y="240"/>
                      <a:pt x="87" y="240"/>
                    </a:cubicBezTo>
                    <a:cubicBezTo>
                      <a:pt x="87" y="240"/>
                      <a:pt x="87" y="240"/>
                      <a:pt x="87" y="240"/>
                    </a:cubicBezTo>
                    <a:cubicBezTo>
                      <a:pt x="87" y="240"/>
                      <a:pt x="87" y="240"/>
                      <a:pt x="87" y="240"/>
                    </a:cubicBezTo>
                    <a:cubicBezTo>
                      <a:pt x="87" y="240"/>
                      <a:pt x="87" y="240"/>
                      <a:pt x="87" y="240"/>
                    </a:cubicBezTo>
                    <a:cubicBezTo>
                      <a:pt x="87" y="240"/>
                      <a:pt x="87" y="240"/>
                      <a:pt x="87" y="240"/>
                    </a:cubicBezTo>
                    <a:cubicBezTo>
                      <a:pt x="87" y="240"/>
                      <a:pt x="87" y="240"/>
                      <a:pt x="87" y="240"/>
                    </a:cubicBezTo>
                    <a:cubicBezTo>
                      <a:pt x="87" y="240"/>
                      <a:pt x="87" y="240"/>
                      <a:pt x="87" y="240"/>
                    </a:cubicBezTo>
                    <a:cubicBezTo>
                      <a:pt x="88" y="240"/>
                      <a:pt x="88" y="240"/>
                      <a:pt x="88" y="240"/>
                    </a:cubicBezTo>
                    <a:cubicBezTo>
                      <a:pt x="88" y="240"/>
                      <a:pt x="88" y="240"/>
                      <a:pt x="88" y="240"/>
                    </a:cubicBezTo>
                    <a:cubicBezTo>
                      <a:pt x="88" y="240"/>
                      <a:pt x="88" y="240"/>
                      <a:pt x="88" y="240"/>
                    </a:cubicBezTo>
                    <a:cubicBezTo>
                      <a:pt x="88" y="240"/>
                      <a:pt x="88" y="240"/>
                      <a:pt x="88" y="240"/>
                    </a:cubicBezTo>
                    <a:cubicBezTo>
                      <a:pt x="89" y="240"/>
                      <a:pt x="89" y="240"/>
                      <a:pt x="89" y="240"/>
                    </a:cubicBezTo>
                    <a:cubicBezTo>
                      <a:pt x="89" y="240"/>
                      <a:pt x="89" y="240"/>
                      <a:pt x="89" y="240"/>
                    </a:cubicBezTo>
                    <a:cubicBezTo>
                      <a:pt x="89" y="240"/>
                      <a:pt x="89" y="240"/>
                      <a:pt x="89" y="240"/>
                    </a:cubicBezTo>
                    <a:cubicBezTo>
                      <a:pt x="89" y="240"/>
                      <a:pt x="89" y="240"/>
                      <a:pt x="89" y="240"/>
                    </a:cubicBezTo>
                    <a:cubicBezTo>
                      <a:pt x="89" y="240"/>
                      <a:pt x="89" y="240"/>
                      <a:pt x="89" y="240"/>
                    </a:cubicBezTo>
                    <a:cubicBezTo>
                      <a:pt x="93" y="243"/>
                      <a:pt x="96" y="247"/>
                      <a:pt x="103" y="247"/>
                    </a:cubicBezTo>
                    <a:cubicBezTo>
                      <a:pt x="106" y="247"/>
                      <a:pt x="110" y="247"/>
                      <a:pt x="114" y="247"/>
                    </a:cubicBezTo>
                    <a:cubicBezTo>
                      <a:pt x="117" y="247"/>
                      <a:pt x="118" y="246"/>
                      <a:pt x="120" y="246"/>
                    </a:cubicBezTo>
                    <a:cubicBezTo>
                      <a:pt x="121" y="246"/>
                      <a:pt x="122" y="250"/>
                      <a:pt x="122" y="252"/>
                    </a:cubicBezTo>
                    <a:cubicBezTo>
                      <a:pt x="126" y="250"/>
                      <a:pt x="127" y="245"/>
                      <a:pt x="134" y="245"/>
                    </a:cubicBezTo>
                    <a:cubicBezTo>
                      <a:pt x="141" y="245"/>
                      <a:pt x="144" y="248"/>
                      <a:pt x="148" y="248"/>
                    </a:cubicBezTo>
                    <a:cubicBezTo>
                      <a:pt x="152" y="248"/>
                      <a:pt x="162" y="240"/>
                      <a:pt x="164" y="239"/>
                    </a:cubicBezTo>
                    <a:cubicBezTo>
                      <a:pt x="165" y="238"/>
                      <a:pt x="166" y="237"/>
                      <a:pt x="167" y="236"/>
                    </a:cubicBezTo>
                    <a:cubicBezTo>
                      <a:pt x="167" y="236"/>
                      <a:pt x="167" y="236"/>
                      <a:pt x="167" y="236"/>
                    </a:cubicBezTo>
                    <a:cubicBezTo>
                      <a:pt x="167" y="236"/>
                      <a:pt x="167" y="236"/>
                      <a:pt x="167" y="236"/>
                    </a:cubicBezTo>
                    <a:cubicBezTo>
                      <a:pt x="167" y="236"/>
                      <a:pt x="167" y="236"/>
                      <a:pt x="167" y="236"/>
                    </a:cubicBezTo>
                    <a:cubicBezTo>
                      <a:pt x="168" y="235"/>
                      <a:pt x="168" y="235"/>
                      <a:pt x="169" y="235"/>
                    </a:cubicBezTo>
                    <a:cubicBezTo>
                      <a:pt x="169" y="235"/>
                      <a:pt x="169" y="235"/>
                      <a:pt x="169" y="235"/>
                    </a:cubicBezTo>
                    <a:cubicBezTo>
                      <a:pt x="169" y="235"/>
                      <a:pt x="169" y="235"/>
                      <a:pt x="169" y="235"/>
                    </a:cubicBezTo>
                    <a:cubicBezTo>
                      <a:pt x="169" y="235"/>
                      <a:pt x="169" y="235"/>
                      <a:pt x="169" y="235"/>
                    </a:cubicBezTo>
                    <a:cubicBezTo>
                      <a:pt x="170" y="235"/>
                      <a:pt x="171" y="235"/>
                      <a:pt x="172" y="235"/>
                    </a:cubicBezTo>
                    <a:cubicBezTo>
                      <a:pt x="172" y="235"/>
                      <a:pt x="172" y="235"/>
                      <a:pt x="172" y="235"/>
                    </a:cubicBezTo>
                    <a:cubicBezTo>
                      <a:pt x="172" y="235"/>
                      <a:pt x="172" y="235"/>
                      <a:pt x="172" y="235"/>
                    </a:cubicBezTo>
                    <a:cubicBezTo>
                      <a:pt x="172" y="235"/>
                      <a:pt x="172" y="235"/>
                      <a:pt x="172" y="235"/>
                    </a:cubicBezTo>
                    <a:cubicBezTo>
                      <a:pt x="172" y="235"/>
                      <a:pt x="172" y="235"/>
                      <a:pt x="172" y="235"/>
                    </a:cubicBezTo>
                    <a:cubicBezTo>
                      <a:pt x="173" y="235"/>
                      <a:pt x="174" y="236"/>
                      <a:pt x="175" y="236"/>
                    </a:cubicBezTo>
                    <a:cubicBezTo>
                      <a:pt x="175" y="236"/>
                      <a:pt x="175" y="236"/>
                      <a:pt x="175" y="236"/>
                    </a:cubicBezTo>
                    <a:cubicBezTo>
                      <a:pt x="175" y="236"/>
                      <a:pt x="175" y="236"/>
                      <a:pt x="175" y="236"/>
                    </a:cubicBezTo>
                    <a:cubicBezTo>
                      <a:pt x="175" y="236"/>
                      <a:pt x="175" y="236"/>
                      <a:pt x="175" y="236"/>
                    </a:cubicBezTo>
                    <a:cubicBezTo>
                      <a:pt x="175" y="236"/>
                      <a:pt x="176" y="236"/>
                      <a:pt x="176" y="235"/>
                    </a:cubicBezTo>
                    <a:cubicBezTo>
                      <a:pt x="176" y="235"/>
                      <a:pt x="176" y="235"/>
                      <a:pt x="176" y="235"/>
                    </a:cubicBezTo>
                    <a:cubicBezTo>
                      <a:pt x="176" y="235"/>
                      <a:pt x="176" y="235"/>
                      <a:pt x="176" y="235"/>
                    </a:cubicBezTo>
                    <a:cubicBezTo>
                      <a:pt x="176" y="235"/>
                      <a:pt x="176" y="235"/>
                      <a:pt x="176" y="235"/>
                    </a:cubicBezTo>
                    <a:cubicBezTo>
                      <a:pt x="176" y="235"/>
                      <a:pt x="176" y="235"/>
                      <a:pt x="176" y="235"/>
                    </a:cubicBezTo>
                    <a:cubicBezTo>
                      <a:pt x="176" y="235"/>
                      <a:pt x="176" y="235"/>
                      <a:pt x="176" y="235"/>
                    </a:cubicBezTo>
                    <a:cubicBezTo>
                      <a:pt x="176" y="235"/>
                      <a:pt x="176" y="235"/>
                      <a:pt x="176" y="235"/>
                    </a:cubicBezTo>
                    <a:cubicBezTo>
                      <a:pt x="176" y="235"/>
                      <a:pt x="176" y="235"/>
                      <a:pt x="176" y="235"/>
                    </a:cubicBezTo>
                    <a:cubicBezTo>
                      <a:pt x="179" y="233"/>
                      <a:pt x="179" y="233"/>
                      <a:pt x="179" y="233"/>
                    </a:cubicBezTo>
                    <a:cubicBezTo>
                      <a:pt x="181" y="233"/>
                      <a:pt x="181" y="233"/>
                      <a:pt x="181" y="233"/>
                    </a:cubicBezTo>
                    <a:cubicBezTo>
                      <a:pt x="183" y="242"/>
                      <a:pt x="189" y="241"/>
                      <a:pt x="196" y="245"/>
                    </a:cubicBezTo>
                    <a:cubicBezTo>
                      <a:pt x="198" y="249"/>
                      <a:pt x="202" y="251"/>
                      <a:pt x="202" y="257"/>
                    </a:cubicBezTo>
                    <a:cubicBezTo>
                      <a:pt x="202" y="257"/>
                      <a:pt x="202" y="257"/>
                      <a:pt x="202" y="257"/>
                    </a:cubicBezTo>
                    <a:cubicBezTo>
                      <a:pt x="202" y="268"/>
                      <a:pt x="195" y="268"/>
                      <a:pt x="195" y="279"/>
                    </a:cubicBezTo>
                    <a:cubicBezTo>
                      <a:pt x="195" y="279"/>
                      <a:pt x="195" y="279"/>
                      <a:pt x="195" y="279"/>
                    </a:cubicBezTo>
                    <a:cubicBezTo>
                      <a:pt x="195" y="280"/>
                      <a:pt x="195" y="282"/>
                      <a:pt x="196" y="282"/>
                    </a:cubicBezTo>
                    <a:cubicBezTo>
                      <a:pt x="198" y="282"/>
                      <a:pt x="200" y="280"/>
                      <a:pt x="202" y="280"/>
                    </a:cubicBezTo>
                    <a:cubicBezTo>
                      <a:pt x="204" y="280"/>
                      <a:pt x="205" y="288"/>
                      <a:pt x="208" y="289"/>
                    </a:cubicBezTo>
                    <a:cubicBezTo>
                      <a:pt x="208" y="294"/>
                      <a:pt x="211" y="301"/>
                      <a:pt x="217" y="301"/>
                    </a:cubicBezTo>
                    <a:cubicBezTo>
                      <a:pt x="219" y="301"/>
                      <a:pt x="220" y="300"/>
                      <a:pt x="222" y="300"/>
                    </a:cubicBezTo>
                    <a:cubicBezTo>
                      <a:pt x="223" y="300"/>
                      <a:pt x="223" y="300"/>
                      <a:pt x="223" y="300"/>
                    </a:cubicBezTo>
                    <a:cubicBezTo>
                      <a:pt x="223" y="302"/>
                      <a:pt x="224" y="303"/>
                      <a:pt x="225" y="303"/>
                    </a:cubicBezTo>
                    <a:cubicBezTo>
                      <a:pt x="226" y="303"/>
                      <a:pt x="226" y="302"/>
                      <a:pt x="226" y="301"/>
                    </a:cubicBezTo>
                    <a:cubicBezTo>
                      <a:pt x="226" y="301"/>
                      <a:pt x="226" y="301"/>
                      <a:pt x="226" y="301"/>
                    </a:cubicBezTo>
                    <a:cubicBezTo>
                      <a:pt x="226" y="298"/>
                      <a:pt x="226" y="296"/>
                      <a:pt x="226" y="293"/>
                    </a:cubicBezTo>
                    <a:cubicBezTo>
                      <a:pt x="226" y="293"/>
                      <a:pt x="226" y="293"/>
                      <a:pt x="226" y="293"/>
                    </a:cubicBezTo>
                    <a:cubicBezTo>
                      <a:pt x="226" y="293"/>
                      <a:pt x="232" y="292"/>
                      <a:pt x="234" y="292"/>
                    </a:cubicBezTo>
                    <a:cubicBezTo>
                      <a:pt x="234" y="292"/>
                      <a:pt x="234" y="292"/>
                      <a:pt x="234" y="292"/>
                    </a:cubicBezTo>
                    <a:cubicBezTo>
                      <a:pt x="243" y="292"/>
                      <a:pt x="243" y="292"/>
                      <a:pt x="243" y="292"/>
                    </a:cubicBezTo>
                    <a:cubicBezTo>
                      <a:pt x="244" y="292"/>
                      <a:pt x="244" y="292"/>
                      <a:pt x="245" y="292"/>
                    </a:cubicBezTo>
                    <a:cubicBezTo>
                      <a:pt x="248" y="292"/>
                      <a:pt x="251" y="288"/>
                      <a:pt x="254" y="288"/>
                    </a:cubicBezTo>
                    <a:cubicBezTo>
                      <a:pt x="259" y="288"/>
                      <a:pt x="262" y="291"/>
                      <a:pt x="267" y="291"/>
                    </a:cubicBezTo>
                    <a:cubicBezTo>
                      <a:pt x="267" y="298"/>
                      <a:pt x="272" y="300"/>
                      <a:pt x="276" y="302"/>
                    </a:cubicBezTo>
                    <a:cubicBezTo>
                      <a:pt x="281" y="304"/>
                      <a:pt x="285" y="302"/>
                      <a:pt x="290" y="305"/>
                    </a:cubicBezTo>
                    <a:cubicBezTo>
                      <a:pt x="290" y="306"/>
                      <a:pt x="289" y="312"/>
                      <a:pt x="291" y="312"/>
                    </a:cubicBezTo>
                    <a:cubicBezTo>
                      <a:pt x="295" y="312"/>
                      <a:pt x="293" y="308"/>
                      <a:pt x="295" y="306"/>
                    </a:cubicBezTo>
                    <a:cubicBezTo>
                      <a:pt x="297" y="304"/>
                      <a:pt x="303" y="303"/>
                      <a:pt x="305" y="302"/>
                    </a:cubicBezTo>
                    <a:cubicBezTo>
                      <a:pt x="310" y="300"/>
                      <a:pt x="316" y="301"/>
                      <a:pt x="319" y="297"/>
                    </a:cubicBezTo>
                    <a:cubicBezTo>
                      <a:pt x="319" y="297"/>
                      <a:pt x="322" y="292"/>
                      <a:pt x="323" y="292"/>
                    </a:cubicBezTo>
                    <a:cubicBezTo>
                      <a:pt x="325" y="292"/>
                      <a:pt x="327" y="294"/>
                      <a:pt x="330" y="294"/>
                    </a:cubicBezTo>
                    <a:cubicBezTo>
                      <a:pt x="343" y="294"/>
                      <a:pt x="346" y="286"/>
                      <a:pt x="354" y="282"/>
                    </a:cubicBezTo>
                    <a:cubicBezTo>
                      <a:pt x="356" y="281"/>
                      <a:pt x="357" y="279"/>
                      <a:pt x="358" y="277"/>
                    </a:cubicBezTo>
                    <a:cubicBezTo>
                      <a:pt x="365" y="277"/>
                      <a:pt x="367" y="266"/>
                      <a:pt x="369" y="261"/>
                    </a:cubicBezTo>
                    <a:cubicBezTo>
                      <a:pt x="371" y="257"/>
                      <a:pt x="378" y="246"/>
                      <a:pt x="383" y="245"/>
                    </a:cubicBezTo>
                    <a:cubicBezTo>
                      <a:pt x="383" y="239"/>
                      <a:pt x="387" y="236"/>
                      <a:pt x="387" y="228"/>
                    </a:cubicBezTo>
                    <a:cubicBezTo>
                      <a:pt x="387" y="216"/>
                      <a:pt x="384" y="211"/>
                      <a:pt x="379" y="204"/>
                    </a:cubicBezTo>
                    <a:cubicBezTo>
                      <a:pt x="378" y="202"/>
                      <a:pt x="378" y="199"/>
                      <a:pt x="376" y="197"/>
                    </a:cubicBezTo>
                    <a:cubicBezTo>
                      <a:pt x="376" y="197"/>
                      <a:pt x="376" y="197"/>
                      <a:pt x="376" y="197"/>
                    </a:cubicBezTo>
                    <a:cubicBezTo>
                      <a:pt x="375" y="197"/>
                      <a:pt x="375" y="197"/>
                      <a:pt x="375" y="197"/>
                    </a:cubicBezTo>
                    <a:cubicBezTo>
                      <a:pt x="375" y="197"/>
                      <a:pt x="375" y="193"/>
                      <a:pt x="375" y="192"/>
                    </a:cubicBezTo>
                    <a:cubicBezTo>
                      <a:pt x="373" y="192"/>
                      <a:pt x="367" y="189"/>
                      <a:pt x="367" y="185"/>
                    </a:cubicBezTo>
                    <a:cubicBezTo>
                      <a:pt x="367" y="181"/>
                      <a:pt x="372" y="181"/>
                      <a:pt x="373" y="178"/>
                    </a:cubicBezTo>
                    <a:cubicBezTo>
                      <a:pt x="376" y="170"/>
                      <a:pt x="388" y="170"/>
                      <a:pt x="394" y="164"/>
                    </a:cubicBezTo>
                    <a:cubicBezTo>
                      <a:pt x="393" y="163"/>
                      <a:pt x="392" y="163"/>
                      <a:pt x="390" y="163"/>
                    </a:cubicBezTo>
                    <a:cubicBezTo>
                      <a:pt x="390" y="163"/>
                      <a:pt x="389" y="163"/>
                      <a:pt x="389" y="163"/>
                    </a:cubicBezTo>
                    <a:cubicBezTo>
                      <a:pt x="389" y="163"/>
                      <a:pt x="388" y="163"/>
                      <a:pt x="388" y="163"/>
                    </a:cubicBezTo>
                    <a:cubicBezTo>
                      <a:pt x="386" y="163"/>
                      <a:pt x="385" y="163"/>
                      <a:pt x="383" y="162"/>
                    </a:cubicBezTo>
                    <a:cubicBezTo>
                      <a:pt x="381" y="161"/>
                      <a:pt x="380" y="158"/>
                      <a:pt x="377" y="158"/>
                    </a:cubicBezTo>
                    <a:cubicBezTo>
                      <a:pt x="375" y="158"/>
                      <a:pt x="375" y="165"/>
                      <a:pt x="373" y="165"/>
                    </a:cubicBezTo>
                    <a:cubicBezTo>
                      <a:pt x="372" y="165"/>
                      <a:pt x="371" y="165"/>
                      <a:pt x="369" y="165"/>
                    </a:cubicBezTo>
                    <a:cubicBezTo>
                      <a:pt x="368" y="165"/>
                      <a:pt x="367" y="165"/>
                      <a:pt x="366" y="164"/>
                    </a:cubicBezTo>
                    <a:cubicBezTo>
                      <a:pt x="362" y="162"/>
                      <a:pt x="364" y="159"/>
                      <a:pt x="360" y="156"/>
                    </a:cubicBezTo>
                    <a:cubicBezTo>
                      <a:pt x="359" y="156"/>
                      <a:pt x="354" y="154"/>
                      <a:pt x="354" y="152"/>
                    </a:cubicBezTo>
                    <a:cubicBezTo>
                      <a:pt x="354" y="146"/>
                      <a:pt x="362" y="148"/>
                      <a:pt x="366" y="145"/>
                    </a:cubicBezTo>
                    <a:cubicBezTo>
                      <a:pt x="370" y="142"/>
                      <a:pt x="376" y="138"/>
                      <a:pt x="378" y="134"/>
                    </a:cubicBezTo>
                    <a:cubicBezTo>
                      <a:pt x="379" y="134"/>
                      <a:pt x="380" y="131"/>
                      <a:pt x="383" y="131"/>
                    </a:cubicBezTo>
                    <a:cubicBezTo>
                      <a:pt x="385" y="131"/>
                      <a:pt x="388" y="134"/>
                      <a:pt x="388" y="136"/>
                    </a:cubicBezTo>
                    <a:cubicBezTo>
                      <a:pt x="388" y="141"/>
                      <a:pt x="383" y="143"/>
                      <a:pt x="383" y="148"/>
                    </a:cubicBezTo>
                    <a:cubicBezTo>
                      <a:pt x="391" y="148"/>
                      <a:pt x="397" y="139"/>
                      <a:pt x="406" y="139"/>
                    </a:cubicBezTo>
                    <a:cubicBezTo>
                      <a:pt x="410" y="139"/>
                      <a:pt x="411" y="142"/>
                      <a:pt x="416" y="142"/>
                    </a:cubicBezTo>
                    <a:cubicBezTo>
                      <a:pt x="414" y="145"/>
                      <a:pt x="416" y="145"/>
                      <a:pt x="416" y="149"/>
                    </a:cubicBezTo>
                    <a:cubicBezTo>
                      <a:pt x="416" y="151"/>
                      <a:pt x="412" y="151"/>
                      <a:pt x="412" y="154"/>
                    </a:cubicBezTo>
                    <a:cubicBezTo>
                      <a:pt x="412" y="156"/>
                      <a:pt x="413" y="159"/>
                      <a:pt x="415" y="159"/>
                    </a:cubicBezTo>
                    <a:cubicBezTo>
                      <a:pt x="416" y="159"/>
                      <a:pt x="417" y="158"/>
                      <a:pt x="419" y="158"/>
                    </a:cubicBezTo>
                    <a:cubicBezTo>
                      <a:pt x="423" y="158"/>
                      <a:pt x="427" y="160"/>
                      <a:pt x="427" y="164"/>
                    </a:cubicBezTo>
                    <a:cubicBezTo>
                      <a:pt x="427" y="166"/>
                      <a:pt x="425" y="167"/>
                      <a:pt x="422" y="167"/>
                    </a:cubicBezTo>
                    <a:cubicBezTo>
                      <a:pt x="422" y="170"/>
                      <a:pt x="422" y="170"/>
                      <a:pt x="422" y="170"/>
                    </a:cubicBezTo>
                    <a:cubicBezTo>
                      <a:pt x="423" y="171"/>
                      <a:pt x="423" y="172"/>
                      <a:pt x="425" y="172"/>
                    </a:cubicBezTo>
                    <a:cubicBezTo>
                      <a:pt x="425" y="174"/>
                      <a:pt x="427" y="175"/>
                      <a:pt x="427" y="177"/>
                    </a:cubicBezTo>
                    <a:cubicBezTo>
                      <a:pt x="427" y="178"/>
                      <a:pt x="424" y="181"/>
                      <a:pt x="424" y="183"/>
                    </a:cubicBezTo>
                    <a:cubicBezTo>
                      <a:pt x="424" y="184"/>
                      <a:pt x="424" y="186"/>
                      <a:pt x="425" y="186"/>
                    </a:cubicBezTo>
                    <a:cubicBezTo>
                      <a:pt x="425" y="188"/>
                      <a:pt x="424" y="188"/>
                      <a:pt x="424" y="190"/>
                    </a:cubicBezTo>
                    <a:cubicBezTo>
                      <a:pt x="428" y="190"/>
                      <a:pt x="428" y="190"/>
                      <a:pt x="428" y="190"/>
                    </a:cubicBezTo>
                    <a:cubicBezTo>
                      <a:pt x="430" y="188"/>
                      <a:pt x="430" y="188"/>
                      <a:pt x="434" y="187"/>
                    </a:cubicBezTo>
                    <a:cubicBezTo>
                      <a:pt x="434" y="185"/>
                      <a:pt x="441" y="184"/>
                      <a:pt x="442" y="184"/>
                    </a:cubicBezTo>
                    <a:cubicBezTo>
                      <a:pt x="446" y="183"/>
                      <a:pt x="448" y="180"/>
                      <a:pt x="448" y="173"/>
                    </a:cubicBezTo>
                    <a:cubicBezTo>
                      <a:pt x="448" y="162"/>
                      <a:pt x="444" y="156"/>
                      <a:pt x="438" y="149"/>
                    </a:cubicBezTo>
                    <a:cubicBezTo>
                      <a:pt x="435" y="147"/>
                      <a:pt x="432" y="144"/>
                      <a:pt x="433" y="140"/>
                    </a:cubicBezTo>
                    <a:cubicBezTo>
                      <a:pt x="436" y="140"/>
                      <a:pt x="439" y="138"/>
                      <a:pt x="441" y="135"/>
                    </a:cubicBezTo>
                    <a:cubicBezTo>
                      <a:pt x="443" y="133"/>
                      <a:pt x="448" y="130"/>
                      <a:pt x="449" y="128"/>
                    </a:cubicBezTo>
                    <a:cubicBezTo>
                      <a:pt x="453" y="121"/>
                      <a:pt x="455" y="116"/>
                      <a:pt x="462" y="111"/>
                    </a:cubicBezTo>
                    <a:cubicBezTo>
                      <a:pt x="462" y="111"/>
                      <a:pt x="467" y="105"/>
                      <a:pt x="467" y="99"/>
                    </a:cubicBezTo>
                    <a:cubicBezTo>
                      <a:pt x="467" y="97"/>
                      <a:pt x="466" y="94"/>
                      <a:pt x="464" y="92"/>
                    </a:cubicBezTo>
                    <a:cubicBezTo>
                      <a:pt x="463" y="92"/>
                      <a:pt x="463" y="92"/>
                      <a:pt x="463" y="91"/>
                    </a:cubicBezTo>
                    <a:cubicBezTo>
                      <a:pt x="463" y="89"/>
                      <a:pt x="472" y="88"/>
                      <a:pt x="478" y="85"/>
                    </a:cubicBezTo>
                    <a:cubicBezTo>
                      <a:pt x="485" y="81"/>
                      <a:pt x="487" y="66"/>
                      <a:pt x="493" y="60"/>
                    </a:cubicBezTo>
                    <a:cubicBezTo>
                      <a:pt x="493" y="60"/>
                      <a:pt x="493" y="60"/>
                      <a:pt x="493" y="60"/>
                    </a:cubicBezTo>
                    <a:cubicBezTo>
                      <a:pt x="493" y="53"/>
                      <a:pt x="493" y="53"/>
                      <a:pt x="493" y="53"/>
                    </a:cubicBezTo>
                    <a:cubicBezTo>
                      <a:pt x="482" y="53"/>
                      <a:pt x="480" y="61"/>
                      <a:pt x="471" y="61"/>
                    </a:cubicBezTo>
                    <a:cubicBezTo>
                      <a:pt x="462" y="61"/>
                      <a:pt x="459" y="51"/>
                      <a:pt x="455" y="47"/>
                    </a:cubicBezTo>
                    <a:cubicBezTo>
                      <a:pt x="450" y="42"/>
                      <a:pt x="438" y="42"/>
                      <a:pt x="434" y="36"/>
                    </a:cubicBezTo>
                    <a:cubicBezTo>
                      <a:pt x="424" y="20"/>
                      <a:pt x="425" y="0"/>
                      <a:pt x="40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5" name="Freeform 72"/>
              <p:cNvSpPr>
                <a:spLocks/>
              </p:cNvSpPr>
              <p:nvPr/>
            </p:nvSpPr>
            <p:spPr bwMode="auto">
              <a:xfrm>
                <a:off x="8647113" y="2143125"/>
                <a:ext cx="60325" cy="26988"/>
              </a:xfrm>
              <a:custGeom>
                <a:avLst/>
                <a:gdLst>
                  <a:gd name="T0" fmla="*/ 13 w 28"/>
                  <a:gd name="T1" fmla="*/ 0 h 12"/>
                  <a:gd name="T2" fmla="*/ 0 w 28"/>
                  <a:gd name="T3" fmla="*/ 9 h 12"/>
                  <a:gd name="T4" fmla="*/ 3 w 28"/>
                  <a:gd name="T5" fmla="*/ 12 h 12"/>
                  <a:gd name="T6" fmla="*/ 28 w 28"/>
                  <a:gd name="T7" fmla="*/ 7 h 12"/>
                  <a:gd name="T8" fmla="*/ 13 w 28"/>
                  <a:gd name="T9" fmla="*/ 0 h 12"/>
                </a:gdLst>
                <a:ahLst/>
                <a:cxnLst>
                  <a:cxn ang="0">
                    <a:pos x="T0" y="T1"/>
                  </a:cxn>
                  <a:cxn ang="0">
                    <a:pos x="T2" y="T3"/>
                  </a:cxn>
                  <a:cxn ang="0">
                    <a:pos x="T4" y="T5"/>
                  </a:cxn>
                  <a:cxn ang="0">
                    <a:pos x="T6" y="T7"/>
                  </a:cxn>
                  <a:cxn ang="0">
                    <a:pos x="T8" y="T9"/>
                  </a:cxn>
                </a:cxnLst>
                <a:rect l="0" t="0" r="r" b="b"/>
                <a:pathLst>
                  <a:path w="28" h="12">
                    <a:moveTo>
                      <a:pt x="13" y="0"/>
                    </a:moveTo>
                    <a:cubicBezTo>
                      <a:pt x="8" y="0"/>
                      <a:pt x="0" y="5"/>
                      <a:pt x="0" y="9"/>
                    </a:cubicBezTo>
                    <a:cubicBezTo>
                      <a:pt x="0" y="10"/>
                      <a:pt x="1" y="12"/>
                      <a:pt x="3" y="12"/>
                    </a:cubicBezTo>
                    <a:cubicBezTo>
                      <a:pt x="6" y="12"/>
                      <a:pt x="28" y="10"/>
                      <a:pt x="28" y="7"/>
                    </a:cubicBezTo>
                    <a:cubicBezTo>
                      <a:pt x="28" y="3"/>
                      <a:pt x="17" y="0"/>
                      <a:pt x="1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6" name="Freeform 73"/>
              <p:cNvSpPr>
                <a:spLocks/>
              </p:cNvSpPr>
              <p:nvPr/>
            </p:nvSpPr>
            <p:spPr bwMode="auto">
              <a:xfrm>
                <a:off x="8459788" y="2193925"/>
                <a:ext cx="23812" cy="12700"/>
              </a:xfrm>
              <a:custGeom>
                <a:avLst/>
                <a:gdLst>
                  <a:gd name="T0" fmla="*/ 9 w 11"/>
                  <a:gd name="T1" fmla="*/ 0 h 6"/>
                  <a:gd name="T2" fmla="*/ 0 w 11"/>
                  <a:gd name="T3" fmla="*/ 0 h 6"/>
                  <a:gd name="T4" fmla="*/ 9 w 11"/>
                  <a:gd name="T5" fmla="*/ 6 h 6"/>
                  <a:gd name="T6" fmla="*/ 11 w 11"/>
                  <a:gd name="T7" fmla="*/ 4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cubicBezTo>
                      <a:pt x="0" y="0"/>
                      <a:pt x="0" y="0"/>
                      <a:pt x="0" y="0"/>
                    </a:cubicBezTo>
                    <a:cubicBezTo>
                      <a:pt x="2" y="4"/>
                      <a:pt x="5" y="6"/>
                      <a:pt x="9" y="6"/>
                    </a:cubicBezTo>
                    <a:cubicBezTo>
                      <a:pt x="10" y="6"/>
                      <a:pt x="11" y="5"/>
                      <a:pt x="11" y="4"/>
                    </a:cubicBezTo>
                    <a:cubicBezTo>
                      <a:pt x="11" y="2"/>
                      <a:pt x="10" y="1"/>
                      <a:pt x="9"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7" name="Freeform 74"/>
              <p:cNvSpPr>
                <a:spLocks/>
              </p:cNvSpPr>
              <p:nvPr/>
            </p:nvSpPr>
            <p:spPr bwMode="auto">
              <a:xfrm>
                <a:off x="7889875" y="1997075"/>
                <a:ext cx="9525" cy="15875"/>
              </a:xfrm>
              <a:custGeom>
                <a:avLst/>
                <a:gdLst>
                  <a:gd name="T0" fmla="*/ 2 w 5"/>
                  <a:gd name="T1" fmla="*/ 0 h 7"/>
                  <a:gd name="T2" fmla="*/ 0 w 5"/>
                  <a:gd name="T3" fmla="*/ 5 h 7"/>
                  <a:gd name="T4" fmla="*/ 2 w 5"/>
                  <a:gd name="T5" fmla="*/ 7 h 7"/>
                  <a:gd name="T6" fmla="*/ 5 w 5"/>
                  <a:gd name="T7" fmla="*/ 3 h 7"/>
                  <a:gd name="T8" fmla="*/ 5 w 5"/>
                  <a:gd name="T9" fmla="*/ 3 h 7"/>
                  <a:gd name="T10" fmla="*/ 5 w 5"/>
                  <a:gd name="T11" fmla="*/ 3 h 7"/>
                  <a:gd name="T12" fmla="*/ 5 w 5"/>
                  <a:gd name="T13" fmla="*/ 3 h 7"/>
                  <a:gd name="T14" fmla="*/ 5 w 5"/>
                  <a:gd name="T15" fmla="*/ 3 h 7"/>
                  <a:gd name="T16" fmla="*/ 2 w 5"/>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2" y="0"/>
                    </a:moveTo>
                    <a:cubicBezTo>
                      <a:pt x="1" y="2"/>
                      <a:pt x="0" y="3"/>
                      <a:pt x="0" y="5"/>
                    </a:cubicBezTo>
                    <a:cubicBezTo>
                      <a:pt x="0" y="6"/>
                      <a:pt x="1" y="7"/>
                      <a:pt x="2" y="7"/>
                    </a:cubicBezTo>
                    <a:cubicBezTo>
                      <a:pt x="4" y="7"/>
                      <a:pt x="5" y="5"/>
                      <a:pt x="5" y="3"/>
                    </a:cubicBezTo>
                    <a:cubicBezTo>
                      <a:pt x="5" y="3"/>
                      <a:pt x="5" y="3"/>
                      <a:pt x="5" y="3"/>
                    </a:cubicBezTo>
                    <a:cubicBezTo>
                      <a:pt x="5" y="3"/>
                      <a:pt x="5" y="3"/>
                      <a:pt x="5" y="3"/>
                    </a:cubicBezTo>
                    <a:cubicBezTo>
                      <a:pt x="5" y="3"/>
                      <a:pt x="5" y="3"/>
                      <a:pt x="5" y="3"/>
                    </a:cubicBezTo>
                    <a:cubicBezTo>
                      <a:pt x="5" y="3"/>
                      <a:pt x="5" y="3"/>
                      <a:pt x="5" y="3"/>
                    </a:cubicBezTo>
                    <a:cubicBezTo>
                      <a:pt x="2" y="0"/>
                      <a:pt x="2" y="0"/>
                      <a:pt x="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8" name="Freeform 75"/>
              <p:cNvSpPr>
                <a:spLocks noEditPoints="1"/>
              </p:cNvSpPr>
              <p:nvPr/>
            </p:nvSpPr>
            <p:spPr bwMode="auto">
              <a:xfrm>
                <a:off x="7477125" y="2043113"/>
                <a:ext cx="26987" cy="17463"/>
              </a:xfrm>
              <a:custGeom>
                <a:avLst/>
                <a:gdLst>
                  <a:gd name="T0" fmla="*/ 13 w 13"/>
                  <a:gd name="T1" fmla="*/ 6 h 8"/>
                  <a:gd name="T2" fmla="*/ 12 w 13"/>
                  <a:gd name="T3" fmla="*/ 6 h 8"/>
                  <a:gd name="T4" fmla="*/ 11 w 13"/>
                  <a:gd name="T5" fmla="*/ 8 h 8"/>
                  <a:gd name="T6" fmla="*/ 13 w 13"/>
                  <a:gd name="T7" fmla="*/ 6 h 8"/>
                  <a:gd name="T8" fmla="*/ 6 w 13"/>
                  <a:gd name="T9" fmla="*/ 0 h 8"/>
                  <a:gd name="T10" fmla="*/ 0 w 13"/>
                  <a:gd name="T11" fmla="*/ 4 h 8"/>
                  <a:gd name="T12" fmla="*/ 6 w 13"/>
                  <a:gd name="T13" fmla="*/ 8 h 8"/>
                  <a:gd name="T14" fmla="*/ 12 w 13"/>
                  <a:gd name="T15" fmla="*/ 6 h 8"/>
                  <a:gd name="T16" fmla="*/ 13 w 13"/>
                  <a:gd name="T17" fmla="*/ 4 h 8"/>
                  <a:gd name="T18" fmla="*/ 6 w 13"/>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13" y="6"/>
                    </a:moveTo>
                    <a:cubicBezTo>
                      <a:pt x="13" y="6"/>
                      <a:pt x="12" y="6"/>
                      <a:pt x="12" y="6"/>
                    </a:cubicBezTo>
                    <a:cubicBezTo>
                      <a:pt x="12" y="7"/>
                      <a:pt x="11" y="7"/>
                      <a:pt x="11" y="8"/>
                    </a:cubicBezTo>
                    <a:cubicBezTo>
                      <a:pt x="13" y="6"/>
                      <a:pt x="13" y="6"/>
                      <a:pt x="13" y="6"/>
                    </a:cubicBezTo>
                    <a:moveTo>
                      <a:pt x="6" y="0"/>
                    </a:moveTo>
                    <a:cubicBezTo>
                      <a:pt x="4" y="0"/>
                      <a:pt x="0" y="1"/>
                      <a:pt x="0" y="4"/>
                    </a:cubicBezTo>
                    <a:cubicBezTo>
                      <a:pt x="0" y="7"/>
                      <a:pt x="3" y="8"/>
                      <a:pt x="6" y="8"/>
                    </a:cubicBezTo>
                    <a:cubicBezTo>
                      <a:pt x="9" y="8"/>
                      <a:pt x="10" y="7"/>
                      <a:pt x="12" y="6"/>
                    </a:cubicBezTo>
                    <a:cubicBezTo>
                      <a:pt x="13" y="5"/>
                      <a:pt x="13" y="5"/>
                      <a:pt x="13" y="4"/>
                    </a:cubicBezTo>
                    <a:cubicBezTo>
                      <a:pt x="13" y="1"/>
                      <a:pt x="10" y="0"/>
                      <a:pt x="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59" name="Freeform 76"/>
              <p:cNvSpPr>
                <a:spLocks/>
              </p:cNvSpPr>
              <p:nvPr/>
            </p:nvSpPr>
            <p:spPr bwMode="auto">
              <a:xfrm>
                <a:off x="7259638" y="1865313"/>
                <a:ext cx="106362" cy="58738"/>
              </a:xfrm>
              <a:custGeom>
                <a:avLst/>
                <a:gdLst>
                  <a:gd name="T0" fmla="*/ 29 w 49"/>
                  <a:gd name="T1" fmla="*/ 0 h 27"/>
                  <a:gd name="T2" fmla="*/ 26 w 49"/>
                  <a:gd name="T3" fmla="*/ 0 h 27"/>
                  <a:gd name="T4" fmla="*/ 5 w 49"/>
                  <a:gd name="T5" fmla="*/ 17 h 27"/>
                  <a:gd name="T6" fmla="*/ 0 w 49"/>
                  <a:gd name="T7" fmla="*/ 23 h 27"/>
                  <a:gd name="T8" fmla="*/ 5 w 49"/>
                  <a:gd name="T9" fmla="*/ 27 h 27"/>
                  <a:gd name="T10" fmla="*/ 20 w 49"/>
                  <a:gd name="T11" fmla="*/ 23 h 27"/>
                  <a:gd name="T12" fmla="*/ 29 w 49"/>
                  <a:gd name="T13" fmla="*/ 22 h 27"/>
                  <a:gd name="T14" fmla="*/ 33 w 49"/>
                  <a:gd name="T15" fmla="*/ 22 h 27"/>
                  <a:gd name="T16" fmla="*/ 49 w 49"/>
                  <a:gd name="T17" fmla="*/ 15 h 27"/>
                  <a:gd name="T18" fmla="*/ 34 w 49"/>
                  <a:gd name="T19" fmla="*/ 3 h 27"/>
                  <a:gd name="T20" fmla="*/ 29 w 49"/>
                  <a:gd name="T21" fmla="*/ 6 h 27"/>
                  <a:gd name="T22" fmla="*/ 29 w 49"/>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27">
                    <a:moveTo>
                      <a:pt x="29" y="0"/>
                    </a:moveTo>
                    <a:cubicBezTo>
                      <a:pt x="28" y="0"/>
                      <a:pt x="28" y="0"/>
                      <a:pt x="26" y="0"/>
                    </a:cubicBezTo>
                    <a:cubicBezTo>
                      <a:pt x="14" y="0"/>
                      <a:pt x="12" y="10"/>
                      <a:pt x="5" y="17"/>
                    </a:cubicBezTo>
                    <a:cubicBezTo>
                      <a:pt x="4" y="19"/>
                      <a:pt x="0" y="19"/>
                      <a:pt x="0" y="23"/>
                    </a:cubicBezTo>
                    <a:cubicBezTo>
                      <a:pt x="0" y="26"/>
                      <a:pt x="1" y="27"/>
                      <a:pt x="5" y="27"/>
                    </a:cubicBezTo>
                    <a:cubicBezTo>
                      <a:pt x="20" y="23"/>
                      <a:pt x="20" y="23"/>
                      <a:pt x="20" y="23"/>
                    </a:cubicBezTo>
                    <a:cubicBezTo>
                      <a:pt x="20" y="23"/>
                      <a:pt x="28" y="22"/>
                      <a:pt x="29" y="22"/>
                    </a:cubicBezTo>
                    <a:cubicBezTo>
                      <a:pt x="30" y="22"/>
                      <a:pt x="32" y="22"/>
                      <a:pt x="33" y="22"/>
                    </a:cubicBezTo>
                    <a:cubicBezTo>
                      <a:pt x="39" y="22"/>
                      <a:pt x="49" y="20"/>
                      <a:pt x="49" y="15"/>
                    </a:cubicBezTo>
                    <a:cubicBezTo>
                      <a:pt x="49" y="11"/>
                      <a:pt x="38" y="3"/>
                      <a:pt x="34" y="3"/>
                    </a:cubicBezTo>
                    <a:cubicBezTo>
                      <a:pt x="32" y="3"/>
                      <a:pt x="31" y="6"/>
                      <a:pt x="29" y="6"/>
                    </a:cubicBezTo>
                    <a:cubicBezTo>
                      <a:pt x="31" y="4"/>
                      <a:pt x="29" y="4"/>
                      <a:pt x="29"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0" name="Freeform 77"/>
              <p:cNvSpPr>
                <a:spLocks/>
              </p:cNvSpPr>
              <p:nvPr/>
            </p:nvSpPr>
            <p:spPr bwMode="auto">
              <a:xfrm>
                <a:off x="7112000" y="1835150"/>
                <a:ext cx="41275" cy="20638"/>
              </a:xfrm>
              <a:custGeom>
                <a:avLst/>
                <a:gdLst>
                  <a:gd name="T0" fmla="*/ 8 w 19"/>
                  <a:gd name="T1" fmla="*/ 0 h 10"/>
                  <a:gd name="T2" fmla="*/ 0 w 19"/>
                  <a:gd name="T3" fmla="*/ 3 h 10"/>
                  <a:gd name="T4" fmla="*/ 6 w 19"/>
                  <a:gd name="T5" fmla="*/ 10 h 10"/>
                  <a:gd name="T6" fmla="*/ 19 w 19"/>
                  <a:gd name="T7" fmla="*/ 5 h 10"/>
                  <a:gd name="T8" fmla="*/ 8 w 19"/>
                  <a:gd name="T9" fmla="*/ 0 h 10"/>
                </a:gdLst>
                <a:ahLst/>
                <a:cxnLst>
                  <a:cxn ang="0">
                    <a:pos x="T0" y="T1"/>
                  </a:cxn>
                  <a:cxn ang="0">
                    <a:pos x="T2" y="T3"/>
                  </a:cxn>
                  <a:cxn ang="0">
                    <a:pos x="T4" y="T5"/>
                  </a:cxn>
                  <a:cxn ang="0">
                    <a:pos x="T6" y="T7"/>
                  </a:cxn>
                  <a:cxn ang="0">
                    <a:pos x="T8" y="T9"/>
                  </a:cxn>
                </a:cxnLst>
                <a:rect l="0" t="0" r="r" b="b"/>
                <a:pathLst>
                  <a:path w="19" h="10">
                    <a:moveTo>
                      <a:pt x="8" y="0"/>
                    </a:moveTo>
                    <a:cubicBezTo>
                      <a:pt x="6" y="0"/>
                      <a:pt x="0" y="0"/>
                      <a:pt x="0" y="3"/>
                    </a:cubicBezTo>
                    <a:cubicBezTo>
                      <a:pt x="0" y="6"/>
                      <a:pt x="4" y="10"/>
                      <a:pt x="6" y="10"/>
                    </a:cubicBezTo>
                    <a:cubicBezTo>
                      <a:pt x="9" y="10"/>
                      <a:pt x="18" y="10"/>
                      <a:pt x="19" y="5"/>
                    </a:cubicBezTo>
                    <a:cubicBezTo>
                      <a:pt x="17" y="4"/>
                      <a:pt x="9" y="0"/>
                      <a:pt x="8"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1" name="Freeform 78"/>
              <p:cNvSpPr>
                <a:spLocks/>
              </p:cNvSpPr>
              <p:nvPr/>
            </p:nvSpPr>
            <p:spPr bwMode="auto">
              <a:xfrm>
                <a:off x="7124700" y="1789113"/>
                <a:ext cx="146050" cy="104775"/>
              </a:xfrm>
              <a:custGeom>
                <a:avLst/>
                <a:gdLst>
                  <a:gd name="T0" fmla="*/ 30 w 67"/>
                  <a:gd name="T1" fmla="*/ 0 h 48"/>
                  <a:gd name="T2" fmla="*/ 0 w 67"/>
                  <a:gd name="T3" fmla="*/ 17 h 48"/>
                  <a:gd name="T4" fmla="*/ 21 w 67"/>
                  <a:gd name="T5" fmla="*/ 23 h 48"/>
                  <a:gd name="T6" fmla="*/ 33 w 67"/>
                  <a:gd name="T7" fmla="*/ 23 h 48"/>
                  <a:gd name="T8" fmla="*/ 11 w 67"/>
                  <a:gd name="T9" fmla="*/ 32 h 48"/>
                  <a:gd name="T10" fmla="*/ 26 w 67"/>
                  <a:gd name="T11" fmla="*/ 43 h 48"/>
                  <a:gd name="T12" fmla="*/ 58 w 67"/>
                  <a:gd name="T13" fmla="*/ 48 h 48"/>
                  <a:gd name="T14" fmla="*/ 64 w 67"/>
                  <a:gd name="T15" fmla="*/ 43 h 48"/>
                  <a:gd name="T16" fmla="*/ 59 w 67"/>
                  <a:gd name="T17" fmla="*/ 40 h 48"/>
                  <a:gd name="T18" fmla="*/ 65 w 67"/>
                  <a:gd name="T19" fmla="*/ 36 h 48"/>
                  <a:gd name="T20" fmla="*/ 67 w 67"/>
                  <a:gd name="T21" fmla="*/ 31 h 48"/>
                  <a:gd name="T22" fmla="*/ 58 w 67"/>
                  <a:gd name="T23" fmla="*/ 25 h 48"/>
                  <a:gd name="T24" fmla="*/ 52 w 67"/>
                  <a:gd name="T25" fmla="*/ 25 h 48"/>
                  <a:gd name="T26" fmla="*/ 44 w 67"/>
                  <a:gd name="T27" fmla="*/ 22 h 48"/>
                  <a:gd name="T28" fmla="*/ 40 w 67"/>
                  <a:gd name="T29" fmla="*/ 22 h 48"/>
                  <a:gd name="T30" fmla="*/ 38 w 67"/>
                  <a:gd name="T31" fmla="*/ 22 h 48"/>
                  <a:gd name="T32" fmla="*/ 43 w 67"/>
                  <a:gd name="T33" fmla="*/ 17 h 48"/>
                  <a:gd name="T34" fmla="*/ 43 w 67"/>
                  <a:gd name="T35" fmla="*/ 11 h 48"/>
                  <a:gd name="T36" fmla="*/ 45 w 67"/>
                  <a:gd name="T37" fmla="*/ 12 h 48"/>
                  <a:gd name="T38" fmla="*/ 47 w 67"/>
                  <a:gd name="T39" fmla="*/ 11 h 48"/>
                  <a:gd name="T40" fmla="*/ 30 w 67"/>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48">
                    <a:moveTo>
                      <a:pt x="30" y="0"/>
                    </a:moveTo>
                    <a:cubicBezTo>
                      <a:pt x="16" y="0"/>
                      <a:pt x="12" y="13"/>
                      <a:pt x="0" y="17"/>
                    </a:cubicBezTo>
                    <a:cubicBezTo>
                      <a:pt x="7" y="20"/>
                      <a:pt x="13" y="23"/>
                      <a:pt x="21" y="23"/>
                    </a:cubicBezTo>
                    <a:cubicBezTo>
                      <a:pt x="22" y="23"/>
                      <a:pt x="30" y="23"/>
                      <a:pt x="33" y="23"/>
                    </a:cubicBezTo>
                    <a:cubicBezTo>
                      <a:pt x="24" y="26"/>
                      <a:pt x="21" y="29"/>
                      <a:pt x="11" y="32"/>
                    </a:cubicBezTo>
                    <a:cubicBezTo>
                      <a:pt x="16" y="35"/>
                      <a:pt x="23" y="43"/>
                      <a:pt x="26" y="43"/>
                    </a:cubicBezTo>
                    <a:cubicBezTo>
                      <a:pt x="37" y="43"/>
                      <a:pt x="46" y="48"/>
                      <a:pt x="58" y="48"/>
                    </a:cubicBezTo>
                    <a:cubicBezTo>
                      <a:pt x="61" y="48"/>
                      <a:pt x="64" y="46"/>
                      <a:pt x="64" y="43"/>
                    </a:cubicBezTo>
                    <a:cubicBezTo>
                      <a:pt x="64" y="41"/>
                      <a:pt x="61" y="41"/>
                      <a:pt x="59" y="40"/>
                    </a:cubicBezTo>
                    <a:cubicBezTo>
                      <a:pt x="61" y="39"/>
                      <a:pt x="65" y="39"/>
                      <a:pt x="65" y="36"/>
                    </a:cubicBezTo>
                    <a:cubicBezTo>
                      <a:pt x="65" y="33"/>
                      <a:pt x="65" y="33"/>
                      <a:pt x="67" y="31"/>
                    </a:cubicBezTo>
                    <a:cubicBezTo>
                      <a:pt x="64" y="27"/>
                      <a:pt x="64" y="25"/>
                      <a:pt x="58" y="25"/>
                    </a:cubicBezTo>
                    <a:cubicBezTo>
                      <a:pt x="56" y="25"/>
                      <a:pt x="54" y="25"/>
                      <a:pt x="52" y="25"/>
                    </a:cubicBezTo>
                    <a:cubicBezTo>
                      <a:pt x="49" y="25"/>
                      <a:pt x="47" y="22"/>
                      <a:pt x="44" y="22"/>
                    </a:cubicBezTo>
                    <a:cubicBezTo>
                      <a:pt x="42" y="22"/>
                      <a:pt x="42" y="22"/>
                      <a:pt x="40" y="22"/>
                    </a:cubicBezTo>
                    <a:cubicBezTo>
                      <a:pt x="40" y="22"/>
                      <a:pt x="39" y="22"/>
                      <a:pt x="38" y="22"/>
                    </a:cubicBezTo>
                    <a:cubicBezTo>
                      <a:pt x="40" y="21"/>
                      <a:pt x="43" y="19"/>
                      <a:pt x="43" y="17"/>
                    </a:cubicBezTo>
                    <a:cubicBezTo>
                      <a:pt x="43" y="16"/>
                      <a:pt x="44" y="15"/>
                      <a:pt x="43" y="11"/>
                    </a:cubicBezTo>
                    <a:cubicBezTo>
                      <a:pt x="44" y="12"/>
                      <a:pt x="44" y="12"/>
                      <a:pt x="45" y="12"/>
                    </a:cubicBezTo>
                    <a:cubicBezTo>
                      <a:pt x="45" y="12"/>
                      <a:pt x="45" y="12"/>
                      <a:pt x="47" y="11"/>
                    </a:cubicBezTo>
                    <a:cubicBezTo>
                      <a:pt x="42" y="8"/>
                      <a:pt x="38" y="0"/>
                      <a:pt x="3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2" name="Freeform 79"/>
              <p:cNvSpPr>
                <a:spLocks/>
              </p:cNvSpPr>
              <p:nvPr/>
            </p:nvSpPr>
            <p:spPr bwMode="auto">
              <a:xfrm>
                <a:off x="7188200" y="1952625"/>
                <a:ext cx="19050" cy="12700"/>
              </a:xfrm>
              <a:custGeom>
                <a:avLst/>
                <a:gdLst>
                  <a:gd name="T0" fmla="*/ 9 w 9"/>
                  <a:gd name="T1" fmla="*/ 0 h 6"/>
                  <a:gd name="T2" fmla="*/ 4 w 9"/>
                  <a:gd name="T3" fmla="*/ 0 h 6"/>
                  <a:gd name="T4" fmla="*/ 0 w 9"/>
                  <a:gd name="T5" fmla="*/ 3 h 6"/>
                  <a:gd name="T6" fmla="*/ 3 w 9"/>
                  <a:gd name="T7" fmla="*/ 6 h 6"/>
                  <a:gd name="T8" fmla="*/ 9 w 9"/>
                  <a:gd name="T9" fmla="*/ 0 h 6"/>
                </a:gdLst>
                <a:ahLst/>
                <a:cxnLst>
                  <a:cxn ang="0">
                    <a:pos x="T0" y="T1"/>
                  </a:cxn>
                  <a:cxn ang="0">
                    <a:pos x="T2" y="T3"/>
                  </a:cxn>
                  <a:cxn ang="0">
                    <a:pos x="T4" y="T5"/>
                  </a:cxn>
                  <a:cxn ang="0">
                    <a:pos x="T6" y="T7"/>
                  </a:cxn>
                  <a:cxn ang="0">
                    <a:pos x="T8" y="T9"/>
                  </a:cxn>
                </a:cxnLst>
                <a:rect l="0" t="0" r="r" b="b"/>
                <a:pathLst>
                  <a:path w="9" h="6">
                    <a:moveTo>
                      <a:pt x="9" y="0"/>
                    </a:moveTo>
                    <a:cubicBezTo>
                      <a:pt x="4" y="0"/>
                      <a:pt x="4" y="0"/>
                      <a:pt x="4" y="0"/>
                    </a:cubicBezTo>
                    <a:cubicBezTo>
                      <a:pt x="3" y="1"/>
                      <a:pt x="2" y="2"/>
                      <a:pt x="0" y="3"/>
                    </a:cubicBezTo>
                    <a:cubicBezTo>
                      <a:pt x="1" y="4"/>
                      <a:pt x="2" y="6"/>
                      <a:pt x="3" y="6"/>
                    </a:cubicBezTo>
                    <a:cubicBezTo>
                      <a:pt x="6" y="6"/>
                      <a:pt x="8" y="4"/>
                      <a:pt x="9"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3" name="Freeform 80"/>
              <p:cNvSpPr>
                <a:spLocks/>
              </p:cNvSpPr>
              <p:nvPr/>
            </p:nvSpPr>
            <p:spPr bwMode="auto">
              <a:xfrm>
                <a:off x="7096125" y="1793875"/>
                <a:ext cx="23812" cy="3175"/>
              </a:xfrm>
              <a:custGeom>
                <a:avLst/>
                <a:gdLst>
                  <a:gd name="T0" fmla="*/ 10 w 11"/>
                  <a:gd name="T1" fmla="*/ 0 h 2"/>
                  <a:gd name="T2" fmla="*/ 0 w 11"/>
                  <a:gd name="T3" fmla="*/ 0 h 2"/>
                  <a:gd name="T4" fmla="*/ 6 w 11"/>
                  <a:gd name="T5" fmla="*/ 2 h 2"/>
                  <a:gd name="T6" fmla="*/ 11 w 11"/>
                  <a:gd name="T7" fmla="*/ 2 h 2"/>
                  <a:gd name="T8" fmla="*/ 10 w 11"/>
                  <a:gd name="T9" fmla="*/ 0 h 2"/>
                </a:gdLst>
                <a:ahLst/>
                <a:cxnLst>
                  <a:cxn ang="0">
                    <a:pos x="T0" y="T1"/>
                  </a:cxn>
                  <a:cxn ang="0">
                    <a:pos x="T2" y="T3"/>
                  </a:cxn>
                  <a:cxn ang="0">
                    <a:pos x="T4" y="T5"/>
                  </a:cxn>
                  <a:cxn ang="0">
                    <a:pos x="T6" y="T7"/>
                  </a:cxn>
                  <a:cxn ang="0">
                    <a:pos x="T8" y="T9"/>
                  </a:cxn>
                </a:cxnLst>
                <a:rect l="0" t="0" r="r" b="b"/>
                <a:pathLst>
                  <a:path w="11" h="2">
                    <a:moveTo>
                      <a:pt x="10" y="0"/>
                    </a:moveTo>
                    <a:cubicBezTo>
                      <a:pt x="0" y="0"/>
                      <a:pt x="0" y="0"/>
                      <a:pt x="0" y="0"/>
                    </a:cubicBezTo>
                    <a:cubicBezTo>
                      <a:pt x="1" y="2"/>
                      <a:pt x="3" y="2"/>
                      <a:pt x="6" y="2"/>
                    </a:cubicBezTo>
                    <a:cubicBezTo>
                      <a:pt x="7" y="2"/>
                      <a:pt x="9" y="2"/>
                      <a:pt x="11" y="2"/>
                    </a:cubicBezTo>
                    <a:cubicBezTo>
                      <a:pt x="10" y="0"/>
                      <a:pt x="10" y="0"/>
                      <a:pt x="1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4" name="Freeform 81"/>
              <p:cNvSpPr>
                <a:spLocks/>
              </p:cNvSpPr>
              <p:nvPr/>
            </p:nvSpPr>
            <p:spPr bwMode="auto">
              <a:xfrm>
                <a:off x="7385050" y="1911350"/>
                <a:ext cx="22225" cy="7938"/>
              </a:xfrm>
              <a:custGeom>
                <a:avLst/>
                <a:gdLst>
                  <a:gd name="T0" fmla="*/ 10 w 10"/>
                  <a:gd name="T1" fmla="*/ 0 h 4"/>
                  <a:gd name="T2" fmla="*/ 7 w 10"/>
                  <a:gd name="T3" fmla="*/ 1 h 4"/>
                  <a:gd name="T4" fmla="*/ 6 w 10"/>
                  <a:gd name="T5" fmla="*/ 1 h 4"/>
                  <a:gd name="T6" fmla="*/ 5 w 10"/>
                  <a:gd name="T7" fmla="*/ 0 h 4"/>
                  <a:gd name="T8" fmla="*/ 0 w 10"/>
                  <a:gd name="T9" fmla="*/ 1 h 4"/>
                  <a:gd name="T10" fmla="*/ 6 w 10"/>
                  <a:gd name="T11" fmla="*/ 4 h 4"/>
                  <a:gd name="T12" fmla="*/ 10 w 1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10" y="0"/>
                    </a:moveTo>
                    <a:cubicBezTo>
                      <a:pt x="9" y="0"/>
                      <a:pt x="8" y="1"/>
                      <a:pt x="7" y="1"/>
                    </a:cubicBezTo>
                    <a:cubicBezTo>
                      <a:pt x="7" y="1"/>
                      <a:pt x="7" y="1"/>
                      <a:pt x="6" y="1"/>
                    </a:cubicBezTo>
                    <a:cubicBezTo>
                      <a:pt x="6" y="1"/>
                      <a:pt x="5" y="0"/>
                      <a:pt x="5" y="0"/>
                    </a:cubicBezTo>
                    <a:cubicBezTo>
                      <a:pt x="4" y="0"/>
                      <a:pt x="2" y="1"/>
                      <a:pt x="0" y="1"/>
                    </a:cubicBezTo>
                    <a:cubicBezTo>
                      <a:pt x="1" y="2"/>
                      <a:pt x="3" y="4"/>
                      <a:pt x="6" y="4"/>
                    </a:cubicBezTo>
                    <a:cubicBezTo>
                      <a:pt x="8" y="4"/>
                      <a:pt x="9" y="2"/>
                      <a:pt x="1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5" name="Freeform 82"/>
              <p:cNvSpPr>
                <a:spLocks noEditPoints="1"/>
              </p:cNvSpPr>
              <p:nvPr/>
            </p:nvSpPr>
            <p:spPr bwMode="auto">
              <a:xfrm>
                <a:off x="6296025" y="1808163"/>
                <a:ext cx="123825" cy="38100"/>
              </a:xfrm>
              <a:custGeom>
                <a:avLst/>
                <a:gdLst>
                  <a:gd name="T0" fmla="*/ 48 w 57"/>
                  <a:gd name="T1" fmla="*/ 8 h 17"/>
                  <a:gd name="T2" fmla="*/ 46 w 57"/>
                  <a:gd name="T3" fmla="*/ 9 h 17"/>
                  <a:gd name="T4" fmla="*/ 46 w 57"/>
                  <a:gd name="T5" fmla="*/ 10 h 17"/>
                  <a:gd name="T6" fmla="*/ 48 w 57"/>
                  <a:gd name="T7" fmla="*/ 8 h 17"/>
                  <a:gd name="T8" fmla="*/ 48 w 57"/>
                  <a:gd name="T9" fmla="*/ 0 h 17"/>
                  <a:gd name="T10" fmla="*/ 38 w 57"/>
                  <a:gd name="T11" fmla="*/ 3 h 17"/>
                  <a:gd name="T12" fmla="*/ 22 w 57"/>
                  <a:gd name="T13" fmla="*/ 0 h 17"/>
                  <a:gd name="T14" fmla="*/ 0 w 57"/>
                  <a:gd name="T15" fmla="*/ 5 h 17"/>
                  <a:gd name="T16" fmla="*/ 6 w 57"/>
                  <a:gd name="T17" fmla="*/ 6 h 17"/>
                  <a:gd name="T18" fmla="*/ 19 w 57"/>
                  <a:gd name="T19" fmla="*/ 2 h 17"/>
                  <a:gd name="T20" fmla="*/ 25 w 57"/>
                  <a:gd name="T21" fmla="*/ 5 h 17"/>
                  <a:gd name="T22" fmla="*/ 21 w 57"/>
                  <a:gd name="T23" fmla="*/ 8 h 17"/>
                  <a:gd name="T24" fmla="*/ 26 w 57"/>
                  <a:gd name="T25" fmla="*/ 8 h 17"/>
                  <a:gd name="T26" fmla="*/ 20 w 57"/>
                  <a:gd name="T27" fmla="*/ 10 h 17"/>
                  <a:gd name="T28" fmla="*/ 28 w 57"/>
                  <a:gd name="T29" fmla="*/ 14 h 17"/>
                  <a:gd name="T30" fmla="*/ 28 w 57"/>
                  <a:gd name="T31" fmla="*/ 14 h 17"/>
                  <a:gd name="T32" fmla="*/ 31 w 57"/>
                  <a:gd name="T33" fmla="*/ 17 h 17"/>
                  <a:gd name="T34" fmla="*/ 31 w 57"/>
                  <a:gd name="T35" fmla="*/ 17 h 17"/>
                  <a:gd name="T36" fmla="*/ 37 w 57"/>
                  <a:gd name="T37" fmla="*/ 10 h 17"/>
                  <a:gd name="T38" fmla="*/ 40 w 57"/>
                  <a:gd name="T39" fmla="*/ 9 h 17"/>
                  <a:gd name="T40" fmla="*/ 42 w 57"/>
                  <a:gd name="T41" fmla="*/ 10 h 17"/>
                  <a:gd name="T42" fmla="*/ 44 w 57"/>
                  <a:gd name="T43" fmla="*/ 10 h 17"/>
                  <a:gd name="T44" fmla="*/ 46 w 57"/>
                  <a:gd name="T45" fmla="*/ 9 h 17"/>
                  <a:gd name="T46" fmla="*/ 46 w 57"/>
                  <a:gd name="T47" fmla="*/ 8 h 17"/>
                  <a:gd name="T48" fmla="*/ 48 w 57"/>
                  <a:gd name="T49" fmla="*/ 8 h 17"/>
                  <a:gd name="T50" fmla="*/ 49 w 57"/>
                  <a:gd name="T51" fmla="*/ 8 h 17"/>
                  <a:gd name="T52" fmla="*/ 57 w 57"/>
                  <a:gd name="T53" fmla="*/ 2 h 17"/>
                  <a:gd name="T54" fmla="*/ 48 w 57"/>
                  <a:gd name="T5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17">
                    <a:moveTo>
                      <a:pt x="48" y="8"/>
                    </a:moveTo>
                    <a:cubicBezTo>
                      <a:pt x="48" y="9"/>
                      <a:pt x="47" y="9"/>
                      <a:pt x="46" y="9"/>
                    </a:cubicBezTo>
                    <a:cubicBezTo>
                      <a:pt x="46" y="10"/>
                      <a:pt x="46" y="10"/>
                      <a:pt x="46" y="10"/>
                    </a:cubicBezTo>
                    <a:cubicBezTo>
                      <a:pt x="48" y="8"/>
                      <a:pt x="48" y="8"/>
                      <a:pt x="48" y="8"/>
                    </a:cubicBezTo>
                    <a:moveTo>
                      <a:pt x="48" y="0"/>
                    </a:moveTo>
                    <a:cubicBezTo>
                      <a:pt x="44" y="0"/>
                      <a:pt x="42" y="3"/>
                      <a:pt x="38" y="3"/>
                    </a:cubicBezTo>
                    <a:cubicBezTo>
                      <a:pt x="33" y="3"/>
                      <a:pt x="29" y="0"/>
                      <a:pt x="22" y="0"/>
                    </a:cubicBezTo>
                    <a:cubicBezTo>
                      <a:pt x="16" y="0"/>
                      <a:pt x="2" y="0"/>
                      <a:pt x="0" y="5"/>
                    </a:cubicBezTo>
                    <a:cubicBezTo>
                      <a:pt x="2" y="5"/>
                      <a:pt x="4" y="6"/>
                      <a:pt x="6" y="6"/>
                    </a:cubicBezTo>
                    <a:cubicBezTo>
                      <a:pt x="10" y="6"/>
                      <a:pt x="16" y="2"/>
                      <a:pt x="19" y="2"/>
                    </a:cubicBezTo>
                    <a:cubicBezTo>
                      <a:pt x="21" y="2"/>
                      <a:pt x="23" y="4"/>
                      <a:pt x="25" y="5"/>
                    </a:cubicBezTo>
                    <a:cubicBezTo>
                      <a:pt x="24" y="6"/>
                      <a:pt x="22" y="7"/>
                      <a:pt x="21" y="8"/>
                    </a:cubicBezTo>
                    <a:cubicBezTo>
                      <a:pt x="22" y="8"/>
                      <a:pt x="24" y="8"/>
                      <a:pt x="26" y="8"/>
                    </a:cubicBezTo>
                    <a:cubicBezTo>
                      <a:pt x="24" y="9"/>
                      <a:pt x="22" y="9"/>
                      <a:pt x="20" y="10"/>
                    </a:cubicBezTo>
                    <a:cubicBezTo>
                      <a:pt x="21" y="13"/>
                      <a:pt x="24" y="14"/>
                      <a:pt x="28" y="14"/>
                    </a:cubicBezTo>
                    <a:cubicBezTo>
                      <a:pt x="28" y="14"/>
                      <a:pt x="28" y="14"/>
                      <a:pt x="28" y="14"/>
                    </a:cubicBezTo>
                    <a:cubicBezTo>
                      <a:pt x="29" y="15"/>
                      <a:pt x="30" y="16"/>
                      <a:pt x="31" y="17"/>
                    </a:cubicBezTo>
                    <a:cubicBezTo>
                      <a:pt x="31" y="17"/>
                      <a:pt x="31" y="17"/>
                      <a:pt x="31" y="17"/>
                    </a:cubicBezTo>
                    <a:cubicBezTo>
                      <a:pt x="34" y="17"/>
                      <a:pt x="34" y="12"/>
                      <a:pt x="37" y="10"/>
                    </a:cubicBezTo>
                    <a:cubicBezTo>
                      <a:pt x="38" y="10"/>
                      <a:pt x="39" y="9"/>
                      <a:pt x="40" y="9"/>
                    </a:cubicBezTo>
                    <a:cubicBezTo>
                      <a:pt x="41" y="9"/>
                      <a:pt x="41" y="10"/>
                      <a:pt x="42" y="10"/>
                    </a:cubicBezTo>
                    <a:cubicBezTo>
                      <a:pt x="43" y="10"/>
                      <a:pt x="43" y="10"/>
                      <a:pt x="44" y="10"/>
                    </a:cubicBezTo>
                    <a:cubicBezTo>
                      <a:pt x="45" y="10"/>
                      <a:pt x="46" y="10"/>
                      <a:pt x="46" y="9"/>
                    </a:cubicBezTo>
                    <a:cubicBezTo>
                      <a:pt x="46" y="8"/>
                      <a:pt x="46" y="8"/>
                      <a:pt x="46" y="8"/>
                    </a:cubicBezTo>
                    <a:cubicBezTo>
                      <a:pt x="47" y="8"/>
                      <a:pt x="47" y="8"/>
                      <a:pt x="48" y="8"/>
                    </a:cubicBezTo>
                    <a:cubicBezTo>
                      <a:pt x="48" y="8"/>
                      <a:pt x="49" y="8"/>
                      <a:pt x="49" y="8"/>
                    </a:cubicBezTo>
                    <a:cubicBezTo>
                      <a:pt x="53" y="5"/>
                      <a:pt x="56" y="8"/>
                      <a:pt x="57" y="2"/>
                    </a:cubicBezTo>
                    <a:cubicBezTo>
                      <a:pt x="55" y="2"/>
                      <a:pt x="52" y="0"/>
                      <a:pt x="48"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6" name="Freeform 83"/>
              <p:cNvSpPr>
                <a:spLocks/>
              </p:cNvSpPr>
              <p:nvPr/>
            </p:nvSpPr>
            <p:spPr bwMode="auto">
              <a:xfrm>
                <a:off x="6616700" y="1782763"/>
                <a:ext cx="42862" cy="28575"/>
              </a:xfrm>
              <a:custGeom>
                <a:avLst/>
                <a:gdLst>
                  <a:gd name="T0" fmla="*/ 16 w 20"/>
                  <a:gd name="T1" fmla="*/ 0 h 13"/>
                  <a:gd name="T2" fmla="*/ 0 w 20"/>
                  <a:gd name="T3" fmla="*/ 9 h 13"/>
                  <a:gd name="T4" fmla="*/ 5 w 20"/>
                  <a:gd name="T5" fmla="*/ 13 h 13"/>
                  <a:gd name="T6" fmla="*/ 20 w 20"/>
                  <a:gd name="T7" fmla="*/ 9 h 13"/>
                  <a:gd name="T8" fmla="*/ 16 w 20"/>
                  <a:gd name="T9" fmla="*/ 0 h 13"/>
                </a:gdLst>
                <a:ahLst/>
                <a:cxnLst>
                  <a:cxn ang="0">
                    <a:pos x="T0" y="T1"/>
                  </a:cxn>
                  <a:cxn ang="0">
                    <a:pos x="T2" y="T3"/>
                  </a:cxn>
                  <a:cxn ang="0">
                    <a:pos x="T4" y="T5"/>
                  </a:cxn>
                  <a:cxn ang="0">
                    <a:pos x="T6" y="T7"/>
                  </a:cxn>
                  <a:cxn ang="0">
                    <a:pos x="T8" y="T9"/>
                  </a:cxn>
                </a:cxnLst>
                <a:rect l="0" t="0" r="r" b="b"/>
                <a:pathLst>
                  <a:path w="20" h="13">
                    <a:moveTo>
                      <a:pt x="16" y="0"/>
                    </a:moveTo>
                    <a:cubicBezTo>
                      <a:pt x="12" y="0"/>
                      <a:pt x="0" y="5"/>
                      <a:pt x="0" y="9"/>
                    </a:cubicBezTo>
                    <a:cubicBezTo>
                      <a:pt x="0" y="12"/>
                      <a:pt x="2" y="13"/>
                      <a:pt x="5" y="13"/>
                    </a:cubicBezTo>
                    <a:cubicBezTo>
                      <a:pt x="7" y="13"/>
                      <a:pt x="18" y="11"/>
                      <a:pt x="20" y="9"/>
                    </a:cubicBezTo>
                    <a:cubicBezTo>
                      <a:pt x="16" y="0"/>
                      <a:pt x="16" y="0"/>
                      <a:pt x="16"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7" name="Freeform 84"/>
              <p:cNvSpPr>
                <a:spLocks/>
              </p:cNvSpPr>
              <p:nvPr/>
            </p:nvSpPr>
            <p:spPr bwMode="auto">
              <a:xfrm>
                <a:off x="6559550" y="1801813"/>
                <a:ext cx="46037" cy="26988"/>
              </a:xfrm>
              <a:custGeom>
                <a:avLst/>
                <a:gdLst>
                  <a:gd name="T0" fmla="*/ 15 w 21"/>
                  <a:gd name="T1" fmla="*/ 0 h 12"/>
                  <a:gd name="T2" fmla="*/ 6 w 21"/>
                  <a:gd name="T3" fmla="*/ 0 h 12"/>
                  <a:gd name="T4" fmla="*/ 6 w 21"/>
                  <a:gd name="T5" fmla="*/ 3 h 12"/>
                  <a:gd name="T6" fmla="*/ 0 w 21"/>
                  <a:gd name="T7" fmla="*/ 11 h 12"/>
                  <a:gd name="T8" fmla="*/ 6 w 21"/>
                  <a:gd name="T9" fmla="*/ 12 h 12"/>
                  <a:gd name="T10" fmla="*/ 16 w 21"/>
                  <a:gd name="T11" fmla="*/ 11 h 12"/>
                  <a:gd name="T12" fmla="*/ 14 w 21"/>
                  <a:gd name="T13" fmla="*/ 8 h 12"/>
                  <a:gd name="T14" fmla="*/ 18 w 21"/>
                  <a:gd name="T15" fmla="*/ 8 h 12"/>
                  <a:gd name="T16" fmla="*/ 21 w 21"/>
                  <a:gd name="T17" fmla="*/ 6 h 12"/>
                  <a:gd name="T18" fmla="*/ 21 w 21"/>
                  <a:gd name="T19" fmla="*/ 2 h 12"/>
                  <a:gd name="T20" fmla="*/ 17 w 21"/>
                  <a:gd name="T21" fmla="*/ 2 h 12"/>
                  <a:gd name="T22" fmla="*/ 12 w 21"/>
                  <a:gd name="T23" fmla="*/ 2 h 12"/>
                  <a:gd name="T24" fmla="*/ 15 w 21"/>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12">
                    <a:moveTo>
                      <a:pt x="15" y="0"/>
                    </a:moveTo>
                    <a:cubicBezTo>
                      <a:pt x="6" y="0"/>
                      <a:pt x="6" y="0"/>
                      <a:pt x="6" y="0"/>
                    </a:cubicBezTo>
                    <a:cubicBezTo>
                      <a:pt x="6" y="0"/>
                      <a:pt x="5" y="1"/>
                      <a:pt x="6" y="3"/>
                    </a:cubicBezTo>
                    <a:cubicBezTo>
                      <a:pt x="2" y="5"/>
                      <a:pt x="0" y="7"/>
                      <a:pt x="0" y="11"/>
                    </a:cubicBezTo>
                    <a:cubicBezTo>
                      <a:pt x="0" y="12"/>
                      <a:pt x="3" y="12"/>
                      <a:pt x="6" y="12"/>
                    </a:cubicBezTo>
                    <a:cubicBezTo>
                      <a:pt x="10" y="12"/>
                      <a:pt x="15" y="12"/>
                      <a:pt x="16" y="11"/>
                    </a:cubicBezTo>
                    <a:cubicBezTo>
                      <a:pt x="14" y="8"/>
                      <a:pt x="14" y="8"/>
                      <a:pt x="14" y="8"/>
                    </a:cubicBezTo>
                    <a:cubicBezTo>
                      <a:pt x="15" y="8"/>
                      <a:pt x="17" y="8"/>
                      <a:pt x="18" y="8"/>
                    </a:cubicBezTo>
                    <a:cubicBezTo>
                      <a:pt x="19" y="8"/>
                      <a:pt x="20" y="8"/>
                      <a:pt x="21" y="6"/>
                    </a:cubicBezTo>
                    <a:cubicBezTo>
                      <a:pt x="21" y="5"/>
                      <a:pt x="21" y="5"/>
                      <a:pt x="21" y="2"/>
                    </a:cubicBezTo>
                    <a:cubicBezTo>
                      <a:pt x="20" y="2"/>
                      <a:pt x="19" y="2"/>
                      <a:pt x="17" y="2"/>
                    </a:cubicBezTo>
                    <a:cubicBezTo>
                      <a:pt x="15" y="2"/>
                      <a:pt x="13" y="2"/>
                      <a:pt x="12" y="2"/>
                    </a:cubicBezTo>
                    <a:cubicBezTo>
                      <a:pt x="13" y="2"/>
                      <a:pt x="14" y="1"/>
                      <a:pt x="1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8" name="Freeform 85"/>
              <p:cNvSpPr>
                <a:spLocks/>
              </p:cNvSpPr>
              <p:nvPr/>
            </p:nvSpPr>
            <p:spPr bwMode="auto">
              <a:xfrm>
                <a:off x="6499225" y="1825625"/>
                <a:ext cx="47625" cy="15875"/>
              </a:xfrm>
              <a:custGeom>
                <a:avLst/>
                <a:gdLst>
                  <a:gd name="T0" fmla="*/ 14 w 22"/>
                  <a:gd name="T1" fmla="*/ 0 h 7"/>
                  <a:gd name="T2" fmla="*/ 0 w 22"/>
                  <a:gd name="T3" fmla="*/ 5 h 7"/>
                  <a:gd name="T4" fmla="*/ 3 w 22"/>
                  <a:gd name="T5" fmla="*/ 7 h 7"/>
                  <a:gd name="T6" fmla="*/ 7 w 22"/>
                  <a:gd name="T7" fmla="*/ 4 h 7"/>
                  <a:gd name="T8" fmla="*/ 12 w 22"/>
                  <a:gd name="T9" fmla="*/ 7 h 7"/>
                  <a:gd name="T10" fmla="*/ 22 w 22"/>
                  <a:gd name="T11" fmla="*/ 3 h 7"/>
                  <a:gd name="T12" fmla="*/ 14 w 2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2" h="7">
                    <a:moveTo>
                      <a:pt x="14" y="0"/>
                    </a:moveTo>
                    <a:cubicBezTo>
                      <a:pt x="11" y="0"/>
                      <a:pt x="0" y="1"/>
                      <a:pt x="0" y="5"/>
                    </a:cubicBezTo>
                    <a:cubicBezTo>
                      <a:pt x="0" y="6"/>
                      <a:pt x="1" y="7"/>
                      <a:pt x="3" y="7"/>
                    </a:cubicBezTo>
                    <a:cubicBezTo>
                      <a:pt x="5" y="7"/>
                      <a:pt x="6" y="7"/>
                      <a:pt x="7" y="4"/>
                    </a:cubicBezTo>
                    <a:cubicBezTo>
                      <a:pt x="8" y="4"/>
                      <a:pt x="11" y="7"/>
                      <a:pt x="12" y="7"/>
                    </a:cubicBezTo>
                    <a:cubicBezTo>
                      <a:pt x="16" y="7"/>
                      <a:pt x="16" y="3"/>
                      <a:pt x="22" y="3"/>
                    </a:cubicBezTo>
                    <a:cubicBezTo>
                      <a:pt x="20" y="1"/>
                      <a:pt x="18" y="0"/>
                      <a:pt x="14"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69" name="Freeform 86"/>
              <p:cNvSpPr>
                <a:spLocks/>
              </p:cNvSpPr>
              <p:nvPr/>
            </p:nvSpPr>
            <p:spPr bwMode="auto">
              <a:xfrm>
                <a:off x="6470650" y="1770063"/>
                <a:ext cx="74612" cy="49213"/>
              </a:xfrm>
              <a:custGeom>
                <a:avLst/>
                <a:gdLst>
                  <a:gd name="T0" fmla="*/ 32 w 34"/>
                  <a:gd name="T1" fmla="*/ 0 h 23"/>
                  <a:gd name="T2" fmla="*/ 28 w 34"/>
                  <a:gd name="T3" fmla="*/ 5 h 23"/>
                  <a:gd name="T4" fmla="*/ 11 w 34"/>
                  <a:gd name="T5" fmla="*/ 11 h 23"/>
                  <a:gd name="T6" fmla="*/ 11 w 34"/>
                  <a:gd name="T7" fmla="*/ 14 h 23"/>
                  <a:gd name="T8" fmla="*/ 13 w 34"/>
                  <a:gd name="T9" fmla="*/ 13 h 23"/>
                  <a:gd name="T10" fmla="*/ 16 w 34"/>
                  <a:gd name="T11" fmla="*/ 15 h 23"/>
                  <a:gd name="T12" fmla="*/ 4 w 34"/>
                  <a:gd name="T13" fmla="*/ 15 h 23"/>
                  <a:gd name="T14" fmla="*/ 0 w 34"/>
                  <a:gd name="T15" fmla="*/ 18 h 23"/>
                  <a:gd name="T16" fmla="*/ 14 w 34"/>
                  <a:gd name="T17" fmla="*/ 23 h 23"/>
                  <a:gd name="T18" fmla="*/ 25 w 34"/>
                  <a:gd name="T19" fmla="*/ 20 h 23"/>
                  <a:gd name="T20" fmla="*/ 29 w 34"/>
                  <a:gd name="T21" fmla="*/ 20 h 23"/>
                  <a:gd name="T22" fmla="*/ 34 w 34"/>
                  <a:gd name="T23" fmla="*/ 19 h 23"/>
                  <a:gd name="T24" fmla="*/ 18 w 34"/>
                  <a:gd name="T25" fmla="*/ 14 h 23"/>
                  <a:gd name="T26" fmla="*/ 31 w 34"/>
                  <a:gd name="T27" fmla="*/ 7 h 23"/>
                  <a:gd name="T28" fmla="*/ 33 w 34"/>
                  <a:gd name="T29" fmla="*/ 3 h 23"/>
                  <a:gd name="T30" fmla="*/ 32 w 34"/>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3">
                    <a:moveTo>
                      <a:pt x="32" y="0"/>
                    </a:moveTo>
                    <a:cubicBezTo>
                      <a:pt x="30" y="0"/>
                      <a:pt x="28" y="2"/>
                      <a:pt x="28" y="5"/>
                    </a:cubicBezTo>
                    <a:cubicBezTo>
                      <a:pt x="20" y="5"/>
                      <a:pt x="19" y="11"/>
                      <a:pt x="11" y="11"/>
                    </a:cubicBezTo>
                    <a:cubicBezTo>
                      <a:pt x="11" y="14"/>
                      <a:pt x="11" y="14"/>
                      <a:pt x="11" y="14"/>
                    </a:cubicBezTo>
                    <a:cubicBezTo>
                      <a:pt x="12" y="14"/>
                      <a:pt x="12" y="13"/>
                      <a:pt x="13" y="13"/>
                    </a:cubicBezTo>
                    <a:cubicBezTo>
                      <a:pt x="13" y="13"/>
                      <a:pt x="14" y="14"/>
                      <a:pt x="16" y="15"/>
                    </a:cubicBezTo>
                    <a:cubicBezTo>
                      <a:pt x="4" y="15"/>
                      <a:pt x="4" y="15"/>
                      <a:pt x="4" y="15"/>
                    </a:cubicBezTo>
                    <a:cubicBezTo>
                      <a:pt x="2" y="16"/>
                      <a:pt x="2" y="16"/>
                      <a:pt x="0" y="18"/>
                    </a:cubicBezTo>
                    <a:cubicBezTo>
                      <a:pt x="1" y="18"/>
                      <a:pt x="12" y="23"/>
                      <a:pt x="14" y="23"/>
                    </a:cubicBezTo>
                    <a:cubicBezTo>
                      <a:pt x="18" y="23"/>
                      <a:pt x="22" y="20"/>
                      <a:pt x="25" y="20"/>
                    </a:cubicBezTo>
                    <a:cubicBezTo>
                      <a:pt x="27" y="20"/>
                      <a:pt x="28" y="20"/>
                      <a:pt x="29" y="20"/>
                    </a:cubicBezTo>
                    <a:cubicBezTo>
                      <a:pt x="31" y="20"/>
                      <a:pt x="33" y="20"/>
                      <a:pt x="34" y="19"/>
                    </a:cubicBezTo>
                    <a:cubicBezTo>
                      <a:pt x="28" y="16"/>
                      <a:pt x="26" y="16"/>
                      <a:pt x="18" y="14"/>
                    </a:cubicBezTo>
                    <a:cubicBezTo>
                      <a:pt x="21" y="12"/>
                      <a:pt x="26" y="10"/>
                      <a:pt x="31" y="7"/>
                    </a:cubicBezTo>
                    <a:cubicBezTo>
                      <a:pt x="31" y="6"/>
                      <a:pt x="32" y="4"/>
                      <a:pt x="33" y="3"/>
                    </a:cubicBezTo>
                    <a:cubicBezTo>
                      <a:pt x="33" y="3"/>
                      <a:pt x="33" y="0"/>
                      <a:pt x="32"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0" name="Freeform 151"/>
              <p:cNvSpPr>
                <a:spLocks/>
              </p:cNvSpPr>
              <p:nvPr/>
            </p:nvSpPr>
            <p:spPr bwMode="auto">
              <a:xfrm>
                <a:off x="7921625" y="1984375"/>
                <a:ext cx="134937" cy="52388"/>
              </a:xfrm>
              <a:custGeom>
                <a:avLst/>
                <a:gdLst>
                  <a:gd name="T0" fmla="*/ 13 w 62"/>
                  <a:gd name="T1" fmla="*/ 0 h 24"/>
                  <a:gd name="T2" fmla="*/ 0 w 62"/>
                  <a:gd name="T3" fmla="*/ 11 h 24"/>
                  <a:gd name="T4" fmla="*/ 14 w 62"/>
                  <a:gd name="T5" fmla="*/ 24 h 24"/>
                  <a:gd name="T6" fmla="*/ 20 w 62"/>
                  <a:gd name="T7" fmla="*/ 20 h 24"/>
                  <a:gd name="T8" fmla="*/ 26 w 62"/>
                  <a:gd name="T9" fmla="*/ 23 h 24"/>
                  <a:gd name="T10" fmla="*/ 32 w 62"/>
                  <a:gd name="T11" fmla="*/ 20 h 24"/>
                  <a:gd name="T12" fmla="*/ 37 w 62"/>
                  <a:gd name="T13" fmla="*/ 18 h 24"/>
                  <a:gd name="T14" fmla="*/ 43 w 62"/>
                  <a:gd name="T15" fmla="*/ 21 h 24"/>
                  <a:gd name="T16" fmla="*/ 50 w 62"/>
                  <a:gd name="T17" fmla="*/ 18 h 24"/>
                  <a:gd name="T18" fmla="*/ 57 w 62"/>
                  <a:gd name="T19" fmla="*/ 18 h 24"/>
                  <a:gd name="T20" fmla="*/ 62 w 62"/>
                  <a:gd name="T21" fmla="*/ 9 h 24"/>
                  <a:gd name="T22" fmla="*/ 35 w 62"/>
                  <a:gd name="T23" fmla="*/ 1 h 24"/>
                  <a:gd name="T24" fmla="*/ 30 w 62"/>
                  <a:gd name="T25" fmla="*/ 9 h 24"/>
                  <a:gd name="T26" fmla="*/ 13 w 62"/>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24">
                    <a:moveTo>
                      <a:pt x="13" y="0"/>
                    </a:moveTo>
                    <a:cubicBezTo>
                      <a:pt x="7" y="0"/>
                      <a:pt x="0" y="5"/>
                      <a:pt x="0" y="11"/>
                    </a:cubicBezTo>
                    <a:cubicBezTo>
                      <a:pt x="0" y="18"/>
                      <a:pt x="7" y="24"/>
                      <a:pt x="14" y="24"/>
                    </a:cubicBezTo>
                    <a:cubicBezTo>
                      <a:pt x="17" y="24"/>
                      <a:pt x="18" y="22"/>
                      <a:pt x="20" y="20"/>
                    </a:cubicBezTo>
                    <a:cubicBezTo>
                      <a:pt x="22" y="22"/>
                      <a:pt x="23" y="23"/>
                      <a:pt x="26" y="23"/>
                    </a:cubicBezTo>
                    <a:cubicBezTo>
                      <a:pt x="28" y="23"/>
                      <a:pt x="30" y="20"/>
                      <a:pt x="32" y="20"/>
                    </a:cubicBezTo>
                    <a:cubicBezTo>
                      <a:pt x="34" y="20"/>
                      <a:pt x="35" y="18"/>
                      <a:pt x="37" y="18"/>
                    </a:cubicBezTo>
                    <a:cubicBezTo>
                      <a:pt x="39" y="18"/>
                      <a:pt x="41" y="21"/>
                      <a:pt x="43" y="21"/>
                    </a:cubicBezTo>
                    <a:cubicBezTo>
                      <a:pt x="46" y="21"/>
                      <a:pt x="47" y="18"/>
                      <a:pt x="50" y="18"/>
                    </a:cubicBezTo>
                    <a:cubicBezTo>
                      <a:pt x="57" y="18"/>
                      <a:pt x="57" y="18"/>
                      <a:pt x="57" y="18"/>
                    </a:cubicBezTo>
                    <a:cubicBezTo>
                      <a:pt x="57" y="16"/>
                      <a:pt x="61" y="13"/>
                      <a:pt x="62" y="9"/>
                    </a:cubicBezTo>
                    <a:cubicBezTo>
                      <a:pt x="56" y="7"/>
                      <a:pt x="40" y="1"/>
                      <a:pt x="35" y="1"/>
                    </a:cubicBezTo>
                    <a:cubicBezTo>
                      <a:pt x="31" y="1"/>
                      <a:pt x="30" y="5"/>
                      <a:pt x="30" y="9"/>
                    </a:cubicBezTo>
                    <a:cubicBezTo>
                      <a:pt x="22" y="9"/>
                      <a:pt x="22" y="0"/>
                      <a:pt x="1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1" name="Freeform 167"/>
              <p:cNvSpPr>
                <a:spLocks/>
              </p:cNvSpPr>
              <p:nvPr/>
            </p:nvSpPr>
            <p:spPr bwMode="auto">
              <a:xfrm>
                <a:off x="6456363" y="3473450"/>
                <a:ext cx="17462" cy="6350"/>
              </a:xfrm>
              <a:custGeom>
                <a:avLst/>
                <a:gdLst>
                  <a:gd name="T0" fmla="*/ 8 w 8"/>
                  <a:gd name="T1" fmla="*/ 0 h 3"/>
                  <a:gd name="T2" fmla="*/ 0 w 8"/>
                  <a:gd name="T3" fmla="*/ 1 h 3"/>
                  <a:gd name="T4" fmla="*/ 3 w 8"/>
                  <a:gd name="T5" fmla="*/ 3 h 3"/>
                  <a:gd name="T6" fmla="*/ 8 w 8"/>
                  <a:gd name="T7" fmla="*/ 0 h 3"/>
                </a:gdLst>
                <a:ahLst/>
                <a:cxnLst>
                  <a:cxn ang="0">
                    <a:pos x="T0" y="T1"/>
                  </a:cxn>
                  <a:cxn ang="0">
                    <a:pos x="T2" y="T3"/>
                  </a:cxn>
                  <a:cxn ang="0">
                    <a:pos x="T4" y="T5"/>
                  </a:cxn>
                  <a:cxn ang="0">
                    <a:pos x="T6" y="T7"/>
                  </a:cxn>
                </a:cxnLst>
                <a:rect l="0" t="0" r="r" b="b"/>
                <a:pathLst>
                  <a:path w="8" h="3">
                    <a:moveTo>
                      <a:pt x="8" y="0"/>
                    </a:moveTo>
                    <a:cubicBezTo>
                      <a:pt x="4" y="0"/>
                      <a:pt x="2" y="0"/>
                      <a:pt x="0" y="1"/>
                    </a:cubicBezTo>
                    <a:cubicBezTo>
                      <a:pt x="0" y="3"/>
                      <a:pt x="2" y="3"/>
                      <a:pt x="3" y="3"/>
                    </a:cubicBezTo>
                    <a:cubicBezTo>
                      <a:pt x="5" y="3"/>
                      <a:pt x="7" y="1"/>
                      <a:pt x="8"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2" name="Freeform 168"/>
              <p:cNvSpPr>
                <a:spLocks/>
              </p:cNvSpPr>
              <p:nvPr/>
            </p:nvSpPr>
            <p:spPr bwMode="auto">
              <a:xfrm>
                <a:off x="6361113" y="2212975"/>
                <a:ext cx="36512" cy="28575"/>
              </a:xfrm>
              <a:custGeom>
                <a:avLst/>
                <a:gdLst>
                  <a:gd name="T0" fmla="*/ 7 w 17"/>
                  <a:gd name="T1" fmla="*/ 0 h 13"/>
                  <a:gd name="T2" fmla="*/ 4 w 17"/>
                  <a:gd name="T3" fmla="*/ 3 h 13"/>
                  <a:gd name="T4" fmla="*/ 0 w 17"/>
                  <a:gd name="T5" fmla="*/ 10 h 13"/>
                  <a:gd name="T6" fmla="*/ 5 w 17"/>
                  <a:gd name="T7" fmla="*/ 13 h 13"/>
                  <a:gd name="T8" fmla="*/ 17 w 17"/>
                  <a:gd name="T9" fmla="*/ 8 h 13"/>
                  <a:gd name="T10" fmla="*/ 17 w 17"/>
                  <a:gd name="T11" fmla="*/ 4 h 13"/>
                  <a:gd name="T12" fmla="*/ 7 w 1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7" y="0"/>
                    </a:moveTo>
                    <a:cubicBezTo>
                      <a:pt x="6" y="0"/>
                      <a:pt x="5" y="3"/>
                      <a:pt x="4" y="3"/>
                    </a:cubicBezTo>
                    <a:cubicBezTo>
                      <a:pt x="3" y="3"/>
                      <a:pt x="0" y="8"/>
                      <a:pt x="0" y="10"/>
                    </a:cubicBezTo>
                    <a:cubicBezTo>
                      <a:pt x="0" y="12"/>
                      <a:pt x="2" y="13"/>
                      <a:pt x="5" y="13"/>
                    </a:cubicBezTo>
                    <a:cubicBezTo>
                      <a:pt x="10" y="13"/>
                      <a:pt x="13" y="10"/>
                      <a:pt x="17" y="8"/>
                    </a:cubicBezTo>
                    <a:cubicBezTo>
                      <a:pt x="17" y="4"/>
                      <a:pt x="17" y="4"/>
                      <a:pt x="17" y="4"/>
                    </a:cubicBezTo>
                    <a:cubicBezTo>
                      <a:pt x="13" y="4"/>
                      <a:pt x="11" y="0"/>
                      <a:pt x="7"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3" name="Freeform 169"/>
              <p:cNvSpPr>
                <a:spLocks/>
              </p:cNvSpPr>
              <p:nvPr/>
            </p:nvSpPr>
            <p:spPr bwMode="auto">
              <a:xfrm>
                <a:off x="6545263" y="2189163"/>
                <a:ext cx="28575" cy="19050"/>
              </a:xfrm>
              <a:custGeom>
                <a:avLst/>
                <a:gdLst>
                  <a:gd name="T0" fmla="*/ 3 w 13"/>
                  <a:gd name="T1" fmla="*/ 0 h 9"/>
                  <a:gd name="T2" fmla="*/ 0 w 13"/>
                  <a:gd name="T3" fmla="*/ 2 h 9"/>
                  <a:gd name="T4" fmla="*/ 10 w 13"/>
                  <a:gd name="T5" fmla="*/ 9 h 9"/>
                  <a:gd name="T6" fmla="*/ 11 w 13"/>
                  <a:gd name="T7" fmla="*/ 9 h 9"/>
                  <a:gd name="T8" fmla="*/ 13 w 13"/>
                  <a:gd name="T9" fmla="*/ 8 h 9"/>
                  <a:gd name="T10" fmla="*/ 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3" y="0"/>
                    </a:moveTo>
                    <a:cubicBezTo>
                      <a:pt x="1" y="0"/>
                      <a:pt x="0" y="1"/>
                      <a:pt x="0" y="2"/>
                    </a:cubicBezTo>
                    <a:cubicBezTo>
                      <a:pt x="0" y="6"/>
                      <a:pt x="6" y="9"/>
                      <a:pt x="10" y="9"/>
                    </a:cubicBezTo>
                    <a:cubicBezTo>
                      <a:pt x="10" y="9"/>
                      <a:pt x="10" y="9"/>
                      <a:pt x="11" y="9"/>
                    </a:cubicBezTo>
                    <a:cubicBezTo>
                      <a:pt x="12" y="9"/>
                      <a:pt x="13" y="9"/>
                      <a:pt x="13" y="8"/>
                    </a:cubicBezTo>
                    <a:cubicBezTo>
                      <a:pt x="13" y="4"/>
                      <a:pt x="7" y="0"/>
                      <a:pt x="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4" name="Freeform 170"/>
              <p:cNvSpPr>
                <a:spLocks/>
              </p:cNvSpPr>
              <p:nvPr/>
            </p:nvSpPr>
            <p:spPr bwMode="auto">
              <a:xfrm>
                <a:off x="6745288" y="2082800"/>
                <a:ext cx="25400" cy="19050"/>
              </a:xfrm>
              <a:custGeom>
                <a:avLst/>
                <a:gdLst>
                  <a:gd name="T0" fmla="*/ 5 w 12"/>
                  <a:gd name="T1" fmla="*/ 0 h 9"/>
                  <a:gd name="T2" fmla="*/ 1 w 12"/>
                  <a:gd name="T3" fmla="*/ 6 h 9"/>
                  <a:gd name="T4" fmla="*/ 1 w 12"/>
                  <a:gd name="T5" fmla="*/ 9 h 9"/>
                  <a:gd name="T6" fmla="*/ 12 w 12"/>
                  <a:gd name="T7" fmla="*/ 6 h 9"/>
                  <a:gd name="T8" fmla="*/ 5 w 12"/>
                  <a:gd name="T9" fmla="*/ 0 h 9"/>
                </a:gdLst>
                <a:ahLst/>
                <a:cxnLst>
                  <a:cxn ang="0">
                    <a:pos x="T0" y="T1"/>
                  </a:cxn>
                  <a:cxn ang="0">
                    <a:pos x="T2" y="T3"/>
                  </a:cxn>
                  <a:cxn ang="0">
                    <a:pos x="T4" y="T5"/>
                  </a:cxn>
                  <a:cxn ang="0">
                    <a:pos x="T6" y="T7"/>
                  </a:cxn>
                  <a:cxn ang="0">
                    <a:pos x="T8" y="T9"/>
                  </a:cxn>
                </a:cxnLst>
                <a:rect l="0" t="0" r="r" b="b"/>
                <a:pathLst>
                  <a:path w="12" h="9">
                    <a:moveTo>
                      <a:pt x="5" y="0"/>
                    </a:moveTo>
                    <a:cubicBezTo>
                      <a:pt x="2" y="0"/>
                      <a:pt x="1" y="3"/>
                      <a:pt x="1" y="6"/>
                    </a:cubicBezTo>
                    <a:cubicBezTo>
                      <a:pt x="1" y="7"/>
                      <a:pt x="0" y="9"/>
                      <a:pt x="1" y="9"/>
                    </a:cubicBezTo>
                    <a:cubicBezTo>
                      <a:pt x="4" y="9"/>
                      <a:pt x="11" y="7"/>
                      <a:pt x="12" y="6"/>
                    </a:cubicBezTo>
                    <a:cubicBezTo>
                      <a:pt x="9" y="3"/>
                      <a:pt x="8" y="0"/>
                      <a:pt x="5"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5" name="Freeform 171"/>
              <p:cNvSpPr>
                <a:spLocks/>
              </p:cNvSpPr>
              <p:nvPr/>
            </p:nvSpPr>
            <p:spPr bwMode="auto">
              <a:xfrm>
                <a:off x="7975600" y="2065338"/>
                <a:ext cx="58737" cy="23813"/>
              </a:xfrm>
              <a:custGeom>
                <a:avLst/>
                <a:gdLst>
                  <a:gd name="T0" fmla="*/ 13 w 27"/>
                  <a:gd name="T1" fmla="*/ 0 h 11"/>
                  <a:gd name="T2" fmla="*/ 0 w 27"/>
                  <a:gd name="T3" fmla="*/ 8 h 11"/>
                  <a:gd name="T4" fmla="*/ 1 w 27"/>
                  <a:gd name="T5" fmla="*/ 7 h 11"/>
                  <a:gd name="T6" fmla="*/ 18 w 27"/>
                  <a:gd name="T7" fmla="*/ 11 h 11"/>
                  <a:gd name="T8" fmla="*/ 27 w 27"/>
                  <a:gd name="T9" fmla="*/ 11 h 11"/>
                  <a:gd name="T10" fmla="*/ 13 w 27"/>
                  <a:gd name="T11" fmla="*/ 0 h 11"/>
                </a:gdLst>
                <a:ahLst/>
                <a:cxnLst>
                  <a:cxn ang="0">
                    <a:pos x="T0" y="T1"/>
                  </a:cxn>
                  <a:cxn ang="0">
                    <a:pos x="T2" y="T3"/>
                  </a:cxn>
                  <a:cxn ang="0">
                    <a:pos x="T4" y="T5"/>
                  </a:cxn>
                  <a:cxn ang="0">
                    <a:pos x="T6" y="T7"/>
                  </a:cxn>
                  <a:cxn ang="0">
                    <a:pos x="T8" y="T9"/>
                  </a:cxn>
                  <a:cxn ang="0">
                    <a:pos x="T10" y="T11"/>
                  </a:cxn>
                </a:cxnLst>
                <a:rect l="0" t="0" r="r" b="b"/>
                <a:pathLst>
                  <a:path w="27" h="11">
                    <a:moveTo>
                      <a:pt x="13" y="0"/>
                    </a:moveTo>
                    <a:cubicBezTo>
                      <a:pt x="7" y="0"/>
                      <a:pt x="3" y="4"/>
                      <a:pt x="0" y="8"/>
                    </a:cubicBezTo>
                    <a:cubicBezTo>
                      <a:pt x="1" y="7"/>
                      <a:pt x="1" y="7"/>
                      <a:pt x="1" y="7"/>
                    </a:cubicBezTo>
                    <a:cubicBezTo>
                      <a:pt x="6" y="9"/>
                      <a:pt x="13" y="8"/>
                      <a:pt x="18" y="11"/>
                    </a:cubicBezTo>
                    <a:cubicBezTo>
                      <a:pt x="27" y="11"/>
                      <a:pt x="27" y="11"/>
                      <a:pt x="27" y="11"/>
                    </a:cubicBezTo>
                    <a:cubicBezTo>
                      <a:pt x="26" y="5"/>
                      <a:pt x="21" y="0"/>
                      <a:pt x="13"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6" name="Freeform 172"/>
              <p:cNvSpPr>
                <a:spLocks/>
              </p:cNvSpPr>
              <p:nvPr/>
            </p:nvSpPr>
            <p:spPr bwMode="auto">
              <a:xfrm>
                <a:off x="8086725" y="2008188"/>
                <a:ext cx="77787" cy="26988"/>
              </a:xfrm>
              <a:custGeom>
                <a:avLst/>
                <a:gdLst>
                  <a:gd name="T0" fmla="*/ 0 w 36"/>
                  <a:gd name="T1" fmla="*/ 0 h 12"/>
                  <a:gd name="T2" fmla="*/ 2 w 36"/>
                  <a:gd name="T3" fmla="*/ 2 h 12"/>
                  <a:gd name="T4" fmla="*/ 23 w 36"/>
                  <a:gd name="T5" fmla="*/ 12 h 12"/>
                  <a:gd name="T6" fmla="*/ 36 w 36"/>
                  <a:gd name="T7" fmla="*/ 8 h 12"/>
                  <a:gd name="T8" fmla="*/ 33 w 36"/>
                  <a:gd name="T9" fmla="*/ 5 h 12"/>
                  <a:gd name="T10" fmla="*/ 0 w 36"/>
                  <a:gd name="T11" fmla="*/ 0 h 12"/>
                </a:gdLst>
                <a:ahLst/>
                <a:cxnLst>
                  <a:cxn ang="0">
                    <a:pos x="T0" y="T1"/>
                  </a:cxn>
                  <a:cxn ang="0">
                    <a:pos x="T2" y="T3"/>
                  </a:cxn>
                  <a:cxn ang="0">
                    <a:pos x="T4" y="T5"/>
                  </a:cxn>
                  <a:cxn ang="0">
                    <a:pos x="T6" y="T7"/>
                  </a:cxn>
                  <a:cxn ang="0">
                    <a:pos x="T8" y="T9"/>
                  </a:cxn>
                  <a:cxn ang="0">
                    <a:pos x="T10" y="T11"/>
                  </a:cxn>
                </a:cxnLst>
                <a:rect l="0" t="0" r="r" b="b"/>
                <a:pathLst>
                  <a:path w="36" h="12">
                    <a:moveTo>
                      <a:pt x="0" y="0"/>
                    </a:moveTo>
                    <a:cubicBezTo>
                      <a:pt x="2" y="2"/>
                      <a:pt x="2" y="2"/>
                      <a:pt x="2" y="2"/>
                    </a:cubicBezTo>
                    <a:cubicBezTo>
                      <a:pt x="2" y="9"/>
                      <a:pt x="16" y="12"/>
                      <a:pt x="23" y="12"/>
                    </a:cubicBezTo>
                    <a:cubicBezTo>
                      <a:pt x="28" y="12"/>
                      <a:pt x="36" y="11"/>
                      <a:pt x="36" y="8"/>
                    </a:cubicBezTo>
                    <a:cubicBezTo>
                      <a:pt x="36" y="7"/>
                      <a:pt x="35" y="5"/>
                      <a:pt x="33" y="5"/>
                    </a:cubicBezTo>
                    <a:cubicBezTo>
                      <a:pt x="32" y="5"/>
                      <a:pt x="2" y="1"/>
                      <a:pt x="0"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sp>
            <p:nvSpPr>
              <p:cNvPr id="177" name="Freeform 173"/>
              <p:cNvSpPr>
                <a:spLocks/>
              </p:cNvSpPr>
              <p:nvPr/>
            </p:nvSpPr>
            <p:spPr bwMode="auto">
              <a:xfrm>
                <a:off x="7974013" y="2049463"/>
                <a:ext cx="17462" cy="15875"/>
              </a:xfrm>
              <a:custGeom>
                <a:avLst/>
                <a:gdLst>
                  <a:gd name="T0" fmla="*/ 4 w 8"/>
                  <a:gd name="T1" fmla="*/ 0 h 7"/>
                  <a:gd name="T2" fmla="*/ 0 w 8"/>
                  <a:gd name="T3" fmla="*/ 3 h 7"/>
                  <a:gd name="T4" fmla="*/ 4 w 8"/>
                  <a:gd name="T5" fmla="*/ 7 h 7"/>
                  <a:gd name="T6" fmla="*/ 8 w 8"/>
                  <a:gd name="T7" fmla="*/ 3 h 7"/>
                  <a:gd name="T8" fmla="*/ 4 w 8"/>
                  <a:gd name="T9" fmla="*/ 0 h 7"/>
                </a:gdLst>
                <a:ahLst/>
                <a:cxnLst>
                  <a:cxn ang="0">
                    <a:pos x="T0" y="T1"/>
                  </a:cxn>
                  <a:cxn ang="0">
                    <a:pos x="T2" y="T3"/>
                  </a:cxn>
                  <a:cxn ang="0">
                    <a:pos x="T4" y="T5"/>
                  </a:cxn>
                  <a:cxn ang="0">
                    <a:pos x="T6" y="T7"/>
                  </a:cxn>
                  <a:cxn ang="0">
                    <a:pos x="T8" y="T9"/>
                  </a:cxn>
                </a:cxnLst>
                <a:rect l="0" t="0" r="r" b="b"/>
                <a:pathLst>
                  <a:path w="8" h="7">
                    <a:moveTo>
                      <a:pt x="4" y="0"/>
                    </a:moveTo>
                    <a:cubicBezTo>
                      <a:pt x="2" y="0"/>
                      <a:pt x="0" y="1"/>
                      <a:pt x="0" y="3"/>
                    </a:cubicBezTo>
                    <a:cubicBezTo>
                      <a:pt x="0" y="6"/>
                      <a:pt x="0" y="7"/>
                      <a:pt x="4" y="7"/>
                    </a:cubicBezTo>
                    <a:cubicBezTo>
                      <a:pt x="6" y="7"/>
                      <a:pt x="8" y="5"/>
                      <a:pt x="8" y="3"/>
                    </a:cubicBezTo>
                    <a:cubicBezTo>
                      <a:pt x="8" y="1"/>
                      <a:pt x="6" y="0"/>
                      <a:pt x="4" y="0"/>
                    </a:cubicBezTo>
                  </a:path>
                </a:pathLst>
              </a:custGeom>
              <a:grpFill/>
              <a:ln>
                <a:noFill/>
              </a:ln>
            </p:spPr>
            <p:txBody>
              <a:bodyPr vert="horz" wrap="square" lIns="91440" tIns="45720" rIns="91440" bIns="45720" numCol="1" anchor="t" anchorCtr="0" compatLnSpc="1">
                <a:prstTxWarp prst="textNoShape">
                  <a:avLst/>
                </a:prstTxWarp>
              </a:bodyPr>
              <a:lstStyle/>
              <a:p>
                <a:endParaRPr lang="en-AU"/>
              </a:p>
            </p:txBody>
          </p:sp>
        </p:grpSp>
        <p:sp>
          <p:nvSpPr>
            <p:cNvPr id="36" name="Freeform 178"/>
            <p:cNvSpPr>
              <a:spLocks/>
            </p:cNvSpPr>
            <p:nvPr/>
          </p:nvSpPr>
          <p:spPr bwMode="auto">
            <a:xfrm>
              <a:off x="2813050" y="3357563"/>
              <a:ext cx="12700" cy="14288"/>
            </a:xfrm>
            <a:custGeom>
              <a:avLst/>
              <a:gdLst>
                <a:gd name="T0" fmla="*/ 0 w 6"/>
                <a:gd name="T1" fmla="*/ 0 h 6"/>
                <a:gd name="T2" fmla="*/ 0 w 6"/>
                <a:gd name="T3" fmla="*/ 4 h 6"/>
                <a:gd name="T4" fmla="*/ 1 w 6"/>
                <a:gd name="T5" fmla="*/ 6 h 6"/>
                <a:gd name="T6" fmla="*/ 6 w 6"/>
                <a:gd name="T7" fmla="*/ 5 h 6"/>
                <a:gd name="T8" fmla="*/ 6 w 6"/>
                <a:gd name="T9" fmla="*/ 3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cubicBezTo>
                    <a:pt x="0" y="1"/>
                    <a:pt x="0" y="2"/>
                    <a:pt x="0" y="4"/>
                  </a:cubicBezTo>
                  <a:cubicBezTo>
                    <a:pt x="0" y="5"/>
                    <a:pt x="0" y="6"/>
                    <a:pt x="1" y="6"/>
                  </a:cubicBezTo>
                  <a:cubicBezTo>
                    <a:pt x="3" y="6"/>
                    <a:pt x="4" y="5"/>
                    <a:pt x="6" y="5"/>
                  </a:cubicBezTo>
                  <a:cubicBezTo>
                    <a:pt x="6" y="3"/>
                    <a:pt x="6" y="3"/>
                    <a:pt x="6" y="3"/>
                  </a:cubicBezTo>
                  <a:cubicBezTo>
                    <a:pt x="5" y="1"/>
                    <a:pt x="3"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nvGrpSpPr>
            <p:cNvPr id="37" name="Group 36"/>
            <p:cNvGrpSpPr/>
            <p:nvPr/>
          </p:nvGrpSpPr>
          <p:grpSpPr>
            <a:xfrm>
              <a:off x="2589438" y="1687512"/>
              <a:ext cx="2714176" cy="1887539"/>
              <a:chOff x="2578549" y="1687512"/>
              <a:chExt cx="2714176" cy="1887539"/>
            </a:xfrm>
            <a:grpFill/>
          </p:grpSpPr>
          <p:sp>
            <p:nvSpPr>
              <p:cNvPr id="38" name="Freeform 94"/>
              <p:cNvSpPr>
                <a:spLocks/>
              </p:cNvSpPr>
              <p:nvPr/>
            </p:nvSpPr>
            <p:spPr bwMode="auto">
              <a:xfrm>
                <a:off x="5114925" y="2308225"/>
                <a:ext cx="177800" cy="80963"/>
              </a:xfrm>
              <a:custGeom>
                <a:avLst/>
                <a:gdLst>
                  <a:gd name="T0" fmla="*/ 13 w 82"/>
                  <a:gd name="T1" fmla="*/ 0 h 37"/>
                  <a:gd name="T2" fmla="*/ 10 w 82"/>
                  <a:gd name="T3" fmla="*/ 0 h 37"/>
                  <a:gd name="T4" fmla="*/ 5 w 82"/>
                  <a:gd name="T5" fmla="*/ 3 h 37"/>
                  <a:gd name="T6" fmla="*/ 5 w 82"/>
                  <a:gd name="T7" fmla="*/ 5 h 37"/>
                  <a:gd name="T8" fmla="*/ 2 w 82"/>
                  <a:gd name="T9" fmla="*/ 4 h 37"/>
                  <a:gd name="T10" fmla="*/ 0 w 82"/>
                  <a:gd name="T11" fmla="*/ 5 h 37"/>
                  <a:gd name="T12" fmla="*/ 14 w 82"/>
                  <a:gd name="T13" fmla="*/ 11 h 37"/>
                  <a:gd name="T14" fmla="*/ 15 w 82"/>
                  <a:gd name="T15" fmla="*/ 13 h 37"/>
                  <a:gd name="T16" fmla="*/ 0 w 82"/>
                  <a:gd name="T17" fmla="*/ 16 h 37"/>
                  <a:gd name="T18" fmla="*/ 4 w 82"/>
                  <a:gd name="T19" fmla="*/ 17 h 37"/>
                  <a:gd name="T20" fmla="*/ 7 w 82"/>
                  <a:gd name="T21" fmla="*/ 17 h 37"/>
                  <a:gd name="T22" fmla="*/ 10 w 82"/>
                  <a:gd name="T23" fmla="*/ 16 h 37"/>
                  <a:gd name="T24" fmla="*/ 13 w 82"/>
                  <a:gd name="T25" fmla="*/ 17 h 37"/>
                  <a:gd name="T26" fmla="*/ 11 w 82"/>
                  <a:gd name="T27" fmla="*/ 25 h 37"/>
                  <a:gd name="T28" fmla="*/ 9 w 82"/>
                  <a:gd name="T29" fmla="*/ 27 h 37"/>
                  <a:gd name="T30" fmla="*/ 21 w 82"/>
                  <a:gd name="T31" fmla="*/ 32 h 37"/>
                  <a:gd name="T32" fmla="*/ 46 w 82"/>
                  <a:gd name="T33" fmla="*/ 37 h 37"/>
                  <a:gd name="T34" fmla="*/ 68 w 82"/>
                  <a:gd name="T35" fmla="*/ 30 h 37"/>
                  <a:gd name="T36" fmla="*/ 81 w 82"/>
                  <a:gd name="T37" fmla="*/ 20 h 37"/>
                  <a:gd name="T38" fmla="*/ 82 w 82"/>
                  <a:gd name="T39" fmla="*/ 19 h 37"/>
                  <a:gd name="T40" fmla="*/ 71 w 82"/>
                  <a:gd name="T41" fmla="*/ 5 h 37"/>
                  <a:gd name="T42" fmla="*/ 73 w 82"/>
                  <a:gd name="T43" fmla="*/ 2 h 37"/>
                  <a:gd name="T44" fmla="*/ 66 w 82"/>
                  <a:gd name="T45" fmla="*/ 4 h 37"/>
                  <a:gd name="T46" fmla="*/ 61 w 82"/>
                  <a:gd name="T47" fmla="*/ 0 h 37"/>
                  <a:gd name="T48" fmla="*/ 60 w 82"/>
                  <a:gd name="T49" fmla="*/ 1 h 37"/>
                  <a:gd name="T50" fmla="*/ 58 w 82"/>
                  <a:gd name="T51" fmla="*/ 0 h 37"/>
                  <a:gd name="T52" fmla="*/ 57 w 82"/>
                  <a:gd name="T53" fmla="*/ 4 h 37"/>
                  <a:gd name="T54" fmla="*/ 54 w 82"/>
                  <a:gd name="T55" fmla="*/ 3 h 37"/>
                  <a:gd name="T56" fmla="*/ 47 w 82"/>
                  <a:gd name="T57" fmla="*/ 5 h 37"/>
                  <a:gd name="T58" fmla="*/ 38 w 82"/>
                  <a:gd name="T59" fmla="*/ 4 h 37"/>
                  <a:gd name="T60" fmla="*/ 38 w 82"/>
                  <a:gd name="T61" fmla="*/ 7 h 37"/>
                  <a:gd name="T62" fmla="*/ 34 w 82"/>
                  <a:gd name="T63" fmla="*/ 5 h 37"/>
                  <a:gd name="T64" fmla="*/ 27 w 82"/>
                  <a:gd name="T65" fmla="*/ 7 h 37"/>
                  <a:gd name="T66" fmla="*/ 24 w 82"/>
                  <a:gd name="T67" fmla="*/ 4 h 37"/>
                  <a:gd name="T68" fmla="*/ 24 w 82"/>
                  <a:gd name="T69" fmla="*/ 8 h 37"/>
                  <a:gd name="T70" fmla="*/ 18 w 82"/>
                  <a:gd name="T71" fmla="*/ 10 h 37"/>
                  <a:gd name="T72" fmla="*/ 14 w 82"/>
                  <a:gd name="T73" fmla="*/ 4 h 37"/>
                  <a:gd name="T74" fmla="*/ 13 w 8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 h="37">
                    <a:moveTo>
                      <a:pt x="13" y="0"/>
                    </a:moveTo>
                    <a:cubicBezTo>
                      <a:pt x="12" y="0"/>
                      <a:pt x="11" y="0"/>
                      <a:pt x="10" y="0"/>
                    </a:cubicBezTo>
                    <a:cubicBezTo>
                      <a:pt x="8" y="0"/>
                      <a:pt x="7" y="3"/>
                      <a:pt x="5" y="3"/>
                    </a:cubicBezTo>
                    <a:cubicBezTo>
                      <a:pt x="5" y="4"/>
                      <a:pt x="5" y="4"/>
                      <a:pt x="5" y="5"/>
                    </a:cubicBezTo>
                    <a:cubicBezTo>
                      <a:pt x="4" y="5"/>
                      <a:pt x="3" y="4"/>
                      <a:pt x="2" y="4"/>
                    </a:cubicBezTo>
                    <a:cubicBezTo>
                      <a:pt x="1" y="4"/>
                      <a:pt x="0" y="4"/>
                      <a:pt x="0" y="5"/>
                    </a:cubicBezTo>
                    <a:cubicBezTo>
                      <a:pt x="0" y="8"/>
                      <a:pt x="11" y="11"/>
                      <a:pt x="14" y="11"/>
                    </a:cubicBezTo>
                    <a:cubicBezTo>
                      <a:pt x="14" y="12"/>
                      <a:pt x="14" y="12"/>
                      <a:pt x="15" y="13"/>
                    </a:cubicBezTo>
                    <a:cubicBezTo>
                      <a:pt x="12" y="14"/>
                      <a:pt x="5" y="16"/>
                      <a:pt x="0" y="16"/>
                    </a:cubicBezTo>
                    <a:cubicBezTo>
                      <a:pt x="1" y="17"/>
                      <a:pt x="3" y="17"/>
                      <a:pt x="4" y="17"/>
                    </a:cubicBezTo>
                    <a:cubicBezTo>
                      <a:pt x="5" y="17"/>
                      <a:pt x="6" y="17"/>
                      <a:pt x="7" y="17"/>
                    </a:cubicBezTo>
                    <a:cubicBezTo>
                      <a:pt x="8" y="17"/>
                      <a:pt x="9" y="16"/>
                      <a:pt x="10" y="16"/>
                    </a:cubicBezTo>
                    <a:cubicBezTo>
                      <a:pt x="11" y="16"/>
                      <a:pt x="12" y="17"/>
                      <a:pt x="13" y="17"/>
                    </a:cubicBezTo>
                    <a:cubicBezTo>
                      <a:pt x="12" y="20"/>
                      <a:pt x="11" y="22"/>
                      <a:pt x="11" y="25"/>
                    </a:cubicBezTo>
                    <a:cubicBezTo>
                      <a:pt x="10" y="25"/>
                      <a:pt x="9" y="26"/>
                      <a:pt x="9" y="27"/>
                    </a:cubicBezTo>
                    <a:cubicBezTo>
                      <a:pt x="15" y="27"/>
                      <a:pt x="17" y="31"/>
                      <a:pt x="21" y="32"/>
                    </a:cubicBezTo>
                    <a:cubicBezTo>
                      <a:pt x="29" y="34"/>
                      <a:pt x="36" y="37"/>
                      <a:pt x="46" y="37"/>
                    </a:cubicBezTo>
                    <a:cubicBezTo>
                      <a:pt x="56" y="37"/>
                      <a:pt x="61" y="32"/>
                      <a:pt x="68" y="30"/>
                    </a:cubicBezTo>
                    <a:cubicBezTo>
                      <a:pt x="72" y="29"/>
                      <a:pt x="79" y="24"/>
                      <a:pt x="81" y="20"/>
                    </a:cubicBezTo>
                    <a:cubicBezTo>
                      <a:pt x="82" y="19"/>
                      <a:pt x="82" y="19"/>
                      <a:pt x="82" y="19"/>
                    </a:cubicBezTo>
                    <a:cubicBezTo>
                      <a:pt x="82" y="11"/>
                      <a:pt x="71" y="13"/>
                      <a:pt x="71" y="5"/>
                    </a:cubicBezTo>
                    <a:cubicBezTo>
                      <a:pt x="71" y="4"/>
                      <a:pt x="72" y="3"/>
                      <a:pt x="73" y="2"/>
                    </a:cubicBezTo>
                    <a:cubicBezTo>
                      <a:pt x="70" y="2"/>
                      <a:pt x="69" y="4"/>
                      <a:pt x="66" y="4"/>
                    </a:cubicBezTo>
                    <a:cubicBezTo>
                      <a:pt x="63" y="4"/>
                      <a:pt x="61" y="3"/>
                      <a:pt x="61" y="0"/>
                    </a:cubicBezTo>
                    <a:cubicBezTo>
                      <a:pt x="60" y="0"/>
                      <a:pt x="60" y="1"/>
                      <a:pt x="60" y="1"/>
                    </a:cubicBezTo>
                    <a:cubicBezTo>
                      <a:pt x="59" y="1"/>
                      <a:pt x="59" y="0"/>
                      <a:pt x="58" y="0"/>
                    </a:cubicBezTo>
                    <a:cubicBezTo>
                      <a:pt x="57" y="1"/>
                      <a:pt x="57" y="2"/>
                      <a:pt x="57" y="4"/>
                    </a:cubicBezTo>
                    <a:cubicBezTo>
                      <a:pt x="56" y="4"/>
                      <a:pt x="55" y="3"/>
                      <a:pt x="54" y="3"/>
                    </a:cubicBezTo>
                    <a:cubicBezTo>
                      <a:pt x="52" y="3"/>
                      <a:pt x="50" y="5"/>
                      <a:pt x="47" y="5"/>
                    </a:cubicBezTo>
                    <a:cubicBezTo>
                      <a:pt x="45" y="5"/>
                      <a:pt x="42" y="4"/>
                      <a:pt x="38" y="4"/>
                    </a:cubicBezTo>
                    <a:cubicBezTo>
                      <a:pt x="38" y="5"/>
                      <a:pt x="38" y="6"/>
                      <a:pt x="38" y="7"/>
                    </a:cubicBezTo>
                    <a:cubicBezTo>
                      <a:pt x="37" y="7"/>
                      <a:pt x="36" y="6"/>
                      <a:pt x="34" y="5"/>
                    </a:cubicBezTo>
                    <a:cubicBezTo>
                      <a:pt x="27" y="7"/>
                      <a:pt x="27" y="7"/>
                      <a:pt x="27" y="7"/>
                    </a:cubicBezTo>
                    <a:cubicBezTo>
                      <a:pt x="26" y="7"/>
                      <a:pt x="25" y="5"/>
                      <a:pt x="24" y="4"/>
                    </a:cubicBezTo>
                    <a:cubicBezTo>
                      <a:pt x="23" y="5"/>
                      <a:pt x="23" y="6"/>
                      <a:pt x="24" y="8"/>
                    </a:cubicBezTo>
                    <a:cubicBezTo>
                      <a:pt x="22" y="8"/>
                      <a:pt x="20" y="10"/>
                      <a:pt x="18" y="10"/>
                    </a:cubicBezTo>
                    <a:cubicBezTo>
                      <a:pt x="17" y="10"/>
                      <a:pt x="14" y="6"/>
                      <a:pt x="14" y="4"/>
                    </a:cubicBezTo>
                    <a:cubicBezTo>
                      <a:pt x="14" y="2"/>
                      <a:pt x="13" y="1"/>
                      <a:pt x="1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95"/>
              <p:cNvSpPr>
                <a:spLocks/>
              </p:cNvSpPr>
              <p:nvPr/>
            </p:nvSpPr>
            <p:spPr bwMode="auto">
              <a:xfrm>
                <a:off x="4026348" y="3286124"/>
                <a:ext cx="182562" cy="61914"/>
              </a:xfrm>
              <a:custGeom>
                <a:avLst/>
                <a:gdLst>
                  <a:gd name="T0" fmla="*/ 23 w 84"/>
                  <a:gd name="T1" fmla="*/ 0 h 28"/>
                  <a:gd name="T2" fmla="*/ 0 w 84"/>
                  <a:gd name="T3" fmla="*/ 12 h 28"/>
                  <a:gd name="T4" fmla="*/ 3 w 84"/>
                  <a:gd name="T5" fmla="*/ 12 h 28"/>
                  <a:gd name="T6" fmla="*/ 19 w 84"/>
                  <a:gd name="T7" fmla="*/ 5 h 28"/>
                  <a:gd name="T8" fmla="*/ 20 w 84"/>
                  <a:gd name="T9" fmla="*/ 5 h 28"/>
                  <a:gd name="T10" fmla="*/ 23 w 84"/>
                  <a:gd name="T11" fmla="*/ 6 h 28"/>
                  <a:gd name="T12" fmla="*/ 23 w 84"/>
                  <a:gd name="T13" fmla="*/ 9 h 28"/>
                  <a:gd name="T14" fmla="*/ 31 w 84"/>
                  <a:gd name="T15" fmla="*/ 9 h 28"/>
                  <a:gd name="T16" fmla="*/ 41 w 84"/>
                  <a:gd name="T17" fmla="*/ 13 h 28"/>
                  <a:gd name="T18" fmla="*/ 45 w 84"/>
                  <a:gd name="T19" fmla="*/ 13 h 28"/>
                  <a:gd name="T20" fmla="*/ 47 w 84"/>
                  <a:gd name="T21" fmla="*/ 14 h 28"/>
                  <a:gd name="T22" fmla="*/ 50 w 84"/>
                  <a:gd name="T23" fmla="*/ 16 h 28"/>
                  <a:gd name="T24" fmla="*/ 60 w 84"/>
                  <a:gd name="T25" fmla="*/ 22 h 28"/>
                  <a:gd name="T26" fmla="*/ 57 w 84"/>
                  <a:gd name="T27" fmla="*/ 25 h 28"/>
                  <a:gd name="T28" fmla="*/ 57 w 84"/>
                  <a:gd name="T29" fmla="*/ 26 h 28"/>
                  <a:gd name="T30" fmla="*/ 73 w 84"/>
                  <a:gd name="T31" fmla="*/ 28 h 28"/>
                  <a:gd name="T32" fmla="*/ 84 w 84"/>
                  <a:gd name="T33" fmla="*/ 25 h 28"/>
                  <a:gd name="T34" fmla="*/ 78 w 84"/>
                  <a:gd name="T35" fmla="*/ 19 h 28"/>
                  <a:gd name="T36" fmla="*/ 73 w 84"/>
                  <a:gd name="T37" fmla="*/ 19 h 28"/>
                  <a:gd name="T38" fmla="*/ 73 w 84"/>
                  <a:gd name="T39" fmla="*/ 17 h 28"/>
                  <a:gd name="T40" fmla="*/ 56 w 84"/>
                  <a:gd name="T41" fmla="*/ 10 h 28"/>
                  <a:gd name="T42" fmla="*/ 51 w 84"/>
                  <a:gd name="T43" fmla="*/ 7 h 28"/>
                  <a:gd name="T44" fmla="*/ 23 w 84"/>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28">
                    <a:moveTo>
                      <a:pt x="23" y="0"/>
                    </a:moveTo>
                    <a:cubicBezTo>
                      <a:pt x="11" y="0"/>
                      <a:pt x="5" y="4"/>
                      <a:pt x="0" y="12"/>
                    </a:cubicBezTo>
                    <a:cubicBezTo>
                      <a:pt x="3" y="12"/>
                      <a:pt x="3" y="12"/>
                      <a:pt x="3" y="12"/>
                    </a:cubicBezTo>
                    <a:cubicBezTo>
                      <a:pt x="6" y="9"/>
                      <a:pt x="13" y="5"/>
                      <a:pt x="19" y="5"/>
                    </a:cubicBezTo>
                    <a:cubicBezTo>
                      <a:pt x="19" y="5"/>
                      <a:pt x="20" y="5"/>
                      <a:pt x="20" y="5"/>
                    </a:cubicBezTo>
                    <a:cubicBezTo>
                      <a:pt x="21" y="5"/>
                      <a:pt x="22" y="5"/>
                      <a:pt x="23" y="6"/>
                    </a:cubicBezTo>
                    <a:cubicBezTo>
                      <a:pt x="22" y="7"/>
                      <a:pt x="21" y="8"/>
                      <a:pt x="23" y="9"/>
                    </a:cubicBezTo>
                    <a:cubicBezTo>
                      <a:pt x="31" y="9"/>
                      <a:pt x="31" y="9"/>
                      <a:pt x="31" y="9"/>
                    </a:cubicBezTo>
                    <a:cubicBezTo>
                      <a:pt x="35" y="9"/>
                      <a:pt x="37" y="13"/>
                      <a:pt x="41" y="13"/>
                    </a:cubicBezTo>
                    <a:cubicBezTo>
                      <a:pt x="43" y="13"/>
                      <a:pt x="44" y="13"/>
                      <a:pt x="45" y="13"/>
                    </a:cubicBezTo>
                    <a:cubicBezTo>
                      <a:pt x="46" y="13"/>
                      <a:pt x="46" y="13"/>
                      <a:pt x="47" y="14"/>
                    </a:cubicBezTo>
                    <a:cubicBezTo>
                      <a:pt x="48" y="14"/>
                      <a:pt x="48" y="16"/>
                      <a:pt x="50" y="16"/>
                    </a:cubicBezTo>
                    <a:cubicBezTo>
                      <a:pt x="51" y="21"/>
                      <a:pt x="56" y="20"/>
                      <a:pt x="60" y="22"/>
                    </a:cubicBezTo>
                    <a:cubicBezTo>
                      <a:pt x="60" y="24"/>
                      <a:pt x="58" y="25"/>
                      <a:pt x="57" y="25"/>
                    </a:cubicBezTo>
                    <a:cubicBezTo>
                      <a:pt x="57" y="25"/>
                      <a:pt x="57" y="26"/>
                      <a:pt x="57" y="26"/>
                    </a:cubicBezTo>
                    <a:cubicBezTo>
                      <a:pt x="62" y="26"/>
                      <a:pt x="67" y="28"/>
                      <a:pt x="73" y="28"/>
                    </a:cubicBezTo>
                    <a:cubicBezTo>
                      <a:pt x="77" y="28"/>
                      <a:pt x="82" y="28"/>
                      <a:pt x="84" y="25"/>
                    </a:cubicBezTo>
                    <a:cubicBezTo>
                      <a:pt x="82" y="24"/>
                      <a:pt x="81" y="20"/>
                      <a:pt x="78" y="19"/>
                    </a:cubicBezTo>
                    <a:cubicBezTo>
                      <a:pt x="73" y="19"/>
                      <a:pt x="73" y="19"/>
                      <a:pt x="73" y="19"/>
                    </a:cubicBezTo>
                    <a:cubicBezTo>
                      <a:pt x="73" y="19"/>
                      <a:pt x="73" y="18"/>
                      <a:pt x="73" y="17"/>
                    </a:cubicBezTo>
                    <a:cubicBezTo>
                      <a:pt x="67" y="17"/>
                      <a:pt x="60" y="14"/>
                      <a:pt x="56" y="10"/>
                    </a:cubicBezTo>
                    <a:cubicBezTo>
                      <a:pt x="55" y="9"/>
                      <a:pt x="53" y="7"/>
                      <a:pt x="51" y="7"/>
                    </a:cubicBezTo>
                    <a:cubicBezTo>
                      <a:pt x="42" y="7"/>
                      <a:pt x="36" y="0"/>
                      <a:pt x="2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96"/>
              <p:cNvSpPr>
                <a:spLocks/>
              </p:cNvSpPr>
              <p:nvPr/>
            </p:nvSpPr>
            <p:spPr bwMode="auto">
              <a:xfrm>
                <a:off x="4051748" y="3308350"/>
                <a:ext cx="9525" cy="11113"/>
              </a:xfrm>
              <a:custGeom>
                <a:avLst/>
                <a:gdLst>
                  <a:gd name="T0" fmla="*/ 3 w 4"/>
                  <a:gd name="T1" fmla="*/ 0 h 5"/>
                  <a:gd name="T2" fmla="*/ 2 w 4"/>
                  <a:gd name="T3" fmla="*/ 0 h 5"/>
                  <a:gd name="T4" fmla="*/ 2 w 4"/>
                  <a:gd name="T5" fmla="*/ 2 h 5"/>
                  <a:gd name="T6" fmla="*/ 0 w 4"/>
                  <a:gd name="T7" fmla="*/ 5 h 5"/>
                  <a:gd name="T8" fmla="*/ 1 w 4"/>
                  <a:gd name="T9" fmla="*/ 5 h 5"/>
                  <a:gd name="T10" fmla="*/ 4 w 4"/>
                  <a:gd name="T11" fmla="*/ 5 h 5"/>
                  <a:gd name="T12" fmla="*/ 4 w 4"/>
                  <a:gd name="T13" fmla="*/ 1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2" y="0"/>
                      <a:pt x="2" y="0"/>
                      <a:pt x="2" y="0"/>
                    </a:cubicBezTo>
                    <a:cubicBezTo>
                      <a:pt x="2" y="2"/>
                      <a:pt x="2" y="2"/>
                      <a:pt x="2" y="2"/>
                    </a:cubicBezTo>
                    <a:cubicBezTo>
                      <a:pt x="2" y="2"/>
                      <a:pt x="0" y="3"/>
                      <a:pt x="0" y="5"/>
                    </a:cubicBezTo>
                    <a:cubicBezTo>
                      <a:pt x="0" y="5"/>
                      <a:pt x="0" y="5"/>
                      <a:pt x="1" y="5"/>
                    </a:cubicBezTo>
                    <a:cubicBezTo>
                      <a:pt x="2" y="5"/>
                      <a:pt x="4" y="5"/>
                      <a:pt x="4" y="5"/>
                    </a:cubicBezTo>
                    <a:cubicBezTo>
                      <a:pt x="4" y="3"/>
                      <a:pt x="4" y="2"/>
                      <a:pt x="4" y="1"/>
                    </a:cubicBezTo>
                    <a:cubicBezTo>
                      <a:pt x="3" y="0"/>
                      <a:pt x="3" y="0"/>
                      <a:pt x="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104"/>
              <p:cNvSpPr>
                <a:spLocks/>
              </p:cNvSpPr>
              <p:nvPr/>
            </p:nvSpPr>
            <p:spPr bwMode="auto">
              <a:xfrm>
                <a:off x="4137473" y="3251200"/>
                <a:ext cx="11112" cy="11113"/>
              </a:xfrm>
              <a:custGeom>
                <a:avLst/>
                <a:gdLst>
                  <a:gd name="T0" fmla="*/ 2 w 5"/>
                  <a:gd name="T1" fmla="*/ 0 h 5"/>
                  <a:gd name="T2" fmla="*/ 0 w 5"/>
                  <a:gd name="T3" fmla="*/ 0 h 5"/>
                  <a:gd name="T4" fmla="*/ 3 w 5"/>
                  <a:gd name="T5" fmla="*/ 5 h 5"/>
                  <a:gd name="T6" fmla="*/ 5 w 5"/>
                  <a:gd name="T7" fmla="*/ 4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0" y="0"/>
                      <a:pt x="0" y="0"/>
                      <a:pt x="0" y="0"/>
                    </a:cubicBezTo>
                    <a:cubicBezTo>
                      <a:pt x="0" y="2"/>
                      <a:pt x="0" y="5"/>
                      <a:pt x="3" y="5"/>
                    </a:cubicBezTo>
                    <a:cubicBezTo>
                      <a:pt x="4" y="5"/>
                      <a:pt x="5" y="5"/>
                      <a:pt x="5" y="4"/>
                    </a:cubicBezTo>
                    <a:cubicBezTo>
                      <a:pt x="5" y="2"/>
                      <a:pt x="4" y="0"/>
                      <a:pt x="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105"/>
              <p:cNvSpPr>
                <a:spLocks/>
              </p:cNvSpPr>
              <p:nvPr/>
            </p:nvSpPr>
            <p:spPr bwMode="auto">
              <a:xfrm>
                <a:off x="4127948" y="3216275"/>
                <a:ext cx="17463" cy="4763"/>
              </a:xfrm>
              <a:custGeom>
                <a:avLst/>
                <a:gdLst>
                  <a:gd name="T0" fmla="*/ 4 w 8"/>
                  <a:gd name="T1" fmla="*/ 0 h 2"/>
                  <a:gd name="T2" fmla="*/ 0 w 8"/>
                  <a:gd name="T3" fmla="*/ 2 h 2"/>
                  <a:gd name="T4" fmla="*/ 5 w 8"/>
                  <a:gd name="T5" fmla="*/ 2 h 2"/>
                  <a:gd name="T6" fmla="*/ 8 w 8"/>
                  <a:gd name="T7" fmla="*/ 2 h 2"/>
                  <a:gd name="T8" fmla="*/ 4 w 8"/>
                  <a:gd name="T9" fmla="*/ 0 h 2"/>
                </a:gdLst>
                <a:ahLst/>
                <a:cxnLst>
                  <a:cxn ang="0">
                    <a:pos x="T0" y="T1"/>
                  </a:cxn>
                  <a:cxn ang="0">
                    <a:pos x="T2" y="T3"/>
                  </a:cxn>
                  <a:cxn ang="0">
                    <a:pos x="T4" y="T5"/>
                  </a:cxn>
                  <a:cxn ang="0">
                    <a:pos x="T6" y="T7"/>
                  </a:cxn>
                  <a:cxn ang="0">
                    <a:pos x="T8" y="T9"/>
                  </a:cxn>
                </a:cxnLst>
                <a:rect l="0" t="0" r="r" b="b"/>
                <a:pathLst>
                  <a:path w="8" h="2">
                    <a:moveTo>
                      <a:pt x="4" y="0"/>
                    </a:moveTo>
                    <a:cubicBezTo>
                      <a:pt x="3" y="0"/>
                      <a:pt x="1" y="1"/>
                      <a:pt x="0" y="2"/>
                    </a:cubicBezTo>
                    <a:cubicBezTo>
                      <a:pt x="1" y="2"/>
                      <a:pt x="3" y="2"/>
                      <a:pt x="5" y="2"/>
                    </a:cubicBezTo>
                    <a:cubicBezTo>
                      <a:pt x="6" y="2"/>
                      <a:pt x="7" y="2"/>
                      <a:pt x="8" y="2"/>
                    </a:cubicBezTo>
                    <a:cubicBezTo>
                      <a:pt x="7" y="1"/>
                      <a:pt x="6"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106"/>
              <p:cNvSpPr>
                <a:spLocks/>
              </p:cNvSpPr>
              <p:nvPr/>
            </p:nvSpPr>
            <p:spPr bwMode="auto">
              <a:xfrm>
                <a:off x="4156523" y="3224213"/>
                <a:ext cx="1587" cy="6350"/>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0" y="1"/>
                      <a:pt x="0" y="3"/>
                      <a:pt x="1" y="3"/>
                    </a:cubicBezTo>
                    <a:cubicBezTo>
                      <a:pt x="1" y="3"/>
                      <a:pt x="1" y="3"/>
                      <a:pt x="1" y="3"/>
                    </a:cubicBezTo>
                    <a:cubicBezTo>
                      <a:pt x="0" y="0"/>
                      <a:pt x="0"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107"/>
              <p:cNvSpPr>
                <a:spLocks/>
              </p:cNvSpPr>
              <p:nvPr/>
            </p:nvSpPr>
            <p:spPr bwMode="auto">
              <a:xfrm>
                <a:off x="4216848" y="3316288"/>
                <a:ext cx="14287" cy="9525"/>
              </a:xfrm>
              <a:custGeom>
                <a:avLst/>
                <a:gdLst>
                  <a:gd name="T0" fmla="*/ 6 w 6"/>
                  <a:gd name="T1" fmla="*/ 0 h 4"/>
                  <a:gd name="T2" fmla="*/ 2 w 6"/>
                  <a:gd name="T3" fmla="*/ 2 h 4"/>
                  <a:gd name="T4" fmla="*/ 0 w 6"/>
                  <a:gd name="T5" fmla="*/ 2 h 4"/>
                  <a:gd name="T6" fmla="*/ 0 w 6"/>
                  <a:gd name="T7" fmla="*/ 4 h 4"/>
                  <a:gd name="T8" fmla="*/ 2 w 6"/>
                  <a:gd name="T9" fmla="*/ 4 h 4"/>
                  <a:gd name="T10" fmla="*/ 6 w 6"/>
                  <a:gd name="T11" fmla="*/ 2 h 4"/>
                  <a:gd name="T12" fmla="*/ 6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0"/>
                    </a:moveTo>
                    <a:cubicBezTo>
                      <a:pt x="5" y="1"/>
                      <a:pt x="3" y="2"/>
                      <a:pt x="2" y="2"/>
                    </a:cubicBezTo>
                    <a:cubicBezTo>
                      <a:pt x="1" y="2"/>
                      <a:pt x="1" y="2"/>
                      <a:pt x="0" y="2"/>
                    </a:cubicBezTo>
                    <a:cubicBezTo>
                      <a:pt x="0" y="3"/>
                      <a:pt x="0" y="3"/>
                      <a:pt x="0" y="4"/>
                    </a:cubicBezTo>
                    <a:cubicBezTo>
                      <a:pt x="2" y="4"/>
                      <a:pt x="2" y="4"/>
                      <a:pt x="2" y="4"/>
                    </a:cubicBezTo>
                    <a:cubicBezTo>
                      <a:pt x="3" y="4"/>
                      <a:pt x="5" y="3"/>
                      <a:pt x="6" y="2"/>
                    </a:cubicBezTo>
                    <a:cubicBezTo>
                      <a:pt x="6" y="0"/>
                      <a:pt x="6" y="0"/>
                      <a:pt x="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 name="Freeform 108"/>
              <p:cNvSpPr>
                <a:spLocks/>
              </p:cNvSpPr>
              <p:nvPr/>
            </p:nvSpPr>
            <p:spPr bwMode="auto">
              <a:xfrm>
                <a:off x="3327848" y="2751138"/>
                <a:ext cx="1009650" cy="498475"/>
              </a:xfrm>
              <a:custGeom>
                <a:avLst/>
                <a:gdLst>
                  <a:gd name="T0" fmla="*/ 13 w 465"/>
                  <a:gd name="T1" fmla="*/ 4 h 229"/>
                  <a:gd name="T2" fmla="*/ 17 w 465"/>
                  <a:gd name="T3" fmla="*/ 10 h 229"/>
                  <a:gd name="T4" fmla="*/ 0 w 465"/>
                  <a:gd name="T5" fmla="*/ 15 h 229"/>
                  <a:gd name="T6" fmla="*/ 5 w 465"/>
                  <a:gd name="T7" fmla="*/ 86 h 229"/>
                  <a:gd name="T8" fmla="*/ 30 w 465"/>
                  <a:gd name="T9" fmla="*/ 138 h 229"/>
                  <a:gd name="T10" fmla="*/ 79 w 465"/>
                  <a:gd name="T11" fmla="*/ 162 h 229"/>
                  <a:gd name="T12" fmla="*/ 133 w 465"/>
                  <a:gd name="T13" fmla="*/ 169 h 229"/>
                  <a:gd name="T14" fmla="*/ 171 w 465"/>
                  <a:gd name="T15" fmla="*/ 194 h 229"/>
                  <a:gd name="T16" fmla="*/ 219 w 465"/>
                  <a:gd name="T17" fmla="*/ 220 h 229"/>
                  <a:gd name="T18" fmla="*/ 229 w 465"/>
                  <a:gd name="T19" fmla="*/ 199 h 229"/>
                  <a:gd name="T20" fmla="*/ 233 w 465"/>
                  <a:gd name="T21" fmla="*/ 199 h 229"/>
                  <a:gd name="T22" fmla="*/ 260 w 465"/>
                  <a:gd name="T23" fmla="*/ 190 h 229"/>
                  <a:gd name="T24" fmla="*/ 284 w 465"/>
                  <a:gd name="T25" fmla="*/ 193 h 229"/>
                  <a:gd name="T26" fmla="*/ 280 w 465"/>
                  <a:gd name="T27" fmla="*/ 184 h 229"/>
                  <a:gd name="T28" fmla="*/ 304 w 465"/>
                  <a:gd name="T29" fmla="*/ 182 h 229"/>
                  <a:gd name="T30" fmla="*/ 339 w 465"/>
                  <a:gd name="T31" fmla="*/ 211 h 229"/>
                  <a:gd name="T32" fmla="*/ 359 w 465"/>
                  <a:gd name="T33" fmla="*/ 217 h 229"/>
                  <a:gd name="T34" fmla="*/ 356 w 465"/>
                  <a:gd name="T35" fmla="*/ 205 h 229"/>
                  <a:gd name="T36" fmla="*/ 377 w 465"/>
                  <a:gd name="T37" fmla="*/ 149 h 229"/>
                  <a:gd name="T38" fmla="*/ 393 w 465"/>
                  <a:gd name="T39" fmla="*/ 139 h 229"/>
                  <a:gd name="T40" fmla="*/ 390 w 465"/>
                  <a:gd name="T41" fmla="*/ 135 h 229"/>
                  <a:gd name="T42" fmla="*/ 394 w 465"/>
                  <a:gd name="T43" fmla="*/ 126 h 229"/>
                  <a:gd name="T44" fmla="*/ 392 w 465"/>
                  <a:gd name="T45" fmla="*/ 119 h 229"/>
                  <a:gd name="T46" fmla="*/ 394 w 465"/>
                  <a:gd name="T47" fmla="*/ 115 h 229"/>
                  <a:gd name="T48" fmla="*/ 401 w 465"/>
                  <a:gd name="T49" fmla="*/ 108 h 229"/>
                  <a:gd name="T50" fmla="*/ 402 w 465"/>
                  <a:gd name="T51" fmla="*/ 104 h 229"/>
                  <a:gd name="T52" fmla="*/ 409 w 465"/>
                  <a:gd name="T53" fmla="*/ 86 h 229"/>
                  <a:gd name="T54" fmla="*/ 420 w 465"/>
                  <a:gd name="T55" fmla="*/ 84 h 229"/>
                  <a:gd name="T56" fmla="*/ 433 w 465"/>
                  <a:gd name="T57" fmla="*/ 79 h 229"/>
                  <a:gd name="T58" fmla="*/ 443 w 465"/>
                  <a:gd name="T59" fmla="*/ 76 h 229"/>
                  <a:gd name="T60" fmla="*/ 436 w 465"/>
                  <a:gd name="T61" fmla="*/ 70 h 229"/>
                  <a:gd name="T62" fmla="*/ 456 w 465"/>
                  <a:gd name="T63" fmla="*/ 52 h 229"/>
                  <a:gd name="T64" fmla="*/ 464 w 465"/>
                  <a:gd name="T65" fmla="*/ 45 h 229"/>
                  <a:gd name="T66" fmla="*/ 457 w 465"/>
                  <a:gd name="T67" fmla="*/ 19 h 229"/>
                  <a:gd name="T68" fmla="*/ 448 w 465"/>
                  <a:gd name="T69" fmla="*/ 19 h 229"/>
                  <a:gd name="T70" fmla="*/ 426 w 465"/>
                  <a:gd name="T71" fmla="*/ 42 h 229"/>
                  <a:gd name="T72" fmla="*/ 404 w 465"/>
                  <a:gd name="T73" fmla="*/ 43 h 229"/>
                  <a:gd name="T74" fmla="*/ 365 w 465"/>
                  <a:gd name="T75" fmla="*/ 63 h 229"/>
                  <a:gd name="T76" fmla="*/ 363 w 465"/>
                  <a:gd name="T77" fmla="*/ 65 h 229"/>
                  <a:gd name="T78" fmla="*/ 364 w 465"/>
                  <a:gd name="T79" fmla="*/ 70 h 229"/>
                  <a:gd name="T80" fmla="*/ 360 w 465"/>
                  <a:gd name="T81" fmla="*/ 72 h 229"/>
                  <a:gd name="T82" fmla="*/ 334 w 465"/>
                  <a:gd name="T83" fmla="*/ 73 h 229"/>
                  <a:gd name="T84" fmla="*/ 340 w 465"/>
                  <a:gd name="T85" fmla="*/ 63 h 229"/>
                  <a:gd name="T86" fmla="*/ 334 w 465"/>
                  <a:gd name="T87" fmla="*/ 46 h 229"/>
                  <a:gd name="T88" fmla="*/ 308 w 465"/>
                  <a:gd name="T89" fmla="*/ 57 h 229"/>
                  <a:gd name="T90" fmla="*/ 296 w 465"/>
                  <a:gd name="T91" fmla="*/ 73 h 229"/>
                  <a:gd name="T92" fmla="*/ 314 w 465"/>
                  <a:gd name="T93" fmla="*/ 35 h 229"/>
                  <a:gd name="T94" fmla="*/ 327 w 465"/>
                  <a:gd name="T95" fmla="*/ 32 h 229"/>
                  <a:gd name="T96" fmla="*/ 298 w 465"/>
                  <a:gd name="T97" fmla="*/ 27 h 229"/>
                  <a:gd name="T98" fmla="*/ 283 w 465"/>
                  <a:gd name="T99" fmla="*/ 26 h 229"/>
                  <a:gd name="T100" fmla="*/ 266 w 465"/>
                  <a:gd name="T101" fmla="*/ 29 h 229"/>
                  <a:gd name="T102" fmla="*/ 260 w 465"/>
                  <a:gd name="T103" fmla="*/ 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5" h="229">
                    <a:moveTo>
                      <a:pt x="239" y="0"/>
                    </a:moveTo>
                    <a:cubicBezTo>
                      <a:pt x="239" y="4"/>
                      <a:pt x="239" y="4"/>
                      <a:pt x="239" y="4"/>
                    </a:cubicBezTo>
                    <a:cubicBezTo>
                      <a:pt x="13" y="4"/>
                      <a:pt x="13" y="4"/>
                      <a:pt x="13" y="4"/>
                    </a:cubicBezTo>
                    <a:cubicBezTo>
                      <a:pt x="13" y="4"/>
                      <a:pt x="13" y="4"/>
                      <a:pt x="13" y="4"/>
                    </a:cubicBezTo>
                    <a:cubicBezTo>
                      <a:pt x="13" y="4"/>
                      <a:pt x="13" y="4"/>
                      <a:pt x="13" y="4"/>
                    </a:cubicBezTo>
                    <a:cubicBezTo>
                      <a:pt x="14" y="7"/>
                      <a:pt x="17" y="8"/>
                      <a:pt x="17" y="10"/>
                    </a:cubicBezTo>
                    <a:cubicBezTo>
                      <a:pt x="17" y="13"/>
                      <a:pt x="14" y="16"/>
                      <a:pt x="13" y="18"/>
                    </a:cubicBezTo>
                    <a:cubicBezTo>
                      <a:pt x="11" y="15"/>
                      <a:pt x="9" y="13"/>
                      <a:pt x="4" y="13"/>
                    </a:cubicBezTo>
                    <a:cubicBezTo>
                      <a:pt x="3" y="13"/>
                      <a:pt x="0" y="13"/>
                      <a:pt x="0" y="15"/>
                    </a:cubicBezTo>
                    <a:cubicBezTo>
                      <a:pt x="0" y="21"/>
                      <a:pt x="7" y="24"/>
                      <a:pt x="7" y="30"/>
                    </a:cubicBezTo>
                    <a:cubicBezTo>
                      <a:pt x="7" y="39"/>
                      <a:pt x="0" y="55"/>
                      <a:pt x="2" y="62"/>
                    </a:cubicBezTo>
                    <a:cubicBezTo>
                      <a:pt x="5" y="69"/>
                      <a:pt x="2" y="79"/>
                      <a:pt x="5" y="86"/>
                    </a:cubicBezTo>
                    <a:cubicBezTo>
                      <a:pt x="4" y="87"/>
                      <a:pt x="1" y="88"/>
                      <a:pt x="2" y="91"/>
                    </a:cubicBezTo>
                    <a:cubicBezTo>
                      <a:pt x="7" y="99"/>
                      <a:pt x="14" y="112"/>
                      <a:pt x="19" y="113"/>
                    </a:cubicBezTo>
                    <a:cubicBezTo>
                      <a:pt x="18" y="124"/>
                      <a:pt x="26" y="128"/>
                      <a:pt x="30" y="138"/>
                    </a:cubicBezTo>
                    <a:cubicBezTo>
                      <a:pt x="31" y="140"/>
                      <a:pt x="30" y="143"/>
                      <a:pt x="32" y="144"/>
                    </a:cubicBezTo>
                    <a:cubicBezTo>
                      <a:pt x="42" y="148"/>
                      <a:pt x="57" y="154"/>
                      <a:pt x="61" y="162"/>
                    </a:cubicBezTo>
                    <a:cubicBezTo>
                      <a:pt x="79" y="162"/>
                      <a:pt x="79" y="162"/>
                      <a:pt x="79" y="162"/>
                    </a:cubicBezTo>
                    <a:cubicBezTo>
                      <a:pt x="109" y="172"/>
                      <a:pt x="109" y="172"/>
                      <a:pt x="109" y="172"/>
                    </a:cubicBezTo>
                    <a:cubicBezTo>
                      <a:pt x="133" y="172"/>
                      <a:pt x="133" y="172"/>
                      <a:pt x="133" y="172"/>
                    </a:cubicBezTo>
                    <a:cubicBezTo>
                      <a:pt x="133" y="169"/>
                      <a:pt x="133" y="169"/>
                      <a:pt x="133" y="169"/>
                    </a:cubicBezTo>
                    <a:cubicBezTo>
                      <a:pt x="138" y="169"/>
                      <a:pt x="138" y="169"/>
                      <a:pt x="138" y="169"/>
                    </a:cubicBezTo>
                    <a:cubicBezTo>
                      <a:pt x="148" y="171"/>
                      <a:pt x="153" y="172"/>
                      <a:pt x="158" y="181"/>
                    </a:cubicBezTo>
                    <a:cubicBezTo>
                      <a:pt x="160" y="185"/>
                      <a:pt x="165" y="194"/>
                      <a:pt x="171" y="194"/>
                    </a:cubicBezTo>
                    <a:cubicBezTo>
                      <a:pt x="176" y="194"/>
                      <a:pt x="174" y="186"/>
                      <a:pt x="181" y="186"/>
                    </a:cubicBezTo>
                    <a:cubicBezTo>
                      <a:pt x="197" y="186"/>
                      <a:pt x="197" y="207"/>
                      <a:pt x="206" y="216"/>
                    </a:cubicBezTo>
                    <a:cubicBezTo>
                      <a:pt x="208" y="218"/>
                      <a:pt x="215" y="219"/>
                      <a:pt x="219" y="220"/>
                    </a:cubicBezTo>
                    <a:cubicBezTo>
                      <a:pt x="219" y="218"/>
                      <a:pt x="219" y="218"/>
                      <a:pt x="219" y="218"/>
                    </a:cubicBezTo>
                    <a:cubicBezTo>
                      <a:pt x="219" y="218"/>
                      <a:pt x="219" y="217"/>
                      <a:pt x="219" y="217"/>
                    </a:cubicBezTo>
                    <a:cubicBezTo>
                      <a:pt x="219" y="209"/>
                      <a:pt x="222" y="201"/>
                      <a:pt x="229" y="199"/>
                    </a:cubicBezTo>
                    <a:cubicBezTo>
                      <a:pt x="229" y="199"/>
                      <a:pt x="230" y="199"/>
                      <a:pt x="231" y="199"/>
                    </a:cubicBezTo>
                    <a:cubicBezTo>
                      <a:pt x="231" y="199"/>
                      <a:pt x="232" y="199"/>
                      <a:pt x="232" y="199"/>
                    </a:cubicBezTo>
                    <a:cubicBezTo>
                      <a:pt x="233" y="199"/>
                      <a:pt x="233" y="199"/>
                      <a:pt x="233" y="199"/>
                    </a:cubicBezTo>
                    <a:cubicBezTo>
                      <a:pt x="234" y="199"/>
                      <a:pt x="235" y="198"/>
                      <a:pt x="236" y="198"/>
                    </a:cubicBezTo>
                    <a:cubicBezTo>
                      <a:pt x="240" y="194"/>
                      <a:pt x="244" y="187"/>
                      <a:pt x="252" y="187"/>
                    </a:cubicBezTo>
                    <a:cubicBezTo>
                      <a:pt x="255" y="187"/>
                      <a:pt x="257" y="190"/>
                      <a:pt x="260" y="190"/>
                    </a:cubicBezTo>
                    <a:cubicBezTo>
                      <a:pt x="261" y="190"/>
                      <a:pt x="262" y="188"/>
                      <a:pt x="264" y="188"/>
                    </a:cubicBezTo>
                    <a:cubicBezTo>
                      <a:pt x="269" y="188"/>
                      <a:pt x="274" y="194"/>
                      <a:pt x="280" y="194"/>
                    </a:cubicBezTo>
                    <a:cubicBezTo>
                      <a:pt x="282" y="194"/>
                      <a:pt x="283" y="194"/>
                      <a:pt x="284" y="193"/>
                    </a:cubicBezTo>
                    <a:cubicBezTo>
                      <a:pt x="281" y="191"/>
                      <a:pt x="284" y="189"/>
                      <a:pt x="284" y="184"/>
                    </a:cubicBezTo>
                    <a:cubicBezTo>
                      <a:pt x="283" y="185"/>
                      <a:pt x="283" y="185"/>
                      <a:pt x="282" y="185"/>
                    </a:cubicBezTo>
                    <a:cubicBezTo>
                      <a:pt x="282" y="185"/>
                      <a:pt x="281" y="185"/>
                      <a:pt x="280" y="184"/>
                    </a:cubicBezTo>
                    <a:cubicBezTo>
                      <a:pt x="285" y="183"/>
                      <a:pt x="291" y="183"/>
                      <a:pt x="295" y="182"/>
                    </a:cubicBezTo>
                    <a:cubicBezTo>
                      <a:pt x="295" y="183"/>
                      <a:pt x="296" y="184"/>
                      <a:pt x="297" y="184"/>
                    </a:cubicBezTo>
                    <a:cubicBezTo>
                      <a:pt x="299" y="184"/>
                      <a:pt x="300" y="182"/>
                      <a:pt x="304" y="182"/>
                    </a:cubicBezTo>
                    <a:cubicBezTo>
                      <a:pt x="311" y="182"/>
                      <a:pt x="314" y="189"/>
                      <a:pt x="319" y="189"/>
                    </a:cubicBezTo>
                    <a:cubicBezTo>
                      <a:pt x="322" y="189"/>
                      <a:pt x="323" y="185"/>
                      <a:pt x="325" y="185"/>
                    </a:cubicBezTo>
                    <a:cubicBezTo>
                      <a:pt x="338" y="185"/>
                      <a:pt x="334" y="202"/>
                      <a:pt x="339" y="211"/>
                    </a:cubicBezTo>
                    <a:cubicBezTo>
                      <a:pt x="341" y="216"/>
                      <a:pt x="344" y="217"/>
                      <a:pt x="347" y="222"/>
                    </a:cubicBezTo>
                    <a:cubicBezTo>
                      <a:pt x="349" y="224"/>
                      <a:pt x="349" y="229"/>
                      <a:pt x="353" y="229"/>
                    </a:cubicBezTo>
                    <a:cubicBezTo>
                      <a:pt x="358" y="229"/>
                      <a:pt x="359" y="223"/>
                      <a:pt x="359" y="217"/>
                    </a:cubicBezTo>
                    <a:cubicBezTo>
                      <a:pt x="359" y="212"/>
                      <a:pt x="357" y="209"/>
                      <a:pt x="356" y="206"/>
                    </a:cubicBezTo>
                    <a:cubicBezTo>
                      <a:pt x="356" y="204"/>
                      <a:pt x="356" y="204"/>
                      <a:pt x="356" y="204"/>
                    </a:cubicBezTo>
                    <a:cubicBezTo>
                      <a:pt x="356" y="205"/>
                      <a:pt x="356" y="205"/>
                      <a:pt x="356" y="205"/>
                    </a:cubicBezTo>
                    <a:cubicBezTo>
                      <a:pt x="356" y="196"/>
                      <a:pt x="348" y="193"/>
                      <a:pt x="348" y="183"/>
                    </a:cubicBezTo>
                    <a:cubicBezTo>
                      <a:pt x="348" y="163"/>
                      <a:pt x="365" y="157"/>
                      <a:pt x="378" y="150"/>
                    </a:cubicBezTo>
                    <a:cubicBezTo>
                      <a:pt x="377" y="149"/>
                      <a:pt x="377" y="149"/>
                      <a:pt x="377" y="149"/>
                    </a:cubicBezTo>
                    <a:cubicBezTo>
                      <a:pt x="379" y="148"/>
                      <a:pt x="379" y="147"/>
                      <a:pt x="382" y="146"/>
                    </a:cubicBezTo>
                    <a:cubicBezTo>
                      <a:pt x="384" y="145"/>
                      <a:pt x="386" y="143"/>
                      <a:pt x="389" y="142"/>
                    </a:cubicBezTo>
                    <a:cubicBezTo>
                      <a:pt x="391" y="142"/>
                      <a:pt x="392" y="140"/>
                      <a:pt x="393" y="139"/>
                    </a:cubicBezTo>
                    <a:cubicBezTo>
                      <a:pt x="389" y="137"/>
                      <a:pt x="389" y="137"/>
                      <a:pt x="389" y="137"/>
                    </a:cubicBezTo>
                    <a:cubicBezTo>
                      <a:pt x="389" y="135"/>
                      <a:pt x="389" y="135"/>
                      <a:pt x="389" y="135"/>
                    </a:cubicBezTo>
                    <a:cubicBezTo>
                      <a:pt x="390" y="135"/>
                      <a:pt x="390" y="135"/>
                      <a:pt x="390" y="135"/>
                    </a:cubicBezTo>
                    <a:cubicBezTo>
                      <a:pt x="392" y="135"/>
                      <a:pt x="393" y="135"/>
                      <a:pt x="394" y="132"/>
                    </a:cubicBezTo>
                    <a:cubicBezTo>
                      <a:pt x="392" y="132"/>
                      <a:pt x="391" y="132"/>
                      <a:pt x="390" y="130"/>
                    </a:cubicBezTo>
                    <a:cubicBezTo>
                      <a:pt x="391" y="130"/>
                      <a:pt x="394" y="129"/>
                      <a:pt x="394" y="126"/>
                    </a:cubicBezTo>
                    <a:cubicBezTo>
                      <a:pt x="394" y="125"/>
                      <a:pt x="394" y="124"/>
                      <a:pt x="394" y="123"/>
                    </a:cubicBezTo>
                    <a:cubicBezTo>
                      <a:pt x="393" y="123"/>
                      <a:pt x="392" y="123"/>
                      <a:pt x="392" y="123"/>
                    </a:cubicBezTo>
                    <a:cubicBezTo>
                      <a:pt x="390" y="122"/>
                      <a:pt x="392" y="122"/>
                      <a:pt x="392" y="119"/>
                    </a:cubicBezTo>
                    <a:cubicBezTo>
                      <a:pt x="392" y="116"/>
                      <a:pt x="390" y="111"/>
                      <a:pt x="390" y="109"/>
                    </a:cubicBezTo>
                    <a:cubicBezTo>
                      <a:pt x="390" y="109"/>
                      <a:pt x="390" y="107"/>
                      <a:pt x="390" y="106"/>
                    </a:cubicBezTo>
                    <a:cubicBezTo>
                      <a:pt x="391" y="108"/>
                      <a:pt x="394" y="113"/>
                      <a:pt x="394" y="115"/>
                    </a:cubicBezTo>
                    <a:cubicBezTo>
                      <a:pt x="394" y="116"/>
                      <a:pt x="394" y="117"/>
                      <a:pt x="394" y="118"/>
                    </a:cubicBezTo>
                    <a:cubicBezTo>
                      <a:pt x="394" y="119"/>
                      <a:pt x="394" y="120"/>
                      <a:pt x="395" y="120"/>
                    </a:cubicBezTo>
                    <a:cubicBezTo>
                      <a:pt x="395" y="120"/>
                      <a:pt x="401" y="110"/>
                      <a:pt x="401" y="108"/>
                    </a:cubicBezTo>
                    <a:cubicBezTo>
                      <a:pt x="401" y="106"/>
                      <a:pt x="399" y="105"/>
                      <a:pt x="399" y="103"/>
                    </a:cubicBezTo>
                    <a:cubicBezTo>
                      <a:pt x="400" y="101"/>
                      <a:pt x="400" y="101"/>
                      <a:pt x="400" y="101"/>
                    </a:cubicBezTo>
                    <a:cubicBezTo>
                      <a:pt x="401" y="102"/>
                      <a:pt x="401" y="104"/>
                      <a:pt x="402" y="104"/>
                    </a:cubicBezTo>
                    <a:cubicBezTo>
                      <a:pt x="404" y="104"/>
                      <a:pt x="409" y="94"/>
                      <a:pt x="410" y="92"/>
                    </a:cubicBezTo>
                    <a:cubicBezTo>
                      <a:pt x="410" y="92"/>
                      <a:pt x="407" y="90"/>
                      <a:pt x="407" y="88"/>
                    </a:cubicBezTo>
                    <a:cubicBezTo>
                      <a:pt x="407" y="87"/>
                      <a:pt x="408" y="86"/>
                      <a:pt x="409" y="86"/>
                    </a:cubicBezTo>
                    <a:cubicBezTo>
                      <a:pt x="410" y="86"/>
                      <a:pt x="411" y="86"/>
                      <a:pt x="412" y="86"/>
                    </a:cubicBezTo>
                    <a:cubicBezTo>
                      <a:pt x="416" y="86"/>
                      <a:pt x="418" y="86"/>
                      <a:pt x="422" y="85"/>
                    </a:cubicBezTo>
                    <a:cubicBezTo>
                      <a:pt x="422" y="85"/>
                      <a:pt x="421" y="84"/>
                      <a:pt x="420" y="84"/>
                    </a:cubicBezTo>
                    <a:cubicBezTo>
                      <a:pt x="419" y="84"/>
                      <a:pt x="417" y="85"/>
                      <a:pt x="415" y="85"/>
                    </a:cubicBezTo>
                    <a:cubicBezTo>
                      <a:pt x="412" y="85"/>
                      <a:pt x="412" y="85"/>
                      <a:pt x="412" y="85"/>
                    </a:cubicBezTo>
                    <a:cubicBezTo>
                      <a:pt x="418" y="81"/>
                      <a:pt x="428" y="83"/>
                      <a:pt x="433" y="79"/>
                    </a:cubicBezTo>
                    <a:cubicBezTo>
                      <a:pt x="434" y="79"/>
                      <a:pt x="434" y="79"/>
                      <a:pt x="435" y="79"/>
                    </a:cubicBezTo>
                    <a:cubicBezTo>
                      <a:pt x="437" y="79"/>
                      <a:pt x="440" y="79"/>
                      <a:pt x="443" y="78"/>
                    </a:cubicBezTo>
                    <a:cubicBezTo>
                      <a:pt x="443" y="76"/>
                      <a:pt x="443" y="76"/>
                      <a:pt x="443" y="76"/>
                    </a:cubicBezTo>
                    <a:cubicBezTo>
                      <a:pt x="443" y="76"/>
                      <a:pt x="440" y="78"/>
                      <a:pt x="440" y="78"/>
                    </a:cubicBezTo>
                    <a:cubicBezTo>
                      <a:pt x="438" y="78"/>
                      <a:pt x="437" y="74"/>
                      <a:pt x="437" y="73"/>
                    </a:cubicBezTo>
                    <a:cubicBezTo>
                      <a:pt x="436" y="73"/>
                      <a:pt x="436" y="71"/>
                      <a:pt x="436" y="70"/>
                    </a:cubicBezTo>
                    <a:cubicBezTo>
                      <a:pt x="436" y="60"/>
                      <a:pt x="445" y="56"/>
                      <a:pt x="450" y="52"/>
                    </a:cubicBezTo>
                    <a:cubicBezTo>
                      <a:pt x="451" y="51"/>
                      <a:pt x="451" y="51"/>
                      <a:pt x="452" y="51"/>
                    </a:cubicBezTo>
                    <a:cubicBezTo>
                      <a:pt x="453" y="51"/>
                      <a:pt x="454" y="52"/>
                      <a:pt x="456" y="52"/>
                    </a:cubicBezTo>
                    <a:cubicBezTo>
                      <a:pt x="460" y="52"/>
                      <a:pt x="463" y="50"/>
                      <a:pt x="465" y="47"/>
                    </a:cubicBezTo>
                    <a:cubicBezTo>
                      <a:pt x="465" y="46"/>
                      <a:pt x="464" y="46"/>
                      <a:pt x="464" y="45"/>
                    </a:cubicBezTo>
                    <a:cubicBezTo>
                      <a:pt x="464" y="45"/>
                      <a:pt x="464" y="45"/>
                      <a:pt x="464" y="45"/>
                    </a:cubicBezTo>
                    <a:cubicBezTo>
                      <a:pt x="463" y="44"/>
                      <a:pt x="463" y="42"/>
                      <a:pt x="462" y="40"/>
                    </a:cubicBezTo>
                    <a:cubicBezTo>
                      <a:pt x="461" y="34"/>
                      <a:pt x="462" y="26"/>
                      <a:pt x="459" y="21"/>
                    </a:cubicBezTo>
                    <a:cubicBezTo>
                      <a:pt x="458" y="20"/>
                      <a:pt x="458" y="19"/>
                      <a:pt x="457" y="19"/>
                    </a:cubicBezTo>
                    <a:cubicBezTo>
                      <a:pt x="456" y="19"/>
                      <a:pt x="455" y="20"/>
                      <a:pt x="454" y="20"/>
                    </a:cubicBezTo>
                    <a:cubicBezTo>
                      <a:pt x="453" y="20"/>
                      <a:pt x="452" y="20"/>
                      <a:pt x="451" y="20"/>
                    </a:cubicBezTo>
                    <a:cubicBezTo>
                      <a:pt x="450" y="20"/>
                      <a:pt x="449" y="20"/>
                      <a:pt x="448" y="19"/>
                    </a:cubicBezTo>
                    <a:cubicBezTo>
                      <a:pt x="441" y="24"/>
                      <a:pt x="441" y="33"/>
                      <a:pt x="436" y="38"/>
                    </a:cubicBezTo>
                    <a:cubicBezTo>
                      <a:pt x="435" y="39"/>
                      <a:pt x="436" y="41"/>
                      <a:pt x="433" y="41"/>
                    </a:cubicBezTo>
                    <a:cubicBezTo>
                      <a:pt x="431" y="41"/>
                      <a:pt x="428" y="42"/>
                      <a:pt x="426" y="42"/>
                    </a:cubicBezTo>
                    <a:cubicBezTo>
                      <a:pt x="423" y="42"/>
                      <a:pt x="421" y="42"/>
                      <a:pt x="419" y="42"/>
                    </a:cubicBezTo>
                    <a:cubicBezTo>
                      <a:pt x="416" y="42"/>
                      <a:pt x="413" y="42"/>
                      <a:pt x="411" y="42"/>
                    </a:cubicBezTo>
                    <a:cubicBezTo>
                      <a:pt x="408" y="42"/>
                      <a:pt x="405" y="42"/>
                      <a:pt x="404" y="43"/>
                    </a:cubicBezTo>
                    <a:cubicBezTo>
                      <a:pt x="402" y="44"/>
                      <a:pt x="392" y="54"/>
                      <a:pt x="391" y="55"/>
                    </a:cubicBezTo>
                    <a:cubicBezTo>
                      <a:pt x="391" y="62"/>
                      <a:pt x="383" y="63"/>
                      <a:pt x="376" y="63"/>
                    </a:cubicBezTo>
                    <a:cubicBezTo>
                      <a:pt x="372" y="63"/>
                      <a:pt x="368" y="63"/>
                      <a:pt x="365" y="63"/>
                    </a:cubicBezTo>
                    <a:cubicBezTo>
                      <a:pt x="364" y="63"/>
                      <a:pt x="364" y="63"/>
                      <a:pt x="362" y="63"/>
                    </a:cubicBezTo>
                    <a:cubicBezTo>
                      <a:pt x="362" y="63"/>
                      <a:pt x="362" y="64"/>
                      <a:pt x="362" y="64"/>
                    </a:cubicBezTo>
                    <a:cubicBezTo>
                      <a:pt x="363" y="65"/>
                      <a:pt x="363" y="65"/>
                      <a:pt x="363" y="65"/>
                    </a:cubicBezTo>
                    <a:cubicBezTo>
                      <a:pt x="363" y="66"/>
                      <a:pt x="364" y="68"/>
                      <a:pt x="364" y="70"/>
                    </a:cubicBezTo>
                    <a:cubicBezTo>
                      <a:pt x="364" y="70"/>
                      <a:pt x="364" y="70"/>
                      <a:pt x="364" y="70"/>
                    </a:cubicBezTo>
                    <a:cubicBezTo>
                      <a:pt x="364" y="70"/>
                      <a:pt x="364" y="70"/>
                      <a:pt x="364" y="70"/>
                    </a:cubicBezTo>
                    <a:cubicBezTo>
                      <a:pt x="364" y="70"/>
                      <a:pt x="363" y="71"/>
                      <a:pt x="362" y="71"/>
                    </a:cubicBezTo>
                    <a:cubicBezTo>
                      <a:pt x="361" y="71"/>
                      <a:pt x="361" y="72"/>
                      <a:pt x="360" y="72"/>
                    </a:cubicBezTo>
                    <a:cubicBezTo>
                      <a:pt x="360" y="72"/>
                      <a:pt x="360" y="72"/>
                      <a:pt x="360" y="72"/>
                    </a:cubicBezTo>
                    <a:cubicBezTo>
                      <a:pt x="360" y="72"/>
                      <a:pt x="360" y="72"/>
                      <a:pt x="360" y="72"/>
                    </a:cubicBezTo>
                    <a:cubicBezTo>
                      <a:pt x="353" y="75"/>
                      <a:pt x="344" y="80"/>
                      <a:pt x="338" y="80"/>
                    </a:cubicBezTo>
                    <a:cubicBezTo>
                      <a:pt x="335" y="80"/>
                      <a:pt x="334" y="75"/>
                      <a:pt x="334" y="73"/>
                    </a:cubicBezTo>
                    <a:cubicBezTo>
                      <a:pt x="334" y="73"/>
                      <a:pt x="334" y="73"/>
                      <a:pt x="334" y="73"/>
                    </a:cubicBezTo>
                    <a:cubicBezTo>
                      <a:pt x="334" y="73"/>
                      <a:pt x="334" y="73"/>
                      <a:pt x="334" y="73"/>
                    </a:cubicBezTo>
                    <a:cubicBezTo>
                      <a:pt x="334" y="68"/>
                      <a:pt x="337" y="66"/>
                      <a:pt x="340" y="63"/>
                    </a:cubicBezTo>
                    <a:cubicBezTo>
                      <a:pt x="338" y="61"/>
                      <a:pt x="338" y="59"/>
                      <a:pt x="336" y="54"/>
                    </a:cubicBezTo>
                    <a:cubicBezTo>
                      <a:pt x="334" y="55"/>
                      <a:pt x="334" y="56"/>
                      <a:pt x="331" y="56"/>
                    </a:cubicBezTo>
                    <a:cubicBezTo>
                      <a:pt x="332" y="52"/>
                      <a:pt x="334" y="50"/>
                      <a:pt x="334" y="46"/>
                    </a:cubicBezTo>
                    <a:cubicBezTo>
                      <a:pt x="334" y="42"/>
                      <a:pt x="323" y="37"/>
                      <a:pt x="321" y="37"/>
                    </a:cubicBezTo>
                    <a:cubicBezTo>
                      <a:pt x="316" y="37"/>
                      <a:pt x="321" y="44"/>
                      <a:pt x="311" y="45"/>
                    </a:cubicBezTo>
                    <a:cubicBezTo>
                      <a:pt x="308" y="45"/>
                      <a:pt x="308" y="53"/>
                      <a:pt x="308" y="57"/>
                    </a:cubicBezTo>
                    <a:cubicBezTo>
                      <a:pt x="308" y="57"/>
                      <a:pt x="308" y="63"/>
                      <a:pt x="308" y="66"/>
                    </a:cubicBezTo>
                    <a:cubicBezTo>
                      <a:pt x="308" y="70"/>
                      <a:pt x="306" y="78"/>
                      <a:pt x="302" y="78"/>
                    </a:cubicBezTo>
                    <a:cubicBezTo>
                      <a:pt x="299" y="78"/>
                      <a:pt x="296" y="76"/>
                      <a:pt x="296" y="73"/>
                    </a:cubicBezTo>
                    <a:cubicBezTo>
                      <a:pt x="296" y="65"/>
                      <a:pt x="298" y="51"/>
                      <a:pt x="303" y="45"/>
                    </a:cubicBezTo>
                    <a:cubicBezTo>
                      <a:pt x="300" y="45"/>
                      <a:pt x="299" y="47"/>
                      <a:pt x="296" y="49"/>
                    </a:cubicBezTo>
                    <a:cubicBezTo>
                      <a:pt x="297" y="43"/>
                      <a:pt x="308" y="35"/>
                      <a:pt x="314" y="35"/>
                    </a:cubicBezTo>
                    <a:cubicBezTo>
                      <a:pt x="316" y="35"/>
                      <a:pt x="319" y="36"/>
                      <a:pt x="322" y="36"/>
                    </a:cubicBezTo>
                    <a:cubicBezTo>
                      <a:pt x="324" y="36"/>
                      <a:pt x="325" y="35"/>
                      <a:pt x="327" y="35"/>
                    </a:cubicBezTo>
                    <a:cubicBezTo>
                      <a:pt x="327" y="32"/>
                      <a:pt x="327" y="32"/>
                      <a:pt x="327" y="32"/>
                    </a:cubicBezTo>
                    <a:cubicBezTo>
                      <a:pt x="321" y="32"/>
                      <a:pt x="317" y="28"/>
                      <a:pt x="311" y="28"/>
                    </a:cubicBezTo>
                    <a:cubicBezTo>
                      <a:pt x="308" y="28"/>
                      <a:pt x="306" y="31"/>
                      <a:pt x="303" y="31"/>
                    </a:cubicBezTo>
                    <a:cubicBezTo>
                      <a:pt x="301" y="31"/>
                      <a:pt x="298" y="29"/>
                      <a:pt x="298" y="27"/>
                    </a:cubicBezTo>
                    <a:cubicBezTo>
                      <a:pt x="292" y="27"/>
                      <a:pt x="292" y="27"/>
                      <a:pt x="292" y="27"/>
                    </a:cubicBezTo>
                    <a:cubicBezTo>
                      <a:pt x="293" y="25"/>
                      <a:pt x="295" y="24"/>
                      <a:pt x="295" y="20"/>
                    </a:cubicBezTo>
                    <a:cubicBezTo>
                      <a:pt x="291" y="21"/>
                      <a:pt x="286" y="26"/>
                      <a:pt x="283" y="26"/>
                    </a:cubicBezTo>
                    <a:cubicBezTo>
                      <a:pt x="280" y="26"/>
                      <a:pt x="280" y="30"/>
                      <a:pt x="275" y="30"/>
                    </a:cubicBezTo>
                    <a:cubicBezTo>
                      <a:pt x="273" y="30"/>
                      <a:pt x="272" y="30"/>
                      <a:pt x="271" y="27"/>
                    </a:cubicBezTo>
                    <a:cubicBezTo>
                      <a:pt x="269" y="28"/>
                      <a:pt x="268" y="28"/>
                      <a:pt x="266" y="29"/>
                    </a:cubicBezTo>
                    <a:cubicBezTo>
                      <a:pt x="262" y="29"/>
                      <a:pt x="262" y="29"/>
                      <a:pt x="262" y="29"/>
                    </a:cubicBezTo>
                    <a:cubicBezTo>
                      <a:pt x="268" y="21"/>
                      <a:pt x="276" y="18"/>
                      <a:pt x="284" y="13"/>
                    </a:cubicBezTo>
                    <a:cubicBezTo>
                      <a:pt x="273" y="13"/>
                      <a:pt x="266" y="13"/>
                      <a:pt x="260" y="8"/>
                    </a:cubicBezTo>
                    <a:cubicBezTo>
                      <a:pt x="246" y="8"/>
                      <a:pt x="246" y="8"/>
                      <a:pt x="246" y="8"/>
                    </a:cubicBezTo>
                    <a:cubicBezTo>
                      <a:pt x="243" y="6"/>
                      <a:pt x="243" y="3"/>
                      <a:pt x="23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109"/>
              <p:cNvSpPr>
                <a:spLocks noEditPoints="1"/>
              </p:cNvSpPr>
              <p:nvPr/>
            </p:nvSpPr>
            <p:spPr bwMode="auto">
              <a:xfrm>
                <a:off x="3045272" y="2147888"/>
                <a:ext cx="1489076" cy="769938"/>
              </a:xfrm>
              <a:custGeom>
                <a:avLst/>
                <a:gdLst>
                  <a:gd name="T0" fmla="*/ 0 w 686"/>
                  <a:gd name="T1" fmla="*/ 32 h 354"/>
                  <a:gd name="T2" fmla="*/ 356 w 686"/>
                  <a:gd name="T3" fmla="*/ 10 h 354"/>
                  <a:gd name="T4" fmla="*/ 372 w 686"/>
                  <a:gd name="T5" fmla="*/ 46 h 354"/>
                  <a:gd name="T6" fmla="*/ 359 w 686"/>
                  <a:gd name="T7" fmla="*/ 53 h 354"/>
                  <a:gd name="T8" fmla="*/ 315 w 686"/>
                  <a:gd name="T9" fmla="*/ 58 h 354"/>
                  <a:gd name="T10" fmla="*/ 275 w 686"/>
                  <a:gd name="T11" fmla="*/ 48 h 354"/>
                  <a:gd name="T12" fmla="*/ 248 w 686"/>
                  <a:gd name="T13" fmla="*/ 57 h 354"/>
                  <a:gd name="T14" fmla="*/ 203 w 686"/>
                  <a:gd name="T15" fmla="*/ 55 h 354"/>
                  <a:gd name="T16" fmla="*/ 188 w 686"/>
                  <a:gd name="T17" fmla="*/ 44 h 354"/>
                  <a:gd name="T18" fmla="*/ 117 w 686"/>
                  <a:gd name="T19" fmla="*/ 34 h 354"/>
                  <a:gd name="T20" fmla="*/ 68 w 686"/>
                  <a:gd name="T21" fmla="*/ 31 h 354"/>
                  <a:gd name="T22" fmla="*/ 47 w 686"/>
                  <a:gd name="T23" fmla="*/ 37 h 354"/>
                  <a:gd name="T24" fmla="*/ 2 w 686"/>
                  <a:gd name="T25" fmla="*/ 33 h 354"/>
                  <a:gd name="T26" fmla="*/ 0 w 686"/>
                  <a:gd name="T27" fmla="*/ 155 h 354"/>
                  <a:gd name="T28" fmla="*/ 15 w 686"/>
                  <a:gd name="T29" fmla="*/ 159 h 354"/>
                  <a:gd name="T30" fmla="*/ 63 w 686"/>
                  <a:gd name="T31" fmla="*/ 184 h 354"/>
                  <a:gd name="T32" fmla="*/ 86 w 686"/>
                  <a:gd name="T33" fmla="*/ 212 h 354"/>
                  <a:gd name="T34" fmla="*/ 84 w 686"/>
                  <a:gd name="T35" fmla="*/ 222 h 354"/>
                  <a:gd name="T36" fmla="*/ 103 w 686"/>
                  <a:gd name="T37" fmla="*/ 250 h 354"/>
                  <a:gd name="T38" fmla="*/ 143 w 686"/>
                  <a:gd name="T39" fmla="*/ 282 h 354"/>
                  <a:gd name="T40" fmla="*/ 369 w 686"/>
                  <a:gd name="T41" fmla="*/ 278 h 354"/>
                  <a:gd name="T42" fmla="*/ 421 w 686"/>
                  <a:gd name="T43" fmla="*/ 290 h 354"/>
                  <a:gd name="T44" fmla="*/ 435 w 686"/>
                  <a:gd name="T45" fmla="*/ 286 h 354"/>
                  <a:gd name="T46" fmla="*/ 481 w 686"/>
                  <a:gd name="T47" fmla="*/ 315 h 354"/>
                  <a:gd name="T48" fmla="*/ 470 w 686"/>
                  <a:gd name="T49" fmla="*/ 341 h 354"/>
                  <a:gd name="T50" fmla="*/ 468 w 686"/>
                  <a:gd name="T51" fmla="*/ 354 h 354"/>
                  <a:gd name="T52" fmla="*/ 489 w 686"/>
                  <a:gd name="T53" fmla="*/ 350 h 354"/>
                  <a:gd name="T54" fmla="*/ 490 w 686"/>
                  <a:gd name="T55" fmla="*/ 350 h 354"/>
                  <a:gd name="T56" fmla="*/ 493 w 686"/>
                  <a:gd name="T57" fmla="*/ 343 h 354"/>
                  <a:gd name="T58" fmla="*/ 521 w 686"/>
                  <a:gd name="T59" fmla="*/ 333 h 354"/>
                  <a:gd name="T60" fmla="*/ 556 w 686"/>
                  <a:gd name="T61" fmla="*/ 320 h 354"/>
                  <a:gd name="T62" fmla="*/ 581 w 686"/>
                  <a:gd name="T63" fmla="*/ 298 h 354"/>
                  <a:gd name="T64" fmla="*/ 592 w 686"/>
                  <a:gd name="T65" fmla="*/ 318 h 354"/>
                  <a:gd name="T66" fmla="*/ 594 w 686"/>
                  <a:gd name="T67" fmla="*/ 321 h 354"/>
                  <a:gd name="T68" fmla="*/ 608 w 686"/>
                  <a:gd name="T69" fmla="*/ 321 h 354"/>
                  <a:gd name="T70" fmla="*/ 608 w 686"/>
                  <a:gd name="T71" fmla="*/ 338 h 354"/>
                  <a:gd name="T72" fmla="*/ 612 w 686"/>
                  <a:gd name="T73" fmla="*/ 300 h 354"/>
                  <a:gd name="T74" fmla="*/ 610 w 686"/>
                  <a:gd name="T75" fmla="*/ 279 h 354"/>
                  <a:gd name="T76" fmla="*/ 601 w 686"/>
                  <a:gd name="T77" fmla="*/ 269 h 354"/>
                  <a:gd name="T78" fmla="*/ 659 w 686"/>
                  <a:gd name="T79" fmla="*/ 261 h 354"/>
                  <a:gd name="T80" fmla="*/ 679 w 686"/>
                  <a:gd name="T81" fmla="*/ 225 h 354"/>
                  <a:gd name="T82" fmla="*/ 670 w 686"/>
                  <a:gd name="T83" fmla="*/ 218 h 354"/>
                  <a:gd name="T84" fmla="*/ 635 w 686"/>
                  <a:gd name="T85" fmla="*/ 199 h 354"/>
                  <a:gd name="T86" fmla="*/ 618 w 686"/>
                  <a:gd name="T87" fmla="*/ 158 h 354"/>
                  <a:gd name="T88" fmla="*/ 581 w 686"/>
                  <a:gd name="T89" fmla="*/ 171 h 354"/>
                  <a:gd name="T90" fmla="*/ 532 w 686"/>
                  <a:gd name="T91" fmla="*/ 131 h 354"/>
                  <a:gd name="T92" fmla="*/ 509 w 686"/>
                  <a:gd name="T93" fmla="*/ 158 h 354"/>
                  <a:gd name="T94" fmla="*/ 501 w 686"/>
                  <a:gd name="T95" fmla="*/ 248 h 354"/>
                  <a:gd name="T96" fmla="*/ 471 w 686"/>
                  <a:gd name="T97" fmla="*/ 235 h 354"/>
                  <a:gd name="T98" fmla="*/ 399 w 686"/>
                  <a:gd name="T99" fmla="*/ 191 h 354"/>
                  <a:gd name="T100" fmla="*/ 371 w 686"/>
                  <a:gd name="T101" fmla="*/ 163 h 354"/>
                  <a:gd name="T102" fmla="*/ 388 w 686"/>
                  <a:gd name="T103" fmla="*/ 112 h 354"/>
                  <a:gd name="T104" fmla="*/ 405 w 686"/>
                  <a:gd name="T105" fmla="*/ 114 h 354"/>
                  <a:gd name="T106" fmla="*/ 432 w 686"/>
                  <a:gd name="T107" fmla="*/ 98 h 354"/>
                  <a:gd name="T108" fmla="*/ 427 w 686"/>
                  <a:gd name="T109" fmla="*/ 90 h 354"/>
                  <a:gd name="T110" fmla="*/ 459 w 686"/>
                  <a:gd name="T111" fmla="*/ 78 h 354"/>
                  <a:gd name="T112" fmla="*/ 479 w 686"/>
                  <a:gd name="T113" fmla="*/ 64 h 354"/>
                  <a:gd name="T114" fmla="*/ 459 w 686"/>
                  <a:gd name="T115" fmla="*/ 32 h 354"/>
                  <a:gd name="T116" fmla="*/ 441 w 686"/>
                  <a:gd name="T117" fmla="*/ 49 h 354"/>
                  <a:gd name="T118" fmla="*/ 426 w 686"/>
                  <a:gd name="T119" fmla="*/ 47 h 354"/>
                  <a:gd name="T120" fmla="*/ 400 w 686"/>
                  <a:gd name="T121" fmla="*/ 35 h 354"/>
                  <a:gd name="T122" fmla="*/ 367 w 686"/>
                  <a:gd name="T12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6" h="354">
                    <a:moveTo>
                      <a:pt x="0" y="32"/>
                    </a:moveTo>
                    <a:cubicBezTo>
                      <a:pt x="0" y="32"/>
                      <a:pt x="0" y="32"/>
                      <a:pt x="0" y="32"/>
                    </a:cubicBezTo>
                    <a:cubicBezTo>
                      <a:pt x="0" y="32"/>
                      <a:pt x="0" y="32"/>
                      <a:pt x="0" y="32"/>
                    </a:cubicBezTo>
                    <a:cubicBezTo>
                      <a:pt x="0" y="32"/>
                      <a:pt x="0" y="32"/>
                      <a:pt x="0" y="32"/>
                    </a:cubicBezTo>
                    <a:cubicBezTo>
                      <a:pt x="0" y="32"/>
                      <a:pt x="0" y="32"/>
                      <a:pt x="0" y="32"/>
                    </a:cubicBezTo>
                    <a:moveTo>
                      <a:pt x="367" y="0"/>
                    </a:moveTo>
                    <a:cubicBezTo>
                      <a:pt x="362" y="0"/>
                      <a:pt x="364" y="3"/>
                      <a:pt x="364" y="6"/>
                    </a:cubicBezTo>
                    <a:cubicBezTo>
                      <a:pt x="361" y="7"/>
                      <a:pt x="356" y="6"/>
                      <a:pt x="356" y="10"/>
                    </a:cubicBezTo>
                    <a:cubicBezTo>
                      <a:pt x="356" y="13"/>
                      <a:pt x="359" y="15"/>
                      <a:pt x="359" y="17"/>
                    </a:cubicBezTo>
                    <a:cubicBezTo>
                      <a:pt x="359" y="20"/>
                      <a:pt x="355" y="20"/>
                      <a:pt x="355" y="24"/>
                    </a:cubicBezTo>
                    <a:cubicBezTo>
                      <a:pt x="355" y="33"/>
                      <a:pt x="374" y="28"/>
                      <a:pt x="374" y="37"/>
                    </a:cubicBezTo>
                    <a:cubicBezTo>
                      <a:pt x="374" y="39"/>
                      <a:pt x="372" y="46"/>
                      <a:pt x="372" y="46"/>
                    </a:cubicBezTo>
                    <a:cubicBezTo>
                      <a:pt x="374" y="45"/>
                      <a:pt x="376" y="44"/>
                      <a:pt x="378" y="43"/>
                    </a:cubicBezTo>
                    <a:cubicBezTo>
                      <a:pt x="382" y="55"/>
                      <a:pt x="363" y="49"/>
                      <a:pt x="363" y="63"/>
                    </a:cubicBezTo>
                    <a:cubicBezTo>
                      <a:pt x="362" y="63"/>
                      <a:pt x="361" y="63"/>
                      <a:pt x="360" y="63"/>
                    </a:cubicBezTo>
                    <a:cubicBezTo>
                      <a:pt x="355" y="63"/>
                      <a:pt x="361" y="56"/>
                      <a:pt x="359" y="53"/>
                    </a:cubicBezTo>
                    <a:cubicBezTo>
                      <a:pt x="358" y="51"/>
                      <a:pt x="350" y="49"/>
                      <a:pt x="346" y="49"/>
                    </a:cubicBezTo>
                    <a:cubicBezTo>
                      <a:pt x="341" y="49"/>
                      <a:pt x="339" y="53"/>
                      <a:pt x="339" y="58"/>
                    </a:cubicBezTo>
                    <a:cubicBezTo>
                      <a:pt x="337" y="58"/>
                      <a:pt x="336" y="58"/>
                      <a:pt x="334" y="58"/>
                    </a:cubicBezTo>
                    <a:cubicBezTo>
                      <a:pt x="331" y="58"/>
                      <a:pt x="326" y="58"/>
                      <a:pt x="315" y="58"/>
                    </a:cubicBezTo>
                    <a:cubicBezTo>
                      <a:pt x="300" y="58"/>
                      <a:pt x="282" y="53"/>
                      <a:pt x="278" y="42"/>
                    </a:cubicBezTo>
                    <a:cubicBezTo>
                      <a:pt x="273" y="43"/>
                      <a:pt x="256" y="43"/>
                      <a:pt x="256" y="49"/>
                    </a:cubicBezTo>
                    <a:cubicBezTo>
                      <a:pt x="256" y="51"/>
                      <a:pt x="257" y="52"/>
                      <a:pt x="260" y="52"/>
                    </a:cubicBezTo>
                    <a:cubicBezTo>
                      <a:pt x="264" y="52"/>
                      <a:pt x="272" y="50"/>
                      <a:pt x="275" y="48"/>
                    </a:cubicBezTo>
                    <a:cubicBezTo>
                      <a:pt x="276" y="57"/>
                      <a:pt x="262" y="50"/>
                      <a:pt x="262" y="59"/>
                    </a:cubicBezTo>
                    <a:cubicBezTo>
                      <a:pt x="262" y="61"/>
                      <a:pt x="265" y="68"/>
                      <a:pt x="263" y="68"/>
                    </a:cubicBezTo>
                    <a:cubicBezTo>
                      <a:pt x="258" y="68"/>
                      <a:pt x="257" y="61"/>
                      <a:pt x="252" y="58"/>
                    </a:cubicBezTo>
                    <a:cubicBezTo>
                      <a:pt x="248" y="57"/>
                      <a:pt x="248" y="57"/>
                      <a:pt x="248" y="57"/>
                    </a:cubicBezTo>
                    <a:cubicBezTo>
                      <a:pt x="241" y="57"/>
                      <a:pt x="236" y="57"/>
                      <a:pt x="229" y="57"/>
                    </a:cubicBezTo>
                    <a:cubicBezTo>
                      <a:pt x="224" y="57"/>
                      <a:pt x="220" y="59"/>
                      <a:pt x="214" y="59"/>
                    </a:cubicBezTo>
                    <a:cubicBezTo>
                      <a:pt x="213" y="59"/>
                      <a:pt x="213" y="59"/>
                      <a:pt x="212" y="59"/>
                    </a:cubicBezTo>
                    <a:cubicBezTo>
                      <a:pt x="203" y="59"/>
                      <a:pt x="203" y="55"/>
                      <a:pt x="203" y="55"/>
                    </a:cubicBezTo>
                    <a:cubicBezTo>
                      <a:pt x="203" y="52"/>
                      <a:pt x="211" y="53"/>
                      <a:pt x="213" y="51"/>
                    </a:cubicBezTo>
                    <a:cubicBezTo>
                      <a:pt x="208" y="44"/>
                      <a:pt x="207" y="43"/>
                      <a:pt x="202" y="43"/>
                    </a:cubicBezTo>
                    <a:cubicBezTo>
                      <a:pt x="200" y="43"/>
                      <a:pt x="196" y="43"/>
                      <a:pt x="190" y="44"/>
                    </a:cubicBezTo>
                    <a:cubicBezTo>
                      <a:pt x="190" y="44"/>
                      <a:pt x="189" y="44"/>
                      <a:pt x="188" y="44"/>
                    </a:cubicBezTo>
                    <a:cubicBezTo>
                      <a:pt x="172" y="44"/>
                      <a:pt x="164" y="31"/>
                      <a:pt x="147" y="31"/>
                    </a:cubicBezTo>
                    <a:cubicBezTo>
                      <a:pt x="142" y="31"/>
                      <a:pt x="140" y="34"/>
                      <a:pt x="135" y="34"/>
                    </a:cubicBezTo>
                    <a:cubicBezTo>
                      <a:pt x="132" y="34"/>
                      <a:pt x="129" y="29"/>
                      <a:pt x="129" y="27"/>
                    </a:cubicBezTo>
                    <a:cubicBezTo>
                      <a:pt x="123" y="28"/>
                      <a:pt x="123" y="34"/>
                      <a:pt x="117" y="34"/>
                    </a:cubicBezTo>
                    <a:cubicBezTo>
                      <a:pt x="112" y="34"/>
                      <a:pt x="104" y="21"/>
                      <a:pt x="103" y="21"/>
                    </a:cubicBezTo>
                    <a:cubicBezTo>
                      <a:pt x="97" y="21"/>
                      <a:pt x="99" y="30"/>
                      <a:pt x="93" y="30"/>
                    </a:cubicBezTo>
                    <a:cubicBezTo>
                      <a:pt x="91" y="30"/>
                      <a:pt x="89" y="28"/>
                      <a:pt x="88" y="26"/>
                    </a:cubicBezTo>
                    <a:cubicBezTo>
                      <a:pt x="79" y="28"/>
                      <a:pt x="76" y="28"/>
                      <a:pt x="68" y="31"/>
                    </a:cubicBezTo>
                    <a:cubicBezTo>
                      <a:pt x="66" y="32"/>
                      <a:pt x="60" y="36"/>
                      <a:pt x="57" y="36"/>
                    </a:cubicBezTo>
                    <a:cubicBezTo>
                      <a:pt x="56" y="36"/>
                      <a:pt x="56" y="35"/>
                      <a:pt x="55" y="35"/>
                    </a:cubicBezTo>
                    <a:cubicBezTo>
                      <a:pt x="53" y="33"/>
                      <a:pt x="52" y="32"/>
                      <a:pt x="51" y="32"/>
                    </a:cubicBezTo>
                    <a:cubicBezTo>
                      <a:pt x="48" y="32"/>
                      <a:pt x="48" y="37"/>
                      <a:pt x="47" y="37"/>
                    </a:cubicBezTo>
                    <a:cubicBezTo>
                      <a:pt x="28" y="38"/>
                      <a:pt x="41" y="44"/>
                      <a:pt x="38" y="44"/>
                    </a:cubicBezTo>
                    <a:cubicBezTo>
                      <a:pt x="31" y="44"/>
                      <a:pt x="19" y="43"/>
                      <a:pt x="7" y="36"/>
                    </a:cubicBezTo>
                    <a:cubicBezTo>
                      <a:pt x="6" y="36"/>
                      <a:pt x="3" y="33"/>
                      <a:pt x="3" y="32"/>
                    </a:cubicBezTo>
                    <a:cubicBezTo>
                      <a:pt x="2" y="33"/>
                      <a:pt x="2" y="33"/>
                      <a:pt x="2" y="33"/>
                    </a:cubicBezTo>
                    <a:cubicBezTo>
                      <a:pt x="1" y="33"/>
                      <a:pt x="1" y="33"/>
                      <a:pt x="0" y="32"/>
                    </a:cubicBezTo>
                    <a:cubicBezTo>
                      <a:pt x="0" y="32"/>
                      <a:pt x="0" y="32"/>
                      <a:pt x="0" y="32"/>
                    </a:cubicBezTo>
                    <a:cubicBezTo>
                      <a:pt x="0" y="32"/>
                      <a:pt x="0" y="32"/>
                      <a:pt x="0" y="32"/>
                    </a:cubicBezTo>
                    <a:cubicBezTo>
                      <a:pt x="0" y="155"/>
                      <a:pt x="0" y="155"/>
                      <a:pt x="0" y="155"/>
                    </a:cubicBezTo>
                    <a:cubicBezTo>
                      <a:pt x="1" y="156"/>
                      <a:pt x="3" y="156"/>
                      <a:pt x="5" y="156"/>
                    </a:cubicBezTo>
                    <a:cubicBezTo>
                      <a:pt x="6" y="156"/>
                      <a:pt x="6" y="156"/>
                      <a:pt x="7" y="156"/>
                    </a:cubicBezTo>
                    <a:cubicBezTo>
                      <a:pt x="7" y="156"/>
                      <a:pt x="8" y="156"/>
                      <a:pt x="8" y="156"/>
                    </a:cubicBezTo>
                    <a:cubicBezTo>
                      <a:pt x="11" y="156"/>
                      <a:pt x="14" y="156"/>
                      <a:pt x="15" y="159"/>
                    </a:cubicBezTo>
                    <a:cubicBezTo>
                      <a:pt x="18" y="163"/>
                      <a:pt x="24" y="170"/>
                      <a:pt x="29" y="170"/>
                    </a:cubicBezTo>
                    <a:cubicBezTo>
                      <a:pt x="33" y="170"/>
                      <a:pt x="33" y="164"/>
                      <a:pt x="37" y="163"/>
                    </a:cubicBezTo>
                    <a:cubicBezTo>
                      <a:pt x="39" y="163"/>
                      <a:pt x="41" y="163"/>
                      <a:pt x="43" y="162"/>
                    </a:cubicBezTo>
                    <a:cubicBezTo>
                      <a:pt x="51" y="170"/>
                      <a:pt x="55" y="173"/>
                      <a:pt x="63" y="184"/>
                    </a:cubicBezTo>
                    <a:cubicBezTo>
                      <a:pt x="63" y="185"/>
                      <a:pt x="65" y="186"/>
                      <a:pt x="66" y="189"/>
                    </a:cubicBezTo>
                    <a:cubicBezTo>
                      <a:pt x="67" y="192"/>
                      <a:pt x="69" y="196"/>
                      <a:pt x="72" y="199"/>
                    </a:cubicBezTo>
                    <a:cubicBezTo>
                      <a:pt x="74" y="201"/>
                      <a:pt x="77" y="200"/>
                      <a:pt x="79" y="202"/>
                    </a:cubicBezTo>
                    <a:cubicBezTo>
                      <a:pt x="81" y="205"/>
                      <a:pt x="86" y="206"/>
                      <a:pt x="86" y="212"/>
                    </a:cubicBezTo>
                    <a:cubicBezTo>
                      <a:pt x="86" y="212"/>
                      <a:pt x="86" y="212"/>
                      <a:pt x="86" y="212"/>
                    </a:cubicBezTo>
                    <a:cubicBezTo>
                      <a:pt x="86" y="212"/>
                      <a:pt x="86" y="212"/>
                      <a:pt x="86" y="212"/>
                    </a:cubicBezTo>
                    <a:cubicBezTo>
                      <a:pt x="86" y="215"/>
                      <a:pt x="82" y="216"/>
                      <a:pt x="82" y="218"/>
                    </a:cubicBezTo>
                    <a:cubicBezTo>
                      <a:pt x="82" y="219"/>
                      <a:pt x="84" y="220"/>
                      <a:pt x="84" y="222"/>
                    </a:cubicBezTo>
                    <a:cubicBezTo>
                      <a:pt x="84" y="226"/>
                      <a:pt x="83" y="233"/>
                      <a:pt x="87" y="234"/>
                    </a:cubicBezTo>
                    <a:cubicBezTo>
                      <a:pt x="89" y="235"/>
                      <a:pt x="91" y="235"/>
                      <a:pt x="93" y="237"/>
                    </a:cubicBezTo>
                    <a:cubicBezTo>
                      <a:pt x="95" y="239"/>
                      <a:pt x="92" y="243"/>
                      <a:pt x="96" y="245"/>
                    </a:cubicBezTo>
                    <a:cubicBezTo>
                      <a:pt x="96" y="245"/>
                      <a:pt x="103" y="250"/>
                      <a:pt x="103" y="250"/>
                    </a:cubicBezTo>
                    <a:cubicBezTo>
                      <a:pt x="105" y="257"/>
                      <a:pt x="106" y="265"/>
                      <a:pt x="116" y="265"/>
                    </a:cubicBezTo>
                    <a:cubicBezTo>
                      <a:pt x="117" y="270"/>
                      <a:pt x="127" y="267"/>
                      <a:pt x="129" y="274"/>
                    </a:cubicBezTo>
                    <a:cubicBezTo>
                      <a:pt x="130" y="277"/>
                      <a:pt x="137" y="277"/>
                      <a:pt x="140" y="280"/>
                    </a:cubicBezTo>
                    <a:cubicBezTo>
                      <a:pt x="140" y="281"/>
                      <a:pt x="142" y="281"/>
                      <a:pt x="143" y="282"/>
                    </a:cubicBezTo>
                    <a:cubicBezTo>
                      <a:pt x="143" y="282"/>
                      <a:pt x="143" y="282"/>
                      <a:pt x="143" y="282"/>
                    </a:cubicBezTo>
                    <a:cubicBezTo>
                      <a:pt x="143" y="282"/>
                      <a:pt x="143" y="282"/>
                      <a:pt x="143" y="282"/>
                    </a:cubicBezTo>
                    <a:cubicBezTo>
                      <a:pt x="369" y="282"/>
                      <a:pt x="369" y="282"/>
                      <a:pt x="369" y="282"/>
                    </a:cubicBezTo>
                    <a:cubicBezTo>
                      <a:pt x="369" y="278"/>
                      <a:pt x="369" y="278"/>
                      <a:pt x="369" y="278"/>
                    </a:cubicBezTo>
                    <a:cubicBezTo>
                      <a:pt x="373" y="281"/>
                      <a:pt x="373" y="284"/>
                      <a:pt x="376" y="286"/>
                    </a:cubicBezTo>
                    <a:cubicBezTo>
                      <a:pt x="390" y="286"/>
                      <a:pt x="390" y="286"/>
                      <a:pt x="390" y="286"/>
                    </a:cubicBezTo>
                    <a:cubicBezTo>
                      <a:pt x="396" y="291"/>
                      <a:pt x="403" y="291"/>
                      <a:pt x="414" y="291"/>
                    </a:cubicBezTo>
                    <a:cubicBezTo>
                      <a:pt x="417" y="290"/>
                      <a:pt x="418" y="291"/>
                      <a:pt x="421" y="290"/>
                    </a:cubicBezTo>
                    <a:cubicBezTo>
                      <a:pt x="424" y="288"/>
                      <a:pt x="423" y="284"/>
                      <a:pt x="426" y="284"/>
                    </a:cubicBezTo>
                    <a:cubicBezTo>
                      <a:pt x="429" y="284"/>
                      <a:pt x="431" y="289"/>
                      <a:pt x="432" y="290"/>
                    </a:cubicBezTo>
                    <a:cubicBezTo>
                      <a:pt x="433" y="289"/>
                      <a:pt x="433" y="287"/>
                      <a:pt x="433" y="286"/>
                    </a:cubicBezTo>
                    <a:cubicBezTo>
                      <a:pt x="434" y="286"/>
                      <a:pt x="434" y="286"/>
                      <a:pt x="435" y="286"/>
                    </a:cubicBezTo>
                    <a:cubicBezTo>
                      <a:pt x="437" y="286"/>
                      <a:pt x="449" y="296"/>
                      <a:pt x="449" y="297"/>
                    </a:cubicBezTo>
                    <a:cubicBezTo>
                      <a:pt x="451" y="300"/>
                      <a:pt x="449" y="303"/>
                      <a:pt x="451" y="305"/>
                    </a:cubicBezTo>
                    <a:cubicBezTo>
                      <a:pt x="458" y="312"/>
                      <a:pt x="467" y="310"/>
                      <a:pt x="474" y="315"/>
                    </a:cubicBezTo>
                    <a:cubicBezTo>
                      <a:pt x="481" y="315"/>
                      <a:pt x="481" y="315"/>
                      <a:pt x="481" y="315"/>
                    </a:cubicBezTo>
                    <a:cubicBezTo>
                      <a:pt x="484" y="317"/>
                      <a:pt x="489" y="320"/>
                      <a:pt x="489" y="324"/>
                    </a:cubicBezTo>
                    <a:cubicBezTo>
                      <a:pt x="489" y="326"/>
                      <a:pt x="488" y="328"/>
                      <a:pt x="486" y="328"/>
                    </a:cubicBezTo>
                    <a:cubicBezTo>
                      <a:pt x="483" y="328"/>
                      <a:pt x="479" y="324"/>
                      <a:pt x="478" y="323"/>
                    </a:cubicBezTo>
                    <a:cubicBezTo>
                      <a:pt x="477" y="327"/>
                      <a:pt x="474" y="341"/>
                      <a:pt x="470" y="341"/>
                    </a:cubicBezTo>
                    <a:cubicBezTo>
                      <a:pt x="470" y="341"/>
                      <a:pt x="470" y="341"/>
                      <a:pt x="470" y="341"/>
                    </a:cubicBezTo>
                    <a:cubicBezTo>
                      <a:pt x="467" y="344"/>
                      <a:pt x="464" y="346"/>
                      <a:pt x="464" y="351"/>
                    </a:cubicBezTo>
                    <a:cubicBezTo>
                      <a:pt x="464" y="351"/>
                      <a:pt x="464" y="351"/>
                      <a:pt x="464" y="351"/>
                    </a:cubicBezTo>
                    <a:cubicBezTo>
                      <a:pt x="465" y="352"/>
                      <a:pt x="467" y="354"/>
                      <a:pt x="468" y="354"/>
                    </a:cubicBezTo>
                    <a:cubicBezTo>
                      <a:pt x="471" y="354"/>
                      <a:pt x="471" y="352"/>
                      <a:pt x="472" y="351"/>
                    </a:cubicBezTo>
                    <a:cubicBezTo>
                      <a:pt x="474" y="349"/>
                      <a:pt x="478" y="349"/>
                      <a:pt x="481" y="349"/>
                    </a:cubicBezTo>
                    <a:cubicBezTo>
                      <a:pt x="482" y="349"/>
                      <a:pt x="482" y="349"/>
                      <a:pt x="483" y="349"/>
                    </a:cubicBezTo>
                    <a:cubicBezTo>
                      <a:pt x="486" y="349"/>
                      <a:pt x="488" y="350"/>
                      <a:pt x="489" y="350"/>
                    </a:cubicBezTo>
                    <a:cubicBezTo>
                      <a:pt x="489" y="350"/>
                      <a:pt x="489" y="350"/>
                      <a:pt x="490" y="350"/>
                    </a:cubicBezTo>
                    <a:cubicBezTo>
                      <a:pt x="490" y="350"/>
                      <a:pt x="490" y="350"/>
                      <a:pt x="490" y="350"/>
                    </a:cubicBezTo>
                    <a:cubicBezTo>
                      <a:pt x="490" y="350"/>
                      <a:pt x="490" y="350"/>
                      <a:pt x="490" y="350"/>
                    </a:cubicBezTo>
                    <a:cubicBezTo>
                      <a:pt x="490" y="350"/>
                      <a:pt x="490" y="350"/>
                      <a:pt x="490" y="350"/>
                    </a:cubicBezTo>
                    <a:cubicBezTo>
                      <a:pt x="491" y="350"/>
                      <a:pt x="491" y="349"/>
                      <a:pt x="492" y="349"/>
                    </a:cubicBezTo>
                    <a:cubicBezTo>
                      <a:pt x="493" y="349"/>
                      <a:pt x="494" y="348"/>
                      <a:pt x="494" y="348"/>
                    </a:cubicBezTo>
                    <a:cubicBezTo>
                      <a:pt x="494" y="348"/>
                      <a:pt x="494" y="348"/>
                      <a:pt x="494" y="348"/>
                    </a:cubicBezTo>
                    <a:cubicBezTo>
                      <a:pt x="494" y="346"/>
                      <a:pt x="493" y="344"/>
                      <a:pt x="493" y="343"/>
                    </a:cubicBezTo>
                    <a:cubicBezTo>
                      <a:pt x="493" y="343"/>
                      <a:pt x="493" y="343"/>
                      <a:pt x="492" y="342"/>
                    </a:cubicBezTo>
                    <a:cubicBezTo>
                      <a:pt x="492" y="342"/>
                      <a:pt x="491" y="341"/>
                      <a:pt x="491" y="340"/>
                    </a:cubicBezTo>
                    <a:cubicBezTo>
                      <a:pt x="491" y="339"/>
                      <a:pt x="494" y="338"/>
                      <a:pt x="495" y="338"/>
                    </a:cubicBezTo>
                    <a:cubicBezTo>
                      <a:pt x="501" y="336"/>
                      <a:pt x="514" y="333"/>
                      <a:pt x="521" y="333"/>
                    </a:cubicBezTo>
                    <a:cubicBezTo>
                      <a:pt x="522" y="332"/>
                      <a:pt x="532" y="322"/>
                      <a:pt x="534" y="321"/>
                    </a:cubicBezTo>
                    <a:cubicBezTo>
                      <a:pt x="535" y="320"/>
                      <a:pt x="538" y="320"/>
                      <a:pt x="541" y="320"/>
                    </a:cubicBezTo>
                    <a:cubicBezTo>
                      <a:pt x="543" y="320"/>
                      <a:pt x="546" y="320"/>
                      <a:pt x="549" y="320"/>
                    </a:cubicBezTo>
                    <a:cubicBezTo>
                      <a:pt x="551" y="320"/>
                      <a:pt x="553" y="320"/>
                      <a:pt x="556" y="320"/>
                    </a:cubicBezTo>
                    <a:cubicBezTo>
                      <a:pt x="558" y="320"/>
                      <a:pt x="561" y="319"/>
                      <a:pt x="563" y="319"/>
                    </a:cubicBezTo>
                    <a:cubicBezTo>
                      <a:pt x="566" y="319"/>
                      <a:pt x="565" y="317"/>
                      <a:pt x="566" y="316"/>
                    </a:cubicBezTo>
                    <a:cubicBezTo>
                      <a:pt x="571" y="311"/>
                      <a:pt x="571" y="302"/>
                      <a:pt x="578" y="297"/>
                    </a:cubicBezTo>
                    <a:cubicBezTo>
                      <a:pt x="579" y="298"/>
                      <a:pt x="580" y="298"/>
                      <a:pt x="581" y="298"/>
                    </a:cubicBezTo>
                    <a:cubicBezTo>
                      <a:pt x="582" y="298"/>
                      <a:pt x="583" y="298"/>
                      <a:pt x="584" y="298"/>
                    </a:cubicBezTo>
                    <a:cubicBezTo>
                      <a:pt x="585" y="298"/>
                      <a:pt x="586" y="297"/>
                      <a:pt x="587" y="297"/>
                    </a:cubicBezTo>
                    <a:cubicBezTo>
                      <a:pt x="588" y="297"/>
                      <a:pt x="588" y="298"/>
                      <a:pt x="589" y="299"/>
                    </a:cubicBezTo>
                    <a:cubicBezTo>
                      <a:pt x="592" y="304"/>
                      <a:pt x="591" y="312"/>
                      <a:pt x="592" y="318"/>
                    </a:cubicBezTo>
                    <a:cubicBezTo>
                      <a:pt x="593" y="320"/>
                      <a:pt x="593" y="322"/>
                      <a:pt x="594" y="323"/>
                    </a:cubicBezTo>
                    <a:cubicBezTo>
                      <a:pt x="594" y="323"/>
                      <a:pt x="594" y="323"/>
                      <a:pt x="594" y="323"/>
                    </a:cubicBezTo>
                    <a:cubicBezTo>
                      <a:pt x="594" y="322"/>
                      <a:pt x="594" y="322"/>
                      <a:pt x="594" y="322"/>
                    </a:cubicBezTo>
                    <a:cubicBezTo>
                      <a:pt x="594" y="321"/>
                      <a:pt x="594" y="321"/>
                      <a:pt x="594" y="321"/>
                    </a:cubicBezTo>
                    <a:cubicBezTo>
                      <a:pt x="594" y="322"/>
                      <a:pt x="594" y="322"/>
                      <a:pt x="595" y="322"/>
                    </a:cubicBezTo>
                    <a:cubicBezTo>
                      <a:pt x="595" y="322"/>
                      <a:pt x="596" y="321"/>
                      <a:pt x="597" y="321"/>
                    </a:cubicBezTo>
                    <a:cubicBezTo>
                      <a:pt x="598" y="321"/>
                      <a:pt x="600" y="322"/>
                      <a:pt x="603" y="322"/>
                    </a:cubicBezTo>
                    <a:cubicBezTo>
                      <a:pt x="605" y="322"/>
                      <a:pt x="607" y="322"/>
                      <a:pt x="608" y="321"/>
                    </a:cubicBezTo>
                    <a:cubicBezTo>
                      <a:pt x="611" y="319"/>
                      <a:pt x="611" y="316"/>
                      <a:pt x="615" y="315"/>
                    </a:cubicBezTo>
                    <a:cubicBezTo>
                      <a:pt x="615" y="319"/>
                      <a:pt x="615" y="319"/>
                      <a:pt x="619" y="319"/>
                    </a:cubicBezTo>
                    <a:cubicBezTo>
                      <a:pt x="613" y="320"/>
                      <a:pt x="602" y="325"/>
                      <a:pt x="602" y="331"/>
                    </a:cubicBezTo>
                    <a:cubicBezTo>
                      <a:pt x="602" y="333"/>
                      <a:pt x="606" y="338"/>
                      <a:pt x="608" y="338"/>
                    </a:cubicBezTo>
                    <a:cubicBezTo>
                      <a:pt x="610" y="338"/>
                      <a:pt x="616" y="330"/>
                      <a:pt x="621" y="329"/>
                    </a:cubicBezTo>
                    <a:cubicBezTo>
                      <a:pt x="623" y="328"/>
                      <a:pt x="642" y="321"/>
                      <a:pt x="642" y="319"/>
                    </a:cubicBezTo>
                    <a:cubicBezTo>
                      <a:pt x="642" y="316"/>
                      <a:pt x="635" y="315"/>
                      <a:pt x="633" y="315"/>
                    </a:cubicBezTo>
                    <a:cubicBezTo>
                      <a:pt x="625" y="315"/>
                      <a:pt x="612" y="307"/>
                      <a:pt x="612" y="300"/>
                    </a:cubicBezTo>
                    <a:cubicBezTo>
                      <a:pt x="612" y="299"/>
                      <a:pt x="614" y="296"/>
                      <a:pt x="615" y="293"/>
                    </a:cubicBezTo>
                    <a:cubicBezTo>
                      <a:pt x="613" y="293"/>
                      <a:pt x="610" y="293"/>
                      <a:pt x="607" y="293"/>
                    </a:cubicBezTo>
                    <a:cubicBezTo>
                      <a:pt x="609" y="290"/>
                      <a:pt x="619" y="289"/>
                      <a:pt x="619" y="283"/>
                    </a:cubicBezTo>
                    <a:cubicBezTo>
                      <a:pt x="619" y="280"/>
                      <a:pt x="615" y="279"/>
                      <a:pt x="610" y="279"/>
                    </a:cubicBezTo>
                    <a:cubicBezTo>
                      <a:pt x="608" y="279"/>
                      <a:pt x="606" y="279"/>
                      <a:pt x="605" y="279"/>
                    </a:cubicBezTo>
                    <a:cubicBezTo>
                      <a:pt x="592" y="279"/>
                      <a:pt x="587" y="288"/>
                      <a:pt x="578" y="289"/>
                    </a:cubicBezTo>
                    <a:cubicBezTo>
                      <a:pt x="582" y="281"/>
                      <a:pt x="588" y="284"/>
                      <a:pt x="594" y="278"/>
                    </a:cubicBezTo>
                    <a:cubicBezTo>
                      <a:pt x="598" y="274"/>
                      <a:pt x="595" y="271"/>
                      <a:pt x="601" y="269"/>
                    </a:cubicBezTo>
                    <a:cubicBezTo>
                      <a:pt x="606" y="268"/>
                      <a:pt x="610" y="267"/>
                      <a:pt x="614" y="267"/>
                    </a:cubicBezTo>
                    <a:cubicBezTo>
                      <a:pt x="618" y="267"/>
                      <a:pt x="623" y="268"/>
                      <a:pt x="629" y="268"/>
                    </a:cubicBezTo>
                    <a:cubicBezTo>
                      <a:pt x="635" y="268"/>
                      <a:pt x="640" y="269"/>
                      <a:pt x="645" y="269"/>
                    </a:cubicBezTo>
                    <a:cubicBezTo>
                      <a:pt x="650" y="269"/>
                      <a:pt x="654" y="267"/>
                      <a:pt x="659" y="261"/>
                    </a:cubicBezTo>
                    <a:cubicBezTo>
                      <a:pt x="663" y="256"/>
                      <a:pt x="686" y="255"/>
                      <a:pt x="686" y="246"/>
                    </a:cubicBezTo>
                    <a:cubicBezTo>
                      <a:pt x="686" y="239"/>
                      <a:pt x="684" y="237"/>
                      <a:pt x="681" y="232"/>
                    </a:cubicBezTo>
                    <a:cubicBezTo>
                      <a:pt x="679" y="232"/>
                      <a:pt x="682" y="230"/>
                      <a:pt x="679" y="228"/>
                    </a:cubicBezTo>
                    <a:cubicBezTo>
                      <a:pt x="679" y="225"/>
                      <a:pt x="679" y="225"/>
                      <a:pt x="679" y="225"/>
                    </a:cubicBezTo>
                    <a:cubicBezTo>
                      <a:pt x="672" y="228"/>
                      <a:pt x="659" y="233"/>
                      <a:pt x="652" y="233"/>
                    </a:cubicBezTo>
                    <a:cubicBezTo>
                      <a:pt x="651" y="233"/>
                      <a:pt x="649" y="233"/>
                      <a:pt x="649" y="232"/>
                    </a:cubicBezTo>
                    <a:cubicBezTo>
                      <a:pt x="655" y="229"/>
                      <a:pt x="670" y="227"/>
                      <a:pt x="672" y="221"/>
                    </a:cubicBezTo>
                    <a:cubicBezTo>
                      <a:pt x="672" y="220"/>
                      <a:pt x="670" y="220"/>
                      <a:pt x="670" y="218"/>
                    </a:cubicBezTo>
                    <a:cubicBezTo>
                      <a:pt x="669" y="218"/>
                      <a:pt x="668" y="218"/>
                      <a:pt x="667" y="218"/>
                    </a:cubicBezTo>
                    <a:cubicBezTo>
                      <a:pt x="660" y="218"/>
                      <a:pt x="648" y="215"/>
                      <a:pt x="648" y="206"/>
                    </a:cubicBezTo>
                    <a:cubicBezTo>
                      <a:pt x="648" y="206"/>
                      <a:pt x="648" y="206"/>
                      <a:pt x="648" y="206"/>
                    </a:cubicBezTo>
                    <a:cubicBezTo>
                      <a:pt x="642" y="206"/>
                      <a:pt x="639" y="202"/>
                      <a:pt x="635" y="199"/>
                    </a:cubicBezTo>
                    <a:cubicBezTo>
                      <a:pt x="636" y="198"/>
                      <a:pt x="639" y="197"/>
                      <a:pt x="639" y="194"/>
                    </a:cubicBezTo>
                    <a:cubicBezTo>
                      <a:pt x="639" y="191"/>
                      <a:pt x="637" y="189"/>
                      <a:pt x="637" y="186"/>
                    </a:cubicBezTo>
                    <a:cubicBezTo>
                      <a:pt x="635" y="185"/>
                      <a:pt x="625" y="179"/>
                      <a:pt x="628" y="174"/>
                    </a:cubicBezTo>
                    <a:cubicBezTo>
                      <a:pt x="631" y="167"/>
                      <a:pt x="619" y="166"/>
                      <a:pt x="618" y="158"/>
                    </a:cubicBezTo>
                    <a:cubicBezTo>
                      <a:pt x="617" y="158"/>
                      <a:pt x="614" y="156"/>
                      <a:pt x="613" y="155"/>
                    </a:cubicBezTo>
                    <a:cubicBezTo>
                      <a:pt x="611" y="156"/>
                      <a:pt x="607" y="159"/>
                      <a:pt x="607" y="163"/>
                    </a:cubicBezTo>
                    <a:cubicBezTo>
                      <a:pt x="607" y="167"/>
                      <a:pt x="598" y="177"/>
                      <a:pt x="591" y="177"/>
                    </a:cubicBezTo>
                    <a:cubicBezTo>
                      <a:pt x="585" y="177"/>
                      <a:pt x="585" y="171"/>
                      <a:pt x="581" y="171"/>
                    </a:cubicBezTo>
                    <a:cubicBezTo>
                      <a:pt x="576" y="171"/>
                      <a:pt x="574" y="157"/>
                      <a:pt x="574" y="151"/>
                    </a:cubicBezTo>
                    <a:cubicBezTo>
                      <a:pt x="572" y="143"/>
                      <a:pt x="557" y="149"/>
                      <a:pt x="557" y="139"/>
                    </a:cubicBezTo>
                    <a:cubicBezTo>
                      <a:pt x="549" y="137"/>
                      <a:pt x="548" y="128"/>
                      <a:pt x="540" y="128"/>
                    </a:cubicBezTo>
                    <a:cubicBezTo>
                      <a:pt x="536" y="128"/>
                      <a:pt x="536" y="131"/>
                      <a:pt x="532" y="131"/>
                    </a:cubicBezTo>
                    <a:cubicBezTo>
                      <a:pt x="524" y="131"/>
                      <a:pt x="518" y="126"/>
                      <a:pt x="510" y="126"/>
                    </a:cubicBezTo>
                    <a:cubicBezTo>
                      <a:pt x="506" y="126"/>
                      <a:pt x="502" y="128"/>
                      <a:pt x="502" y="133"/>
                    </a:cubicBezTo>
                    <a:cubicBezTo>
                      <a:pt x="502" y="136"/>
                      <a:pt x="512" y="140"/>
                      <a:pt x="503" y="146"/>
                    </a:cubicBezTo>
                    <a:cubicBezTo>
                      <a:pt x="499" y="148"/>
                      <a:pt x="508" y="154"/>
                      <a:pt x="509" y="158"/>
                    </a:cubicBezTo>
                    <a:cubicBezTo>
                      <a:pt x="510" y="167"/>
                      <a:pt x="502" y="169"/>
                      <a:pt x="498" y="170"/>
                    </a:cubicBezTo>
                    <a:cubicBezTo>
                      <a:pt x="504" y="181"/>
                      <a:pt x="514" y="185"/>
                      <a:pt x="514" y="204"/>
                    </a:cubicBezTo>
                    <a:cubicBezTo>
                      <a:pt x="514" y="209"/>
                      <a:pt x="497" y="221"/>
                      <a:pt x="492" y="222"/>
                    </a:cubicBezTo>
                    <a:cubicBezTo>
                      <a:pt x="501" y="227"/>
                      <a:pt x="498" y="243"/>
                      <a:pt x="501" y="248"/>
                    </a:cubicBezTo>
                    <a:cubicBezTo>
                      <a:pt x="500" y="249"/>
                      <a:pt x="497" y="251"/>
                      <a:pt x="496" y="254"/>
                    </a:cubicBezTo>
                    <a:cubicBezTo>
                      <a:pt x="494" y="254"/>
                      <a:pt x="491" y="258"/>
                      <a:pt x="489" y="258"/>
                    </a:cubicBezTo>
                    <a:cubicBezTo>
                      <a:pt x="489" y="258"/>
                      <a:pt x="488" y="258"/>
                      <a:pt x="488" y="258"/>
                    </a:cubicBezTo>
                    <a:cubicBezTo>
                      <a:pt x="481" y="252"/>
                      <a:pt x="471" y="243"/>
                      <a:pt x="471" y="235"/>
                    </a:cubicBezTo>
                    <a:cubicBezTo>
                      <a:pt x="471" y="226"/>
                      <a:pt x="473" y="219"/>
                      <a:pt x="465" y="214"/>
                    </a:cubicBezTo>
                    <a:cubicBezTo>
                      <a:pt x="446" y="214"/>
                      <a:pt x="446" y="214"/>
                      <a:pt x="446" y="214"/>
                    </a:cubicBezTo>
                    <a:cubicBezTo>
                      <a:pt x="436" y="206"/>
                      <a:pt x="424" y="202"/>
                      <a:pt x="412" y="197"/>
                    </a:cubicBezTo>
                    <a:cubicBezTo>
                      <a:pt x="409" y="196"/>
                      <a:pt x="403" y="191"/>
                      <a:pt x="399" y="191"/>
                    </a:cubicBezTo>
                    <a:cubicBezTo>
                      <a:pt x="395" y="191"/>
                      <a:pt x="393" y="196"/>
                      <a:pt x="388" y="196"/>
                    </a:cubicBezTo>
                    <a:cubicBezTo>
                      <a:pt x="388" y="189"/>
                      <a:pt x="384" y="173"/>
                      <a:pt x="378" y="173"/>
                    </a:cubicBezTo>
                    <a:cubicBezTo>
                      <a:pt x="375" y="173"/>
                      <a:pt x="373" y="175"/>
                      <a:pt x="371" y="176"/>
                    </a:cubicBezTo>
                    <a:cubicBezTo>
                      <a:pt x="372" y="172"/>
                      <a:pt x="371" y="171"/>
                      <a:pt x="371" y="163"/>
                    </a:cubicBezTo>
                    <a:cubicBezTo>
                      <a:pt x="371" y="152"/>
                      <a:pt x="374" y="145"/>
                      <a:pt x="380" y="139"/>
                    </a:cubicBezTo>
                    <a:cubicBezTo>
                      <a:pt x="383" y="136"/>
                      <a:pt x="388" y="125"/>
                      <a:pt x="390" y="124"/>
                    </a:cubicBezTo>
                    <a:cubicBezTo>
                      <a:pt x="395" y="123"/>
                      <a:pt x="403" y="126"/>
                      <a:pt x="403" y="119"/>
                    </a:cubicBezTo>
                    <a:cubicBezTo>
                      <a:pt x="403" y="114"/>
                      <a:pt x="392" y="114"/>
                      <a:pt x="388" y="112"/>
                    </a:cubicBezTo>
                    <a:cubicBezTo>
                      <a:pt x="388" y="112"/>
                      <a:pt x="389" y="112"/>
                      <a:pt x="389" y="112"/>
                    </a:cubicBezTo>
                    <a:cubicBezTo>
                      <a:pt x="389" y="112"/>
                      <a:pt x="389" y="112"/>
                      <a:pt x="389" y="111"/>
                    </a:cubicBezTo>
                    <a:cubicBezTo>
                      <a:pt x="389" y="111"/>
                      <a:pt x="389" y="110"/>
                      <a:pt x="390" y="110"/>
                    </a:cubicBezTo>
                    <a:cubicBezTo>
                      <a:pt x="392" y="110"/>
                      <a:pt x="396" y="111"/>
                      <a:pt x="405" y="114"/>
                    </a:cubicBezTo>
                    <a:cubicBezTo>
                      <a:pt x="406" y="114"/>
                      <a:pt x="406" y="114"/>
                      <a:pt x="407" y="114"/>
                    </a:cubicBezTo>
                    <a:cubicBezTo>
                      <a:pt x="411" y="114"/>
                      <a:pt x="408" y="108"/>
                      <a:pt x="411" y="108"/>
                    </a:cubicBezTo>
                    <a:cubicBezTo>
                      <a:pt x="412" y="108"/>
                      <a:pt x="414" y="108"/>
                      <a:pt x="417" y="108"/>
                    </a:cubicBezTo>
                    <a:cubicBezTo>
                      <a:pt x="424" y="108"/>
                      <a:pt x="428" y="101"/>
                      <a:pt x="432" y="98"/>
                    </a:cubicBezTo>
                    <a:cubicBezTo>
                      <a:pt x="432" y="93"/>
                      <a:pt x="432" y="93"/>
                      <a:pt x="432" y="93"/>
                    </a:cubicBezTo>
                    <a:cubicBezTo>
                      <a:pt x="423" y="91"/>
                      <a:pt x="413" y="92"/>
                      <a:pt x="409" y="84"/>
                    </a:cubicBezTo>
                    <a:cubicBezTo>
                      <a:pt x="409" y="84"/>
                      <a:pt x="412" y="84"/>
                      <a:pt x="414" y="84"/>
                    </a:cubicBezTo>
                    <a:cubicBezTo>
                      <a:pt x="417" y="86"/>
                      <a:pt x="421" y="90"/>
                      <a:pt x="427" y="90"/>
                    </a:cubicBezTo>
                    <a:cubicBezTo>
                      <a:pt x="431" y="90"/>
                      <a:pt x="439" y="84"/>
                      <a:pt x="439" y="81"/>
                    </a:cubicBezTo>
                    <a:cubicBezTo>
                      <a:pt x="439" y="80"/>
                      <a:pt x="435" y="75"/>
                      <a:pt x="437" y="75"/>
                    </a:cubicBezTo>
                    <a:cubicBezTo>
                      <a:pt x="443" y="75"/>
                      <a:pt x="446" y="81"/>
                      <a:pt x="450" y="81"/>
                    </a:cubicBezTo>
                    <a:cubicBezTo>
                      <a:pt x="452" y="81"/>
                      <a:pt x="454" y="78"/>
                      <a:pt x="459" y="78"/>
                    </a:cubicBezTo>
                    <a:cubicBezTo>
                      <a:pt x="458" y="77"/>
                      <a:pt x="458" y="75"/>
                      <a:pt x="460" y="75"/>
                    </a:cubicBezTo>
                    <a:cubicBezTo>
                      <a:pt x="460" y="75"/>
                      <a:pt x="461" y="75"/>
                      <a:pt x="462" y="77"/>
                    </a:cubicBezTo>
                    <a:cubicBezTo>
                      <a:pt x="463" y="77"/>
                      <a:pt x="463" y="77"/>
                      <a:pt x="463" y="77"/>
                    </a:cubicBezTo>
                    <a:cubicBezTo>
                      <a:pt x="467" y="77"/>
                      <a:pt x="479" y="67"/>
                      <a:pt x="479" y="64"/>
                    </a:cubicBezTo>
                    <a:cubicBezTo>
                      <a:pt x="479" y="61"/>
                      <a:pt x="472" y="58"/>
                      <a:pt x="472" y="57"/>
                    </a:cubicBezTo>
                    <a:cubicBezTo>
                      <a:pt x="472" y="55"/>
                      <a:pt x="469" y="50"/>
                      <a:pt x="477" y="46"/>
                    </a:cubicBezTo>
                    <a:cubicBezTo>
                      <a:pt x="479" y="43"/>
                      <a:pt x="477" y="44"/>
                      <a:pt x="477" y="39"/>
                    </a:cubicBezTo>
                    <a:cubicBezTo>
                      <a:pt x="468" y="39"/>
                      <a:pt x="471" y="32"/>
                      <a:pt x="459" y="32"/>
                    </a:cubicBezTo>
                    <a:cubicBezTo>
                      <a:pt x="457" y="31"/>
                      <a:pt x="455" y="30"/>
                      <a:pt x="452" y="30"/>
                    </a:cubicBezTo>
                    <a:cubicBezTo>
                      <a:pt x="449" y="30"/>
                      <a:pt x="445" y="32"/>
                      <a:pt x="445" y="35"/>
                    </a:cubicBezTo>
                    <a:cubicBezTo>
                      <a:pt x="445" y="39"/>
                      <a:pt x="449" y="40"/>
                      <a:pt x="449" y="43"/>
                    </a:cubicBezTo>
                    <a:cubicBezTo>
                      <a:pt x="449" y="46"/>
                      <a:pt x="443" y="46"/>
                      <a:pt x="441" y="49"/>
                    </a:cubicBezTo>
                    <a:cubicBezTo>
                      <a:pt x="439" y="53"/>
                      <a:pt x="440" y="57"/>
                      <a:pt x="436" y="62"/>
                    </a:cubicBezTo>
                    <a:cubicBezTo>
                      <a:pt x="434" y="64"/>
                      <a:pt x="433" y="65"/>
                      <a:pt x="431" y="65"/>
                    </a:cubicBezTo>
                    <a:cubicBezTo>
                      <a:pt x="426" y="65"/>
                      <a:pt x="421" y="57"/>
                      <a:pt x="421" y="54"/>
                    </a:cubicBezTo>
                    <a:cubicBezTo>
                      <a:pt x="421" y="51"/>
                      <a:pt x="426" y="51"/>
                      <a:pt x="426" y="47"/>
                    </a:cubicBezTo>
                    <a:cubicBezTo>
                      <a:pt x="426" y="45"/>
                      <a:pt x="417" y="37"/>
                      <a:pt x="415" y="37"/>
                    </a:cubicBezTo>
                    <a:cubicBezTo>
                      <a:pt x="407" y="37"/>
                      <a:pt x="413" y="49"/>
                      <a:pt x="404" y="49"/>
                    </a:cubicBezTo>
                    <a:cubicBezTo>
                      <a:pt x="404" y="45"/>
                      <a:pt x="403" y="41"/>
                      <a:pt x="397" y="38"/>
                    </a:cubicBezTo>
                    <a:cubicBezTo>
                      <a:pt x="398" y="37"/>
                      <a:pt x="399" y="36"/>
                      <a:pt x="400" y="35"/>
                    </a:cubicBezTo>
                    <a:cubicBezTo>
                      <a:pt x="396" y="32"/>
                      <a:pt x="389" y="35"/>
                      <a:pt x="386" y="31"/>
                    </a:cubicBezTo>
                    <a:cubicBezTo>
                      <a:pt x="388" y="30"/>
                      <a:pt x="393" y="28"/>
                      <a:pt x="393" y="24"/>
                    </a:cubicBezTo>
                    <a:cubicBezTo>
                      <a:pt x="393" y="19"/>
                      <a:pt x="385" y="19"/>
                      <a:pt x="385" y="15"/>
                    </a:cubicBezTo>
                    <a:cubicBezTo>
                      <a:pt x="384" y="6"/>
                      <a:pt x="378" y="0"/>
                      <a:pt x="367" y="0"/>
                    </a:cubicBezTo>
                    <a:cubicBezTo>
                      <a:pt x="367" y="0"/>
                      <a:pt x="367" y="0"/>
                      <a:pt x="36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110"/>
              <p:cNvSpPr>
                <a:spLocks noEditPoints="1"/>
              </p:cNvSpPr>
              <p:nvPr/>
            </p:nvSpPr>
            <p:spPr bwMode="auto">
              <a:xfrm>
                <a:off x="2578549" y="2166938"/>
                <a:ext cx="652462" cy="471488"/>
              </a:xfrm>
              <a:custGeom>
                <a:avLst/>
                <a:gdLst>
                  <a:gd name="T0" fmla="*/ 215 w 301"/>
                  <a:gd name="T1" fmla="*/ 23 h 217"/>
                  <a:gd name="T2" fmla="*/ 215 w 301"/>
                  <a:gd name="T3" fmla="*/ 23 h 217"/>
                  <a:gd name="T4" fmla="*/ 215 w 301"/>
                  <a:gd name="T5" fmla="*/ 23 h 217"/>
                  <a:gd name="T6" fmla="*/ 75 w 301"/>
                  <a:gd name="T7" fmla="*/ 8 h 217"/>
                  <a:gd name="T8" fmla="*/ 70 w 301"/>
                  <a:gd name="T9" fmla="*/ 8 h 217"/>
                  <a:gd name="T10" fmla="*/ 65 w 301"/>
                  <a:gd name="T11" fmla="*/ 8 h 217"/>
                  <a:gd name="T12" fmla="*/ 13 w 301"/>
                  <a:gd name="T13" fmla="*/ 35 h 217"/>
                  <a:gd name="T14" fmla="*/ 24 w 301"/>
                  <a:gd name="T15" fmla="*/ 49 h 217"/>
                  <a:gd name="T16" fmla="*/ 49 w 301"/>
                  <a:gd name="T17" fmla="*/ 74 h 217"/>
                  <a:gd name="T18" fmla="*/ 41 w 301"/>
                  <a:gd name="T19" fmla="*/ 74 h 217"/>
                  <a:gd name="T20" fmla="*/ 31 w 301"/>
                  <a:gd name="T21" fmla="*/ 68 h 217"/>
                  <a:gd name="T22" fmla="*/ 0 w 301"/>
                  <a:gd name="T23" fmla="*/ 80 h 217"/>
                  <a:gd name="T24" fmla="*/ 8 w 301"/>
                  <a:gd name="T25" fmla="*/ 88 h 217"/>
                  <a:gd name="T26" fmla="*/ 27 w 301"/>
                  <a:gd name="T27" fmla="*/ 96 h 217"/>
                  <a:gd name="T28" fmla="*/ 38 w 301"/>
                  <a:gd name="T29" fmla="*/ 98 h 217"/>
                  <a:gd name="T30" fmla="*/ 53 w 301"/>
                  <a:gd name="T31" fmla="*/ 93 h 217"/>
                  <a:gd name="T32" fmla="*/ 55 w 301"/>
                  <a:gd name="T33" fmla="*/ 97 h 217"/>
                  <a:gd name="T34" fmla="*/ 51 w 301"/>
                  <a:gd name="T35" fmla="*/ 97 h 217"/>
                  <a:gd name="T36" fmla="*/ 34 w 301"/>
                  <a:gd name="T37" fmla="*/ 115 h 217"/>
                  <a:gd name="T38" fmla="*/ 24 w 301"/>
                  <a:gd name="T39" fmla="*/ 143 h 217"/>
                  <a:gd name="T40" fmla="*/ 38 w 301"/>
                  <a:gd name="T41" fmla="*/ 157 h 217"/>
                  <a:gd name="T42" fmla="*/ 46 w 301"/>
                  <a:gd name="T43" fmla="*/ 156 h 217"/>
                  <a:gd name="T44" fmla="*/ 49 w 301"/>
                  <a:gd name="T45" fmla="*/ 169 h 217"/>
                  <a:gd name="T46" fmla="*/ 57 w 301"/>
                  <a:gd name="T47" fmla="*/ 167 h 217"/>
                  <a:gd name="T48" fmla="*/ 71 w 301"/>
                  <a:gd name="T49" fmla="*/ 171 h 217"/>
                  <a:gd name="T50" fmla="*/ 80 w 301"/>
                  <a:gd name="T51" fmla="*/ 168 h 217"/>
                  <a:gd name="T52" fmla="*/ 95 w 301"/>
                  <a:gd name="T53" fmla="*/ 164 h 217"/>
                  <a:gd name="T54" fmla="*/ 59 w 301"/>
                  <a:gd name="T55" fmla="*/ 197 h 217"/>
                  <a:gd name="T56" fmla="*/ 36 w 301"/>
                  <a:gd name="T57" fmla="*/ 210 h 217"/>
                  <a:gd name="T58" fmla="*/ 27 w 301"/>
                  <a:gd name="T59" fmla="*/ 217 h 217"/>
                  <a:gd name="T60" fmla="*/ 73 w 301"/>
                  <a:gd name="T61" fmla="*/ 197 h 217"/>
                  <a:gd name="T62" fmla="*/ 99 w 301"/>
                  <a:gd name="T63" fmla="*/ 178 h 217"/>
                  <a:gd name="T64" fmla="*/ 111 w 301"/>
                  <a:gd name="T65" fmla="*/ 162 h 217"/>
                  <a:gd name="T66" fmla="*/ 140 w 301"/>
                  <a:gd name="T67" fmla="*/ 137 h 217"/>
                  <a:gd name="T68" fmla="*/ 128 w 301"/>
                  <a:gd name="T69" fmla="*/ 154 h 217"/>
                  <a:gd name="T70" fmla="*/ 126 w 301"/>
                  <a:gd name="T71" fmla="*/ 159 h 217"/>
                  <a:gd name="T72" fmla="*/ 157 w 301"/>
                  <a:gd name="T73" fmla="*/ 145 h 217"/>
                  <a:gd name="T74" fmla="*/ 165 w 301"/>
                  <a:gd name="T75" fmla="*/ 137 h 217"/>
                  <a:gd name="T76" fmla="*/ 208 w 301"/>
                  <a:gd name="T77" fmla="*/ 151 h 217"/>
                  <a:gd name="T78" fmla="*/ 246 w 301"/>
                  <a:gd name="T79" fmla="*/ 172 h 217"/>
                  <a:gd name="T80" fmla="*/ 259 w 301"/>
                  <a:gd name="T81" fmla="*/ 171 h 217"/>
                  <a:gd name="T82" fmla="*/ 264 w 301"/>
                  <a:gd name="T83" fmla="*/ 173 h 217"/>
                  <a:gd name="T84" fmla="*/ 265 w 301"/>
                  <a:gd name="T85" fmla="*/ 183 h 217"/>
                  <a:gd name="T86" fmla="*/ 273 w 301"/>
                  <a:gd name="T87" fmla="*/ 183 h 217"/>
                  <a:gd name="T88" fmla="*/ 274 w 301"/>
                  <a:gd name="T89" fmla="*/ 192 h 217"/>
                  <a:gd name="T90" fmla="*/ 282 w 301"/>
                  <a:gd name="T91" fmla="*/ 201 h 217"/>
                  <a:gd name="T92" fmla="*/ 297 w 301"/>
                  <a:gd name="T93" fmla="*/ 209 h 217"/>
                  <a:gd name="T94" fmla="*/ 301 w 301"/>
                  <a:gd name="T95" fmla="*/ 203 h 217"/>
                  <a:gd name="T96" fmla="*/ 287 w 301"/>
                  <a:gd name="T97" fmla="*/ 190 h 217"/>
                  <a:gd name="T98" fmla="*/ 278 w 301"/>
                  <a:gd name="T99" fmla="*/ 175 h 217"/>
                  <a:gd name="T100" fmla="*/ 252 w 301"/>
                  <a:gd name="T101" fmla="*/ 154 h 217"/>
                  <a:gd name="T102" fmla="*/ 230 w 301"/>
                  <a:gd name="T103" fmla="*/ 150 h 217"/>
                  <a:gd name="T104" fmla="*/ 222 w 301"/>
                  <a:gd name="T105" fmla="*/ 147 h 217"/>
                  <a:gd name="T106" fmla="*/ 215 w 301"/>
                  <a:gd name="T107" fmla="*/ 146 h 217"/>
                  <a:gd name="T108" fmla="*/ 215 w 301"/>
                  <a:gd name="T109" fmla="*/ 23 h 217"/>
                  <a:gd name="T110" fmla="*/ 183 w 301"/>
                  <a:gd name="T111" fmla="*/ 20 h 217"/>
                  <a:gd name="T112" fmla="*/ 130 w 301"/>
                  <a:gd name="T113" fmla="*/ 13 h 217"/>
                  <a:gd name="T114" fmla="*/ 107 w 301"/>
                  <a:gd name="T115" fmla="*/ 7 h 217"/>
                  <a:gd name="T116" fmla="*/ 95 w 301"/>
                  <a:gd name="T117" fmla="*/ 8 h 217"/>
                  <a:gd name="T118" fmla="*/ 96 w 301"/>
                  <a:gd name="T119"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217">
                    <a:moveTo>
                      <a:pt x="215" y="23"/>
                    </a:moveTo>
                    <a:cubicBezTo>
                      <a:pt x="215" y="23"/>
                      <a:pt x="215" y="23"/>
                      <a:pt x="215" y="23"/>
                    </a:cubicBezTo>
                    <a:cubicBezTo>
                      <a:pt x="215" y="23"/>
                      <a:pt x="215" y="23"/>
                      <a:pt x="215" y="23"/>
                    </a:cubicBezTo>
                    <a:cubicBezTo>
                      <a:pt x="215" y="23"/>
                      <a:pt x="215" y="23"/>
                      <a:pt x="215" y="23"/>
                    </a:cubicBezTo>
                    <a:cubicBezTo>
                      <a:pt x="215" y="23"/>
                      <a:pt x="215" y="23"/>
                      <a:pt x="215" y="23"/>
                    </a:cubicBezTo>
                    <a:cubicBezTo>
                      <a:pt x="215" y="23"/>
                      <a:pt x="215" y="23"/>
                      <a:pt x="215" y="23"/>
                    </a:cubicBezTo>
                    <a:moveTo>
                      <a:pt x="87" y="0"/>
                    </a:moveTo>
                    <a:cubicBezTo>
                      <a:pt x="83" y="0"/>
                      <a:pt x="80" y="6"/>
                      <a:pt x="75" y="8"/>
                    </a:cubicBezTo>
                    <a:cubicBezTo>
                      <a:pt x="74" y="8"/>
                      <a:pt x="73" y="8"/>
                      <a:pt x="72" y="8"/>
                    </a:cubicBezTo>
                    <a:cubicBezTo>
                      <a:pt x="71" y="8"/>
                      <a:pt x="70" y="8"/>
                      <a:pt x="70" y="8"/>
                    </a:cubicBezTo>
                    <a:cubicBezTo>
                      <a:pt x="69" y="8"/>
                      <a:pt x="68" y="8"/>
                      <a:pt x="67" y="8"/>
                    </a:cubicBezTo>
                    <a:cubicBezTo>
                      <a:pt x="67" y="8"/>
                      <a:pt x="66" y="8"/>
                      <a:pt x="65" y="8"/>
                    </a:cubicBezTo>
                    <a:cubicBezTo>
                      <a:pt x="50" y="13"/>
                      <a:pt x="37" y="24"/>
                      <a:pt x="29" y="35"/>
                    </a:cubicBezTo>
                    <a:cubicBezTo>
                      <a:pt x="13" y="35"/>
                      <a:pt x="13" y="35"/>
                      <a:pt x="13" y="35"/>
                    </a:cubicBezTo>
                    <a:cubicBezTo>
                      <a:pt x="13" y="36"/>
                      <a:pt x="9" y="43"/>
                      <a:pt x="9" y="43"/>
                    </a:cubicBezTo>
                    <a:cubicBezTo>
                      <a:pt x="9" y="45"/>
                      <a:pt x="20" y="48"/>
                      <a:pt x="24" y="49"/>
                    </a:cubicBezTo>
                    <a:cubicBezTo>
                      <a:pt x="27" y="51"/>
                      <a:pt x="30" y="60"/>
                      <a:pt x="32" y="61"/>
                    </a:cubicBezTo>
                    <a:cubicBezTo>
                      <a:pt x="40" y="65"/>
                      <a:pt x="46" y="65"/>
                      <a:pt x="49" y="74"/>
                    </a:cubicBezTo>
                    <a:cubicBezTo>
                      <a:pt x="48" y="75"/>
                      <a:pt x="47" y="75"/>
                      <a:pt x="47" y="75"/>
                    </a:cubicBezTo>
                    <a:cubicBezTo>
                      <a:pt x="45" y="75"/>
                      <a:pt x="44" y="74"/>
                      <a:pt x="41" y="74"/>
                    </a:cubicBezTo>
                    <a:cubicBezTo>
                      <a:pt x="39" y="74"/>
                      <a:pt x="37" y="75"/>
                      <a:pt x="36" y="75"/>
                    </a:cubicBezTo>
                    <a:cubicBezTo>
                      <a:pt x="33" y="75"/>
                      <a:pt x="31" y="74"/>
                      <a:pt x="31" y="68"/>
                    </a:cubicBezTo>
                    <a:cubicBezTo>
                      <a:pt x="26" y="68"/>
                      <a:pt x="26" y="68"/>
                      <a:pt x="26" y="68"/>
                    </a:cubicBezTo>
                    <a:cubicBezTo>
                      <a:pt x="19" y="72"/>
                      <a:pt x="7" y="76"/>
                      <a:pt x="0" y="80"/>
                    </a:cubicBezTo>
                    <a:cubicBezTo>
                      <a:pt x="2" y="83"/>
                      <a:pt x="4" y="85"/>
                      <a:pt x="9" y="85"/>
                    </a:cubicBezTo>
                    <a:cubicBezTo>
                      <a:pt x="8" y="86"/>
                      <a:pt x="8" y="87"/>
                      <a:pt x="8" y="88"/>
                    </a:cubicBezTo>
                    <a:cubicBezTo>
                      <a:pt x="8" y="90"/>
                      <a:pt x="11" y="91"/>
                      <a:pt x="12" y="96"/>
                    </a:cubicBezTo>
                    <a:cubicBezTo>
                      <a:pt x="14" y="96"/>
                      <a:pt x="21" y="96"/>
                      <a:pt x="27" y="96"/>
                    </a:cubicBezTo>
                    <a:cubicBezTo>
                      <a:pt x="27" y="95"/>
                      <a:pt x="28" y="95"/>
                      <a:pt x="28" y="95"/>
                    </a:cubicBezTo>
                    <a:cubicBezTo>
                      <a:pt x="31" y="95"/>
                      <a:pt x="34" y="98"/>
                      <a:pt x="38" y="98"/>
                    </a:cubicBezTo>
                    <a:cubicBezTo>
                      <a:pt x="44" y="98"/>
                      <a:pt x="46" y="93"/>
                      <a:pt x="51" y="93"/>
                    </a:cubicBezTo>
                    <a:cubicBezTo>
                      <a:pt x="52" y="93"/>
                      <a:pt x="52" y="93"/>
                      <a:pt x="53" y="93"/>
                    </a:cubicBezTo>
                    <a:cubicBezTo>
                      <a:pt x="53" y="93"/>
                      <a:pt x="54" y="93"/>
                      <a:pt x="55" y="93"/>
                    </a:cubicBezTo>
                    <a:cubicBezTo>
                      <a:pt x="55" y="97"/>
                      <a:pt x="55" y="97"/>
                      <a:pt x="55" y="97"/>
                    </a:cubicBezTo>
                    <a:cubicBezTo>
                      <a:pt x="54" y="96"/>
                      <a:pt x="54" y="96"/>
                      <a:pt x="53" y="96"/>
                    </a:cubicBezTo>
                    <a:cubicBezTo>
                      <a:pt x="53" y="96"/>
                      <a:pt x="52" y="96"/>
                      <a:pt x="51" y="97"/>
                    </a:cubicBezTo>
                    <a:cubicBezTo>
                      <a:pt x="51" y="98"/>
                      <a:pt x="55" y="102"/>
                      <a:pt x="55" y="104"/>
                    </a:cubicBezTo>
                    <a:cubicBezTo>
                      <a:pt x="55" y="108"/>
                      <a:pt x="36" y="115"/>
                      <a:pt x="34" y="115"/>
                    </a:cubicBezTo>
                    <a:cubicBezTo>
                      <a:pt x="28" y="115"/>
                      <a:pt x="12" y="122"/>
                      <a:pt x="12" y="131"/>
                    </a:cubicBezTo>
                    <a:cubicBezTo>
                      <a:pt x="12" y="135"/>
                      <a:pt x="21" y="137"/>
                      <a:pt x="24" y="143"/>
                    </a:cubicBezTo>
                    <a:cubicBezTo>
                      <a:pt x="22" y="143"/>
                      <a:pt x="21" y="144"/>
                      <a:pt x="19" y="144"/>
                    </a:cubicBezTo>
                    <a:cubicBezTo>
                      <a:pt x="21" y="146"/>
                      <a:pt x="35" y="157"/>
                      <a:pt x="38" y="157"/>
                    </a:cubicBezTo>
                    <a:cubicBezTo>
                      <a:pt x="40" y="157"/>
                      <a:pt x="42" y="152"/>
                      <a:pt x="44" y="152"/>
                    </a:cubicBezTo>
                    <a:cubicBezTo>
                      <a:pt x="47" y="152"/>
                      <a:pt x="46" y="156"/>
                      <a:pt x="46" y="156"/>
                    </a:cubicBezTo>
                    <a:cubicBezTo>
                      <a:pt x="46" y="159"/>
                      <a:pt x="46" y="159"/>
                      <a:pt x="46" y="162"/>
                    </a:cubicBezTo>
                    <a:cubicBezTo>
                      <a:pt x="46" y="164"/>
                      <a:pt x="47" y="169"/>
                      <a:pt x="49" y="169"/>
                    </a:cubicBezTo>
                    <a:cubicBezTo>
                      <a:pt x="50" y="169"/>
                      <a:pt x="52" y="167"/>
                      <a:pt x="53" y="167"/>
                    </a:cubicBezTo>
                    <a:cubicBezTo>
                      <a:pt x="55" y="167"/>
                      <a:pt x="54" y="167"/>
                      <a:pt x="57" y="167"/>
                    </a:cubicBezTo>
                    <a:cubicBezTo>
                      <a:pt x="57" y="166"/>
                      <a:pt x="57" y="164"/>
                      <a:pt x="57" y="163"/>
                    </a:cubicBezTo>
                    <a:cubicBezTo>
                      <a:pt x="62" y="166"/>
                      <a:pt x="64" y="168"/>
                      <a:pt x="71" y="171"/>
                    </a:cubicBezTo>
                    <a:cubicBezTo>
                      <a:pt x="71" y="169"/>
                      <a:pt x="72" y="168"/>
                      <a:pt x="73" y="165"/>
                    </a:cubicBezTo>
                    <a:cubicBezTo>
                      <a:pt x="75" y="166"/>
                      <a:pt x="77" y="168"/>
                      <a:pt x="80" y="168"/>
                    </a:cubicBezTo>
                    <a:cubicBezTo>
                      <a:pt x="85" y="168"/>
                      <a:pt x="87" y="166"/>
                      <a:pt x="91" y="164"/>
                    </a:cubicBezTo>
                    <a:cubicBezTo>
                      <a:pt x="95" y="164"/>
                      <a:pt x="95" y="164"/>
                      <a:pt x="95" y="164"/>
                    </a:cubicBezTo>
                    <a:cubicBezTo>
                      <a:pt x="88" y="168"/>
                      <a:pt x="88" y="177"/>
                      <a:pt x="82" y="181"/>
                    </a:cubicBezTo>
                    <a:cubicBezTo>
                      <a:pt x="75" y="185"/>
                      <a:pt x="64" y="190"/>
                      <a:pt x="59" y="197"/>
                    </a:cubicBezTo>
                    <a:cubicBezTo>
                      <a:pt x="56" y="201"/>
                      <a:pt x="50" y="198"/>
                      <a:pt x="46" y="201"/>
                    </a:cubicBezTo>
                    <a:cubicBezTo>
                      <a:pt x="42" y="202"/>
                      <a:pt x="40" y="208"/>
                      <a:pt x="36" y="210"/>
                    </a:cubicBezTo>
                    <a:cubicBezTo>
                      <a:pt x="32" y="213"/>
                      <a:pt x="26" y="211"/>
                      <a:pt x="23" y="216"/>
                    </a:cubicBezTo>
                    <a:cubicBezTo>
                      <a:pt x="24" y="216"/>
                      <a:pt x="26" y="217"/>
                      <a:pt x="27" y="217"/>
                    </a:cubicBezTo>
                    <a:cubicBezTo>
                      <a:pt x="36" y="217"/>
                      <a:pt x="42" y="207"/>
                      <a:pt x="51" y="206"/>
                    </a:cubicBezTo>
                    <a:cubicBezTo>
                      <a:pt x="59" y="205"/>
                      <a:pt x="69" y="202"/>
                      <a:pt x="73" y="197"/>
                    </a:cubicBezTo>
                    <a:cubicBezTo>
                      <a:pt x="78" y="193"/>
                      <a:pt x="87" y="190"/>
                      <a:pt x="92" y="185"/>
                    </a:cubicBezTo>
                    <a:cubicBezTo>
                      <a:pt x="94" y="182"/>
                      <a:pt x="95" y="179"/>
                      <a:pt x="99" y="178"/>
                    </a:cubicBezTo>
                    <a:cubicBezTo>
                      <a:pt x="105" y="175"/>
                      <a:pt x="111" y="173"/>
                      <a:pt x="111" y="166"/>
                    </a:cubicBezTo>
                    <a:cubicBezTo>
                      <a:pt x="111" y="165"/>
                      <a:pt x="111" y="163"/>
                      <a:pt x="111" y="162"/>
                    </a:cubicBezTo>
                    <a:cubicBezTo>
                      <a:pt x="111" y="153"/>
                      <a:pt x="130" y="137"/>
                      <a:pt x="137" y="137"/>
                    </a:cubicBezTo>
                    <a:cubicBezTo>
                      <a:pt x="138" y="137"/>
                      <a:pt x="138" y="137"/>
                      <a:pt x="140" y="137"/>
                    </a:cubicBezTo>
                    <a:cubicBezTo>
                      <a:pt x="140" y="138"/>
                      <a:pt x="140" y="139"/>
                      <a:pt x="140" y="140"/>
                    </a:cubicBezTo>
                    <a:cubicBezTo>
                      <a:pt x="132" y="142"/>
                      <a:pt x="128" y="147"/>
                      <a:pt x="128" y="154"/>
                    </a:cubicBezTo>
                    <a:cubicBezTo>
                      <a:pt x="128" y="155"/>
                      <a:pt x="126" y="155"/>
                      <a:pt x="128" y="157"/>
                    </a:cubicBezTo>
                    <a:cubicBezTo>
                      <a:pt x="127" y="157"/>
                      <a:pt x="126" y="158"/>
                      <a:pt x="126" y="159"/>
                    </a:cubicBezTo>
                    <a:cubicBezTo>
                      <a:pt x="126" y="160"/>
                      <a:pt x="127" y="161"/>
                      <a:pt x="128" y="161"/>
                    </a:cubicBezTo>
                    <a:cubicBezTo>
                      <a:pt x="135" y="161"/>
                      <a:pt x="153" y="151"/>
                      <a:pt x="157" y="145"/>
                    </a:cubicBezTo>
                    <a:cubicBezTo>
                      <a:pt x="155" y="144"/>
                      <a:pt x="155" y="143"/>
                      <a:pt x="154" y="141"/>
                    </a:cubicBezTo>
                    <a:cubicBezTo>
                      <a:pt x="156" y="140"/>
                      <a:pt x="162" y="139"/>
                      <a:pt x="165" y="137"/>
                    </a:cubicBezTo>
                    <a:cubicBezTo>
                      <a:pt x="170" y="147"/>
                      <a:pt x="183" y="148"/>
                      <a:pt x="192" y="151"/>
                    </a:cubicBezTo>
                    <a:cubicBezTo>
                      <a:pt x="208" y="151"/>
                      <a:pt x="208" y="151"/>
                      <a:pt x="208" y="151"/>
                    </a:cubicBezTo>
                    <a:cubicBezTo>
                      <a:pt x="216" y="156"/>
                      <a:pt x="226" y="156"/>
                      <a:pt x="233" y="161"/>
                    </a:cubicBezTo>
                    <a:cubicBezTo>
                      <a:pt x="236" y="164"/>
                      <a:pt x="240" y="172"/>
                      <a:pt x="246" y="172"/>
                    </a:cubicBezTo>
                    <a:cubicBezTo>
                      <a:pt x="249" y="172"/>
                      <a:pt x="250" y="169"/>
                      <a:pt x="250" y="167"/>
                    </a:cubicBezTo>
                    <a:cubicBezTo>
                      <a:pt x="253" y="169"/>
                      <a:pt x="255" y="171"/>
                      <a:pt x="259" y="171"/>
                    </a:cubicBezTo>
                    <a:cubicBezTo>
                      <a:pt x="259" y="171"/>
                      <a:pt x="260" y="170"/>
                      <a:pt x="260" y="170"/>
                    </a:cubicBezTo>
                    <a:cubicBezTo>
                      <a:pt x="261" y="170"/>
                      <a:pt x="263" y="172"/>
                      <a:pt x="264" y="173"/>
                    </a:cubicBezTo>
                    <a:cubicBezTo>
                      <a:pt x="263" y="174"/>
                      <a:pt x="261" y="176"/>
                      <a:pt x="261" y="179"/>
                    </a:cubicBezTo>
                    <a:cubicBezTo>
                      <a:pt x="261" y="181"/>
                      <a:pt x="264" y="183"/>
                      <a:pt x="265" y="183"/>
                    </a:cubicBezTo>
                    <a:cubicBezTo>
                      <a:pt x="269" y="183"/>
                      <a:pt x="268" y="180"/>
                      <a:pt x="273" y="180"/>
                    </a:cubicBezTo>
                    <a:cubicBezTo>
                      <a:pt x="273" y="180"/>
                      <a:pt x="273" y="181"/>
                      <a:pt x="273" y="183"/>
                    </a:cubicBezTo>
                    <a:cubicBezTo>
                      <a:pt x="273" y="185"/>
                      <a:pt x="269" y="186"/>
                      <a:pt x="269" y="188"/>
                    </a:cubicBezTo>
                    <a:cubicBezTo>
                      <a:pt x="269" y="190"/>
                      <a:pt x="270" y="192"/>
                      <a:pt x="274" y="192"/>
                    </a:cubicBezTo>
                    <a:cubicBezTo>
                      <a:pt x="279" y="192"/>
                      <a:pt x="282" y="192"/>
                      <a:pt x="282" y="197"/>
                    </a:cubicBezTo>
                    <a:cubicBezTo>
                      <a:pt x="282" y="199"/>
                      <a:pt x="282" y="198"/>
                      <a:pt x="282" y="201"/>
                    </a:cubicBezTo>
                    <a:cubicBezTo>
                      <a:pt x="282" y="204"/>
                      <a:pt x="290" y="209"/>
                      <a:pt x="294" y="209"/>
                    </a:cubicBezTo>
                    <a:cubicBezTo>
                      <a:pt x="296" y="209"/>
                      <a:pt x="296" y="209"/>
                      <a:pt x="297" y="209"/>
                    </a:cubicBezTo>
                    <a:cubicBezTo>
                      <a:pt x="297" y="207"/>
                      <a:pt x="301" y="206"/>
                      <a:pt x="301" y="203"/>
                    </a:cubicBezTo>
                    <a:cubicBezTo>
                      <a:pt x="301" y="203"/>
                      <a:pt x="301" y="203"/>
                      <a:pt x="301" y="203"/>
                    </a:cubicBezTo>
                    <a:cubicBezTo>
                      <a:pt x="301" y="197"/>
                      <a:pt x="296" y="196"/>
                      <a:pt x="294" y="193"/>
                    </a:cubicBezTo>
                    <a:cubicBezTo>
                      <a:pt x="292" y="191"/>
                      <a:pt x="289" y="192"/>
                      <a:pt x="287" y="190"/>
                    </a:cubicBezTo>
                    <a:cubicBezTo>
                      <a:pt x="284" y="187"/>
                      <a:pt x="282" y="183"/>
                      <a:pt x="281" y="180"/>
                    </a:cubicBezTo>
                    <a:cubicBezTo>
                      <a:pt x="280" y="177"/>
                      <a:pt x="278" y="176"/>
                      <a:pt x="278" y="175"/>
                    </a:cubicBezTo>
                    <a:cubicBezTo>
                      <a:pt x="270" y="164"/>
                      <a:pt x="266" y="161"/>
                      <a:pt x="258" y="153"/>
                    </a:cubicBezTo>
                    <a:cubicBezTo>
                      <a:pt x="256" y="154"/>
                      <a:pt x="254" y="154"/>
                      <a:pt x="252" y="154"/>
                    </a:cubicBezTo>
                    <a:cubicBezTo>
                      <a:pt x="248" y="155"/>
                      <a:pt x="248" y="161"/>
                      <a:pt x="244" y="161"/>
                    </a:cubicBezTo>
                    <a:cubicBezTo>
                      <a:pt x="239" y="161"/>
                      <a:pt x="233" y="154"/>
                      <a:pt x="230" y="150"/>
                    </a:cubicBezTo>
                    <a:cubicBezTo>
                      <a:pt x="229" y="147"/>
                      <a:pt x="226" y="147"/>
                      <a:pt x="223" y="147"/>
                    </a:cubicBezTo>
                    <a:cubicBezTo>
                      <a:pt x="223" y="147"/>
                      <a:pt x="222" y="147"/>
                      <a:pt x="222" y="147"/>
                    </a:cubicBezTo>
                    <a:cubicBezTo>
                      <a:pt x="221" y="147"/>
                      <a:pt x="221" y="147"/>
                      <a:pt x="220" y="147"/>
                    </a:cubicBezTo>
                    <a:cubicBezTo>
                      <a:pt x="218" y="147"/>
                      <a:pt x="216" y="147"/>
                      <a:pt x="215" y="146"/>
                    </a:cubicBezTo>
                    <a:cubicBezTo>
                      <a:pt x="215" y="23"/>
                      <a:pt x="215" y="23"/>
                      <a:pt x="215" y="23"/>
                    </a:cubicBezTo>
                    <a:cubicBezTo>
                      <a:pt x="215" y="23"/>
                      <a:pt x="215" y="23"/>
                      <a:pt x="215" y="23"/>
                    </a:cubicBezTo>
                    <a:cubicBezTo>
                      <a:pt x="208" y="21"/>
                      <a:pt x="205" y="18"/>
                      <a:pt x="197" y="18"/>
                    </a:cubicBezTo>
                    <a:cubicBezTo>
                      <a:pt x="192" y="18"/>
                      <a:pt x="189" y="20"/>
                      <a:pt x="183" y="20"/>
                    </a:cubicBezTo>
                    <a:cubicBezTo>
                      <a:pt x="175" y="20"/>
                      <a:pt x="157" y="18"/>
                      <a:pt x="152" y="13"/>
                    </a:cubicBezTo>
                    <a:cubicBezTo>
                      <a:pt x="130" y="13"/>
                      <a:pt x="130" y="13"/>
                      <a:pt x="130" y="13"/>
                    </a:cubicBezTo>
                    <a:cubicBezTo>
                      <a:pt x="126" y="11"/>
                      <a:pt x="125" y="9"/>
                      <a:pt x="121" y="7"/>
                    </a:cubicBezTo>
                    <a:cubicBezTo>
                      <a:pt x="107" y="7"/>
                      <a:pt x="107" y="7"/>
                      <a:pt x="107" y="7"/>
                    </a:cubicBezTo>
                    <a:cubicBezTo>
                      <a:pt x="105" y="6"/>
                      <a:pt x="104" y="5"/>
                      <a:pt x="101" y="4"/>
                    </a:cubicBezTo>
                    <a:cubicBezTo>
                      <a:pt x="99" y="6"/>
                      <a:pt x="97" y="8"/>
                      <a:pt x="95" y="8"/>
                    </a:cubicBezTo>
                    <a:cubicBezTo>
                      <a:pt x="94" y="8"/>
                      <a:pt x="94" y="8"/>
                      <a:pt x="94" y="8"/>
                    </a:cubicBezTo>
                    <a:cubicBezTo>
                      <a:pt x="94" y="7"/>
                      <a:pt x="95" y="6"/>
                      <a:pt x="96" y="4"/>
                    </a:cubicBezTo>
                    <a:cubicBezTo>
                      <a:pt x="92" y="3"/>
                      <a:pt x="91" y="0"/>
                      <a:pt x="8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111"/>
              <p:cNvSpPr>
                <a:spLocks/>
              </p:cNvSpPr>
              <p:nvPr/>
            </p:nvSpPr>
            <p:spPr bwMode="auto">
              <a:xfrm>
                <a:off x="3165923" y="2589213"/>
                <a:ext cx="31750" cy="38100"/>
              </a:xfrm>
              <a:custGeom>
                <a:avLst/>
                <a:gdLst>
                  <a:gd name="T0" fmla="*/ 3 w 14"/>
                  <a:gd name="T1" fmla="*/ 0 h 18"/>
                  <a:gd name="T2" fmla="*/ 0 w 14"/>
                  <a:gd name="T3" fmla="*/ 6 h 18"/>
                  <a:gd name="T4" fmla="*/ 2 w 14"/>
                  <a:gd name="T5" fmla="*/ 5 h 18"/>
                  <a:gd name="T6" fmla="*/ 6 w 14"/>
                  <a:gd name="T7" fmla="*/ 6 h 18"/>
                  <a:gd name="T8" fmla="*/ 6 w 14"/>
                  <a:gd name="T9" fmla="*/ 12 h 18"/>
                  <a:gd name="T10" fmla="*/ 12 w 14"/>
                  <a:gd name="T11" fmla="*/ 18 h 18"/>
                  <a:gd name="T12" fmla="*/ 14 w 14"/>
                  <a:gd name="T13" fmla="*/ 15 h 18"/>
                  <a:gd name="T14" fmla="*/ 7 w 14"/>
                  <a:gd name="T15" fmla="*/ 1 h 18"/>
                  <a:gd name="T16" fmla="*/ 3 w 14"/>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3" y="0"/>
                    </a:moveTo>
                    <a:cubicBezTo>
                      <a:pt x="1" y="0"/>
                      <a:pt x="0" y="1"/>
                      <a:pt x="0" y="6"/>
                    </a:cubicBezTo>
                    <a:cubicBezTo>
                      <a:pt x="1" y="5"/>
                      <a:pt x="2" y="5"/>
                      <a:pt x="2" y="5"/>
                    </a:cubicBezTo>
                    <a:cubicBezTo>
                      <a:pt x="3" y="5"/>
                      <a:pt x="4" y="6"/>
                      <a:pt x="6" y="6"/>
                    </a:cubicBezTo>
                    <a:cubicBezTo>
                      <a:pt x="6" y="8"/>
                      <a:pt x="6" y="10"/>
                      <a:pt x="6" y="12"/>
                    </a:cubicBezTo>
                    <a:cubicBezTo>
                      <a:pt x="6" y="12"/>
                      <a:pt x="9" y="18"/>
                      <a:pt x="12" y="18"/>
                    </a:cubicBezTo>
                    <a:cubicBezTo>
                      <a:pt x="13" y="18"/>
                      <a:pt x="14" y="17"/>
                      <a:pt x="14" y="15"/>
                    </a:cubicBezTo>
                    <a:cubicBezTo>
                      <a:pt x="14" y="9"/>
                      <a:pt x="7" y="8"/>
                      <a:pt x="7" y="1"/>
                    </a:cubicBezTo>
                    <a:cubicBezTo>
                      <a:pt x="6" y="0"/>
                      <a:pt x="4" y="0"/>
                      <a:pt x="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112"/>
              <p:cNvSpPr>
                <a:spLocks/>
              </p:cNvSpPr>
              <p:nvPr/>
            </p:nvSpPr>
            <p:spPr bwMode="auto">
              <a:xfrm>
                <a:off x="3121473" y="2541588"/>
                <a:ext cx="31750" cy="49213"/>
              </a:xfrm>
              <a:custGeom>
                <a:avLst/>
                <a:gdLst>
                  <a:gd name="T0" fmla="*/ 10 w 15"/>
                  <a:gd name="T1" fmla="*/ 0 h 23"/>
                  <a:gd name="T2" fmla="*/ 8 w 15"/>
                  <a:gd name="T3" fmla="*/ 1 h 23"/>
                  <a:gd name="T4" fmla="*/ 3 w 15"/>
                  <a:gd name="T5" fmla="*/ 0 h 23"/>
                  <a:gd name="T6" fmla="*/ 0 w 15"/>
                  <a:gd name="T7" fmla="*/ 3 h 23"/>
                  <a:gd name="T8" fmla="*/ 8 w 15"/>
                  <a:gd name="T9" fmla="*/ 11 h 23"/>
                  <a:gd name="T10" fmla="*/ 12 w 15"/>
                  <a:gd name="T11" fmla="*/ 23 h 23"/>
                  <a:gd name="T12" fmla="*/ 13 w 15"/>
                  <a:gd name="T13" fmla="*/ 12 h 23"/>
                  <a:gd name="T14" fmla="*/ 11 w 15"/>
                  <a:gd name="T15" fmla="*/ 12 h 23"/>
                  <a:gd name="T16" fmla="*/ 10 w 15"/>
                  <a:gd name="T17" fmla="*/ 12 h 23"/>
                  <a:gd name="T18" fmla="*/ 10 w 15"/>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3">
                    <a:moveTo>
                      <a:pt x="10" y="0"/>
                    </a:moveTo>
                    <a:cubicBezTo>
                      <a:pt x="9" y="1"/>
                      <a:pt x="8" y="1"/>
                      <a:pt x="8" y="1"/>
                    </a:cubicBezTo>
                    <a:cubicBezTo>
                      <a:pt x="7" y="1"/>
                      <a:pt x="7" y="0"/>
                      <a:pt x="3" y="0"/>
                    </a:cubicBezTo>
                    <a:cubicBezTo>
                      <a:pt x="2" y="0"/>
                      <a:pt x="0" y="0"/>
                      <a:pt x="0" y="3"/>
                    </a:cubicBezTo>
                    <a:cubicBezTo>
                      <a:pt x="0" y="7"/>
                      <a:pt x="3" y="11"/>
                      <a:pt x="8" y="11"/>
                    </a:cubicBezTo>
                    <a:cubicBezTo>
                      <a:pt x="8" y="16"/>
                      <a:pt x="9" y="19"/>
                      <a:pt x="12" y="23"/>
                    </a:cubicBezTo>
                    <a:cubicBezTo>
                      <a:pt x="15" y="20"/>
                      <a:pt x="12" y="16"/>
                      <a:pt x="13" y="12"/>
                    </a:cubicBezTo>
                    <a:cubicBezTo>
                      <a:pt x="12" y="12"/>
                      <a:pt x="11" y="12"/>
                      <a:pt x="11" y="12"/>
                    </a:cubicBezTo>
                    <a:cubicBezTo>
                      <a:pt x="10" y="12"/>
                      <a:pt x="10" y="12"/>
                      <a:pt x="10" y="12"/>
                    </a:cubicBezTo>
                    <a:cubicBezTo>
                      <a:pt x="8" y="7"/>
                      <a:pt x="10" y="7"/>
                      <a:pt x="1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113"/>
              <p:cNvSpPr>
                <a:spLocks/>
              </p:cNvSpPr>
              <p:nvPr/>
            </p:nvSpPr>
            <p:spPr bwMode="auto">
              <a:xfrm>
                <a:off x="3418336" y="2079625"/>
                <a:ext cx="323850" cy="169863"/>
              </a:xfrm>
              <a:custGeom>
                <a:avLst/>
                <a:gdLst>
                  <a:gd name="T0" fmla="*/ 108 w 149"/>
                  <a:gd name="T1" fmla="*/ 0 h 78"/>
                  <a:gd name="T2" fmla="*/ 100 w 149"/>
                  <a:gd name="T3" fmla="*/ 5 h 78"/>
                  <a:gd name="T4" fmla="*/ 100 w 149"/>
                  <a:gd name="T5" fmla="*/ 7 h 78"/>
                  <a:gd name="T6" fmla="*/ 97 w 149"/>
                  <a:gd name="T7" fmla="*/ 8 h 78"/>
                  <a:gd name="T8" fmla="*/ 92 w 149"/>
                  <a:gd name="T9" fmla="*/ 7 h 78"/>
                  <a:gd name="T10" fmla="*/ 87 w 149"/>
                  <a:gd name="T11" fmla="*/ 11 h 78"/>
                  <a:gd name="T12" fmla="*/ 93 w 149"/>
                  <a:gd name="T13" fmla="*/ 31 h 78"/>
                  <a:gd name="T14" fmla="*/ 90 w 149"/>
                  <a:gd name="T15" fmla="*/ 33 h 78"/>
                  <a:gd name="T16" fmla="*/ 85 w 149"/>
                  <a:gd name="T17" fmla="*/ 22 h 78"/>
                  <a:gd name="T18" fmla="*/ 76 w 149"/>
                  <a:gd name="T19" fmla="*/ 15 h 78"/>
                  <a:gd name="T20" fmla="*/ 69 w 149"/>
                  <a:gd name="T21" fmla="*/ 15 h 78"/>
                  <a:gd name="T22" fmla="*/ 71 w 149"/>
                  <a:gd name="T23" fmla="*/ 20 h 78"/>
                  <a:gd name="T24" fmla="*/ 62 w 149"/>
                  <a:gd name="T25" fmla="*/ 22 h 78"/>
                  <a:gd name="T26" fmla="*/ 50 w 149"/>
                  <a:gd name="T27" fmla="*/ 13 h 78"/>
                  <a:gd name="T28" fmla="*/ 41 w 149"/>
                  <a:gd name="T29" fmla="*/ 18 h 78"/>
                  <a:gd name="T30" fmla="*/ 36 w 149"/>
                  <a:gd name="T31" fmla="*/ 8 h 78"/>
                  <a:gd name="T32" fmla="*/ 0 w 149"/>
                  <a:gd name="T33" fmla="*/ 32 h 78"/>
                  <a:gd name="T34" fmla="*/ 9 w 149"/>
                  <a:gd name="T35" fmla="*/ 38 h 78"/>
                  <a:gd name="T36" fmla="*/ 14 w 149"/>
                  <a:gd name="T37" fmla="*/ 38 h 78"/>
                  <a:gd name="T38" fmla="*/ 18 w 149"/>
                  <a:gd name="T39" fmla="*/ 38 h 78"/>
                  <a:gd name="T40" fmla="*/ 7 w 149"/>
                  <a:gd name="T41" fmla="*/ 44 h 78"/>
                  <a:gd name="T42" fmla="*/ 18 w 149"/>
                  <a:gd name="T43" fmla="*/ 50 h 78"/>
                  <a:gd name="T44" fmla="*/ 29 w 149"/>
                  <a:gd name="T45" fmla="*/ 49 h 78"/>
                  <a:gd name="T46" fmla="*/ 44 w 149"/>
                  <a:gd name="T47" fmla="*/ 49 h 78"/>
                  <a:gd name="T48" fmla="*/ 51 w 149"/>
                  <a:gd name="T49" fmla="*/ 52 h 78"/>
                  <a:gd name="T50" fmla="*/ 42 w 149"/>
                  <a:gd name="T51" fmla="*/ 53 h 78"/>
                  <a:gd name="T52" fmla="*/ 14 w 149"/>
                  <a:gd name="T53" fmla="*/ 59 h 78"/>
                  <a:gd name="T54" fmla="*/ 28 w 149"/>
                  <a:gd name="T55" fmla="*/ 69 h 78"/>
                  <a:gd name="T56" fmla="*/ 34 w 149"/>
                  <a:gd name="T57" fmla="*/ 69 h 78"/>
                  <a:gd name="T58" fmla="*/ 43 w 149"/>
                  <a:gd name="T59" fmla="*/ 71 h 78"/>
                  <a:gd name="T60" fmla="*/ 48 w 149"/>
                  <a:gd name="T61" fmla="*/ 78 h 78"/>
                  <a:gd name="T62" fmla="*/ 74 w 149"/>
                  <a:gd name="T63" fmla="*/ 78 h 78"/>
                  <a:gd name="T64" fmla="*/ 94 w 149"/>
                  <a:gd name="T65" fmla="*/ 72 h 78"/>
                  <a:gd name="T66" fmla="*/ 101 w 149"/>
                  <a:gd name="T67" fmla="*/ 67 h 78"/>
                  <a:gd name="T68" fmla="*/ 124 w 149"/>
                  <a:gd name="T69" fmla="*/ 75 h 78"/>
                  <a:gd name="T70" fmla="*/ 126 w 149"/>
                  <a:gd name="T71" fmla="*/ 75 h 78"/>
                  <a:gd name="T72" fmla="*/ 141 w 149"/>
                  <a:gd name="T73" fmla="*/ 70 h 78"/>
                  <a:gd name="T74" fmla="*/ 138 w 149"/>
                  <a:gd name="T75" fmla="*/ 66 h 78"/>
                  <a:gd name="T76" fmla="*/ 134 w 149"/>
                  <a:gd name="T77" fmla="*/ 64 h 78"/>
                  <a:gd name="T78" fmla="*/ 137 w 149"/>
                  <a:gd name="T79" fmla="*/ 61 h 78"/>
                  <a:gd name="T80" fmla="*/ 142 w 149"/>
                  <a:gd name="T81" fmla="*/ 61 h 78"/>
                  <a:gd name="T82" fmla="*/ 149 w 149"/>
                  <a:gd name="T83" fmla="*/ 59 h 78"/>
                  <a:gd name="T84" fmla="*/ 119 w 149"/>
                  <a:gd name="T85" fmla="*/ 39 h 78"/>
                  <a:gd name="T86" fmla="*/ 112 w 149"/>
                  <a:gd name="T87" fmla="*/ 15 h 78"/>
                  <a:gd name="T88" fmla="*/ 118 w 149"/>
                  <a:gd name="T89" fmla="*/ 6 h 78"/>
                  <a:gd name="T90" fmla="*/ 108 w 149"/>
                  <a:gd name="T9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9" h="78">
                    <a:moveTo>
                      <a:pt x="108" y="0"/>
                    </a:moveTo>
                    <a:cubicBezTo>
                      <a:pt x="104" y="0"/>
                      <a:pt x="100" y="2"/>
                      <a:pt x="100" y="5"/>
                    </a:cubicBezTo>
                    <a:cubicBezTo>
                      <a:pt x="100" y="6"/>
                      <a:pt x="100" y="7"/>
                      <a:pt x="100" y="7"/>
                    </a:cubicBezTo>
                    <a:cubicBezTo>
                      <a:pt x="98" y="8"/>
                      <a:pt x="98" y="8"/>
                      <a:pt x="97" y="8"/>
                    </a:cubicBezTo>
                    <a:cubicBezTo>
                      <a:pt x="96" y="8"/>
                      <a:pt x="95" y="7"/>
                      <a:pt x="92" y="7"/>
                    </a:cubicBezTo>
                    <a:cubicBezTo>
                      <a:pt x="90" y="7"/>
                      <a:pt x="87" y="9"/>
                      <a:pt x="87" y="11"/>
                    </a:cubicBezTo>
                    <a:cubicBezTo>
                      <a:pt x="87" y="14"/>
                      <a:pt x="91" y="27"/>
                      <a:pt x="93" y="31"/>
                    </a:cubicBezTo>
                    <a:cubicBezTo>
                      <a:pt x="92" y="32"/>
                      <a:pt x="92" y="33"/>
                      <a:pt x="90" y="33"/>
                    </a:cubicBezTo>
                    <a:cubicBezTo>
                      <a:pt x="85" y="33"/>
                      <a:pt x="87" y="26"/>
                      <a:pt x="85" y="22"/>
                    </a:cubicBezTo>
                    <a:cubicBezTo>
                      <a:pt x="83" y="19"/>
                      <a:pt x="80" y="16"/>
                      <a:pt x="76" y="15"/>
                    </a:cubicBezTo>
                    <a:cubicBezTo>
                      <a:pt x="69" y="15"/>
                      <a:pt x="69" y="15"/>
                      <a:pt x="69" y="15"/>
                    </a:cubicBezTo>
                    <a:cubicBezTo>
                      <a:pt x="70" y="16"/>
                      <a:pt x="70" y="17"/>
                      <a:pt x="71" y="20"/>
                    </a:cubicBezTo>
                    <a:cubicBezTo>
                      <a:pt x="68" y="20"/>
                      <a:pt x="65" y="21"/>
                      <a:pt x="62" y="22"/>
                    </a:cubicBezTo>
                    <a:cubicBezTo>
                      <a:pt x="60" y="17"/>
                      <a:pt x="57" y="13"/>
                      <a:pt x="50" y="13"/>
                    </a:cubicBezTo>
                    <a:cubicBezTo>
                      <a:pt x="45" y="13"/>
                      <a:pt x="43" y="17"/>
                      <a:pt x="41" y="18"/>
                    </a:cubicBezTo>
                    <a:cubicBezTo>
                      <a:pt x="40" y="17"/>
                      <a:pt x="40" y="8"/>
                      <a:pt x="36" y="8"/>
                    </a:cubicBezTo>
                    <a:cubicBezTo>
                      <a:pt x="26" y="8"/>
                      <a:pt x="0" y="19"/>
                      <a:pt x="0" y="32"/>
                    </a:cubicBezTo>
                    <a:cubicBezTo>
                      <a:pt x="0" y="34"/>
                      <a:pt x="5" y="38"/>
                      <a:pt x="9" y="38"/>
                    </a:cubicBezTo>
                    <a:cubicBezTo>
                      <a:pt x="11" y="38"/>
                      <a:pt x="12" y="38"/>
                      <a:pt x="14" y="38"/>
                    </a:cubicBezTo>
                    <a:cubicBezTo>
                      <a:pt x="15" y="38"/>
                      <a:pt x="17" y="38"/>
                      <a:pt x="18" y="38"/>
                    </a:cubicBezTo>
                    <a:cubicBezTo>
                      <a:pt x="15" y="40"/>
                      <a:pt x="7" y="38"/>
                      <a:pt x="7" y="44"/>
                    </a:cubicBezTo>
                    <a:cubicBezTo>
                      <a:pt x="7" y="49"/>
                      <a:pt x="12" y="50"/>
                      <a:pt x="18" y="50"/>
                    </a:cubicBezTo>
                    <a:cubicBezTo>
                      <a:pt x="22" y="50"/>
                      <a:pt x="26" y="49"/>
                      <a:pt x="29" y="49"/>
                    </a:cubicBezTo>
                    <a:cubicBezTo>
                      <a:pt x="32" y="49"/>
                      <a:pt x="39" y="49"/>
                      <a:pt x="44" y="49"/>
                    </a:cubicBezTo>
                    <a:cubicBezTo>
                      <a:pt x="47" y="49"/>
                      <a:pt x="49" y="51"/>
                      <a:pt x="51" y="52"/>
                    </a:cubicBezTo>
                    <a:cubicBezTo>
                      <a:pt x="48" y="52"/>
                      <a:pt x="46" y="53"/>
                      <a:pt x="42" y="53"/>
                    </a:cubicBezTo>
                    <a:cubicBezTo>
                      <a:pt x="30" y="53"/>
                      <a:pt x="21" y="54"/>
                      <a:pt x="14" y="59"/>
                    </a:cubicBezTo>
                    <a:cubicBezTo>
                      <a:pt x="16" y="63"/>
                      <a:pt x="21" y="69"/>
                      <a:pt x="28" y="69"/>
                    </a:cubicBezTo>
                    <a:cubicBezTo>
                      <a:pt x="29" y="69"/>
                      <a:pt x="32" y="69"/>
                      <a:pt x="34" y="69"/>
                    </a:cubicBezTo>
                    <a:cubicBezTo>
                      <a:pt x="38" y="69"/>
                      <a:pt x="41" y="69"/>
                      <a:pt x="43" y="71"/>
                    </a:cubicBezTo>
                    <a:cubicBezTo>
                      <a:pt x="46" y="73"/>
                      <a:pt x="43" y="78"/>
                      <a:pt x="48" y="78"/>
                    </a:cubicBezTo>
                    <a:cubicBezTo>
                      <a:pt x="56" y="78"/>
                      <a:pt x="61" y="78"/>
                      <a:pt x="74" y="78"/>
                    </a:cubicBezTo>
                    <a:cubicBezTo>
                      <a:pt x="80" y="73"/>
                      <a:pt x="87" y="76"/>
                      <a:pt x="94" y="72"/>
                    </a:cubicBezTo>
                    <a:cubicBezTo>
                      <a:pt x="98" y="70"/>
                      <a:pt x="96" y="67"/>
                      <a:pt x="101" y="67"/>
                    </a:cubicBezTo>
                    <a:cubicBezTo>
                      <a:pt x="109" y="67"/>
                      <a:pt x="113" y="75"/>
                      <a:pt x="124" y="75"/>
                    </a:cubicBezTo>
                    <a:cubicBezTo>
                      <a:pt x="125" y="75"/>
                      <a:pt x="126" y="75"/>
                      <a:pt x="126" y="75"/>
                    </a:cubicBezTo>
                    <a:cubicBezTo>
                      <a:pt x="133" y="75"/>
                      <a:pt x="138" y="75"/>
                      <a:pt x="141" y="70"/>
                    </a:cubicBezTo>
                    <a:cubicBezTo>
                      <a:pt x="139" y="69"/>
                      <a:pt x="138" y="69"/>
                      <a:pt x="138" y="66"/>
                    </a:cubicBezTo>
                    <a:cubicBezTo>
                      <a:pt x="137" y="66"/>
                      <a:pt x="134" y="66"/>
                      <a:pt x="134" y="64"/>
                    </a:cubicBezTo>
                    <a:cubicBezTo>
                      <a:pt x="134" y="62"/>
                      <a:pt x="135" y="61"/>
                      <a:pt x="137" y="61"/>
                    </a:cubicBezTo>
                    <a:cubicBezTo>
                      <a:pt x="139" y="61"/>
                      <a:pt x="141" y="61"/>
                      <a:pt x="142" y="61"/>
                    </a:cubicBezTo>
                    <a:cubicBezTo>
                      <a:pt x="144" y="61"/>
                      <a:pt x="145" y="61"/>
                      <a:pt x="149" y="59"/>
                    </a:cubicBezTo>
                    <a:cubicBezTo>
                      <a:pt x="143" y="55"/>
                      <a:pt x="119" y="48"/>
                      <a:pt x="119" y="39"/>
                    </a:cubicBezTo>
                    <a:cubicBezTo>
                      <a:pt x="119" y="32"/>
                      <a:pt x="112" y="26"/>
                      <a:pt x="112" y="15"/>
                    </a:cubicBezTo>
                    <a:cubicBezTo>
                      <a:pt x="112" y="13"/>
                      <a:pt x="118" y="10"/>
                      <a:pt x="118" y="6"/>
                    </a:cubicBezTo>
                    <a:cubicBezTo>
                      <a:pt x="118" y="2"/>
                      <a:pt x="113" y="0"/>
                      <a:pt x="10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114"/>
              <p:cNvSpPr>
                <a:spLocks/>
              </p:cNvSpPr>
              <p:nvPr/>
            </p:nvSpPr>
            <p:spPr bwMode="auto">
              <a:xfrm>
                <a:off x="3299273" y="2054225"/>
                <a:ext cx="179387" cy="117475"/>
              </a:xfrm>
              <a:custGeom>
                <a:avLst/>
                <a:gdLst>
                  <a:gd name="T0" fmla="*/ 36 w 83"/>
                  <a:gd name="T1" fmla="*/ 0 h 54"/>
                  <a:gd name="T2" fmla="*/ 27 w 83"/>
                  <a:gd name="T3" fmla="*/ 3 h 54"/>
                  <a:gd name="T4" fmla="*/ 16 w 83"/>
                  <a:gd name="T5" fmla="*/ 1 h 54"/>
                  <a:gd name="T6" fmla="*/ 10 w 83"/>
                  <a:gd name="T7" fmla="*/ 3 h 54"/>
                  <a:gd name="T8" fmla="*/ 15 w 83"/>
                  <a:gd name="T9" fmla="*/ 12 h 54"/>
                  <a:gd name="T10" fmla="*/ 0 w 83"/>
                  <a:gd name="T11" fmla="*/ 40 h 54"/>
                  <a:gd name="T12" fmla="*/ 14 w 83"/>
                  <a:gd name="T13" fmla="*/ 46 h 54"/>
                  <a:gd name="T14" fmla="*/ 18 w 83"/>
                  <a:gd name="T15" fmla="*/ 51 h 54"/>
                  <a:gd name="T16" fmla="*/ 23 w 83"/>
                  <a:gd name="T17" fmla="*/ 54 h 54"/>
                  <a:gd name="T18" fmla="*/ 44 w 83"/>
                  <a:gd name="T19" fmla="*/ 45 h 54"/>
                  <a:gd name="T20" fmla="*/ 66 w 83"/>
                  <a:gd name="T21" fmla="*/ 24 h 54"/>
                  <a:gd name="T22" fmla="*/ 83 w 83"/>
                  <a:gd name="T23" fmla="*/ 18 h 54"/>
                  <a:gd name="T24" fmla="*/ 64 w 83"/>
                  <a:gd name="T25" fmla="*/ 5 h 54"/>
                  <a:gd name="T26" fmla="*/ 56 w 83"/>
                  <a:gd name="T27" fmla="*/ 7 h 54"/>
                  <a:gd name="T28" fmla="*/ 54 w 83"/>
                  <a:gd name="T29" fmla="*/ 6 h 54"/>
                  <a:gd name="T30" fmla="*/ 39 w 83"/>
                  <a:gd name="T31" fmla="*/ 1 h 54"/>
                  <a:gd name="T32" fmla="*/ 36 w 83"/>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4">
                    <a:moveTo>
                      <a:pt x="36" y="0"/>
                    </a:moveTo>
                    <a:cubicBezTo>
                      <a:pt x="33" y="0"/>
                      <a:pt x="30" y="3"/>
                      <a:pt x="27" y="3"/>
                    </a:cubicBezTo>
                    <a:cubicBezTo>
                      <a:pt x="23" y="3"/>
                      <a:pt x="20" y="1"/>
                      <a:pt x="16" y="1"/>
                    </a:cubicBezTo>
                    <a:cubicBezTo>
                      <a:pt x="15" y="1"/>
                      <a:pt x="13" y="2"/>
                      <a:pt x="10" y="3"/>
                    </a:cubicBezTo>
                    <a:cubicBezTo>
                      <a:pt x="11" y="6"/>
                      <a:pt x="15" y="10"/>
                      <a:pt x="15" y="12"/>
                    </a:cubicBezTo>
                    <a:cubicBezTo>
                      <a:pt x="15" y="23"/>
                      <a:pt x="0" y="31"/>
                      <a:pt x="0" y="40"/>
                    </a:cubicBezTo>
                    <a:cubicBezTo>
                      <a:pt x="0" y="44"/>
                      <a:pt x="12" y="43"/>
                      <a:pt x="14" y="46"/>
                    </a:cubicBezTo>
                    <a:cubicBezTo>
                      <a:pt x="15" y="47"/>
                      <a:pt x="17" y="51"/>
                      <a:pt x="18" y="51"/>
                    </a:cubicBezTo>
                    <a:cubicBezTo>
                      <a:pt x="20" y="51"/>
                      <a:pt x="21" y="54"/>
                      <a:pt x="23" y="54"/>
                    </a:cubicBezTo>
                    <a:cubicBezTo>
                      <a:pt x="25" y="54"/>
                      <a:pt x="44" y="47"/>
                      <a:pt x="44" y="45"/>
                    </a:cubicBezTo>
                    <a:cubicBezTo>
                      <a:pt x="44" y="38"/>
                      <a:pt x="57" y="27"/>
                      <a:pt x="66" y="24"/>
                    </a:cubicBezTo>
                    <a:cubicBezTo>
                      <a:pt x="68" y="23"/>
                      <a:pt x="83" y="21"/>
                      <a:pt x="83" y="18"/>
                    </a:cubicBezTo>
                    <a:cubicBezTo>
                      <a:pt x="83" y="11"/>
                      <a:pt x="69" y="5"/>
                      <a:pt x="64" y="5"/>
                    </a:cubicBezTo>
                    <a:cubicBezTo>
                      <a:pt x="61" y="5"/>
                      <a:pt x="58" y="7"/>
                      <a:pt x="56" y="7"/>
                    </a:cubicBezTo>
                    <a:cubicBezTo>
                      <a:pt x="55" y="7"/>
                      <a:pt x="55" y="7"/>
                      <a:pt x="54" y="6"/>
                    </a:cubicBezTo>
                    <a:cubicBezTo>
                      <a:pt x="48" y="6"/>
                      <a:pt x="45" y="2"/>
                      <a:pt x="39" y="1"/>
                    </a:cubicBezTo>
                    <a:cubicBezTo>
                      <a:pt x="38" y="0"/>
                      <a:pt x="37" y="0"/>
                      <a:pt x="3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115"/>
              <p:cNvSpPr>
                <a:spLocks noEditPoints="1"/>
              </p:cNvSpPr>
              <p:nvPr/>
            </p:nvSpPr>
            <p:spPr bwMode="auto">
              <a:xfrm>
                <a:off x="3442148" y="1970088"/>
                <a:ext cx="214312" cy="90488"/>
              </a:xfrm>
              <a:custGeom>
                <a:avLst/>
                <a:gdLst>
                  <a:gd name="T0" fmla="*/ 20 w 99"/>
                  <a:gd name="T1" fmla="*/ 23 h 42"/>
                  <a:gd name="T2" fmla="*/ 18 w 99"/>
                  <a:gd name="T3" fmla="*/ 22 h 42"/>
                  <a:gd name="T4" fmla="*/ 20 w 99"/>
                  <a:gd name="T5" fmla="*/ 23 h 42"/>
                  <a:gd name="T6" fmla="*/ 25 w 99"/>
                  <a:gd name="T7" fmla="*/ 17 h 42"/>
                  <a:gd name="T8" fmla="*/ 21 w 99"/>
                  <a:gd name="T9" fmla="*/ 16 h 42"/>
                  <a:gd name="T10" fmla="*/ 25 w 99"/>
                  <a:gd name="T11" fmla="*/ 17 h 42"/>
                  <a:gd name="T12" fmla="*/ 23 w 99"/>
                  <a:gd name="T13" fmla="*/ 11 h 42"/>
                  <a:gd name="T14" fmla="*/ 24 w 99"/>
                  <a:gd name="T15" fmla="*/ 11 h 42"/>
                  <a:gd name="T16" fmla="*/ 23 w 99"/>
                  <a:gd name="T17" fmla="*/ 11 h 42"/>
                  <a:gd name="T18" fmla="*/ 69 w 99"/>
                  <a:gd name="T19" fmla="*/ 0 h 42"/>
                  <a:gd name="T20" fmla="*/ 59 w 99"/>
                  <a:gd name="T21" fmla="*/ 9 h 42"/>
                  <a:gd name="T22" fmla="*/ 66 w 99"/>
                  <a:gd name="T23" fmla="*/ 13 h 42"/>
                  <a:gd name="T24" fmla="*/ 66 w 99"/>
                  <a:gd name="T25" fmla="*/ 17 h 42"/>
                  <a:gd name="T26" fmla="*/ 63 w 99"/>
                  <a:gd name="T27" fmla="*/ 18 h 42"/>
                  <a:gd name="T28" fmla="*/ 69 w 99"/>
                  <a:gd name="T29" fmla="*/ 19 h 42"/>
                  <a:gd name="T30" fmla="*/ 63 w 99"/>
                  <a:gd name="T31" fmla="*/ 23 h 42"/>
                  <a:gd name="T32" fmla="*/ 36 w 99"/>
                  <a:gd name="T33" fmla="*/ 12 h 42"/>
                  <a:gd name="T34" fmla="*/ 29 w 99"/>
                  <a:gd name="T35" fmla="*/ 12 h 42"/>
                  <a:gd name="T36" fmla="*/ 24 w 99"/>
                  <a:gd name="T37" fmla="*/ 8 h 42"/>
                  <a:gd name="T38" fmla="*/ 19 w 99"/>
                  <a:gd name="T39" fmla="*/ 7 h 42"/>
                  <a:gd name="T40" fmla="*/ 15 w 99"/>
                  <a:gd name="T41" fmla="*/ 8 h 42"/>
                  <a:gd name="T42" fmla="*/ 17 w 99"/>
                  <a:gd name="T43" fmla="*/ 10 h 42"/>
                  <a:gd name="T44" fmla="*/ 17 w 99"/>
                  <a:gd name="T45" fmla="*/ 10 h 42"/>
                  <a:gd name="T46" fmla="*/ 11 w 99"/>
                  <a:gd name="T47" fmla="*/ 14 h 42"/>
                  <a:gd name="T48" fmla="*/ 14 w 99"/>
                  <a:gd name="T49" fmla="*/ 15 h 42"/>
                  <a:gd name="T50" fmla="*/ 12 w 99"/>
                  <a:gd name="T51" fmla="*/ 15 h 42"/>
                  <a:gd name="T52" fmla="*/ 10 w 99"/>
                  <a:gd name="T53" fmla="*/ 15 h 42"/>
                  <a:gd name="T54" fmla="*/ 7 w 99"/>
                  <a:gd name="T55" fmla="*/ 15 h 42"/>
                  <a:gd name="T56" fmla="*/ 7 w 99"/>
                  <a:gd name="T57" fmla="*/ 19 h 42"/>
                  <a:gd name="T58" fmla="*/ 10 w 99"/>
                  <a:gd name="T59" fmla="*/ 20 h 42"/>
                  <a:gd name="T60" fmla="*/ 7 w 99"/>
                  <a:gd name="T61" fmla="*/ 20 h 42"/>
                  <a:gd name="T62" fmla="*/ 0 w 99"/>
                  <a:gd name="T63" fmla="*/ 23 h 42"/>
                  <a:gd name="T64" fmla="*/ 0 w 99"/>
                  <a:gd name="T65" fmla="*/ 27 h 42"/>
                  <a:gd name="T66" fmla="*/ 5 w 99"/>
                  <a:gd name="T67" fmla="*/ 31 h 42"/>
                  <a:gd name="T68" fmla="*/ 15 w 99"/>
                  <a:gd name="T69" fmla="*/ 33 h 42"/>
                  <a:gd name="T70" fmla="*/ 26 w 99"/>
                  <a:gd name="T71" fmla="*/ 31 h 42"/>
                  <a:gd name="T72" fmla="*/ 30 w 99"/>
                  <a:gd name="T73" fmla="*/ 27 h 42"/>
                  <a:gd name="T74" fmla="*/ 34 w 99"/>
                  <a:gd name="T75" fmla="*/ 34 h 42"/>
                  <a:gd name="T76" fmla="*/ 31 w 99"/>
                  <a:gd name="T77" fmla="*/ 34 h 42"/>
                  <a:gd name="T78" fmla="*/ 26 w 99"/>
                  <a:gd name="T79" fmla="*/ 37 h 42"/>
                  <a:gd name="T80" fmla="*/ 34 w 99"/>
                  <a:gd name="T81" fmla="*/ 42 h 42"/>
                  <a:gd name="T82" fmla="*/ 53 w 99"/>
                  <a:gd name="T83" fmla="*/ 37 h 42"/>
                  <a:gd name="T84" fmla="*/ 72 w 99"/>
                  <a:gd name="T85" fmla="*/ 32 h 42"/>
                  <a:gd name="T86" fmla="*/ 73 w 99"/>
                  <a:gd name="T87" fmla="*/ 32 h 42"/>
                  <a:gd name="T88" fmla="*/ 81 w 99"/>
                  <a:gd name="T89" fmla="*/ 33 h 42"/>
                  <a:gd name="T90" fmla="*/ 89 w 99"/>
                  <a:gd name="T91" fmla="*/ 33 h 42"/>
                  <a:gd name="T92" fmla="*/ 90 w 99"/>
                  <a:gd name="T93" fmla="*/ 33 h 42"/>
                  <a:gd name="T94" fmla="*/ 99 w 99"/>
                  <a:gd name="T95" fmla="*/ 20 h 42"/>
                  <a:gd name="T96" fmla="*/ 93 w 99"/>
                  <a:gd name="T97" fmla="*/ 13 h 42"/>
                  <a:gd name="T98" fmla="*/ 85 w 99"/>
                  <a:gd name="T99" fmla="*/ 16 h 42"/>
                  <a:gd name="T100" fmla="*/ 74 w 99"/>
                  <a:gd name="T101" fmla="*/ 6 h 42"/>
                  <a:gd name="T102" fmla="*/ 74 w 99"/>
                  <a:gd name="T103" fmla="*/ 2 h 42"/>
                  <a:gd name="T104" fmla="*/ 69 w 99"/>
                  <a:gd name="T10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 h="42">
                    <a:moveTo>
                      <a:pt x="20" y="23"/>
                    </a:moveTo>
                    <a:cubicBezTo>
                      <a:pt x="19" y="23"/>
                      <a:pt x="19" y="22"/>
                      <a:pt x="18" y="22"/>
                    </a:cubicBezTo>
                    <a:cubicBezTo>
                      <a:pt x="19" y="22"/>
                      <a:pt x="19" y="23"/>
                      <a:pt x="20" y="23"/>
                    </a:cubicBezTo>
                    <a:moveTo>
                      <a:pt x="25" y="17"/>
                    </a:moveTo>
                    <a:cubicBezTo>
                      <a:pt x="24" y="17"/>
                      <a:pt x="22" y="16"/>
                      <a:pt x="21" y="16"/>
                    </a:cubicBezTo>
                    <a:cubicBezTo>
                      <a:pt x="22" y="16"/>
                      <a:pt x="23" y="16"/>
                      <a:pt x="25" y="17"/>
                    </a:cubicBezTo>
                    <a:moveTo>
                      <a:pt x="23" y="11"/>
                    </a:moveTo>
                    <a:cubicBezTo>
                      <a:pt x="23" y="11"/>
                      <a:pt x="23" y="11"/>
                      <a:pt x="24" y="11"/>
                    </a:cubicBezTo>
                    <a:cubicBezTo>
                      <a:pt x="23" y="11"/>
                      <a:pt x="23" y="11"/>
                      <a:pt x="23" y="11"/>
                    </a:cubicBezTo>
                    <a:moveTo>
                      <a:pt x="69" y="0"/>
                    </a:moveTo>
                    <a:cubicBezTo>
                      <a:pt x="66" y="2"/>
                      <a:pt x="59" y="4"/>
                      <a:pt x="59" y="9"/>
                    </a:cubicBezTo>
                    <a:cubicBezTo>
                      <a:pt x="59" y="12"/>
                      <a:pt x="64" y="13"/>
                      <a:pt x="66" y="13"/>
                    </a:cubicBezTo>
                    <a:cubicBezTo>
                      <a:pt x="66" y="17"/>
                      <a:pt x="66" y="17"/>
                      <a:pt x="66" y="17"/>
                    </a:cubicBezTo>
                    <a:cubicBezTo>
                      <a:pt x="65" y="17"/>
                      <a:pt x="63" y="18"/>
                      <a:pt x="63" y="18"/>
                    </a:cubicBezTo>
                    <a:cubicBezTo>
                      <a:pt x="64" y="19"/>
                      <a:pt x="66" y="19"/>
                      <a:pt x="69" y="19"/>
                    </a:cubicBezTo>
                    <a:cubicBezTo>
                      <a:pt x="68" y="21"/>
                      <a:pt x="66" y="23"/>
                      <a:pt x="63" y="23"/>
                    </a:cubicBezTo>
                    <a:cubicBezTo>
                      <a:pt x="50" y="23"/>
                      <a:pt x="44" y="12"/>
                      <a:pt x="36" y="12"/>
                    </a:cubicBezTo>
                    <a:cubicBezTo>
                      <a:pt x="35" y="12"/>
                      <a:pt x="33" y="12"/>
                      <a:pt x="29" y="12"/>
                    </a:cubicBezTo>
                    <a:cubicBezTo>
                      <a:pt x="29" y="8"/>
                      <a:pt x="26" y="8"/>
                      <a:pt x="24" y="8"/>
                    </a:cubicBezTo>
                    <a:cubicBezTo>
                      <a:pt x="23" y="8"/>
                      <a:pt x="21" y="7"/>
                      <a:pt x="19" y="7"/>
                    </a:cubicBezTo>
                    <a:cubicBezTo>
                      <a:pt x="18" y="7"/>
                      <a:pt x="17" y="7"/>
                      <a:pt x="15" y="8"/>
                    </a:cubicBezTo>
                    <a:cubicBezTo>
                      <a:pt x="15" y="9"/>
                      <a:pt x="16" y="10"/>
                      <a:pt x="17" y="10"/>
                    </a:cubicBezTo>
                    <a:cubicBezTo>
                      <a:pt x="17" y="10"/>
                      <a:pt x="17" y="10"/>
                      <a:pt x="17" y="10"/>
                    </a:cubicBezTo>
                    <a:cubicBezTo>
                      <a:pt x="14" y="10"/>
                      <a:pt x="12" y="12"/>
                      <a:pt x="11" y="14"/>
                    </a:cubicBezTo>
                    <a:cubicBezTo>
                      <a:pt x="12" y="14"/>
                      <a:pt x="13" y="15"/>
                      <a:pt x="14" y="15"/>
                    </a:cubicBezTo>
                    <a:cubicBezTo>
                      <a:pt x="13" y="15"/>
                      <a:pt x="12" y="15"/>
                      <a:pt x="12" y="15"/>
                    </a:cubicBezTo>
                    <a:cubicBezTo>
                      <a:pt x="12" y="15"/>
                      <a:pt x="11" y="15"/>
                      <a:pt x="10" y="15"/>
                    </a:cubicBezTo>
                    <a:cubicBezTo>
                      <a:pt x="9" y="15"/>
                      <a:pt x="8" y="15"/>
                      <a:pt x="7" y="15"/>
                    </a:cubicBezTo>
                    <a:cubicBezTo>
                      <a:pt x="7" y="19"/>
                      <a:pt x="7" y="19"/>
                      <a:pt x="7" y="19"/>
                    </a:cubicBezTo>
                    <a:cubicBezTo>
                      <a:pt x="8" y="19"/>
                      <a:pt x="9" y="20"/>
                      <a:pt x="10" y="20"/>
                    </a:cubicBezTo>
                    <a:cubicBezTo>
                      <a:pt x="9" y="20"/>
                      <a:pt x="8" y="20"/>
                      <a:pt x="7" y="20"/>
                    </a:cubicBezTo>
                    <a:cubicBezTo>
                      <a:pt x="5" y="20"/>
                      <a:pt x="3" y="22"/>
                      <a:pt x="0" y="23"/>
                    </a:cubicBezTo>
                    <a:cubicBezTo>
                      <a:pt x="1" y="25"/>
                      <a:pt x="0" y="24"/>
                      <a:pt x="0" y="27"/>
                    </a:cubicBezTo>
                    <a:cubicBezTo>
                      <a:pt x="0" y="29"/>
                      <a:pt x="2" y="31"/>
                      <a:pt x="5" y="31"/>
                    </a:cubicBezTo>
                    <a:cubicBezTo>
                      <a:pt x="7" y="31"/>
                      <a:pt x="11" y="33"/>
                      <a:pt x="15" y="33"/>
                    </a:cubicBezTo>
                    <a:cubicBezTo>
                      <a:pt x="18" y="33"/>
                      <a:pt x="22" y="32"/>
                      <a:pt x="26" y="31"/>
                    </a:cubicBezTo>
                    <a:cubicBezTo>
                      <a:pt x="26" y="29"/>
                      <a:pt x="28" y="28"/>
                      <a:pt x="30" y="27"/>
                    </a:cubicBezTo>
                    <a:cubicBezTo>
                      <a:pt x="30" y="30"/>
                      <a:pt x="33" y="32"/>
                      <a:pt x="34" y="34"/>
                    </a:cubicBezTo>
                    <a:cubicBezTo>
                      <a:pt x="33" y="34"/>
                      <a:pt x="32" y="34"/>
                      <a:pt x="31" y="34"/>
                    </a:cubicBezTo>
                    <a:cubicBezTo>
                      <a:pt x="29" y="34"/>
                      <a:pt x="26" y="34"/>
                      <a:pt x="26" y="37"/>
                    </a:cubicBezTo>
                    <a:cubicBezTo>
                      <a:pt x="26" y="39"/>
                      <a:pt x="31" y="42"/>
                      <a:pt x="34" y="42"/>
                    </a:cubicBezTo>
                    <a:cubicBezTo>
                      <a:pt x="41" y="42"/>
                      <a:pt x="47" y="40"/>
                      <a:pt x="53" y="37"/>
                    </a:cubicBezTo>
                    <a:cubicBezTo>
                      <a:pt x="54" y="37"/>
                      <a:pt x="72" y="33"/>
                      <a:pt x="72" y="32"/>
                    </a:cubicBezTo>
                    <a:cubicBezTo>
                      <a:pt x="72" y="32"/>
                      <a:pt x="72" y="32"/>
                      <a:pt x="73" y="32"/>
                    </a:cubicBezTo>
                    <a:cubicBezTo>
                      <a:pt x="75" y="32"/>
                      <a:pt x="78" y="32"/>
                      <a:pt x="81" y="33"/>
                    </a:cubicBezTo>
                    <a:cubicBezTo>
                      <a:pt x="84" y="33"/>
                      <a:pt x="87" y="33"/>
                      <a:pt x="89" y="33"/>
                    </a:cubicBezTo>
                    <a:cubicBezTo>
                      <a:pt x="89" y="33"/>
                      <a:pt x="90" y="33"/>
                      <a:pt x="90" y="33"/>
                    </a:cubicBezTo>
                    <a:cubicBezTo>
                      <a:pt x="93" y="32"/>
                      <a:pt x="99" y="24"/>
                      <a:pt x="99" y="20"/>
                    </a:cubicBezTo>
                    <a:cubicBezTo>
                      <a:pt x="99" y="16"/>
                      <a:pt x="96" y="13"/>
                      <a:pt x="93" y="13"/>
                    </a:cubicBezTo>
                    <a:cubicBezTo>
                      <a:pt x="89" y="13"/>
                      <a:pt x="88" y="16"/>
                      <a:pt x="85" y="16"/>
                    </a:cubicBezTo>
                    <a:cubicBezTo>
                      <a:pt x="80" y="16"/>
                      <a:pt x="74" y="10"/>
                      <a:pt x="74" y="6"/>
                    </a:cubicBezTo>
                    <a:cubicBezTo>
                      <a:pt x="74" y="5"/>
                      <a:pt x="74" y="4"/>
                      <a:pt x="74" y="2"/>
                    </a:cubicBezTo>
                    <a:cubicBezTo>
                      <a:pt x="72" y="2"/>
                      <a:pt x="71" y="1"/>
                      <a:pt x="6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116"/>
              <p:cNvSpPr>
                <a:spLocks/>
              </p:cNvSpPr>
              <p:nvPr/>
            </p:nvSpPr>
            <p:spPr bwMode="auto">
              <a:xfrm>
                <a:off x="3411986" y="2001837"/>
                <a:ext cx="30162" cy="22226"/>
              </a:xfrm>
              <a:custGeom>
                <a:avLst/>
                <a:gdLst>
                  <a:gd name="T0" fmla="*/ 13 w 14"/>
                  <a:gd name="T1" fmla="*/ 0 h 10"/>
                  <a:gd name="T2" fmla="*/ 0 w 14"/>
                  <a:gd name="T3" fmla="*/ 6 h 10"/>
                  <a:gd name="T4" fmla="*/ 5 w 14"/>
                  <a:gd name="T5" fmla="*/ 10 h 10"/>
                  <a:gd name="T6" fmla="*/ 14 w 14"/>
                  <a:gd name="T7" fmla="*/ 0 h 10"/>
                  <a:gd name="T8" fmla="*/ 13 w 14"/>
                  <a:gd name="T9" fmla="*/ 0 h 10"/>
                </a:gdLst>
                <a:ahLst/>
                <a:cxnLst>
                  <a:cxn ang="0">
                    <a:pos x="T0" y="T1"/>
                  </a:cxn>
                  <a:cxn ang="0">
                    <a:pos x="T2" y="T3"/>
                  </a:cxn>
                  <a:cxn ang="0">
                    <a:pos x="T4" y="T5"/>
                  </a:cxn>
                  <a:cxn ang="0">
                    <a:pos x="T6" y="T7"/>
                  </a:cxn>
                  <a:cxn ang="0">
                    <a:pos x="T8" y="T9"/>
                  </a:cxn>
                </a:cxnLst>
                <a:rect l="0" t="0" r="r" b="b"/>
                <a:pathLst>
                  <a:path w="14" h="10">
                    <a:moveTo>
                      <a:pt x="13" y="0"/>
                    </a:moveTo>
                    <a:cubicBezTo>
                      <a:pt x="10" y="0"/>
                      <a:pt x="0" y="2"/>
                      <a:pt x="0" y="6"/>
                    </a:cubicBezTo>
                    <a:cubicBezTo>
                      <a:pt x="0" y="8"/>
                      <a:pt x="3" y="10"/>
                      <a:pt x="5" y="10"/>
                    </a:cubicBezTo>
                    <a:cubicBezTo>
                      <a:pt x="9" y="10"/>
                      <a:pt x="13" y="4"/>
                      <a:pt x="14" y="0"/>
                    </a:cubicBezTo>
                    <a:cubicBezTo>
                      <a:pt x="13" y="0"/>
                      <a:pt x="13" y="0"/>
                      <a:pt x="1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117"/>
              <p:cNvSpPr>
                <a:spLocks/>
              </p:cNvSpPr>
              <p:nvPr/>
            </p:nvSpPr>
            <p:spPr bwMode="auto">
              <a:xfrm>
                <a:off x="3489772" y="1971675"/>
                <a:ext cx="22226" cy="6350"/>
              </a:xfrm>
              <a:custGeom>
                <a:avLst/>
                <a:gdLst>
                  <a:gd name="T0" fmla="*/ 10 w 10"/>
                  <a:gd name="T1" fmla="*/ 0 h 3"/>
                  <a:gd name="T2" fmla="*/ 0 w 10"/>
                  <a:gd name="T3" fmla="*/ 0 h 3"/>
                  <a:gd name="T4" fmla="*/ 4 w 10"/>
                  <a:gd name="T5" fmla="*/ 3 h 3"/>
                  <a:gd name="T6" fmla="*/ 10 w 10"/>
                  <a:gd name="T7" fmla="*/ 3 h 3"/>
                  <a:gd name="T8" fmla="*/ 10 w 10"/>
                  <a:gd name="T9" fmla="*/ 0 h 3"/>
                </a:gdLst>
                <a:ahLst/>
                <a:cxnLst>
                  <a:cxn ang="0">
                    <a:pos x="T0" y="T1"/>
                  </a:cxn>
                  <a:cxn ang="0">
                    <a:pos x="T2" y="T3"/>
                  </a:cxn>
                  <a:cxn ang="0">
                    <a:pos x="T4" y="T5"/>
                  </a:cxn>
                  <a:cxn ang="0">
                    <a:pos x="T6" y="T7"/>
                  </a:cxn>
                  <a:cxn ang="0">
                    <a:pos x="T8" y="T9"/>
                  </a:cxn>
                </a:cxnLst>
                <a:rect l="0" t="0" r="r" b="b"/>
                <a:pathLst>
                  <a:path w="10" h="3">
                    <a:moveTo>
                      <a:pt x="10" y="0"/>
                    </a:moveTo>
                    <a:cubicBezTo>
                      <a:pt x="0" y="0"/>
                      <a:pt x="0" y="0"/>
                      <a:pt x="0" y="0"/>
                    </a:cubicBezTo>
                    <a:cubicBezTo>
                      <a:pt x="0" y="2"/>
                      <a:pt x="2" y="3"/>
                      <a:pt x="4" y="3"/>
                    </a:cubicBezTo>
                    <a:cubicBezTo>
                      <a:pt x="4" y="3"/>
                      <a:pt x="9" y="3"/>
                      <a:pt x="10" y="3"/>
                    </a:cubicBezTo>
                    <a:cubicBezTo>
                      <a:pt x="10" y="0"/>
                      <a:pt x="10" y="0"/>
                      <a:pt x="1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118"/>
              <p:cNvSpPr>
                <a:spLocks/>
              </p:cNvSpPr>
              <p:nvPr/>
            </p:nvSpPr>
            <p:spPr bwMode="auto">
              <a:xfrm>
                <a:off x="3351661" y="1947863"/>
                <a:ext cx="123825" cy="63500"/>
              </a:xfrm>
              <a:custGeom>
                <a:avLst/>
                <a:gdLst>
                  <a:gd name="T0" fmla="*/ 52 w 57"/>
                  <a:gd name="T1" fmla="*/ 0 h 29"/>
                  <a:gd name="T2" fmla="*/ 40 w 57"/>
                  <a:gd name="T3" fmla="*/ 2 h 29"/>
                  <a:gd name="T4" fmla="*/ 34 w 57"/>
                  <a:gd name="T5" fmla="*/ 1 h 29"/>
                  <a:gd name="T6" fmla="*/ 20 w 57"/>
                  <a:gd name="T7" fmla="*/ 12 h 29"/>
                  <a:gd name="T8" fmla="*/ 6 w 57"/>
                  <a:gd name="T9" fmla="*/ 18 h 29"/>
                  <a:gd name="T10" fmla="*/ 0 w 57"/>
                  <a:gd name="T11" fmla="*/ 23 h 29"/>
                  <a:gd name="T12" fmla="*/ 3 w 57"/>
                  <a:gd name="T13" fmla="*/ 27 h 29"/>
                  <a:gd name="T14" fmla="*/ 8 w 57"/>
                  <a:gd name="T15" fmla="*/ 25 h 29"/>
                  <a:gd name="T16" fmla="*/ 13 w 57"/>
                  <a:gd name="T17" fmla="*/ 25 h 29"/>
                  <a:gd name="T18" fmla="*/ 16 w 57"/>
                  <a:gd name="T19" fmla="*/ 25 h 29"/>
                  <a:gd name="T20" fmla="*/ 20 w 57"/>
                  <a:gd name="T21" fmla="*/ 29 h 29"/>
                  <a:gd name="T22" fmla="*/ 26 w 57"/>
                  <a:gd name="T23" fmla="*/ 23 h 29"/>
                  <a:gd name="T24" fmla="*/ 27 w 57"/>
                  <a:gd name="T25" fmla="*/ 23 h 29"/>
                  <a:gd name="T26" fmla="*/ 36 w 57"/>
                  <a:gd name="T27" fmla="*/ 14 h 29"/>
                  <a:gd name="T28" fmla="*/ 43 w 57"/>
                  <a:gd name="T29" fmla="*/ 22 h 29"/>
                  <a:gd name="T30" fmla="*/ 55 w 57"/>
                  <a:gd name="T31" fmla="*/ 13 h 29"/>
                  <a:gd name="T32" fmla="*/ 53 w 57"/>
                  <a:gd name="T33" fmla="*/ 7 h 29"/>
                  <a:gd name="T34" fmla="*/ 57 w 57"/>
                  <a:gd name="T35" fmla="*/ 3 h 29"/>
                  <a:gd name="T36" fmla="*/ 52 w 57"/>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29">
                    <a:moveTo>
                      <a:pt x="52" y="0"/>
                    </a:moveTo>
                    <a:cubicBezTo>
                      <a:pt x="47" y="0"/>
                      <a:pt x="40" y="2"/>
                      <a:pt x="40" y="2"/>
                    </a:cubicBezTo>
                    <a:cubicBezTo>
                      <a:pt x="37" y="2"/>
                      <a:pt x="37" y="1"/>
                      <a:pt x="34" y="1"/>
                    </a:cubicBezTo>
                    <a:cubicBezTo>
                      <a:pt x="27" y="1"/>
                      <a:pt x="25" y="9"/>
                      <a:pt x="20" y="12"/>
                    </a:cubicBezTo>
                    <a:cubicBezTo>
                      <a:pt x="15" y="15"/>
                      <a:pt x="11" y="15"/>
                      <a:pt x="6" y="18"/>
                    </a:cubicBezTo>
                    <a:cubicBezTo>
                      <a:pt x="5" y="18"/>
                      <a:pt x="0" y="22"/>
                      <a:pt x="0" y="23"/>
                    </a:cubicBezTo>
                    <a:cubicBezTo>
                      <a:pt x="0" y="24"/>
                      <a:pt x="2" y="25"/>
                      <a:pt x="3" y="27"/>
                    </a:cubicBezTo>
                    <a:cubicBezTo>
                      <a:pt x="5" y="27"/>
                      <a:pt x="6" y="25"/>
                      <a:pt x="8" y="25"/>
                    </a:cubicBezTo>
                    <a:cubicBezTo>
                      <a:pt x="9" y="25"/>
                      <a:pt x="11" y="25"/>
                      <a:pt x="13" y="25"/>
                    </a:cubicBezTo>
                    <a:cubicBezTo>
                      <a:pt x="13" y="25"/>
                      <a:pt x="14" y="25"/>
                      <a:pt x="16" y="25"/>
                    </a:cubicBezTo>
                    <a:cubicBezTo>
                      <a:pt x="16" y="26"/>
                      <a:pt x="18" y="29"/>
                      <a:pt x="20" y="29"/>
                    </a:cubicBezTo>
                    <a:cubicBezTo>
                      <a:pt x="23" y="29"/>
                      <a:pt x="26" y="26"/>
                      <a:pt x="26" y="23"/>
                    </a:cubicBezTo>
                    <a:cubicBezTo>
                      <a:pt x="27" y="23"/>
                      <a:pt x="27" y="23"/>
                      <a:pt x="27" y="23"/>
                    </a:cubicBezTo>
                    <a:cubicBezTo>
                      <a:pt x="32" y="23"/>
                      <a:pt x="35" y="18"/>
                      <a:pt x="36" y="14"/>
                    </a:cubicBezTo>
                    <a:cubicBezTo>
                      <a:pt x="38" y="15"/>
                      <a:pt x="38" y="22"/>
                      <a:pt x="43" y="22"/>
                    </a:cubicBezTo>
                    <a:cubicBezTo>
                      <a:pt x="55" y="13"/>
                      <a:pt x="55" y="13"/>
                      <a:pt x="55" y="13"/>
                    </a:cubicBezTo>
                    <a:cubicBezTo>
                      <a:pt x="55" y="11"/>
                      <a:pt x="53" y="10"/>
                      <a:pt x="53" y="7"/>
                    </a:cubicBezTo>
                    <a:cubicBezTo>
                      <a:pt x="55" y="7"/>
                      <a:pt x="57" y="5"/>
                      <a:pt x="57" y="3"/>
                    </a:cubicBezTo>
                    <a:cubicBezTo>
                      <a:pt x="57" y="1"/>
                      <a:pt x="54" y="0"/>
                      <a:pt x="5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119"/>
              <p:cNvSpPr>
                <a:spLocks/>
              </p:cNvSpPr>
              <p:nvPr/>
            </p:nvSpPr>
            <p:spPr bwMode="auto">
              <a:xfrm>
                <a:off x="3513586" y="1897062"/>
                <a:ext cx="71437" cy="22226"/>
              </a:xfrm>
              <a:custGeom>
                <a:avLst/>
                <a:gdLst>
                  <a:gd name="T0" fmla="*/ 21 w 33"/>
                  <a:gd name="T1" fmla="*/ 0 h 10"/>
                  <a:gd name="T2" fmla="*/ 0 w 33"/>
                  <a:gd name="T3" fmla="*/ 10 h 10"/>
                  <a:gd name="T4" fmla="*/ 6 w 33"/>
                  <a:gd name="T5" fmla="*/ 8 h 10"/>
                  <a:gd name="T6" fmla="*/ 13 w 33"/>
                  <a:gd name="T7" fmla="*/ 10 h 10"/>
                  <a:gd name="T8" fmla="*/ 25 w 33"/>
                  <a:gd name="T9" fmla="*/ 10 h 10"/>
                  <a:gd name="T10" fmla="*/ 33 w 33"/>
                  <a:gd name="T11" fmla="*/ 8 h 10"/>
                  <a:gd name="T12" fmla="*/ 21 w 3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1" y="0"/>
                    </a:moveTo>
                    <a:cubicBezTo>
                      <a:pt x="17" y="0"/>
                      <a:pt x="0" y="7"/>
                      <a:pt x="0" y="10"/>
                    </a:cubicBezTo>
                    <a:cubicBezTo>
                      <a:pt x="3" y="10"/>
                      <a:pt x="4" y="8"/>
                      <a:pt x="6" y="8"/>
                    </a:cubicBezTo>
                    <a:cubicBezTo>
                      <a:pt x="9" y="8"/>
                      <a:pt x="10" y="10"/>
                      <a:pt x="13" y="10"/>
                    </a:cubicBezTo>
                    <a:cubicBezTo>
                      <a:pt x="19" y="10"/>
                      <a:pt x="18" y="10"/>
                      <a:pt x="25" y="10"/>
                    </a:cubicBezTo>
                    <a:cubicBezTo>
                      <a:pt x="29" y="10"/>
                      <a:pt x="31" y="9"/>
                      <a:pt x="33" y="8"/>
                    </a:cubicBezTo>
                    <a:cubicBezTo>
                      <a:pt x="32" y="4"/>
                      <a:pt x="27" y="0"/>
                      <a:pt x="2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20"/>
              <p:cNvSpPr>
                <a:spLocks/>
              </p:cNvSpPr>
              <p:nvPr/>
            </p:nvSpPr>
            <p:spPr bwMode="auto">
              <a:xfrm>
                <a:off x="3516761" y="1924050"/>
                <a:ext cx="61912" cy="30163"/>
              </a:xfrm>
              <a:custGeom>
                <a:avLst/>
                <a:gdLst>
                  <a:gd name="T0" fmla="*/ 23 w 29"/>
                  <a:gd name="T1" fmla="*/ 0 h 14"/>
                  <a:gd name="T2" fmla="*/ 0 w 29"/>
                  <a:gd name="T3" fmla="*/ 7 h 14"/>
                  <a:gd name="T4" fmla="*/ 9 w 29"/>
                  <a:gd name="T5" fmla="*/ 14 h 14"/>
                  <a:gd name="T6" fmla="*/ 24 w 29"/>
                  <a:gd name="T7" fmla="*/ 6 h 14"/>
                  <a:gd name="T8" fmla="*/ 16 w 29"/>
                  <a:gd name="T9" fmla="*/ 6 h 14"/>
                  <a:gd name="T10" fmla="*/ 29 w 29"/>
                  <a:gd name="T11" fmla="*/ 3 h 14"/>
                  <a:gd name="T12" fmla="*/ 23 w 2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9" h="14">
                    <a:moveTo>
                      <a:pt x="23" y="0"/>
                    </a:moveTo>
                    <a:cubicBezTo>
                      <a:pt x="18" y="0"/>
                      <a:pt x="0" y="0"/>
                      <a:pt x="0" y="7"/>
                    </a:cubicBezTo>
                    <a:cubicBezTo>
                      <a:pt x="0" y="9"/>
                      <a:pt x="5" y="14"/>
                      <a:pt x="9" y="14"/>
                    </a:cubicBezTo>
                    <a:cubicBezTo>
                      <a:pt x="16" y="14"/>
                      <a:pt x="25" y="12"/>
                      <a:pt x="24" y="6"/>
                    </a:cubicBezTo>
                    <a:cubicBezTo>
                      <a:pt x="16" y="6"/>
                      <a:pt x="16" y="6"/>
                      <a:pt x="16" y="6"/>
                    </a:cubicBezTo>
                    <a:cubicBezTo>
                      <a:pt x="21" y="6"/>
                      <a:pt x="25" y="5"/>
                      <a:pt x="29" y="3"/>
                    </a:cubicBezTo>
                    <a:cubicBezTo>
                      <a:pt x="28" y="1"/>
                      <a:pt x="27" y="0"/>
                      <a:pt x="2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121"/>
              <p:cNvSpPr>
                <a:spLocks/>
              </p:cNvSpPr>
              <p:nvPr/>
            </p:nvSpPr>
            <p:spPr bwMode="auto">
              <a:xfrm>
                <a:off x="3488186" y="1925638"/>
                <a:ext cx="19050" cy="17463"/>
              </a:xfrm>
              <a:custGeom>
                <a:avLst/>
                <a:gdLst>
                  <a:gd name="T0" fmla="*/ 2 w 9"/>
                  <a:gd name="T1" fmla="*/ 0 h 8"/>
                  <a:gd name="T2" fmla="*/ 0 w 9"/>
                  <a:gd name="T3" fmla="*/ 4 h 8"/>
                  <a:gd name="T4" fmla="*/ 5 w 9"/>
                  <a:gd name="T5" fmla="*/ 8 h 8"/>
                  <a:gd name="T6" fmla="*/ 9 w 9"/>
                  <a:gd name="T7" fmla="*/ 4 h 8"/>
                  <a:gd name="T8" fmla="*/ 2 w 9"/>
                  <a:gd name="T9" fmla="*/ 0 h 8"/>
                </a:gdLst>
                <a:ahLst/>
                <a:cxnLst>
                  <a:cxn ang="0">
                    <a:pos x="T0" y="T1"/>
                  </a:cxn>
                  <a:cxn ang="0">
                    <a:pos x="T2" y="T3"/>
                  </a:cxn>
                  <a:cxn ang="0">
                    <a:pos x="T4" y="T5"/>
                  </a:cxn>
                  <a:cxn ang="0">
                    <a:pos x="T6" y="T7"/>
                  </a:cxn>
                  <a:cxn ang="0">
                    <a:pos x="T8" y="T9"/>
                  </a:cxn>
                </a:cxnLst>
                <a:rect l="0" t="0" r="r" b="b"/>
                <a:pathLst>
                  <a:path w="9" h="8">
                    <a:moveTo>
                      <a:pt x="2" y="0"/>
                    </a:moveTo>
                    <a:cubicBezTo>
                      <a:pt x="1" y="0"/>
                      <a:pt x="0" y="1"/>
                      <a:pt x="0" y="4"/>
                    </a:cubicBezTo>
                    <a:cubicBezTo>
                      <a:pt x="0" y="5"/>
                      <a:pt x="3" y="8"/>
                      <a:pt x="5" y="8"/>
                    </a:cubicBezTo>
                    <a:cubicBezTo>
                      <a:pt x="7" y="8"/>
                      <a:pt x="8" y="6"/>
                      <a:pt x="9" y="4"/>
                    </a:cubicBezTo>
                    <a:cubicBezTo>
                      <a:pt x="8" y="4"/>
                      <a:pt x="4" y="0"/>
                      <a:pt x="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122"/>
              <p:cNvSpPr>
                <a:spLocks/>
              </p:cNvSpPr>
              <p:nvPr/>
            </p:nvSpPr>
            <p:spPr bwMode="auto">
              <a:xfrm>
                <a:off x="3713611" y="2079625"/>
                <a:ext cx="104775" cy="85725"/>
              </a:xfrm>
              <a:custGeom>
                <a:avLst/>
                <a:gdLst>
                  <a:gd name="T0" fmla="*/ 21 w 48"/>
                  <a:gd name="T1" fmla="*/ 0 h 39"/>
                  <a:gd name="T2" fmla="*/ 10 w 48"/>
                  <a:gd name="T3" fmla="*/ 4 h 39"/>
                  <a:gd name="T4" fmla="*/ 8 w 48"/>
                  <a:gd name="T5" fmla="*/ 6 h 39"/>
                  <a:gd name="T6" fmla="*/ 17 w 48"/>
                  <a:gd name="T7" fmla="*/ 10 h 39"/>
                  <a:gd name="T8" fmla="*/ 17 w 48"/>
                  <a:gd name="T9" fmla="*/ 17 h 39"/>
                  <a:gd name="T10" fmla="*/ 13 w 48"/>
                  <a:gd name="T11" fmla="*/ 17 h 39"/>
                  <a:gd name="T12" fmla="*/ 0 w 48"/>
                  <a:gd name="T13" fmla="*/ 14 h 39"/>
                  <a:gd name="T14" fmla="*/ 0 w 48"/>
                  <a:gd name="T15" fmla="*/ 19 h 39"/>
                  <a:gd name="T16" fmla="*/ 25 w 48"/>
                  <a:gd name="T17" fmla="*/ 34 h 39"/>
                  <a:gd name="T18" fmla="*/ 31 w 48"/>
                  <a:gd name="T19" fmla="*/ 39 h 39"/>
                  <a:gd name="T20" fmla="*/ 37 w 48"/>
                  <a:gd name="T21" fmla="*/ 34 h 39"/>
                  <a:gd name="T22" fmla="*/ 48 w 48"/>
                  <a:gd name="T23" fmla="*/ 20 h 39"/>
                  <a:gd name="T24" fmla="*/ 42 w 48"/>
                  <a:gd name="T25" fmla="*/ 18 h 39"/>
                  <a:gd name="T26" fmla="*/ 43 w 48"/>
                  <a:gd name="T27" fmla="*/ 14 h 39"/>
                  <a:gd name="T28" fmla="*/ 40 w 48"/>
                  <a:gd name="T29" fmla="*/ 12 h 39"/>
                  <a:gd name="T30" fmla="*/ 32 w 48"/>
                  <a:gd name="T31" fmla="*/ 14 h 39"/>
                  <a:gd name="T32" fmla="*/ 41 w 48"/>
                  <a:gd name="T33" fmla="*/ 3 h 39"/>
                  <a:gd name="T34" fmla="*/ 39 w 48"/>
                  <a:gd name="T35" fmla="*/ 0 h 39"/>
                  <a:gd name="T36" fmla="*/ 27 w 48"/>
                  <a:gd name="T37" fmla="*/ 0 h 39"/>
                  <a:gd name="T38" fmla="*/ 21 w 48"/>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9">
                    <a:moveTo>
                      <a:pt x="21" y="0"/>
                    </a:moveTo>
                    <a:cubicBezTo>
                      <a:pt x="17" y="0"/>
                      <a:pt x="13" y="1"/>
                      <a:pt x="10" y="4"/>
                    </a:cubicBezTo>
                    <a:cubicBezTo>
                      <a:pt x="10" y="5"/>
                      <a:pt x="8" y="5"/>
                      <a:pt x="8" y="6"/>
                    </a:cubicBezTo>
                    <a:cubicBezTo>
                      <a:pt x="8" y="10"/>
                      <a:pt x="14" y="9"/>
                      <a:pt x="17" y="10"/>
                    </a:cubicBezTo>
                    <a:cubicBezTo>
                      <a:pt x="17" y="17"/>
                      <a:pt x="17" y="17"/>
                      <a:pt x="17" y="17"/>
                    </a:cubicBezTo>
                    <a:cubicBezTo>
                      <a:pt x="15" y="17"/>
                      <a:pt x="16" y="17"/>
                      <a:pt x="13" y="17"/>
                    </a:cubicBezTo>
                    <a:cubicBezTo>
                      <a:pt x="8" y="17"/>
                      <a:pt x="4" y="14"/>
                      <a:pt x="0" y="14"/>
                    </a:cubicBezTo>
                    <a:cubicBezTo>
                      <a:pt x="0" y="19"/>
                      <a:pt x="0" y="19"/>
                      <a:pt x="0" y="19"/>
                    </a:cubicBezTo>
                    <a:cubicBezTo>
                      <a:pt x="9" y="27"/>
                      <a:pt x="17" y="26"/>
                      <a:pt x="25" y="34"/>
                    </a:cubicBezTo>
                    <a:cubicBezTo>
                      <a:pt x="27" y="35"/>
                      <a:pt x="28" y="39"/>
                      <a:pt x="31" y="39"/>
                    </a:cubicBezTo>
                    <a:cubicBezTo>
                      <a:pt x="34" y="39"/>
                      <a:pt x="35" y="35"/>
                      <a:pt x="37" y="34"/>
                    </a:cubicBezTo>
                    <a:cubicBezTo>
                      <a:pt x="46" y="31"/>
                      <a:pt x="47" y="35"/>
                      <a:pt x="48" y="20"/>
                    </a:cubicBezTo>
                    <a:cubicBezTo>
                      <a:pt x="47" y="19"/>
                      <a:pt x="43" y="19"/>
                      <a:pt x="42" y="18"/>
                    </a:cubicBezTo>
                    <a:cubicBezTo>
                      <a:pt x="42" y="15"/>
                      <a:pt x="43" y="18"/>
                      <a:pt x="43" y="14"/>
                    </a:cubicBezTo>
                    <a:cubicBezTo>
                      <a:pt x="43" y="13"/>
                      <a:pt x="42" y="12"/>
                      <a:pt x="40" y="12"/>
                    </a:cubicBezTo>
                    <a:cubicBezTo>
                      <a:pt x="37" y="12"/>
                      <a:pt x="34" y="14"/>
                      <a:pt x="32" y="14"/>
                    </a:cubicBezTo>
                    <a:cubicBezTo>
                      <a:pt x="34" y="11"/>
                      <a:pt x="41" y="9"/>
                      <a:pt x="41" y="3"/>
                    </a:cubicBezTo>
                    <a:cubicBezTo>
                      <a:pt x="41" y="2"/>
                      <a:pt x="39" y="0"/>
                      <a:pt x="39" y="0"/>
                    </a:cubicBezTo>
                    <a:cubicBezTo>
                      <a:pt x="39" y="0"/>
                      <a:pt x="32" y="0"/>
                      <a:pt x="27" y="0"/>
                    </a:cubicBezTo>
                    <a:cubicBezTo>
                      <a:pt x="25" y="0"/>
                      <a:pt x="23" y="0"/>
                      <a:pt x="2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123"/>
              <p:cNvSpPr>
                <a:spLocks/>
              </p:cNvSpPr>
              <p:nvPr/>
            </p:nvSpPr>
            <p:spPr bwMode="auto">
              <a:xfrm>
                <a:off x="3677098" y="1978025"/>
                <a:ext cx="117475" cy="58738"/>
              </a:xfrm>
              <a:custGeom>
                <a:avLst/>
                <a:gdLst>
                  <a:gd name="T0" fmla="*/ 27 w 54"/>
                  <a:gd name="T1" fmla="*/ 0 h 27"/>
                  <a:gd name="T2" fmla="*/ 24 w 54"/>
                  <a:gd name="T3" fmla="*/ 0 h 27"/>
                  <a:gd name="T4" fmla="*/ 34 w 54"/>
                  <a:gd name="T5" fmla="*/ 4 h 27"/>
                  <a:gd name="T6" fmla="*/ 34 w 54"/>
                  <a:gd name="T7" fmla="*/ 11 h 27"/>
                  <a:gd name="T8" fmla="*/ 19 w 54"/>
                  <a:gd name="T9" fmla="*/ 4 h 27"/>
                  <a:gd name="T10" fmla="*/ 19 w 54"/>
                  <a:gd name="T11" fmla="*/ 8 h 27"/>
                  <a:gd name="T12" fmla="*/ 24 w 54"/>
                  <a:gd name="T13" fmla="*/ 13 h 27"/>
                  <a:gd name="T14" fmla="*/ 22 w 54"/>
                  <a:gd name="T15" fmla="*/ 13 h 27"/>
                  <a:gd name="T16" fmla="*/ 3 w 54"/>
                  <a:gd name="T17" fmla="*/ 1 h 27"/>
                  <a:gd name="T18" fmla="*/ 0 w 54"/>
                  <a:gd name="T19" fmla="*/ 1 h 27"/>
                  <a:gd name="T20" fmla="*/ 1 w 54"/>
                  <a:gd name="T21" fmla="*/ 4 h 27"/>
                  <a:gd name="T22" fmla="*/ 0 w 54"/>
                  <a:gd name="T23" fmla="*/ 4 h 27"/>
                  <a:gd name="T24" fmla="*/ 0 w 54"/>
                  <a:gd name="T25" fmla="*/ 9 h 27"/>
                  <a:gd name="T26" fmla="*/ 6 w 54"/>
                  <a:gd name="T27" fmla="*/ 12 h 27"/>
                  <a:gd name="T28" fmla="*/ 7 w 54"/>
                  <a:gd name="T29" fmla="*/ 12 h 27"/>
                  <a:gd name="T30" fmla="*/ 8 w 54"/>
                  <a:gd name="T31" fmla="*/ 14 h 27"/>
                  <a:gd name="T32" fmla="*/ 13 w 54"/>
                  <a:gd name="T33" fmla="*/ 14 h 27"/>
                  <a:gd name="T34" fmla="*/ 16 w 54"/>
                  <a:gd name="T35" fmla="*/ 18 h 27"/>
                  <a:gd name="T36" fmla="*/ 37 w 54"/>
                  <a:gd name="T37" fmla="*/ 15 h 27"/>
                  <a:gd name="T38" fmla="*/ 40 w 54"/>
                  <a:gd name="T39" fmla="*/ 16 h 27"/>
                  <a:gd name="T40" fmla="*/ 33 w 54"/>
                  <a:gd name="T41" fmla="*/ 20 h 27"/>
                  <a:gd name="T42" fmla="*/ 33 w 54"/>
                  <a:gd name="T43" fmla="*/ 23 h 27"/>
                  <a:gd name="T44" fmla="*/ 31 w 54"/>
                  <a:gd name="T45" fmla="*/ 26 h 27"/>
                  <a:gd name="T46" fmla="*/ 35 w 54"/>
                  <a:gd name="T47" fmla="*/ 27 h 27"/>
                  <a:gd name="T48" fmla="*/ 40 w 54"/>
                  <a:gd name="T49" fmla="*/ 27 h 27"/>
                  <a:gd name="T50" fmla="*/ 51 w 54"/>
                  <a:gd name="T51" fmla="*/ 26 h 27"/>
                  <a:gd name="T52" fmla="*/ 54 w 54"/>
                  <a:gd name="T53" fmla="*/ 8 h 27"/>
                  <a:gd name="T54" fmla="*/ 48 w 54"/>
                  <a:gd name="T55" fmla="*/ 1 h 27"/>
                  <a:gd name="T56" fmla="*/ 42 w 54"/>
                  <a:gd name="T57" fmla="*/ 3 h 27"/>
                  <a:gd name="T58" fmla="*/ 30 w 54"/>
                  <a:gd name="T59" fmla="*/ 0 h 27"/>
                  <a:gd name="T60" fmla="*/ 27 w 54"/>
                  <a:gd name="T6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27">
                    <a:moveTo>
                      <a:pt x="27" y="0"/>
                    </a:moveTo>
                    <a:cubicBezTo>
                      <a:pt x="26" y="0"/>
                      <a:pt x="25" y="0"/>
                      <a:pt x="24" y="0"/>
                    </a:cubicBezTo>
                    <a:cubicBezTo>
                      <a:pt x="26" y="4"/>
                      <a:pt x="30" y="4"/>
                      <a:pt x="34" y="4"/>
                    </a:cubicBezTo>
                    <a:cubicBezTo>
                      <a:pt x="34" y="11"/>
                      <a:pt x="34" y="11"/>
                      <a:pt x="34" y="11"/>
                    </a:cubicBezTo>
                    <a:cubicBezTo>
                      <a:pt x="27" y="11"/>
                      <a:pt x="25" y="4"/>
                      <a:pt x="19" y="4"/>
                    </a:cubicBezTo>
                    <a:cubicBezTo>
                      <a:pt x="19" y="8"/>
                      <a:pt x="19" y="8"/>
                      <a:pt x="19" y="8"/>
                    </a:cubicBezTo>
                    <a:cubicBezTo>
                      <a:pt x="20" y="9"/>
                      <a:pt x="22" y="11"/>
                      <a:pt x="24" y="13"/>
                    </a:cubicBezTo>
                    <a:cubicBezTo>
                      <a:pt x="24" y="13"/>
                      <a:pt x="23" y="13"/>
                      <a:pt x="22" y="13"/>
                    </a:cubicBezTo>
                    <a:cubicBezTo>
                      <a:pt x="15" y="13"/>
                      <a:pt x="11" y="1"/>
                      <a:pt x="3" y="1"/>
                    </a:cubicBezTo>
                    <a:cubicBezTo>
                      <a:pt x="2" y="1"/>
                      <a:pt x="1" y="1"/>
                      <a:pt x="0" y="1"/>
                    </a:cubicBezTo>
                    <a:cubicBezTo>
                      <a:pt x="0" y="2"/>
                      <a:pt x="0" y="3"/>
                      <a:pt x="1" y="4"/>
                    </a:cubicBezTo>
                    <a:cubicBezTo>
                      <a:pt x="0" y="4"/>
                      <a:pt x="0" y="4"/>
                      <a:pt x="0" y="4"/>
                    </a:cubicBezTo>
                    <a:cubicBezTo>
                      <a:pt x="0" y="9"/>
                      <a:pt x="0" y="9"/>
                      <a:pt x="0" y="9"/>
                    </a:cubicBezTo>
                    <a:cubicBezTo>
                      <a:pt x="2" y="10"/>
                      <a:pt x="4" y="12"/>
                      <a:pt x="6" y="12"/>
                    </a:cubicBezTo>
                    <a:cubicBezTo>
                      <a:pt x="7" y="12"/>
                      <a:pt x="7" y="12"/>
                      <a:pt x="7" y="12"/>
                    </a:cubicBezTo>
                    <a:cubicBezTo>
                      <a:pt x="8" y="14"/>
                      <a:pt x="8" y="14"/>
                      <a:pt x="8" y="14"/>
                    </a:cubicBezTo>
                    <a:cubicBezTo>
                      <a:pt x="13" y="14"/>
                      <a:pt x="13" y="14"/>
                      <a:pt x="13" y="14"/>
                    </a:cubicBezTo>
                    <a:cubicBezTo>
                      <a:pt x="13" y="16"/>
                      <a:pt x="14" y="18"/>
                      <a:pt x="16" y="18"/>
                    </a:cubicBezTo>
                    <a:cubicBezTo>
                      <a:pt x="22" y="18"/>
                      <a:pt x="31" y="15"/>
                      <a:pt x="37" y="15"/>
                    </a:cubicBezTo>
                    <a:cubicBezTo>
                      <a:pt x="38" y="15"/>
                      <a:pt x="39" y="15"/>
                      <a:pt x="40" y="16"/>
                    </a:cubicBezTo>
                    <a:cubicBezTo>
                      <a:pt x="38" y="17"/>
                      <a:pt x="33" y="17"/>
                      <a:pt x="33" y="20"/>
                    </a:cubicBezTo>
                    <a:cubicBezTo>
                      <a:pt x="33" y="21"/>
                      <a:pt x="33" y="22"/>
                      <a:pt x="33" y="23"/>
                    </a:cubicBezTo>
                    <a:cubicBezTo>
                      <a:pt x="32" y="23"/>
                      <a:pt x="31" y="25"/>
                      <a:pt x="31" y="26"/>
                    </a:cubicBezTo>
                    <a:cubicBezTo>
                      <a:pt x="31" y="27"/>
                      <a:pt x="33" y="27"/>
                      <a:pt x="35" y="27"/>
                    </a:cubicBezTo>
                    <a:cubicBezTo>
                      <a:pt x="37" y="27"/>
                      <a:pt x="39" y="27"/>
                      <a:pt x="40" y="27"/>
                    </a:cubicBezTo>
                    <a:cubicBezTo>
                      <a:pt x="41" y="27"/>
                      <a:pt x="47" y="27"/>
                      <a:pt x="51" y="26"/>
                    </a:cubicBezTo>
                    <a:cubicBezTo>
                      <a:pt x="50" y="18"/>
                      <a:pt x="54" y="14"/>
                      <a:pt x="54" y="8"/>
                    </a:cubicBezTo>
                    <a:cubicBezTo>
                      <a:pt x="54" y="4"/>
                      <a:pt x="53" y="1"/>
                      <a:pt x="48" y="1"/>
                    </a:cubicBezTo>
                    <a:cubicBezTo>
                      <a:pt x="46" y="1"/>
                      <a:pt x="45" y="3"/>
                      <a:pt x="42" y="3"/>
                    </a:cubicBezTo>
                    <a:cubicBezTo>
                      <a:pt x="37" y="3"/>
                      <a:pt x="34" y="0"/>
                      <a:pt x="30" y="0"/>
                    </a:cubicBezTo>
                    <a:cubicBezTo>
                      <a:pt x="28" y="0"/>
                      <a:pt x="28" y="0"/>
                      <a:pt x="2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124"/>
              <p:cNvSpPr>
                <a:spLocks/>
              </p:cNvSpPr>
              <p:nvPr/>
            </p:nvSpPr>
            <p:spPr bwMode="auto">
              <a:xfrm>
                <a:off x="3765998" y="2212975"/>
                <a:ext cx="66675" cy="41275"/>
              </a:xfrm>
              <a:custGeom>
                <a:avLst/>
                <a:gdLst>
                  <a:gd name="T0" fmla="*/ 14 w 31"/>
                  <a:gd name="T1" fmla="*/ 0 h 19"/>
                  <a:gd name="T2" fmla="*/ 6 w 31"/>
                  <a:gd name="T3" fmla="*/ 9 h 19"/>
                  <a:gd name="T4" fmla="*/ 5 w 31"/>
                  <a:gd name="T5" fmla="*/ 9 h 19"/>
                  <a:gd name="T6" fmla="*/ 4 w 31"/>
                  <a:gd name="T7" fmla="*/ 9 h 19"/>
                  <a:gd name="T8" fmla="*/ 3 w 31"/>
                  <a:gd name="T9" fmla="*/ 9 h 19"/>
                  <a:gd name="T10" fmla="*/ 0 w 31"/>
                  <a:gd name="T11" fmla="*/ 10 h 19"/>
                  <a:gd name="T12" fmla="*/ 24 w 31"/>
                  <a:gd name="T13" fmla="*/ 19 h 19"/>
                  <a:gd name="T14" fmla="*/ 31 w 31"/>
                  <a:gd name="T15" fmla="*/ 14 h 19"/>
                  <a:gd name="T16" fmla="*/ 14 w 31"/>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9">
                    <a:moveTo>
                      <a:pt x="14" y="0"/>
                    </a:moveTo>
                    <a:cubicBezTo>
                      <a:pt x="8" y="0"/>
                      <a:pt x="9" y="8"/>
                      <a:pt x="6" y="9"/>
                    </a:cubicBezTo>
                    <a:cubicBezTo>
                      <a:pt x="6" y="9"/>
                      <a:pt x="6" y="9"/>
                      <a:pt x="5" y="9"/>
                    </a:cubicBezTo>
                    <a:cubicBezTo>
                      <a:pt x="5" y="9"/>
                      <a:pt x="5" y="9"/>
                      <a:pt x="4" y="9"/>
                    </a:cubicBezTo>
                    <a:cubicBezTo>
                      <a:pt x="4" y="9"/>
                      <a:pt x="3" y="9"/>
                      <a:pt x="3" y="9"/>
                    </a:cubicBezTo>
                    <a:cubicBezTo>
                      <a:pt x="1" y="9"/>
                      <a:pt x="0" y="9"/>
                      <a:pt x="0" y="10"/>
                    </a:cubicBezTo>
                    <a:cubicBezTo>
                      <a:pt x="0" y="11"/>
                      <a:pt x="21" y="19"/>
                      <a:pt x="24" y="19"/>
                    </a:cubicBezTo>
                    <a:cubicBezTo>
                      <a:pt x="28" y="19"/>
                      <a:pt x="29" y="16"/>
                      <a:pt x="31" y="14"/>
                    </a:cubicBezTo>
                    <a:cubicBezTo>
                      <a:pt x="30" y="10"/>
                      <a:pt x="18" y="0"/>
                      <a:pt x="1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125"/>
              <p:cNvSpPr>
                <a:spLocks/>
              </p:cNvSpPr>
              <p:nvPr/>
            </p:nvSpPr>
            <p:spPr bwMode="auto">
              <a:xfrm>
                <a:off x="3831086" y="2066925"/>
                <a:ext cx="90487" cy="74613"/>
              </a:xfrm>
              <a:custGeom>
                <a:avLst/>
                <a:gdLst>
                  <a:gd name="T0" fmla="*/ 14 w 42"/>
                  <a:gd name="T1" fmla="*/ 0 h 34"/>
                  <a:gd name="T2" fmla="*/ 7 w 42"/>
                  <a:gd name="T3" fmla="*/ 4 h 34"/>
                  <a:gd name="T4" fmla="*/ 7 w 42"/>
                  <a:gd name="T5" fmla="*/ 7 h 34"/>
                  <a:gd name="T6" fmla="*/ 0 w 42"/>
                  <a:gd name="T7" fmla="*/ 7 h 34"/>
                  <a:gd name="T8" fmla="*/ 0 w 42"/>
                  <a:gd name="T9" fmla="*/ 12 h 34"/>
                  <a:gd name="T10" fmla="*/ 5 w 42"/>
                  <a:gd name="T11" fmla="*/ 26 h 34"/>
                  <a:gd name="T12" fmla="*/ 4 w 42"/>
                  <a:gd name="T13" fmla="*/ 34 h 34"/>
                  <a:gd name="T14" fmla="*/ 10 w 42"/>
                  <a:gd name="T15" fmla="*/ 34 h 34"/>
                  <a:gd name="T16" fmla="*/ 16 w 42"/>
                  <a:gd name="T17" fmla="*/ 25 h 34"/>
                  <a:gd name="T18" fmla="*/ 13 w 42"/>
                  <a:gd name="T19" fmla="*/ 25 h 34"/>
                  <a:gd name="T20" fmla="*/ 15 w 42"/>
                  <a:gd name="T21" fmla="*/ 22 h 34"/>
                  <a:gd name="T22" fmla="*/ 21 w 42"/>
                  <a:gd name="T23" fmla="*/ 23 h 34"/>
                  <a:gd name="T24" fmla="*/ 37 w 42"/>
                  <a:gd name="T25" fmla="*/ 12 h 34"/>
                  <a:gd name="T26" fmla="*/ 42 w 42"/>
                  <a:gd name="T27" fmla="*/ 7 h 34"/>
                  <a:gd name="T28" fmla="*/ 42 w 42"/>
                  <a:gd name="T29" fmla="*/ 4 h 34"/>
                  <a:gd name="T30" fmla="*/ 14 w 42"/>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4" y="0"/>
                    </a:moveTo>
                    <a:cubicBezTo>
                      <a:pt x="8" y="0"/>
                      <a:pt x="7" y="4"/>
                      <a:pt x="7" y="4"/>
                    </a:cubicBezTo>
                    <a:cubicBezTo>
                      <a:pt x="7" y="5"/>
                      <a:pt x="6" y="7"/>
                      <a:pt x="7" y="7"/>
                    </a:cubicBezTo>
                    <a:cubicBezTo>
                      <a:pt x="5" y="7"/>
                      <a:pt x="2" y="7"/>
                      <a:pt x="0" y="7"/>
                    </a:cubicBezTo>
                    <a:cubicBezTo>
                      <a:pt x="0" y="12"/>
                      <a:pt x="0" y="12"/>
                      <a:pt x="0" y="12"/>
                    </a:cubicBezTo>
                    <a:cubicBezTo>
                      <a:pt x="2" y="18"/>
                      <a:pt x="0" y="21"/>
                      <a:pt x="5" y="26"/>
                    </a:cubicBezTo>
                    <a:cubicBezTo>
                      <a:pt x="4" y="27"/>
                      <a:pt x="4" y="30"/>
                      <a:pt x="4" y="34"/>
                    </a:cubicBezTo>
                    <a:cubicBezTo>
                      <a:pt x="10" y="34"/>
                      <a:pt x="10" y="34"/>
                      <a:pt x="10" y="34"/>
                    </a:cubicBezTo>
                    <a:cubicBezTo>
                      <a:pt x="13" y="31"/>
                      <a:pt x="16" y="30"/>
                      <a:pt x="16" y="25"/>
                    </a:cubicBezTo>
                    <a:cubicBezTo>
                      <a:pt x="13" y="25"/>
                      <a:pt x="13" y="25"/>
                      <a:pt x="13" y="25"/>
                    </a:cubicBezTo>
                    <a:cubicBezTo>
                      <a:pt x="14" y="22"/>
                      <a:pt x="14" y="22"/>
                      <a:pt x="15" y="22"/>
                    </a:cubicBezTo>
                    <a:cubicBezTo>
                      <a:pt x="16" y="22"/>
                      <a:pt x="17" y="23"/>
                      <a:pt x="21" y="23"/>
                    </a:cubicBezTo>
                    <a:cubicBezTo>
                      <a:pt x="29" y="23"/>
                      <a:pt x="33" y="17"/>
                      <a:pt x="37" y="12"/>
                    </a:cubicBezTo>
                    <a:cubicBezTo>
                      <a:pt x="37" y="12"/>
                      <a:pt x="42" y="8"/>
                      <a:pt x="42" y="7"/>
                    </a:cubicBezTo>
                    <a:cubicBezTo>
                      <a:pt x="42" y="6"/>
                      <a:pt x="42" y="5"/>
                      <a:pt x="42" y="4"/>
                    </a:cubicBezTo>
                    <a:cubicBezTo>
                      <a:pt x="32" y="4"/>
                      <a:pt x="24" y="0"/>
                      <a:pt x="1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126"/>
              <p:cNvSpPr>
                <a:spLocks/>
              </p:cNvSpPr>
              <p:nvPr/>
            </p:nvSpPr>
            <p:spPr bwMode="auto">
              <a:xfrm>
                <a:off x="3646936" y="1936750"/>
                <a:ext cx="30162" cy="23813"/>
              </a:xfrm>
              <a:custGeom>
                <a:avLst/>
                <a:gdLst>
                  <a:gd name="T0" fmla="*/ 0 w 14"/>
                  <a:gd name="T1" fmla="*/ 0 h 11"/>
                  <a:gd name="T2" fmla="*/ 10 w 14"/>
                  <a:gd name="T3" fmla="*/ 11 h 11"/>
                  <a:gd name="T4" fmla="*/ 14 w 14"/>
                  <a:gd name="T5" fmla="*/ 8 h 11"/>
                  <a:gd name="T6" fmla="*/ 0 w 14"/>
                  <a:gd name="T7" fmla="*/ 0 h 11"/>
                </a:gdLst>
                <a:ahLst/>
                <a:cxnLst>
                  <a:cxn ang="0">
                    <a:pos x="T0" y="T1"/>
                  </a:cxn>
                  <a:cxn ang="0">
                    <a:pos x="T2" y="T3"/>
                  </a:cxn>
                  <a:cxn ang="0">
                    <a:pos x="T4" y="T5"/>
                  </a:cxn>
                  <a:cxn ang="0">
                    <a:pos x="T6" y="T7"/>
                  </a:cxn>
                </a:cxnLst>
                <a:rect l="0" t="0" r="r" b="b"/>
                <a:pathLst>
                  <a:path w="14" h="11">
                    <a:moveTo>
                      <a:pt x="0" y="0"/>
                    </a:moveTo>
                    <a:cubicBezTo>
                      <a:pt x="0" y="4"/>
                      <a:pt x="7" y="11"/>
                      <a:pt x="10" y="11"/>
                    </a:cubicBezTo>
                    <a:cubicBezTo>
                      <a:pt x="12" y="11"/>
                      <a:pt x="14" y="10"/>
                      <a:pt x="14" y="8"/>
                    </a:cubicBezTo>
                    <a:cubicBezTo>
                      <a:pt x="8" y="6"/>
                      <a:pt x="8"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127"/>
              <p:cNvSpPr>
                <a:spLocks/>
              </p:cNvSpPr>
              <p:nvPr/>
            </p:nvSpPr>
            <p:spPr bwMode="auto">
              <a:xfrm>
                <a:off x="3665985" y="2019300"/>
                <a:ext cx="22226" cy="17463"/>
              </a:xfrm>
              <a:custGeom>
                <a:avLst/>
                <a:gdLst>
                  <a:gd name="T0" fmla="*/ 8 w 10"/>
                  <a:gd name="T1" fmla="*/ 0 h 8"/>
                  <a:gd name="T2" fmla="*/ 0 w 10"/>
                  <a:gd name="T3" fmla="*/ 8 h 8"/>
                  <a:gd name="T4" fmla="*/ 1 w 10"/>
                  <a:gd name="T5" fmla="*/ 8 h 8"/>
                  <a:gd name="T6" fmla="*/ 5 w 10"/>
                  <a:gd name="T7" fmla="*/ 8 h 8"/>
                  <a:gd name="T8" fmla="*/ 10 w 10"/>
                  <a:gd name="T9" fmla="*/ 4 h 8"/>
                  <a:gd name="T10" fmla="*/ 8 w 10"/>
                  <a:gd name="T11" fmla="*/ 0 h 8"/>
                </a:gdLst>
                <a:ahLst/>
                <a:cxnLst>
                  <a:cxn ang="0">
                    <a:pos x="T0" y="T1"/>
                  </a:cxn>
                  <a:cxn ang="0">
                    <a:pos x="T2" y="T3"/>
                  </a:cxn>
                  <a:cxn ang="0">
                    <a:pos x="T4" y="T5"/>
                  </a:cxn>
                  <a:cxn ang="0">
                    <a:pos x="T6" y="T7"/>
                  </a:cxn>
                  <a:cxn ang="0">
                    <a:pos x="T8" y="T9"/>
                  </a:cxn>
                  <a:cxn ang="0">
                    <a:pos x="T10" y="T11"/>
                  </a:cxn>
                </a:cxnLst>
                <a:rect l="0" t="0" r="r" b="b"/>
                <a:pathLst>
                  <a:path w="10" h="8">
                    <a:moveTo>
                      <a:pt x="8" y="0"/>
                    </a:moveTo>
                    <a:cubicBezTo>
                      <a:pt x="4" y="2"/>
                      <a:pt x="1" y="3"/>
                      <a:pt x="0" y="8"/>
                    </a:cubicBezTo>
                    <a:cubicBezTo>
                      <a:pt x="0" y="8"/>
                      <a:pt x="1" y="8"/>
                      <a:pt x="1" y="8"/>
                    </a:cubicBezTo>
                    <a:cubicBezTo>
                      <a:pt x="2" y="8"/>
                      <a:pt x="3" y="8"/>
                      <a:pt x="5" y="8"/>
                    </a:cubicBezTo>
                    <a:cubicBezTo>
                      <a:pt x="7" y="8"/>
                      <a:pt x="10" y="8"/>
                      <a:pt x="10" y="4"/>
                    </a:cubicBezTo>
                    <a:cubicBezTo>
                      <a:pt x="10" y="2"/>
                      <a:pt x="8" y="2"/>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128"/>
              <p:cNvSpPr>
                <a:spLocks/>
              </p:cNvSpPr>
              <p:nvPr/>
            </p:nvSpPr>
            <p:spPr bwMode="auto">
              <a:xfrm>
                <a:off x="3654873" y="1876425"/>
                <a:ext cx="112712" cy="58738"/>
              </a:xfrm>
              <a:custGeom>
                <a:avLst/>
                <a:gdLst>
                  <a:gd name="T0" fmla="*/ 9 w 52"/>
                  <a:gd name="T1" fmla="*/ 0 h 27"/>
                  <a:gd name="T2" fmla="*/ 0 w 52"/>
                  <a:gd name="T3" fmla="*/ 2 h 27"/>
                  <a:gd name="T4" fmla="*/ 5 w 52"/>
                  <a:gd name="T5" fmla="*/ 6 h 27"/>
                  <a:gd name="T6" fmla="*/ 3 w 52"/>
                  <a:gd name="T7" fmla="*/ 9 h 27"/>
                  <a:gd name="T8" fmla="*/ 5 w 52"/>
                  <a:gd name="T9" fmla="*/ 10 h 27"/>
                  <a:gd name="T10" fmla="*/ 13 w 52"/>
                  <a:gd name="T11" fmla="*/ 9 h 27"/>
                  <a:gd name="T12" fmla="*/ 13 w 52"/>
                  <a:gd name="T13" fmla="*/ 12 h 27"/>
                  <a:gd name="T14" fmla="*/ 4 w 52"/>
                  <a:gd name="T15" fmla="*/ 16 h 27"/>
                  <a:gd name="T16" fmla="*/ 10 w 52"/>
                  <a:gd name="T17" fmla="*/ 18 h 27"/>
                  <a:gd name="T18" fmla="*/ 12 w 52"/>
                  <a:gd name="T19" fmla="*/ 18 h 27"/>
                  <a:gd name="T20" fmla="*/ 18 w 52"/>
                  <a:gd name="T21" fmla="*/ 18 h 27"/>
                  <a:gd name="T22" fmla="*/ 21 w 52"/>
                  <a:gd name="T23" fmla="*/ 19 h 27"/>
                  <a:gd name="T24" fmla="*/ 23 w 52"/>
                  <a:gd name="T25" fmla="*/ 19 h 27"/>
                  <a:gd name="T26" fmla="*/ 34 w 52"/>
                  <a:gd name="T27" fmla="*/ 20 h 27"/>
                  <a:gd name="T28" fmla="*/ 47 w 52"/>
                  <a:gd name="T29" fmla="*/ 27 h 27"/>
                  <a:gd name="T30" fmla="*/ 52 w 52"/>
                  <a:gd name="T31" fmla="*/ 24 h 27"/>
                  <a:gd name="T32" fmla="*/ 44 w 52"/>
                  <a:gd name="T33" fmla="*/ 16 h 27"/>
                  <a:gd name="T34" fmla="*/ 47 w 52"/>
                  <a:gd name="T35" fmla="*/ 13 h 27"/>
                  <a:gd name="T36" fmla="*/ 38 w 52"/>
                  <a:gd name="T37" fmla="*/ 7 h 27"/>
                  <a:gd name="T38" fmla="*/ 34 w 52"/>
                  <a:gd name="T39" fmla="*/ 9 h 27"/>
                  <a:gd name="T40" fmla="*/ 25 w 52"/>
                  <a:gd name="T41" fmla="*/ 3 h 27"/>
                  <a:gd name="T42" fmla="*/ 20 w 52"/>
                  <a:gd name="T43" fmla="*/ 5 h 27"/>
                  <a:gd name="T44" fmla="*/ 9 w 52"/>
                  <a:gd name="T4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 h="27">
                    <a:moveTo>
                      <a:pt x="9" y="0"/>
                    </a:moveTo>
                    <a:cubicBezTo>
                      <a:pt x="6" y="0"/>
                      <a:pt x="3" y="1"/>
                      <a:pt x="0" y="2"/>
                    </a:cubicBezTo>
                    <a:cubicBezTo>
                      <a:pt x="0" y="5"/>
                      <a:pt x="1" y="6"/>
                      <a:pt x="5" y="6"/>
                    </a:cubicBezTo>
                    <a:cubicBezTo>
                      <a:pt x="4" y="7"/>
                      <a:pt x="4" y="8"/>
                      <a:pt x="3" y="9"/>
                    </a:cubicBezTo>
                    <a:cubicBezTo>
                      <a:pt x="4" y="10"/>
                      <a:pt x="4" y="10"/>
                      <a:pt x="5" y="10"/>
                    </a:cubicBezTo>
                    <a:cubicBezTo>
                      <a:pt x="6" y="10"/>
                      <a:pt x="9" y="9"/>
                      <a:pt x="13" y="9"/>
                    </a:cubicBezTo>
                    <a:cubicBezTo>
                      <a:pt x="12" y="10"/>
                      <a:pt x="12" y="12"/>
                      <a:pt x="13" y="12"/>
                    </a:cubicBezTo>
                    <a:cubicBezTo>
                      <a:pt x="9" y="14"/>
                      <a:pt x="7" y="13"/>
                      <a:pt x="4" y="16"/>
                    </a:cubicBezTo>
                    <a:cubicBezTo>
                      <a:pt x="6" y="18"/>
                      <a:pt x="7" y="18"/>
                      <a:pt x="10" y="18"/>
                    </a:cubicBezTo>
                    <a:cubicBezTo>
                      <a:pt x="10" y="18"/>
                      <a:pt x="11" y="18"/>
                      <a:pt x="12" y="18"/>
                    </a:cubicBezTo>
                    <a:cubicBezTo>
                      <a:pt x="14" y="18"/>
                      <a:pt x="16" y="18"/>
                      <a:pt x="18" y="18"/>
                    </a:cubicBezTo>
                    <a:cubicBezTo>
                      <a:pt x="19" y="18"/>
                      <a:pt x="20" y="18"/>
                      <a:pt x="21" y="19"/>
                    </a:cubicBezTo>
                    <a:cubicBezTo>
                      <a:pt x="22" y="19"/>
                      <a:pt x="23" y="19"/>
                      <a:pt x="23" y="19"/>
                    </a:cubicBezTo>
                    <a:cubicBezTo>
                      <a:pt x="27" y="19"/>
                      <a:pt x="30" y="20"/>
                      <a:pt x="34" y="20"/>
                    </a:cubicBezTo>
                    <a:cubicBezTo>
                      <a:pt x="41" y="20"/>
                      <a:pt x="40" y="27"/>
                      <a:pt x="47" y="27"/>
                    </a:cubicBezTo>
                    <a:cubicBezTo>
                      <a:pt x="49" y="27"/>
                      <a:pt x="52" y="27"/>
                      <a:pt x="52" y="24"/>
                    </a:cubicBezTo>
                    <a:cubicBezTo>
                      <a:pt x="52" y="21"/>
                      <a:pt x="47" y="18"/>
                      <a:pt x="44" y="16"/>
                    </a:cubicBezTo>
                    <a:cubicBezTo>
                      <a:pt x="45" y="15"/>
                      <a:pt x="46" y="14"/>
                      <a:pt x="47" y="13"/>
                    </a:cubicBezTo>
                    <a:cubicBezTo>
                      <a:pt x="45" y="12"/>
                      <a:pt x="42" y="7"/>
                      <a:pt x="38" y="7"/>
                    </a:cubicBezTo>
                    <a:cubicBezTo>
                      <a:pt x="36" y="7"/>
                      <a:pt x="36" y="9"/>
                      <a:pt x="34" y="9"/>
                    </a:cubicBezTo>
                    <a:cubicBezTo>
                      <a:pt x="31" y="9"/>
                      <a:pt x="31" y="3"/>
                      <a:pt x="25" y="3"/>
                    </a:cubicBezTo>
                    <a:cubicBezTo>
                      <a:pt x="23" y="3"/>
                      <a:pt x="22" y="5"/>
                      <a:pt x="20" y="5"/>
                    </a:cubicBezTo>
                    <a:cubicBezTo>
                      <a:pt x="16" y="5"/>
                      <a:pt x="15" y="0"/>
                      <a:pt x="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129"/>
              <p:cNvSpPr>
                <a:spLocks/>
              </p:cNvSpPr>
              <p:nvPr/>
            </p:nvSpPr>
            <p:spPr bwMode="auto">
              <a:xfrm>
                <a:off x="3700911" y="1928813"/>
                <a:ext cx="30162" cy="7938"/>
              </a:xfrm>
              <a:custGeom>
                <a:avLst/>
                <a:gdLst>
                  <a:gd name="T0" fmla="*/ 7 w 14"/>
                  <a:gd name="T1" fmla="*/ 0 h 4"/>
                  <a:gd name="T2" fmla="*/ 5 w 14"/>
                  <a:gd name="T3" fmla="*/ 4 h 4"/>
                  <a:gd name="T4" fmla="*/ 14 w 14"/>
                  <a:gd name="T5" fmla="*/ 2 h 4"/>
                  <a:gd name="T6" fmla="*/ 7 w 14"/>
                  <a:gd name="T7" fmla="*/ 0 h 4"/>
                </a:gdLst>
                <a:ahLst/>
                <a:cxnLst>
                  <a:cxn ang="0">
                    <a:pos x="T0" y="T1"/>
                  </a:cxn>
                  <a:cxn ang="0">
                    <a:pos x="T2" y="T3"/>
                  </a:cxn>
                  <a:cxn ang="0">
                    <a:pos x="T4" y="T5"/>
                  </a:cxn>
                  <a:cxn ang="0">
                    <a:pos x="T6" y="T7"/>
                  </a:cxn>
                </a:cxnLst>
                <a:rect l="0" t="0" r="r" b="b"/>
                <a:pathLst>
                  <a:path w="14" h="4">
                    <a:moveTo>
                      <a:pt x="7" y="0"/>
                    </a:moveTo>
                    <a:cubicBezTo>
                      <a:pt x="6" y="0"/>
                      <a:pt x="0" y="4"/>
                      <a:pt x="5" y="4"/>
                    </a:cubicBezTo>
                    <a:cubicBezTo>
                      <a:pt x="9" y="4"/>
                      <a:pt x="12" y="4"/>
                      <a:pt x="14" y="2"/>
                    </a:cubicBezTo>
                    <a:cubicBezTo>
                      <a:pt x="11" y="1"/>
                      <a:pt x="10" y="0"/>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130"/>
              <p:cNvSpPr>
                <a:spLocks/>
              </p:cNvSpPr>
              <p:nvPr/>
            </p:nvSpPr>
            <p:spPr bwMode="auto">
              <a:xfrm>
                <a:off x="3812035" y="1963737"/>
                <a:ext cx="301626" cy="92076"/>
              </a:xfrm>
              <a:custGeom>
                <a:avLst/>
                <a:gdLst>
                  <a:gd name="T0" fmla="*/ 8 w 139"/>
                  <a:gd name="T1" fmla="*/ 0 h 43"/>
                  <a:gd name="T2" fmla="*/ 0 w 139"/>
                  <a:gd name="T3" fmla="*/ 4 h 43"/>
                  <a:gd name="T4" fmla="*/ 20 w 139"/>
                  <a:gd name="T5" fmla="*/ 14 h 43"/>
                  <a:gd name="T6" fmla="*/ 26 w 139"/>
                  <a:gd name="T7" fmla="*/ 11 h 43"/>
                  <a:gd name="T8" fmla="*/ 37 w 139"/>
                  <a:gd name="T9" fmla="*/ 26 h 43"/>
                  <a:gd name="T10" fmla="*/ 34 w 139"/>
                  <a:gd name="T11" fmla="*/ 30 h 43"/>
                  <a:gd name="T12" fmla="*/ 54 w 139"/>
                  <a:gd name="T13" fmla="*/ 43 h 43"/>
                  <a:gd name="T14" fmla="*/ 62 w 139"/>
                  <a:gd name="T15" fmla="*/ 38 h 43"/>
                  <a:gd name="T16" fmla="*/ 66 w 139"/>
                  <a:gd name="T17" fmla="*/ 38 h 43"/>
                  <a:gd name="T18" fmla="*/ 74 w 139"/>
                  <a:gd name="T19" fmla="*/ 43 h 43"/>
                  <a:gd name="T20" fmla="*/ 80 w 139"/>
                  <a:gd name="T21" fmla="*/ 43 h 43"/>
                  <a:gd name="T22" fmla="*/ 102 w 139"/>
                  <a:gd name="T23" fmla="*/ 43 h 43"/>
                  <a:gd name="T24" fmla="*/ 109 w 139"/>
                  <a:gd name="T25" fmla="*/ 39 h 43"/>
                  <a:gd name="T26" fmla="*/ 115 w 139"/>
                  <a:gd name="T27" fmla="*/ 43 h 43"/>
                  <a:gd name="T28" fmla="*/ 139 w 139"/>
                  <a:gd name="T29" fmla="*/ 33 h 43"/>
                  <a:gd name="T30" fmla="*/ 137 w 139"/>
                  <a:gd name="T31" fmla="*/ 33 h 43"/>
                  <a:gd name="T32" fmla="*/ 135 w 139"/>
                  <a:gd name="T33" fmla="*/ 33 h 43"/>
                  <a:gd name="T34" fmla="*/ 136 w 139"/>
                  <a:gd name="T35" fmla="*/ 30 h 43"/>
                  <a:gd name="T36" fmla="*/ 139 w 139"/>
                  <a:gd name="T37" fmla="*/ 30 h 43"/>
                  <a:gd name="T38" fmla="*/ 116 w 139"/>
                  <a:gd name="T39" fmla="*/ 22 h 43"/>
                  <a:gd name="T40" fmla="*/ 81 w 139"/>
                  <a:gd name="T41" fmla="*/ 29 h 43"/>
                  <a:gd name="T42" fmla="*/ 61 w 139"/>
                  <a:gd name="T43" fmla="*/ 26 h 43"/>
                  <a:gd name="T44" fmla="*/ 58 w 139"/>
                  <a:gd name="T45" fmla="*/ 27 h 43"/>
                  <a:gd name="T46" fmla="*/ 57 w 139"/>
                  <a:gd name="T47" fmla="*/ 24 h 43"/>
                  <a:gd name="T48" fmla="*/ 59 w 139"/>
                  <a:gd name="T49" fmla="*/ 23 h 43"/>
                  <a:gd name="T50" fmla="*/ 46 w 139"/>
                  <a:gd name="T51" fmla="*/ 16 h 43"/>
                  <a:gd name="T52" fmla="*/ 57 w 139"/>
                  <a:gd name="T53" fmla="*/ 16 h 43"/>
                  <a:gd name="T54" fmla="*/ 44 w 139"/>
                  <a:gd name="T55" fmla="*/ 8 h 43"/>
                  <a:gd name="T56" fmla="*/ 39 w 139"/>
                  <a:gd name="T57" fmla="*/ 8 h 43"/>
                  <a:gd name="T58" fmla="*/ 33 w 139"/>
                  <a:gd name="T59" fmla="*/ 10 h 43"/>
                  <a:gd name="T60" fmla="*/ 8 w 139"/>
                  <a:gd name="T6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9" h="43">
                    <a:moveTo>
                      <a:pt x="8" y="0"/>
                    </a:moveTo>
                    <a:cubicBezTo>
                      <a:pt x="5" y="0"/>
                      <a:pt x="0" y="0"/>
                      <a:pt x="0" y="4"/>
                    </a:cubicBezTo>
                    <a:cubicBezTo>
                      <a:pt x="0" y="7"/>
                      <a:pt x="17" y="14"/>
                      <a:pt x="20" y="14"/>
                    </a:cubicBezTo>
                    <a:cubicBezTo>
                      <a:pt x="23" y="14"/>
                      <a:pt x="24" y="13"/>
                      <a:pt x="26" y="11"/>
                    </a:cubicBezTo>
                    <a:cubicBezTo>
                      <a:pt x="31" y="16"/>
                      <a:pt x="32" y="21"/>
                      <a:pt x="37" y="26"/>
                    </a:cubicBezTo>
                    <a:cubicBezTo>
                      <a:pt x="36" y="26"/>
                      <a:pt x="34" y="28"/>
                      <a:pt x="34" y="30"/>
                    </a:cubicBezTo>
                    <a:cubicBezTo>
                      <a:pt x="34" y="36"/>
                      <a:pt x="48" y="43"/>
                      <a:pt x="54" y="43"/>
                    </a:cubicBezTo>
                    <a:cubicBezTo>
                      <a:pt x="57" y="43"/>
                      <a:pt x="61" y="40"/>
                      <a:pt x="62" y="38"/>
                    </a:cubicBezTo>
                    <a:cubicBezTo>
                      <a:pt x="66" y="38"/>
                      <a:pt x="66" y="38"/>
                      <a:pt x="66" y="38"/>
                    </a:cubicBezTo>
                    <a:cubicBezTo>
                      <a:pt x="65" y="42"/>
                      <a:pt x="70" y="43"/>
                      <a:pt x="74" y="43"/>
                    </a:cubicBezTo>
                    <a:cubicBezTo>
                      <a:pt x="76" y="43"/>
                      <a:pt x="78" y="43"/>
                      <a:pt x="80" y="43"/>
                    </a:cubicBezTo>
                    <a:cubicBezTo>
                      <a:pt x="102" y="43"/>
                      <a:pt x="102" y="43"/>
                      <a:pt x="102" y="43"/>
                    </a:cubicBezTo>
                    <a:cubicBezTo>
                      <a:pt x="105" y="41"/>
                      <a:pt x="105" y="39"/>
                      <a:pt x="109" y="39"/>
                    </a:cubicBezTo>
                    <a:cubicBezTo>
                      <a:pt x="110" y="41"/>
                      <a:pt x="111" y="43"/>
                      <a:pt x="115" y="43"/>
                    </a:cubicBezTo>
                    <a:cubicBezTo>
                      <a:pt x="125" y="43"/>
                      <a:pt x="138" y="43"/>
                      <a:pt x="139" y="33"/>
                    </a:cubicBezTo>
                    <a:cubicBezTo>
                      <a:pt x="139" y="33"/>
                      <a:pt x="138" y="33"/>
                      <a:pt x="137" y="33"/>
                    </a:cubicBezTo>
                    <a:cubicBezTo>
                      <a:pt x="137" y="33"/>
                      <a:pt x="136" y="33"/>
                      <a:pt x="135" y="33"/>
                    </a:cubicBezTo>
                    <a:cubicBezTo>
                      <a:pt x="135" y="32"/>
                      <a:pt x="136" y="31"/>
                      <a:pt x="136" y="30"/>
                    </a:cubicBezTo>
                    <a:cubicBezTo>
                      <a:pt x="137" y="30"/>
                      <a:pt x="138" y="30"/>
                      <a:pt x="139" y="30"/>
                    </a:cubicBezTo>
                    <a:cubicBezTo>
                      <a:pt x="135" y="22"/>
                      <a:pt x="127" y="22"/>
                      <a:pt x="116" y="22"/>
                    </a:cubicBezTo>
                    <a:cubicBezTo>
                      <a:pt x="101" y="22"/>
                      <a:pt x="96" y="29"/>
                      <a:pt x="81" y="29"/>
                    </a:cubicBezTo>
                    <a:cubicBezTo>
                      <a:pt x="74" y="29"/>
                      <a:pt x="68" y="27"/>
                      <a:pt x="61" y="26"/>
                    </a:cubicBezTo>
                    <a:cubicBezTo>
                      <a:pt x="61" y="26"/>
                      <a:pt x="59" y="27"/>
                      <a:pt x="58" y="27"/>
                    </a:cubicBezTo>
                    <a:cubicBezTo>
                      <a:pt x="57" y="27"/>
                      <a:pt x="57" y="26"/>
                      <a:pt x="57" y="24"/>
                    </a:cubicBezTo>
                    <a:cubicBezTo>
                      <a:pt x="57" y="23"/>
                      <a:pt x="58" y="23"/>
                      <a:pt x="59" y="23"/>
                    </a:cubicBezTo>
                    <a:cubicBezTo>
                      <a:pt x="55" y="20"/>
                      <a:pt x="48" y="24"/>
                      <a:pt x="46" y="16"/>
                    </a:cubicBezTo>
                    <a:cubicBezTo>
                      <a:pt x="57" y="16"/>
                      <a:pt x="57" y="16"/>
                      <a:pt x="57" y="16"/>
                    </a:cubicBezTo>
                    <a:cubicBezTo>
                      <a:pt x="55" y="13"/>
                      <a:pt x="42" y="14"/>
                      <a:pt x="44" y="8"/>
                    </a:cubicBezTo>
                    <a:cubicBezTo>
                      <a:pt x="44" y="8"/>
                      <a:pt x="41" y="8"/>
                      <a:pt x="39" y="8"/>
                    </a:cubicBezTo>
                    <a:cubicBezTo>
                      <a:pt x="38" y="9"/>
                      <a:pt x="36" y="10"/>
                      <a:pt x="33" y="10"/>
                    </a:cubicBezTo>
                    <a:cubicBezTo>
                      <a:pt x="23" y="10"/>
                      <a:pt x="21" y="0"/>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131"/>
              <p:cNvSpPr>
                <a:spLocks/>
              </p:cNvSpPr>
              <p:nvPr/>
            </p:nvSpPr>
            <p:spPr bwMode="auto">
              <a:xfrm>
                <a:off x="3815210" y="2012950"/>
                <a:ext cx="52388" cy="41275"/>
              </a:xfrm>
              <a:custGeom>
                <a:avLst/>
                <a:gdLst>
                  <a:gd name="T0" fmla="*/ 12 w 24"/>
                  <a:gd name="T1" fmla="*/ 0 h 19"/>
                  <a:gd name="T2" fmla="*/ 4 w 24"/>
                  <a:gd name="T3" fmla="*/ 7 h 19"/>
                  <a:gd name="T4" fmla="*/ 0 w 24"/>
                  <a:gd name="T5" fmla="*/ 11 h 19"/>
                  <a:gd name="T6" fmla="*/ 18 w 24"/>
                  <a:gd name="T7" fmla="*/ 19 h 19"/>
                  <a:gd name="T8" fmla="*/ 24 w 24"/>
                  <a:gd name="T9" fmla="*/ 10 h 19"/>
                  <a:gd name="T10" fmla="*/ 12 w 24"/>
                  <a:gd name="T11" fmla="*/ 0 h 19"/>
                </a:gdLst>
                <a:ahLst/>
                <a:cxnLst>
                  <a:cxn ang="0">
                    <a:pos x="T0" y="T1"/>
                  </a:cxn>
                  <a:cxn ang="0">
                    <a:pos x="T2" y="T3"/>
                  </a:cxn>
                  <a:cxn ang="0">
                    <a:pos x="T4" y="T5"/>
                  </a:cxn>
                  <a:cxn ang="0">
                    <a:pos x="T6" y="T7"/>
                  </a:cxn>
                  <a:cxn ang="0">
                    <a:pos x="T8" y="T9"/>
                  </a:cxn>
                  <a:cxn ang="0">
                    <a:pos x="T10" y="T11"/>
                  </a:cxn>
                </a:cxnLst>
                <a:rect l="0" t="0" r="r" b="b"/>
                <a:pathLst>
                  <a:path w="24" h="19">
                    <a:moveTo>
                      <a:pt x="12" y="0"/>
                    </a:moveTo>
                    <a:cubicBezTo>
                      <a:pt x="6" y="0"/>
                      <a:pt x="7" y="7"/>
                      <a:pt x="4" y="7"/>
                    </a:cubicBezTo>
                    <a:cubicBezTo>
                      <a:pt x="3" y="7"/>
                      <a:pt x="0" y="8"/>
                      <a:pt x="0" y="11"/>
                    </a:cubicBezTo>
                    <a:cubicBezTo>
                      <a:pt x="0" y="11"/>
                      <a:pt x="16" y="19"/>
                      <a:pt x="18" y="19"/>
                    </a:cubicBezTo>
                    <a:cubicBezTo>
                      <a:pt x="22" y="19"/>
                      <a:pt x="24" y="14"/>
                      <a:pt x="24" y="10"/>
                    </a:cubicBezTo>
                    <a:cubicBezTo>
                      <a:pt x="24" y="6"/>
                      <a:pt x="17" y="0"/>
                      <a:pt x="1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132"/>
              <p:cNvSpPr>
                <a:spLocks/>
              </p:cNvSpPr>
              <p:nvPr/>
            </p:nvSpPr>
            <p:spPr bwMode="auto">
              <a:xfrm>
                <a:off x="3821561" y="1936750"/>
                <a:ext cx="49212" cy="12700"/>
              </a:xfrm>
              <a:custGeom>
                <a:avLst/>
                <a:gdLst>
                  <a:gd name="T0" fmla="*/ 22 w 22"/>
                  <a:gd name="T1" fmla="*/ 0 h 6"/>
                  <a:gd name="T2" fmla="*/ 20 w 22"/>
                  <a:gd name="T3" fmla="*/ 0 h 6"/>
                  <a:gd name="T4" fmla="*/ 18 w 22"/>
                  <a:gd name="T5" fmla="*/ 0 h 6"/>
                  <a:gd name="T6" fmla="*/ 0 w 22"/>
                  <a:gd name="T7" fmla="*/ 3 h 6"/>
                  <a:gd name="T8" fmla="*/ 18 w 22"/>
                  <a:gd name="T9" fmla="*/ 6 h 6"/>
                  <a:gd name="T10" fmla="*/ 22 w 22"/>
                  <a:gd name="T11" fmla="*/ 4 h 6"/>
                  <a:gd name="T12" fmla="*/ 22 w 2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2" h="6">
                    <a:moveTo>
                      <a:pt x="22" y="0"/>
                    </a:moveTo>
                    <a:cubicBezTo>
                      <a:pt x="21" y="0"/>
                      <a:pt x="21" y="0"/>
                      <a:pt x="20" y="0"/>
                    </a:cubicBezTo>
                    <a:cubicBezTo>
                      <a:pt x="20" y="0"/>
                      <a:pt x="20" y="0"/>
                      <a:pt x="18" y="0"/>
                    </a:cubicBezTo>
                    <a:cubicBezTo>
                      <a:pt x="13" y="0"/>
                      <a:pt x="3" y="1"/>
                      <a:pt x="0" y="3"/>
                    </a:cubicBezTo>
                    <a:cubicBezTo>
                      <a:pt x="0" y="3"/>
                      <a:pt x="16" y="6"/>
                      <a:pt x="18" y="6"/>
                    </a:cubicBezTo>
                    <a:cubicBezTo>
                      <a:pt x="20" y="6"/>
                      <a:pt x="22" y="5"/>
                      <a:pt x="22" y="4"/>
                    </a:cubicBezTo>
                    <a:cubicBezTo>
                      <a:pt x="22" y="3"/>
                      <a:pt x="22" y="2"/>
                      <a:pt x="2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133"/>
              <p:cNvSpPr>
                <a:spLocks/>
              </p:cNvSpPr>
              <p:nvPr/>
            </p:nvSpPr>
            <p:spPr bwMode="auto">
              <a:xfrm>
                <a:off x="3785048" y="1890713"/>
                <a:ext cx="57151" cy="44450"/>
              </a:xfrm>
              <a:custGeom>
                <a:avLst/>
                <a:gdLst>
                  <a:gd name="T0" fmla="*/ 6 w 26"/>
                  <a:gd name="T1" fmla="*/ 0 h 20"/>
                  <a:gd name="T2" fmla="*/ 0 w 26"/>
                  <a:gd name="T3" fmla="*/ 4 h 20"/>
                  <a:gd name="T4" fmla="*/ 9 w 26"/>
                  <a:gd name="T5" fmla="*/ 15 h 20"/>
                  <a:gd name="T6" fmla="*/ 6 w 26"/>
                  <a:gd name="T7" fmla="*/ 18 h 20"/>
                  <a:gd name="T8" fmla="*/ 12 w 26"/>
                  <a:gd name="T9" fmla="*/ 20 h 20"/>
                  <a:gd name="T10" fmla="*/ 26 w 26"/>
                  <a:gd name="T11" fmla="*/ 18 h 20"/>
                  <a:gd name="T12" fmla="*/ 26 w 26"/>
                  <a:gd name="T13" fmla="*/ 11 h 20"/>
                  <a:gd name="T14" fmla="*/ 16 w 26"/>
                  <a:gd name="T15" fmla="*/ 4 h 20"/>
                  <a:gd name="T16" fmla="*/ 6 w 26"/>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0">
                    <a:moveTo>
                      <a:pt x="6" y="0"/>
                    </a:moveTo>
                    <a:cubicBezTo>
                      <a:pt x="4" y="0"/>
                      <a:pt x="0" y="1"/>
                      <a:pt x="0" y="4"/>
                    </a:cubicBezTo>
                    <a:cubicBezTo>
                      <a:pt x="0" y="10"/>
                      <a:pt x="6" y="11"/>
                      <a:pt x="9" y="15"/>
                    </a:cubicBezTo>
                    <a:cubicBezTo>
                      <a:pt x="8" y="15"/>
                      <a:pt x="6" y="16"/>
                      <a:pt x="6" y="18"/>
                    </a:cubicBezTo>
                    <a:cubicBezTo>
                      <a:pt x="6" y="19"/>
                      <a:pt x="8" y="20"/>
                      <a:pt x="12" y="20"/>
                    </a:cubicBezTo>
                    <a:cubicBezTo>
                      <a:pt x="15" y="20"/>
                      <a:pt x="21" y="19"/>
                      <a:pt x="26" y="18"/>
                    </a:cubicBezTo>
                    <a:cubicBezTo>
                      <a:pt x="25" y="14"/>
                      <a:pt x="26" y="12"/>
                      <a:pt x="26" y="11"/>
                    </a:cubicBezTo>
                    <a:cubicBezTo>
                      <a:pt x="26" y="5"/>
                      <a:pt x="16" y="11"/>
                      <a:pt x="16" y="4"/>
                    </a:cubicBezTo>
                    <a:cubicBezTo>
                      <a:pt x="13" y="4"/>
                      <a:pt x="7" y="2"/>
                      <a:pt x="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134"/>
              <p:cNvSpPr>
                <a:spLocks/>
              </p:cNvSpPr>
              <p:nvPr/>
            </p:nvSpPr>
            <p:spPr bwMode="auto">
              <a:xfrm>
                <a:off x="3762822" y="1849438"/>
                <a:ext cx="22226" cy="11113"/>
              </a:xfrm>
              <a:custGeom>
                <a:avLst/>
                <a:gdLst>
                  <a:gd name="T0" fmla="*/ 4 w 10"/>
                  <a:gd name="T1" fmla="*/ 0 h 5"/>
                  <a:gd name="T2" fmla="*/ 0 w 10"/>
                  <a:gd name="T3" fmla="*/ 0 h 5"/>
                  <a:gd name="T4" fmla="*/ 5 w 10"/>
                  <a:gd name="T5" fmla="*/ 5 h 5"/>
                  <a:gd name="T6" fmla="*/ 10 w 10"/>
                  <a:gd name="T7" fmla="*/ 5 h 5"/>
                  <a:gd name="T8" fmla="*/ 10 w 10"/>
                  <a:gd name="T9" fmla="*/ 0 h 5"/>
                  <a:gd name="T10" fmla="*/ 4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4" y="0"/>
                    </a:moveTo>
                    <a:cubicBezTo>
                      <a:pt x="2" y="0"/>
                      <a:pt x="1" y="0"/>
                      <a:pt x="0" y="0"/>
                    </a:cubicBezTo>
                    <a:cubicBezTo>
                      <a:pt x="0" y="3"/>
                      <a:pt x="3" y="4"/>
                      <a:pt x="5" y="5"/>
                    </a:cubicBezTo>
                    <a:cubicBezTo>
                      <a:pt x="10" y="5"/>
                      <a:pt x="10" y="5"/>
                      <a:pt x="10" y="5"/>
                    </a:cubicBezTo>
                    <a:cubicBezTo>
                      <a:pt x="10" y="0"/>
                      <a:pt x="10" y="0"/>
                      <a:pt x="10" y="0"/>
                    </a:cubicBezTo>
                    <a:cubicBezTo>
                      <a:pt x="9" y="0"/>
                      <a:pt x="6"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135"/>
              <p:cNvSpPr>
                <a:spLocks/>
              </p:cNvSpPr>
              <p:nvPr/>
            </p:nvSpPr>
            <p:spPr bwMode="auto">
              <a:xfrm>
                <a:off x="3824736" y="1795463"/>
                <a:ext cx="190500" cy="128588"/>
              </a:xfrm>
              <a:custGeom>
                <a:avLst/>
                <a:gdLst>
                  <a:gd name="T0" fmla="*/ 16 w 88"/>
                  <a:gd name="T1" fmla="*/ 0 h 59"/>
                  <a:gd name="T2" fmla="*/ 24 w 88"/>
                  <a:gd name="T3" fmla="*/ 6 h 59"/>
                  <a:gd name="T4" fmla="*/ 19 w 88"/>
                  <a:gd name="T5" fmla="*/ 6 h 59"/>
                  <a:gd name="T6" fmla="*/ 16 w 88"/>
                  <a:gd name="T7" fmla="*/ 5 h 59"/>
                  <a:gd name="T8" fmla="*/ 9 w 88"/>
                  <a:gd name="T9" fmla="*/ 8 h 59"/>
                  <a:gd name="T10" fmla="*/ 12 w 88"/>
                  <a:gd name="T11" fmla="*/ 13 h 59"/>
                  <a:gd name="T12" fmla="*/ 17 w 88"/>
                  <a:gd name="T13" fmla="*/ 12 h 59"/>
                  <a:gd name="T14" fmla="*/ 20 w 88"/>
                  <a:gd name="T15" fmla="*/ 13 h 59"/>
                  <a:gd name="T16" fmla="*/ 17 w 88"/>
                  <a:gd name="T17" fmla="*/ 15 h 59"/>
                  <a:gd name="T18" fmla="*/ 10 w 88"/>
                  <a:gd name="T19" fmla="*/ 14 h 59"/>
                  <a:gd name="T20" fmla="*/ 8 w 88"/>
                  <a:gd name="T21" fmla="*/ 14 h 59"/>
                  <a:gd name="T22" fmla="*/ 3 w 88"/>
                  <a:gd name="T23" fmla="*/ 16 h 59"/>
                  <a:gd name="T24" fmla="*/ 16 w 88"/>
                  <a:gd name="T25" fmla="*/ 23 h 59"/>
                  <a:gd name="T26" fmla="*/ 13 w 88"/>
                  <a:gd name="T27" fmla="*/ 25 h 59"/>
                  <a:gd name="T28" fmla="*/ 4 w 88"/>
                  <a:gd name="T29" fmla="*/ 22 h 59"/>
                  <a:gd name="T30" fmla="*/ 0 w 88"/>
                  <a:gd name="T31" fmla="*/ 22 h 59"/>
                  <a:gd name="T32" fmla="*/ 17 w 88"/>
                  <a:gd name="T33" fmla="*/ 31 h 59"/>
                  <a:gd name="T34" fmla="*/ 10 w 88"/>
                  <a:gd name="T35" fmla="*/ 35 h 59"/>
                  <a:gd name="T36" fmla="*/ 12 w 88"/>
                  <a:gd name="T37" fmla="*/ 38 h 59"/>
                  <a:gd name="T38" fmla="*/ 18 w 88"/>
                  <a:gd name="T39" fmla="*/ 35 h 59"/>
                  <a:gd name="T40" fmla="*/ 22 w 88"/>
                  <a:gd name="T41" fmla="*/ 39 h 59"/>
                  <a:gd name="T42" fmla="*/ 31 w 88"/>
                  <a:gd name="T43" fmla="*/ 37 h 59"/>
                  <a:gd name="T44" fmla="*/ 42 w 88"/>
                  <a:gd name="T45" fmla="*/ 39 h 59"/>
                  <a:gd name="T46" fmla="*/ 21 w 88"/>
                  <a:gd name="T47" fmla="*/ 45 h 59"/>
                  <a:gd name="T48" fmla="*/ 34 w 88"/>
                  <a:gd name="T49" fmla="*/ 52 h 59"/>
                  <a:gd name="T50" fmla="*/ 30 w 88"/>
                  <a:gd name="T51" fmla="*/ 54 h 59"/>
                  <a:gd name="T52" fmla="*/ 41 w 88"/>
                  <a:gd name="T53" fmla="*/ 59 h 59"/>
                  <a:gd name="T54" fmla="*/ 48 w 88"/>
                  <a:gd name="T55" fmla="*/ 52 h 59"/>
                  <a:gd name="T56" fmla="*/ 58 w 88"/>
                  <a:gd name="T57" fmla="*/ 57 h 59"/>
                  <a:gd name="T58" fmla="*/ 58 w 88"/>
                  <a:gd name="T59" fmla="*/ 57 h 59"/>
                  <a:gd name="T60" fmla="*/ 58 w 88"/>
                  <a:gd name="T61" fmla="*/ 54 h 59"/>
                  <a:gd name="T62" fmla="*/ 63 w 88"/>
                  <a:gd name="T63" fmla="*/ 54 h 59"/>
                  <a:gd name="T64" fmla="*/ 60 w 88"/>
                  <a:gd name="T65" fmla="*/ 48 h 59"/>
                  <a:gd name="T66" fmla="*/ 63 w 88"/>
                  <a:gd name="T67" fmla="*/ 44 h 59"/>
                  <a:gd name="T68" fmla="*/ 68 w 88"/>
                  <a:gd name="T69" fmla="*/ 49 h 59"/>
                  <a:gd name="T70" fmla="*/ 81 w 88"/>
                  <a:gd name="T71" fmla="*/ 40 h 59"/>
                  <a:gd name="T72" fmla="*/ 87 w 88"/>
                  <a:gd name="T73" fmla="*/ 39 h 59"/>
                  <a:gd name="T74" fmla="*/ 88 w 88"/>
                  <a:gd name="T75" fmla="*/ 35 h 59"/>
                  <a:gd name="T76" fmla="*/ 74 w 88"/>
                  <a:gd name="T77" fmla="*/ 31 h 59"/>
                  <a:gd name="T78" fmla="*/ 70 w 88"/>
                  <a:gd name="T79" fmla="*/ 32 h 59"/>
                  <a:gd name="T80" fmla="*/ 69 w 88"/>
                  <a:gd name="T81" fmla="*/ 31 h 59"/>
                  <a:gd name="T82" fmla="*/ 71 w 88"/>
                  <a:gd name="T83" fmla="*/ 27 h 59"/>
                  <a:gd name="T84" fmla="*/ 68 w 88"/>
                  <a:gd name="T85" fmla="*/ 23 h 59"/>
                  <a:gd name="T86" fmla="*/ 64 w 88"/>
                  <a:gd name="T87" fmla="*/ 18 h 59"/>
                  <a:gd name="T88" fmla="*/ 61 w 88"/>
                  <a:gd name="T89" fmla="*/ 18 h 59"/>
                  <a:gd name="T90" fmla="*/ 62 w 88"/>
                  <a:gd name="T91" fmla="*/ 20 h 59"/>
                  <a:gd name="T92" fmla="*/ 62 w 88"/>
                  <a:gd name="T93" fmla="*/ 23 h 59"/>
                  <a:gd name="T94" fmla="*/ 59 w 88"/>
                  <a:gd name="T95" fmla="*/ 23 h 59"/>
                  <a:gd name="T96" fmla="*/ 54 w 88"/>
                  <a:gd name="T97" fmla="*/ 15 h 59"/>
                  <a:gd name="T98" fmla="*/ 51 w 88"/>
                  <a:gd name="T99" fmla="*/ 15 h 59"/>
                  <a:gd name="T100" fmla="*/ 48 w 88"/>
                  <a:gd name="T101" fmla="*/ 15 h 59"/>
                  <a:gd name="T102" fmla="*/ 46 w 88"/>
                  <a:gd name="T103" fmla="*/ 15 h 59"/>
                  <a:gd name="T104" fmla="*/ 43 w 88"/>
                  <a:gd name="T105" fmla="*/ 15 h 59"/>
                  <a:gd name="T106" fmla="*/ 34 w 88"/>
                  <a:gd name="T107" fmla="*/ 3 h 59"/>
                  <a:gd name="T108" fmla="*/ 16 w 88"/>
                  <a:gd name="T10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 h="59">
                    <a:moveTo>
                      <a:pt x="16" y="0"/>
                    </a:moveTo>
                    <a:cubicBezTo>
                      <a:pt x="16" y="4"/>
                      <a:pt x="21" y="4"/>
                      <a:pt x="24" y="6"/>
                    </a:cubicBezTo>
                    <a:cubicBezTo>
                      <a:pt x="19" y="6"/>
                      <a:pt x="19" y="6"/>
                      <a:pt x="19" y="6"/>
                    </a:cubicBezTo>
                    <a:cubicBezTo>
                      <a:pt x="18" y="5"/>
                      <a:pt x="17" y="5"/>
                      <a:pt x="16" y="5"/>
                    </a:cubicBezTo>
                    <a:cubicBezTo>
                      <a:pt x="13" y="5"/>
                      <a:pt x="11" y="7"/>
                      <a:pt x="9" y="8"/>
                    </a:cubicBezTo>
                    <a:cubicBezTo>
                      <a:pt x="9" y="8"/>
                      <a:pt x="11" y="13"/>
                      <a:pt x="12" y="13"/>
                    </a:cubicBezTo>
                    <a:cubicBezTo>
                      <a:pt x="14" y="13"/>
                      <a:pt x="15" y="12"/>
                      <a:pt x="17" y="12"/>
                    </a:cubicBezTo>
                    <a:cubicBezTo>
                      <a:pt x="18" y="12"/>
                      <a:pt x="19" y="12"/>
                      <a:pt x="20" y="13"/>
                    </a:cubicBezTo>
                    <a:cubicBezTo>
                      <a:pt x="19" y="14"/>
                      <a:pt x="19" y="15"/>
                      <a:pt x="17" y="15"/>
                    </a:cubicBezTo>
                    <a:cubicBezTo>
                      <a:pt x="15" y="15"/>
                      <a:pt x="14" y="14"/>
                      <a:pt x="10" y="14"/>
                    </a:cubicBezTo>
                    <a:cubicBezTo>
                      <a:pt x="9" y="14"/>
                      <a:pt x="9" y="14"/>
                      <a:pt x="8" y="14"/>
                    </a:cubicBezTo>
                    <a:cubicBezTo>
                      <a:pt x="6" y="14"/>
                      <a:pt x="3" y="14"/>
                      <a:pt x="3" y="16"/>
                    </a:cubicBezTo>
                    <a:cubicBezTo>
                      <a:pt x="3" y="19"/>
                      <a:pt x="12" y="21"/>
                      <a:pt x="16" y="23"/>
                    </a:cubicBezTo>
                    <a:cubicBezTo>
                      <a:pt x="16" y="23"/>
                      <a:pt x="14" y="25"/>
                      <a:pt x="13" y="25"/>
                    </a:cubicBezTo>
                    <a:cubicBezTo>
                      <a:pt x="10" y="25"/>
                      <a:pt x="6" y="23"/>
                      <a:pt x="4" y="22"/>
                    </a:cubicBezTo>
                    <a:cubicBezTo>
                      <a:pt x="0" y="22"/>
                      <a:pt x="0" y="22"/>
                      <a:pt x="0" y="22"/>
                    </a:cubicBezTo>
                    <a:cubicBezTo>
                      <a:pt x="1" y="30"/>
                      <a:pt x="7" y="31"/>
                      <a:pt x="17" y="31"/>
                    </a:cubicBezTo>
                    <a:cubicBezTo>
                      <a:pt x="15" y="33"/>
                      <a:pt x="13" y="34"/>
                      <a:pt x="10" y="35"/>
                    </a:cubicBezTo>
                    <a:cubicBezTo>
                      <a:pt x="10" y="36"/>
                      <a:pt x="10" y="38"/>
                      <a:pt x="12" y="38"/>
                    </a:cubicBezTo>
                    <a:cubicBezTo>
                      <a:pt x="15" y="38"/>
                      <a:pt x="16" y="36"/>
                      <a:pt x="18" y="35"/>
                    </a:cubicBezTo>
                    <a:cubicBezTo>
                      <a:pt x="19" y="37"/>
                      <a:pt x="19" y="39"/>
                      <a:pt x="22" y="39"/>
                    </a:cubicBezTo>
                    <a:cubicBezTo>
                      <a:pt x="26" y="39"/>
                      <a:pt x="27" y="37"/>
                      <a:pt x="31" y="37"/>
                    </a:cubicBezTo>
                    <a:cubicBezTo>
                      <a:pt x="35" y="37"/>
                      <a:pt x="38" y="38"/>
                      <a:pt x="42" y="39"/>
                    </a:cubicBezTo>
                    <a:cubicBezTo>
                      <a:pt x="38" y="40"/>
                      <a:pt x="21" y="39"/>
                      <a:pt x="21" y="45"/>
                    </a:cubicBezTo>
                    <a:cubicBezTo>
                      <a:pt x="21" y="49"/>
                      <a:pt x="29" y="52"/>
                      <a:pt x="34" y="52"/>
                    </a:cubicBezTo>
                    <a:cubicBezTo>
                      <a:pt x="33" y="53"/>
                      <a:pt x="32" y="53"/>
                      <a:pt x="30" y="54"/>
                    </a:cubicBezTo>
                    <a:cubicBezTo>
                      <a:pt x="30" y="58"/>
                      <a:pt x="37" y="59"/>
                      <a:pt x="41" y="59"/>
                    </a:cubicBezTo>
                    <a:cubicBezTo>
                      <a:pt x="45" y="59"/>
                      <a:pt x="48" y="57"/>
                      <a:pt x="48" y="52"/>
                    </a:cubicBezTo>
                    <a:cubicBezTo>
                      <a:pt x="50" y="54"/>
                      <a:pt x="55" y="57"/>
                      <a:pt x="58" y="57"/>
                    </a:cubicBezTo>
                    <a:cubicBezTo>
                      <a:pt x="58" y="57"/>
                      <a:pt x="58" y="57"/>
                      <a:pt x="58" y="57"/>
                    </a:cubicBezTo>
                    <a:cubicBezTo>
                      <a:pt x="58" y="54"/>
                      <a:pt x="58" y="54"/>
                      <a:pt x="58" y="54"/>
                    </a:cubicBezTo>
                    <a:cubicBezTo>
                      <a:pt x="63" y="54"/>
                      <a:pt x="63" y="54"/>
                      <a:pt x="63" y="54"/>
                    </a:cubicBezTo>
                    <a:cubicBezTo>
                      <a:pt x="62" y="51"/>
                      <a:pt x="61" y="51"/>
                      <a:pt x="60" y="48"/>
                    </a:cubicBezTo>
                    <a:cubicBezTo>
                      <a:pt x="61" y="47"/>
                      <a:pt x="62" y="45"/>
                      <a:pt x="63" y="44"/>
                    </a:cubicBezTo>
                    <a:cubicBezTo>
                      <a:pt x="64" y="47"/>
                      <a:pt x="64" y="49"/>
                      <a:pt x="68" y="49"/>
                    </a:cubicBezTo>
                    <a:cubicBezTo>
                      <a:pt x="71" y="49"/>
                      <a:pt x="75" y="41"/>
                      <a:pt x="81" y="40"/>
                    </a:cubicBezTo>
                    <a:cubicBezTo>
                      <a:pt x="83" y="40"/>
                      <a:pt x="86" y="41"/>
                      <a:pt x="87" y="39"/>
                    </a:cubicBezTo>
                    <a:cubicBezTo>
                      <a:pt x="88" y="38"/>
                      <a:pt x="88" y="37"/>
                      <a:pt x="88" y="35"/>
                    </a:cubicBezTo>
                    <a:cubicBezTo>
                      <a:pt x="84" y="34"/>
                      <a:pt x="77" y="31"/>
                      <a:pt x="74" y="31"/>
                    </a:cubicBezTo>
                    <a:cubicBezTo>
                      <a:pt x="73" y="31"/>
                      <a:pt x="71" y="32"/>
                      <a:pt x="70" y="32"/>
                    </a:cubicBezTo>
                    <a:cubicBezTo>
                      <a:pt x="69" y="32"/>
                      <a:pt x="69" y="32"/>
                      <a:pt x="69" y="31"/>
                    </a:cubicBezTo>
                    <a:cubicBezTo>
                      <a:pt x="69" y="29"/>
                      <a:pt x="71" y="29"/>
                      <a:pt x="71" y="27"/>
                    </a:cubicBezTo>
                    <a:cubicBezTo>
                      <a:pt x="71" y="25"/>
                      <a:pt x="68" y="25"/>
                      <a:pt x="68" y="23"/>
                    </a:cubicBezTo>
                    <a:cubicBezTo>
                      <a:pt x="68" y="19"/>
                      <a:pt x="68" y="18"/>
                      <a:pt x="64" y="18"/>
                    </a:cubicBezTo>
                    <a:cubicBezTo>
                      <a:pt x="63" y="18"/>
                      <a:pt x="62" y="18"/>
                      <a:pt x="61" y="18"/>
                    </a:cubicBezTo>
                    <a:cubicBezTo>
                      <a:pt x="62" y="20"/>
                      <a:pt x="62" y="20"/>
                      <a:pt x="62" y="20"/>
                    </a:cubicBezTo>
                    <a:cubicBezTo>
                      <a:pt x="62" y="23"/>
                      <a:pt x="62" y="23"/>
                      <a:pt x="62" y="23"/>
                    </a:cubicBezTo>
                    <a:cubicBezTo>
                      <a:pt x="59" y="23"/>
                      <a:pt x="59" y="23"/>
                      <a:pt x="59" y="23"/>
                    </a:cubicBezTo>
                    <a:cubicBezTo>
                      <a:pt x="57" y="21"/>
                      <a:pt x="58" y="17"/>
                      <a:pt x="54" y="15"/>
                    </a:cubicBezTo>
                    <a:cubicBezTo>
                      <a:pt x="53" y="15"/>
                      <a:pt x="52" y="15"/>
                      <a:pt x="51" y="15"/>
                    </a:cubicBezTo>
                    <a:cubicBezTo>
                      <a:pt x="50" y="15"/>
                      <a:pt x="49" y="15"/>
                      <a:pt x="48" y="15"/>
                    </a:cubicBezTo>
                    <a:cubicBezTo>
                      <a:pt x="47" y="15"/>
                      <a:pt x="47" y="15"/>
                      <a:pt x="46" y="15"/>
                    </a:cubicBezTo>
                    <a:cubicBezTo>
                      <a:pt x="45" y="15"/>
                      <a:pt x="44" y="15"/>
                      <a:pt x="43" y="15"/>
                    </a:cubicBezTo>
                    <a:cubicBezTo>
                      <a:pt x="38" y="13"/>
                      <a:pt x="39" y="5"/>
                      <a:pt x="34" y="3"/>
                    </a:cubicBezTo>
                    <a:cubicBezTo>
                      <a:pt x="29" y="1"/>
                      <a:pt x="23" y="0"/>
                      <a:pt x="1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136"/>
              <p:cNvSpPr>
                <a:spLocks/>
              </p:cNvSpPr>
              <p:nvPr/>
            </p:nvSpPr>
            <p:spPr bwMode="auto">
              <a:xfrm>
                <a:off x="3978723" y="2330450"/>
                <a:ext cx="123825" cy="77788"/>
              </a:xfrm>
              <a:custGeom>
                <a:avLst/>
                <a:gdLst>
                  <a:gd name="T0" fmla="*/ 16 w 57"/>
                  <a:gd name="T1" fmla="*/ 0 h 36"/>
                  <a:gd name="T2" fmla="*/ 7 w 57"/>
                  <a:gd name="T3" fmla="*/ 17 h 36"/>
                  <a:gd name="T4" fmla="*/ 7 w 57"/>
                  <a:gd name="T5" fmla="*/ 21 h 36"/>
                  <a:gd name="T6" fmla="*/ 4 w 57"/>
                  <a:gd name="T7" fmla="*/ 25 h 36"/>
                  <a:gd name="T8" fmla="*/ 0 w 57"/>
                  <a:gd name="T9" fmla="*/ 30 h 36"/>
                  <a:gd name="T10" fmla="*/ 7 w 57"/>
                  <a:gd name="T11" fmla="*/ 30 h 36"/>
                  <a:gd name="T12" fmla="*/ 12 w 57"/>
                  <a:gd name="T13" fmla="*/ 30 h 36"/>
                  <a:gd name="T14" fmla="*/ 14 w 57"/>
                  <a:gd name="T15" fmla="*/ 36 h 36"/>
                  <a:gd name="T16" fmla="*/ 16 w 57"/>
                  <a:gd name="T17" fmla="*/ 34 h 36"/>
                  <a:gd name="T18" fmla="*/ 18 w 57"/>
                  <a:gd name="T19" fmla="*/ 34 h 36"/>
                  <a:gd name="T20" fmla="*/ 30 w 57"/>
                  <a:gd name="T21" fmla="*/ 23 h 36"/>
                  <a:gd name="T22" fmla="*/ 40 w 57"/>
                  <a:gd name="T23" fmla="*/ 30 h 36"/>
                  <a:gd name="T24" fmla="*/ 48 w 57"/>
                  <a:gd name="T25" fmla="*/ 30 h 36"/>
                  <a:gd name="T26" fmla="*/ 57 w 57"/>
                  <a:gd name="T27" fmla="*/ 27 h 36"/>
                  <a:gd name="T28" fmla="*/ 45 w 57"/>
                  <a:gd name="T29" fmla="*/ 22 h 36"/>
                  <a:gd name="T30" fmla="*/ 43 w 57"/>
                  <a:gd name="T31" fmla="*/ 17 h 36"/>
                  <a:gd name="T32" fmla="*/ 23 w 57"/>
                  <a:gd name="T33" fmla="*/ 6 h 36"/>
                  <a:gd name="T34" fmla="*/ 21 w 57"/>
                  <a:gd name="T35" fmla="*/ 8 h 36"/>
                  <a:gd name="T36" fmla="*/ 16 w 57"/>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36">
                    <a:moveTo>
                      <a:pt x="16" y="0"/>
                    </a:moveTo>
                    <a:cubicBezTo>
                      <a:pt x="8" y="1"/>
                      <a:pt x="7" y="12"/>
                      <a:pt x="7" y="17"/>
                    </a:cubicBezTo>
                    <a:cubicBezTo>
                      <a:pt x="7" y="19"/>
                      <a:pt x="7" y="19"/>
                      <a:pt x="7" y="21"/>
                    </a:cubicBezTo>
                    <a:cubicBezTo>
                      <a:pt x="7" y="23"/>
                      <a:pt x="6" y="24"/>
                      <a:pt x="4" y="25"/>
                    </a:cubicBezTo>
                    <a:cubicBezTo>
                      <a:pt x="4" y="26"/>
                      <a:pt x="0" y="26"/>
                      <a:pt x="0" y="30"/>
                    </a:cubicBezTo>
                    <a:cubicBezTo>
                      <a:pt x="1" y="30"/>
                      <a:pt x="4" y="30"/>
                      <a:pt x="7" y="30"/>
                    </a:cubicBezTo>
                    <a:cubicBezTo>
                      <a:pt x="9" y="30"/>
                      <a:pt x="10" y="30"/>
                      <a:pt x="12" y="30"/>
                    </a:cubicBezTo>
                    <a:cubicBezTo>
                      <a:pt x="12" y="33"/>
                      <a:pt x="11" y="36"/>
                      <a:pt x="14" y="36"/>
                    </a:cubicBezTo>
                    <a:cubicBezTo>
                      <a:pt x="15" y="36"/>
                      <a:pt x="15" y="35"/>
                      <a:pt x="16" y="34"/>
                    </a:cubicBezTo>
                    <a:cubicBezTo>
                      <a:pt x="17" y="34"/>
                      <a:pt x="17" y="34"/>
                      <a:pt x="18" y="34"/>
                    </a:cubicBezTo>
                    <a:cubicBezTo>
                      <a:pt x="22" y="34"/>
                      <a:pt x="30" y="29"/>
                      <a:pt x="30" y="23"/>
                    </a:cubicBezTo>
                    <a:cubicBezTo>
                      <a:pt x="31" y="24"/>
                      <a:pt x="40" y="30"/>
                      <a:pt x="40" y="30"/>
                    </a:cubicBezTo>
                    <a:cubicBezTo>
                      <a:pt x="43" y="30"/>
                      <a:pt x="45" y="30"/>
                      <a:pt x="48" y="30"/>
                    </a:cubicBezTo>
                    <a:cubicBezTo>
                      <a:pt x="52" y="30"/>
                      <a:pt x="54" y="29"/>
                      <a:pt x="57" y="27"/>
                    </a:cubicBezTo>
                    <a:cubicBezTo>
                      <a:pt x="55" y="24"/>
                      <a:pt x="50" y="25"/>
                      <a:pt x="45" y="22"/>
                    </a:cubicBezTo>
                    <a:cubicBezTo>
                      <a:pt x="44" y="21"/>
                      <a:pt x="45" y="19"/>
                      <a:pt x="43" y="17"/>
                    </a:cubicBezTo>
                    <a:cubicBezTo>
                      <a:pt x="38" y="10"/>
                      <a:pt x="29" y="13"/>
                      <a:pt x="23" y="6"/>
                    </a:cubicBezTo>
                    <a:cubicBezTo>
                      <a:pt x="22" y="6"/>
                      <a:pt x="21" y="7"/>
                      <a:pt x="21" y="8"/>
                    </a:cubicBezTo>
                    <a:cubicBezTo>
                      <a:pt x="19" y="5"/>
                      <a:pt x="18" y="4"/>
                      <a:pt x="1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137"/>
              <p:cNvSpPr>
                <a:spLocks/>
              </p:cNvSpPr>
              <p:nvPr/>
            </p:nvSpPr>
            <p:spPr bwMode="auto">
              <a:xfrm>
                <a:off x="4154936" y="2260600"/>
                <a:ext cx="38100" cy="30163"/>
              </a:xfrm>
              <a:custGeom>
                <a:avLst/>
                <a:gdLst>
                  <a:gd name="T0" fmla="*/ 8 w 18"/>
                  <a:gd name="T1" fmla="*/ 0 h 14"/>
                  <a:gd name="T2" fmla="*/ 0 w 18"/>
                  <a:gd name="T3" fmla="*/ 7 h 14"/>
                  <a:gd name="T4" fmla="*/ 7 w 18"/>
                  <a:gd name="T5" fmla="*/ 14 h 14"/>
                  <a:gd name="T6" fmla="*/ 18 w 18"/>
                  <a:gd name="T7" fmla="*/ 7 h 14"/>
                  <a:gd name="T8" fmla="*/ 8 w 18"/>
                  <a:gd name="T9" fmla="*/ 0 h 14"/>
                </a:gdLst>
                <a:ahLst/>
                <a:cxnLst>
                  <a:cxn ang="0">
                    <a:pos x="T0" y="T1"/>
                  </a:cxn>
                  <a:cxn ang="0">
                    <a:pos x="T2" y="T3"/>
                  </a:cxn>
                  <a:cxn ang="0">
                    <a:pos x="T4" y="T5"/>
                  </a:cxn>
                  <a:cxn ang="0">
                    <a:pos x="T6" y="T7"/>
                  </a:cxn>
                  <a:cxn ang="0">
                    <a:pos x="T8" y="T9"/>
                  </a:cxn>
                </a:cxnLst>
                <a:rect l="0" t="0" r="r" b="b"/>
                <a:pathLst>
                  <a:path w="18" h="14">
                    <a:moveTo>
                      <a:pt x="8" y="0"/>
                    </a:moveTo>
                    <a:cubicBezTo>
                      <a:pt x="4" y="0"/>
                      <a:pt x="0" y="2"/>
                      <a:pt x="0" y="7"/>
                    </a:cubicBezTo>
                    <a:cubicBezTo>
                      <a:pt x="0" y="11"/>
                      <a:pt x="3" y="14"/>
                      <a:pt x="7" y="14"/>
                    </a:cubicBezTo>
                    <a:cubicBezTo>
                      <a:pt x="11" y="14"/>
                      <a:pt x="18" y="11"/>
                      <a:pt x="18" y="7"/>
                    </a:cubicBezTo>
                    <a:cubicBezTo>
                      <a:pt x="18" y="2"/>
                      <a:pt x="13" y="0"/>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138"/>
              <p:cNvSpPr>
                <a:spLocks/>
              </p:cNvSpPr>
              <p:nvPr/>
            </p:nvSpPr>
            <p:spPr bwMode="auto">
              <a:xfrm>
                <a:off x="4042223" y="2413000"/>
                <a:ext cx="30162" cy="23813"/>
              </a:xfrm>
              <a:custGeom>
                <a:avLst/>
                <a:gdLst>
                  <a:gd name="T0" fmla="*/ 10 w 14"/>
                  <a:gd name="T1" fmla="*/ 0 h 11"/>
                  <a:gd name="T2" fmla="*/ 6 w 14"/>
                  <a:gd name="T3" fmla="*/ 0 h 11"/>
                  <a:gd name="T4" fmla="*/ 0 w 14"/>
                  <a:gd name="T5" fmla="*/ 7 h 11"/>
                  <a:gd name="T6" fmla="*/ 0 w 14"/>
                  <a:gd name="T7" fmla="*/ 11 h 11"/>
                  <a:gd name="T8" fmla="*/ 14 w 14"/>
                  <a:gd name="T9" fmla="*/ 1 h 11"/>
                  <a:gd name="T10" fmla="*/ 10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10" y="0"/>
                    </a:moveTo>
                    <a:cubicBezTo>
                      <a:pt x="9" y="0"/>
                      <a:pt x="8" y="0"/>
                      <a:pt x="6" y="0"/>
                    </a:cubicBezTo>
                    <a:cubicBezTo>
                      <a:pt x="6" y="2"/>
                      <a:pt x="2" y="4"/>
                      <a:pt x="0" y="7"/>
                    </a:cubicBezTo>
                    <a:cubicBezTo>
                      <a:pt x="0" y="11"/>
                      <a:pt x="0" y="11"/>
                      <a:pt x="0" y="11"/>
                    </a:cubicBezTo>
                    <a:cubicBezTo>
                      <a:pt x="5" y="10"/>
                      <a:pt x="12" y="5"/>
                      <a:pt x="14" y="1"/>
                    </a:cubicBezTo>
                    <a:cubicBezTo>
                      <a:pt x="12" y="0"/>
                      <a:pt x="12" y="0"/>
                      <a:pt x="1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139"/>
              <p:cNvSpPr>
                <a:spLocks/>
              </p:cNvSpPr>
              <p:nvPr/>
            </p:nvSpPr>
            <p:spPr bwMode="auto">
              <a:xfrm>
                <a:off x="4091436" y="2079625"/>
                <a:ext cx="82550" cy="38100"/>
              </a:xfrm>
              <a:custGeom>
                <a:avLst/>
                <a:gdLst>
                  <a:gd name="T0" fmla="*/ 4 w 38"/>
                  <a:gd name="T1" fmla="*/ 0 h 17"/>
                  <a:gd name="T2" fmla="*/ 0 w 38"/>
                  <a:gd name="T3" fmla="*/ 5 h 17"/>
                  <a:gd name="T4" fmla="*/ 5 w 38"/>
                  <a:gd name="T5" fmla="*/ 11 h 17"/>
                  <a:gd name="T6" fmla="*/ 14 w 38"/>
                  <a:gd name="T7" fmla="*/ 17 h 17"/>
                  <a:gd name="T8" fmla="*/ 24 w 38"/>
                  <a:gd name="T9" fmla="*/ 14 h 17"/>
                  <a:gd name="T10" fmla="*/ 33 w 38"/>
                  <a:gd name="T11" fmla="*/ 16 h 17"/>
                  <a:gd name="T12" fmla="*/ 38 w 38"/>
                  <a:gd name="T13" fmla="*/ 11 h 17"/>
                  <a:gd name="T14" fmla="*/ 19 w 38"/>
                  <a:gd name="T15" fmla="*/ 3 h 17"/>
                  <a:gd name="T16" fmla="*/ 4 w 3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7">
                    <a:moveTo>
                      <a:pt x="4" y="0"/>
                    </a:moveTo>
                    <a:cubicBezTo>
                      <a:pt x="2" y="0"/>
                      <a:pt x="0" y="2"/>
                      <a:pt x="0" y="5"/>
                    </a:cubicBezTo>
                    <a:cubicBezTo>
                      <a:pt x="0" y="8"/>
                      <a:pt x="3" y="9"/>
                      <a:pt x="5" y="11"/>
                    </a:cubicBezTo>
                    <a:cubicBezTo>
                      <a:pt x="3" y="15"/>
                      <a:pt x="8" y="17"/>
                      <a:pt x="14" y="17"/>
                    </a:cubicBezTo>
                    <a:cubicBezTo>
                      <a:pt x="19" y="17"/>
                      <a:pt x="21" y="14"/>
                      <a:pt x="24" y="14"/>
                    </a:cubicBezTo>
                    <a:cubicBezTo>
                      <a:pt x="27" y="14"/>
                      <a:pt x="29" y="16"/>
                      <a:pt x="33" y="16"/>
                    </a:cubicBezTo>
                    <a:cubicBezTo>
                      <a:pt x="35" y="16"/>
                      <a:pt x="37" y="14"/>
                      <a:pt x="38" y="11"/>
                    </a:cubicBezTo>
                    <a:cubicBezTo>
                      <a:pt x="33" y="9"/>
                      <a:pt x="26" y="3"/>
                      <a:pt x="19" y="3"/>
                    </a:cubicBezTo>
                    <a:cubicBezTo>
                      <a:pt x="13" y="3"/>
                      <a:pt x="11"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140"/>
              <p:cNvSpPr>
                <a:spLocks/>
              </p:cNvSpPr>
              <p:nvPr/>
            </p:nvSpPr>
            <p:spPr bwMode="auto">
              <a:xfrm>
                <a:off x="4097786" y="2430463"/>
                <a:ext cx="19050" cy="19050"/>
              </a:xfrm>
              <a:custGeom>
                <a:avLst/>
                <a:gdLst>
                  <a:gd name="T0" fmla="*/ 4 w 9"/>
                  <a:gd name="T1" fmla="*/ 0 h 9"/>
                  <a:gd name="T2" fmla="*/ 0 w 9"/>
                  <a:gd name="T3" fmla="*/ 4 h 9"/>
                  <a:gd name="T4" fmla="*/ 4 w 9"/>
                  <a:gd name="T5" fmla="*/ 9 h 9"/>
                  <a:gd name="T6" fmla="*/ 9 w 9"/>
                  <a:gd name="T7" fmla="*/ 2 h 9"/>
                  <a:gd name="T8" fmla="*/ 4 w 9"/>
                  <a:gd name="T9" fmla="*/ 0 h 9"/>
                </a:gdLst>
                <a:ahLst/>
                <a:cxnLst>
                  <a:cxn ang="0">
                    <a:pos x="T0" y="T1"/>
                  </a:cxn>
                  <a:cxn ang="0">
                    <a:pos x="T2" y="T3"/>
                  </a:cxn>
                  <a:cxn ang="0">
                    <a:pos x="T4" y="T5"/>
                  </a:cxn>
                  <a:cxn ang="0">
                    <a:pos x="T6" y="T7"/>
                  </a:cxn>
                  <a:cxn ang="0">
                    <a:pos x="T8" y="T9"/>
                  </a:cxn>
                </a:cxnLst>
                <a:rect l="0" t="0" r="r" b="b"/>
                <a:pathLst>
                  <a:path w="9" h="9">
                    <a:moveTo>
                      <a:pt x="4" y="0"/>
                    </a:moveTo>
                    <a:cubicBezTo>
                      <a:pt x="2" y="0"/>
                      <a:pt x="0" y="1"/>
                      <a:pt x="0" y="4"/>
                    </a:cubicBezTo>
                    <a:cubicBezTo>
                      <a:pt x="0" y="4"/>
                      <a:pt x="4" y="9"/>
                      <a:pt x="4" y="9"/>
                    </a:cubicBezTo>
                    <a:cubicBezTo>
                      <a:pt x="7" y="9"/>
                      <a:pt x="8" y="5"/>
                      <a:pt x="9" y="2"/>
                    </a:cubicBezTo>
                    <a:cubicBezTo>
                      <a:pt x="8" y="1"/>
                      <a:pt x="6"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141"/>
              <p:cNvSpPr>
                <a:spLocks/>
              </p:cNvSpPr>
              <p:nvPr/>
            </p:nvSpPr>
            <p:spPr bwMode="auto">
              <a:xfrm>
                <a:off x="4199386" y="2262188"/>
                <a:ext cx="20637" cy="11113"/>
              </a:xfrm>
              <a:custGeom>
                <a:avLst/>
                <a:gdLst>
                  <a:gd name="T0" fmla="*/ 3 w 9"/>
                  <a:gd name="T1" fmla="*/ 0 h 5"/>
                  <a:gd name="T2" fmla="*/ 0 w 9"/>
                  <a:gd name="T3" fmla="*/ 3 h 5"/>
                  <a:gd name="T4" fmla="*/ 3 w 9"/>
                  <a:gd name="T5" fmla="*/ 5 h 5"/>
                  <a:gd name="T6" fmla="*/ 6 w 9"/>
                  <a:gd name="T7" fmla="*/ 5 h 5"/>
                  <a:gd name="T8" fmla="*/ 9 w 9"/>
                  <a:gd name="T9" fmla="*/ 4 h 5"/>
                  <a:gd name="T10" fmla="*/ 3 w 9"/>
                  <a:gd name="T11" fmla="*/ 0 h 5"/>
                </a:gdLst>
                <a:ahLst/>
                <a:cxnLst>
                  <a:cxn ang="0">
                    <a:pos x="T0" y="T1"/>
                  </a:cxn>
                  <a:cxn ang="0">
                    <a:pos x="T2" y="T3"/>
                  </a:cxn>
                  <a:cxn ang="0">
                    <a:pos x="T4" y="T5"/>
                  </a:cxn>
                  <a:cxn ang="0">
                    <a:pos x="T6" y="T7"/>
                  </a:cxn>
                  <a:cxn ang="0">
                    <a:pos x="T8" y="T9"/>
                  </a:cxn>
                  <a:cxn ang="0">
                    <a:pos x="T10" y="T11"/>
                  </a:cxn>
                </a:cxnLst>
                <a:rect l="0" t="0" r="r" b="b"/>
                <a:pathLst>
                  <a:path w="9" h="5">
                    <a:moveTo>
                      <a:pt x="3" y="0"/>
                    </a:moveTo>
                    <a:cubicBezTo>
                      <a:pt x="3" y="0"/>
                      <a:pt x="0" y="2"/>
                      <a:pt x="0" y="3"/>
                    </a:cubicBezTo>
                    <a:cubicBezTo>
                      <a:pt x="0" y="4"/>
                      <a:pt x="1" y="5"/>
                      <a:pt x="3" y="5"/>
                    </a:cubicBezTo>
                    <a:cubicBezTo>
                      <a:pt x="5" y="5"/>
                      <a:pt x="5" y="5"/>
                      <a:pt x="6" y="5"/>
                    </a:cubicBezTo>
                    <a:cubicBezTo>
                      <a:pt x="6" y="5"/>
                      <a:pt x="7" y="5"/>
                      <a:pt x="9" y="4"/>
                    </a:cubicBezTo>
                    <a:cubicBezTo>
                      <a:pt x="8" y="3"/>
                      <a:pt x="6" y="0"/>
                      <a:pt x="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142"/>
              <p:cNvSpPr>
                <a:spLocks/>
              </p:cNvSpPr>
              <p:nvPr/>
            </p:nvSpPr>
            <p:spPr bwMode="auto">
              <a:xfrm>
                <a:off x="4113661" y="2225675"/>
                <a:ext cx="19050" cy="15875"/>
              </a:xfrm>
              <a:custGeom>
                <a:avLst/>
                <a:gdLst>
                  <a:gd name="T0" fmla="*/ 9 w 9"/>
                  <a:gd name="T1" fmla="*/ 0 h 7"/>
                  <a:gd name="T2" fmla="*/ 3 w 9"/>
                  <a:gd name="T3" fmla="*/ 7 h 7"/>
                  <a:gd name="T4" fmla="*/ 9 w 9"/>
                  <a:gd name="T5" fmla="*/ 0 h 7"/>
                </a:gdLst>
                <a:ahLst/>
                <a:cxnLst>
                  <a:cxn ang="0">
                    <a:pos x="T0" y="T1"/>
                  </a:cxn>
                  <a:cxn ang="0">
                    <a:pos x="T2" y="T3"/>
                  </a:cxn>
                  <a:cxn ang="0">
                    <a:pos x="T4" y="T5"/>
                  </a:cxn>
                </a:cxnLst>
                <a:rect l="0" t="0" r="r" b="b"/>
                <a:pathLst>
                  <a:path w="9" h="7">
                    <a:moveTo>
                      <a:pt x="9" y="0"/>
                    </a:moveTo>
                    <a:cubicBezTo>
                      <a:pt x="6" y="0"/>
                      <a:pt x="0" y="7"/>
                      <a:pt x="3" y="7"/>
                    </a:cubicBezTo>
                    <a:cubicBezTo>
                      <a:pt x="6" y="7"/>
                      <a:pt x="9" y="4"/>
                      <a:pt x="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143"/>
              <p:cNvSpPr>
                <a:spLocks/>
              </p:cNvSpPr>
              <p:nvPr/>
            </p:nvSpPr>
            <p:spPr bwMode="auto">
              <a:xfrm>
                <a:off x="3927923" y="2079625"/>
                <a:ext cx="504825" cy="363538"/>
              </a:xfrm>
              <a:custGeom>
                <a:avLst/>
                <a:gdLst>
                  <a:gd name="T0" fmla="*/ 7 w 232"/>
                  <a:gd name="T1" fmla="*/ 10 h 167"/>
                  <a:gd name="T2" fmla="*/ 0 w 232"/>
                  <a:gd name="T3" fmla="*/ 31 h 167"/>
                  <a:gd name="T4" fmla="*/ 20 w 232"/>
                  <a:gd name="T5" fmla="*/ 41 h 167"/>
                  <a:gd name="T6" fmla="*/ 10 w 232"/>
                  <a:gd name="T7" fmla="*/ 44 h 167"/>
                  <a:gd name="T8" fmla="*/ 13 w 232"/>
                  <a:gd name="T9" fmla="*/ 53 h 167"/>
                  <a:gd name="T10" fmla="*/ 35 w 232"/>
                  <a:gd name="T11" fmla="*/ 58 h 167"/>
                  <a:gd name="T12" fmla="*/ 78 w 232"/>
                  <a:gd name="T13" fmla="*/ 58 h 167"/>
                  <a:gd name="T14" fmla="*/ 94 w 232"/>
                  <a:gd name="T15" fmla="*/ 54 h 167"/>
                  <a:gd name="T16" fmla="*/ 108 w 232"/>
                  <a:gd name="T17" fmla="*/ 73 h 167"/>
                  <a:gd name="T18" fmla="*/ 119 w 232"/>
                  <a:gd name="T19" fmla="*/ 73 h 167"/>
                  <a:gd name="T20" fmla="*/ 135 w 232"/>
                  <a:gd name="T21" fmla="*/ 107 h 167"/>
                  <a:gd name="T22" fmla="*/ 133 w 232"/>
                  <a:gd name="T23" fmla="*/ 117 h 167"/>
                  <a:gd name="T24" fmla="*/ 108 w 232"/>
                  <a:gd name="T25" fmla="*/ 121 h 167"/>
                  <a:gd name="T26" fmla="*/ 109 w 232"/>
                  <a:gd name="T27" fmla="*/ 137 h 167"/>
                  <a:gd name="T28" fmla="*/ 122 w 232"/>
                  <a:gd name="T29" fmla="*/ 135 h 167"/>
                  <a:gd name="T30" fmla="*/ 150 w 232"/>
                  <a:gd name="T31" fmla="*/ 145 h 167"/>
                  <a:gd name="T32" fmla="*/ 189 w 232"/>
                  <a:gd name="T33" fmla="*/ 164 h 167"/>
                  <a:gd name="T34" fmla="*/ 195 w 232"/>
                  <a:gd name="T35" fmla="*/ 164 h 167"/>
                  <a:gd name="T36" fmla="*/ 178 w 232"/>
                  <a:gd name="T37" fmla="*/ 144 h 167"/>
                  <a:gd name="T38" fmla="*/ 209 w 232"/>
                  <a:gd name="T39" fmla="*/ 144 h 167"/>
                  <a:gd name="T40" fmla="*/ 204 w 232"/>
                  <a:gd name="T41" fmla="*/ 132 h 167"/>
                  <a:gd name="T42" fmla="*/ 197 w 232"/>
                  <a:gd name="T43" fmla="*/ 129 h 167"/>
                  <a:gd name="T44" fmla="*/ 195 w 232"/>
                  <a:gd name="T45" fmla="*/ 129 h 167"/>
                  <a:gd name="T46" fmla="*/ 185 w 232"/>
                  <a:gd name="T47" fmla="*/ 118 h 167"/>
                  <a:gd name="T48" fmla="*/ 181 w 232"/>
                  <a:gd name="T49" fmla="*/ 114 h 167"/>
                  <a:gd name="T50" fmla="*/ 186 w 232"/>
                  <a:gd name="T51" fmla="*/ 114 h 167"/>
                  <a:gd name="T52" fmla="*/ 183 w 232"/>
                  <a:gd name="T53" fmla="*/ 111 h 167"/>
                  <a:gd name="T54" fmla="*/ 186 w 232"/>
                  <a:gd name="T55" fmla="*/ 106 h 167"/>
                  <a:gd name="T56" fmla="*/ 217 w 232"/>
                  <a:gd name="T57" fmla="*/ 118 h 167"/>
                  <a:gd name="T58" fmla="*/ 224 w 232"/>
                  <a:gd name="T59" fmla="*/ 111 h 167"/>
                  <a:gd name="T60" fmla="*/ 225 w 232"/>
                  <a:gd name="T61" fmla="*/ 99 h 167"/>
                  <a:gd name="T62" fmla="*/ 217 w 232"/>
                  <a:gd name="T63" fmla="*/ 95 h 167"/>
                  <a:gd name="T64" fmla="*/ 203 w 232"/>
                  <a:gd name="T65" fmla="*/ 87 h 167"/>
                  <a:gd name="T66" fmla="*/ 181 w 232"/>
                  <a:gd name="T67" fmla="*/ 75 h 167"/>
                  <a:gd name="T68" fmla="*/ 186 w 232"/>
                  <a:gd name="T69" fmla="*/ 65 h 167"/>
                  <a:gd name="T70" fmla="*/ 188 w 232"/>
                  <a:gd name="T71" fmla="*/ 61 h 167"/>
                  <a:gd name="T72" fmla="*/ 175 w 232"/>
                  <a:gd name="T73" fmla="*/ 54 h 167"/>
                  <a:gd name="T74" fmla="*/ 155 w 232"/>
                  <a:gd name="T75" fmla="*/ 41 h 167"/>
                  <a:gd name="T76" fmla="*/ 139 w 232"/>
                  <a:gd name="T77" fmla="*/ 36 h 167"/>
                  <a:gd name="T78" fmla="*/ 100 w 232"/>
                  <a:gd name="T79" fmla="*/ 17 h 167"/>
                  <a:gd name="T80" fmla="*/ 82 w 232"/>
                  <a:gd name="T81" fmla="*/ 22 h 167"/>
                  <a:gd name="T82" fmla="*/ 77 w 232"/>
                  <a:gd name="T83" fmla="*/ 19 h 167"/>
                  <a:gd name="T84" fmla="*/ 35 w 232"/>
                  <a:gd name="T85" fmla="*/ 17 h 167"/>
                  <a:gd name="T86" fmla="*/ 32 w 232"/>
                  <a:gd name="T87" fmla="*/ 30 h 167"/>
                  <a:gd name="T88" fmla="*/ 29 w 232"/>
                  <a:gd name="T89" fmla="*/ 20 h 167"/>
                  <a:gd name="T90" fmla="*/ 39 w 232"/>
                  <a:gd name="T91" fmla="*/ 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167">
                    <a:moveTo>
                      <a:pt x="30" y="0"/>
                    </a:moveTo>
                    <a:cubicBezTo>
                      <a:pt x="20" y="0"/>
                      <a:pt x="13" y="5"/>
                      <a:pt x="7" y="10"/>
                    </a:cubicBezTo>
                    <a:cubicBezTo>
                      <a:pt x="6" y="11"/>
                      <a:pt x="8" y="17"/>
                      <a:pt x="5" y="18"/>
                    </a:cubicBezTo>
                    <a:cubicBezTo>
                      <a:pt x="1" y="21"/>
                      <a:pt x="0" y="23"/>
                      <a:pt x="0" y="31"/>
                    </a:cubicBezTo>
                    <a:cubicBezTo>
                      <a:pt x="0" y="34"/>
                      <a:pt x="4" y="39"/>
                      <a:pt x="4" y="39"/>
                    </a:cubicBezTo>
                    <a:cubicBezTo>
                      <a:pt x="4" y="39"/>
                      <a:pt x="17" y="40"/>
                      <a:pt x="20" y="41"/>
                    </a:cubicBezTo>
                    <a:cubicBezTo>
                      <a:pt x="20" y="45"/>
                      <a:pt x="20" y="45"/>
                      <a:pt x="20" y="45"/>
                    </a:cubicBezTo>
                    <a:cubicBezTo>
                      <a:pt x="16" y="45"/>
                      <a:pt x="13" y="44"/>
                      <a:pt x="10" y="44"/>
                    </a:cubicBezTo>
                    <a:cubicBezTo>
                      <a:pt x="9" y="44"/>
                      <a:pt x="8" y="44"/>
                      <a:pt x="7" y="44"/>
                    </a:cubicBezTo>
                    <a:cubicBezTo>
                      <a:pt x="7" y="48"/>
                      <a:pt x="12" y="49"/>
                      <a:pt x="13" y="53"/>
                    </a:cubicBezTo>
                    <a:cubicBezTo>
                      <a:pt x="27" y="53"/>
                      <a:pt x="27" y="53"/>
                      <a:pt x="27" y="53"/>
                    </a:cubicBezTo>
                    <a:cubicBezTo>
                      <a:pt x="28" y="55"/>
                      <a:pt x="33" y="58"/>
                      <a:pt x="35" y="58"/>
                    </a:cubicBezTo>
                    <a:cubicBezTo>
                      <a:pt x="44" y="58"/>
                      <a:pt x="56" y="58"/>
                      <a:pt x="66" y="58"/>
                    </a:cubicBezTo>
                    <a:cubicBezTo>
                      <a:pt x="71" y="58"/>
                      <a:pt x="75" y="58"/>
                      <a:pt x="78" y="58"/>
                    </a:cubicBezTo>
                    <a:cubicBezTo>
                      <a:pt x="78" y="60"/>
                      <a:pt x="77" y="65"/>
                      <a:pt x="80" y="65"/>
                    </a:cubicBezTo>
                    <a:cubicBezTo>
                      <a:pt x="85" y="65"/>
                      <a:pt x="90" y="54"/>
                      <a:pt x="94" y="54"/>
                    </a:cubicBezTo>
                    <a:cubicBezTo>
                      <a:pt x="97" y="54"/>
                      <a:pt x="112" y="67"/>
                      <a:pt x="115" y="70"/>
                    </a:cubicBezTo>
                    <a:cubicBezTo>
                      <a:pt x="113" y="70"/>
                      <a:pt x="108" y="71"/>
                      <a:pt x="108" y="73"/>
                    </a:cubicBezTo>
                    <a:cubicBezTo>
                      <a:pt x="108" y="74"/>
                      <a:pt x="109" y="77"/>
                      <a:pt x="110" y="77"/>
                    </a:cubicBezTo>
                    <a:cubicBezTo>
                      <a:pt x="114" y="77"/>
                      <a:pt x="115" y="73"/>
                      <a:pt x="119" y="73"/>
                    </a:cubicBezTo>
                    <a:cubicBezTo>
                      <a:pt x="125" y="73"/>
                      <a:pt x="143" y="87"/>
                      <a:pt x="143" y="95"/>
                    </a:cubicBezTo>
                    <a:cubicBezTo>
                      <a:pt x="143" y="99"/>
                      <a:pt x="137" y="105"/>
                      <a:pt x="135" y="107"/>
                    </a:cubicBezTo>
                    <a:cubicBezTo>
                      <a:pt x="133" y="109"/>
                      <a:pt x="128" y="107"/>
                      <a:pt x="128" y="112"/>
                    </a:cubicBezTo>
                    <a:cubicBezTo>
                      <a:pt x="128" y="114"/>
                      <a:pt x="131" y="117"/>
                      <a:pt x="133" y="117"/>
                    </a:cubicBezTo>
                    <a:cubicBezTo>
                      <a:pt x="129" y="120"/>
                      <a:pt x="122" y="121"/>
                      <a:pt x="120" y="121"/>
                    </a:cubicBezTo>
                    <a:cubicBezTo>
                      <a:pt x="117" y="121"/>
                      <a:pt x="113" y="121"/>
                      <a:pt x="108" y="121"/>
                    </a:cubicBezTo>
                    <a:cubicBezTo>
                      <a:pt x="104" y="121"/>
                      <a:pt x="96" y="126"/>
                      <a:pt x="96" y="129"/>
                    </a:cubicBezTo>
                    <a:cubicBezTo>
                      <a:pt x="96" y="133"/>
                      <a:pt x="105" y="137"/>
                      <a:pt x="109" y="137"/>
                    </a:cubicBezTo>
                    <a:cubicBezTo>
                      <a:pt x="112" y="137"/>
                      <a:pt x="114" y="133"/>
                      <a:pt x="117" y="133"/>
                    </a:cubicBezTo>
                    <a:cubicBezTo>
                      <a:pt x="120" y="133"/>
                      <a:pt x="119" y="135"/>
                      <a:pt x="122" y="135"/>
                    </a:cubicBezTo>
                    <a:cubicBezTo>
                      <a:pt x="124" y="135"/>
                      <a:pt x="126" y="132"/>
                      <a:pt x="128" y="130"/>
                    </a:cubicBezTo>
                    <a:cubicBezTo>
                      <a:pt x="136" y="135"/>
                      <a:pt x="140" y="141"/>
                      <a:pt x="150" y="145"/>
                    </a:cubicBezTo>
                    <a:cubicBezTo>
                      <a:pt x="145" y="154"/>
                      <a:pt x="162" y="153"/>
                      <a:pt x="169" y="157"/>
                    </a:cubicBezTo>
                    <a:cubicBezTo>
                      <a:pt x="176" y="162"/>
                      <a:pt x="181" y="160"/>
                      <a:pt x="189" y="164"/>
                    </a:cubicBezTo>
                    <a:cubicBezTo>
                      <a:pt x="190" y="164"/>
                      <a:pt x="191" y="167"/>
                      <a:pt x="192" y="167"/>
                    </a:cubicBezTo>
                    <a:cubicBezTo>
                      <a:pt x="193" y="167"/>
                      <a:pt x="195" y="166"/>
                      <a:pt x="195" y="164"/>
                    </a:cubicBezTo>
                    <a:cubicBezTo>
                      <a:pt x="195" y="156"/>
                      <a:pt x="179" y="150"/>
                      <a:pt x="174" y="144"/>
                    </a:cubicBezTo>
                    <a:cubicBezTo>
                      <a:pt x="178" y="144"/>
                      <a:pt x="178" y="144"/>
                      <a:pt x="178" y="144"/>
                    </a:cubicBezTo>
                    <a:cubicBezTo>
                      <a:pt x="182" y="148"/>
                      <a:pt x="200" y="155"/>
                      <a:pt x="205" y="155"/>
                    </a:cubicBezTo>
                    <a:cubicBezTo>
                      <a:pt x="206" y="152"/>
                      <a:pt x="209" y="147"/>
                      <a:pt x="209" y="144"/>
                    </a:cubicBezTo>
                    <a:cubicBezTo>
                      <a:pt x="209" y="141"/>
                      <a:pt x="204" y="140"/>
                      <a:pt x="204" y="138"/>
                    </a:cubicBezTo>
                    <a:cubicBezTo>
                      <a:pt x="204" y="136"/>
                      <a:pt x="204" y="136"/>
                      <a:pt x="204" y="132"/>
                    </a:cubicBezTo>
                    <a:cubicBezTo>
                      <a:pt x="202" y="132"/>
                      <a:pt x="202" y="132"/>
                      <a:pt x="199" y="132"/>
                    </a:cubicBezTo>
                    <a:cubicBezTo>
                      <a:pt x="199" y="130"/>
                      <a:pt x="198" y="129"/>
                      <a:pt x="197" y="129"/>
                    </a:cubicBezTo>
                    <a:cubicBezTo>
                      <a:pt x="197" y="129"/>
                      <a:pt x="196" y="129"/>
                      <a:pt x="196" y="129"/>
                    </a:cubicBezTo>
                    <a:cubicBezTo>
                      <a:pt x="196" y="129"/>
                      <a:pt x="195" y="129"/>
                      <a:pt x="195" y="129"/>
                    </a:cubicBezTo>
                    <a:cubicBezTo>
                      <a:pt x="194" y="129"/>
                      <a:pt x="193" y="129"/>
                      <a:pt x="191" y="129"/>
                    </a:cubicBezTo>
                    <a:cubicBezTo>
                      <a:pt x="189" y="128"/>
                      <a:pt x="186" y="121"/>
                      <a:pt x="185" y="118"/>
                    </a:cubicBezTo>
                    <a:cubicBezTo>
                      <a:pt x="181" y="118"/>
                      <a:pt x="181" y="118"/>
                      <a:pt x="181" y="118"/>
                    </a:cubicBezTo>
                    <a:cubicBezTo>
                      <a:pt x="181" y="114"/>
                      <a:pt x="181" y="114"/>
                      <a:pt x="181" y="114"/>
                    </a:cubicBezTo>
                    <a:cubicBezTo>
                      <a:pt x="182" y="114"/>
                      <a:pt x="182" y="114"/>
                      <a:pt x="183" y="114"/>
                    </a:cubicBezTo>
                    <a:cubicBezTo>
                      <a:pt x="184" y="114"/>
                      <a:pt x="185" y="114"/>
                      <a:pt x="186" y="114"/>
                    </a:cubicBezTo>
                    <a:cubicBezTo>
                      <a:pt x="186" y="110"/>
                      <a:pt x="186" y="110"/>
                      <a:pt x="186" y="110"/>
                    </a:cubicBezTo>
                    <a:cubicBezTo>
                      <a:pt x="184" y="110"/>
                      <a:pt x="184" y="111"/>
                      <a:pt x="183" y="111"/>
                    </a:cubicBezTo>
                    <a:cubicBezTo>
                      <a:pt x="182" y="111"/>
                      <a:pt x="181" y="110"/>
                      <a:pt x="180" y="110"/>
                    </a:cubicBezTo>
                    <a:cubicBezTo>
                      <a:pt x="180" y="110"/>
                      <a:pt x="184" y="106"/>
                      <a:pt x="186" y="106"/>
                    </a:cubicBezTo>
                    <a:cubicBezTo>
                      <a:pt x="199" y="106"/>
                      <a:pt x="200" y="126"/>
                      <a:pt x="214" y="126"/>
                    </a:cubicBezTo>
                    <a:cubicBezTo>
                      <a:pt x="217" y="126"/>
                      <a:pt x="217" y="121"/>
                      <a:pt x="217" y="118"/>
                    </a:cubicBezTo>
                    <a:cubicBezTo>
                      <a:pt x="223" y="118"/>
                      <a:pt x="224" y="115"/>
                      <a:pt x="224" y="114"/>
                    </a:cubicBezTo>
                    <a:cubicBezTo>
                      <a:pt x="224" y="113"/>
                      <a:pt x="224" y="114"/>
                      <a:pt x="224" y="111"/>
                    </a:cubicBezTo>
                    <a:cubicBezTo>
                      <a:pt x="227" y="111"/>
                      <a:pt x="232" y="110"/>
                      <a:pt x="232" y="106"/>
                    </a:cubicBezTo>
                    <a:cubicBezTo>
                      <a:pt x="232" y="101"/>
                      <a:pt x="230" y="99"/>
                      <a:pt x="225" y="99"/>
                    </a:cubicBezTo>
                    <a:cubicBezTo>
                      <a:pt x="223" y="99"/>
                      <a:pt x="221" y="99"/>
                      <a:pt x="219" y="98"/>
                    </a:cubicBezTo>
                    <a:cubicBezTo>
                      <a:pt x="219" y="96"/>
                      <a:pt x="218" y="95"/>
                      <a:pt x="217" y="95"/>
                    </a:cubicBezTo>
                    <a:cubicBezTo>
                      <a:pt x="215" y="95"/>
                      <a:pt x="213" y="97"/>
                      <a:pt x="210" y="97"/>
                    </a:cubicBezTo>
                    <a:cubicBezTo>
                      <a:pt x="205" y="97"/>
                      <a:pt x="204" y="92"/>
                      <a:pt x="203" y="87"/>
                    </a:cubicBezTo>
                    <a:cubicBezTo>
                      <a:pt x="197" y="86"/>
                      <a:pt x="190" y="83"/>
                      <a:pt x="189" y="77"/>
                    </a:cubicBezTo>
                    <a:cubicBezTo>
                      <a:pt x="186" y="77"/>
                      <a:pt x="184" y="76"/>
                      <a:pt x="181" y="75"/>
                    </a:cubicBezTo>
                    <a:cubicBezTo>
                      <a:pt x="184" y="70"/>
                      <a:pt x="186" y="70"/>
                      <a:pt x="191" y="68"/>
                    </a:cubicBezTo>
                    <a:cubicBezTo>
                      <a:pt x="190" y="66"/>
                      <a:pt x="188" y="65"/>
                      <a:pt x="186" y="65"/>
                    </a:cubicBezTo>
                    <a:cubicBezTo>
                      <a:pt x="184" y="65"/>
                      <a:pt x="183" y="65"/>
                      <a:pt x="178" y="65"/>
                    </a:cubicBezTo>
                    <a:cubicBezTo>
                      <a:pt x="180" y="61"/>
                      <a:pt x="184" y="62"/>
                      <a:pt x="188" y="61"/>
                    </a:cubicBezTo>
                    <a:cubicBezTo>
                      <a:pt x="186" y="57"/>
                      <a:pt x="184" y="54"/>
                      <a:pt x="180" y="54"/>
                    </a:cubicBezTo>
                    <a:cubicBezTo>
                      <a:pt x="180" y="54"/>
                      <a:pt x="177" y="54"/>
                      <a:pt x="175" y="54"/>
                    </a:cubicBezTo>
                    <a:cubicBezTo>
                      <a:pt x="175" y="49"/>
                      <a:pt x="175" y="49"/>
                      <a:pt x="175" y="49"/>
                    </a:cubicBezTo>
                    <a:cubicBezTo>
                      <a:pt x="167" y="48"/>
                      <a:pt x="163" y="44"/>
                      <a:pt x="155" y="41"/>
                    </a:cubicBezTo>
                    <a:cubicBezTo>
                      <a:pt x="156" y="37"/>
                      <a:pt x="149" y="36"/>
                      <a:pt x="146" y="36"/>
                    </a:cubicBezTo>
                    <a:cubicBezTo>
                      <a:pt x="144" y="36"/>
                      <a:pt x="143" y="36"/>
                      <a:pt x="139" y="36"/>
                    </a:cubicBezTo>
                    <a:cubicBezTo>
                      <a:pt x="130" y="36"/>
                      <a:pt x="128" y="26"/>
                      <a:pt x="121" y="22"/>
                    </a:cubicBezTo>
                    <a:cubicBezTo>
                      <a:pt x="118" y="19"/>
                      <a:pt x="105" y="17"/>
                      <a:pt x="100" y="17"/>
                    </a:cubicBezTo>
                    <a:cubicBezTo>
                      <a:pt x="95" y="17"/>
                      <a:pt x="94" y="24"/>
                      <a:pt x="89" y="24"/>
                    </a:cubicBezTo>
                    <a:cubicBezTo>
                      <a:pt x="86" y="24"/>
                      <a:pt x="85" y="22"/>
                      <a:pt x="82" y="22"/>
                    </a:cubicBezTo>
                    <a:cubicBezTo>
                      <a:pt x="79" y="22"/>
                      <a:pt x="78" y="24"/>
                      <a:pt x="77" y="24"/>
                    </a:cubicBezTo>
                    <a:cubicBezTo>
                      <a:pt x="75" y="24"/>
                      <a:pt x="77" y="20"/>
                      <a:pt x="77" y="19"/>
                    </a:cubicBezTo>
                    <a:cubicBezTo>
                      <a:pt x="77" y="13"/>
                      <a:pt x="73" y="3"/>
                      <a:pt x="65" y="3"/>
                    </a:cubicBezTo>
                    <a:cubicBezTo>
                      <a:pt x="54" y="3"/>
                      <a:pt x="35" y="6"/>
                      <a:pt x="35" y="17"/>
                    </a:cubicBezTo>
                    <a:cubicBezTo>
                      <a:pt x="35" y="20"/>
                      <a:pt x="38" y="22"/>
                      <a:pt x="38" y="24"/>
                    </a:cubicBezTo>
                    <a:cubicBezTo>
                      <a:pt x="38" y="27"/>
                      <a:pt x="34" y="30"/>
                      <a:pt x="32" y="30"/>
                    </a:cubicBezTo>
                    <a:cubicBezTo>
                      <a:pt x="29" y="30"/>
                      <a:pt x="29" y="28"/>
                      <a:pt x="29" y="25"/>
                    </a:cubicBezTo>
                    <a:cubicBezTo>
                      <a:pt x="29" y="25"/>
                      <a:pt x="29" y="22"/>
                      <a:pt x="29" y="20"/>
                    </a:cubicBezTo>
                    <a:cubicBezTo>
                      <a:pt x="28" y="20"/>
                      <a:pt x="27" y="19"/>
                      <a:pt x="27" y="17"/>
                    </a:cubicBezTo>
                    <a:cubicBezTo>
                      <a:pt x="27" y="9"/>
                      <a:pt x="36" y="9"/>
                      <a:pt x="39" y="3"/>
                    </a:cubicBezTo>
                    <a:cubicBezTo>
                      <a:pt x="30" y="0"/>
                      <a:pt x="30" y="0"/>
                      <a:pt x="3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144"/>
              <p:cNvSpPr>
                <a:spLocks/>
              </p:cNvSpPr>
              <p:nvPr/>
            </p:nvSpPr>
            <p:spPr bwMode="auto">
              <a:xfrm>
                <a:off x="4134298" y="2397125"/>
                <a:ext cx="15875" cy="9525"/>
              </a:xfrm>
              <a:custGeom>
                <a:avLst/>
                <a:gdLst>
                  <a:gd name="T0" fmla="*/ 3 w 7"/>
                  <a:gd name="T1" fmla="*/ 0 h 4"/>
                  <a:gd name="T2" fmla="*/ 0 w 7"/>
                  <a:gd name="T3" fmla="*/ 2 h 4"/>
                  <a:gd name="T4" fmla="*/ 3 w 7"/>
                  <a:gd name="T5" fmla="*/ 4 h 4"/>
                  <a:gd name="T6" fmla="*/ 7 w 7"/>
                  <a:gd name="T7" fmla="*/ 2 h 4"/>
                  <a:gd name="T8" fmla="*/ 3 w 7"/>
                  <a:gd name="T9" fmla="*/ 0 h 4"/>
                </a:gdLst>
                <a:ahLst/>
                <a:cxnLst>
                  <a:cxn ang="0">
                    <a:pos x="T0" y="T1"/>
                  </a:cxn>
                  <a:cxn ang="0">
                    <a:pos x="T2" y="T3"/>
                  </a:cxn>
                  <a:cxn ang="0">
                    <a:pos x="T4" y="T5"/>
                  </a:cxn>
                  <a:cxn ang="0">
                    <a:pos x="T6" y="T7"/>
                  </a:cxn>
                  <a:cxn ang="0">
                    <a:pos x="T8" y="T9"/>
                  </a:cxn>
                </a:cxnLst>
                <a:rect l="0" t="0" r="r" b="b"/>
                <a:pathLst>
                  <a:path w="7" h="4">
                    <a:moveTo>
                      <a:pt x="3" y="0"/>
                    </a:moveTo>
                    <a:cubicBezTo>
                      <a:pt x="2" y="0"/>
                      <a:pt x="1" y="0"/>
                      <a:pt x="0" y="2"/>
                    </a:cubicBezTo>
                    <a:cubicBezTo>
                      <a:pt x="1" y="3"/>
                      <a:pt x="2" y="4"/>
                      <a:pt x="3" y="4"/>
                    </a:cubicBezTo>
                    <a:cubicBezTo>
                      <a:pt x="4" y="4"/>
                      <a:pt x="5" y="3"/>
                      <a:pt x="7" y="2"/>
                    </a:cubicBezTo>
                    <a:cubicBezTo>
                      <a:pt x="5" y="1"/>
                      <a:pt x="4" y="0"/>
                      <a:pt x="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145"/>
              <p:cNvSpPr>
                <a:spLocks/>
              </p:cNvSpPr>
              <p:nvPr/>
            </p:nvSpPr>
            <p:spPr bwMode="auto">
              <a:xfrm>
                <a:off x="4032698" y="2325688"/>
                <a:ext cx="11112" cy="11113"/>
              </a:xfrm>
              <a:custGeom>
                <a:avLst/>
                <a:gdLst>
                  <a:gd name="T0" fmla="*/ 1 w 5"/>
                  <a:gd name="T1" fmla="*/ 0 h 5"/>
                  <a:gd name="T2" fmla="*/ 0 w 5"/>
                  <a:gd name="T3" fmla="*/ 1 h 5"/>
                  <a:gd name="T4" fmla="*/ 5 w 5"/>
                  <a:gd name="T5" fmla="*/ 5 h 5"/>
                  <a:gd name="T6" fmla="*/ 1 w 5"/>
                  <a:gd name="T7" fmla="*/ 0 h 5"/>
                </a:gdLst>
                <a:ahLst/>
                <a:cxnLst>
                  <a:cxn ang="0">
                    <a:pos x="T0" y="T1"/>
                  </a:cxn>
                  <a:cxn ang="0">
                    <a:pos x="T2" y="T3"/>
                  </a:cxn>
                  <a:cxn ang="0">
                    <a:pos x="T4" y="T5"/>
                  </a:cxn>
                  <a:cxn ang="0">
                    <a:pos x="T6" y="T7"/>
                  </a:cxn>
                </a:cxnLst>
                <a:rect l="0" t="0" r="r" b="b"/>
                <a:pathLst>
                  <a:path w="5" h="5">
                    <a:moveTo>
                      <a:pt x="1" y="0"/>
                    </a:moveTo>
                    <a:cubicBezTo>
                      <a:pt x="1" y="0"/>
                      <a:pt x="0" y="0"/>
                      <a:pt x="0" y="1"/>
                    </a:cubicBezTo>
                    <a:cubicBezTo>
                      <a:pt x="0" y="2"/>
                      <a:pt x="2" y="5"/>
                      <a:pt x="5" y="5"/>
                    </a:cubicBezTo>
                    <a:cubicBezTo>
                      <a:pt x="4" y="3"/>
                      <a:pt x="4" y="0"/>
                      <a:pt x="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146"/>
              <p:cNvSpPr>
                <a:spLocks/>
              </p:cNvSpPr>
              <p:nvPr/>
            </p:nvSpPr>
            <p:spPr bwMode="auto">
              <a:xfrm>
                <a:off x="3897761" y="1714500"/>
                <a:ext cx="538162" cy="282575"/>
              </a:xfrm>
              <a:custGeom>
                <a:avLst/>
                <a:gdLst>
                  <a:gd name="T0" fmla="*/ 140 w 248"/>
                  <a:gd name="T1" fmla="*/ 4 h 130"/>
                  <a:gd name="T2" fmla="*/ 125 w 248"/>
                  <a:gd name="T3" fmla="*/ 3 h 130"/>
                  <a:gd name="T4" fmla="*/ 86 w 248"/>
                  <a:gd name="T5" fmla="*/ 7 h 130"/>
                  <a:gd name="T6" fmla="*/ 81 w 248"/>
                  <a:gd name="T7" fmla="*/ 7 h 130"/>
                  <a:gd name="T8" fmla="*/ 48 w 248"/>
                  <a:gd name="T9" fmla="*/ 14 h 130"/>
                  <a:gd name="T10" fmla="*/ 34 w 248"/>
                  <a:gd name="T11" fmla="*/ 22 h 130"/>
                  <a:gd name="T12" fmla="*/ 0 w 248"/>
                  <a:gd name="T13" fmla="*/ 33 h 130"/>
                  <a:gd name="T14" fmla="*/ 10 w 248"/>
                  <a:gd name="T15" fmla="*/ 31 h 130"/>
                  <a:gd name="T16" fmla="*/ 11 w 248"/>
                  <a:gd name="T17" fmla="*/ 36 h 130"/>
                  <a:gd name="T18" fmla="*/ 27 w 248"/>
                  <a:gd name="T19" fmla="*/ 33 h 130"/>
                  <a:gd name="T20" fmla="*/ 15 w 248"/>
                  <a:gd name="T21" fmla="*/ 42 h 130"/>
                  <a:gd name="T22" fmla="*/ 28 w 248"/>
                  <a:gd name="T23" fmla="*/ 42 h 130"/>
                  <a:gd name="T24" fmla="*/ 36 w 248"/>
                  <a:gd name="T25" fmla="*/ 51 h 130"/>
                  <a:gd name="T26" fmla="*/ 46 w 248"/>
                  <a:gd name="T27" fmla="*/ 48 h 130"/>
                  <a:gd name="T28" fmla="*/ 63 w 248"/>
                  <a:gd name="T29" fmla="*/ 51 h 130"/>
                  <a:gd name="T30" fmla="*/ 94 w 248"/>
                  <a:gd name="T31" fmla="*/ 47 h 130"/>
                  <a:gd name="T32" fmla="*/ 85 w 248"/>
                  <a:gd name="T33" fmla="*/ 55 h 130"/>
                  <a:gd name="T34" fmla="*/ 69 w 248"/>
                  <a:gd name="T35" fmla="*/ 58 h 130"/>
                  <a:gd name="T36" fmla="*/ 78 w 248"/>
                  <a:gd name="T37" fmla="*/ 66 h 130"/>
                  <a:gd name="T38" fmla="*/ 55 w 248"/>
                  <a:gd name="T39" fmla="*/ 56 h 130"/>
                  <a:gd name="T40" fmla="*/ 44 w 248"/>
                  <a:gd name="T41" fmla="*/ 56 h 130"/>
                  <a:gd name="T42" fmla="*/ 47 w 248"/>
                  <a:gd name="T43" fmla="*/ 60 h 130"/>
                  <a:gd name="T44" fmla="*/ 40 w 248"/>
                  <a:gd name="T45" fmla="*/ 62 h 130"/>
                  <a:gd name="T46" fmla="*/ 43 w 248"/>
                  <a:gd name="T47" fmla="*/ 84 h 130"/>
                  <a:gd name="T48" fmla="*/ 35 w 248"/>
                  <a:gd name="T49" fmla="*/ 96 h 130"/>
                  <a:gd name="T50" fmla="*/ 42 w 248"/>
                  <a:gd name="T51" fmla="*/ 94 h 130"/>
                  <a:gd name="T52" fmla="*/ 59 w 248"/>
                  <a:gd name="T53" fmla="*/ 108 h 130"/>
                  <a:gd name="T54" fmla="*/ 36 w 248"/>
                  <a:gd name="T55" fmla="*/ 101 h 130"/>
                  <a:gd name="T56" fmla="*/ 29 w 248"/>
                  <a:gd name="T57" fmla="*/ 103 h 130"/>
                  <a:gd name="T58" fmla="*/ 18 w 248"/>
                  <a:gd name="T59" fmla="*/ 123 h 130"/>
                  <a:gd name="T60" fmla="*/ 24 w 248"/>
                  <a:gd name="T61" fmla="*/ 123 h 130"/>
                  <a:gd name="T62" fmla="*/ 60 w 248"/>
                  <a:gd name="T63" fmla="*/ 125 h 130"/>
                  <a:gd name="T64" fmla="*/ 90 w 248"/>
                  <a:gd name="T65" fmla="*/ 130 h 130"/>
                  <a:gd name="T66" fmla="*/ 109 w 248"/>
                  <a:gd name="T67" fmla="*/ 118 h 130"/>
                  <a:gd name="T68" fmla="*/ 101 w 248"/>
                  <a:gd name="T69" fmla="*/ 118 h 130"/>
                  <a:gd name="T70" fmla="*/ 111 w 248"/>
                  <a:gd name="T71" fmla="*/ 100 h 130"/>
                  <a:gd name="T72" fmla="*/ 138 w 248"/>
                  <a:gd name="T73" fmla="*/ 87 h 130"/>
                  <a:gd name="T74" fmla="*/ 134 w 248"/>
                  <a:gd name="T75" fmla="*/ 81 h 130"/>
                  <a:gd name="T76" fmla="*/ 130 w 248"/>
                  <a:gd name="T77" fmla="*/ 75 h 130"/>
                  <a:gd name="T78" fmla="*/ 151 w 248"/>
                  <a:gd name="T79" fmla="*/ 69 h 130"/>
                  <a:gd name="T80" fmla="*/ 158 w 248"/>
                  <a:gd name="T81" fmla="*/ 69 h 130"/>
                  <a:gd name="T82" fmla="*/ 189 w 248"/>
                  <a:gd name="T83" fmla="*/ 47 h 130"/>
                  <a:gd name="T84" fmla="*/ 220 w 248"/>
                  <a:gd name="T85" fmla="*/ 33 h 130"/>
                  <a:gd name="T86" fmla="*/ 207 w 248"/>
                  <a:gd name="T87" fmla="*/ 34 h 130"/>
                  <a:gd name="T88" fmla="*/ 241 w 248"/>
                  <a:gd name="T89" fmla="*/ 21 h 130"/>
                  <a:gd name="T90" fmla="*/ 229 w 248"/>
                  <a:gd name="T91" fmla="*/ 10 h 130"/>
                  <a:gd name="T92" fmla="*/ 219 w 248"/>
                  <a:gd name="T93" fmla="*/ 3 h 130"/>
                  <a:gd name="T94" fmla="*/ 202 w 248"/>
                  <a:gd name="T95" fmla="*/ 6 h 130"/>
                  <a:gd name="T96" fmla="*/ 165 w 248"/>
                  <a:gd name="T97" fmla="*/ 2 h 130"/>
                  <a:gd name="T98" fmla="*/ 149 w 248"/>
                  <a:gd name="T9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30">
                    <a:moveTo>
                      <a:pt x="149" y="0"/>
                    </a:moveTo>
                    <a:cubicBezTo>
                      <a:pt x="145" y="0"/>
                      <a:pt x="144" y="4"/>
                      <a:pt x="140" y="4"/>
                    </a:cubicBezTo>
                    <a:cubicBezTo>
                      <a:pt x="135" y="4"/>
                      <a:pt x="134" y="1"/>
                      <a:pt x="129" y="1"/>
                    </a:cubicBezTo>
                    <a:cubicBezTo>
                      <a:pt x="127" y="1"/>
                      <a:pt x="126" y="2"/>
                      <a:pt x="125" y="3"/>
                    </a:cubicBezTo>
                    <a:cubicBezTo>
                      <a:pt x="111" y="3"/>
                      <a:pt x="108" y="3"/>
                      <a:pt x="93" y="3"/>
                    </a:cubicBezTo>
                    <a:cubicBezTo>
                      <a:pt x="90" y="3"/>
                      <a:pt x="88" y="4"/>
                      <a:pt x="86" y="7"/>
                    </a:cubicBezTo>
                    <a:cubicBezTo>
                      <a:pt x="85" y="8"/>
                      <a:pt x="85" y="8"/>
                      <a:pt x="84" y="8"/>
                    </a:cubicBezTo>
                    <a:cubicBezTo>
                      <a:pt x="84" y="8"/>
                      <a:pt x="84" y="7"/>
                      <a:pt x="81" y="7"/>
                    </a:cubicBezTo>
                    <a:cubicBezTo>
                      <a:pt x="73" y="7"/>
                      <a:pt x="69" y="13"/>
                      <a:pt x="67" y="20"/>
                    </a:cubicBezTo>
                    <a:cubicBezTo>
                      <a:pt x="64" y="19"/>
                      <a:pt x="53" y="14"/>
                      <a:pt x="48" y="14"/>
                    </a:cubicBezTo>
                    <a:cubicBezTo>
                      <a:pt x="42" y="14"/>
                      <a:pt x="45" y="20"/>
                      <a:pt x="36" y="20"/>
                    </a:cubicBezTo>
                    <a:cubicBezTo>
                      <a:pt x="36" y="21"/>
                      <a:pt x="35" y="22"/>
                      <a:pt x="34" y="22"/>
                    </a:cubicBezTo>
                    <a:cubicBezTo>
                      <a:pt x="34" y="22"/>
                      <a:pt x="31" y="22"/>
                      <a:pt x="28" y="22"/>
                    </a:cubicBezTo>
                    <a:cubicBezTo>
                      <a:pt x="20" y="22"/>
                      <a:pt x="1" y="26"/>
                      <a:pt x="0" y="33"/>
                    </a:cubicBezTo>
                    <a:cubicBezTo>
                      <a:pt x="1" y="33"/>
                      <a:pt x="5" y="33"/>
                      <a:pt x="6" y="33"/>
                    </a:cubicBezTo>
                    <a:cubicBezTo>
                      <a:pt x="7" y="32"/>
                      <a:pt x="8" y="31"/>
                      <a:pt x="10" y="31"/>
                    </a:cubicBezTo>
                    <a:cubicBezTo>
                      <a:pt x="19" y="31"/>
                      <a:pt x="19" y="31"/>
                      <a:pt x="19" y="31"/>
                    </a:cubicBezTo>
                    <a:cubicBezTo>
                      <a:pt x="15" y="32"/>
                      <a:pt x="13" y="33"/>
                      <a:pt x="11" y="36"/>
                    </a:cubicBezTo>
                    <a:cubicBezTo>
                      <a:pt x="11" y="36"/>
                      <a:pt x="14" y="38"/>
                      <a:pt x="16" y="38"/>
                    </a:cubicBezTo>
                    <a:cubicBezTo>
                      <a:pt x="21" y="38"/>
                      <a:pt x="21" y="33"/>
                      <a:pt x="27" y="33"/>
                    </a:cubicBezTo>
                    <a:cubicBezTo>
                      <a:pt x="29" y="33"/>
                      <a:pt x="30" y="33"/>
                      <a:pt x="33" y="33"/>
                    </a:cubicBezTo>
                    <a:cubicBezTo>
                      <a:pt x="25" y="36"/>
                      <a:pt x="18" y="35"/>
                      <a:pt x="15" y="42"/>
                    </a:cubicBezTo>
                    <a:cubicBezTo>
                      <a:pt x="16" y="42"/>
                      <a:pt x="17" y="42"/>
                      <a:pt x="18" y="42"/>
                    </a:cubicBezTo>
                    <a:cubicBezTo>
                      <a:pt x="21" y="42"/>
                      <a:pt x="25" y="42"/>
                      <a:pt x="28" y="42"/>
                    </a:cubicBezTo>
                    <a:cubicBezTo>
                      <a:pt x="25" y="42"/>
                      <a:pt x="23" y="44"/>
                      <a:pt x="21" y="45"/>
                    </a:cubicBezTo>
                    <a:cubicBezTo>
                      <a:pt x="23" y="48"/>
                      <a:pt x="31" y="51"/>
                      <a:pt x="36" y="51"/>
                    </a:cubicBezTo>
                    <a:cubicBezTo>
                      <a:pt x="39" y="51"/>
                      <a:pt x="41" y="50"/>
                      <a:pt x="43" y="48"/>
                    </a:cubicBezTo>
                    <a:cubicBezTo>
                      <a:pt x="46" y="48"/>
                      <a:pt x="46" y="48"/>
                      <a:pt x="46" y="48"/>
                    </a:cubicBezTo>
                    <a:cubicBezTo>
                      <a:pt x="45" y="52"/>
                      <a:pt x="52" y="54"/>
                      <a:pt x="58" y="54"/>
                    </a:cubicBezTo>
                    <a:cubicBezTo>
                      <a:pt x="60" y="54"/>
                      <a:pt x="61" y="51"/>
                      <a:pt x="63" y="51"/>
                    </a:cubicBezTo>
                    <a:cubicBezTo>
                      <a:pt x="66" y="51"/>
                      <a:pt x="68" y="53"/>
                      <a:pt x="73" y="53"/>
                    </a:cubicBezTo>
                    <a:cubicBezTo>
                      <a:pt x="82" y="53"/>
                      <a:pt x="89" y="51"/>
                      <a:pt x="94" y="47"/>
                    </a:cubicBezTo>
                    <a:cubicBezTo>
                      <a:pt x="99" y="47"/>
                      <a:pt x="99" y="47"/>
                      <a:pt x="99" y="47"/>
                    </a:cubicBezTo>
                    <a:cubicBezTo>
                      <a:pt x="95" y="51"/>
                      <a:pt x="90" y="52"/>
                      <a:pt x="85" y="55"/>
                    </a:cubicBezTo>
                    <a:cubicBezTo>
                      <a:pt x="71" y="55"/>
                      <a:pt x="71" y="55"/>
                      <a:pt x="71" y="55"/>
                    </a:cubicBezTo>
                    <a:cubicBezTo>
                      <a:pt x="70" y="56"/>
                      <a:pt x="69" y="56"/>
                      <a:pt x="69" y="58"/>
                    </a:cubicBezTo>
                    <a:cubicBezTo>
                      <a:pt x="69" y="59"/>
                      <a:pt x="78" y="65"/>
                      <a:pt x="79" y="66"/>
                    </a:cubicBezTo>
                    <a:cubicBezTo>
                      <a:pt x="79" y="66"/>
                      <a:pt x="79" y="66"/>
                      <a:pt x="78" y="66"/>
                    </a:cubicBezTo>
                    <a:cubicBezTo>
                      <a:pt x="71" y="66"/>
                      <a:pt x="69" y="59"/>
                      <a:pt x="62" y="57"/>
                    </a:cubicBezTo>
                    <a:cubicBezTo>
                      <a:pt x="59" y="56"/>
                      <a:pt x="57" y="56"/>
                      <a:pt x="55" y="56"/>
                    </a:cubicBezTo>
                    <a:cubicBezTo>
                      <a:pt x="51" y="56"/>
                      <a:pt x="49" y="56"/>
                      <a:pt x="47" y="56"/>
                    </a:cubicBezTo>
                    <a:cubicBezTo>
                      <a:pt x="46" y="56"/>
                      <a:pt x="45" y="56"/>
                      <a:pt x="44" y="56"/>
                    </a:cubicBezTo>
                    <a:cubicBezTo>
                      <a:pt x="44" y="56"/>
                      <a:pt x="43" y="56"/>
                      <a:pt x="43" y="56"/>
                    </a:cubicBezTo>
                    <a:cubicBezTo>
                      <a:pt x="43" y="58"/>
                      <a:pt x="44" y="60"/>
                      <a:pt x="47" y="60"/>
                    </a:cubicBezTo>
                    <a:cubicBezTo>
                      <a:pt x="46" y="60"/>
                      <a:pt x="45" y="60"/>
                      <a:pt x="44" y="60"/>
                    </a:cubicBezTo>
                    <a:cubicBezTo>
                      <a:pt x="42" y="60"/>
                      <a:pt x="40" y="60"/>
                      <a:pt x="40" y="62"/>
                    </a:cubicBezTo>
                    <a:cubicBezTo>
                      <a:pt x="40" y="67"/>
                      <a:pt x="59" y="67"/>
                      <a:pt x="59" y="76"/>
                    </a:cubicBezTo>
                    <a:cubicBezTo>
                      <a:pt x="59" y="84"/>
                      <a:pt x="50" y="81"/>
                      <a:pt x="43" y="84"/>
                    </a:cubicBezTo>
                    <a:cubicBezTo>
                      <a:pt x="39" y="85"/>
                      <a:pt x="37" y="88"/>
                      <a:pt x="35" y="93"/>
                    </a:cubicBezTo>
                    <a:cubicBezTo>
                      <a:pt x="35" y="96"/>
                      <a:pt x="35" y="96"/>
                      <a:pt x="35" y="96"/>
                    </a:cubicBezTo>
                    <a:cubicBezTo>
                      <a:pt x="39" y="96"/>
                      <a:pt x="39" y="96"/>
                      <a:pt x="39" y="96"/>
                    </a:cubicBezTo>
                    <a:cubicBezTo>
                      <a:pt x="40" y="95"/>
                      <a:pt x="40" y="95"/>
                      <a:pt x="42" y="94"/>
                    </a:cubicBezTo>
                    <a:cubicBezTo>
                      <a:pt x="46" y="94"/>
                      <a:pt x="46" y="94"/>
                      <a:pt x="46" y="94"/>
                    </a:cubicBezTo>
                    <a:cubicBezTo>
                      <a:pt x="46" y="101"/>
                      <a:pt x="55" y="105"/>
                      <a:pt x="59" y="108"/>
                    </a:cubicBezTo>
                    <a:cubicBezTo>
                      <a:pt x="54" y="108"/>
                      <a:pt x="54" y="108"/>
                      <a:pt x="54" y="108"/>
                    </a:cubicBezTo>
                    <a:cubicBezTo>
                      <a:pt x="49" y="105"/>
                      <a:pt x="45" y="101"/>
                      <a:pt x="36" y="101"/>
                    </a:cubicBezTo>
                    <a:cubicBezTo>
                      <a:pt x="35" y="101"/>
                      <a:pt x="34" y="100"/>
                      <a:pt x="33" y="100"/>
                    </a:cubicBezTo>
                    <a:cubicBezTo>
                      <a:pt x="31" y="100"/>
                      <a:pt x="29" y="101"/>
                      <a:pt x="29" y="103"/>
                    </a:cubicBezTo>
                    <a:cubicBezTo>
                      <a:pt x="29" y="108"/>
                      <a:pt x="35" y="109"/>
                      <a:pt x="39" y="112"/>
                    </a:cubicBezTo>
                    <a:cubicBezTo>
                      <a:pt x="33" y="116"/>
                      <a:pt x="18" y="112"/>
                      <a:pt x="18" y="123"/>
                    </a:cubicBezTo>
                    <a:cubicBezTo>
                      <a:pt x="18" y="124"/>
                      <a:pt x="19" y="125"/>
                      <a:pt x="21" y="125"/>
                    </a:cubicBezTo>
                    <a:cubicBezTo>
                      <a:pt x="22" y="125"/>
                      <a:pt x="23" y="124"/>
                      <a:pt x="24" y="123"/>
                    </a:cubicBezTo>
                    <a:cubicBezTo>
                      <a:pt x="34" y="126"/>
                      <a:pt x="42" y="128"/>
                      <a:pt x="51" y="128"/>
                    </a:cubicBezTo>
                    <a:cubicBezTo>
                      <a:pt x="55" y="128"/>
                      <a:pt x="57" y="125"/>
                      <a:pt x="60" y="125"/>
                    </a:cubicBezTo>
                    <a:cubicBezTo>
                      <a:pt x="67" y="125"/>
                      <a:pt x="73" y="125"/>
                      <a:pt x="81" y="125"/>
                    </a:cubicBezTo>
                    <a:cubicBezTo>
                      <a:pt x="86" y="125"/>
                      <a:pt x="84" y="130"/>
                      <a:pt x="90" y="130"/>
                    </a:cubicBezTo>
                    <a:cubicBezTo>
                      <a:pt x="97" y="130"/>
                      <a:pt x="113" y="125"/>
                      <a:pt x="113" y="120"/>
                    </a:cubicBezTo>
                    <a:cubicBezTo>
                      <a:pt x="113" y="118"/>
                      <a:pt x="110" y="118"/>
                      <a:pt x="109" y="118"/>
                    </a:cubicBezTo>
                    <a:cubicBezTo>
                      <a:pt x="109" y="118"/>
                      <a:pt x="109" y="118"/>
                      <a:pt x="108" y="118"/>
                    </a:cubicBezTo>
                    <a:cubicBezTo>
                      <a:pt x="106" y="118"/>
                      <a:pt x="106" y="118"/>
                      <a:pt x="101" y="118"/>
                    </a:cubicBezTo>
                    <a:cubicBezTo>
                      <a:pt x="101" y="108"/>
                      <a:pt x="113" y="113"/>
                      <a:pt x="113" y="104"/>
                    </a:cubicBezTo>
                    <a:cubicBezTo>
                      <a:pt x="113" y="103"/>
                      <a:pt x="112" y="102"/>
                      <a:pt x="111" y="100"/>
                    </a:cubicBezTo>
                    <a:cubicBezTo>
                      <a:pt x="114" y="100"/>
                      <a:pt x="113" y="100"/>
                      <a:pt x="125" y="100"/>
                    </a:cubicBezTo>
                    <a:cubicBezTo>
                      <a:pt x="130" y="97"/>
                      <a:pt x="132" y="90"/>
                      <a:pt x="138" y="87"/>
                    </a:cubicBezTo>
                    <a:cubicBezTo>
                      <a:pt x="136" y="83"/>
                      <a:pt x="133" y="82"/>
                      <a:pt x="130" y="80"/>
                    </a:cubicBezTo>
                    <a:cubicBezTo>
                      <a:pt x="132" y="80"/>
                      <a:pt x="133" y="81"/>
                      <a:pt x="134" y="81"/>
                    </a:cubicBezTo>
                    <a:cubicBezTo>
                      <a:pt x="137" y="81"/>
                      <a:pt x="139" y="80"/>
                      <a:pt x="138" y="75"/>
                    </a:cubicBezTo>
                    <a:cubicBezTo>
                      <a:pt x="130" y="75"/>
                      <a:pt x="130" y="75"/>
                      <a:pt x="130" y="75"/>
                    </a:cubicBezTo>
                    <a:cubicBezTo>
                      <a:pt x="135" y="71"/>
                      <a:pt x="142" y="71"/>
                      <a:pt x="148" y="69"/>
                    </a:cubicBezTo>
                    <a:cubicBezTo>
                      <a:pt x="149" y="69"/>
                      <a:pt x="150" y="69"/>
                      <a:pt x="151" y="69"/>
                    </a:cubicBezTo>
                    <a:cubicBezTo>
                      <a:pt x="152" y="69"/>
                      <a:pt x="153" y="69"/>
                      <a:pt x="155" y="69"/>
                    </a:cubicBezTo>
                    <a:cubicBezTo>
                      <a:pt x="156" y="69"/>
                      <a:pt x="157" y="69"/>
                      <a:pt x="158" y="69"/>
                    </a:cubicBezTo>
                    <a:cubicBezTo>
                      <a:pt x="160" y="69"/>
                      <a:pt x="162" y="69"/>
                      <a:pt x="163" y="68"/>
                    </a:cubicBezTo>
                    <a:cubicBezTo>
                      <a:pt x="171" y="62"/>
                      <a:pt x="178" y="51"/>
                      <a:pt x="189" y="47"/>
                    </a:cubicBezTo>
                    <a:cubicBezTo>
                      <a:pt x="199" y="43"/>
                      <a:pt x="215" y="39"/>
                      <a:pt x="222" y="33"/>
                    </a:cubicBezTo>
                    <a:cubicBezTo>
                      <a:pt x="221" y="33"/>
                      <a:pt x="221" y="33"/>
                      <a:pt x="220" y="33"/>
                    </a:cubicBezTo>
                    <a:cubicBezTo>
                      <a:pt x="218" y="33"/>
                      <a:pt x="216" y="33"/>
                      <a:pt x="214" y="33"/>
                    </a:cubicBezTo>
                    <a:cubicBezTo>
                      <a:pt x="211" y="33"/>
                      <a:pt x="209" y="34"/>
                      <a:pt x="207" y="34"/>
                    </a:cubicBezTo>
                    <a:cubicBezTo>
                      <a:pt x="204" y="34"/>
                      <a:pt x="201" y="33"/>
                      <a:pt x="200" y="32"/>
                    </a:cubicBezTo>
                    <a:cubicBezTo>
                      <a:pt x="215" y="25"/>
                      <a:pt x="229" y="30"/>
                      <a:pt x="241" y="21"/>
                    </a:cubicBezTo>
                    <a:cubicBezTo>
                      <a:pt x="242" y="20"/>
                      <a:pt x="248" y="21"/>
                      <a:pt x="248" y="17"/>
                    </a:cubicBezTo>
                    <a:cubicBezTo>
                      <a:pt x="248" y="12"/>
                      <a:pt x="233" y="13"/>
                      <a:pt x="229" y="10"/>
                    </a:cubicBezTo>
                    <a:cubicBezTo>
                      <a:pt x="228" y="8"/>
                      <a:pt x="228" y="6"/>
                      <a:pt x="224" y="5"/>
                    </a:cubicBezTo>
                    <a:cubicBezTo>
                      <a:pt x="222" y="5"/>
                      <a:pt x="221" y="4"/>
                      <a:pt x="219" y="3"/>
                    </a:cubicBezTo>
                    <a:cubicBezTo>
                      <a:pt x="198" y="9"/>
                      <a:pt x="198" y="9"/>
                      <a:pt x="198" y="9"/>
                    </a:cubicBezTo>
                    <a:cubicBezTo>
                      <a:pt x="199" y="9"/>
                      <a:pt x="200" y="8"/>
                      <a:pt x="202" y="6"/>
                    </a:cubicBezTo>
                    <a:cubicBezTo>
                      <a:pt x="197" y="2"/>
                      <a:pt x="182" y="2"/>
                      <a:pt x="172" y="2"/>
                    </a:cubicBezTo>
                    <a:cubicBezTo>
                      <a:pt x="169" y="2"/>
                      <a:pt x="167" y="2"/>
                      <a:pt x="165" y="2"/>
                    </a:cubicBezTo>
                    <a:cubicBezTo>
                      <a:pt x="162" y="2"/>
                      <a:pt x="161" y="2"/>
                      <a:pt x="157" y="2"/>
                    </a:cubicBezTo>
                    <a:cubicBezTo>
                      <a:pt x="155" y="2"/>
                      <a:pt x="153" y="0"/>
                      <a:pt x="14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147"/>
              <p:cNvSpPr>
                <a:spLocks/>
              </p:cNvSpPr>
              <p:nvPr/>
            </p:nvSpPr>
            <p:spPr bwMode="auto">
              <a:xfrm>
                <a:off x="4234311" y="1687512"/>
                <a:ext cx="1054100" cy="801688"/>
              </a:xfrm>
              <a:custGeom>
                <a:avLst/>
                <a:gdLst>
                  <a:gd name="T0" fmla="*/ 262 w 485"/>
                  <a:gd name="T1" fmla="*/ 8 h 369"/>
                  <a:gd name="T2" fmla="*/ 251 w 485"/>
                  <a:gd name="T3" fmla="*/ 12 h 369"/>
                  <a:gd name="T4" fmla="*/ 228 w 485"/>
                  <a:gd name="T5" fmla="*/ 10 h 369"/>
                  <a:gd name="T6" fmla="*/ 198 w 485"/>
                  <a:gd name="T7" fmla="*/ 23 h 369"/>
                  <a:gd name="T8" fmla="*/ 176 w 485"/>
                  <a:gd name="T9" fmla="*/ 24 h 369"/>
                  <a:gd name="T10" fmla="*/ 167 w 485"/>
                  <a:gd name="T11" fmla="*/ 34 h 369"/>
                  <a:gd name="T12" fmla="*/ 152 w 485"/>
                  <a:gd name="T13" fmla="*/ 36 h 369"/>
                  <a:gd name="T14" fmla="*/ 93 w 485"/>
                  <a:gd name="T15" fmla="*/ 38 h 369"/>
                  <a:gd name="T16" fmla="*/ 46 w 485"/>
                  <a:gd name="T17" fmla="*/ 65 h 369"/>
                  <a:gd name="T18" fmla="*/ 54 w 485"/>
                  <a:gd name="T19" fmla="*/ 90 h 369"/>
                  <a:gd name="T20" fmla="*/ 36 w 485"/>
                  <a:gd name="T21" fmla="*/ 91 h 369"/>
                  <a:gd name="T22" fmla="*/ 0 w 485"/>
                  <a:gd name="T23" fmla="*/ 106 h 369"/>
                  <a:gd name="T24" fmla="*/ 41 w 485"/>
                  <a:gd name="T25" fmla="*/ 116 h 369"/>
                  <a:gd name="T26" fmla="*/ 33 w 485"/>
                  <a:gd name="T27" fmla="*/ 122 h 369"/>
                  <a:gd name="T28" fmla="*/ 12 w 485"/>
                  <a:gd name="T29" fmla="*/ 130 h 369"/>
                  <a:gd name="T30" fmla="*/ 33 w 485"/>
                  <a:gd name="T31" fmla="*/ 135 h 369"/>
                  <a:gd name="T32" fmla="*/ 48 w 485"/>
                  <a:gd name="T33" fmla="*/ 146 h 369"/>
                  <a:gd name="T34" fmla="*/ 52 w 485"/>
                  <a:gd name="T35" fmla="*/ 142 h 369"/>
                  <a:gd name="T36" fmla="*/ 78 w 485"/>
                  <a:gd name="T37" fmla="*/ 140 h 369"/>
                  <a:gd name="T38" fmla="*/ 145 w 485"/>
                  <a:gd name="T39" fmla="*/ 198 h 369"/>
                  <a:gd name="T40" fmla="*/ 153 w 485"/>
                  <a:gd name="T41" fmla="*/ 211 h 369"/>
                  <a:gd name="T42" fmla="*/ 154 w 485"/>
                  <a:gd name="T43" fmla="*/ 227 h 369"/>
                  <a:gd name="T44" fmla="*/ 180 w 485"/>
                  <a:gd name="T45" fmla="*/ 239 h 369"/>
                  <a:gd name="T46" fmla="*/ 163 w 485"/>
                  <a:gd name="T47" fmla="*/ 259 h 369"/>
                  <a:gd name="T48" fmla="*/ 152 w 485"/>
                  <a:gd name="T49" fmla="*/ 281 h 369"/>
                  <a:gd name="T50" fmla="*/ 155 w 485"/>
                  <a:gd name="T51" fmla="*/ 288 h 369"/>
                  <a:gd name="T52" fmla="*/ 169 w 485"/>
                  <a:gd name="T53" fmla="*/ 314 h 369"/>
                  <a:gd name="T54" fmla="*/ 177 w 485"/>
                  <a:gd name="T55" fmla="*/ 315 h 369"/>
                  <a:gd name="T56" fmla="*/ 192 w 485"/>
                  <a:gd name="T57" fmla="*/ 351 h 369"/>
                  <a:gd name="T58" fmla="*/ 226 w 485"/>
                  <a:gd name="T59" fmla="*/ 368 h 369"/>
                  <a:gd name="T60" fmla="*/ 246 w 485"/>
                  <a:gd name="T61" fmla="*/ 351 h 369"/>
                  <a:gd name="T62" fmla="*/ 256 w 485"/>
                  <a:gd name="T63" fmla="*/ 314 h 369"/>
                  <a:gd name="T64" fmla="*/ 279 w 485"/>
                  <a:gd name="T65" fmla="*/ 295 h 369"/>
                  <a:gd name="T66" fmla="*/ 289 w 485"/>
                  <a:gd name="T67" fmla="*/ 294 h 369"/>
                  <a:gd name="T68" fmla="*/ 327 w 485"/>
                  <a:gd name="T69" fmla="*/ 266 h 369"/>
                  <a:gd name="T70" fmla="*/ 375 w 485"/>
                  <a:gd name="T71" fmla="*/ 254 h 369"/>
                  <a:gd name="T72" fmla="*/ 376 w 485"/>
                  <a:gd name="T73" fmla="*/ 226 h 369"/>
                  <a:gd name="T74" fmla="*/ 381 w 485"/>
                  <a:gd name="T75" fmla="*/ 216 h 369"/>
                  <a:gd name="T76" fmla="*/ 413 w 485"/>
                  <a:gd name="T77" fmla="*/ 226 h 369"/>
                  <a:gd name="T78" fmla="*/ 387 w 485"/>
                  <a:gd name="T79" fmla="*/ 191 h 369"/>
                  <a:gd name="T80" fmla="*/ 409 w 485"/>
                  <a:gd name="T81" fmla="*/ 196 h 369"/>
                  <a:gd name="T82" fmla="*/ 406 w 485"/>
                  <a:gd name="T83" fmla="*/ 189 h 369"/>
                  <a:gd name="T84" fmla="*/ 431 w 485"/>
                  <a:gd name="T85" fmla="*/ 167 h 369"/>
                  <a:gd name="T86" fmla="*/ 429 w 485"/>
                  <a:gd name="T87" fmla="*/ 151 h 369"/>
                  <a:gd name="T88" fmla="*/ 421 w 485"/>
                  <a:gd name="T89" fmla="*/ 130 h 369"/>
                  <a:gd name="T90" fmla="*/ 429 w 485"/>
                  <a:gd name="T91" fmla="*/ 116 h 369"/>
                  <a:gd name="T92" fmla="*/ 417 w 485"/>
                  <a:gd name="T93" fmla="*/ 109 h 369"/>
                  <a:gd name="T94" fmla="*/ 430 w 485"/>
                  <a:gd name="T95" fmla="*/ 85 h 369"/>
                  <a:gd name="T96" fmla="*/ 443 w 485"/>
                  <a:gd name="T97" fmla="*/ 70 h 369"/>
                  <a:gd name="T98" fmla="*/ 450 w 485"/>
                  <a:gd name="T99" fmla="*/ 61 h 369"/>
                  <a:gd name="T100" fmla="*/ 468 w 485"/>
                  <a:gd name="T101" fmla="*/ 33 h 369"/>
                  <a:gd name="T102" fmla="*/ 438 w 485"/>
                  <a:gd name="T103" fmla="*/ 42 h 369"/>
                  <a:gd name="T104" fmla="*/ 413 w 485"/>
                  <a:gd name="T105" fmla="*/ 41 h 369"/>
                  <a:gd name="T106" fmla="*/ 399 w 485"/>
                  <a:gd name="T107" fmla="*/ 32 h 369"/>
                  <a:gd name="T108" fmla="*/ 371 w 485"/>
                  <a:gd name="T109" fmla="*/ 34 h 369"/>
                  <a:gd name="T110" fmla="*/ 319 w 485"/>
                  <a:gd name="T111" fmla="*/ 34 h 369"/>
                  <a:gd name="T112" fmla="*/ 385 w 485"/>
                  <a:gd name="T113" fmla="*/ 17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5" h="369">
                    <a:moveTo>
                      <a:pt x="342" y="0"/>
                    </a:moveTo>
                    <a:cubicBezTo>
                      <a:pt x="328" y="0"/>
                      <a:pt x="317" y="0"/>
                      <a:pt x="301" y="0"/>
                    </a:cubicBezTo>
                    <a:cubicBezTo>
                      <a:pt x="287" y="0"/>
                      <a:pt x="276" y="8"/>
                      <a:pt x="262" y="8"/>
                    </a:cubicBezTo>
                    <a:cubicBezTo>
                      <a:pt x="259" y="8"/>
                      <a:pt x="257" y="8"/>
                      <a:pt x="255" y="8"/>
                    </a:cubicBezTo>
                    <a:cubicBezTo>
                      <a:pt x="254" y="8"/>
                      <a:pt x="252" y="8"/>
                      <a:pt x="251" y="8"/>
                    </a:cubicBezTo>
                    <a:cubicBezTo>
                      <a:pt x="251" y="12"/>
                      <a:pt x="251" y="12"/>
                      <a:pt x="251" y="12"/>
                    </a:cubicBezTo>
                    <a:cubicBezTo>
                      <a:pt x="245" y="12"/>
                      <a:pt x="245" y="12"/>
                      <a:pt x="245" y="12"/>
                    </a:cubicBezTo>
                    <a:cubicBezTo>
                      <a:pt x="240" y="10"/>
                      <a:pt x="236" y="10"/>
                      <a:pt x="232" y="10"/>
                    </a:cubicBezTo>
                    <a:cubicBezTo>
                      <a:pt x="230" y="10"/>
                      <a:pt x="229" y="10"/>
                      <a:pt x="228" y="10"/>
                    </a:cubicBezTo>
                    <a:cubicBezTo>
                      <a:pt x="218" y="10"/>
                      <a:pt x="211" y="12"/>
                      <a:pt x="204" y="15"/>
                    </a:cubicBezTo>
                    <a:cubicBezTo>
                      <a:pt x="205" y="17"/>
                      <a:pt x="207" y="18"/>
                      <a:pt x="209" y="20"/>
                    </a:cubicBezTo>
                    <a:cubicBezTo>
                      <a:pt x="207" y="20"/>
                      <a:pt x="198" y="19"/>
                      <a:pt x="198" y="23"/>
                    </a:cubicBezTo>
                    <a:cubicBezTo>
                      <a:pt x="198" y="28"/>
                      <a:pt x="210" y="32"/>
                      <a:pt x="214" y="34"/>
                    </a:cubicBezTo>
                    <a:cubicBezTo>
                      <a:pt x="201" y="34"/>
                      <a:pt x="201" y="34"/>
                      <a:pt x="201" y="34"/>
                    </a:cubicBezTo>
                    <a:cubicBezTo>
                      <a:pt x="194" y="31"/>
                      <a:pt x="188" y="24"/>
                      <a:pt x="176" y="24"/>
                    </a:cubicBezTo>
                    <a:cubicBezTo>
                      <a:pt x="173" y="24"/>
                      <a:pt x="169" y="25"/>
                      <a:pt x="169" y="28"/>
                    </a:cubicBezTo>
                    <a:cubicBezTo>
                      <a:pt x="169" y="30"/>
                      <a:pt x="170" y="32"/>
                      <a:pt x="171" y="34"/>
                    </a:cubicBezTo>
                    <a:cubicBezTo>
                      <a:pt x="171" y="34"/>
                      <a:pt x="168" y="34"/>
                      <a:pt x="167" y="34"/>
                    </a:cubicBezTo>
                    <a:cubicBezTo>
                      <a:pt x="161" y="32"/>
                      <a:pt x="156" y="33"/>
                      <a:pt x="153" y="27"/>
                    </a:cubicBezTo>
                    <a:cubicBezTo>
                      <a:pt x="151" y="30"/>
                      <a:pt x="151" y="30"/>
                      <a:pt x="151" y="30"/>
                    </a:cubicBezTo>
                    <a:cubicBezTo>
                      <a:pt x="151" y="32"/>
                      <a:pt x="152" y="34"/>
                      <a:pt x="152" y="36"/>
                    </a:cubicBezTo>
                    <a:cubicBezTo>
                      <a:pt x="147" y="36"/>
                      <a:pt x="145" y="27"/>
                      <a:pt x="140" y="27"/>
                    </a:cubicBezTo>
                    <a:cubicBezTo>
                      <a:pt x="132" y="27"/>
                      <a:pt x="127" y="32"/>
                      <a:pt x="119" y="34"/>
                    </a:cubicBezTo>
                    <a:cubicBezTo>
                      <a:pt x="108" y="34"/>
                      <a:pt x="104" y="37"/>
                      <a:pt x="93" y="38"/>
                    </a:cubicBezTo>
                    <a:cubicBezTo>
                      <a:pt x="84" y="39"/>
                      <a:pt x="91" y="52"/>
                      <a:pt x="81" y="52"/>
                    </a:cubicBezTo>
                    <a:cubicBezTo>
                      <a:pt x="78" y="52"/>
                      <a:pt x="76" y="52"/>
                      <a:pt x="74" y="50"/>
                    </a:cubicBezTo>
                    <a:cubicBezTo>
                      <a:pt x="68" y="56"/>
                      <a:pt x="56" y="62"/>
                      <a:pt x="46" y="65"/>
                    </a:cubicBezTo>
                    <a:cubicBezTo>
                      <a:pt x="45" y="66"/>
                      <a:pt x="40" y="67"/>
                      <a:pt x="40" y="70"/>
                    </a:cubicBezTo>
                    <a:cubicBezTo>
                      <a:pt x="40" y="75"/>
                      <a:pt x="56" y="75"/>
                      <a:pt x="61" y="75"/>
                    </a:cubicBezTo>
                    <a:cubicBezTo>
                      <a:pt x="61" y="82"/>
                      <a:pt x="58" y="88"/>
                      <a:pt x="54" y="90"/>
                    </a:cubicBezTo>
                    <a:cubicBezTo>
                      <a:pt x="52" y="92"/>
                      <a:pt x="49" y="92"/>
                      <a:pt x="46" y="92"/>
                    </a:cubicBezTo>
                    <a:cubicBezTo>
                      <a:pt x="45" y="92"/>
                      <a:pt x="43" y="92"/>
                      <a:pt x="41" y="92"/>
                    </a:cubicBezTo>
                    <a:cubicBezTo>
                      <a:pt x="40" y="92"/>
                      <a:pt x="38" y="91"/>
                      <a:pt x="36" y="91"/>
                    </a:cubicBezTo>
                    <a:cubicBezTo>
                      <a:pt x="34" y="91"/>
                      <a:pt x="32" y="92"/>
                      <a:pt x="30" y="92"/>
                    </a:cubicBezTo>
                    <a:cubicBezTo>
                      <a:pt x="24" y="94"/>
                      <a:pt x="21" y="97"/>
                      <a:pt x="16" y="99"/>
                    </a:cubicBezTo>
                    <a:cubicBezTo>
                      <a:pt x="10" y="101"/>
                      <a:pt x="0" y="98"/>
                      <a:pt x="0" y="106"/>
                    </a:cubicBezTo>
                    <a:cubicBezTo>
                      <a:pt x="0" y="111"/>
                      <a:pt x="27" y="119"/>
                      <a:pt x="28" y="119"/>
                    </a:cubicBezTo>
                    <a:cubicBezTo>
                      <a:pt x="32" y="119"/>
                      <a:pt x="34" y="119"/>
                      <a:pt x="38" y="119"/>
                    </a:cubicBezTo>
                    <a:cubicBezTo>
                      <a:pt x="40" y="119"/>
                      <a:pt x="41" y="117"/>
                      <a:pt x="41" y="116"/>
                    </a:cubicBezTo>
                    <a:cubicBezTo>
                      <a:pt x="52" y="116"/>
                      <a:pt x="52" y="116"/>
                      <a:pt x="52" y="116"/>
                    </a:cubicBezTo>
                    <a:cubicBezTo>
                      <a:pt x="52" y="119"/>
                      <a:pt x="52" y="120"/>
                      <a:pt x="49" y="122"/>
                    </a:cubicBezTo>
                    <a:cubicBezTo>
                      <a:pt x="33" y="122"/>
                      <a:pt x="33" y="122"/>
                      <a:pt x="33" y="122"/>
                    </a:cubicBezTo>
                    <a:cubicBezTo>
                      <a:pt x="31" y="124"/>
                      <a:pt x="30" y="124"/>
                      <a:pt x="28" y="124"/>
                    </a:cubicBezTo>
                    <a:cubicBezTo>
                      <a:pt x="26" y="124"/>
                      <a:pt x="24" y="124"/>
                      <a:pt x="20" y="124"/>
                    </a:cubicBezTo>
                    <a:cubicBezTo>
                      <a:pt x="18" y="124"/>
                      <a:pt x="13" y="126"/>
                      <a:pt x="12" y="130"/>
                    </a:cubicBezTo>
                    <a:cubicBezTo>
                      <a:pt x="14" y="131"/>
                      <a:pt x="15" y="131"/>
                      <a:pt x="16" y="131"/>
                    </a:cubicBezTo>
                    <a:cubicBezTo>
                      <a:pt x="17" y="131"/>
                      <a:pt x="18" y="130"/>
                      <a:pt x="22" y="130"/>
                    </a:cubicBezTo>
                    <a:cubicBezTo>
                      <a:pt x="25" y="130"/>
                      <a:pt x="29" y="133"/>
                      <a:pt x="33" y="135"/>
                    </a:cubicBezTo>
                    <a:cubicBezTo>
                      <a:pt x="32" y="137"/>
                      <a:pt x="30" y="138"/>
                      <a:pt x="28" y="139"/>
                    </a:cubicBezTo>
                    <a:cubicBezTo>
                      <a:pt x="31" y="144"/>
                      <a:pt x="40" y="146"/>
                      <a:pt x="46" y="146"/>
                    </a:cubicBezTo>
                    <a:cubicBezTo>
                      <a:pt x="47" y="146"/>
                      <a:pt x="48" y="146"/>
                      <a:pt x="48" y="146"/>
                    </a:cubicBezTo>
                    <a:cubicBezTo>
                      <a:pt x="48" y="146"/>
                      <a:pt x="49" y="146"/>
                      <a:pt x="50" y="145"/>
                    </a:cubicBezTo>
                    <a:cubicBezTo>
                      <a:pt x="49" y="145"/>
                      <a:pt x="48" y="144"/>
                      <a:pt x="47" y="143"/>
                    </a:cubicBezTo>
                    <a:cubicBezTo>
                      <a:pt x="48" y="142"/>
                      <a:pt x="49" y="142"/>
                      <a:pt x="52" y="142"/>
                    </a:cubicBezTo>
                    <a:cubicBezTo>
                      <a:pt x="56" y="142"/>
                      <a:pt x="58" y="144"/>
                      <a:pt x="61" y="144"/>
                    </a:cubicBezTo>
                    <a:cubicBezTo>
                      <a:pt x="65" y="144"/>
                      <a:pt x="66" y="140"/>
                      <a:pt x="70" y="140"/>
                    </a:cubicBezTo>
                    <a:cubicBezTo>
                      <a:pt x="73" y="140"/>
                      <a:pt x="74" y="140"/>
                      <a:pt x="78" y="140"/>
                    </a:cubicBezTo>
                    <a:cubicBezTo>
                      <a:pt x="110" y="140"/>
                      <a:pt x="130" y="165"/>
                      <a:pt x="138" y="189"/>
                    </a:cubicBezTo>
                    <a:cubicBezTo>
                      <a:pt x="138" y="194"/>
                      <a:pt x="138" y="194"/>
                      <a:pt x="138" y="194"/>
                    </a:cubicBezTo>
                    <a:cubicBezTo>
                      <a:pt x="140" y="194"/>
                      <a:pt x="145" y="194"/>
                      <a:pt x="145" y="198"/>
                    </a:cubicBezTo>
                    <a:cubicBezTo>
                      <a:pt x="145" y="205"/>
                      <a:pt x="139" y="204"/>
                      <a:pt x="139" y="211"/>
                    </a:cubicBezTo>
                    <a:cubicBezTo>
                      <a:pt x="139" y="215"/>
                      <a:pt x="141" y="215"/>
                      <a:pt x="146" y="215"/>
                    </a:cubicBezTo>
                    <a:cubicBezTo>
                      <a:pt x="150" y="215"/>
                      <a:pt x="151" y="211"/>
                      <a:pt x="153" y="211"/>
                    </a:cubicBezTo>
                    <a:cubicBezTo>
                      <a:pt x="163" y="211"/>
                      <a:pt x="165" y="224"/>
                      <a:pt x="174" y="227"/>
                    </a:cubicBezTo>
                    <a:cubicBezTo>
                      <a:pt x="174" y="228"/>
                      <a:pt x="174" y="231"/>
                      <a:pt x="171" y="231"/>
                    </a:cubicBezTo>
                    <a:cubicBezTo>
                      <a:pt x="164" y="231"/>
                      <a:pt x="160" y="227"/>
                      <a:pt x="154" y="227"/>
                    </a:cubicBezTo>
                    <a:cubicBezTo>
                      <a:pt x="153" y="227"/>
                      <a:pt x="152" y="226"/>
                      <a:pt x="151" y="226"/>
                    </a:cubicBezTo>
                    <a:cubicBezTo>
                      <a:pt x="151" y="226"/>
                      <a:pt x="150" y="226"/>
                      <a:pt x="149" y="227"/>
                    </a:cubicBezTo>
                    <a:cubicBezTo>
                      <a:pt x="150" y="235"/>
                      <a:pt x="171" y="236"/>
                      <a:pt x="180" y="239"/>
                    </a:cubicBezTo>
                    <a:cubicBezTo>
                      <a:pt x="177" y="247"/>
                      <a:pt x="173" y="250"/>
                      <a:pt x="171" y="258"/>
                    </a:cubicBezTo>
                    <a:cubicBezTo>
                      <a:pt x="169" y="257"/>
                      <a:pt x="168" y="257"/>
                      <a:pt x="168" y="257"/>
                    </a:cubicBezTo>
                    <a:cubicBezTo>
                      <a:pt x="166" y="257"/>
                      <a:pt x="165" y="258"/>
                      <a:pt x="163" y="259"/>
                    </a:cubicBezTo>
                    <a:cubicBezTo>
                      <a:pt x="163" y="259"/>
                      <a:pt x="163" y="259"/>
                      <a:pt x="163" y="259"/>
                    </a:cubicBezTo>
                    <a:cubicBezTo>
                      <a:pt x="158" y="264"/>
                      <a:pt x="156" y="269"/>
                      <a:pt x="152" y="275"/>
                    </a:cubicBezTo>
                    <a:cubicBezTo>
                      <a:pt x="152" y="281"/>
                      <a:pt x="152" y="281"/>
                      <a:pt x="152" y="281"/>
                    </a:cubicBezTo>
                    <a:cubicBezTo>
                      <a:pt x="153" y="281"/>
                      <a:pt x="154" y="280"/>
                      <a:pt x="155" y="280"/>
                    </a:cubicBezTo>
                    <a:cubicBezTo>
                      <a:pt x="156" y="280"/>
                      <a:pt x="157" y="281"/>
                      <a:pt x="158" y="281"/>
                    </a:cubicBezTo>
                    <a:cubicBezTo>
                      <a:pt x="157" y="284"/>
                      <a:pt x="155" y="285"/>
                      <a:pt x="155" y="288"/>
                    </a:cubicBezTo>
                    <a:cubicBezTo>
                      <a:pt x="155" y="296"/>
                      <a:pt x="162" y="299"/>
                      <a:pt x="164" y="304"/>
                    </a:cubicBezTo>
                    <a:cubicBezTo>
                      <a:pt x="165" y="307"/>
                      <a:pt x="166" y="313"/>
                      <a:pt x="167" y="314"/>
                    </a:cubicBezTo>
                    <a:cubicBezTo>
                      <a:pt x="168" y="314"/>
                      <a:pt x="168" y="314"/>
                      <a:pt x="169" y="314"/>
                    </a:cubicBezTo>
                    <a:cubicBezTo>
                      <a:pt x="170" y="314"/>
                      <a:pt x="171" y="314"/>
                      <a:pt x="172" y="313"/>
                    </a:cubicBezTo>
                    <a:cubicBezTo>
                      <a:pt x="173" y="313"/>
                      <a:pt x="173" y="313"/>
                      <a:pt x="174" y="313"/>
                    </a:cubicBezTo>
                    <a:cubicBezTo>
                      <a:pt x="175" y="313"/>
                      <a:pt x="176" y="313"/>
                      <a:pt x="177" y="315"/>
                    </a:cubicBezTo>
                    <a:cubicBezTo>
                      <a:pt x="175" y="317"/>
                      <a:pt x="173" y="316"/>
                      <a:pt x="173" y="320"/>
                    </a:cubicBezTo>
                    <a:cubicBezTo>
                      <a:pt x="173" y="328"/>
                      <a:pt x="184" y="341"/>
                      <a:pt x="190" y="345"/>
                    </a:cubicBezTo>
                    <a:cubicBezTo>
                      <a:pt x="190" y="346"/>
                      <a:pt x="190" y="350"/>
                      <a:pt x="192" y="351"/>
                    </a:cubicBezTo>
                    <a:cubicBezTo>
                      <a:pt x="196" y="354"/>
                      <a:pt x="199" y="352"/>
                      <a:pt x="201" y="359"/>
                    </a:cubicBezTo>
                    <a:cubicBezTo>
                      <a:pt x="204" y="359"/>
                      <a:pt x="209" y="355"/>
                      <a:pt x="213" y="355"/>
                    </a:cubicBezTo>
                    <a:cubicBezTo>
                      <a:pt x="220" y="355"/>
                      <a:pt x="219" y="368"/>
                      <a:pt x="226" y="368"/>
                    </a:cubicBezTo>
                    <a:cubicBezTo>
                      <a:pt x="228" y="368"/>
                      <a:pt x="229" y="366"/>
                      <a:pt x="232" y="366"/>
                    </a:cubicBezTo>
                    <a:cubicBezTo>
                      <a:pt x="233" y="368"/>
                      <a:pt x="233" y="369"/>
                      <a:pt x="235" y="369"/>
                    </a:cubicBezTo>
                    <a:cubicBezTo>
                      <a:pt x="243" y="369"/>
                      <a:pt x="240" y="354"/>
                      <a:pt x="246" y="351"/>
                    </a:cubicBezTo>
                    <a:cubicBezTo>
                      <a:pt x="246" y="348"/>
                      <a:pt x="246" y="341"/>
                      <a:pt x="246" y="336"/>
                    </a:cubicBezTo>
                    <a:cubicBezTo>
                      <a:pt x="246" y="327"/>
                      <a:pt x="259" y="330"/>
                      <a:pt x="259" y="321"/>
                    </a:cubicBezTo>
                    <a:cubicBezTo>
                      <a:pt x="259" y="318"/>
                      <a:pt x="256" y="316"/>
                      <a:pt x="256" y="314"/>
                    </a:cubicBezTo>
                    <a:cubicBezTo>
                      <a:pt x="256" y="313"/>
                      <a:pt x="257" y="312"/>
                      <a:pt x="258" y="311"/>
                    </a:cubicBezTo>
                    <a:cubicBezTo>
                      <a:pt x="258" y="310"/>
                      <a:pt x="257" y="309"/>
                      <a:pt x="257" y="308"/>
                    </a:cubicBezTo>
                    <a:cubicBezTo>
                      <a:pt x="257" y="299"/>
                      <a:pt x="273" y="301"/>
                      <a:pt x="279" y="295"/>
                    </a:cubicBezTo>
                    <a:cubicBezTo>
                      <a:pt x="281" y="293"/>
                      <a:pt x="280" y="290"/>
                      <a:pt x="284" y="288"/>
                    </a:cubicBezTo>
                    <a:cubicBezTo>
                      <a:pt x="284" y="294"/>
                      <a:pt x="284" y="294"/>
                      <a:pt x="284" y="294"/>
                    </a:cubicBezTo>
                    <a:cubicBezTo>
                      <a:pt x="289" y="294"/>
                      <a:pt x="289" y="294"/>
                      <a:pt x="289" y="294"/>
                    </a:cubicBezTo>
                    <a:cubicBezTo>
                      <a:pt x="294" y="290"/>
                      <a:pt x="304" y="291"/>
                      <a:pt x="310" y="285"/>
                    </a:cubicBezTo>
                    <a:cubicBezTo>
                      <a:pt x="314" y="281"/>
                      <a:pt x="314" y="276"/>
                      <a:pt x="320" y="271"/>
                    </a:cubicBezTo>
                    <a:cubicBezTo>
                      <a:pt x="327" y="266"/>
                      <a:pt x="327" y="266"/>
                      <a:pt x="327" y="266"/>
                    </a:cubicBezTo>
                    <a:cubicBezTo>
                      <a:pt x="327" y="264"/>
                      <a:pt x="330" y="263"/>
                      <a:pt x="332" y="261"/>
                    </a:cubicBezTo>
                    <a:cubicBezTo>
                      <a:pt x="346" y="261"/>
                      <a:pt x="346" y="261"/>
                      <a:pt x="346" y="261"/>
                    </a:cubicBezTo>
                    <a:cubicBezTo>
                      <a:pt x="356" y="257"/>
                      <a:pt x="365" y="258"/>
                      <a:pt x="375" y="254"/>
                    </a:cubicBezTo>
                    <a:cubicBezTo>
                      <a:pt x="383" y="252"/>
                      <a:pt x="386" y="244"/>
                      <a:pt x="395" y="241"/>
                    </a:cubicBezTo>
                    <a:cubicBezTo>
                      <a:pt x="400" y="239"/>
                      <a:pt x="403" y="239"/>
                      <a:pt x="407" y="235"/>
                    </a:cubicBezTo>
                    <a:cubicBezTo>
                      <a:pt x="401" y="233"/>
                      <a:pt x="376" y="235"/>
                      <a:pt x="376" y="226"/>
                    </a:cubicBezTo>
                    <a:cubicBezTo>
                      <a:pt x="378" y="226"/>
                      <a:pt x="382" y="225"/>
                      <a:pt x="382" y="222"/>
                    </a:cubicBezTo>
                    <a:cubicBezTo>
                      <a:pt x="382" y="220"/>
                      <a:pt x="380" y="219"/>
                      <a:pt x="380" y="215"/>
                    </a:cubicBezTo>
                    <a:cubicBezTo>
                      <a:pt x="380" y="216"/>
                      <a:pt x="381" y="216"/>
                      <a:pt x="381" y="216"/>
                    </a:cubicBezTo>
                    <a:cubicBezTo>
                      <a:pt x="382" y="216"/>
                      <a:pt x="383" y="215"/>
                      <a:pt x="384" y="215"/>
                    </a:cubicBezTo>
                    <a:cubicBezTo>
                      <a:pt x="395" y="215"/>
                      <a:pt x="393" y="229"/>
                      <a:pt x="406" y="229"/>
                    </a:cubicBezTo>
                    <a:cubicBezTo>
                      <a:pt x="409" y="229"/>
                      <a:pt x="413" y="229"/>
                      <a:pt x="413" y="226"/>
                    </a:cubicBezTo>
                    <a:cubicBezTo>
                      <a:pt x="413" y="210"/>
                      <a:pt x="395" y="205"/>
                      <a:pt x="385" y="195"/>
                    </a:cubicBezTo>
                    <a:cubicBezTo>
                      <a:pt x="385" y="191"/>
                      <a:pt x="385" y="191"/>
                      <a:pt x="385" y="191"/>
                    </a:cubicBezTo>
                    <a:cubicBezTo>
                      <a:pt x="386" y="191"/>
                      <a:pt x="386" y="191"/>
                      <a:pt x="387" y="191"/>
                    </a:cubicBezTo>
                    <a:cubicBezTo>
                      <a:pt x="388" y="191"/>
                      <a:pt x="388" y="191"/>
                      <a:pt x="389" y="191"/>
                    </a:cubicBezTo>
                    <a:cubicBezTo>
                      <a:pt x="391" y="196"/>
                      <a:pt x="399" y="203"/>
                      <a:pt x="404" y="203"/>
                    </a:cubicBezTo>
                    <a:cubicBezTo>
                      <a:pt x="408" y="203"/>
                      <a:pt x="409" y="199"/>
                      <a:pt x="409" y="196"/>
                    </a:cubicBezTo>
                    <a:cubicBezTo>
                      <a:pt x="409" y="188"/>
                      <a:pt x="396" y="190"/>
                      <a:pt x="393" y="183"/>
                    </a:cubicBezTo>
                    <a:cubicBezTo>
                      <a:pt x="397" y="183"/>
                      <a:pt x="397" y="183"/>
                      <a:pt x="397" y="183"/>
                    </a:cubicBezTo>
                    <a:cubicBezTo>
                      <a:pt x="400" y="186"/>
                      <a:pt x="403" y="187"/>
                      <a:pt x="406" y="189"/>
                    </a:cubicBezTo>
                    <a:cubicBezTo>
                      <a:pt x="408" y="183"/>
                      <a:pt x="419" y="187"/>
                      <a:pt x="421" y="179"/>
                    </a:cubicBezTo>
                    <a:cubicBezTo>
                      <a:pt x="420" y="178"/>
                      <a:pt x="419" y="176"/>
                      <a:pt x="419" y="174"/>
                    </a:cubicBezTo>
                    <a:cubicBezTo>
                      <a:pt x="424" y="174"/>
                      <a:pt x="430" y="171"/>
                      <a:pt x="431" y="167"/>
                    </a:cubicBezTo>
                    <a:cubicBezTo>
                      <a:pt x="428" y="166"/>
                      <a:pt x="420" y="166"/>
                      <a:pt x="420" y="161"/>
                    </a:cubicBezTo>
                    <a:cubicBezTo>
                      <a:pt x="420" y="157"/>
                      <a:pt x="425" y="157"/>
                      <a:pt x="429" y="157"/>
                    </a:cubicBezTo>
                    <a:cubicBezTo>
                      <a:pt x="428" y="156"/>
                      <a:pt x="429" y="153"/>
                      <a:pt x="429" y="151"/>
                    </a:cubicBezTo>
                    <a:cubicBezTo>
                      <a:pt x="429" y="147"/>
                      <a:pt x="425" y="145"/>
                      <a:pt x="425" y="139"/>
                    </a:cubicBezTo>
                    <a:cubicBezTo>
                      <a:pt x="421" y="139"/>
                      <a:pt x="416" y="139"/>
                      <a:pt x="416" y="134"/>
                    </a:cubicBezTo>
                    <a:cubicBezTo>
                      <a:pt x="416" y="132"/>
                      <a:pt x="418" y="130"/>
                      <a:pt x="421" y="130"/>
                    </a:cubicBezTo>
                    <a:cubicBezTo>
                      <a:pt x="424" y="130"/>
                      <a:pt x="428" y="130"/>
                      <a:pt x="431" y="130"/>
                    </a:cubicBezTo>
                    <a:cubicBezTo>
                      <a:pt x="436" y="130"/>
                      <a:pt x="441" y="130"/>
                      <a:pt x="441" y="126"/>
                    </a:cubicBezTo>
                    <a:cubicBezTo>
                      <a:pt x="441" y="119"/>
                      <a:pt x="430" y="120"/>
                      <a:pt x="429" y="116"/>
                    </a:cubicBezTo>
                    <a:cubicBezTo>
                      <a:pt x="431" y="116"/>
                      <a:pt x="433" y="115"/>
                      <a:pt x="434" y="114"/>
                    </a:cubicBezTo>
                    <a:cubicBezTo>
                      <a:pt x="431" y="112"/>
                      <a:pt x="427" y="109"/>
                      <a:pt x="423" y="109"/>
                    </a:cubicBezTo>
                    <a:cubicBezTo>
                      <a:pt x="421" y="109"/>
                      <a:pt x="419" y="109"/>
                      <a:pt x="417" y="109"/>
                    </a:cubicBezTo>
                    <a:cubicBezTo>
                      <a:pt x="416" y="109"/>
                      <a:pt x="415" y="109"/>
                      <a:pt x="414" y="109"/>
                    </a:cubicBezTo>
                    <a:cubicBezTo>
                      <a:pt x="416" y="106"/>
                      <a:pt x="416" y="99"/>
                      <a:pt x="419" y="97"/>
                    </a:cubicBezTo>
                    <a:cubicBezTo>
                      <a:pt x="425" y="93"/>
                      <a:pt x="430" y="91"/>
                      <a:pt x="430" y="85"/>
                    </a:cubicBezTo>
                    <a:cubicBezTo>
                      <a:pt x="430" y="84"/>
                      <a:pt x="431" y="84"/>
                      <a:pt x="430" y="80"/>
                    </a:cubicBezTo>
                    <a:cubicBezTo>
                      <a:pt x="436" y="79"/>
                      <a:pt x="443" y="78"/>
                      <a:pt x="443" y="73"/>
                    </a:cubicBezTo>
                    <a:cubicBezTo>
                      <a:pt x="443" y="71"/>
                      <a:pt x="445" y="74"/>
                      <a:pt x="443" y="70"/>
                    </a:cubicBezTo>
                    <a:cubicBezTo>
                      <a:pt x="448" y="69"/>
                      <a:pt x="456" y="69"/>
                      <a:pt x="456" y="61"/>
                    </a:cubicBezTo>
                    <a:cubicBezTo>
                      <a:pt x="455" y="62"/>
                      <a:pt x="454" y="62"/>
                      <a:pt x="453" y="62"/>
                    </a:cubicBezTo>
                    <a:cubicBezTo>
                      <a:pt x="453" y="62"/>
                      <a:pt x="452" y="62"/>
                      <a:pt x="450" y="61"/>
                    </a:cubicBezTo>
                    <a:cubicBezTo>
                      <a:pt x="463" y="61"/>
                      <a:pt x="469" y="52"/>
                      <a:pt x="478" y="49"/>
                    </a:cubicBezTo>
                    <a:cubicBezTo>
                      <a:pt x="480" y="49"/>
                      <a:pt x="485" y="46"/>
                      <a:pt x="485" y="43"/>
                    </a:cubicBezTo>
                    <a:cubicBezTo>
                      <a:pt x="485" y="39"/>
                      <a:pt x="472" y="33"/>
                      <a:pt x="468" y="33"/>
                    </a:cubicBezTo>
                    <a:cubicBezTo>
                      <a:pt x="465" y="33"/>
                      <a:pt x="463" y="33"/>
                      <a:pt x="462" y="37"/>
                    </a:cubicBezTo>
                    <a:cubicBezTo>
                      <a:pt x="449" y="37"/>
                      <a:pt x="449" y="37"/>
                      <a:pt x="449" y="37"/>
                    </a:cubicBezTo>
                    <a:cubicBezTo>
                      <a:pt x="444" y="39"/>
                      <a:pt x="443" y="40"/>
                      <a:pt x="438" y="42"/>
                    </a:cubicBezTo>
                    <a:cubicBezTo>
                      <a:pt x="438" y="42"/>
                      <a:pt x="438" y="42"/>
                      <a:pt x="438" y="42"/>
                    </a:cubicBezTo>
                    <a:cubicBezTo>
                      <a:pt x="436" y="42"/>
                      <a:pt x="432" y="41"/>
                      <a:pt x="432" y="41"/>
                    </a:cubicBezTo>
                    <a:cubicBezTo>
                      <a:pt x="432" y="41"/>
                      <a:pt x="420" y="41"/>
                      <a:pt x="413" y="41"/>
                    </a:cubicBezTo>
                    <a:cubicBezTo>
                      <a:pt x="408" y="45"/>
                      <a:pt x="394" y="64"/>
                      <a:pt x="387" y="65"/>
                    </a:cubicBezTo>
                    <a:cubicBezTo>
                      <a:pt x="388" y="63"/>
                      <a:pt x="406" y="43"/>
                      <a:pt x="406" y="41"/>
                    </a:cubicBezTo>
                    <a:cubicBezTo>
                      <a:pt x="406" y="37"/>
                      <a:pt x="404" y="32"/>
                      <a:pt x="399" y="32"/>
                    </a:cubicBezTo>
                    <a:cubicBezTo>
                      <a:pt x="389" y="32"/>
                      <a:pt x="373" y="49"/>
                      <a:pt x="366" y="49"/>
                    </a:cubicBezTo>
                    <a:cubicBezTo>
                      <a:pt x="363" y="49"/>
                      <a:pt x="376" y="37"/>
                      <a:pt x="376" y="34"/>
                    </a:cubicBezTo>
                    <a:cubicBezTo>
                      <a:pt x="375" y="34"/>
                      <a:pt x="374" y="34"/>
                      <a:pt x="371" y="34"/>
                    </a:cubicBezTo>
                    <a:cubicBezTo>
                      <a:pt x="366" y="34"/>
                      <a:pt x="359" y="34"/>
                      <a:pt x="351" y="35"/>
                    </a:cubicBezTo>
                    <a:cubicBezTo>
                      <a:pt x="344" y="35"/>
                      <a:pt x="336" y="36"/>
                      <a:pt x="330" y="36"/>
                    </a:cubicBezTo>
                    <a:cubicBezTo>
                      <a:pt x="324" y="36"/>
                      <a:pt x="320" y="35"/>
                      <a:pt x="319" y="34"/>
                    </a:cubicBezTo>
                    <a:cubicBezTo>
                      <a:pt x="381" y="31"/>
                      <a:pt x="381" y="31"/>
                      <a:pt x="381" y="31"/>
                    </a:cubicBezTo>
                    <a:cubicBezTo>
                      <a:pt x="389" y="28"/>
                      <a:pt x="408" y="30"/>
                      <a:pt x="409" y="20"/>
                    </a:cubicBezTo>
                    <a:cubicBezTo>
                      <a:pt x="402" y="18"/>
                      <a:pt x="392" y="20"/>
                      <a:pt x="385" y="17"/>
                    </a:cubicBezTo>
                    <a:cubicBezTo>
                      <a:pt x="371" y="11"/>
                      <a:pt x="359" y="0"/>
                      <a:pt x="342"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148"/>
              <p:cNvSpPr>
                <a:spLocks/>
              </p:cNvSpPr>
              <p:nvPr/>
            </p:nvSpPr>
            <p:spPr bwMode="auto">
              <a:xfrm>
                <a:off x="4547047" y="2190750"/>
                <a:ext cx="52388" cy="34925"/>
              </a:xfrm>
              <a:custGeom>
                <a:avLst/>
                <a:gdLst>
                  <a:gd name="T0" fmla="*/ 7 w 24"/>
                  <a:gd name="T1" fmla="*/ 0 h 16"/>
                  <a:gd name="T2" fmla="*/ 0 w 24"/>
                  <a:gd name="T3" fmla="*/ 6 h 16"/>
                  <a:gd name="T4" fmla="*/ 6 w 24"/>
                  <a:gd name="T5" fmla="*/ 16 h 16"/>
                  <a:gd name="T6" fmla="*/ 12 w 24"/>
                  <a:gd name="T7" fmla="*/ 16 h 16"/>
                  <a:gd name="T8" fmla="*/ 24 w 24"/>
                  <a:gd name="T9" fmla="*/ 10 h 16"/>
                  <a:gd name="T10" fmla="*/ 7 w 24"/>
                  <a:gd name="T11" fmla="*/ 0 h 16"/>
                </a:gdLst>
                <a:ahLst/>
                <a:cxnLst>
                  <a:cxn ang="0">
                    <a:pos x="T0" y="T1"/>
                  </a:cxn>
                  <a:cxn ang="0">
                    <a:pos x="T2" y="T3"/>
                  </a:cxn>
                  <a:cxn ang="0">
                    <a:pos x="T4" y="T5"/>
                  </a:cxn>
                  <a:cxn ang="0">
                    <a:pos x="T6" y="T7"/>
                  </a:cxn>
                  <a:cxn ang="0">
                    <a:pos x="T8" y="T9"/>
                  </a:cxn>
                  <a:cxn ang="0">
                    <a:pos x="T10" y="T11"/>
                  </a:cxn>
                </a:cxnLst>
                <a:rect l="0" t="0" r="r" b="b"/>
                <a:pathLst>
                  <a:path w="24" h="16">
                    <a:moveTo>
                      <a:pt x="7" y="0"/>
                    </a:moveTo>
                    <a:cubicBezTo>
                      <a:pt x="4" y="0"/>
                      <a:pt x="0" y="2"/>
                      <a:pt x="0" y="6"/>
                    </a:cubicBezTo>
                    <a:cubicBezTo>
                      <a:pt x="0" y="9"/>
                      <a:pt x="3" y="16"/>
                      <a:pt x="6" y="16"/>
                    </a:cubicBezTo>
                    <a:cubicBezTo>
                      <a:pt x="12" y="16"/>
                      <a:pt x="12" y="16"/>
                      <a:pt x="12" y="16"/>
                    </a:cubicBezTo>
                    <a:cubicBezTo>
                      <a:pt x="17" y="16"/>
                      <a:pt x="23" y="15"/>
                      <a:pt x="24" y="10"/>
                    </a:cubicBezTo>
                    <a:cubicBezTo>
                      <a:pt x="16" y="8"/>
                      <a:pt x="14" y="0"/>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149"/>
              <p:cNvSpPr>
                <a:spLocks/>
              </p:cNvSpPr>
              <p:nvPr/>
            </p:nvSpPr>
            <p:spPr bwMode="auto">
              <a:xfrm>
                <a:off x="5175698" y="2019300"/>
                <a:ext cx="26987" cy="17463"/>
              </a:xfrm>
              <a:custGeom>
                <a:avLst/>
                <a:gdLst>
                  <a:gd name="T0" fmla="*/ 8 w 13"/>
                  <a:gd name="T1" fmla="*/ 0 h 8"/>
                  <a:gd name="T2" fmla="*/ 3 w 13"/>
                  <a:gd name="T3" fmla="*/ 0 h 8"/>
                  <a:gd name="T4" fmla="*/ 0 w 13"/>
                  <a:gd name="T5" fmla="*/ 4 h 8"/>
                  <a:gd name="T6" fmla="*/ 4 w 13"/>
                  <a:gd name="T7" fmla="*/ 8 h 8"/>
                  <a:gd name="T8" fmla="*/ 13 w 13"/>
                  <a:gd name="T9" fmla="*/ 4 h 8"/>
                  <a:gd name="T10" fmla="*/ 8 w 13"/>
                  <a:gd name="T11" fmla="*/ 4 h 8"/>
                  <a:gd name="T12" fmla="*/ 8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8" y="0"/>
                    </a:moveTo>
                    <a:cubicBezTo>
                      <a:pt x="3" y="0"/>
                      <a:pt x="3" y="0"/>
                      <a:pt x="3" y="0"/>
                    </a:cubicBezTo>
                    <a:cubicBezTo>
                      <a:pt x="2" y="1"/>
                      <a:pt x="0" y="2"/>
                      <a:pt x="0" y="4"/>
                    </a:cubicBezTo>
                    <a:cubicBezTo>
                      <a:pt x="0" y="5"/>
                      <a:pt x="2" y="8"/>
                      <a:pt x="4" y="8"/>
                    </a:cubicBezTo>
                    <a:cubicBezTo>
                      <a:pt x="7" y="8"/>
                      <a:pt x="12" y="5"/>
                      <a:pt x="13" y="4"/>
                    </a:cubicBezTo>
                    <a:cubicBezTo>
                      <a:pt x="8" y="4"/>
                      <a:pt x="8" y="4"/>
                      <a:pt x="8" y="4"/>
                    </a:cubicBezTo>
                    <a:cubicBezTo>
                      <a:pt x="8" y="3"/>
                      <a:pt x="8" y="2"/>
                      <a:pt x="8"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150"/>
              <p:cNvSpPr>
                <a:spLocks/>
              </p:cNvSpPr>
              <p:nvPr/>
            </p:nvSpPr>
            <p:spPr bwMode="auto">
              <a:xfrm>
                <a:off x="4474023" y="2700338"/>
                <a:ext cx="112712" cy="112713"/>
              </a:xfrm>
              <a:custGeom>
                <a:avLst/>
                <a:gdLst>
                  <a:gd name="T0" fmla="*/ 26 w 52"/>
                  <a:gd name="T1" fmla="*/ 0 h 52"/>
                  <a:gd name="T2" fmla="*/ 18 w 52"/>
                  <a:gd name="T3" fmla="*/ 9 h 52"/>
                  <a:gd name="T4" fmla="*/ 2 w 52"/>
                  <a:gd name="T5" fmla="*/ 32 h 52"/>
                  <a:gd name="T6" fmla="*/ 5 w 52"/>
                  <a:gd name="T7" fmla="*/ 33 h 52"/>
                  <a:gd name="T8" fmla="*/ 5 w 52"/>
                  <a:gd name="T9" fmla="*/ 35 h 52"/>
                  <a:gd name="T10" fmla="*/ 0 w 52"/>
                  <a:gd name="T11" fmla="*/ 40 h 52"/>
                  <a:gd name="T12" fmla="*/ 2 w 52"/>
                  <a:gd name="T13" fmla="*/ 43 h 52"/>
                  <a:gd name="T14" fmla="*/ 11 w 52"/>
                  <a:gd name="T15" fmla="*/ 41 h 52"/>
                  <a:gd name="T16" fmla="*/ 20 w 52"/>
                  <a:gd name="T17" fmla="*/ 43 h 52"/>
                  <a:gd name="T18" fmla="*/ 25 w 52"/>
                  <a:gd name="T19" fmla="*/ 42 h 52"/>
                  <a:gd name="T20" fmla="*/ 28 w 52"/>
                  <a:gd name="T21" fmla="*/ 44 h 52"/>
                  <a:gd name="T22" fmla="*/ 33 w 52"/>
                  <a:gd name="T23" fmla="*/ 43 h 52"/>
                  <a:gd name="T24" fmla="*/ 30 w 52"/>
                  <a:gd name="T25" fmla="*/ 48 h 52"/>
                  <a:gd name="T26" fmla="*/ 30 w 52"/>
                  <a:gd name="T27" fmla="*/ 48 h 52"/>
                  <a:gd name="T28" fmla="*/ 32 w 52"/>
                  <a:gd name="T29" fmla="*/ 48 h 52"/>
                  <a:gd name="T30" fmla="*/ 40 w 52"/>
                  <a:gd name="T31" fmla="*/ 40 h 52"/>
                  <a:gd name="T32" fmla="*/ 43 w 52"/>
                  <a:gd name="T33" fmla="*/ 48 h 52"/>
                  <a:gd name="T34" fmla="*/ 45 w 52"/>
                  <a:gd name="T35" fmla="*/ 48 h 52"/>
                  <a:gd name="T36" fmla="*/ 48 w 52"/>
                  <a:gd name="T37" fmla="*/ 52 h 52"/>
                  <a:gd name="T38" fmla="*/ 52 w 52"/>
                  <a:gd name="T39" fmla="*/ 45 h 52"/>
                  <a:gd name="T40" fmla="*/ 50 w 52"/>
                  <a:gd name="T41" fmla="*/ 39 h 52"/>
                  <a:gd name="T42" fmla="*/ 46 w 52"/>
                  <a:gd name="T43" fmla="*/ 41 h 52"/>
                  <a:gd name="T44" fmla="*/ 45 w 52"/>
                  <a:gd name="T45" fmla="*/ 36 h 52"/>
                  <a:gd name="T46" fmla="*/ 47 w 52"/>
                  <a:gd name="T47" fmla="*/ 32 h 52"/>
                  <a:gd name="T48" fmla="*/ 44 w 52"/>
                  <a:gd name="T49" fmla="*/ 33 h 52"/>
                  <a:gd name="T50" fmla="*/ 45 w 52"/>
                  <a:gd name="T51" fmla="*/ 23 h 52"/>
                  <a:gd name="T52" fmla="*/ 41 w 52"/>
                  <a:gd name="T53" fmla="*/ 24 h 52"/>
                  <a:gd name="T54" fmla="*/ 36 w 52"/>
                  <a:gd name="T55" fmla="*/ 23 h 52"/>
                  <a:gd name="T56" fmla="*/ 33 w 52"/>
                  <a:gd name="T57" fmla="*/ 24 h 52"/>
                  <a:gd name="T58" fmla="*/ 33 w 52"/>
                  <a:gd name="T59" fmla="*/ 23 h 52"/>
                  <a:gd name="T60" fmla="*/ 28 w 52"/>
                  <a:gd name="T61" fmla="*/ 23 h 52"/>
                  <a:gd name="T62" fmla="*/ 28 w 52"/>
                  <a:gd name="T63" fmla="*/ 20 h 52"/>
                  <a:gd name="T64" fmla="*/ 29 w 52"/>
                  <a:gd name="T65" fmla="*/ 19 h 52"/>
                  <a:gd name="T66" fmla="*/ 25 w 52"/>
                  <a:gd name="T67" fmla="*/ 18 h 52"/>
                  <a:gd name="T68" fmla="*/ 20 w 52"/>
                  <a:gd name="T69" fmla="*/ 20 h 52"/>
                  <a:gd name="T70" fmla="*/ 20 w 52"/>
                  <a:gd name="T71" fmla="*/ 17 h 52"/>
                  <a:gd name="T72" fmla="*/ 28 w 52"/>
                  <a:gd name="T73" fmla="*/ 3 h 52"/>
                  <a:gd name="T74" fmla="*/ 26 w 52"/>
                  <a:gd name="T7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26" y="0"/>
                    </a:moveTo>
                    <a:cubicBezTo>
                      <a:pt x="22" y="0"/>
                      <a:pt x="20" y="5"/>
                      <a:pt x="18" y="9"/>
                    </a:cubicBezTo>
                    <a:cubicBezTo>
                      <a:pt x="13" y="15"/>
                      <a:pt x="10" y="28"/>
                      <a:pt x="2" y="32"/>
                    </a:cubicBezTo>
                    <a:cubicBezTo>
                      <a:pt x="3" y="33"/>
                      <a:pt x="4" y="33"/>
                      <a:pt x="5" y="33"/>
                    </a:cubicBezTo>
                    <a:cubicBezTo>
                      <a:pt x="5" y="35"/>
                      <a:pt x="5" y="35"/>
                      <a:pt x="5" y="35"/>
                    </a:cubicBezTo>
                    <a:cubicBezTo>
                      <a:pt x="5" y="35"/>
                      <a:pt x="0" y="39"/>
                      <a:pt x="0" y="40"/>
                    </a:cubicBezTo>
                    <a:cubicBezTo>
                      <a:pt x="0" y="41"/>
                      <a:pt x="1" y="43"/>
                      <a:pt x="2" y="43"/>
                    </a:cubicBezTo>
                    <a:cubicBezTo>
                      <a:pt x="6" y="43"/>
                      <a:pt x="7" y="41"/>
                      <a:pt x="11" y="41"/>
                    </a:cubicBezTo>
                    <a:cubicBezTo>
                      <a:pt x="14" y="41"/>
                      <a:pt x="16" y="43"/>
                      <a:pt x="20" y="43"/>
                    </a:cubicBezTo>
                    <a:cubicBezTo>
                      <a:pt x="22" y="43"/>
                      <a:pt x="23" y="43"/>
                      <a:pt x="25" y="42"/>
                    </a:cubicBezTo>
                    <a:cubicBezTo>
                      <a:pt x="26" y="43"/>
                      <a:pt x="27" y="44"/>
                      <a:pt x="28" y="44"/>
                    </a:cubicBezTo>
                    <a:cubicBezTo>
                      <a:pt x="30" y="44"/>
                      <a:pt x="32" y="43"/>
                      <a:pt x="33" y="43"/>
                    </a:cubicBezTo>
                    <a:cubicBezTo>
                      <a:pt x="32" y="45"/>
                      <a:pt x="30" y="45"/>
                      <a:pt x="30" y="48"/>
                    </a:cubicBezTo>
                    <a:cubicBezTo>
                      <a:pt x="30" y="48"/>
                      <a:pt x="30" y="48"/>
                      <a:pt x="30" y="48"/>
                    </a:cubicBezTo>
                    <a:cubicBezTo>
                      <a:pt x="31" y="48"/>
                      <a:pt x="31" y="48"/>
                      <a:pt x="32" y="48"/>
                    </a:cubicBezTo>
                    <a:cubicBezTo>
                      <a:pt x="35" y="48"/>
                      <a:pt x="38" y="43"/>
                      <a:pt x="40" y="40"/>
                    </a:cubicBezTo>
                    <a:cubicBezTo>
                      <a:pt x="42" y="42"/>
                      <a:pt x="41" y="48"/>
                      <a:pt x="43" y="48"/>
                    </a:cubicBezTo>
                    <a:cubicBezTo>
                      <a:pt x="44" y="48"/>
                      <a:pt x="44" y="48"/>
                      <a:pt x="45" y="48"/>
                    </a:cubicBezTo>
                    <a:cubicBezTo>
                      <a:pt x="45" y="49"/>
                      <a:pt x="46" y="52"/>
                      <a:pt x="48" y="52"/>
                    </a:cubicBezTo>
                    <a:cubicBezTo>
                      <a:pt x="50" y="52"/>
                      <a:pt x="52" y="48"/>
                      <a:pt x="52" y="45"/>
                    </a:cubicBezTo>
                    <a:cubicBezTo>
                      <a:pt x="52" y="42"/>
                      <a:pt x="50" y="42"/>
                      <a:pt x="50" y="39"/>
                    </a:cubicBezTo>
                    <a:cubicBezTo>
                      <a:pt x="48" y="40"/>
                      <a:pt x="49" y="41"/>
                      <a:pt x="46" y="41"/>
                    </a:cubicBezTo>
                    <a:cubicBezTo>
                      <a:pt x="46" y="39"/>
                      <a:pt x="45" y="37"/>
                      <a:pt x="45" y="36"/>
                    </a:cubicBezTo>
                    <a:cubicBezTo>
                      <a:pt x="45" y="35"/>
                      <a:pt x="47" y="34"/>
                      <a:pt x="47" y="32"/>
                    </a:cubicBezTo>
                    <a:cubicBezTo>
                      <a:pt x="46" y="32"/>
                      <a:pt x="45" y="32"/>
                      <a:pt x="44" y="33"/>
                    </a:cubicBezTo>
                    <a:cubicBezTo>
                      <a:pt x="44" y="28"/>
                      <a:pt x="45" y="26"/>
                      <a:pt x="45" y="23"/>
                    </a:cubicBezTo>
                    <a:cubicBezTo>
                      <a:pt x="44" y="24"/>
                      <a:pt x="43" y="24"/>
                      <a:pt x="41" y="24"/>
                    </a:cubicBezTo>
                    <a:cubicBezTo>
                      <a:pt x="40" y="24"/>
                      <a:pt x="38" y="24"/>
                      <a:pt x="36" y="23"/>
                    </a:cubicBezTo>
                    <a:cubicBezTo>
                      <a:pt x="33" y="24"/>
                      <a:pt x="33" y="24"/>
                      <a:pt x="33" y="24"/>
                    </a:cubicBezTo>
                    <a:cubicBezTo>
                      <a:pt x="33" y="23"/>
                      <a:pt x="33" y="23"/>
                      <a:pt x="33" y="23"/>
                    </a:cubicBezTo>
                    <a:cubicBezTo>
                      <a:pt x="28" y="23"/>
                      <a:pt x="28" y="23"/>
                      <a:pt x="28" y="23"/>
                    </a:cubicBezTo>
                    <a:cubicBezTo>
                      <a:pt x="28" y="20"/>
                      <a:pt x="28" y="20"/>
                      <a:pt x="28" y="20"/>
                    </a:cubicBezTo>
                    <a:cubicBezTo>
                      <a:pt x="29" y="19"/>
                      <a:pt x="29" y="19"/>
                      <a:pt x="29" y="19"/>
                    </a:cubicBezTo>
                    <a:cubicBezTo>
                      <a:pt x="28" y="18"/>
                      <a:pt x="26" y="18"/>
                      <a:pt x="25" y="18"/>
                    </a:cubicBezTo>
                    <a:cubicBezTo>
                      <a:pt x="23" y="18"/>
                      <a:pt x="23" y="19"/>
                      <a:pt x="20" y="20"/>
                    </a:cubicBezTo>
                    <a:cubicBezTo>
                      <a:pt x="20" y="17"/>
                      <a:pt x="20" y="17"/>
                      <a:pt x="20" y="17"/>
                    </a:cubicBezTo>
                    <a:cubicBezTo>
                      <a:pt x="22" y="12"/>
                      <a:pt x="28" y="9"/>
                      <a:pt x="28" y="3"/>
                    </a:cubicBezTo>
                    <a:cubicBezTo>
                      <a:pt x="28" y="2"/>
                      <a:pt x="27" y="0"/>
                      <a:pt x="2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152"/>
              <p:cNvSpPr>
                <a:spLocks noEditPoints="1"/>
              </p:cNvSpPr>
              <p:nvPr/>
            </p:nvSpPr>
            <p:spPr bwMode="auto">
              <a:xfrm>
                <a:off x="3458023" y="3103563"/>
                <a:ext cx="700087" cy="471488"/>
              </a:xfrm>
              <a:custGeom>
                <a:avLst/>
                <a:gdLst>
                  <a:gd name="T0" fmla="*/ 160 w 323"/>
                  <a:gd name="T1" fmla="*/ 58 h 217"/>
                  <a:gd name="T2" fmla="*/ 159 w 323"/>
                  <a:gd name="T3" fmla="*/ 56 h 217"/>
                  <a:gd name="T4" fmla="*/ 1 w 323"/>
                  <a:gd name="T5" fmla="*/ 0 h 217"/>
                  <a:gd name="T6" fmla="*/ 0 w 323"/>
                  <a:gd name="T7" fmla="*/ 2 h 217"/>
                  <a:gd name="T8" fmla="*/ 26 w 323"/>
                  <a:gd name="T9" fmla="*/ 44 h 217"/>
                  <a:gd name="T10" fmla="*/ 34 w 323"/>
                  <a:gd name="T11" fmla="*/ 54 h 217"/>
                  <a:gd name="T12" fmla="*/ 45 w 323"/>
                  <a:gd name="T13" fmla="*/ 73 h 217"/>
                  <a:gd name="T14" fmla="*/ 62 w 323"/>
                  <a:gd name="T15" fmla="*/ 83 h 217"/>
                  <a:gd name="T16" fmla="*/ 47 w 323"/>
                  <a:gd name="T17" fmla="*/ 61 h 217"/>
                  <a:gd name="T18" fmla="*/ 23 w 323"/>
                  <a:gd name="T19" fmla="*/ 27 h 217"/>
                  <a:gd name="T20" fmla="*/ 32 w 323"/>
                  <a:gd name="T21" fmla="*/ 14 h 217"/>
                  <a:gd name="T22" fmla="*/ 50 w 323"/>
                  <a:gd name="T23" fmla="*/ 44 h 217"/>
                  <a:gd name="T24" fmla="*/ 64 w 323"/>
                  <a:gd name="T25" fmla="*/ 56 h 217"/>
                  <a:gd name="T26" fmla="*/ 95 w 323"/>
                  <a:gd name="T27" fmla="*/ 96 h 217"/>
                  <a:gd name="T28" fmla="*/ 100 w 323"/>
                  <a:gd name="T29" fmla="*/ 116 h 217"/>
                  <a:gd name="T30" fmla="*/ 125 w 323"/>
                  <a:gd name="T31" fmla="*/ 130 h 217"/>
                  <a:gd name="T32" fmla="*/ 138 w 323"/>
                  <a:gd name="T33" fmla="*/ 137 h 217"/>
                  <a:gd name="T34" fmla="*/ 158 w 323"/>
                  <a:gd name="T35" fmla="*/ 145 h 217"/>
                  <a:gd name="T36" fmla="*/ 170 w 323"/>
                  <a:gd name="T37" fmla="*/ 148 h 217"/>
                  <a:gd name="T38" fmla="*/ 189 w 323"/>
                  <a:gd name="T39" fmla="*/ 145 h 217"/>
                  <a:gd name="T40" fmla="*/ 233 w 323"/>
                  <a:gd name="T41" fmla="*/ 168 h 217"/>
                  <a:gd name="T42" fmla="*/ 251 w 323"/>
                  <a:gd name="T43" fmla="*/ 181 h 217"/>
                  <a:gd name="T44" fmla="*/ 261 w 323"/>
                  <a:gd name="T45" fmla="*/ 196 h 217"/>
                  <a:gd name="T46" fmla="*/ 276 w 323"/>
                  <a:gd name="T47" fmla="*/ 207 h 217"/>
                  <a:gd name="T48" fmla="*/ 286 w 323"/>
                  <a:gd name="T49" fmla="*/ 209 h 217"/>
                  <a:gd name="T50" fmla="*/ 298 w 323"/>
                  <a:gd name="T51" fmla="*/ 210 h 217"/>
                  <a:gd name="T52" fmla="*/ 313 w 323"/>
                  <a:gd name="T53" fmla="*/ 211 h 217"/>
                  <a:gd name="T54" fmla="*/ 317 w 323"/>
                  <a:gd name="T55" fmla="*/ 213 h 217"/>
                  <a:gd name="T56" fmla="*/ 308 w 323"/>
                  <a:gd name="T57" fmla="*/ 197 h 217"/>
                  <a:gd name="T58" fmla="*/ 271 w 323"/>
                  <a:gd name="T59" fmla="*/ 185 h 217"/>
                  <a:gd name="T60" fmla="*/ 273 w 323"/>
                  <a:gd name="T61" fmla="*/ 151 h 217"/>
                  <a:gd name="T62" fmla="*/ 229 w 323"/>
                  <a:gd name="T63" fmla="*/ 144 h 217"/>
                  <a:gd name="T64" fmla="*/ 235 w 323"/>
                  <a:gd name="T65" fmla="*/ 123 h 217"/>
                  <a:gd name="T66" fmla="*/ 240 w 323"/>
                  <a:gd name="T67" fmla="*/ 116 h 217"/>
                  <a:gd name="T68" fmla="*/ 239 w 323"/>
                  <a:gd name="T69" fmla="*/ 98 h 217"/>
                  <a:gd name="T70" fmla="*/ 210 w 323"/>
                  <a:gd name="T71" fmla="*/ 120 h 217"/>
                  <a:gd name="T72" fmla="*/ 185 w 323"/>
                  <a:gd name="T73" fmla="*/ 127 h 217"/>
                  <a:gd name="T74" fmla="*/ 161 w 323"/>
                  <a:gd name="T75" fmla="*/ 103 h 217"/>
                  <a:gd name="T76" fmla="*/ 158 w 323"/>
                  <a:gd name="T77" fmla="*/ 75 h 217"/>
                  <a:gd name="T78" fmla="*/ 159 w 323"/>
                  <a:gd name="T79" fmla="*/ 58 h 217"/>
                  <a:gd name="T80" fmla="*/ 111 w 323"/>
                  <a:gd name="T81" fmla="*/ 32 h 217"/>
                  <a:gd name="T82" fmla="*/ 73 w 323"/>
                  <a:gd name="T83" fmla="*/ 7 h 217"/>
                  <a:gd name="T84" fmla="*/ 19 w 323"/>
                  <a:gd name="T8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3" h="217">
                    <a:moveTo>
                      <a:pt x="159" y="56"/>
                    </a:moveTo>
                    <a:cubicBezTo>
                      <a:pt x="159" y="58"/>
                      <a:pt x="159" y="58"/>
                      <a:pt x="159" y="58"/>
                    </a:cubicBezTo>
                    <a:cubicBezTo>
                      <a:pt x="160" y="58"/>
                      <a:pt x="160" y="58"/>
                      <a:pt x="160" y="58"/>
                    </a:cubicBezTo>
                    <a:cubicBezTo>
                      <a:pt x="160" y="57"/>
                      <a:pt x="159" y="57"/>
                      <a:pt x="159" y="56"/>
                    </a:cubicBezTo>
                    <a:moveTo>
                      <a:pt x="159" y="55"/>
                    </a:moveTo>
                    <a:cubicBezTo>
                      <a:pt x="159" y="55"/>
                      <a:pt x="159" y="56"/>
                      <a:pt x="159" y="56"/>
                    </a:cubicBezTo>
                    <a:cubicBezTo>
                      <a:pt x="159" y="55"/>
                      <a:pt x="159" y="55"/>
                      <a:pt x="159" y="55"/>
                    </a:cubicBezTo>
                    <a:moveTo>
                      <a:pt x="19" y="0"/>
                    </a:moveTo>
                    <a:cubicBezTo>
                      <a:pt x="1" y="0"/>
                      <a:pt x="1" y="0"/>
                      <a:pt x="1" y="0"/>
                    </a:cubicBezTo>
                    <a:cubicBezTo>
                      <a:pt x="1" y="0"/>
                      <a:pt x="1" y="0"/>
                      <a:pt x="1" y="0"/>
                    </a:cubicBezTo>
                    <a:cubicBezTo>
                      <a:pt x="0" y="0"/>
                      <a:pt x="0" y="0"/>
                      <a:pt x="0" y="0"/>
                    </a:cubicBezTo>
                    <a:cubicBezTo>
                      <a:pt x="0" y="2"/>
                      <a:pt x="0" y="2"/>
                      <a:pt x="0" y="2"/>
                    </a:cubicBezTo>
                    <a:cubicBezTo>
                      <a:pt x="2" y="9"/>
                      <a:pt x="5" y="10"/>
                      <a:pt x="8" y="15"/>
                    </a:cubicBezTo>
                    <a:cubicBezTo>
                      <a:pt x="9" y="19"/>
                      <a:pt x="9" y="27"/>
                      <a:pt x="12" y="29"/>
                    </a:cubicBezTo>
                    <a:cubicBezTo>
                      <a:pt x="17" y="32"/>
                      <a:pt x="22" y="38"/>
                      <a:pt x="26" y="44"/>
                    </a:cubicBezTo>
                    <a:cubicBezTo>
                      <a:pt x="28" y="46"/>
                      <a:pt x="26" y="47"/>
                      <a:pt x="24" y="47"/>
                    </a:cubicBezTo>
                    <a:cubicBezTo>
                      <a:pt x="22" y="47"/>
                      <a:pt x="21" y="47"/>
                      <a:pt x="21" y="47"/>
                    </a:cubicBezTo>
                    <a:cubicBezTo>
                      <a:pt x="23" y="51"/>
                      <a:pt x="30" y="50"/>
                      <a:pt x="34" y="54"/>
                    </a:cubicBezTo>
                    <a:cubicBezTo>
                      <a:pt x="36" y="57"/>
                      <a:pt x="39" y="60"/>
                      <a:pt x="42" y="63"/>
                    </a:cubicBezTo>
                    <a:cubicBezTo>
                      <a:pt x="42" y="70"/>
                      <a:pt x="42" y="70"/>
                      <a:pt x="42" y="70"/>
                    </a:cubicBezTo>
                    <a:cubicBezTo>
                      <a:pt x="43" y="72"/>
                      <a:pt x="43" y="72"/>
                      <a:pt x="45" y="73"/>
                    </a:cubicBezTo>
                    <a:cubicBezTo>
                      <a:pt x="48" y="75"/>
                      <a:pt x="50" y="82"/>
                      <a:pt x="55" y="82"/>
                    </a:cubicBezTo>
                    <a:cubicBezTo>
                      <a:pt x="56" y="83"/>
                      <a:pt x="60" y="88"/>
                      <a:pt x="60" y="88"/>
                    </a:cubicBezTo>
                    <a:cubicBezTo>
                      <a:pt x="61" y="88"/>
                      <a:pt x="62" y="85"/>
                      <a:pt x="62" y="83"/>
                    </a:cubicBezTo>
                    <a:cubicBezTo>
                      <a:pt x="62" y="81"/>
                      <a:pt x="60" y="78"/>
                      <a:pt x="58" y="78"/>
                    </a:cubicBezTo>
                    <a:cubicBezTo>
                      <a:pt x="57" y="78"/>
                      <a:pt x="57" y="78"/>
                      <a:pt x="56" y="79"/>
                    </a:cubicBezTo>
                    <a:cubicBezTo>
                      <a:pt x="51" y="75"/>
                      <a:pt x="50" y="68"/>
                      <a:pt x="47" y="61"/>
                    </a:cubicBezTo>
                    <a:cubicBezTo>
                      <a:pt x="45" y="55"/>
                      <a:pt x="40" y="52"/>
                      <a:pt x="38" y="45"/>
                    </a:cubicBezTo>
                    <a:cubicBezTo>
                      <a:pt x="36" y="41"/>
                      <a:pt x="36" y="38"/>
                      <a:pt x="32" y="34"/>
                    </a:cubicBezTo>
                    <a:cubicBezTo>
                      <a:pt x="29" y="31"/>
                      <a:pt x="25" y="31"/>
                      <a:pt x="23" y="27"/>
                    </a:cubicBezTo>
                    <a:cubicBezTo>
                      <a:pt x="21" y="22"/>
                      <a:pt x="18" y="18"/>
                      <a:pt x="18" y="12"/>
                    </a:cubicBezTo>
                    <a:cubicBezTo>
                      <a:pt x="18" y="12"/>
                      <a:pt x="18" y="10"/>
                      <a:pt x="19" y="9"/>
                    </a:cubicBezTo>
                    <a:cubicBezTo>
                      <a:pt x="23" y="12"/>
                      <a:pt x="27" y="12"/>
                      <a:pt x="32" y="14"/>
                    </a:cubicBezTo>
                    <a:cubicBezTo>
                      <a:pt x="34" y="15"/>
                      <a:pt x="34" y="22"/>
                      <a:pt x="36" y="24"/>
                    </a:cubicBezTo>
                    <a:cubicBezTo>
                      <a:pt x="39" y="27"/>
                      <a:pt x="38" y="32"/>
                      <a:pt x="40" y="34"/>
                    </a:cubicBezTo>
                    <a:cubicBezTo>
                      <a:pt x="43" y="37"/>
                      <a:pt x="46" y="40"/>
                      <a:pt x="50" y="44"/>
                    </a:cubicBezTo>
                    <a:cubicBezTo>
                      <a:pt x="50" y="44"/>
                      <a:pt x="50" y="43"/>
                      <a:pt x="51" y="43"/>
                    </a:cubicBezTo>
                    <a:cubicBezTo>
                      <a:pt x="51" y="43"/>
                      <a:pt x="52" y="44"/>
                      <a:pt x="53" y="44"/>
                    </a:cubicBezTo>
                    <a:cubicBezTo>
                      <a:pt x="53" y="51"/>
                      <a:pt x="62" y="51"/>
                      <a:pt x="64" y="56"/>
                    </a:cubicBezTo>
                    <a:cubicBezTo>
                      <a:pt x="66" y="60"/>
                      <a:pt x="64" y="62"/>
                      <a:pt x="66" y="65"/>
                    </a:cubicBezTo>
                    <a:cubicBezTo>
                      <a:pt x="69" y="67"/>
                      <a:pt x="73" y="69"/>
                      <a:pt x="76" y="71"/>
                    </a:cubicBezTo>
                    <a:cubicBezTo>
                      <a:pt x="82" y="78"/>
                      <a:pt x="92" y="86"/>
                      <a:pt x="95" y="96"/>
                    </a:cubicBezTo>
                    <a:cubicBezTo>
                      <a:pt x="96" y="98"/>
                      <a:pt x="98" y="99"/>
                      <a:pt x="98" y="103"/>
                    </a:cubicBezTo>
                    <a:cubicBezTo>
                      <a:pt x="98" y="106"/>
                      <a:pt x="95" y="107"/>
                      <a:pt x="95" y="110"/>
                    </a:cubicBezTo>
                    <a:cubicBezTo>
                      <a:pt x="95" y="113"/>
                      <a:pt x="97" y="116"/>
                      <a:pt x="100" y="116"/>
                    </a:cubicBezTo>
                    <a:cubicBezTo>
                      <a:pt x="101" y="120"/>
                      <a:pt x="109" y="122"/>
                      <a:pt x="113" y="125"/>
                    </a:cubicBezTo>
                    <a:cubicBezTo>
                      <a:pt x="114" y="126"/>
                      <a:pt x="114" y="126"/>
                      <a:pt x="116" y="127"/>
                    </a:cubicBezTo>
                    <a:cubicBezTo>
                      <a:pt x="119" y="129"/>
                      <a:pt x="121" y="128"/>
                      <a:pt x="125" y="130"/>
                    </a:cubicBezTo>
                    <a:cubicBezTo>
                      <a:pt x="129" y="132"/>
                      <a:pt x="130" y="135"/>
                      <a:pt x="134" y="136"/>
                    </a:cubicBezTo>
                    <a:cubicBezTo>
                      <a:pt x="135" y="137"/>
                      <a:pt x="135" y="137"/>
                      <a:pt x="136" y="137"/>
                    </a:cubicBezTo>
                    <a:cubicBezTo>
                      <a:pt x="136" y="137"/>
                      <a:pt x="137" y="137"/>
                      <a:pt x="138" y="137"/>
                    </a:cubicBezTo>
                    <a:cubicBezTo>
                      <a:pt x="138" y="137"/>
                      <a:pt x="139" y="136"/>
                      <a:pt x="139" y="136"/>
                    </a:cubicBezTo>
                    <a:cubicBezTo>
                      <a:pt x="140" y="136"/>
                      <a:pt x="141" y="137"/>
                      <a:pt x="142" y="137"/>
                    </a:cubicBezTo>
                    <a:cubicBezTo>
                      <a:pt x="145" y="138"/>
                      <a:pt x="155" y="145"/>
                      <a:pt x="158" y="145"/>
                    </a:cubicBezTo>
                    <a:cubicBezTo>
                      <a:pt x="159" y="145"/>
                      <a:pt x="160" y="145"/>
                      <a:pt x="161" y="145"/>
                    </a:cubicBezTo>
                    <a:cubicBezTo>
                      <a:pt x="162" y="145"/>
                      <a:pt x="163" y="145"/>
                      <a:pt x="164" y="146"/>
                    </a:cubicBezTo>
                    <a:cubicBezTo>
                      <a:pt x="166" y="146"/>
                      <a:pt x="168" y="148"/>
                      <a:pt x="170" y="148"/>
                    </a:cubicBezTo>
                    <a:cubicBezTo>
                      <a:pt x="175" y="148"/>
                      <a:pt x="176" y="143"/>
                      <a:pt x="181" y="143"/>
                    </a:cubicBezTo>
                    <a:cubicBezTo>
                      <a:pt x="183" y="143"/>
                      <a:pt x="185" y="144"/>
                      <a:pt x="187" y="145"/>
                    </a:cubicBezTo>
                    <a:cubicBezTo>
                      <a:pt x="189" y="145"/>
                      <a:pt x="189" y="145"/>
                      <a:pt x="189" y="145"/>
                    </a:cubicBezTo>
                    <a:cubicBezTo>
                      <a:pt x="196" y="149"/>
                      <a:pt x="198" y="155"/>
                      <a:pt x="206" y="159"/>
                    </a:cubicBezTo>
                    <a:cubicBezTo>
                      <a:pt x="212" y="162"/>
                      <a:pt x="216" y="161"/>
                      <a:pt x="221" y="163"/>
                    </a:cubicBezTo>
                    <a:cubicBezTo>
                      <a:pt x="225" y="165"/>
                      <a:pt x="228" y="168"/>
                      <a:pt x="233" y="168"/>
                    </a:cubicBezTo>
                    <a:cubicBezTo>
                      <a:pt x="235" y="168"/>
                      <a:pt x="237" y="167"/>
                      <a:pt x="239" y="167"/>
                    </a:cubicBezTo>
                    <a:cubicBezTo>
                      <a:pt x="239" y="167"/>
                      <a:pt x="240" y="167"/>
                      <a:pt x="240" y="167"/>
                    </a:cubicBezTo>
                    <a:cubicBezTo>
                      <a:pt x="242" y="174"/>
                      <a:pt x="247" y="176"/>
                      <a:pt x="251" y="181"/>
                    </a:cubicBezTo>
                    <a:cubicBezTo>
                      <a:pt x="253" y="182"/>
                      <a:pt x="254" y="183"/>
                      <a:pt x="255" y="185"/>
                    </a:cubicBezTo>
                    <a:cubicBezTo>
                      <a:pt x="256" y="190"/>
                      <a:pt x="253" y="194"/>
                      <a:pt x="258" y="196"/>
                    </a:cubicBezTo>
                    <a:cubicBezTo>
                      <a:pt x="261" y="196"/>
                      <a:pt x="261" y="196"/>
                      <a:pt x="261" y="196"/>
                    </a:cubicBezTo>
                    <a:cubicBezTo>
                      <a:pt x="260" y="196"/>
                      <a:pt x="260" y="195"/>
                      <a:pt x="261" y="194"/>
                    </a:cubicBezTo>
                    <a:cubicBezTo>
                      <a:pt x="261" y="194"/>
                      <a:pt x="270" y="200"/>
                      <a:pt x="271" y="202"/>
                    </a:cubicBezTo>
                    <a:cubicBezTo>
                      <a:pt x="272" y="204"/>
                      <a:pt x="272" y="207"/>
                      <a:pt x="276" y="207"/>
                    </a:cubicBezTo>
                    <a:cubicBezTo>
                      <a:pt x="276" y="208"/>
                      <a:pt x="277" y="209"/>
                      <a:pt x="278" y="209"/>
                    </a:cubicBezTo>
                    <a:cubicBezTo>
                      <a:pt x="279" y="209"/>
                      <a:pt x="281" y="208"/>
                      <a:pt x="283" y="208"/>
                    </a:cubicBezTo>
                    <a:cubicBezTo>
                      <a:pt x="284" y="208"/>
                      <a:pt x="286" y="209"/>
                      <a:pt x="286" y="209"/>
                    </a:cubicBezTo>
                    <a:cubicBezTo>
                      <a:pt x="289" y="212"/>
                      <a:pt x="291" y="217"/>
                      <a:pt x="296" y="217"/>
                    </a:cubicBezTo>
                    <a:cubicBezTo>
                      <a:pt x="298" y="217"/>
                      <a:pt x="300" y="216"/>
                      <a:pt x="300" y="213"/>
                    </a:cubicBezTo>
                    <a:cubicBezTo>
                      <a:pt x="300" y="213"/>
                      <a:pt x="298" y="211"/>
                      <a:pt x="298" y="210"/>
                    </a:cubicBezTo>
                    <a:cubicBezTo>
                      <a:pt x="298" y="209"/>
                      <a:pt x="306" y="203"/>
                      <a:pt x="308" y="203"/>
                    </a:cubicBezTo>
                    <a:cubicBezTo>
                      <a:pt x="311" y="203"/>
                      <a:pt x="312" y="207"/>
                      <a:pt x="315" y="208"/>
                    </a:cubicBezTo>
                    <a:cubicBezTo>
                      <a:pt x="314" y="209"/>
                      <a:pt x="313" y="210"/>
                      <a:pt x="313" y="211"/>
                    </a:cubicBezTo>
                    <a:cubicBezTo>
                      <a:pt x="313" y="212"/>
                      <a:pt x="316" y="212"/>
                      <a:pt x="316" y="213"/>
                    </a:cubicBezTo>
                    <a:cubicBezTo>
                      <a:pt x="316" y="213"/>
                      <a:pt x="316" y="213"/>
                      <a:pt x="316" y="213"/>
                    </a:cubicBezTo>
                    <a:cubicBezTo>
                      <a:pt x="317" y="213"/>
                      <a:pt x="317" y="213"/>
                      <a:pt x="317" y="213"/>
                    </a:cubicBezTo>
                    <a:cubicBezTo>
                      <a:pt x="318" y="212"/>
                      <a:pt x="320" y="210"/>
                      <a:pt x="321" y="209"/>
                    </a:cubicBezTo>
                    <a:cubicBezTo>
                      <a:pt x="323" y="207"/>
                      <a:pt x="323" y="207"/>
                      <a:pt x="323" y="206"/>
                    </a:cubicBezTo>
                    <a:cubicBezTo>
                      <a:pt x="319" y="203"/>
                      <a:pt x="315" y="197"/>
                      <a:pt x="308" y="197"/>
                    </a:cubicBezTo>
                    <a:cubicBezTo>
                      <a:pt x="301" y="197"/>
                      <a:pt x="297" y="203"/>
                      <a:pt x="290" y="203"/>
                    </a:cubicBezTo>
                    <a:cubicBezTo>
                      <a:pt x="285" y="203"/>
                      <a:pt x="285" y="198"/>
                      <a:pt x="282" y="196"/>
                    </a:cubicBezTo>
                    <a:cubicBezTo>
                      <a:pt x="277" y="194"/>
                      <a:pt x="271" y="191"/>
                      <a:pt x="271" y="185"/>
                    </a:cubicBezTo>
                    <a:cubicBezTo>
                      <a:pt x="271" y="181"/>
                      <a:pt x="271" y="174"/>
                      <a:pt x="271" y="168"/>
                    </a:cubicBezTo>
                    <a:cubicBezTo>
                      <a:pt x="273" y="165"/>
                      <a:pt x="273" y="158"/>
                      <a:pt x="273" y="155"/>
                    </a:cubicBezTo>
                    <a:cubicBezTo>
                      <a:pt x="273" y="154"/>
                      <a:pt x="273" y="153"/>
                      <a:pt x="273" y="151"/>
                    </a:cubicBezTo>
                    <a:cubicBezTo>
                      <a:pt x="268" y="150"/>
                      <a:pt x="267" y="145"/>
                      <a:pt x="260" y="145"/>
                    </a:cubicBezTo>
                    <a:cubicBezTo>
                      <a:pt x="250" y="145"/>
                      <a:pt x="242" y="147"/>
                      <a:pt x="233" y="147"/>
                    </a:cubicBezTo>
                    <a:cubicBezTo>
                      <a:pt x="231" y="147"/>
                      <a:pt x="229" y="146"/>
                      <a:pt x="229" y="144"/>
                    </a:cubicBezTo>
                    <a:cubicBezTo>
                      <a:pt x="229" y="143"/>
                      <a:pt x="229" y="143"/>
                      <a:pt x="229" y="142"/>
                    </a:cubicBezTo>
                    <a:cubicBezTo>
                      <a:pt x="231" y="141"/>
                      <a:pt x="235" y="140"/>
                      <a:pt x="235" y="137"/>
                    </a:cubicBezTo>
                    <a:cubicBezTo>
                      <a:pt x="235" y="133"/>
                      <a:pt x="235" y="126"/>
                      <a:pt x="235" y="123"/>
                    </a:cubicBezTo>
                    <a:cubicBezTo>
                      <a:pt x="235" y="123"/>
                      <a:pt x="236" y="123"/>
                      <a:pt x="237" y="123"/>
                    </a:cubicBezTo>
                    <a:cubicBezTo>
                      <a:pt x="237" y="124"/>
                      <a:pt x="237" y="125"/>
                      <a:pt x="237" y="125"/>
                    </a:cubicBezTo>
                    <a:cubicBezTo>
                      <a:pt x="239" y="122"/>
                      <a:pt x="240" y="120"/>
                      <a:pt x="240" y="116"/>
                    </a:cubicBezTo>
                    <a:cubicBezTo>
                      <a:pt x="240" y="110"/>
                      <a:pt x="245" y="105"/>
                      <a:pt x="245" y="101"/>
                    </a:cubicBezTo>
                    <a:cubicBezTo>
                      <a:pt x="245" y="101"/>
                      <a:pt x="245" y="100"/>
                      <a:pt x="245" y="99"/>
                    </a:cubicBezTo>
                    <a:cubicBezTo>
                      <a:pt x="243" y="99"/>
                      <a:pt x="240" y="99"/>
                      <a:pt x="239" y="98"/>
                    </a:cubicBezTo>
                    <a:cubicBezTo>
                      <a:pt x="237" y="98"/>
                      <a:pt x="235" y="97"/>
                      <a:pt x="233" y="97"/>
                    </a:cubicBezTo>
                    <a:cubicBezTo>
                      <a:pt x="225" y="97"/>
                      <a:pt x="216" y="100"/>
                      <a:pt x="216" y="108"/>
                    </a:cubicBezTo>
                    <a:cubicBezTo>
                      <a:pt x="216" y="113"/>
                      <a:pt x="211" y="116"/>
                      <a:pt x="210" y="120"/>
                    </a:cubicBezTo>
                    <a:cubicBezTo>
                      <a:pt x="210" y="121"/>
                      <a:pt x="208" y="124"/>
                      <a:pt x="206" y="124"/>
                    </a:cubicBezTo>
                    <a:cubicBezTo>
                      <a:pt x="205" y="124"/>
                      <a:pt x="204" y="123"/>
                      <a:pt x="201" y="123"/>
                    </a:cubicBezTo>
                    <a:cubicBezTo>
                      <a:pt x="195" y="123"/>
                      <a:pt x="190" y="127"/>
                      <a:pt x="185" y="127"/>
                    </a:cubicBezTo>
                    <a:cubicBezTo>
                      <a:pt x="183" y="127"/>
                      <a:pt x="183" y="124"/>
                      <a:pt x="180" y="123"/>
                    </a:cubicBezTo>
                    <a:cubicBezTo>
                      <a:pt x="173" y="121"/>
                      <a:pt x="173" y="116"/>
                      <a:pt x="168" y="111"/>
                    </a:cubicBezTo>
                    <a:cubicBezTo>
                      <a:pt x="166" y="109"/>
                      <a:pt x="162" y="105"/>
                      <a:pt x="161" y="103"/>
                    </a:cubicBezTo>
                    <a:cubicBezTo>
                      <a:pt x="160" y="100"/>
                      <a:pt x="161" y="99"/>
                      <a:pt x="160" y="96"/>
                    </a:cubicBezTo>
                    <a:cubicBezTo>
                      <a:pt x="160" y="95"/>
                      <a:pt x="157" y="93"/>
                      <a:pt x="158" y="90"/>
                    </a:cubicBezTo>
                    <a:cubicBezTo>
                      <a:pt x="158" y="75"/>
                      <a:pt x="158" y="75"/>
                      <a:pt x="158" y="75"/>
                    </a:cubicBezTo>
                    <a:cubicBezTo>
                      <a:pt x="159" y="70"/>
                      <a:pt x="161" y="68"/>
                      <a:pt x="161" y="63"/>
                    </a:cubicBezTo>
                    <a:cubicBezTo>
                      <a:pt x="161" y="62"/>
                      <a:pt x="160" y="60"/>
                      <a:pt x="160" y="59"/>
                    </a:cubicBezTo>
                    <a:cubicBezTo>
                      <a:pt x="159" y="58"/>
                      <a:pt x="159" y="58"/>
                      <a:pt x="159" y="58"/>
                    </a:cubicBezTo>
                    <a:cubicBezTo>
                      <a:pt x="155" y="57"/>
                      <a:pt x="148" y="56"/>
                      <a:pt x="146" y="54"/>
                    </a:cubicBezTo>
                    <a:cubicBezTo>
                      <a:pt x="137" y="45"/>
                      <a:pt x="137" y="24"/>
                      <a:pt x="121" y="24"/>
                    </a:cubicBezTo>
                    <a:cubicBezTo>
                      <a:pt x="114" y="24"/>
                      <a:pt x="116" y="32"/>
                      <a:pt x="111" y="32"/>
                    </a:cubicBezTo>
                    <a:cubicBezTo>
                      <a:pt x="105" y="32"/>
                      <a:pt x="100" y="23"/>
                      <a:pt x="98" y="19"/>
                    </a:cubicBezTo>
                    <a:cubicBezTo>
                      <a:pt x="93" y="10"/>
                      <a:pt x="88" y="9"/>
                      <a:pt x="78" y="7"/>
                    </a:cubicBezTo>
                    <a:cubicBezTo>
                      <a:pt x="73" y="7"/>
                      <a:pt x="73" y="7"/>
                      <a:pt x="73" y="7"/>
                    </a:cubicBezTo>
                    <a:cubicBezTo>
                      <a:pt x="73" y="10"/>
                      <a:pt x="73" y="10"/>
                      <a:pt x="73" y="10"/>
                    </a:cubicBezTo>
                    <a:cubicBezTo>
                      <a:pt x="49" y="10"/>
                      <a:pt x="49" y="10"/>
                      <a:pt x="49" y="10"/>
                    </a:cubicBezTo>
                    <a:cubicBezTo>
                      <a:pt x="19" y="0"/>
                      <a:pt x="19" y="0"/>
                      <a:pt x="19"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153"/>
              <p:cNvSpPr>
                <a:spLocks/>
              </p:cNvSpPr>
              <p:nvPr/>
            </p:nvSpPr>
            <p:spPr bwMode="auto">
              <a:xfrm>
                <a:off x="4073972" y="2665413"/>
                <a:ext cx="22226" cy="11113"/>
              </a:xfrm>
              <a:custGeom>
                <a:avLst/>
                <a:gdLst>
                  <a:gd name="T0" fmla="*/ 0 w 10"/>
                  <a:gd name="T1" fmla="*/ 0 h 5"/>
                  <a:gd name="T2" fmla="*/ 0 w 10"/>
                  <a:gd name="T3" fmla="*/ 2 h 5"/>
                  <a:gd name="T4" fmla="*/ 8 w 10"/>
                  <a:gd name="T5" fmla="*/ 5 h 5"/>
                  <a:gd name="T6" fmla="*/ 10 w 10"/>
                  <a:gd name="T7" fmla="*/ 5 h 5"/>
                  <a:gd name="T8" fmla="*/ 0 w 10"/>
                  <a:gd name="T9" fmla="*/ 0 h 5"/>
                </a:gdLst>
                <a:ahLst/>
                <a:cxnLst>
                  <a:cxn ang="0">
                    <a:pos x="T0" y="T1"/>
                  </a:cxn>
                  <a:cxn ang="0">
                    <a:pos x="T2" y="T3"/>
                  </a:cxn>
                  <a:cxn ang="0">
                    <a:pos x="T4" y="T5"/>
                  </a:cxn>
                  <a:cxn ang="0">
                    <a:pos x="T6" y="T7"/>
                  </a:cxn>
                  <a:cxn ang="0">
                    <a:pos x="T8" y="T9"/>
                  </a:cxn>
                </a:cxnLst>
                <a:rect l="0" t="0" r="r" b="b"/>
                <a:pathLst>
                  <a:path w="10" h="5">
                    <a:moveTo>
                      <a:pt x="0" y="0"/>
                    </a:moveTo>
                    <a:cubicBezTo>
                      <a:pt x="0" y="1"/>
                      <a:pt x="0" y="1"/>
                      <a:pt x="0" y="2"/>
                    </a:cubicBezTo>
                    <a:cubicBezTo>
                      <a:pt x="2" y="4"/>
                      <a:pt x="6" y="5"/>
                      <a:pt x="8" y="5"/>
                    </a:cubicBezTo>
                    <a:cubicBezTo>
                      <a:pt x="10" y="5"/>
                      <a:pt x="10" y="5"/>
                      <a:pt x="10" y="5"/>
                    </a:cubicBezTo>
                    <a:cubicBezTo>
                      <a:pt x="10" y="1"/>
                      <a:pt x="5"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154"/>
              <p:cNvSpPr>
                <a:spLocks/>
              </p:cNvSpPr>
              <p:nvPr/>
            </p:nvSpPr>
            <p:spPr bwMode="auto">
              <a:xfrm>
                <a:off x="3264348" y="2724150"/>
                <a:ext cx="80962" cy="52388"/>
              </a:xfrm>
              <a:custGeom>
                <a:avLst/>
                <a:gdLst>
                  <a:gd name="T0" fmla="*/ 3 w 37"/>
                  <a:gd name="T1" fmla="*/ 0 h 24"/>
                  <a:gd name="T2" fmla="*/ 0 w 37"/>
                  <a:gd name="T3" fmla="*/ 1 h 24"/>
                  <a:gd name="T4" fmla="*/ 1 w 37"/>
                  <a:gd name="T5" fmla="*/ 1 h 24"/>
                  <a:gd name="T6" fmla="*/ 5 w 37"/>
                  <a:gd name="T7" fmla="*/ 2 h 24"/>
                  <a:gd name="T8" fmla="*/ 2 w 37"/>
                  <a:gd name="T9" fmla="*/ 5 h 24"/>
                  <a:gd name="T10" fmla="*/ 17 w 37"/>
                  <a:gd name="T11" fmla="*/ 11 h 24"/>
                  <a:gd name="T12" fmla="*/ 14 w 37"/>
                  <a:gd name="T13" fmla="*/ 14 h 24"/>
                  <a:gd name="T14" fmla="*/ 35 w 37"/>
                  <a:gd name="T15" fmla="*/ 24 h 24"/>
                  <a:gd name="T16" fmla="*/ 37 w 37"/>
                  <a:gd name="T17" fmla="*/ 24 h 24"/>
                  <a:gd name="T18" fmla="*/ 37 w 37"/>
                  <a:gd name="T19" fmla="*/ 22 h 24"/>
                  <a:gd name="T20" fmla="*/ 11 w 37"/>
                  <a:gd name="T21" fmla="*/ 4 h 24"/>
                  <a:gd name="T22" fmla="*/ 3 w 37"/>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4">
                    <a:moveTo>
                      <a:pt x="3" y="0"/>
                    </a:moveTo>
                    <a:cubicBezTo>
                      <a:pt x="2" y="0"/>
                      <a:pt x="1" y="1"/>
                      <a:pt x="0" y="1"/>
                    </a:cubicBezTo>
                    <a:cubicBezTo>
                      <a:pt x="1" y="1"/>
                      <a:pt x="1" y="1"/>
                      <a:pt x="1" y="1"/>
                    </a:cubicBezTo>
                    <a:cubicBezTo>
                      <a:pt x="1" y="1"/>
                      <a:pt x="3" y="2"/>
                      <a:pt x="5" y="2"/>
                    </a:cubicBezTo>
                    <a:cubicBezTo>
                      <a:pt x="5" y="3"/>
                      <a:pt x="3" y="4"/>
                      <a:pt x="2" y="5"/>
                    </a:cubicBezTo>
                    <a:cubicBezTo>
                      <a:pt x="3" y="8"/>
                      <a:pt x="11" y="11"/>
                      <a:pt x="17" y="11"/>
                    </a:cubicBezTo>
                    <a:cubicBezTo>
                      <a:pt x="16" y="12"/>
                      <a:pt x="15" y="12"/>
                      <a:pt x="14" y="14"/>
                    </a:cubicBezTo>
                    <a:cubicBezTo>
                      <a:pt x="18" y="17"/>
                      <a:pt x="28" y="24"/>
                      <a:pt x="35" y="24"/>
                    </a:cubicBezTo>
                    <a:cubicBezTo>
                      <a:pt x="36" y="24"/>
                      <a:pt x="37" y="24"/>
                      <a:pt x="37" y="24"/>
                    </a:cubicBezTo>
                    <a:cubicBezTo>
                      <a:pt x="37" y="22"/>
                      <a:pt x="37" y="22"/>
                      <a:pt x="37" y="22"/>
                    </a:cubicBezTo>
                    <a:cubicBezTo>
                      <a:pt x="30" y="15"/>
                      <a:pt x="23" y="8"/>
                      <a:pt x="11" y="4"/>
                    </a:cubicBezTo>
                    <a:cubicBezTo>
                      <a:pt x="9" y="3"/>
                      <a:pt x="7" y="0"/>
                      <a:pt x="3"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155"/>
              <p:cNvSpPr>
                <a:spLocks/>
              </p:cNvSpPr>
              <p:nvPr/>
            </p:nvSpPr>
            <p:spPr bwMode="auto">
              <a:xfrm>
                <a:off x="3181798" y="2644775"/>
                <a:ext cx="28575" cy="44450"/>
              </a:xfrm>
              <a:custGeom>
                <a:avLst/>
                <a:gdLst>
                  <a:gd name="T0" fmla="*/ 0 w 13"/>
                  <a:gd name="T1" fmla="*/ 0 h 20"/>
                  <a:gd name="T2" fmla="*/ 0 w 13"/>
                  <a:gd name="T3" fmla="*/ 3 h 20"/>
                  <a:gd name="T4" fmla="*/ 3 w 13"/>
                  <a:gd name="T5" fmla="*/ 8 h 20"/>
                  <a:gd name="T6" fmla="*/ 8 w 13"/>
                  <a:gd name="T7" fmla="*/ 11 h 20"/>
                  <a:gd name="T8" fmla="*/ 6 w 13"/>
                  <a:gd name="T9" fmla="*/ 14 h 20"/>
                  <a:gd name="T10" fmla="*/ 10 w 13"/>
                  <a:gd name="T11" fmla="*/ 20 h 20"/>
                  <a:gd name="T12" fmla="*/ 8 w 13"/>
                  <a:gd name="T13" fmla="*/ 14 h 20"/>
                  <a:gd name="T14" fmla="*/ 10 w 13"/>
                  <a:gd name="T15" fmla="*/ 12 h 20"/>
                  <a:gd name="T16" fmla="*/ 8 w 13"/>
                  <a:gd name="T17" fmla="*/ 8 h 20"/>
                  <a:gd name="T18" fmla="*/ 8 w 13"/>
                  <a:gd name="T19" fmla="*/ 2 h 20"/>
                  <a:gd name="T20" fmla="*/ 4 w 13"/>
                  <a:gd name="T21" fmla="*/ 6 h 20"/>
                  <a:gd name="T22" fmla="*/ 6 w 13"/>
                  <a:gd name="T23" fmla="*/ 2 h 20"/>
                  <a:gd name="T24" fmla="*/ 0 w 13"/>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0">
                    <a:moveTo>
                      <a:pt x="0" y="0"/>
                    </a:moveTo>
                    <a:cubicBezTo>
                      <a:pt x="0" y="3"/>
                      <a:pt x="0" y="3"/>
                      <a:pt x="0" y="3"/>
                    </a:cubicBezTo>
                    <a:cubicBezTo>
                      <a:pt x="1" y="4"/>
                      <a:pt x="2" y="8"/>
                      <a:pt x="3" y="8"/>
                    </a:cubicBezTo>
                    <a:cubicBezTo>
                      <a:pt x="5" y="8"/>
                      <a:pt x="5" y="11"/>
                      <a:pt x="8" y="11"/>
                    </a:cubicBezTo>
                    <a:cubicBezTo>
                      <a:pt x="8" y="12"/>
                      <a:pt x="6" y="13"/>
                      <a:pt x="6" y="14"/>
                    </a:cubicBezTo>
                    <a:cubicBezTo>
                      <a:pt x="6" y="17"/>
                      <a:pt x="8" y="20"/>
                      <a:pt x="10" y="20"/>
                    </a:cubicBezTo>
                    <a:cubicBezTo>
                      <a:pt x="13" y="20"/>
                      <a:pt x="8" y="16"/>
                      <a:pt x="8" y="14"/>
                    </a:cubicBezTo>
                    <a:cubicBezTo>
                      <a:pt x="8" y="13"/>
                      <a:pt x="10" y="13"/>
                      <a:pt x="10" y="12"/>
                    </a:cubicBezTo>
                    <a:cubicBezTo>
                      <a:pt x="10" y="10"/>
                      <a:pt x="8" y="10"/>
                      <a:pt x="8" y="8"/>
                    </a:cubicBezTo>
                    <a:cubicBezTo>
                      <a:pt x="8" y="5"/>
                      <a:pt x="9" y="4"/>
                      <a:pt x="8" y="2"/>
                    </a:cubicBezTo>
                    <a:cubicBezTo>
                      <a:pt x="8" y="3"/>
                      <a:pt x="6" y="6"/>
                      <a:pt x="4" y="6"/>
                    </a:cubicBezTo>
                    <a:cubicBezTo>
                      <a:pt x="3" y="6"/>
                      <a:pt x="6" y="3"/>
                      <a:pt x="6" y="2"/>
                    </a:cubicBezTo>
                    <a:cubicBezTo>
                      <a:pt x="4" y="2"/>
                      <a:pt x="2"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156"/>
              <p:cNvSpPr>
                <a:spLocks/>
              </p:cNvSpPr>
              <p:nvPr/>
            </p:nvSpPr>
            <p:spPr bwMode="auto">
              <a:xfrm>
                <a:off x="2805561" y="2554288"/>
                <a:ext cx="38100" cy="23813"/>
              </a:xfrm>
              <a:custGeom>
                <a:avLst/>
                <a:gdLst>
                  <a:gd name="T0" fmla="*/ 17 w 17"/>
                  <a:gd name="T1" fmla="*/ 0 h 11"/>
                  <a:gd name="T2" fmla="*/ 13 w 17"/>
                  <a:gd name="T3" fmla="*/ 0 h 11"/>
                  <a:gd name="T4" fmla="*/ 0 w 17"/>
                  <a:gd name="T5" fmla="*/ 4 h 11"/>
                  <a:gd name="T6" fmla="*/ 0 w 17"/>
                  <a:gd name="T7" fmla="*/ 7 h 11"/>
                  <a:gd name="T8" fmla="*/ 6 w 17"/>
                  <a:gd name="T9" fmla="*/ 11 h 11"/>
                  <a:gd name="T10" fmla="*/ 17 w 17"/>
                  <a:gd name="T11" fmla="*/ 3 h 11"/>
                  <a:gd name="T12" fmla="*/ 17 w 1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17" y="0"/>
                    </a:moveTo>
                    <a:cubicBezTo>
                      <a:pt x="15" y="0"/>
                      <a:pt x="15" y="0"/>
                      <a:pt x="13" y="0"/>
                    </a:cubicBezTo>
                    <a:cubicBezTo>
                      <a:pt x="8" y="0"/>
                      <a:pt x="5" y="2"/>
                      <a:pt x="0" y="4"/>
                    </a:cubicBezTo>
                    <a:cubicBezTo>
                      <a:pt x="0" y="7"/>
                      <a:pt x="0" y="7"/>
                      <a:pt x="0" y="7"/>
                    </a:cubicBezTo>
                    <a:cubicBezTo>
                      <a:pt x="2" y="9"/>
                      <a:pt x="3" y="9"/>
                      <a:pt x="6" y="11"/>
                    </a:cubicBezTo>
                    <a:cubicBezTo>
                      <a:pt x="10" y="7"/>
                      <a:pt x="12" y="6"/>
                      <a:pt x="17" y="3"/>
                    </a:cubicBezTo>
                    <a:cubicBezTo>
                      <a:pt x="17" y="0"/>
                      <a:pt x="17" y="0"/>
                      <a:pt x="1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174"/>
              <p:cNvSpPr>
                <a:spLocks/>
              </p:cNvSpPr>
              <p:nvPr/>
            </p:nvSpPr>
            <p:spPr bwMode="auto">
              <a:xfrm>
                <a:off x="4381948" y="2741613"/>
                <a:ext cx="44450" cy="19050"/>
              </a:xfrm>
              <a:custGeom>
                <a:avLst/>
                <a:gdLst>
                  <a:gd name="T0" fmla="*/ 4 w 20"/>
                  <a:gd name="T1" fmla="*/ 0 h 9"/>
                  <a:gd name="T2" fmla="*/ 0 w 20"/>
                  <a:gd name="T3" fmla="*/ 0 h 9"/>
                  <a:gd name="T4" fmla="*/ 16 w 20"/>
                  <a:gd name="T5" fmla="*/ 9 h 9"/>
                  <a:gd name="T6" fmla="*/ 20 w 20"/>
                  <a:gd name="T7" fmla="*/ 7 h 9"/>
                  <a:gd name="T8" fmla="*/ 4 w 20"/>
                  <a:gd name="T9" fmla="*/ 0 h 9"/>
                </a:gdLst>
                <a:ahLst/>
                <a:cxnLst>
                  <a:cxn ang="0">
                    <a:pos x="T0" y="T1"/>
                  </a:cxn>
                  <a:cxn ang="0">
                    <a:pos x="T2" y="T3"/>
                  </a:cxn>
                  <a:cxn ang="0">
                    <a:pos x="T4" y="T5"/>
                  </a:cxn>
                  <a:cxn ang="0">
                    <a:pos x="T6" y="T7"/>
                  </a:cxn>
                  <a:cxn ang="0">
                    <a:pos x="T8" y="T9"/>
                  </a:cxn>
                </a:cxnLst>
                <a:rect l="0" t="0" r="r" b="b"/>
                <a:pathLst>
                  <a:path w="20" h="9">
                    <a:moveTo>
                      <a:pt x="4" y="0"/>
                    </a:moveTo>
                    <a:cubicBezTo>
                      <a:pt x="3" y="0"/>
                      <a:pt x="2" y="0"/>
                      <a:pt x="0" y="0"/>
                    </a:cubicBezTo>
                    <a:cubicBezTo>
                      <a:pt x="4" y="3"/>
                      <a:pt x="12" y="9"/>
                      <a:pt x="16" y="9"/>
                    </a:cubicBezTo>
                    <a:cubicBezTo>
                      <a:pt x="19" y="9"/>
                      <a:pt x="19" y="8"/>
                      <a:pt x="20" y="7"/>
                    </a:cubicBezTo>
                    <a:cubicBezTo>
                      <a:pt x="15" y="4"/>
                      <a:pt x="11" y="0"/>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175"/>
              <p:cNvSpPr>
                <a:spLocks/>
              </p:cNvSpPr>
              <p:nvPr/>
            </p:nvSpPr>
            <p:spPr bwMode="auto">
              <a:xfrm>
                <a:off x="4386711" y="2808288"/>
                <a:ext cx="34925" cy="19050"/>
              </a:xfrm>
              <a:custGeom>
                <a:avLst/>
                <a:gdLst>
                  <a:gd name="T0" fmla="*/ 1 w 16"/>
                  <a:gd name="T1" fmla="*/ 0 h 9"/>
                  <a:gd name="T2" fmla="*/ 0 w 16"/>
                  <a:gd name="T3" fmla="*/ 2 h 9"/>
                  <a:gd name="T4" fmla="*/ 12 w 16"/>
                  <a:gd name="T5" fmla="*/ 9 h 9"/>
                  <a:gd name="T6" fmla="*/ 16 w 16"/>
                  <a:gd name="T7" fmla="*/ 6 h 9"/>
                  <a:gd name="T8" fmla="*/ 16 w 16"/>
                  <a:gd name="T9" fmla="*/ 4 h 9"/>
                  <a:gd name="T10" fmla="*/ 7 w 16"/>
                  <a:gd name="T11" fmla="*/ 4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cubicBezTo>
                      <a:pt x="0" y="0"/>
                      <a:pt x="0" y="1"/>
                      <a:pt x="0" y="2"/>
                    </a:cubicBezTo>
                    <a:cubicBezTo>
                      <a:pt x="0" y="4"/>
                      <a:pt x="10" y="9"/>
                      <a:pt x="12" y="9"/>
                    </a:cubicBezTo>
                    <a:cubicBezTo>
                      <a:pt x="13" y="9"/>
                      <a:pt x="16" y="8"/>
                      <a:pt x="16" y="6"/>
                    </a:cubicBezTo>
                    <a:cubicBezTo>
                      <a:pt x="16" y="5"/>
                      <a:pt x="16" y="5"/>
                      <a:pt x="16" y="4"/>
                    </a:cubicBezTo>
                    <a:cubicBezTo>
                      <a:pt x="7" y="4"/>
                      <a:pt x="7" y="4"/>
                      <a:pt x="7" y="4"/>
                    </a:cubicBezTo>
                    <a:cubicBezTo>
                      <a:pt x="4" y="4"/>
                      <a:pt x="2" y="2"/>
                      <a:pt x="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176"/>
              <p:cNvSpPr>
                <a:spLocks/>
              </p:cNvSpPr>
              <p:nvPr/>
            </p:nvSpPr>
            <p:spPr bwMode="auto">
              <a:xfrm>
                <a:off x="4435922" y="2808288"/>
                <a:ext cx="22226" cy="28575"/>
              </a:xfrm>
              <a:custGeom>
                <a:avLst/>
                <a:gdLst>
                  <a:gd name="T0" fmla="*/ 6 w 10"/>
                  <a:gd name="T1" fmla="*/ 0 h 13"/>
                  <a:gd name="T2" fmla="*/ 0 w 10"/>
                  <a:gd name="T3" fmla="*/ 10 h 13"/>
                  <a:gd name="T4" fmla="*/ 4 w 10"/>
                  <a:gd name="T5" fmla="*/ 13 h 13"/>
                  <a:gd name="T6" fmla="*/ 10 w 10"/>
                  <a:gd name="T7" fmla="*/ 9 h 13"/>
                  <a:gd name="T8" fmla="*/ 10 w 10"/>
                  <a:gd name="T9" fmla="*/ 7 h 13"/>
                  <a:gd name="T10" fmla="*/ 8 w 10"/>
                  <a:gd name="T11" fmla="*/ 3 h 13"/>
                  <a:gd name="T12" fmla="*/ 6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6" y="0"/>
                    </a:moveTo>
                    <a:cubicBezTo>
                      <a:pt x="4" y="1"/>
                      <a:pt x="0" y="8"/>
                      <a:pt x="0" y="10"/>
                    </a:cubicBezTo>
                    <a:cubicBezTo>
                      <a:pt x="0" y="11"/>
                      <a:pt x="1" y="13"/>
                      <a:pt x="4" y="13"/>
                    </a:cubicBezTo>
                    <a:cubicBezTo>
                      <a:pt x="7" y="13"/>
                      <a:pt x="10" y="11"/>
                      <a:pt x="10" y="9"/>
                    </a:cubicBezTo>
                    <a:cubicBezTo>
                      <a:pt x="10" y="8"/>
                      <a:pt x="10" y="8"/>
                      <a:pt x="10" y="7"/>
                    </a:cubicBezTo>
                    <a:cubicBezTo>
                      <a:pt x="4" y="7"/>
                      <a:pt x="8" y="5"/>
                      <a:pt x="8" y="3"/>
                    </a:cubicBezTo>
                    <a:cubicBezTo>
                      <a:pt x="8" y="2"/>
                      <a:pt x="7" y="1"/>
                      <a:pt x="6"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177"/>
              <p:cNvSpPr>
                <a:spLocks/>
              </p:cNvSpPr>
              <p:nvPr/>
            </p:nvSpPr>
            <p:spPr bwMode="auto">
              <a:xfrm>
                <a:off x="2586486" y="2489200"/>
                <a:ext cx="28575" cy="11113"/>
              </a:xfrm>
              <a:custGeom>
                <a:avLst/>
                <a:gdLst>
                  <a:gd name="T0" fmla="*/ 7 w 13"/>
                  <a:gd name="T1" fmla="*/ 0 h 5"/>
                  <a:gd name="T2" fmla="*/ 4 w 13"/>
                  <a:gd name="T3" fmla="*/ 2 h 5"/>
                  <a:gd name="T4" fmla="*/ 0 w 13"/>
                  <a:gd name="T5" fmla="*/ 2 h 5"/>
                  <a:gd name="T6" fmla="*/ 3 w 13"/>
                  <a:gd name="T7" fmla="*/ 5 h 5"/>
                  <a:gd name="T8" fmla="*/ 13 w 13"/>
                  <a:gd name="T9" fmla="*/ 5 h 5"/>
                  <a:gd name="T10" fmla="*/ 8 w 13"/>
                  <a:gd name="T11" fmla="*/ 0 h 5"/>
                  <a:gd name="T12" fmla="*/ 7 w 1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3" h="5">
                    <a:moveTo>
                      <a:pt x="7" y="0"/>
                    </a:moveTo>
                    <a:cubicBezTo>
                      <a:pt x="6" y="0"/>
                      <a:pt x="5" y="0"/>
                      <a:pt x="4" y="2"/>
                    </a:cubicBezTo>
                    <a:cubicBezTo>
                      <a:pt x="0" y="2"/>
                      <a:pt x="0" y="2"/>
                      <a:pt x="0" y="2"/>
                    </a:cubicBezTo>
                    <a:cubicBezTo>
                      <a:pt x="1" y="3"/>
                      <a:pt x="2" y="4"/>
                      <a:pt x="3" y="5"/>
                    </a:cubicBezTo>
                    <a:cubicBezTo>
                      <a:pt x="13" y="5"/>
                      <a:pt x="13" y="5"/>
                      <a:pt x="13" y="5"/>
                    </a:cubicBezTo>
                    <a:cubicBezTo>
                      <a:pt x="12" y="2"/>
                      <a:pt x="12" y="0"/>
                      <a:pt x="8" y="0"/>
                    </a:cubicBezTo>
                    <a:cubicBezTo>
                      <a:pt x="8" y="0"/>
                      <a:pt x="7" y="0"/>
                      <a:pt x="7"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179"/>
              <p:cNvSpPr>
                <a:spLocks/>
              </p:cNvSpPr>
              <p:nvPr/>
            </p:nvSpPr>
            <p:spPr bwMode="auto">
              <a:xfrm>
                <a:off x="2778573" y="3336925"/>
                <a:ext cx="7937" cy="6350"/>
              </a:xfrm>
              <a:custGeom>
                <a:avLst/>
                <a:gdLst>
                  <a:gd name="T0" fmla="*/ 0 w 4"/>
                  <a:gd name="T1" fmla="*/ 0 h 3"/>
                  <a:gd name="T2" fmla="*/ 3 w 4"/>
                  <a:gd name="T3" fmla="*/ 3 h 3"/>
                  <a:gd name="T4" fmla="*/ 4 w 4"/>
                  <a:gd name="T5" fmla="*/ 3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1" y="3"/>
                      <a:pt x="3" y="3"/>
                    </a:cubicBezTo>
                    <a:cubicBezTo>
                      <a:pt x="4" y="3"/>
                      <a:pt x="4" y="3"/>
                      <a:pt x="4" y="3"/>
                    </a:cubicBezTo>
                    <a:cubicBezTo>
                      <a:pt x="3" y="1"/>
                      <a:pt x="2" y="0"/>
                      <a:pt x="0"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180"/>
              <p:cNvSpPr>
                <a:spLocks/>
              </p:cNvSpPr>
              <p:nvPr/>
            </p:nvSpPr>
            <p:spPr bwMode="auto">
              <a:xfrm>
                <a:off x="2762698" y="3332163"/>
                <a:ext cx="11112" cy="4763"/>
              </a:xfrm>
              <a:custGeom>
                <a:avLst/>
                <a:gdLst>
                  <a:gd name="T0" fmla="*/ 5 w 5"/>
                  <a:gd name="T1" fmla="*/ 0 h 2"/>
                  <a:gd name="T2" fmla="*/ 0 w 5"/>
                  <a:gd name="T3" fmla="*/ 0 h 2"/>
                  <a:gd name="T4" fmla="*/ 2 w 5"/>
                  <a:gd name="T5" fmla="*/ 2 h 2"/>
                  <a:gd name="T6" fmla="*/ 5 w 5"/>
                  <a:gd name="T7" fmla="*/ 0 h 2"/>
                </a:gdLst>
                <a:ahLst/>
                <a:cxnLst>
                  <a:cxn ang="0">
                    <a:pos x="T0" y="T1"/>
                  </a:cxn>
                  <a:cxn ang="0">
                    <a:pos x="T2" y="T3"/>
                  </a:cxn>
                  <a:cxn ang="0">
                    <a:pos x="T4" y="T5"/>
                  </a:cxn>
                  <a:cxn ang="0">
                    <a:pos x="T6" y="T7"/>
                  </a:cxn>
                </a:cxnLst>
                <a:rect l="0" t="0" r="r" b="b"/>
                <a:pathLst>
                  <a:path w="5" h="2">
                    <a:moveTo>
                      <a:pt x="5" y="0"/>
                    </a:moveTo>
                    <a:cubicBezTo>
                      <a:pt x="0" y="0"/>
                      <a:pt x="0" y="0"/>
                      <a:pt x="0" y="0"/>
                    </a:cubicBezTo>
                    <a:cubicBezTo>
                      <a:pt x="0" y="0"/>
                      <a:pt x="1" y="2"/>
                      <a:pt x="2" y="2"/>
                    </a:cubicBezTo>
                    <a:cubicBezTo>
                      <a:pt x="3" y="2"/>
                      <a:pt x="4" y="1"/>
                      <a:pt x="5"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181"/>
              <p:cNvSpPr>
                <a:spLocks/>
              </p:cNvSpPr>
              <p:nvPr/>
            </p:nvSpPr>
            <p:spPr bwMode="auto">
              <a:xfrm>
                <a:off x="2746823" y="3324225"/>
                <a:ext cx="9525" cy="6350"/>
              </a:xfrm>
              <a:custGeom>
                <a:avLst/>
                <a:gdLst>
                  <a:gd name="T0" fmla="*/ 4 w 4"/>
                  <a:gd name="T1" fmla="*/ 0 h 3"/>
                  <a:gd name="T2" fmla="*/ 2 w 4"/>
                  <a:gd name="T3" fmla="*/ 1 h 3"/>
                  <a:gd name="T4" fmla="*/ 2 w 4"/>
                  <a:gd name="T5" fmla="*/ 1 h 3"/>
                  <a:gd name="T6" fmla="*/ 0 w 4"/>
                  <a:gd name="T7" fmla="*/ 1 h 3"/>
                  <a:gd name="T8" fmla="*/ 3 w 4"/>
                  <a:gd name="T9" fmla="*/ 3 h 3"/>
                  <a:gd name="T10" fmla="*/ 4 w 4"/>
                  <a:gd name="T11" fmla="*/ 2 h 3"/>
                  <a:gd name="T12" fmla="*/ 4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4" y="0"/>
                    </a:moveTo>
                    <a:cubicBezTo>
                      <a:pt x="3" y="0"/>
                      <a:pt x="3" y="0"/>
                      <a:pt x="2" y="1"/>
                    </a:cubicBezTo>
                    <a:cubicBezTo>
                      <a:pt x="2" y="1"/>
                      <a:pt x="2" y="1"/>
                      <a:pt x="2" y="1"/>
                    </a:cubicBezTo>
                    <a:cubicBezTo>
                      <a:pt x="2" y="1"/>
                      <a:pt x="1" y="1"/>
                      <a:pt x="0" y="1"/>
                    </a:cubicBezTo>
                    <a:cubicBezTo>
                      <a:pt x="0" y="1"/>
                      <a:pt x="2" y="3"/>
                      <a:pt x="3" y="3"/>
                    </a:cubicBezTo>
                    <a:cubicBezTo>
                      <a:pt x="3" y="3"/>
                      <a:pt x="4" y="2"/>
                      <a:pt x="4" y="2"/>
                    </a:cubicBezTo>
                    <a:cubicBezTo>
                      <a:pt x="4" y="1"/>
                      <a:pt x="4" y="1"/>
                      <a:pt x="4"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182"/>
              <p:cNvSpPr>
                <a:spLocks/>
              </p:cNvSpPr>
              <p:nvPr/>
            </p:nvSpPr>
            <p:spPr bwMode="auto">
              <a:xfrm>
                <a:off x="2723011" y="3309938"/>
                <a:ext cx="9525" cy="6350"/>
              </a:xfrm>
              <a:custGeom>
                <a:avLst/>
                <a:gdLst>
                  <a:gd name="T0" fmla="*/ 1 w 4"/>
                  <a:gd name="T1" fmla="*/ 0 h 3"/>
                  <a:gd name="T2" fmla="*/ 0 w 4"/>
                  <a:gd name="T3" fmla="*/ 1 h 3"/>
                  <a:gd name="T4" fmla="*/ 2 w 4"/>
                  <a:gd name="T5" fmla="*/ 3 h 3"/>
                  <a:gd name="T6" fmla="*/ 4 w 4"/>
                  <a:gd name="T7" fmla="*/ 3 h 3"/>
                  <a:gd name="T8" fmla="*/ 4 w 4"/>
                  <a:gd name="T9" fmla="*/ 1 h 3"/>
                  <a:gd name="T10" fmla="*/ 1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1" y="0"/>
                    </a:moveTo>
                    <a:cubicBezTo>
                      <a:pt x="1" y="0"/>
                      <a:pt x="0" y="1"/>
                      <a:pt x="0" y="1"/>
                    </a:cubicBezTo>
                    <a:cubicBezTo>
                      <a:pt x="0" y="2"/>
                      <a:pt x="1" y="3"/>
                      <a:pt x="2" y="3"/>
                    </a:cubicBezTo>
                    <a:cubicBezTo>
                      <a:pt x="3" y="3"/>
                      <a:pt x="3" y="3"/>
                      <a:pt x="4" y="3"/>
                    </a:cubicBezTo>
                    <a:cubicBezTo>
                      <a:pt x="4" y="2"/>
                      <a:pt x="4" y="2"/>
                      <a:pt x="4" y="1"/>
                    </a:cubicBezTo>
                    <a:cubicBezTo>
                      <a:pt x="3" y="1"/>
                      <a:pt x="2" y="0"/>
                      <a:pt x="1" y="0"/>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grpSp>
        <p:nvGrpSpPr>
          <p:cNvPr id="6" name="Group 5"/>
          <p:cNvGrpSpPr/>
          <p:nvPr/>
        </p:nvGrpSpPr>
        <p:grpSpPr>
          <a:xfrm>
            <a:off x="317364" y="2472441"/>
            <a:ext cx="5169783" cy="629263"/>
            <a:chOff x="354717" y="1787091"/>
            <a:chExt cx="5169783" cy="471947"/>
          </a:xfrm>
        </p:grpSpPr>
        <p:cxnSp>
          <p:nvCxnSpPr>
            <p:cNvPr id="885" name="Straight Connector 884"/>
            <p:cNvCxnSpPr/>
            <p:nvPr/>
          </p:nvCxnSpPr>
          <p:spPr>
            <a:xfrm>
              <a:off x="736894" y="2013478"/>
              <a:ext cx="4787606" cy="0"/>
            </a:xfrm>
            <a:prstGeom prst="line">
              <a:avLst/>
            </a:prstGeom>
            <a:ln w="12700" cmpd="sng">
              <a:solidFill>
                <a:schemeClr val="accent6"/>
              </a:solidFill>
              <a:prstDash val="sysDash"/>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54717" y="1787091"/>
              <a:ext cx="628162" cy="471947"/>
              <a:chOff x="354717" y="1787091"/>
              <a:chExt cx="628162" cy="471947"/>
            </a:xfrm>
          </p:grpSpPr>
          <p:sp>
            <p:nvSpPr>
              <p:cNvPr id="886" name="Oval 885"/>
              <p:cNvSpPr/>
              <p:nvPr/>
            </p:nvSpPr>
            <p:spPr>
              <a:xfrm>
                <a:off x="354717" y="1787091"/>
                <a:ext cx="628162" cy="471947"/>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59B23"/>
                  </a:solidFill>
                </a:endParaRPr>
              </a:p>
            </p:txBody>
          </p:sp>
          <p:sp>
            <p:nvSpPr>
              <p:cNvPr id="887" name="Text Placeholder 4"/>
              <p:cNvSpPr txBox="1">
                <a:spLocks/>
              </p:cNvSpPr>
              <p:nvPr/>
            </p:nvSpPr>
            <p:spPr>
              <a:xfrm>
                <a:off x="405751" y="185370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Social"/>
                    <a:cs typeface="EntypoSocial"/>
                  </a:rPr>
                  <a:t></a:t>
                </a:r>
                <a:endParaRPr lang="en-US" sz="3000" dirty="0">
                  <a:solidFill>
                    <a:srgbClr val="FFFFFF"/>
                  </a:solidFill>
                </a:endParaRPr>
              </a:p>
            </p:txBody>
          </p:sp>
        </p:grpSp>
      </p:grpSp>
      <p:sp>
        <p:nvSpPr>
          <p:cNvPr id="888" name="Text Placeholder 58"/>
          <p:cNvSpPr txBox="1">
            <a:spLocks/>
          </p:cNvSpPr>
          <p:nvPr/>
        </p:nvSpPr>
        <p:spPr>
          <a:xfrm>
            <a:off x="937058" y="3674354"/>
            <a:ext cx="2250278" cy="66226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Lorem</a:t>
            </a:r>
            <a:r>
              <a:rPr lang="en-US" dirty="0"/>
              <a:t> </a:t>
            </a:r>
            <a:r>
              <a:rPr lang="en-US" dirty="0" err="1"/>
              <a:t>Ipsum</a:t>
            </a:r>
            <a:r>
              <a:rPr lang="en-US" dirty="0"/>
              <a:t> has been the industry's standard dummy text ever since the </a:t>
            </a:r>
            <a:r>
              <a:rPr lang="en-US" dirty="0" smtClean="0"/>
              <a:t>1500s.</a:t>
            </a:r>
            <a:endParaRPr lang="en-US" dirty="0"/>
          </a:p>
        </p:txBody>
      </p:sp>
      <p:sp>
        <p:nvSpPr>
          <p:cNvPr id="892" name="Text Placeholder 58"/>
          <p:cNvSpPr txBox="1">
            <a:spLocks/>
          </p:cNvSpPr>
          <p:nvPr/>
        </p:nvSpPr>
        <p:spPr>
          <a:xfrm>
            <a:off x="937058" y="5190465"/>
            <a:ext cx="2250278" cy="66226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Lorem</a:t>
            </a:r>
            <a:r>
              <a:rPr lang="en-US" dirty="0"/>
              <a:t> </a:t>
            </a:r>
            <a:r>
              <a:rPr lang="en-US" dirty="0" err="1"/>
              <a:t>Ipsum</a:t>
            </a:r>
            <a:r>
              <a:rPr lang="en-US" dirty="0"/>
              <a:t> has been the industry's standard dummy text ever since the </a:t>
            </a:r>
            <a:r>
              <a:rPr lang="en-US" dirty="0" smtClean="0"/>
              <a:t>1500s.</a:t>
            </a:r>
            <a:endParaRPr lang="en-US" dirty="0"/>
          </a:p>
        </p:txBody>
      </p:sp>
      <p:grpSp>
        <p:nvGrpSpPr>
          <p:cNvPr id="8" name="Group 7"/>
          <p:cNvGrpSpPr/>
          <p:nvPr/>
        </p:nvGrpSpPr>
        <p:grpSpPr>
          <a:xfrm>
            <a:off x="316976" y="5400154"/>
            <a:ext cx="4697027" cy="629263"/>
            <a:chOff x="354331" y="3982876"/>
            <a:chExt cx="4697027" cy="471947"/>
          </a:xfrm>
        </p:grpSpPr>
        <p:cxnSp>
          <p:nvCxnSpPr>
            <p:cNvPr id="893" name="Straight Connector 892"/>
            <p:cNvCxnSpPr/>
            <p:nvPr/>
          </p:nvCxnSpPr>
          <p:spPr>
            <a:xfrm>
              <a:off x="740499" y="4215673"/>
              <a:ext cx="4310859" cy="4505"/>
            </a:xfrm>
            <a:prstGeom prst="line">
              <a:avLst/>
            </a:prstGeom>
            <a:ln w="12700" cmpd="sng">
              <a:solidFill>
                <a:schemeClr val="accent6"/>
              </a:solidFill>
              <a:prstDash val="sysDash"/>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354331" y="3982876"/>
              <a:ext cx="628162" cy="471947"/>
              <a:chOff x="354331" y="3982876"/>
              <a:chExt cx="628162" cy="471947"/>
            </a:xfrm>
          </p:grpSpPr>
          <p:sp>
            <p:nvSpPr>
              <p:cNvPr id="894" name="Oval 893"/>
              <p:cNvSpPr/>
              <p:nvPr/>
            </p:nvSpPr>
            <p:spPr>
              <a:xfrm>
                <a:off x="354331" y="3982876"/>
                <a:ext cx="628162" cy="471947"/>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5" name="Text Placeholder 4"/>
              <p:cNvSpPr txBox="1">
                <a:spLocks/>
              </p:cNvSpPr>
              <p:nvPr/>
            </p:nvSpPr>
            <p:spPr>
              <a:xfrm>
                <a:off x="405365" y="4049490"/>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Social"/>
                    <a:cs typeface="EntypoSocial"/>
                  </a:rPr>
                  <a:t></a:t>
                </a:r>
                <a:endParaRPr lang="en-US" sz="3000" dirty="0">
                  <a:solidFill>
                    <a:srgbClr val="FFFFFF"/>
                  </a:solidFill>
                </a:endParaRPr>
              </a:p>
            </p:txBody>
          </p:sp>
        </p:grpSp>
      </p:grpSp>
      <p:grpSp>
        <p:nvGrpSpPr>
          <p:cNvPr id="3" name="Group 2"/>
          <p:cNvGrpSpPr/>
          <p:nvPr/>
        </p:nvGrpSpPr>
        <p:grpSpPr>
          <a:xfrm>
            <a:off x="1022228" y="5818691"/>
            <a:ext cx="2046633" cy="429895"/>
            <a:chOff x="1386704" y="4116794"/>
            <a:chExt cx="2046633" cy="322421"/>
          </a:xfrm>
        </p:grpSpPr>
        <p:sp>
          <p:nvSpPr>
            <p:cNvPr id="896" name="AutoShape 124"/>
            <p:cNvSpPr>
              <a:spLocks/>
            </p:cNvSpPr>
            <p:nvPr/>
          </p:nvSpPr>
          <p:spPr bwMode="auto">
            <a:xfrm>
              <a:off x="1386704" y="415550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solidFill>
                  <a:schemeClr val="tx1">
                    <a:lumMod val="75000"/>
                    <a:lumOff val="25000"/>
                  </a:schemeClr>
                </a:solidFill>
                <a:latin typeface="Open Sans"/>
                <a:cs typeface="Open Sans"/>
              </a:endParaRPr>
            </a:p>
          </p:txBody>
        </p:sp>
        <p:sp>
          <p:nvSpPr>
            <p:cNvPr id="897" name="AutoShape 137"/>
            <p:cNvSpPr>
              <a:spLocks/>
            </p:cNvSpPr>
            <p:nvPr/>
          </p:nvSpPr>
          <p:spPr bwMode="auto">
            <a:xfrm>
              <a:off x="2539768" y="415534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solidFill>
                  <a:schemeClr val="tx1">
                    <a:lumMod val="75000"/>
                    <a:lumOff val="25000"/>
                  </a:schemeClr>
                </a:solidFill>
                <a:latin typeface="Open Sans"/>
                <a:cs typeface="Open Sans"/>
              </a:endParaRPr>
            </a:p>
          </p:txBody>
        </p:sp>
        <p:sp>
          <p:nvSpPr>
            <p:cNvPr id="898" name="Rectangle 129"/>
            <p:cNvSpPr>
              <a:spLocks/>
            </p:cNvSpPr>
            <p:nvPr/>
          </p:nvSpPr>
          <p:spPr bwMode="auto">
            <a:xfrm>
              <a:off x="1574808" y="411679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chemeClr val="tx1">
                      <a:lumMod val="75000"/>
                      <a:lumOff val="25000"/>
                    </a:schemeClr>
                  </a:solidFill>
                  <a:latin typeface="Open Sans"/>
                  <a:ea typeface="ＭＳ Ｐゴシック" charset="0"/>
                  <a:cs typeface="Open Sans"/>
                  <a:sym typeface="Helvetica" charset="0"/>
                </a:rPr>
                <a:t>1,800K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sp>
          <p:nvSpPr>
            <p:cNvPr id="899" name="Rectangle 129"/>
            <p:cNvSpPr>
              <a:spLocks/>
            </p:cNvSpPr>
            <p:nvPr/>
          </p:nvSpPr>
          <p:spPr bwMode="auto">
            <a:xfrm>
              <a:off x="2723077" y="411679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chemeClr val="tx1">
                      <a:lumMod val="75000"/>
                      <a:lumOff val="25000"/>
                    </a:schemeClr>
                  </a:solidFill>
                  <a:latin typeface="Open Sans"/>
                  <a:ea typeface="ＭＳ Ｐゴシック" charset="0"/>
                  <a:cs typeface="Open Sans"/>
                  <a:sym typeface="Helvetica" charset="0"/>
                </a:rPr>
                <a:t>2,800K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grpSp>
        <p:nvGrpSpPr>
          <p:cNvPr id="900" name="Group 899"/>
          <p:cNvGrpSpPr/>
          <p:nvPr/>
        </p:nvGrpSpPr>
        <p:grpSpPr>
          <a:xfrm>
            <a:off x="1022228" y="4264386"/>
            <a:ext cx="2046633" cy="429895"/>
            <a:chOff x="1386704" y="4116794"/>
            <a:chExt cx="2046633" cy="322421"/>
          </a:xfrm>
        </p:grpSpPr>
        <p:sp>
          <p:nvSpPr>
            <p:cNvPr id="901" name="AutoShape 124"/>
            <p:cNvSpPr>
              <a:spLocks/>
            </p:cNvSpPr>
            <p:nvPr/>
          </p:nvSpPr>
          <p:spPr bwMode="auto">
            <a:xfrm>
              <a:off x="1386704" y="415550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solidFill>
                  <a:schemeClr val="tx1">
                    <a:lumMod val="75000"/>
                    <a:lumOff val="25000"/>
                  </a:schemeClr>
                </a:solidFill>
                <a:latin typeface="Open Sans"/>
                <a:cs typeface="Open Sans"/>
              </a:endParaRPr>
            </a:p>
          </p:txBody>
        </p:sp>
        <p:sp>
          <p:nvSpPr>
            <p:cNvPr id="902" name="AutoShape 137"/>
            <p:cNvSpPr>
              <a:spLocks/>
            </p:cNvSpPr>
            <p:nvPr/>
          </p:nvSpPr>
          <p:spPr bwMode="auto">
            <a:xfrm>
              <a:off x="2539768" y="415534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solidFill>
                  <a:schemeClr val="tx1">
                    <a:lumMod val="75000"/>
                    <a:lumOff val="25000"/>
                  </a:schemeClr>
                </a:solidFill>
                <a:latin typeface="Open Sans"/>
                <a:cs typeface="Open Sans"/>
              </a:endParaRPr>
            </a:p>
          </p:txBody>
        </p:sp>
        <p:sp>
          <p:nvSpPr>
            <p:cNvPr id="903" name="Rectangle 129"/>
            <p:cNvSpPr>
              <a:spLocks/>
            </p:cNvSpPr>
            <p:nvPr/>
          </p:nvSpPr>
          <p:spPr bwMode="auto">
            <a:xfrm>
              <a:off x="1574808" y="411679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chemeClr val="tx1">
                      <a:lumMod val="75000"/>
                      <a:lumOff val="25000"/>
                    </a:schemeClr>
                  </a:solidFill>
                  <a:latin typeface="Open Sans"/>
                  <a:ea typeface="ＭＳ Ｐゴシック" charset="0"/>
                  <a:cs typeface="Open Sans"/>
                  <a:sym typeface="Helvetica" charset="0"/>
                </a:rPr>
                <a:t>1,800K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sp>
          <p:nvSpPr>
            <p:cNvPr id="904" name="Rectangle 129"/>
            <p:cNvSpPr>
              <a:spLocks/>
            </p:cNvSpPr>
            <p:nvPr/>
          </p:nvSpPr>
          <p:spPr bwMode="auto">
            <a:xfrm>
              <a:off x="2723077" y="411679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chemeClr val="tx1">
                      <a:lumMod val="75000"/>
                      <a:lumOff val="25000"/>
                    </a:schemeClr>
                  </a:solidFill>
                  <a:latin typeface="Open Sans"/>
                  <a:ea typeface="ＭＳ Ｐゴシック" charset="0"/>
                  <a:cs typeface="Open Sans"/>
                  <a:sym typeface="Helvetica" charset="0"/>
                </a:rPr>
                <a:t>2,800K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grpSp>
        <p:nvGrpSpPr>
          <p:cNvPr id="905" name="Group 904"/>
          <p:cNvGrpSpPr/>
          <p:nvPr/>
        </p:nvGrpSpPr>
        <p:grpSpPr>
          <a:xfrm>
            <a:off x="1011250" y="2855902"/>
            <a:ext cx="2046633" cy="429895"/>
            <a:chOff x="1386704" y="4116794"/>
            <a:chExt cx="2046633" cy="322421"/>
          </a:xfrm>
        </p:grpSpPr>
        <p:sp>
          <p:nvSpPr>
            <p:cNvPr id="906" name="AutoShape 124"/>
            <p:cNvSpPr>
              <a:spLocks/>
            </p:cNvSpPr>
            <p:nvPr/>
          </p:nvSpPr>
          <p:spPr bwMode="auto">
            <a:xfrm>
              <a:off x="1386704" y="415550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tx1">
                <a:lumMod val="75000"/>
                <a:lumOff val="25000"/>
              </a:schemeClr>
            </a:solidFill>
            <a:ln>
              <a:noFill/>
            </a:ln>
          </p:spPr>
          <p:txBody>
            <a:bodyPr lIns="0" tIns="0" rIns="0" bIns="0"/>
            <a:lstStyle/>
            <a:p>
              <a:endParaRPr lang="en-US">
                <a:solidFill>
                  <a:schemeClr val="tx2"/>
                </a:solidFill>
                <a:latin typeface="Open Sans"/>
                <a:cs typeface="Open Sans"/>
              </a:endParaRPr>
            </a:p>
          </p:txBody>
        </p:sp>
        <p:sp>
          <p:nvSpPr>
            <p:cNvPr id="907" name="AutoShape 137"/>
            <p:cNvSpPr>
              <a:spLocks/>
            </p:cNvSpPr>
            <p:nvPr/>
          </p:nvSpPr>
          <p:spPr bwMode="auto">
            <a:xfrm>
              <a:off x="2539768" y="415534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solidFill>
                  <a:schemeClr val="tx2"/>
                </a:solidFill>
                <a:latin typeface="Open Sans"/>
                <a:cs typeface="Open Sans"/>
              </a:endParaRPr>
            </a:p>
          </p:txBody>
        </p:sp>
        <p:sp>
          <p:nvSpPr>
            <p:cNvPr id="908" name="Rectangle 129"/>
            <p:cNvSpPr>
              <a:spLocks/>
            </p:cNvSpPr>
            <p:nvPr/>
          </p:nvSpPr>
          <p:spPr bwMode="auto">
            <a:xfrm>
              <a:off x="1574808" y="411679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chemeClr val="tx1">
                      <a:lumMod val="75000"/>
                      <a:lumOff val="25000"/>
                    </a:schemeClr>
                  </a:solidFill>
                  <a:latin typeface="Open Sans"/>
                  <a:ea typeface="ＭＳ Ｐゴシック" charset="0"/>
                  <a:cs typeface="Open Sans"/>
                  <a:sym typeface="Helvetica" charset="0"/>
                </a:rPr>
                <a:t>1,800K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sp>
          <p:nvSpPr>
            <p:cNvPr id="909" name="Rectangle 129"/>
            <p:cNvSpPr>
              <a:spLocks/>
            </p:cNvSpPr>
            <p:nvPr/>
          </p:nvSpPr>
          <p:spPr bwMode="auto">
            <a:xfrm>
              <a:off x="2723077" y="411679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chemeClr val="tx1">
                      <a:lumMod val="75000"/>
                      <a:lumOff val="25000"/>
                    </a:schemeClr>
                  </a:solidFill>
                  <a:latin typeface="Open Sans"/>
                  <a:ea typeface="ＭＳ Ｐゴシック" charset="0"/>
                  <a:cs typeface="Open Sans"/>
                  <a:sym typeface="Helvetica" charset="0"/>
                </a:rPr>
                <a:t>2,800K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grpSp>
        <p:nvGrpSpPr>
          <p:cNvPr id="7" name="Group 6"/>
          <p:cNvGrpSpPr/>
          <p:nvPr/>
        </p:nvGrpSpPr>
        <p:grpSpPr>
          <a:xfrm>
            <a:off x="316978" y="3884042"/>
            <a:ext cx="7664975" cy="1306421"/>
            <a:chOff x="354331" y="2845793"/>
            <a:chExt cx="7664975" cy="979816"/>
          </a:xfrm>
        </p:grpSpPr>
        <p:grpSp>
          <p:nvGrpSpPr>
            <p:cNvPr id="4" name="Group 3"/>
            <p:cNvGrpSpPr/>
            <p:nvPr/>
          </p:nvGrpSpPr>
          <p:grpSpPr>
            <a:xfrm>
              <a:off x="354331" y="2845793"/>
              <a:ext cx="628162" cy="471947"/>
              <a:chOff x="354331" y="2845793"/>
              <a:chExt cx="628162" cy="471947"/>
            </a:xfrm>
          </p:grpSpPr>
          <p:sp>
            <p:nvSpPr>
              <p:cNvPr id="890" name="Oval 889"/>
              <p:cNvSpPr/>
              <p:nvPr/>
            </p:nvSpPr>
            <p:spPr>
              <a:xfrm>
                <a:off x="354331" y="2845793"/>
                <a:ext cx="628162" cy="471947"/>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1" name="Text Placeholder 4"/>
              <p:cNvSpPr txBox="1">
                <a:spLocks/>
              </p:cNvSpPr>
              <p:nvPr/>
            </p:nvSpPr>
            <p:spPr>
              <a:xfrm>
                <a:off x="405365" y="291240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Social"/>
                    <a:cs typeface="EntypoSocial"/>
                  </a:rPr>
                  <a:t></a:t>
                </a:r>
                <a:endParaRPr lang="en-US" sz="3000" dirty="0">
                  <a:solidFill>
                    <a:srgbClr val="FFFFFF"/>
                  </a:solidFill>
                </a:endParaRPr>
              </a:p>
            </p:txBody>
          </p:sp>
        </p:grpSp>
        <p:cxnSp>
          <p:nvCxnSpPr>
            <p:cNvPr id="15" name="Elbow Connector 14"/>
            <p:cNvCxnSpPr/>
            <p:nvPr/>
          </p:nvCxnSpPr>
          <p:spPr>
            <a:xfrm>
              <a:off x="828291" y="3081767"/>
              <a:ext cx="7191015" cy="743842"/>
            </a:xfrm>
            <a:prstGeom prst="bentConnector3">
              <a:avLst>
                <a:gd name="adj1" fmla="val 68936"/>
              </a:avLst>
            </a:prstGeom>
            <a:ln w="12700" cmpd="sng">
              <a:solidFill>
                <a:schemeClr val="accent6"/>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sp>
        <p:nvSpPr>
          <p:cNvPr id="234" name="AutoShape 15"/>
          <p:cNvSpPr>
            <a:spLocks/>
          </p:cNvSpPr>
          <p:nvPr/>
        </p:nvSpPr>
        <p:spPr bwMode="auto">
          <a:xfrm>
            <a:off x="5137553" y="1794266"/>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23K</a:t>
            </a:r>
          </a:p>
        </p:txBody>
      </p:sp>
      <p:sp>
        <p:nvSpPr>
          <p:cNvPr id="236" name="AutoShape 15"/>
          <p:cNvSpPr>
            <a:spLocks/>
          </p:cNvSpPr>
          <p:nvPr/>
        </p:nvSpPr>
        <p:spPr bwMode="auto">
          <a:xfrm>
            <a:off x="4726496" y="4788952"/>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33K</a:t>
            </a:r>
          </a:p>
        </p:txBody>
      </p:sp>
      <p:sp>
        <p:nvSpPr>
          <p:cNvPr id="237" name="AutoShape 15"/>
          <p:cNvSpPr>
            <a:spLocks/>
          </p:cNvSpPr>
          <p:nvPr/>
        </p:nvSpPr>
        <p:spPr bwMode="auto">
          <a:xfrm>
            <a:off x="7623676" y="4291278"/>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43K</a:t>
            </a:r>
          </a:p>
        </p:txBody>
      </p:sp>
    </p:spTree>
    <p:extLst>
      <p:ext uri="{BB962C8B-B14F-4D97-AF65-F5344CB8AC3E}">
        <p14:creationId xmlns:p14="http://schemas.microsoft.com/office/powerpoint/2010/main" val="29767351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34"/>
                                        </p:tgtEl>
                                        <p:attrNameLst>
                                          <p:attrName>style.visibility</p:attrName>
                                        </p:attrNameLst>
                                      </p:cBhvr>
                                      <p:to>
                                        <p:strVal val="visible"/>
                                      </p:to>
                                    </p:set>
                                    <p:anim calcmode="lin" valueType="num">
                                      <p:cBhvr>
                                        <p:cTn id="13" dur="500" fill="hold"/>
                                        <p:tgtEl>
                                          <p:spTgt spid="234"/>
                                        </p:tgtEl>
                                        <p:attrNameLst>
                                          <p:attrName>ppt_w</p:attrName>
                                        </p:attrNameLst>
                                      </p:cBhvr>
                                      <p:tavLst>
                                        <p:tav tm="0">
                                          <p:val>
                                            <p:fltVal val="0"/>
                                          </p:val>
                                        </p:tav>
                                        <p:tav tm="100000">
                                          <p:val>
                                            <p:strVal val="#ppt_w"/>
                                          </p:val>
                                        </p:tav>
                                      </p:tavLst>
                                    </p:anim>
                                    <p:anim calcmode="lin" valueType="num">
                                      <p:cBhvr>
                                        <p:cTn id="14" dur="500" fill="hold"/>
                                        <p:tgtEl>
                                          <p:spTgt spid="234"/>
                                        </p:tgtEl>
                                        <p:attrNameLst>
                                          <p:attrName>ppt_h</p:attrName>
                                        </p:attrNameLst>
                                      </p:cBhvr>
                                      <p:tavLst>
                                        <p:tav tm="0">
                                          <p:val>
                                            <p:fltVal val="0"/>
                                          </p:val>
                                        </p:tav>
                                        <p:tav tm="100000">
                                          <p:val>
                                            <p:strVal val="#ppt_h"/>
                                          </p:val>
                                        </p:tav>
                                      </p:tavLst>
                                    </p:anim>
                                    <p:animEffect transition="in" filter="fade">
                                      <p:cBhvr>
                                        <p:cTn id="15" dur="500"/>
                                        <p:tgtEl>
                                          <p:spTgt spid="234"/>
                                        </p:tgtEl>
                                      </p:cBhvr>
                                    </p:animEffec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10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9">
                                            <p:txEl>
                                              <p:pRg st="0" end="0"/>
                                            </p:txEl>
                                          </p:spTgt>
                                        </p:tgtEl>
                                        <p:attrNameLst>
                                          <p:attrName>style.visibility</p:attrName>
                                        </p:attrNameLst>
                                      </p:cBhvr>
                                      <p:to>
                                        <p:strVal val="visible"/>
                                      </p:to>
                                    </p:set>
                                    <p:animEffect transition="in" filter="fade">
                                      <p:cBhvr>
                                        <p:cTn id="23" dur="500"/>
                                        <p:tgtEl>
                                          <p:spTgt spid="5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05"/>
                                        </p:tgtEl>
                                        <p:attrNameLst>
                                          <p:attrName>style.visibility</p:attrName>
                                        </p:attrNameLst>
                                      </p:cBhvr>
                                      <p:to>
                                        <p:strVal val="visible"/>
                                      </p:to>
                                    </p:set>
                                    <p:animEffect transition="in" filter="fade">
                                      <p:cBhvr>
                                        <p:cTn id="26" dur="500"/>
                                        <p:tgtEl>
                                          <p:spTgt spid="905"/>
                                        </p:tgtEl>
                                      </p:cBhvr>
                                    </p:animEffect>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237"/>
                                        </p:tgtEl>
                                        <p:attrNameLst>
                                          <p:attrName>style.visibility</p:attrName>
                                        </p:attrNameLst>
                                      </p:cBhvr>
                                      <p:to>
                                        <p:strVal val="visible"/>
                                      </p:to>
                                    </p:set>
                                    <p:anim calcmode="lin" valueType="num">
                                      <p:cBhvr>
                                        <p:cTn id="30" dur="500" fill="hold"/>
                                        <p:tgtEl>
                                          <p:spTgt spid="237"/>
                                        </p:tgtEl>
                                        <p:attrNameLst>
                                          <p:attrName>ppt_w</p:attrName>
                                        </p:attrNameLst>
                                      </p:cBhvr>
                                      <p:tavLst>
                                        <p:tav tm="0">
                                          <p:val>
                                            <p:fltVal val="0"/>
                                          </p:val>
                                        </p:tav>
                                        <p:tav tm="100000">
                                          <p:val>
                                            <p:strVal val="#ppt_w"/>
                                          </p:val>
                                        </p:tav>
                                      </p:tavLst>
                                    </p:anim>
                                    <p:anim calcmode="lin" valueType="num">
                                      <p:cBhvr>
                                        <p:cTn id="31" dur="500" fill="hold"/>
                                        <p:tgtEl>
                                          <p:spTgt spid="237"/>
                                        </p:tgtEl>
                                        <p:attrNameLst>
                                          <p:attrName>ppt_h</p:attrName>
                                        </p:attrNameLst>
                                      </p:cBhvr>
                                      <p:tavLst>
                                        <p:tav tm="0">
                                          <p:val>
                                            <p:fltVal val="0"/>
                                          </p:val>
                                        </p:tav>
                                        <p:tav tm="100000">
                                          <p:val>
                                            <p:strVal val="#ppt_h"/>
                                          </p:val>
                                        </p:tav>
                                      </p:tavLst>
                                    </p:anim>
                                    <p:animEffect transition="in" filter="fade">
                                      <p:cBhvr>
                                        <p:cTn id="32" dur="500"/>
                                        <p:tgtEl>
                                          <p:spTgt spid="237"/>
                                        </p:tgtEl>
                                      </p:cBhvr>
                                    </p:animEffect>
                                  </p:childTnLst>
                                </p:cTn>
                              </p:par>
                            </p:childTnLst>
                          </p:cTn>
                        </p:par>
                        <p:par>
                          <p:cTn id="33" fill="hold">
                            <p:stCondLst>
                              <p:cond delay="3000"/>
                            </p:stCondLst>
                            <p:childTnLst>
                              <p:par>
                                <p:cTn id="34" presetID="22" presetClass="entr" presetSubtype="2"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right)">
                                      <p:cBhvr>
                                        <p:cTn id="36" dur="1000"/>
                                        <p:tgtEl>
                                          <p:spTgt spid="7"/>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888"/>
                                        </p:tgtEl>
                                        <p:attrNameLst>
                                          <p:attrName>style.visibility</p:attrName>
                                        </p:attrNameLst>
                                      </p:cBhvr>
                                      <p:to>
                                        <p:strVal val="visible"/>
                                      </p:to>
                                    </p:set>
                                    <p:animEffect transition="in" filter="fade">
                                      <p:cBhvr>
                                        <p:cTn id="40" dur="500"/>
                                        <p:tgtEl>
                                          <p:spTgt spid="888"/>
                                        </p:tgtEl>
                                      </p:cBhvr>
                                    </p:animEffect>
                                  </p:childTnLst>
                                </p:cTn>
                              </p:par>
                              <p:par>
                                <p:cTn id="41" presetID="10" presetClass="entr" presetSubtype="0" fill="hold" nodeType="withEffect">
                                  <p:stCondLst>
                                    <p:cond delay="0"/>
                                  </p:stCondLst>
                                  <p:childTnLst>
                                    <p:set>
                                      <p:cBhvr>
                                        <p:cTn id="42" dur="1" fill="hold">
                                          <p:stCondLst>
                                            <p:cond delay="0"/>
                                          </p:stCondLst>
                                        </p:cTn>
                                        <p:tgtEl>
                                          <p:spTgt spid="900"/>
                                        </p:tgtEl>
                                        <p:attrNameLst>
                                          <p:attrName>style.visibility</p:attrName>
                                        </p:attrNameLst>
                                      </p:cBhvr>
                                      <p:to>
                                        <p:strVal val="visible"/>
                                      </p:to>
                                    </p:set>
                                    <p:animEffect transition="in" filter="fade">
                                      <p:cBhvr>
                                        <p:cTn id="43" dur="500"/>
                                        <p:tgtEl>
                                          <p:spTgt spid="900"/>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36"/>
                                        </p:tgtEl>
                                        <p:attrNameLst>
                                          <p:attrName>style.visibility</p:attrName>
                                        </p:attrNameLst>
                                      </p:cBhvr>
                                      <p:to>
                                        <p:strVal val="visible"/>
                                      </p:to>
                                    </p:set>
                                    <p:anim calcmode="lin" valueType="num">
                                      <p:cBhvr>
                                        <p:cTn id="47" dur="500" fill="hold"/>
                                        <p:tgtEl>
                                          <p:spTgt spid="236"/>
                                        </p:tgtEl>
                                        <p:attrNameLst>
                                          <p:attrName>ppt_w</p:attrName>
                                        </p:attrNameLst>
                                      </p:cBhvr>
                                      <p:tavLst>
                                        <p:tav tm="0">
                                          <p:val>
                                            <p:fltVal val="0"/>
                                          </p:val>
                                        </p:tav>
                                        <p:tav tm="100000">
                                          <p:val>
                                            <p:strVal val="#ppt_w"/>
                                          </p:val>
                                        </p:tav>
                                      </p:tavLst>
                                    </p:anim>
                                    <p:anim calcmode="lin" valueType="num">
                                      <p:cBhvr>
                                        <p:cTn id="48" dur="500" fill="hold"/>
                                        <p:tgtEl>
                                          <p:spTgt spid="236"/>
                                        </p:tgtEl>
                                        <p:attrNameLst>
                                          <p:attrName>ppt_h</p:attrName>
                                        </p:attrNameLst>
                                      </p:cBhvr>
                                      <p:tavLst>
                                        <p:tav tm="0">
                                          <p:val>
                                            <p:fltVal val="0"/>
                                          </p:val>
                                        </p:tav>
                                        <p:tav tm="100000">
                                          <p:val>
                                            <p:strVal val="#ppt_h"/>
                                          </p:val>
                                        </p:tav>
                                      </p:tavLst>
                                    </p:anim>
                                    <p:animEffect transition="in" filter="fade">
                                      <p:cBhvr>
                                        <p:cTn id="49" dur="500"/>
                                        <p:tgtEl>
                                          <p:spTgt spid="236"/>
                                        </p:tgtEl>
                                      </p:cBhvr>
                                    </p:animEffect>
                                  </p:childTnLst>
                                </p:cTn>
                              </p:par>
                            </p:childTnLst>
                          </p:cTn>
                        </p:par>
                        <p:par>
                          <p:cTn id="50" fill="hold">
                            <p:stCondLst>
                              <p:cond delay="5000"/>
                            </p:stCondLst>
                            <p:childTnLst>
                              <p:par>
                                <p:cTn id="51" presetID="22" presetClass="entr" presetSubtype="2"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right)">
                                      <p:cBhvr>
                                        <p:cTn id="53" dur="1000"/>
                                        <p:tgtEl>
                                          <p:spTgt spid="8"/>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892"/>
                                        </p:tgtEl>
                                        <p:attrNameLst>
                                          <p:attrName>style.visibility</p:attrName>
                                        </p:attrNameLst>
                                      </p:cBhvr>
                                      <p:to>
                                        <p:strVal val="visible"/>
                                      </p:to>
                                    </p:set>
                                    <p:animEffect transition="in" filter="fade">
                                      <p:cBhvr>
                                        <p:cTn id="57" dur="500"/>
                                        <p:tgtEl>
                                          <p:spTgt spid="892"/>
                                        </p:tgtEl>
                                      </p:cBhvr>
                                    </p:animEffect>
                                  </p:childTnLst>
                                </p:cTn>
                              </p:par>
                              <p:par>
                                <p:cTn id="58" presetID="10"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P spid="888" grpId="0"/>
      <p:bldP spid="892" grpId="0"/>
      <p:bldP spid="234" grpId="0" animBg="1"/>
      <p:bldP spid="236" grpId="0" animBg="1"/>
      <p:bldP spid="23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MAP </a:t>
            </a:r>
            <a:r>
              <a:rPr lang="en-US" b="1" dirty="0"/>
              <a:t>COMPARISON</a:t>
            </a:r>
            <a:endParaRPr lang="en-US" dirty="0"/>
          </a:p>
        </p:txBody>
      </p:sp>
      <p:sp>
        <p:nvSpPr>
          <p:cNvPr id="59" name="Text Placeholder 58"/>
          <p:cNvSpPr>
            <a:spLocks noGrp="1"/>
          </p:cNvSpPr>
          <p:nvPr>
            <p:ph type="body" sz="quarter" idx="4294967295"/>
          </p:nvPr>
        </p:nvSpPr>
        <p:spPr>
          <a:xfrm>
            <a:off x="440789" y="5381036"/>
            <a:ext cx="1485900" cy="713317"/>
          </a:xfrm>
        </p:spPr>
        <p:txBody>
          <a:bodyPr>
            <a:normAutofit/>
          </a:bodyPr>
          <a:lstStyle/>
          <a:p>
            <a:r>
              <a:rPr lang="en-US" b="1" dirty="0" smtClean="0"/>
              <a:t>FACEBOOK</a:t>
            </a:r>
          </a:p>
          <a:p>
            <a:endParaRPr lang="en-US" b="1" dirty="0"/>
          </a:p>
          <a:p>
            <a:r>
              <a:rPr lang="en-US" b="1" dirty="0" smtClean="0"/>
              <a:t>TWITTER</a:t>
            </a:r>
            <a:endParaRPr lang="en-US" b="1" dirty="0"/>
          </a:p>
        </p:txBody>
      </p:sp>
      <p:sp>
        <p:nvSpPr>
          <p:cNvPr id="209" name="Freeform 6"/>
          <p:cNvSpPr>
            <a:spLocks/>
          </p:cNvSpPr>
          <p:nvPr/>
        </p:nvSpPr>
        <p:spPr bwMode="auto">
          <a:xfrm>
            <a:off x="1916788" y="2582019"/>
            <a:ext cx="1810826" cy="2229216"/>
          </a:xfrm>
          <a:custGeom>
            <a:avLst/>
            <a:gdLst>
              <a:gd name="T0" fmla="*/ 205 w 549"/>
              <a:gd name="T1" fmla="*/ 4 h 613"/>
              <a:gd name="T2" fmla="*/ 185 w 549"/>
              <a:gd name="T3" fmla="*/ 6 h 613"/>
              <a:gd name="T4" fmla="*/ 130 w 549"/>
              <a:gd name="T5" fmla="*/ 17 h 613"/>
              <a:gd name="T6" fmla="*/ 96 w 549"/>
              <a:gd name="T7" fmla="*/ 15 h 613"/>
              <a:gd name="T8" fmla="*/ 91 w 549"/>
              <a:gd name="T9" fmla="*/ 22 h 613"/>
              <a:gd name="T10" fmla="*/ 62 w 549"/>
              <a:gd name="T11" fmla="*/ 71 h 613"/>
              <a:gd name="T12" fmla="*/ 33 w 549"/>
              <a:gd name="T13" fmla="*/ 91 h 613"/>
              <a:gd name="T14" fmla="*/ 6 w 549"/>
              <a:gd name="T15" fmla="*/ 140 h 613"/>
              <a:gd name="T16" fmla="*/ 0 w 549"/>
              <a:gd name="T17" fmla="*/ 197 h 613"/>
              <a:gd name="T18" fmla="*/ 6 w 549"/>
              <a:gd name="T19" fmla="*/ 216 h 613"/>
              <a:gd name="T20" fmla="*/ 8 w 549"/>
              <a:gd name="T21" fmla="*/ 220 h 613"/>
              <a:gd name="T22" fmla="*/ 39 w 549"/>
              <a:gd name="T23" fmla="*/ 256 h 613"/>
              <a:gd name="T24" fmla="*/ 78 w 549"/>
              <a:gd name="T25" fmla="*/ 283 h 613"/>
              <a:gd name="T26" fmla="*/ 122 w 549"/>
              <a:gd name="T27" fmla="*/ 282 h 613"/>
              <a:gd name="T28" fmla="*/ 167 w 549"/>
              <a:gd name="T29" fmla="*/ 267 h 613"/>
              <a:gd name="T30" fmla="*/ 201 w 549"/>
              <a:gd name="T31" fmla="*/ 283 h 613"/>
              <a:gd name="T32" fmla="*/ 216 w 549"/>
              <a:gd name="T33" fmla="*/ 309 h 613"/>
              <a:gd name="T34" fmla="*/ 210 w 549"/>
              <a:gd name="T35" fmla="*/ 325 h 613"/>
              <a:gd name="T36" fmla="*/ 238 w 549"/>
              <a:gd name="T37" fmla="*/ 374 h 613"/>
              <a:gd name="T38" fmla="*/ 249 w 549"/>
              <a:gd name="T39" fmla="*/ 414 h 613"/>
              <a:gd name="T40" fmla="*/ 247 w 549"/>
              <a:gd name="T41" fmla="*/ 496 h 613"/>
              <a:gd name="T42" fmla="*/ 253 w 549"/>
              <a:gd name="T43" fmla="*/ 513 h 613"/>
              <a:gd name="T44" fmla="*/ 285 w 549"/>
              <a:gd name="T45" fmla="*/ 587 h 613"/>
              <a:gd name="T46" fmla="*/ 287 w 549"/>
              <a:gd name="T47" fmla="*/ 609 h 613"/>
              <a:gd name="T48" fmla="*/ 299 w 549"/>
              <a:gd name="T49" fmla="*/ 613 h 613"/>
              <a:gd name="T50" fmla="*/ 336 w 549"/>
              <a:gd name="T51" fmla="*/ 607 h 613"/>
              <a:gd name="T52" fmla="*/ 358 w 549"/>
              <a:gd name="T53" fmla="*/ 600 h 613"/>
              <a:gd name="T54" fmla="*/ 391 w 549"/>
              <a:gd name="T55" fmla="*/ 559 h 613"/>
              <a:gd name="T56" fmla="*/ 398 w 549"/>
              <a:gd name="T57" fmla="*/ 536 h 613"/>
              <a:gd name="T58" fmla="*/ 420 w 549"/>
              <a:gd name="T59" fmla="*/ 521 h 613"/>
              <a:gd name="T60" fmla="*/ 415 w 549"/>
              <a:gd name="T61" fmla="*/ 485 h 613"/>
              <a:gd name="T62" fmla="*/ 464 w 549"/>
              <a:gd name="T63" fmla="*/ 439 h 613"/>
              <a:gd name="T64" fmla="*/ 462 w 549"/>
              <a:gd name="T65" fmla="*/ 415 h 613"/>
              <a:gd name="T66" fmla="*/ 464 w 549"/>
              <a:gd name="T67" fmla="*/ 404 h 613"/>
              <a:gd name="T68" fmla="*/ 451 w 549"/>
              <a:gd name="T69" fmla="*/ 363 h 613"/>
              <a:gd name="T70" fmla="*/ 507 w 549"/>
              <a:gd name="T71" fmla="*/ 302 h 613"/>
              <a:gd name="T72" fmla="*/ 549 w 549"/>
              <a:gd name="T73" fmla="*/ 225 h 613"/>
              <a:gd name="T74" fmla="*/ 516 w 549"/>
              <a:gd name="T75" fmla="*/ 229 h 613"/>
              <a:gd name="T76" fmla="*/ 511 w 549"/>
              <a:gd name="T77" fmla="*/ 229 h 613"/>
              <a:gd name="T78" fmla="*/ 505 w 549"/>
              <a:gd name="T79" fmla="*/ 229 h 613"/>
              <a:gd name="T80" fmla="*/ 484 w 549"/>
              <a:gd name="T81" fmla="*/ 222 h 613"/>
              <a:gd name="T82" fmla="*/ 468 w 549"/>
              <a:gd name="T83" fmla="*/ 198 h 613"/>
              <a:gd name="T84" fmla="*/ 448 w 549"/>
              <a:gd name="T85" fmla="*/ 171 h 613"/>
              <a:gd name="T86" fmla="*/ 435 w 549"/>
              <a:gd name="T87" fmla="*/ 142 h 613"/>
              <a:gd name="T88" fmla="*/ 397 w 549"/>
              <a:gd name="T89" fmla="*/ 73 h 613"/>
              <a:gd name="T90" fmla="*/ 413 w 549"/>
              <a:gd name="T91" fmla="*/ 87 h 613"/>
              <a:gd name="T92" fmla="*/ 418 w 549"/>
              <a:gd name="T93" fmla="*/ 69 h 613"/>
              <a:gd name="T94" fmla="*/ 413 w 549"/>
              <a:gd name="T95" fmla="*/ 56 h 613"/>
              <a:gd name="T96" fmla="*/ 390 w 549"/>
              <a:gd name="T97" fmla="*/ 55 h 613"/>
              <a:gd name="T98" fmla="*/ 338 w 549"/>
              <a:gd name="T99" fmla="*/ 51 h 613"/>
              <a:gd name="T100" fmla="*/ 320 w 549"/>
              <a:gd name="T101" fmla="*/ 42 h 613"/>
              <a:gd name="T102" fmla="*/ 313 w 549"/>
              <a:gd name="T103" fmla="*/ 41 h 613"/>
              <a:gd name="T104" fmla="*/ 297 w 549"/>
              <a:gd name="T105" fmla="*/ 59 h 613"/>
              <a:gd name="T106" fmla="*/ 246 w 549"/>
              <a:gd name="T107" fmla="*/ 41 h 613"/>
              <a:gd name="T108" fmla="*/ 225 w 549"/>
              <a:gd name="T109" fmla="*/ 27 h 613"/>
              <a:gd name="T110" fmla="*/ 225 w 549"/>
              <a:gd name="T111" fmla="*/ 10 h 613"/>
              <a:gd name="T112" fmla="*/ 225 w 549"/>
              <a:gd name="T113" fmla="*/ 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9" h="613">
                <a:moveTo>
                  <a:pt x="217" y="0"/>
                </a:moveTo>
                <a:cubicBezTo>
                  <a:pt x="211" y="0"/>
                  <a:pt x="211" y="4"/>
                  <a:pt x="205" y="4"/>
                </a:cubicBezTo>
                <a:cubicBezTo>
                  <a:pt x="202" y="4"/>
                  <a:pt x="201" y="2"/>
                  <a:pt x="197" y="2"/>
                </a:cubicBezTo>
                <a:cubicBezTo>
                  <a:pt x="193" y="2"/>
                  <a:pt x="188" y="6"/>
                  <a:pt x="185" y="6"/>
                </a:cubicBezTo>
                <a:cubicBezTo>
                  <a:pt x="183" y="6"/>
                  <a:pt x="179" y="3"/>
                  <a:pt x="175" y="3"/>
                </a:cubicBezTo>
                <a:cubicBezTo>
                  <a:pt x="162" y="3"/>
                  <a:pt x="142" y="11"/>
                  <a:pt x="130" y="17"/>
                </a:cubicBezTo>
                <a:cubicBezTo>
                  <a:pt x="127" y="18"/>
                  <a:pt x="126" y="22"/>
                  <a:pt x="120" y="22"/>
                </a:cubicBezTo>
                <a:cubicBezTo>
                  <a:pt x="110" y="22"/>
                  <a:pt x="103" y="20"/>
                  <a:pt x="96" y="15"/>
                </a:cubicBezTo>
                <a:cubicBezTo>
                  <a:pt x="93" y="17"/>
                  <a:pt x="93" y="19"/>
                  <a:pt x="90" y="22"/>
                </a:cubicBezTo>
                <a:cubicBezTo>
                  <a:pt x="91" y="22"/>
                  <a:pt x="91" y="22"/>
                  <a:pt x="91" y="22"/>
                </a:cubicBezTo>
                <a:cubicBezTo>
                  <a:pt x="84" y="31"/>
                  <a:pt x="74" y="40"/>
                  <a:pt x="67" y="49"/>
                </a:cubicBezTo>
                <a:cubicBezTo>
                  <a:pt x="61" y="56"/>
                  <a:pt x="65" y="61"/>
                  <a:pt x="62" y="71"/>
                </a:cubicBezTo>
                <a:cubicBezTo>
                  <a:pt x="61" y="76"/>
                  <a:pt x="54" y="81"/>
                  <a:pt x="49" y="84"/>
                </a:cubicBezTo>
                <a:cubicBezTo>
                  <a:pt x="44" y="87"/>
                  <a:pt x="37" y="86"/>
                  <a:pt x="33" y="91"/>
                </a:cubicBezTo>
                <a:cubicBezTo>
                  <a:pt x="26" y="101"/>
                  <a:pt x="18" y="116"/>
                  <a:pt x="14" y="127"/>
                </a:cubicBezTo>
                <a:cubicBezTo>
                  <a:pt x="13" y="131"/>
                  <a:pt x="6" y="135"/>
                  <a:pt x="6" y="140"/>
                </a:cubicBezTo>
                <a:cubicBezTo>
                  <a:pt x="6" y="152"/>
                  <a:pt x="12" y="160"/>
                  <a:pt x="12" y="172"/>
                </a:cubicBezTo>
                <a:cubicBezTo>
                  <a:pt x="12" y="179"/>
                  <a:pt x="6" y="194"/>
                  <a:pt x="0" y="197"/>
                </a:cubicBezTo>
                <a:cubicBezTo>
                  <a:pt x="2" y="201"/>
                  <a:pt x="4" y="203"/>
                  <a:pt x="4" y="207"/>
                </a:cubicBezTo>
                <a:cubicBezTo>
                  <a:pt x="4" y="209"/>
                  <a:pt x="6" y="212"/>
                  <a:pt x="6" y="216"/>
                </a:cubicBezTo>
                <a:cubicBezTo>
                  <a:pt x="5" y="216"/>
                  <a:pt x="5" y="216"/>
                  <a:pt x="5" y="216"/>
                </a:cubicBezTo>
                <a:cubicBezTo>
                  <a:pt x="6" y="218"/>
                  <a:pt x="7" y="218"/>
                  <a:pt x="8" y="220"/>
                </a:cubicBezTo>
                <a:cubicBezTo>
                  <a:pt x="8" y="221"/>
                  <a:pt x="23" y="234"/>
                  <a:pt x="25" y="236"/>
                </a:cubicBezTo>
                <a:cubicBezTo>
                  <a:pt x="32" y="241"/>
                  <a:pt x="34" y="248"/>
                  <a:pt x="39" y="256"/>
                </a:cubicBezTo>
                <a:cubicBezTo>
                  <a:pt x="45" y="265"/>
                  <a:pt x="62" y="275"/>
                  <a:pt x="70" y="281"/>
                </a:cubicBezTo>
                <a:cubicBezTo>
                  <a:pt x="71" y="282"/>
                  <a:pt x="75" y="283"/>
                  <a:pt x="78" y="283"/>
                </a:cubicBezTo>
                <a:cubicBezTo>
                  <a:pt x="89" y="283"/>
                  <a:pt x="94" y="277"/>
                  <a:pt x="105" y="277"/>
                </a:cubicBezTo>
                <a:cubicBezTo>
                  <a:pt x="111" y="277"/>
                  <a:pt x="118" y="282"/>
                  <a:pt x="122" y="282"/>
                </a:cubicBezTo>
                <a:cubicBezTo>
                  <a:pt x="126" y="282"/>
                  <a:pt x="128" y="278"/>
                  <a:pt x="132" y="277"/>
                </a:cubicBezTo>
                <a:cubicBezTo>
                  <a:pt x="143" y="273"/>
                  <a:pt x="153" y="267"/>
                  <a:pt x="167" y="267"/>
                </a:cubicBezTo>
                <a:cubicBezTo>
                  <a:pt x="179" y="267"/>
                  <a:pt x="181" y="283"/>
                  <a:pt x="189" y="283"/>
                </a:cubicBezTo>
                <a:cubicBezTo>
                  <a:pt x="192" y="283"/>
                  <a:pt x="196" y="283"/>
                  <a:pt x="201" y="283"/>
                </a:cubicBezTo>
                <a:cubicBezTo>
                  <a:pt x="211" y="283"/>
                  <a:pt x="216" y="289"/>
                  <a:pt x="219" y="295"/>
                </a:cubicBezTo>
                <a:cubicBezTo>
                  <a:pt x="216" y="297"/>
                  <a:pt x="216" y="306"/>
                  <a:pt x="216" y="309"/>
                </a:cubicBezTo>
                <a:cubicBezTo>
                  <a:pt x="216" y="310"/>
                  <a:pt x="215" y="311"/>
                  <a:pt x="216" y="313"/>
                </a:cubicBezTo>
                <a:cubicBezTo>
                  <a:pt x="214" y="315"/>
                  <a:pt x="210" y="322"/>
                  <a:pt x="210" y="325"/>
                </a:cubicBezTo>
                <a:cubicBezTo>
                  <a:pt x="210" y="338"/>
                  <a:pt x="226" y="348"/>
                  <a:pt x="233" y="357"/>
                </a:cubicBezTo>
                <a:cubicBezTo>
                  <a:pt x="237" y="362"/>
                  <a:pt x="236" y="369"/>
                  <a:pt x="238" y="374"/>
                </a:cubicBezTo>
                <a:cubicBezTo>
                  <a:pt x="241" y="381"/>
                  <a:pt x="243" y="385"/>
                  <a:pt x="245" y="398"/>
                </a:cubicBezTo>
                <a:cubicBezTo>
                  <a:pt x="246" y="404"/>
                  <a:pt x="249" y="407"/>
                  <a:pt x="249" y="414"/>
                </a:cubicBezTo>
                <a:cubicBezTo>
                  <a:pt x="249" y="429"/>
                  <a:pt x="231" y="434"/>
                  <a:pt x="231" y="453"/>
                </a:cubicBezTo>
                <a:cubicBezTo>
                  <a:pt x="231" y="472"/>
                  <a:pt x="239" y="482"/>
                  <a:pt x="247" y="496"/>
                </a:cubicBezTo>
                <a:cubicBezTo>
                  <a:pt x="250" y="500"/>
                  <a:pt x="253" y="501"/>
                  <a:pt x="253" y="505"/>
                </a:cubicBezTo>
                <a:cubicBezTo>
                  <a:pt x="253" y="507"/>
                  <a:pt x="253" y="508"/>
                  <a:pt x="253" y="513"/>
                </a:cubicBezTo>
                <a:cubicBezTo>
                  <a:pt x="253" y="538"/>
                  <a:pt x="266" y="554"/>
                  <a:pt x="276" y="572"/>
                </a:cubicBezTo>
                <a:cubicBezTo>
                  <a:pt x="278" y="574"/>
                  <a:pt x="285" y="583"/>
                  <a:pt x="285" y="587"/>
                </a:cubicBezTo>
                <a:cubicBezTo>
                  <a:pt x="285" y="590"/>
                  <a:pt x="284" y="592"/>
                  <a:pt x="282" y="595"/>
                </a:cubicBezTo>
                <a:cubicBezTo>
                  <a:pt x="284" y="597"/>
                  <a:pt x="287" y="603"/>
                  <a:pt x="287" y="609"/>
                </a:cubicBezTo>
                <a:cubicBezTo>
                  <a:pt x="287" y="609"/>
                  <a:pt x="288" y="608"/>
                  <a:pt x="290" y="607"/>
                </a:cubicBezTo>
                <a:cubicBezTo>
                  <a:pt x="291" y="611"/>
                  <a:pt x="294" y="613"/>
                  <a:pt x="299" y="613"/>
                </a:cubicBezTo>
                <a:cubicBezTo>
                  <a:pt x="309" y="613"/>
                  <a:pt x="317" y="605"/>
                  <a:pt x="328" y="605"/>
                </a:cubicBezTo>
                <a:cubicBezTo>
                  <a:pt x="332" y="605"/>
                  <a:pt x="333" y="607"/>
                  <a:pt x="336" y="607"/>
                </a:cubicBezTo>
                <a:cubicBezTo>
                  <a:pt x="339" y="607"/>
                  <a:pt x="341" y="606"/>
                  <a:pt x="345" y="605"/>
                </a:cubicBezTo>
                <a:cubicBezTo>
                  <a:pt x="346" y="600"/>
                  <a:pt x="353" y="603"/>
                  <a:pt x="358" y="600"/>
                </a:cubicBezTo>
                <a:cubicBezTo>
                  <a:pt x="369" y="595"/>
                  <a:pt x="372" y="587"/>
                  <a:pt x="379" y="578"/>
                </a:cubicBezTo>
                <a:cubicBezTo>
                  <a:pt x="384" y="572"/>
                  <a:pt x="384" y="566"/>
                  <a:pt x="391" y="559"/>
                </a:cubicBezTo>
                <a:cubicBezTo>
                  <a:pt x="394" y="556"/>
                  <a:pt x="402" y="550"/>
                  <a:pt x="402" y="542"/>
                </a:cubicBezTo>
                <a:cubicBezTo>
                  <a:pt x="402" y="539"/>
                  <a:pt x="400" y="537"/>
                  <a:pt x="398" y="536"/>
                </a:cubicBezTo>
                <a:cubicBezTo>
                  <a:pt x="401" y="529"/>
                  <a:pt x="405" y="526"/>
                  <a:pt x="412" y="523"/>
                </a:cubicBezTo>
                <a:cubicBezTo>
                  <a:pt x="414" y="522"/>
                  <a:pt x="419" y="523"/>
                  <a:pt x="420" y="521"/>
                </a:cubicBezTo>
                <a:cubicBezTo>
                  <a:pt x="422" y="518"/>
                  <a:pt x="423" y="509"/>
                  <a:pt x="423" y="504"/>
                </a:cubicBezTo>
                <a:cubicBezTo>
                  <a:pt x="423" y="496"/>
                  <a:pt x="415" y="492"/>
                  <a:pt x="415" y="485"/>
                </a:cubicBezTo>
                <a:cubicBezTo>
                  <a:pt x="415" y="482"/>
                  <a:pt x="419" y="477"/>
                  <a:pt x="423" y="477"/>
                </a:cubicBezTo>
                <a:cubicBezTo>
                  <a:pt x="426" y="458"/>
                  <a:pt x="464" y="461"/>
                  <a:pt x="464" y="439"/>
                </a:cubicBezTo>
                <a:cubicBezTo>
                  <a:pt x="464" y="436"/>
                  <a:pt x="463" y="435"/>
                  <a:pt x="461" y="433"/>
                </a:cubicBezTo>
                <a:cubicBezTo>
                  <a:pt x="461" y="425"/>
                  <a:pt x="462" y="420"/>
                  <a:pt x="462" y="415"/>
                </a:cubicBezTo>
                <a:cubicBezTo>
                  <a:pt x="462" y="408"/>
                  <a:pt x="462" y="408"/>
                  <a:pt x="462" y="408"/>
                </a:cubicBezTo>
                <a:cubicBezTo>
                  <a:pt x="462" y="408"/>
                  <a:pt x="464" y="406"/>
                  <a:pt x="464" y="404"/>
                </a:cubicBezTo>
                <a:cubicBezTo>
                  <a:pt x="464" y="398"/>
                  <a:pt x="454" y="394"/>
                  <a:pt x="454" y="384"/>
                </a:cubicBezTo>
                <a:cubicBezTo>
                  <a:pt x="454" y="376"/>
                  <a:pt x="451" y="372"/>
                  <a:pt x="451" y="363"/>
                </a:cubicBezTo>
                <a:cubicBezTo>
                  <a:pt x="451" y="355"/>
                  <a:pt x="459" y="353"/>
                  <a:pt x="461" y="346"/>
                </a:cubicBezTo>
                <a:cubicBezTo>
                  <a:pt x="468" y="321"/>
                  <a:pt x="488" y="316"/>
                  <a:pt x="507" y="302"/>
                </a:cubicBezTo>
                <a:cubicBezTo>
                  <a:pt x="517" y="293"/>
                  <a:pt x="521" y="283"/>
                  <a:pt x="529" y="272"/>
                </a:cubicBezTo>
                <a:cubicBezTo>
                  <a:pt x="536" y="262"/>
                  <a:pt x="549" y="241"/>
                  <a:pt x="549" y="225"/>
                </a:cubicBezTo>
                <a:cubicBezTo>
                  <a:pt x="549" y="223"/>
                  <a:pt x="548" y="223"/>
                  <a:pt x="547" y="221"/>
                </a:cubicBezTo>
                <a:cubicBezTo>
                  <a:pt x="537" y="223"/>
                  <a:pt x="527" y="228"/>
                  <a:pt x="516" y="229"/>
                </a:cubicBezTo>
                <a:cubicBezTo>
                  <a:pt x="515" y="229"/>
                  <a:pt x="515" y="230"/>
                  <a:pt x="514" y="230"/>
                </a:cubicBezTo>
                <a:cubicBezTo>
                  <a:pt x="513" y="230"/>
                  <a:pt x="512" y="229"/>
                  <a:pt x="511" y="229"/>
                </a:cubicBezTo>
                <a:cubicBezTo>
                  <a:pt x="510" y="229"/>
                  <a:pt x="509" y="229"/>
                  <a:pt x="508" y="229"/>
                </a:cubicBezTo>
                <a:cubicBezTo>
                  <a:pt x="507" y="229"/>
                  <a:pt x="506" y="229"/>
                  <a:pt x="505" y="229"/>
                </a:cubicBezTo>
                <a:cubicBezTo>
                  <a:pt x="501" y="231"/>
                  <a:pt x="501" y="234"/>
                  <a:pt x="496" y="234"/>
                </a:cubicBezTo>
                <a:cubicBezTo>
                  <a:pt x="491" y="234"/>
                  <a:pt x="488" y="225"/>
                  <a:pt x="484" y="222"/>
                </a:cubicBezTo>
                <a:cubicBezTo>
                  <a:pt x="487" y="219"/>
                  <a:pt x="484" y="218"/>
                  <a:pt x="484" y="213"/>
                </a:cubicBezTo>
                <a:cubicBezTo>
                  <a:pt x="475" y="213"/>
                  <a:pt x="472" y="202"/>
                  <a:pt x="468" y="198"/>
                </a:cubicBezTo>
                <a:cubicBezTo>
                  <a:pt x="463" y="195"/>
                  <a:pt x="460" y="194"/>
                  <a:pt x="455" y="190"/>
                </a:cubicBezTo>
                <a:cubicBezTo>
                  <a:pt x="450" y="185"/>
                  <a:pt x="453" y="177"/>
                  <a:pt x="448" y="171"/>
                </a:cubicBezTo>
                <a:cubicBezTo>
                  <a:pt x="444" y="165"/>
                  <a:pt x="438" y="165"/>
                  <a:pt x="435" y="157"/>
                </a:cubicBezTo>
                <a:cubicBezTo>
                  <a:pt x="435" y="142"/>
                  <a:pt x="435" y="142"/>
                  <a:pt x="435" y="142"/>
                </a:cubicBezTo>
                <a:cubicBezTo>
                  <a:pt x="431" y="139"/>
                  <a:pt x="423" y="126"/>
                  <a:pt x="424" y="121"/>
                </a:cubicBezTo>
                <a:cubicBezTo>
                  <a:pt x="397" y="73"/>
                  <a:pt x="397" y="73"/>
                  <a:pt x="397" y="73"/>
                </a:cubicBezTo>
                <a:cubicBezTo>
                  <a:pt x="397" y="68"/>
                  <a:pt x="397" y="68"/>
                  <a:pt x="397" y="68"/>
                </a:cubicBezTo>
                <a:cubicBezTo>
                  <a:pt x="402" y="73"/>
                  <a:pt x="407" y="86"/>
                  <a:pt x="413" y="87"/>
                </a:cubicBezTo>
                <a:cubicBezTo>
                  <a:pt x="414" y="84"/>
                  <a:pt x="417" y="77"/>
                  <a:pt x="418" y="73"/>
                </a:cubicBezTo>
                <a:cubicBezTo>
                  <a:pt x="418" y="71"/>
                  <a:pt x="418" y="70"/>
                  <a:pt x="418" y="69"/>
                </a:cubicBezTo>
                <a:cubicBezTo>
                  <a:pt x="414" y="59"/>
                  <a:pt x="414" y="59"/>
                  <a:pt x="414" y="59"/>
                </a:cubicBezTo>
                <a:cubicBezTo>
                  <a:pt x="413" y="58"/>
                  <a:pt x="413" y="57"/>
                  <a:pt x="413" y="56"/>
                </a:cubicBezTo>
                <a:cubicBezTo>
                  <a:pt x="409" y="57"/>
                  <a:pt x="409" y="58"/>
                  <a:pt x="405" y="58"/>
                </a:cubicBezTo>
                <a:cubicBezTo>
                  <a:pt x="399" y="58"/>
                  <a:pt x="395" y="55"/>
                  <a:pt x="390" y="55"/>
                </a:cubicBezTo>
                <a:cubicBezTo>
                  <a:pt x="381" y="55"/>
                  <a:pt x="378" y="59"/>
                  <a:pt x="369" y="59"/>
                </a:cubicBezTo>
                <a:cubicBezTo>
                  <a:pt x="360" y="59"/>
                  <a:pt x="347" y="55"/>
                  <a:pt x="338" y="51"/>
                </a:cubicBezTo>
                <a:cubicBezTo>
                  <a:pt x="333" y="50"/>
                  <a:pt x="327" y="52"/>
                  <a:pt x="324" y="48"/>
                </a:cubicBezTo>
                <a:cubicBezTo>
                  <a:pt x="323" y="47"/>
                  <a:pt x="320" y="46"/>
                  <a:pt x="320" y="42"/>
                </a:cubicBezTo>
                <a:cubicBezTo>
                  <a:pt x="314" y="42"/>
                  <a:pt x="314" y="42"/>
                  <a:pt x="314" y="42"/>
                </a:cubicBezTo>
                <a:cubicBezTo>
                  <a:pt x="313" y="41"/>
                  <a:pt x="313" y="41"/>
                  <a:pt x="313" y="41"/>
                </a:cubicBezTo>
                <a:cubicBezTo>
                  <a:pt x="304" y="44"/>
                  <a:pt x="297" y="44"/>
                  <a:pt x="297" y="53"/>
                </a:cubicBezTo>
                <a:cubicBezTo>
                  <a:pt x="297" y="55"/>
                  <a:pt x="297" y="57"/>
                  <a:pt x="297" y="59"/>
                </a:cubicBezTo>
                <a:cubicBezTo>
                  <a:pt x="297" y="60"/>
                  <a:pt x="294" y="63"/>
                  <a:pt x="292" y="63"/>
                </a:cubicBezTo>
                <a:cubicBezTo>
                  <a:pt x="271" y="63"/>
                  <a:pt x="264" y="41"/>
                  <a:pt x="246" y="41"/>
                </a:cubicBezTo>
                <a:cubicBezTo>
                  <a:pt x="244" y="41"/>
                  <a:pt x="241" y="41"/>
                  <a:pt x="238" y="41"/>
                </a:cubicBezTo>
                <a:cubicBezTo>
                  <a:pt x="233" y="41"/>
                  <a:pt x="225" y="34"/>
                  <a:pt x="225" y="27"/>
                </a:cubicBezTo>
                <a:cubicBezTo>
                  <a:pt x="225" y="23"/>
                  <a:pt x="229" y="21"/>
                  <a:pt x="229" y="17"/>
                </a:cubicBezTo>
                <a:cubicBezTo>
                  <a:pt x="229" y="14"/>
                  <a:pt x="225" y="13"/>
                  <a:pt x="225" y="10"/>
                </a:cubicBezTo>
                <a:cubicBezTo>
                  <a:pt x="225" y="7"/>
                  <a:pt x="229" y="7"/>
                  <a:pt x="229" y="3"/>
                </a:cubicBezTo>
                <a:cubicBezTo>
                  <a:pt x="228" y="3"/>
                  <a:pt x="227" y="5"/>
                  <a:pt x="225" y="5"/>
                </a:cubicBezTo>
                <a:cubicBezTo>
                  <a:pt x="221" y="5"/>
                  <a:pt x="222" y="0"/>
                  <a:pt x="217" y="0"/>
                </a:cubicBezTo>
              </a:path>
            </a:pathLst>
          </a:custGeom>
          <a:solidFill>
            <a:srgbClr val="9E9E9E"/>
          </a:solidFill>
          <a:ln>
            <a:noFill/>
          </a:ln>
        </p:spPr>
        <p:txBody>
          <a:bodyPr vert="horz" wrap="square" lIns="91440" tIns="45720" rIns="91440" bIns="45720" numCol="1" anchor="t" anchorCtr="0" compatLnSpc="1">
            <a:prstTxWarp prst="textNoShape">
              <a:avLst/>
            </a:prstTxWarp>
          </a:bodyPr>
          <a:lstStyle/>
          <a:p>
            <a:endParaRPr lang="en-AU"/>
          </a:p>
        </p:txBody>
      </p:sp>
      <p:cxnSp>
        <p:nvCxnSpPr>
          <p:cNvPr id="210" name="Straight Connector 209"/>
          <p:cNvCxnSpPr/>
          <p:nvPr/>
        </p:nvCxnSpPr>
        <p:spPr>
          <a:xfrm>
            <a:off x="4576038" y="1787718"/>
            <a:ext cx="0" cy="5070284"/>
          </a:xfrm>
          <a:prstGeom prst="line">
            <a:avLst/>
          </a:prstGeom>
          <a:ln w="12700" cmpd="sng">
            <a:solidFill>
              <a:schemeClr val="accent1"/>
            </a:solidFill>
            <a:prstDash val="sysDash"/>
            <a:headEnd type="oval" w="sm" len="sm"/>
          </a:ln>
          <a:effectLst/>
        </p:spPr>
        <p:style>
          <a:lnRef idx="2">
            <a:schemeClr val="accent1"/>
          </a:lnRef>
          <a:fillRef idx="0">
            <a:schemeClr val="accent1"/>
          </a:fillRef>
          <a:effectRef idx="1">
            <a:schemeClr val="accent1"/>
          </a:effectRef>
          <a:fontRef idx="minor">
            <a:schemeClr val="tx1"/>
          </a:fontRef>
        </p:style>
      </p:cxnSp>
      <p:sp>
        <p:nvSpPr>
          <p:cNvPr id="218" name="Rectangle 217"/>
          <p:cNvSpPr/>
          <p:nvPr/>
        </p:nvSpPr>
        <p:spPr>
          <a:xfrm>
            <a:off x="485792" y="5578640"/>
            <a:ext cx="3571345" cy="10957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Rectangle 218"/>
          <p:cNvSpPr/>
          <p:nvPr/>
        </p:nvSpPr>
        <p:spPr>
          <a:xfrm>
            <a:off x="485793" y="5578640"/>
            <a:ext cx="1807883" cy="109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485791" y="5888739"/>
            <a:ext cx="3571344" cy="10957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p:cNvSpPr/>
          <p:nvPr/>
        </p:nvSpPr>
        <p:spPr>
          <a:xfrm>
            <a:off x="485791" y="5888739"/>
            <a:ext cx="1994648" cy="109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Text Placeholder 58"/>
          <p:cNvSpPr txBox="1">
            <a:spLocks/>
          </p:cNvSpPr>
          <p:nvPr/>
        </p:nvSpPr>
        <p:spPr>
          <a:xfrm>
            <a:off x="2634567" y="5391580"/>
            <a:ext cx="1484581" cy="71518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b="1" dirty="0" smtClean="0"/>
              <a:t>56%</a:t>
            </a:r>
          </a:p>
          <a:p>
            <a:pPr algn="r"/>
            <a:endParaRPr lang="en-US" b="1" dirty="0" smtClean="0"/>
          </a:p>
          <a:p>
            <a:pPr algn="r"/>
            <a:r>
              <a:rPr lang="en-US" b="1" dirty="0" smtClean="0"/>
              <a:t>70%</a:t>
            </a:r>
            <a:endParaRPr lang="en-US" b="1" dirty="0"/>
          </a:p>
        </p:txBody>
      </p:sp>
      <p:sp>
        <p:nvSpPr>
          <p:cNvPr id="223" name="Freeform 36"/>
          <p:cNvSpPr>
            <a:spLocks/>
          </p:cNvSpPr>
          <p:nvPr/>
        </p:nvSpPr>
        <p:spPr bwMode="auto">
          <a:xfrm>
            <a:off x="6068542" y="2706780"/>
            <a:ext cx="2200769" cy="2014185"/>
          </a:xfrm>
          <a:custGeom>
            <a:avLst/>
            <a:gdLst>
              <a:gd name="T0" fmla="*/ 230 w 325"/>
              <a:gd name="T1" fmla="*/ 9 h 245"/>
              <a:gd name="T2" fmla="*/ 219 w 325"/>
              <a:gd name="T3" fmla="*/ 58 h 245"/>
              <a:gd name="T4" fmla="*/ 189 w 325"/>
              <a:gd name="T5" fmla="*/ 43 h 245"/>
              <a:gd name="T6" fmla="*/ 180 w 325"/>
              <a:gd name="T7" fmla="*/ 35 h 245"/>
              <a:gd name="T8" fmla="*/ 190 w 325"/>
              <a:gd name="T9" fmla="*/ 15 h 245"/>
              <a:gd name="T10" fmla="*/ 177 w 325"/>
              <a:gd name="T11" fmla="*/ 12 h 245"/>
              <a:gd name="T12" fmla="*/ 156 w 325"/>
              <a:gd name="T13" fmla="*/ 11 h 245"/>
              <a:gd name="T14" fmla="*/ 135 w 325"/>
              <a:gd name="T15" fmla="*/ 19 h 245"/>
              <a:gd name="T16" fmla="*/ 130 w 325"/>
              <a:gd name="T17" fmla="*/ 36 h 245"/>
              <a:gd name="T18" fmla="*/ 120 w 325"/>
              <a:gd name="T19" fmla="*/ 37 h 245"/>
              <a:gd name="T20" fmla="*/ 96 w 325"/>
              <a:gd name="T21" fmla="*/ 32 h 245"/>
              <a:gd name="T22" fmla="*/ 84 w 325"/>
              <a:gd name="T23" fmla="*/ 45 h 245"/>
              <a:gd name="T24" fmla="*/ 77 w 325"/>
              <a:gd name="T25" fmla="*/ 49 h 245"/>
              <a:gd name="T26" fmla="*/ 73 w 325"/>
              <a:gd name="T27" fmla="*/ 61 h 245"/>
              <a:gd name="T28" fmla="*/ 21 w 325"/>
              <a:gd name="T29" fmla="*/ 85 h 245"/>
              <a:gd name="T30" fmla="*/ 5 w 325"/>
              <a:gd name="T31" fmla="*/ 93 h 245"/>
              <a:gd name="T32" fmla="*/ 2 w 325"/>
              <a:gd name="T33" fmla="*/ 112 h 245"/>
              <a:gd name="T34" fmla="*/ 6 w 325"/>
              <a:gd name="T35" fmla="*/ 131 h 245"/>
              <a:gd name="T36" fmla="*/ 1 w 325"/>
              <a:gd name="T37" fmla="*/ 131 h 245"/>
              <a:gd name="T38" fmla="*/ 15 w 325"/>
              <a:gd name="T39" fmla="*/ 168 h 245"/>
              <a:gd name="T40" fmla="*/ 14 w 325"/>
              <a:gd name="T41" fmla="*/ 199 h 245"/>
              <a:gd name="T42" fmla="*/ 59 w 325"/>
              <a:gd name="T43" fmla="*/ 199 h 245"/>
              <a:gd name="T44" fmla="*/ 67 w 325"/>
              <a:gd name="T45" fmla="*/ 199 h 245"/>
              <a:gd name="T46" fmla="*/ 119 w 325"/>
              <a:gd name="T47" fmla="*/ 183 h 245"/>
              <a:gd name="T48" fmla="*/ 168 w 325"/>
              <a:gd name="T49" fmla="*/ 185 h 245"/>
              <a:gd name="T50" fmla="*/ 180 w 325"/>
              <a:gd name="T51" fmla="*/ 207 h 245"/>
              <a:gd name="T52" fmla="*/ 190 w 325"/>
              <a:gd name="T53" fmla="*/ 208 h 245"/>
              <a:gd name="T54" fmla="*/ 200 w 325"/>
              <a:gd name="T55" fmla="*/ 204 h 245"/>
              <a:gd name="T56" fmla="*/ 204 w 325"/>
              <a:gd name="T57" fmla="*/ 207 h 245"/>
              <a:gd name="T58" fmla="*/ 205 w 325"/>
              <a:gd name="T59" fmla="*/ 213 h 245"/>
              <a:gd name="T60" fmla="*/ 211 w 325"/>
              <a:gd name="T61" fmla="*/ 213 h 245"/>
              <a:gd name="T62" fmla="*/ 244 w 325"/>
              <a:gd name="T63" fmla="*/ 243 h 245"/>
              <a:gd name="T64" fmla="*/ 269 w 325"/>
              <a:gd name="T65" fmla="*/ 245 h 245"/>
              <a:gd name="T66" fmla="*/ 298 w 325"/>
              <a:gd name="T67" fmla="*/ 225 h 245"/>
              <a:gd name="T68" fmla="*/ 319 w 325"/>
              <a:gd name="T69" fmla="*/ 180 h 245"/>
              <a:gd name="T70" fmla="*/ 321 w 325"/>
              <a:gd name="T71" fmla="*/ 166 h 245"/>
              <a:gd name="T72" fmla="*/ 318 w 325"/>
              <a:gd name="T73" fmla="*/ 119 h 245"/>
              <a:gd name="T74" fmla="*/ 302 w 325"/>
              <a:gd name="T75" fmla="*/ 97 h 245"/>
              <a:gd name="T76" fmla="*/ 288 w 325"/>
              <a:gd name="T77" fmla="*/ 80 h 245"/>
              <a:gd name="T78" fmla="*/ 262 w 325"/>
              <a:gd name="T79" fmla="*/ 48 h 245"/>
              <a:gd name="T80" fmla="*/ 247 w 325"/>
              <a:gd name="T81" fmla="*/ 29 h 245"/>
              <a:gd name="T82" fmla="*/ 238 w 325"/>
              <a:gd name="T8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245">
                <a:moveTo>
                  <a:pt x="238" y="0"/>
                </a:moveTo>
                <a:cubicBezTo>
                  <a:pt x="234" y="2"/>
                  <a:pt x="235" y="6"/>
                  <a:pt x="230" y="9"/>
                </a:cubicBezTo>
                <a:cubicBezTo>
                  <a:pt x="230" y="35"/>
                  <a:pt x="230" y="35"/>
                  <a:pt x="230" y="35"/>
                </a:cubicBezTo>
                <a:cubicBezTo>
                  <a:pt x="229" y="41"/>
                  <a:pt x="227" y="58"/>
                  <a:pt x="219" y="58"/>
                </a:cubicBezTo>
                <a:cubicBezTo>
                  <a:pt x="213" y="58"/>
                  <a:pt x="212" y="52"/>
                  <a:pt x="208" y="50"/>
                </a:cubicBezTo>
                <a:cubicBezTo>
                  <a:pt x="201" y="47"/>
                  <a:pt x="196" y="46"/>
                  <a:pt x="189" y="43"/>
                </a:cubicBezTo>
                <a:cubicBezTo>
                  <a:pt x="188" y="43"/>
                  <a:pt x="188" y="39"/>
                  <a:pt x="186" y="37"/>
                </a:cubicBezTo>
                <a:cubicBezTo>
                  <a:pt x="184" y="36"/>
                  <a:pt x="180" y="37"/>
                  <a:pt x="180" y="35"/>
                </a:cubicBezTo>
                <a:cubicBezTo>
                  <a:pt x="184" y="21"/>
                  <a:pt x="184" y="21"/>
                  <a:pt x="184" y="21"/>
                </a:cubicBezTo>
                <a:cubicBezTo>
                  <a:pt x="186" y="19"/>
                  <a:pt x="190" y="19"/>
                  <a:pt x="190" y="15"/>
                </a:cubicBezTo>
                <a:cubicBezTo>
                  <a:pt x="190" y="13"/>
                  <a:pt x="186" y="10"/>
                  <a:pt x="185" y="10"/>
                </a:cubicBezTo>
                <a:cubicBezTo>
                  <a:pt x="182" y="10"/>
                  <a:pt x="180" y="12"/>
                  <a:pt x="177" y="12"/>
                </a:cubicBezTo>
                <a:cubicBezTo>
                  <a:pt x="167" y="12"/>
                  <a:pt x="161" y="8"/>
                  <a:pt x="151" y="4"/>
                </a:cubicBezTo>
                <a:cubicBezTo>
                  <a:pt x="152" y="7"/>
                  <a:pt x="155" y="8"/>
                  <a:pt x="156" y="11"/>
                </a:cubicBezTo>
                <a:cubicBezTo>
                  <a:pt x="156" y="11"/>
                  <a:pt x="153" y="13"/>
                  <a:pt x="151" y="13"/>
                </a:cubicBezTo>
                <a:cubicBezTo>
                  <a:pt x="146" y="13"/>
                  <a:pt x="135" y="15"/>
                  <a:pt x="135" y="19"/>
                </a:cubicBezTo>
                <a:cubicBezTo>
                  <a:pt x="135" y="23"/>
                  <a:pt x="131" y="25"/>
                  <a:pt x="131" y="29"/>
                </a:cubicBezTo>
                <a:cubicBezTo>
                  <a:pt x="131" y="32"/>
                  <a:pt x="132" y="34"/>
                  <a:pt x="130" y="36"/>
                </a:cubicBezTo>
                <a:cubicBezTo>
                  <a:pt x="129" y="36"/>
                  <a:pt x="127" y="34"/>
                  <a:pt x="126" y="34"/>
                </a:cubicBezTo>
                <a:cubicBezTo>
                  <a:pt x="123" y="34"/>
                  <a:pt x="121" y="35"/>
                  <a:pt x="120" y="37"/>
                </a:cubicBezTo>
                <a:cubicBezTo>
                  <a:pt x="119" y="32"/>
                  <a:pt x="116" y="26"/>
                  <a:pt x="111" y="26"/>
                </a:cubicBezTo>
                <a:cubicBezTo>
                  <a:pt x="105" y="26"/>
                  <a:pt x="104" y="32"/>
                  <a:pt x="96" y="32"/>
                </a:cubicBezTo>
                <a:cubicBezTo>
                  <a:pt x="96" y="38"/>
                  <a:pt x="90" y="39"/>
                  <a:pt x="90" y="47"/>
                </a:cubicBezTo>
                <a:cubicBezTo>
                  <a:pt x="88" y="47"/>
                  <a:pt x="86" y="46"/>
                  <a:pt x="84" y="45"/>
                </a:cubicBezTo>
                <a:cubicBezTo>
                  <a:pt x="83" y="48"/>
                  <a:pt x="84" y="52"/>
                  <a:pt x="81" y="54"/>
                </a:cubicBezTo>
                <a:cubicBezTo>
                  <a:pt x="80" y="52"/>
                  <a:pt x="78" y="51"/>
                  <a:pt x="77" y="49"/>
                </a:cubicBezTo>
                <a:cubicBezTo>
                  <a:pt x="74" y="50"/>
                  <a:pt x="73" y="53"/>
                  <a:pt x="73" y="56"/>
                </a:cubicBezTo>
                <a:cubicBezTo>
                  <a:pt x="73" y="58"/>
                  <a:pt x="73" y="59"/>
                  <a:pt x="73" y="61"/>
                </a:cubicBezTo>
                <a:cubicBezTo>
                  <a:pt x="73" y="70"/>
                  <a:pt x="50" y="78"/>
                  <a:pt x="40" y="80"/>
                </a:cubicBezTo>
                <a:cubicBezTo>
                  <a:pt x="34" y="81"/>
                  <a:pt x="24" y="81"/>
                  <a:pt x="21" y="85"/>
                </a:cubicBezTo>
                <a:cubicBezTo>
                  <a:pt x="18" y="88"/>
                  <a:pt x="11" y="95"/>
                  <a:pt x="6" y="95"/>
                </a:cubicBezTo>
                <a:cubicBezTo>
                  <a:pt x="6" y="95"/>
                  <a:pt x="6" y="93"/>
                  <a:pt x="5" y="93"/>
                </a:cubicBezTo>
                <a:cubicBezTo>
                  <a:pt x="4" y="93"/>
                  <a:pt x="2" y="94"/>
                  <a:pt x="2" y="96"/>
                </a:cubicBezTo>
                <a:cubicBezTo>
                  <a:pt x="2" y="103"/>
                  <a:pt x="2" y="104"/>
                  <a:pt x="2" y="112"/>
                </a:cubicBezTo>
                <a:cubicBezTo>
                  <a:pt x="2" y="119"/>
                  <a:pt x="6" y="123"/>
                  <a:pt x="6" y="127"/>
                </a:cubicBezTo>
                <a:cubicBezTo>
                  <a:pt x="6" y="129"/>
                  <a:pt x="6" y="130"/>
                  <a:pt x="6" y="131"/>
                </a:cubicBezTo>
                <a:cubicBezTo>
                  <a:pt x="5" y="130"/>
                  <a:pt x="4" y="129"/>
                  <a:pt x="3" y="127"/>
                </a:cubicBezTo>
                <a:cubicBezTo>
                  <a:pt x="2" y="129"/>
                  <a:pt x="2" y="130"/>
                  <a:pt x="1" y="131"/>
                </a:cubicBezTo>
                <a:cubicBezTo>
                  <a:pt x="0" y="135"/>
                  <a:pt x="6" y="136"/>
                  <a:pt x="7" y="141"/>
                </a:cubicBezTo>
                <a:cubicBezTo>
                  <a:pt x="11" y="152"/>
                  <a:pt x="12" y="156"/>
                  <a:pt x="15" y="168"/>
                </a:cubicBezTo>
                <a:cubicBezTo>
                  <a:pt x="16" y="173"/>
                  <a:pt x="21" y="178"/>
                  <a:pt x="21" y="186"/>
                </a:cubicBezTo>
                <a:cubicBezTo>
                  <a:pt x="21" y="192"/>
                  <a:pt x="14" y="194"/>
                  <a:pt x="14" y="199"/>
                </a:cubicBezTo>
                <a:cubicBezTo>
                  <a:pt x="14" y="203"/>
                  <a:pt x="28" y="209"/>
                  <a:pt x="33" y="209"/>
                </a:cubicBezTo>
                <a:cubicBezTo>
                  <a:pt x="45" y="209"/>
                  <a:pt x="49" y="199"/>
                  <a:pt x="59" y="199"/>
                </a:cubicBezTo>
                <a:cubicBezTo>
                  <a:pt x="62" y="199"/>
                  <a:pt x="62" y="198"/>
                  <a:pt x="64" y="198"/>
                </a:cubicBezTo>
                <a:cubicBezTo>
                  <a:pt x="65" y="198"/>
                  <a:pt x="66" y="198"/>
                  <a:pt x="67" y="199"/>
                </a:cubicBezTo>
                <a:cubicBezTo>
                  <a:pt x="74" y="199"/>
                  <a:pt x="78" y="198"/>
                  <a:pt x="84" y="197"/>
                </a:cubicBezTo>
                <a:cubicBezTo>
                  <a:pt x="87" y="183"/>
                  <a:pt x="104" y="188"/>
                  <a:pt x="119" y="183"/>
                </a:cubicBezTo>
                <a:cubicBezTo>
                  <a:pt x="125" y="181"/>
                  <a:pt x="127" y="177"/>
                  <a:pt x="137" y="177"/>
                </a:cubicBezTo>
                <a:cubicBezTo>
                  <a:pt x="146" y="177"/>
                  <a:pt x="163" y="179"/>
                  <a:pt x="168" y="185"/>
                </a:cubicBezTo>
                <a:cubicBezTo>
                  <a:pt x="170" y="188"/>
                  <a:pt x="176" y="202"/>
                  <a:pt x="178" y="202"/>
                </a:cubicBezTo>
                <a:cubicBezTo>
                  <a:pt x="178" y="202"/>
                  <a:pt x="177" y="207"/>
                  <a:pt x="180" y="207"/>
                </a:cubicBezTo>
                <a:cubicBezTo>
                  <a:pt x="186" y="207"/>
                  <a:pt x="193" y="192"/>
                  <a:pt x="198" y="187"/>
                </a:cubicBezTo>
                <a:cubicBezTo>
                  <a:pt x="199" y="192"/>
                  <a:pt x="197" y="206"/>
                  <a:pt x="190" y="208"/>
                </a:cubicBezTo>
                <a:cubicBezTo>
                  <a:pt x="190" y="209"/>
                  <a:pt x="192" y="211"/>
                  <a:pt x="193" y="211"/>
                </a:cubicBezTo>
                <a:cubicBezTo>
                  <a:pt x="197" y="211"/>
                  <a:pt x="198" y="205"/>
                  <a:pt x="200" y="204"/>
                </a:cubicBezTo>
                <a:cubicBezTo>
                  <a:pt x="200" y="203"/>
                  <a:pt x="201" y="202"/>
                  <a:pt x="201" y="201"/>
                </a:cubicBezTo>
                <a:cubicBezTo>
                  <a:pt x="202" y="203"/>
                  <a:pt x="204" y="204"/>
                  <a:pt x="204" y="207"/>
                </a:cubicBezTo>
                <a:cubicBezTo>
                  <a:pt x="204" y="210"/>
                  <a:pt x="202" y="212"/>
                  <a:pt x="202" y="213"/>
                </a:cubicBezTo>
                <a:cubicBezTo>
                  <a:pt x="205" y="213"/>
                  <a:pt x="205" y="213"/>
                  <a:pt x="205" y="213"/>
                </a:cubicBezTo>
                <a:cubicBezTo>
                  <a:pt x="207" y="213"/>
                  <a:pt x="209" y="212"/>
                  <a:pt x="211" y="211"/>
                </a:cubicBezTo>
                <a:cubicBezTo>
                  <a:pt x="211" y="213"/>
                  <a:pt x="211" y="213"/>
                  <a:pt x="211" y="213"/>
                </a:cubicBezTo>
                <a:cubicBezTo>
                  <a:pt x="211" y="216"/>
                  <a:pt x="215" y="220"/>
                  <a:pt x="215" y="224"/>
                </a:cubicBezTo>
                <a:cubicBezTo>
                  <a:pt x="215" y="236"/>
                  <a:pt x="233" y="243"/>
                  <a:pt x="244" y="243"/>
                </a:cubicBezTo>
                <a:cubicBezTo>
                  <a:pt x="251" y="243"/>
                  <a:pt x="249" y="237"/>
                  <a:pt x="255" y="237"/>
                </a:cubicBezTo>
                <a:cubicBezTo>
                  <a:pt x="256" y="239"/>
                  <a:pt x="267" y="245"/>
                  <a:pt x="269" y="245"/>
                </a:cubicBezTo>
                <a:cubicBezTo>
                  <a:pt x="272" y="232"/>
                  <a:pt x="295" y="238"/>
                  <a:pt x="298" y="225"/>
                </a:cubicBezTo>
                <a:cubicBezTo>
                  <a:pt x="298" y="225"/>
                  <a:pt x="298" y="225"/>
                  <a:pt x="298" y="225"/>
                </a:cubicBezTo>
                <a:cubicBezTo>
                  <a:pt x="298" y="215"/>
                  <a:pt x="304" y="207"/>
                  <a:pt x="306" y="200"/>
                </a:cubicBezTo>
                <a:cubicBezTo>
                  <a:pt x="309" y="191"/>
                  <a:pt x="314" y="188"/>
                  <a:pt x="319" y="180"/>
                </a:cubicBezTo>
                <a:cubicBezTo>
                  <a:pt x="321" y="178"/>
                  <a:pt x="320" y="177"/>
                  <a:pt x="321" y="174"/>
                </a:cubicBezTo>
                <a:cubicBezTo>
                  <a:pt x="321" y="166"/>
                  <a:pt x="321" y="166"/>
                  <a:pt x="321" y="166"/>
                </a:cubicBezTo>
                <a:cubicBezTo>
                  <a:pt x="324" y="164"/>
                  <a:pt x="325" y="155"/>
                  <a:pt x="325" y="149"/>
                </a:cubicBezTo>
                <a:cubicBezTo>
                  <a:pt x="325" y="140"/>
                  <a:pt x="323" y="125"/>
                  <a:pt x="318" y="119"/>
                </a:cubicBezTo>
                <a:cubicBezTo>
                  <a:pt x="318" y="118"/>
                  <a:pt x="318" y="118"/>
                  <a:pt x="318" y="118"/>
                </a:cubicBezTo>
                <a:cubicBezTo>
                  <a:pt x="313" y="113"/>
                  <a:pt x="302" y="108"/>
                  <a:pt x="302" y="97"/>
                </a:cubicBezTo>
                <a:cubicBezTo>
                  <a:pt x="299" y="97"/>
                  <a:pt x="294" y="97"/>
                  <a:pt x="293" y="93"/>
                </a:cubicBezTo>
                <a:cubicBezTo>
                  <a:pt x="292" y="89"/>
                  <a:pt x="291" y="84"/>
                  <a:pt x="288" y="80"/>
                </a:cubicBezTo>
                <a:cubicBezTo>
                  <a:pt x="283" y="76"/>
                  <a:pt x="271" y="73"/>
                  <a:pt x="269" y="66"/>
                </a:cubicBezTo>
                <a:cubicBezTo>
                  <a:pt x="266" y="59"/>
                  <a:pt x="264" y="56"/>
                  <a:pt x="262" y="48"/>
                </a:cubicBezTo>
                <a:cubicBezTo>
                  <a:pt x="260" y="43"/>
                  <a:pt x="260" y="34"/>
                  <a:pt x="257" y="32"/>
                </a:cubicBezTo>
                <a:cubicBezTo>
                  <a:pt x="256" y="32"/>
                  <a:pt x="250" y="30"/>
                  <a:pt x="247" y="29"/>
                </a:cubicBezTo>
                <a:cubicBezTo>
                  <a:pt x="244" y="27"/>
                  <a:pt x="246" y="22"/>
                  <a:pt x="245" y="18"/>
                </a:cubicBezTo>
                <a:cubicBezTo>
                  <a:pt x="243" y="12"/>
                  <a:pt x="239" y="7"/>
                  <a:pt x="238" y="0"/>
                </a:cubicBezTo>
              </a:path>
            </a:pathLst>
          </a:custGeom>
          <a:solidFill>
            <a:srgbClr val="9E9E9E"/>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224" name="Text Placeholder 58"/>
          <p:cNvSpPr txBox="1">
            <a:spLocks/>
          </p:cNvSpPr>
          <p:nvPr/>
        </p:nvSpPr>
        <p:spPr>
          <a:xfrm>
            <a:off x="4977702" y="5380469"/>
            <a:ext cx="1484581" cy="71518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FACEBOOK</a:t>
            </a:r>
          </a:p>
          <a:p>
            <a:endParaRPr lang="en-US" b="1" dirty="0" smtClean="0"/>
          </a:p>
          <a:p>
            <a:r>
              <a:rPr lang="en-US" b="1" dirty="0" smtClean="0"/>
              <a:t>TWITTER</a:t>
            </a:r>
            <a:endParaRPr lang="en-US" b="1" dirty="0"/>
          </a:p>
        </p:txBody>
      </p:sp>
      <p:sp>
        <p:nvSpPr>
          <p:cNvPr id="225" name="Rectangle 224"/>
          <p:cNvSpPr/>
          <p:nvPr/>
        </p:nvSpPr>
        <p:spPr>
          <a:xfrm>
            <a:off x="5045435" y="5578640"/>
            <a:ext cx="3571345" cy="10957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5045436" y="5578640"/>
            <a:ext cx="1807883" cy="109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5045434" y="5888739"/>
            <a:ext cx="3571344" cy="10957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5045434" y="5888739"/>
            <a:ext cx="1994648" cy="109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Text Placeholder 58"/>
          <p:cNvSpPr txBox="1">
            <a:spLocks/>
          </p:cNvSpPr>
          <p:nvPr/>
        </p:nvSpPr>
        <p:spPr>
          <a:xfrm>
            <a:off x="7186739" y="5391580"/>
            <a:ext cx="1484581" cy="71518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b="1" dirty="0" smtClean="0"/>
              <a:t>56%</a:t>
            </a:r>
          </a:p>
          <a:p>
            <a:pPr algn="r"/>
            <a:endParaRPr lang="en-US" b="1" dirty="0" smtClean="0"/>
          </a:p>
          <a:p>
            <a:pPr algn="r"/>
            <a:r>
              <a:rPr lang="en-US" b="1" dirty="0" smtClean="0"/>
              <a:t>70%</a:t>
            </a:r>
            <a:endParaRPr lang="en-US" b="1" dirty="0"/>
          </a:p>
        </p:txBody>
      </p:sp>
      <p:sp>
        <p:nvSpPr>
          <p:cNvPr id="230" name="Text Placeholder 9"/>
          <p:cNvSpPr txBox="1">
            <a:spLocks/>
          </p:cNvSpPr>
          <p:nvPr/>
        </p:nvSpPr>
        <p:spPr>
          <a:xfrm>
            <a:off x="3033317" y="4645492"/>
            <a:ext cx="1025782" cy="288050"/>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None/>
            </a:pPr>
            <a:r>
              <a:rPr lang="en-US" sz="1000" dirty="0" smtClean="0">
                <a:solidFill>
                  <a:schemeClr val="bg1"/>
                </a:solidFill>
              </a:rPr>
              <a:t>AFRICA</a:t>
            </a:r>
          </a:p>
        </p:txBody>
      </p:sp>
      <p:sp>
        <p:nvSpPr>
          <p:cNvPr id="231" name="Text Placeholder 9"/>
          <p:cNvSpPr txBox="1">
            <a:spLocks/>
          </p:cNvSpPr>
          <p:nvPr/>
        </p:nvSpPr>
        <p:spPr>
          <a:xfrm>
            <a:off x="7585768" y="4645492"/>
            <a:ext cx="1025782" cy="288050"/>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None/>
            </a:pPr>
            <a:r>
              <a:rPr lang="en-US" sz="1000" dirty="0" smtClean="0">
                <a:solidFill>
                  <a:schemeClr val="bg1"/>
                </a:solidFill>
              </a:rPr>
              <a:t>AUSTRALIA</a:t>
            </a:r>
          </a:p>
        </p:txBody>
      </p:sp>
      <p:grpSp>
        <p:nvGrpSpPr>
          <p:cNvPr id="3" name="Group 2"/>
          <p:cNvGrpSpPr/>
          <p:nvPr/>
        </p:nvGrpSpPr>
        <p:grpSpPr>
          <a:xfrm>
            <a:off x="520658" y="3429457"/>
            <a:ext cx="1532207" cy="1363040"/>
            <a:chOff x="520656" y="2616918"/>
            <a:chExt cx="1532207" cy="1022280"/>
          </a:xfrm>
        </p:grpSpPr>
        <p:sp>
          <p:nvSpPr>
            <p:cNvPr id="212" name="AutoShape 124"/>
            <p:cNvSpPr>
              <a:spLocks/>
            </p:cNvSpPr>
            <p:nvPr/>
          </p:nvSpPr>
          <p:spPr bwMode="auto">
            <a:xfrm>
              <a:off x="520656" y="2644378"/>
              <a:ext cx="186405" cy="360921"/>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latin typeface="Open Sans"/>
                <a:cs typeface="Open Sans"/>
              </a:endParaRPr>
            </a:p>
          </p:txBody>
        </p:sp>
        <p:sp>
          <p:nvSpPr>
            <p:cNvPr id="213" name="AutoShape 137"/>
            <p:cNvSpPr>
              <a:spLocks/>
            </p:cNvSpPr>
            <p:nvPr/>
          </p:nvSpPr>
          <p:spPr bwMode="auto">
            <a:xfrm>
              <a:off x="520656" y="3194602"/>
              <a:ext cx="161748" cy="358949"/>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latin typeface="Open Sans"/>
                <a:cs typeface="Open Sans"/>
              </a:endParaRPr>
            </a:p>
          </p:txBody>
        </p:sp>
        <p:sp>
          <p:nvSpPr>
            <p:cNvPr id="217" name="Rectangle 129"/>
            <p:cNvSpPr>
              <a:spLocks/>
            </p:cNvSpPr>
            <p:nvPr/>
          </p:nvSpPr>
          <p:spPr bwMode="auto">
            <a:xfrm>
              <a:off x="787728" y="3167142"/>
              <a:ext cx="1258270" cy="472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tx1">
                      <a:lumMod val="75000"/>
                      <a:lumOff val="25000"/>
                    </a:schemeClr>
                  </a:solidFill>
                  <a:latin typeface="Open Sans"/>
                  <a:ea typeface="ＭＳ Ｐゴシック" charset="0"/>
                  <a:cs typeface="Open Sans"/>
                  <a:sym typeface="Helvetica" charset="0"/>
                </a:rPr>
                <a:t>2,800,000</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MALES</a:t>
              </a:r>
              <a:endParaRPr lang="en-US" sz="800" dirty="0">
                <a:solidFill>
                  <a:schemeClr val="tx1">
                    <a:lumMod val="75000"/>
                    <a:lumOff val="25000"/>
                  </a:schemeClr>
                </a:solidFill>
                <a:latin typeface="Open Sans"/>
                <a:ea typeface="ＭＳ Ｐゴシック" charset="0"/>
                <a:cs typeface="Open Sans"/>
                <a:sym typeface="Helvetica" charset="0"/>
              </a:endParaRPr>
            </a:p>
          </p:txBody>
        </p:sp>
        <p:sp>
          <p:nvSpPr>
            <p:cNvPr id="232" name="Rectangle 129"/>
            <p:cNvSpPr>
              <a:spLocks/>
            </p:cNvSpPr>
            <p:nvPr/>
          </p:nvSpPr>
          <p:spPr bwMode="auto">
            <a:xfrm>
              <a:off x="794593" y="2616918"/>
              <a:ext cx="1258270" cy="472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tx1">
                      <a:lumMod val="75000"/>
                      <a:lumOff val="25000"/>
                    </a:schemeClr>
                  </a:solidFill>
                  <a:latin typeface="Open Sans"/>
                  <a:ea typeface="ＭＳ Ｐゴシック" charset="0"/>
                  <a:cs typeface="Open Sans"/>
                  <a:sym typeface="Helvetica" charset="0"/>
                </a:rPr>
                <a:t>1,800,000</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FEMALES</a:t>
              </a:r>
              <a:endParaRPr lang="en-US" sz="800" dirty="0">
                <a:solidFill>
                  <a:schemeClr val="tx1">
                    <a:lumMod val="75000"/>
                    <a:lumOff val="25000"/>
                  </a:schemeClr>
                </a:solidFill>
                <a:latin typeface="Open Sans"/>
                <a:ea typeface="ＭＳ Ｐゴシック" charset="0"/>
                <a:cs typeface="Open Sans"/>
                <a:sym typeface="Helvetica" charset="0"/>
              </a:endParaRPr>
            </a:p>
          </p:txBody>
        </p:sp>
      </p:grpSp>
      <p:grpSp>
        <p:nvGrpSpPr>
          <p:cNvPr id="4" name="Group 3"/>
          <p:cNvGrpSpPr/>
          <p:nvPr/>
        </p:nvGrpSpPr>
        <p:grpSpPr>
          <a:xfrm>
            <a:off x="5052567" y="1791066"/>
            <a:ext cx="1532207" cy="1504160"/>
            <a:chOff x="5052565" y="1388125"/>
            <a:chExt cx="1532207" cy="1128120"/>
          </a:xfrm>
        </p:grpSpPr>
        <p:sp>
          <p:nvSpPr>
            <p:cNvPr id="233" name="AutoShape 124"/>
            <p:cNvSpPr>
              <a:spLocks/>
            </p:cNvSpPr>
            <p:nvPr/>
          </p:nvSpPr>
          <p:spPr bwMode="auto">
            <a:xfrm>
              <a:off x="5052565" y="1521425"/>
              <a:ext cx="186405" cy="360921"/>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latin typeface="Open Sans"/>
                <a:cs typeface="Open Sans"/>
              </a:endParaRPr>
            </a:p>
          </p:txBody>
        </p:sp>
        <p:sp>
          <p:nvSpPr>
            <p:cNvPr id="234" name="AutoShape 137"/>
            <p:cNvSpPr>
              <a:spLocks/>
            </p:cNvSpPr>
            <p:nvPr/>
          </p:nvSpPr>
          <p:spPr bwMode="auto">
            <a:xfrm>
              <a:off x="5052565" y="2071649"/>
              <a:ext cx="161748" cy="358949"/>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latin typeface="Open Sans"/>
                <a:cs typeface="Open Sans"/>
              </a:endParaRPr>
            </a:p>
          </p:txBody>
        </p:sp>
        <p:sp>
          <p:nvSpPr>
            <p:cNvPr id="235" name="Rectangle 129"/>
            <p:cNvSpPr>
              <a:spLocks/>
            </p:cNvSpPr>
            <p:nvPr/>
          </p:nvSpPr>
          <p:spPr bwMode="auto">
            <a:xfrm>
              <a:off x="5319637" y="2044189"/>
              <a:ext cx="1258270" cy="472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tx1">
                      <a:lumMod val="75000"/>
                      <a:lumOff val="25000"/>
                    </a:schemeClr>
                  </a:solidFill>
                  <a:latin typeface="Open Sans"/>
                  <a:ea typeface="ＭＳ Ｐゴシック" charset="0"/>
                  <a:cs typeface="Open Sans"/>
                  <a:sym typeface="Helvetica" charset="0"/>
                </a:rPr>
                <a:t>3,100,000</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MALES</a:t>
              </a:r>
              <a:endParaRPr lang="en-US" sz="800" dirty="0">
                <a:solidFill>
                  <a:schemeClr val="tx1">
                    <a:lumMod val="75000"/>
                    <a:lumOff val="25000"/>
                  </a:schemeClr>
                </a:solidFill>
                <a:latin typeface="Open Sans"/>
                <a:ea typeface="ＭＳ Ｐゴシック" charset="0"/>
                <a:cs typeface="Open Sans"/>
                <a:sym typeface="Helvetica" charset="0"/>
              </a:endParaRPr>
            </a:p>
          </p:txBody>
        </p:sp>
        <p:sp>
          <p:nvSpPr>
            <p:cNvPr id="236" name="Rectangle 129"/>
            <p:cNvSpPr>
              <a:spLocks/>
            </p:cNvSpPr>
            <p:nvPr/>
          </p:nvSpPr>
          <p:spPr bwMode="auto">
            <a:xfrm>
              <a:off x="5326502" y="1388125"/>
              <a:ext cx="1258270" cy="472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chemeClr val="tx1">
                      <a:lumMod val="75000"/>
                      <a:lumOff val="25000"/>
                    </a:schemeClr>
                  </a:solidFill>
                  <a:latin typeface="Open Sans"/>
                  <a:ea typeface="ＭＳ Ｐゴシック" charset="0"/>
                  <a:cs typeface="Open Sans"/>
                  <a:sym typeface="Helvetica" charset="0"/>
                </a:rPr>
                <a:t>1,500,000</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FEMALES</a:t>
              </a:r>
              <a:endParaRPr lang="en-US" sz="800" dirty="0">
                <a:solidFill>
                  <a:schemeClr val="tx1">
                    <a:lumMod val="75000"/>
                    <a:lumOff val="25000"/>
                  </a:schemeClr>
                </a:solidFill>
                <a:latin typeface="Open Sans"/>
                <a:ea typeface="ＭＳ Ｐゴシック" charset="0"/>
                <a:cs typeface="Open Sans"/>
                <a:sym typeface="Helvetica" charset="0"/>
              </a:endParaRPr>
            </a:p>
          </p:txBody>
        </p:sp>
      </p:grpSp>
    </p:spTree>
    <p:extLst>
      <p:ext uri="{BB962C8B-B14F-4D97-AF65-F5344CB8AC3E}">
        <p14:creationId xmlns:p14="http://schemas.microsoft.com/office/powerpoint/2010/main" val="41931676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p:cTn id="7" dur="500" fill="hold"/>
                                        <p:tgtEl>
                                          <p:spTgt spid="209"/>
                                        </p:tgtEl>
                                        <p:attrNameLst>
                                          <p:attrName>ppt_w</p:attrName>
                                        </p:attrNameLst>
                                      </p:cBhvr>
                                      <p:tavLst>
                                        <p:tav tm="0">
                                          <p:val>
                                            <p:fltVal val="0"/>
                                          </p:val>
                                        </p:tav>
                                        <p:tav tm="100000">
                                          <p:val>
                                            <p:strVal val="#ppt_w"/>
                                          </p:val>
                                        </p:tav>
                                      </p:tavLst>
                                    </p:anim>
                                    <p:anim calcmode="lin" valueType="num">
                                      <p:cBhvr>
                                        <p:cTn id="8" dur="500" fill="hold"/>
                                        <p:tgtEl>
                                          <p:spTgt spid="209"/>
                                        </p:tgtEl>
                                        <p:attrNameLst>
                                          <p:attrName>ppt_h</p:attrName>
                                        </p:attrNameLst>
                                      </p:cBhvr>
                                      <p:tavLst>
                                        <p:tav tm="0">
                                          <p:val>
                                            <p:fltVal val="0"/>
                                          </p:val>
                                        </p:tav>
                                        <p:tav tm="100000">
                                          <p:val>
                                            <p:strVal val="#ppt_h"/>
                                          </p:val>
                                        </p:tav>
                                      </p:tavLst>
                                    </p:anim>
                                    <p:animEffect transition="in" filter="fade">
                                      <p:cBhvr>
                                        <p:cTn id="9" dur="500"/>
                                        <p:tgtEl>
                                          <p:spTgt spid="20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fade">
                                      <p:cBhvr>
                                        <p:cTn id="13" dur="500"/>
                                        <p:tgtEl>
                                          <p:spTgt spid="23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22"/>
                                        </p:tgtEl>
                                        <p:attrNameLst>
                                          <p:attrName>style.visibility</p:attrName>
                                        </p:attrNameLst>
                                      </p:cBhvr>
                                      <p:to>
                                        <p:strVal val="visible"/>
                                      </p:to>
                                    </p:set>
                                    <p:animEffect transition="in" filter="fade">
                                      <p:cBhvr>
                                        <p:cTn id="21" dur="500"/>
                                        <p:tgtEl>
                                          <p:spTgt spid="2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8"/>
                                        </p:tgtEl>
                                        <p:attrNameLst>
                                          <p:attrName>style.visibility</p:attrName>
                                        </p:attrNameLst>
                                      </p:cBhvr>
                                      <p:to>
                                        <p:strVal val="visible"/>
                                      </p:to>
                                    </p:set>
                                    <p:animEffect transition="in" filter="fade">
                                      <p:cBhvr>
                                        <p:cTn id="27" dur="500"/>
                                        <p:tgtEl>
                                          <p:spTgt spid="2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0"/>
                                        </p:tgtEl>
                                        <p:attrNameLst>
                                          <p:attrName>style.visibility</p:attrName>
                                        </p:attrNameLst>
                                      </p:cBhvr>
                                      <p:to>
                                        <p:strVal val="visible"/>
                                      </p:to>
                                    </p:set>
                                    <p:animEffect transition="in" filter="fade">
                                      <p:cBhvr>
                                        <p:cTn id="30" dur="500"/>
                                        <p:tgtEl>
                                          <p:spTgt spid="220"/>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wipe(left)">
                                      <p:cBhvr>
                                        <p:cTn id="34" dur="500"/>
                                        <p:tgtEl>
                                          <p:spTgt spid="2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1"/>
                                        </p:tgtEl>
                                        <p:attrNameLst>
                                          <p:attrName>style.visibility</p:attrName>
                                        </p:attrNameLst>
                                      </p:cBhvr>
                                      <p:to>
                                        <p:strVal val="visible"/>
                                      </p:to>
                                    </p:set>
                                    <p:animEffect transition="in" filter="wipe(left)">
                                      <p:cBhvr>
                                        <p:cTn id="37" dur="500"/>
                                        <p:tgtEl>
                                          <p:spTgt spid="221"/>
                                        </p:tgtEl>
                                      </p:cBhvr>
                                    </p:animEffect>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210"/>
                                        </p:tgtEl>
                                        <p:attrNameLst>
                                          <p:attrName>style.visibility</p:attrName>
                                        </p:attrNameLst>
                                      </p:cBhvr>
                                      <p:to>
                                        <p:strVal val="visible"/>
                                      </p:to>
                                    </p:set>
                                    <p:animEffect transition="in" filter="wipe(down)">
                                      <p:cBhvr>
                                        <p:cTn id="41" dur="500"/>
                                        <p:tgtEl>
                                          <p:spTgt spid="210"/>
                                        </p:tgtEl>
                                      </p:cBhvr>
                                    </p:animEffect>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223"/>
                                        </p:tgtEl>
                                        <p:attrNameLst>
                                          <p:attrName>style.visibility</p:attrName>
                                        </p:attrNameLst>
                                      </p:cBhvr>
                                      <p:to>
                                        <p:strVal val="visible"/>
                                      </p:to>
                                    </p:set>
                                    <p:anim calcmode="lin" valueType="num">
                                      <p:cBhvr>
                                        <p:cTn id="45" dur="500" fill="hold"/>
                                        <p:tgtEl>
                                          <p:spTgt spid="223"/>
                                        </p:tgtEl>
                                        <p:attrNameLst>
                                          <p:attrName>ppt_w</p:attrName>
                                        </p:attrNameLst>
                                      </p:cBhvr>
                                      <p:tavLst>
                                        <p:tav tm="0">
                                          <p:val>
                                            <p:fltVal val="0"/>
                                          </p:val>
                                        </p:tav>
                                        <p:tav tm="100000">
                                          <p:val>
                                            <p:strVal val="#ppt_w"/>
                                          </p:val>
                                        </p:tav>
                                      </p:tavLst>
                                    </p:anim>
                                    <p:anim calcmode="lin" valueType="num">
                                      <p:cBhvr>
                                        <p:cTn id="46" dur="500" fill="hold"/>
                                        <p:tgtEl>
                                          <p:spTgt spid="223"/>
                                        </p:tgtEl>
                                        <p:attrNameLst>
                                          <p:attrName>ppt_h</p:attrName>
                                        </p:attrNameLst>
                                      </p:cBhvr>
                                      <p:tavLst>
                                        <p:tav tm="0">
                                          <p:val>
                                            <p:fltVal val="0"/>
                                          </p:val>
                                        </p:tav>
                                        <p:tav tm="100000">
                                          <p:val>
                                            <p:strVal val="#ppt_h"/>
                                          </p:val>
                                        </p:tav>
                                      </p:tavLst>
                                    </p:anim>
                                    <p:animEffect transition="in" filter="fade">
                                      <p:cBhvr>
                                        <p:cTn id="47" dur="500"/>
                                        <p:tgtEl>
                                          <p:spTgt spid="223"/>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231"/>
                                        </p:tgtEl>
                                        <p:attrNameLst>
                                          <p:attrName>style.visibility</p:attrName>
                                        </p:attrNameLst>
                                      </p:cBhvr>
                                      <p:to>
                                        <p:strVal val="visible"/>
                                      </p:to>
                                    </p:set>
                                    <p:animEffect transition="in" filter="fade">
                                      <p:cBhvr>
                                        <p:cTn id="51" dur="500"/>
                                        <p:tgtEl>
                                          <p:spTgt spid="231"/>
                                        </p:tgtEl>
                                      </p:cBhvr>
                                    </p:animEffect>
                                  </p:childTnLst>
                                </p:cTn>
                              </p:par>
                            </p:childTnLst>
                          </p:cTn>
                        </p:par>
                        <p:par>
                          <p:cTn id="52" fill="hold">
                            <p:stCondLst>
                              <p:cond delay="4000"/>
                            </p:stCondLst>
                            <p:childTnLst>
                              <p:par>
                                <p:cTn id="53" presetID="1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224"/>
                                        </p:tgtEl>
                                        <p:attrNameLst>
                                          <p:attrName>style.visibility</p:attrName>
                                        </p:attrNameLst>
                                      </p:cBhvr>
                                      <p:to>
                                        <p:strVal val="visible"/>
                                      </p:to>
                                    </p:set>
                                    <p:animEffect transition="in" filter="fade">
                                      <p:cBhvr>
                                        <p:cTn id="59" dur="500"/>
                                        <p:tgtEl>
                                          <p:spTgt spid="2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9"/>
                                        </p:tgtEl>
                                        <p:attrNameLst>
                                          <p:attrName>style.visibility</p:attrName>
                                        </p:attrNameLst>
                                      </p:cBhvr>
                                      <p:to>
                                        <p:strVal val="visible"/>
                                      </p:to>
                                    </p:set>
                                    <p:animEffect transition="in" filter="fade">
                                      <p:cBhvr>
                                        <p:cTn id="62" dur="500"/>
                                        <p:tgtEl>
                                          <p:spTgt spid="2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5"/>
                                        </p:tgtEl>
                                        <p:attrNameLst>
                                          <p:attrName>style.visibility</p:attrName>
                                        </p:attrNameLst>
                                      </p:cBhvr>
                                      <p:to>
                                        <p:strVal val="visible"/>
                                      </p:to>
                                    </p:set>
                                    <p:animEffect transition="in" filter="fade">
                                      <p:cBhvr>
                                        <p:cTn id="65" dur="500"/>
                                        <p:tgtEl>
                                          <p:spTgt spid="2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7"/>
                                        </p:tgtEl>
                                        <p:attrNameLst>
                                          <p:attrName>style.visibility</p:attrName>
                                        </p:attrNameLst>
                                      </p:cBhvr>
                                      <p:to>
                                        <p:strVal val="visible"/>
                                      </p:to>
                                    </p:set>
                                    <p:animEffect transition="in" filter="fade">
                                      <p:cBhvr>
                                        <p:cTn id="68" dur="500"/>
                                        <p:tgtEl>
                                          <p:spTgt spid="227"/>
                                        </p:tgtEl>
                                      </p:cBhvr>
                                    </p:animEffect>
                                  </p:childTnLst>
                                </p:cTn>
                              </p:par>
                            </p:childTnLst>
                          </p:cTn>
                        </p:par>
                        <p:par>
                          <p:cTn id="69" fill="hold">
                            <p:stCondLst>
                              <p:cond delay="5000"/>
                            </p:stCondLst>
                            <p:childTnLst>
                              <p:par>
                                <p:cTn id="70" presetID="22" presetClass="entr" presetSubtype="8" fill="hold" grpId="0" nodeType="afterEffect">
                                  <p:stCondLst>
                                    <p:cond delay="0"/>
                                  </p:stCondLst>
                                  <p:childTnLst>
                                    <p:set>
                                      <p:cBhvr>
                                        <p:cTn id="71" dur="1" fill="hold">
                                          <p:stCondLst>
                                            <p:cond delay="0"/>
                                          </p:stCondLst>
                                        </p:cTn>
                                        <p:tgtEl>
                                          <p:spTgt spid="226"/>
                                        </p:tgtEl>
                                        <p:attrNameLst>
                                          <p:attrName>style.visibility</p:attrName>
                                        </p:attrNameLst>
                                      </p:cBhvr>
                                      <p:to>
                                        <p:strVal val="visible"/>
                                      </p:to>
                                    </p:set>
                                    <p:animEffect transition="in" filter="wipe(left)">
                                      <p:cBhvr>
                                        <p:cTn id="72" dur="500"/>
                                        <p:tgtEl>
                                          <p:spTgt spid="2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28"/>
                                        </p:tgtEl>
                                        <p:attrNameLst>
                                          <p:attrName>style.visibility</p:attrName>
                                        </p:attrNameLst>
                                      </p:cBhvr>
                                      <p:to>
                                        <p:strVal val="visible"/>
                                      </p:to>
                                    </p:set>
                                    <p:animEffect transition="in" filter="wipe(left)">
                                      <p:cBhvr>
                                        <p:cTn id="75"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09" grpId="0" animBg="1"/>
      <p:bldP spid="218" grpId="0" animBg="1"/>
      <p:bldP spid="219" grpId="0" animBg="1"/>
      <p:bldP spid="220" grpId="0" animBg="1"/>
      <p:bldP spid="221" grpId="0" animBg="1"/>
      <p:bldP spid="222" grpId="0"/>
      <p:bldP spid="223" grpId="0" animBg="1"/>
      <p:bldP spid="224" grpId="0"/>
      <p:bldP spid="225" grpId="0" animBg="1"/>
      <p:bldP spid="226" grpId="0" animBg="1"/>
      <p:bldP spid="227" grpId="0" animBg="1"/>
      <p:bldP spid="228" grpId="0" animBg="1"/>
      <p:bldP spid="229" grpId="0"/>
      <p:bldP spid="230" grpId="0" animBg="1"/>
      <p:bldP spid="23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MAP </a:t>
            </a:r>
            <a:r>
              <a:rPr lang="en-US" b="1" dirty="0" smtClean="0"/>
              <a:t>COMPARISON</a:t>
            </a:r>
            <a:endParaRPr lang="en-US" b="1" dirty="0"/>
          </a:p>
        </p:txBody>
      </p:sp>
      <p:sp>
        <p:nvSpPr>
          <p:cNvPr id="59" name="Text Placeholder 58"/>
          <p:cNvSpPr>
            <a:spLocks noGrp="1"/>
          </p:cNvSpPr>
          <p:nvPr>
            <p:ph type="body" sz="quarter" idx="4294967295"/>
          </p:nvPr>
        </p:nvSpPr>
        <p:spPr>
          <a:xfrm>
            <a:off x="351137" y="4345396"/>
            <a:ext cx="2667000" cy="1170517"/>
          </a:xfrm>
        </p:spPr>
        <p:txBody>
          <a:bodyPr>
            <a:normAutofit/>
          </a:bodyPr>
          <a:lstStyle/>
          <a:p>
            <a:r>
              <a:rPr lang="en-US" sz="1000" b="1" dirty="0" smtClean="0">
                <a:solidFill>
                  <a:schemeClr val="tx2"/>
                </a:solidFill>
              </a:rPr>
              <a:t>AFRICA</a:t>
            </a:r>
            <a:endParaRPr lang="en-US" sz="1000" dirty="0">
              <a:solidFill>
                <a:schemeClr val="tx2"/>
              </a:solidFill>
            </a:endParaRP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a:t>
            </a:r>
          </a:p>
        </p:txBody>
      </p:sp>
      <p:sp>
        <p:nvSpPr>
          <p:cNvPr id="2" name="Text Placeholder 1"/>
          <p:cNvSpPr>
            <a:spLocks noGrp="1"/>
          </p:cNvSpPr>
          <p:nvPr>
            <p:ph type="body" sz="quarter" idx="4294967295"/>
          </p:nvPr>
        </p:nvSpPr>
        <p:spPr>
          <a:xfrm>
            <a:off x="6170689" y="4363204"/>
            <a:ext cx="2667000" cy="1170516"/>
          </a:xfrm>
        </p:spPr>
        <p:txBody>
          <a:bodyPr>
            <a:normAutofit/>
          </a:bodyPr>
          <a:lstStyle/>
          <a:p>
            <a:r>
              <a:rPr lang="en-US" sz="1000" b="1" dirty="0" smtClean="0">
                <a:solidFill>
                  <a:schemeClr val="tx2"/>
                </a:solidFill>
              </a:rPr>
              <a:t>AUSTRALIA</a:t>
            </a:r>
            <a:endParaRPr lang="en-US" sz="1000" dirty="0">
              <a:solidFill>
                <a:schemeClr val="tx2"/>
              </a:solidFill>
            </a:endParaRP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a:t>
            </a:r>
          </a:p>
          <a:p>
            <a:endParaRPr lang="en-US" dirty="0">
              <a:solidFill>
                <a:schemeClr val="tx2"/>
              </a:solidFill>
            </a:endParaRPr>
          </a:p>
        </p:txBody>
      </p:sp>
      <p:sp>
        <p:nvSpPr>
          <p:cNvPr id="3" name="Text Placeholder 2"/>
          <p:cNvSpPr>
            <a:spLocks noGrp="1"/>
          </p:cNvSpPr>
          <p:nvPr>
            <p:ph type="body" sz="quarter" idx="4294967295"/>
          </p:nvPr>
        </p:nvSpPr>
        <p:spPr>
          <a:xfrm>
            <a:off x="3228238" y="4361682"/>
            <a:ext cx="2667000" cy="1170516"/>
          </a:xfrm>
        </p:spPr>
        <p:txBody>
          <a:bodyPr>
            <a:normAutofit/>
          </a:bodyPr>
          <a:lstStyle/>
          <a:p>
            <a:r>
              <a:rPr lang="en-US" sz="1000" b="1" dirty="0" smtClean="0">
                <a:solidFill>
                  <a:schemeClr val="tx2"/>
                </a:solidFill>
              </a:rPr>
              <a:t>SOUTH AMERICA</a:t>
            </a:r>
            <a:endParaRPr lang="en-US" sz="1000" dirty="0">
              <a:solidFill>
                <a:schemeClr val="tx2"/>
              </a:solidFill>
            </a:endParaRP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a:t>
            </a:r>
          </a:p>
          <a:p>
            <a:endParaRPr lang="en-US" dirty="0">
              <a:solidFill>
                <a:schemeClr val="tx2"/>
              </a:solidFill>
            </a:endParaRPr>
          </a:p>
        </p:txBody>
      </p:sp>
      <p:sp>
        <p:nvSpPr>
          <p:cNvPr id="209" name="Freeform 6"/>
          <p:cNvSpPr>
            <a:spLocks/>
          </p:cNvSpPr>
          <p:nvPr/>
        </p:nvSpPr>
        <p:spPr bwMode="auto">
          <a:xfrm>
            <a:off x="705417" y="1972243"/>
            <a:ext cx="1810826" cy="2229217"/>
          </a:xfrm>
          <a:custGeom>
            <a:avLst/>
            <a:gdLst>
              <a:gd name="T0" fmla="*/ 205 w 549"/>
              <a:gd name="T1" fmla="*/ 4 h 613"/>
              <a:gd name="T2" fmla="*/ 185 w 549"/>
              <a:gd name="T3" fmla="*/ 6 h 613"/>
              <a:gd name="T4" fmla="*/ 130 w 549"/>
              <a:gd name="T5" fmla="*/ 17 h 613"/>
              <a:gd name="T6" fmla="*/ 96 w 549"/>
              <a:gd name="T7" fmla="*/ 15 h 613"/>
              <a:gd name="T8" fmla="*/ 91 w 549"/>
              <a:gd name="T9" fmla="*/ 22 h 613"/>
              <a:gd name="T10" fmla="*/ 62 w 549"/>
              <a:gd name="T11" fmla="*/ 71 h 613"/>
              <a:gd name="T12" fmla="*/ 33 w 549"/>
              <a:gd name="T13" fmla="*/ 91 h 613"/>
              <a:gd name="T14" fmla="*/ 6 w 549"/>
              <a:gd name="T15" fmla="*/ 140 h 613"/>
              <a:gd name="T16" fmla="*/ 0 w 549"/>
              <a:gd name="T17" fmla="*/ 197 h 613"/>
              <a:gd name="T18" fmla="*/ 6 w 549"/>
              <a:gd name="T19" fmla="*/ 216 h 613"/>
              <a:gd name="T20" fmla="*/ 8 w 549"/>
              <a:gd name="T21" fmla="*/ 220 h 613"/>
              <a:gd name="T22" fmla="*/ 39 w 549"/>
              <a:gd name="T23" fmla="*/ 256 h 613"/>
              <a:gd name="T24" fmla="*/ 78 w 549"/>
              <a:gd name="T25" fmla="*/ 283 h 613"/>
              <a:gd name="T26" fmla="*/ 122 w 549"/>
              <a:gd name="T27" fmla="*/ 282 h 613"/>
              <a:gd name="T28" fmla="*/ 167 w 549"/>
              <a:gd name="T29" fmla="*/ 267 h 613"/>
              <a:gd name="T30" fmla="*/ 201 w 549"/>
              <a:gd name="T31" fmla="*/ 283 h 613"/>
              <a:gd name="T32" fmla="*/ 216 w 549"/>
              <a:gd name="T33" fmla="*/ 309 h 613"/>
              <a:gd name="T34" fmla="*/ 210 w 549"/>
              <a:gd name="T35" fmla="*/ 325 h 613"/>
              <a:gd name="T36" fmla="*/ 238 w 549"/>
              <a:gd name="T37" fmla="*/ 374 h 613"/>
              <a:gd name="T38" fmla="*/ 249 w 549"/>
              <a:gd name="T39" fmla="*/ 414 h 613"/>
              <a:gd name="T40" fmla="*/ 247 w 549"/>
              <a:gd name="T41" fmla="*/ 496 h 613"/>
              <a:gd name="T42" fmla="*/ 253 w 549"/>
              <a:gd name="T43" fmla="*/ 513 h 613"/>
              <a:gd name="T44" fmla="*/ 285 w 549"/>
              <a:gd name="T45" fmla="*/ 587 h 613"/>
              <a:gd name="T46" fmla="*/ 287 w 549"/>
              <a:gd name="T47" fmla="*/ 609 h 613"/>
              <a:gd name="T48" fmla="*/ 299 w 549"/>
              <a:gd name="T49" fmla="*/ 613 h 613"/>
              <a:gd name="T50" fmla="*/ 336 w 549"/>
              <a:gd name="T51" fmla="*/ 607 h 613"/>
              <a:gd name="T52" fmla="*/ 358 w 549"/>
              <a:gd name="T53" fmla="*/ 600 h 613"/>
              <a:gd name="T54" fmla="*/ 391 w 549"/>
              <a:gd name="T55" fmla="*/ 559 h 613"/>
              <a:gd name="T56" fmla="*/ 398 w 549"/>
              <a:gd name="T57" fmla="*/ 536 h 613"/>
              <a:gd name="T58" fmla="*/ 420 w 549"/>
              <a:gd name="T59" fmla="*/ 521 h 613"/>
              <a:gd name="T60" fmla="*/ 415 w 549"/>
              <a:gd name="T61" fmla="*/ 485 h 613"/>
              <a:gd name="T62" fmla="*/ 464 w 549"/>
              <a:gd name="T63" fmla="*/ 439 h 613"/>
              <a:gd name="T64" fmla="*/ 462 w 549"/>
              <a:gd name="T65" fmla="*/ 415 h 613"/>
              <a:gd name="T66" fmla="*/ 464 w 549"/>
              <a:gd name="T67" fmla="*/ 404 h 613"/>
              <a:gd name="T68" fmla="*/ 451 w 549"/>
              <a:gd name="T69" fmla="*/ 363 h 613"/>
              <a:gd name="T70" fmla="*/ 507 w 549"/>
              <a:gd name="T71" fmla="*/ 302 h 613"/>
              <a:gd name="T72" fmla="*/ 549 w 549"/>
              <a:gd name="T73" fmla="*/ 225 h 613"/>
              <a:gd name="T74" fmla="*/ 516 w 549"/>
              <a:gd name="T75" fmla="*/ 229 h 613"/>
              <a:gd name="T76" fmla="*/ 511 w 549"/>
              <a:gd name="T77" fmla="*/ 229 h 613"/>
              <a:gd name="T78" fmla="*/ 505 w 549"/>
              <a:gd name="T79" fmla="*/ 229 h 613"/>
              <a:gd name="T80" fmla="*/ 484 w 549"/>
              <a:gd name="T81" fmla="*/ 222 h 613"/>
              <a:gd name="T82" fmla="*/ 468 w 549"/>
              <a:gd name="T83" fmla="*/ 198 h 613"/>
              <a:gd name="T84" fmla="*/ 448 w 549"/>
              <a:gd name="T85" fmla="*/ 171 h 613"/>
              <a:gd name="T86" fmla="*/ 435 w 549"/>
              <a:gd name="T87" fmla="*/ 142 h 613"/>
              <a:gd name="T88" fmla="*/ 397 w 549"/>
              <a:gd name="T89" fmla="*/ 73 h 613"/>
              <a:gd name="T90" fmla="*/ 413 w 549"/>
              <a:gd name="T91" fmla="*/ 87 h 613"/>
              <a:gd name="T92" fmla="*/ 418 w 549"/>
              <a:gd name="T93" fmla="*/ 69 h 613"/>
              <a:gd name="T94" fmla="*/ 413 w 549"/>
              <a:gd name="T95" fmla="*/ 56 h 613"/>
              <a:gd name="T96" fmla="*/ 390 w 549"/>
              <a:gd name="T97" fmla="*/ 55 h 613"/>
              <a:gd name="T98" fmla="*/ 338 w 549"/>
              <a:gd name="T99" fmla="*/ 51 h 613"/>
              <a:gd name="T100" fmla="*/ 320 w 549"/>
              <a:gd name="T101" fmla="*/ 42 h 613"/>
              <a:gd name="T102" fmla="*/ 313 w 549"/>
              <a:gd name="T103" fmla="*/ 41 h 613"/>
              <a:gd name="T104" fmla="*/ 297 w 549"/>
              <a:gd name="T105" fmla="*/ 59 h 613"/>
              <a:gd name="T106" fmla="*/ 246 w 549"/>
              <a:gd name="T107" fmla="*/ 41 h 613"/>
              <a:gd name="T108" fmla="*/ 225 w 549"/>
              <a:gd name="T109" fmla="*/ 27 h 613"/>
              <a:gd name="T110" fmla="*/ 225 w 549"/>
              <a:gd name="T111" fmla="*/ 10 h 613"/>
              <a:gd name="T112" fmla="*/ 225 w 549"/>
              <a:gd name="T113" fmla="*/ 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9" h="613">
                <a:moveTo>
                  <a:pt x="217" y="0"/>
                </a:moveTo>
                <a:cubicBezTo>
                  <a:pt x="211" y="0"/>
                  <a:pt x="211" y="4"/>
                  <a:pt x="205" y="4"/>
                </a:cubicBezTo>
                <a:cubicBezTo>
                  <a:pt x="202" y="4"/>
                  <a:pt x="201" y="2"/>
                  <a:pt x="197" y="2"/>
                </a:cubicBezTo>
                <a:cubicBezTo>
                  <a:pt x="193" y="2"/>
                  <a:pt x="188" y="6"/>
                  <a:pt x="185" y="6"/>
                </a:cubicBezTo>
                <a:cubicBezTo>
                  <a:pt x="183" y="6"/>
                  <a:pt x="179" y="3"/>
                  <a:pt x="175" y="3"/>
                </a:cubicBezTo>
                <a:cubicBezTo>
                  <a:pt x="162" y="3"/>
                  <a:pt x="142" y="11"/>
                  <a:pt x="130" y="17"/>
                </a:cubicBezTo>
                <a:cubicBezTo>
                  <a:pt x="127" y="18"/>
                  <a:pt x="126" y="22"/>
                  <a:pt x="120" y="22"/>
                </a:cubicBezTo>
                <a:cubicBezTo>
                  <a:pt x="110" y="22"/>
                  <a:pt x="103" y="20"/>
                  <a:pt x="96" y="15"/>
                </a:cubicBezTo>
                <a:cubicBezTo>
                  <a:pt x="93" y="17"/>
                  <a:pt x="93" y="19"/>
                  <a:pt x="90" y="22"/>
                </a:cubicBezTo>
                <a:cubicBezTo>
                  <a:pt x="91" y="22"/>
                  <a:pt x="91" y="22"/>
                  <a:pt x="91" y="22"/>
                </a:cubicBezTo>
                <a:cubicBezTo>
                  <a:pt x="84" y="31"/>
                  <a:pt x="74" y="40"/>
                  <a:pt x="67" y="49"/>
                </a:cubicBezTo>
                <a:cubicBezTo>
                  <a:pt x="61" y="56"/>
                  <a:pt x="65" y="61"/>
                  <a:pt x="62" y="71"/>
                </a:cubicBezTo>
                <a:cubicBezTo>
                  <a:pt x="61" y="76"/>
                  <a:pt x="54" y="81"/>
                  <a:pt x="49" y="84"/>
                </a:cubicBezTo>
                <a:cubicBezTo>
                  <a:pt x="44" y="87"/>
                  <a:pt x="37" y="86"/>
                  <a:pt x="33" y="91"/>
                </a:cubicBezTo>
                <a:cubicBezTo>
                  <a:pt x="26" y="101"/>
                  <a:pt x="18" y="116"/>
                  <a:pt x="14" y="127"/>
                </a:cubicBezTo>
                <a:cubicBezTo>
                  <a:pt x="13" y="131"/>
                  <a:pt x="6" y="135"/>
                  <a:pt x="6" y="140"/>
                </a:cubicBezTo>
                <a:cubicBezTo>
                  <a:pt x="6" y="152"/>
                  <a:pt x="12" y="160"/>
                  <a:pt x="12" y="172"/>
                </a:cubicBezTo>
                <a:cubicBezTo>
                  <a:pt x="12" y="179"/>
                  <a:pt x="6" y="194"/>
                  <a:pt x="0" y="197"/>
                </a:cubicBezTo>
                <a:cubicBezTo>
                  <a:pt x="2" y="201"/>
                  <a:pt x="4" y="203"/>
                  <a:pt x="4" y="207"/>
                </a:cubicBezTo>
                <a:cubicBezTo>
                  <a:pt x="4" y="209"/>
                  <a:pt x="6" y="212"/>
                  <a:pt x="6" y="216"/>
                </a:cubicBezTo>
                <a:cubicBezTo>
                  <a:pt x="5" y="216"/>
                  <a:pt x="5" y="216"/>
                  <a:pt x="5" y="216"/>
                </a:cubicBezTo>
                <a:cubicBezTo>
                  <a:pt x="6" y="218"/>
                  <a:pt x="7" y="218"/>
                  <a:pt x="8" y="220"/>
                </a:cubicBezTo>
                <a:cubicBezTo>
                  <a:pt x="8" y="221"/>
                  <a:pt x="23" y="234"/>
                  <a:pt x="25" y="236"/>
                </a:cubicBezTo>
                <a:cubicBezTo>
                  <a:pt x="32" y="241"/>
                  <a:pt x="34" y="248"/>
                  <a:pt x="39" y="256"/>
                </a:cubicBezTo>
                <a:cubicBezTo>
                  <a:pt x="45" y="265"/>
                  <a:pt x="62" y="275"/>
                  <a:pt x="70" y="281"/>
                </a:cubicBezTo>
                <a:cubicBezTo>
                  <a:pt x="71" y="282"/>
                  <a:pt x="75" y="283"/>
                  <a:pt x="78" y="283"/>
                </a:cubicBezTo>
                <a:cubicBezTo>
                  <a:pt x="89" y="283"/>
                  <a:pt x="94" y="277"/>
                  <a:pt x="105" y="277"/>
                </a:cubicBezTo>
                <a:cubicBezTo>
                  <a:pt x="111" y="277"/>
                  <a:pt x="118" y="282"/>
                  <a:pt x="122" y="282"/>
                </a:cubicBezTo>
                <a:cubicBezTo>
                  <a:pt x="126" y="282"/>
                  <a:pt x="128" y="278"/>
                  <a:pt x="132" y="277"/>
                </a:cubicBezTo>
                <a:cubicBezTo>
                  <a:pt x="143" y="273"/>
                  <a:pt x="153" y="267"/>
                  <a:pt x="167" y="267"/>
                </a:cubicBezTo>
                <a:cubicBezTo>
                  <a:pt x="179" y="267"/>
                  <a:pt x="181" y="283"/>
                  <a:pt x="189" y="283"/>
                </a:cubicBezTo>
                <a:cubicBezTo>
                  <a:pt x="192" y="283"/>
                  <a:pt x="196" y="283"/>
                  <a:pt x="201" y="283"/>
                </a:cubicBezTo>
                <a:cubicBezTo>
                  <a:pt x="211" y="283"/>
                  <a:pt x="216" y="289"/>
                  <a:pt x="219" y="295"/>
                </a:cubicBezTo>
                <a:cubicBezTo>
                  <a:pt x="216" y="297"/>
                  <a:pt x="216" y="306"/>
                  <a:pt x="216" y="309"/>
                </a:cubicBezTo>
                <a:cubicBezTo>
                  <a:pt x="216" y="310"/>
                  <a:pt x="215" y="311"/>
                  <a:pt x="216" y="313"/>
                </a:cubicBezTo>
                <a:cubicBezTo>
                  <a:pt x="214" y="315"/>
                  <a:pt x="210" y="322"/>
                  <a:pt x="210" y="325"/>
                </a:cubicBezTo>
                <a:cubicBezTo>
                  <a:pt x="210" y="338"/>
                  <a:pt x="226" y="348"/>
                  <a:pt x="233" y="357"/>
                </a:cubicBezTo>
                <a:cubicBezTo>
                  <a:pt x="237" y="362"/>
                  <a:pt x="236" y="369"/>
                  <a:pt x="238" y="374"/>
                </a:cubicBezTo>
                <a:cubicBezTo>
                  <a:pt x="241" y="381"/>
                  <a:pt x="243" y="385"/>
                  <a:pt x="245" y="398"/>
                </a:cubicBezTo>
                <a:cubicBezTo>
                  <a:pt x="246" y="404"/>
                  <a:pt x="249" y="407"/>
                  <a:pt x="249" y="414"/>
                </a:cubicBezTo>
                <a:cubicBezTo>
                  <a:pt x="249" y="429"/>
                  <a:pt x="231" y="434"/>
                  <a:pt x="231" y="453"/>
                </a:cubicBezTo>
                <a:cubicBezTo>
                  <a:pt x="231" y="472"/>
                  <a:pt x="239" y="482"/>
                  <a:pt x="247" y="496"/>
                </a:cubicBezTo>
                <a:cubicBezTo>
                  <a:pt x="250" y="500"/>
                  <a:pt x="253" y="501"/>
                  <a:pt x="253" y="505"/>
                </a:cubicBezTo>
                <a:cubicBezTo>
                  <a:pt x="253" y="507"/>
                  <a:pt x="253" y="508"/>
                  <a:pt x="253" y="513"/>
                </a:cubicBezTo>
                <a:cubicBezTo>
                  <a:pt x="253" y="538"/>
                  <a:pt x="266" y="554"/>
                  <a:pt x="276" y="572"/>
                </a:cubicBezTo>
                <a:cubicBezTo>
                  <a:pt x="278" y="574"/>
                  <a:pt x="285" y="583"/>
                  <a:pt x="285" y="587"/>
                </a:cubicBezTo>
                <a:cubicBezTo>
                  <a:pt x="285" y="590"/>
                  <a:pt x="284" y="592"/>
                  <a:pt x="282" y="595"/>
                </a:cubicBezTo>
                <a:cubicBezTo>
                  <a:pt x="284" y="597"/>
                  <a:pt x="287" y="603"/>
                  <a:pt x="287" y="609"/>
                </a:cubicBezTo>
                <a:cubicBezTo>
                  <a:pt x="287" y="609"/>
                  <a:pt x="288" y="608"/>
                  <a:pt x="290" y="607"/>
                </a:cubicBezTo>
                <a:cubicBezTo>
                  <a:pt x="291" y="611"/>
                  <a:pt x="294" y="613"/>
                  <a:pt x="299" y="613"/>
                </a:cubicBezTo>
                <a:cubicBezTo>
                  <a:pt x="309" y="613"/>
                  <a:pt x="317" y="605"/>
                  <a:pt x="328" y="605"/>
                </a:cubicBezTo>
                <a:cubicBezTo>
                  <a:pt x="332" y="605"/>
                  <a:pt x="333" y="607"/>
                  <a:pt x="336" y="607"/>
                </a:cubicBezTo>
                <a:cubicBezTo>
                  <a:pt x="339" y="607"/>
                  <a:pt x="341" y="606"/>
                  <a:pt x="345" y="605"/>
                </a:cubicBezTo>
                <a:cubicBezTo>
                  <a:pt x="346" y="600"/>
                  <a:pt x="353" y="603"/>
                  <a:pt x="358" y="600"/>
                </a:cubicBezTo>
                <a:cubicBezTo>
                  <a:pt x="369" y="595"/>
                  <a:pt x="372" y="587"/>
                  <a:pt x="379" y="578"/>
                </a:cubicBezTo>
                <a:cubicBezTo>
                  <a:pt x="384" y="572"/>
                  <a:pt x="384" y="566"/>
                  <a:pt x="391" y="559"/>
                </a:cubicBezTo>
                <a:cubicBezTo>
                  <a:pt x="394" y="556"/>
                  <a:pt x="402" y="550"/>
                  <a:pt x="402" y="542"/>
                </a:cubicBezTo>
                <a:cubicBezTo>
                  <a:pt x="402" y="539"/>
                  <a:pt x="400" y="537"/>
                  <a:pt x="398" y="536"/>
                </a:cubicBezTo>
                <a:cubicBezTo>
                  <a:pt x="401" y="529"/>
                  <a:pt x="405" y="526"/>
                  <a:pt x="412" y="523"/>
                </a:cubicBezTo>
                <a:cubicBezTo>
                  <a:pt x="414" y="522"/>
                  <a:pt x="419" y="523"/>
                  <a:pt x="420" y="521"/>
                </a:cubicBezTo>
                <a:cubicBezTo>
                  <a:pt x="422" y="518"/>
                  <a:pt x="423" y="509"/>
                  <a:pt x="423" y="504"/>
                </a:cubicBezTo>
                <a:cubicBezTo>
                  <a:pt x="423" y="496"/>
                  <a:pt x="415" y="492"/>
                  <a:pt x="415" y="485"/>
                </a:cubicBezTo>
                <a:cubicBezTo>
                  <a:pt x="415" y="482"/>
                  <a:pt x="419" y="477"/>
                  <a:pt x="423" y="477"/>
                </a:cubicBezTo>
                <a:cubicBezTo>
                  <a:pt x="426" y="458"/>
                  <a:pt x="464" y="461"/>
                  <a:pt x="464" y="439"/>
                </a:cubicBezTo>
                <a:cubicBezTo>
                  <a:pt x="464" y="436"/>
                  <a:pt x="463" y="435"/>
                  <a:pt x="461" y="433"/>
                </a:cubicBezTo>
                <a:cubicBezTo>
                  <a:pt x="461" y="425"/>
                  <a:pt x="462" y="420"/>
                  <a:pt x="462" y="415"/>
                </a:cubicBezTo>
                <a:cubicBezTo>
                  <a:pt x="462" y="408"/>
                  <a:pt x="462" y="408"/>
                  <a:pt x="462" y="408"/>
                </a:cubicBezTo>
                <a:cubicBezTo>
                  <a:pt x="462" y="408"/>
                  <a:pt x="464" y="406"/>
                  <a:pt x="464" y="404"/>
                </a:cubicBezTo>
                <a:cubicBezTo>
                  <a:pt x="464" y="398"/>
                  <a:pt x="454" y="394"/>
                  <a:pt x="454" y="384"/>
                </a:cubicBezTo>
                <a:cubicBezTo>
                  <a:pt x="454" y="376"/>
                  <a:pt x="451" y="372"/>
                  <a:pt x="451" y="363"/>
                </a:cubicBezTo>
                <a:cubicBezTo>
                  <a:pt x="451" y="355"/>
                  <a:pt x="459" y="353"/>
                  <a:pt x="461" y="346"/>
                </a:cubicBezTo>
                <a:cubicBezTo>
                  <a:pt x="468" y="321"/>
                  <a:pt x="488" y="316"/>
                  <a:pt x="507" y="302"/>
                </a:cubicBezTo>
                <a:cubicBezTo>
                  <a:pt x="517" y="293"/>
                  <a:pt x="521" y="283"/>
                  <a:pt x="529" y="272"/>
                </a:cubicBezTo>
                <a:cubicBezTo>
                  <a:pt x="536" y="262"/>
                  <a:pt x="549" y="241"/>
                  <a:pt x="549" y="225"/>
                </a:cubicBezTo>
                <a:cubicBezTo>
                  <a:pt x="549" y="223"/>
                  <a:pt x="548" y="223"/>
                  <a:pt x="547" y="221"/>
                </a:cubicBezTo>
                <a:cubicBezTo>
                  <a:pt x="537" y="223"/>
                  <a:pt x="527" y="228"/>
                  <a:pt x="516" y="229"/>
                </a:cubicBezTo>
                <a:cubicBezTo>
                  <a:pt x="515" y="229"/>
                  <a:pt x="515" y="230"/>
                  <a:pt x="514" y="230"/>
                </a:cubicBezTo>
                <a:cubicBezTo>
                  <a:pt x="513" y="230"/>
                  <a:pt x="512" y="229"/>
                  <a:pt x="511" y="229"/>
                </a:cubicBezTo>
                <a:cubicBezTo>
                  <a:pt x="510" y="229"/>
                  <a:pt x="509" y="229"/>
                  <a:pt x="508" y="229"/>
                </a:cubicBezTo>
                <a:cubicBezTo>
                  <a:pt x="507" y="229"/>
                  <a:pt x="506" y="229"/>
                  <a:pt x="505" y="229"/>
                </a:cubicBezTo>
                <a:cubicBezTo>
                  <a:pt x="501" y="231"/>
                  <a:pt x="501" y="234"/>
                  <a:pt x="496" y="234"/>
                </a:cubicBezTo>
                <a:cubicBezTo>
                  <a:pt x="491" y="234"/>
                  <a:pt x="488" y="225"/>
                  <a:pt x="484" y="222"/>
                </a:cubicBezTo>
                <a:cubicBezTo>
                  <a:pt x="487" y="219"/>
                  <a:pt x="484" y="218"/>
                  <a:pt x="484" y="213"/>
                </a:cubicBezTo>
                <a:cubicBezTo>
                  <a:pt x="475" y="213"/>
                  <a:pt x="472" y="202"/>
                  <a:pt x="468" y="198"/>
                </a:cubicBezTo>
                <a:cubicBezTo>
                  <a:pt x="463" y="195"/>
                  <a:pt x="460" y="194"/>
                  <a:pt x="455" y="190"/>
                </a:cubicBezTo>
                <a:cubicBezTo>
                  <a:pt x="450" y="185"/>
                  <a:pt x="453" y="177"/>
                  <a:pt x="448" y="171"/>
                </a:cubicBezTo>
                <a:cubicBezTo>
                  <a:pt x="444" y="165"/>
                  <a:pt x="438" y="165"/>
                  <a:pt x="435" y="157"/>
                </a:cubicBezTo>
                <a:cubicBezTo>
                  <a:pt x="435" y="142"/>
                  <a:pt x="435" y="142"/>
                  <a:pt x="435" y="142"/>
                </a:cubicBezTo>
                <a:cubicBezTo>
                  <a:pt x="431" y="139"/>
                  <a:pt x="423" y="126"/>
                  <a:pt x="424" y="121"/>
                </a:cubicBezTo>
                <a:cubicBezTo>
                  <a:pt x="397" y="73"/>
                  <a:pt x="397" y="73"/>
                  <a:pt x="397" y="73"/>
                </a:cubicBezTo>
                <a:cubicBezTo>
                  <a:pt x="397" y="68"/>
                  <a:pt x="397" y="68"/>
                  <a:pt x="397" y="68"/>
                </a:cubicBezTo>
                <a:cubicBezTo>
                  <a:pt x="402" y="73"/>
                  <a:pt x="407" y="86"/>
                  <a:pt x="413" y="87"/>
                </a:cubicBezTo>
                <a:cubicBezTo>
                  <a:pt x="414" y="84"/>
                  <a:pt x="417" y="77"/>
                  <a:pt x="418" y="73"/>
                </a:cubicBezTo>
                <a:cubicBezTo>
                  <a:pt x="418" y="71"/>
                  <a:pt x="418" y="70"/>
                  <a:pt x="418" y="69"/>
                </a:cubicBezTo>
                <a:cubicBezTo>
                  <a:pt x="414" y="59"/>
                  <a:pt x="414" y="59"/>
                  <a:pt x="414" y="59"/>
                </a:cubicBezTo>
                <a:cubicBezTo>
                  <a:pt x="413" y="58"/>
                  <a:pt x="413" y="57"/>
                  <a:pt x="413" y="56"/>
                </a:cubicBezTo>
                <a:cubicBezTo>
                  <a:pt x="409" y="57"/>
                  <a:pt x="409" y="58"/>
                  <a:pt x="405" y="58"/>
                </a:cubicBezTo>
                <a:cubicBezTo>
                  <a:pt x="399" y="58"/>
                  <a:pt x="395" y="55"/>
                  <a:pt x="390" y="55"/>
                </a:cubicBezTo>
                <a:cubicBezTo>
                  <a:pt x="381" y="55"/>
                  <a:pt x="378" y="59"/>
                  <a:pt x="369" y="59"/>
                </a:cubicBezTo>
                <a:cubicBezTo>
                  <a:pt x="360" y="59"/>
                  <a:pt x="347" y="55"/>
                  <a:pt x="338" y="51"/>
                </a:cubicBezTo>
                <a:cubicBezTo>
                  <a:pt x="333" y="50"/>
                  <a:pt x="327" y="52"/>
                  <a:pt x="324" y="48"/>
                </a:cubicBezTo>
                <a:cubicBezTo>
                  <a:pt x="323" y="47"/>
                  <a:pt x="320" y="46"/>
                  <a:pt x="320" y="42"/>
                </a:cubicBezTo>
                <a:cubicBezTo>
                  <a:pt x="314" y="42"/>
                  <a:pt x="314" y="42"/>
                  <a:pt x="314" y="42"/>
                </a:cubicBezTo>
                <a:cubicBezTo>
                  <a:pt x="313" y="41"/>
                  <a:pt x="313" y="41"/>
                  <a:pt x="313" y="41"/>
                </a:cubicBezTo>
                <a:cubicBezTo>
                  <a:pt x="304" y="44"/>
                  <a:pt x="297" y="44"/>
                  <a:pt x="297" y="53"/>
                </a:cubicBezTo>
                <a:cubicBezTo>
                  <a:pt x="297" y="55"/>
                  <a:pt x="297" y="57"/>
                  <a:pt x="297" y="59"/>
                </a:cubicBezTo>
                <a:cubicBezTo>
                  <a:pt x="297" y="60"/>
                  <a:pt x="294" y="63"/>
                  <a:pt x="292" y="63"/>
                </a:cubicBezTo>
                <a:cubicBezTo>
                  <a:pt x="271" y="63"/>
                  <a:pt x="264" y="41"/>
                  <a:pt x="246" y="41"/>
                </a:cubicBezTo>
                <a:cubicBezTo>
                  <a:pt x="244" y="41"/>
                  <a:pt x="241" y="41"/>
                  <a:pt x="238" y="41"/>
                </a:cubicBezTo>
                <a:cubicBezTo>
                  <a:pt x="233" y="41"/>
                  <a:pt x="225" y="34"/>
                  <a:pt x="225" y="27"/>
                </a:cubicBezTo>
                <a:cubicBezTo>
                  <a:pt x="225" y="23"/>
                  <a:pt x="229" y="21"/>
                  <a:pt x="229" y="17"/>
                </a:cubicBezTo>
                <a:cubicBezTo>
                  <a:pt x="229" y="14"/>
                  <a:pt x="225" y="13"/>
                  <a:pt x="225" y="10"/>
                </a:cubicBezTo>
                <a:cubicBezTo>
                  <a:pt x="225" y="7"/>
                  <a:pt x="229" y="7"/>
                  <a:pt x="229" y="3"/>
                </a:cubicBezTo>
                <a:cubicBezTo>
                  <a:pt x="228" y="3"/>
                  <a:pt x="227" y="5"/>
                  <a:pt x="225" y="5"/>
                </a:cubicBezTo>
                <a:cubicBezTo>
                  <a:pt x="221" y="5"/>
                  <a:pt x="222" y="0"/>
                  <a:pt x="217" y="0"/>
                </a:cubicBezTo>
              </a:path>
            </a:pathLst>
          </a:custGeom>
          <a:solidFill>
            <a:srgbClr val="9E9E9E"/>
          </a:solidFill>
          <a:ln>
            <a:noFill/>
          </a:ln>
        </p:spPr>
        <p:txBody>
          <a:bodyPr vert="horz" wrap="square" lIns="91440" tIns="45720" rIns="91440" bIns="45720" numCol="1" anchor="t" anchorCtr="0" compatLnSpc="1">
            <a:prstTxWarp prst="textNoShape">
              <a:avLst/>
            </a:prstTxWarp>
          </a:bodyPr>
          <a:lstStyle/>
          <a:p>
            <a:endParaRPr lang="en-AU"/>
          </a:p>
        </p:txBody>
      </p:sp>
      <p:cxnSp>
        <p:nvCxnSpPr>
          <p:cNvPr id="210" name="Straight Connector 209"/>
          <p:cNvCxnSpPr/>
          <p:nvPr/>
        </p:nvCxnSpPr>
        <p:spPr>
          <a:xfrm>
            <a:off x="3095625" y="1790265"/>
            <a:ext cx="0" cy="5067736"/>
          </a:xfrm>
          <a:prstGeom prst="line">
            <a:avLst/>
          </a:prstGeom>
          <a:ln w="9525" cmpd="sng">
            <a:solidFill>
              <a:schemeClr val="accent1"/>
            </a:solidFill>
            <a:prstDash val="sysDash"/>
            <a:headEnd type="oval" w="sm" len="sm"/>
          </a:ln>
          <a:effectLst/>
        </p:spPr>
        <p:style>
          <a:lnRef idx="2">
            <a:schemeClr val="accent1"/>
          </a:lnRef>
          <a:fillRef idx="0">
            <a:schemeClr val="accent1"/>
          </a:fillRef>
          <a:effectRef idx="1">
            <a:schemeClr val="accent1"/>
          </a:effectRef>
          <a:fontRef idx="minor">
            <a:schemeClr val="tx1"/>
          </a:fontRef>
        </p:style>
      </p:cxnSp>
      <p:sp>
        <p:nvSpPr>
          <p:cNvPr id="223" name="Freeform 36"/>
          <p:cNvSpPr>
            <a:spLocks/>
          </p:cNvSpPr>
          <p:nvPr/>
        </p:nvSpPr>
        <p:spPr bwMode="auto">
          <a:xfrm>
            <a:off x="6399679" y="2027730"/>
            <a:ext cx="2200769" cy="2014186"/>
          </a:xfrm>
          <a:custGeom>
            <a:avLst/>
            <a:gdLst>
              <a:gd name="T0" fmla="*/ 230 w 325"/>
              <a:gd name="T1" fmla="*/ 9 h 245"/>
              <a:gd name="T2" fmla="*/ 219 w 325"/>
              <a:gd name="T3" fmla="*/ 58 h 245"/>
              <a:gd name="T4" fmla="*/ 189 w 325"/>
              <a:gd name="T5" fmla="*/ 43 h 245"/>
              <a:gd name="T6" fmla="*/ 180 w 325"/>
              <a:gd name="T7" fmla="*/ 35 h 245"/>
              <a:gd name="T8" fmla="*/ 190 w 325"/>
              <a:gd name="T9" fmla="*/ 15 h 245"/>
              <a:gd name="T10" fmla="*/ 177 w 325"/>
              <a:gd name="T11" fmla="*/ 12 h 245"/>
              <a:gd name="T12" fmla="*/ 156 w 325"/>
              <a:gd name="T13" fmla="*/ 11 h 245"/>
              <a:gd name="T14" fmla="*/ 135 w 325"/>
              <a:gd name="T15" fmla="*/ 19 h 245"/>
              <a:gd name="T16" fmla="*/ 130 w 325"/>
              <a:gd name="T17" fmla="*/ 36 h 245"/>
              <a:gd name="T18" fmla="*/ 120 w 325"/>
              <a:gd name="T19" fmla="*/ 37 h 245"/>
              <a:gd name="T20" fmla="*/ 96 w 325"/>
              <a:gd name="T21" fmla="*/ 32 h 245"/>
              <a:gd name="T22" fmla="*/ 84 w 325"/>
              <a:gd name="T23" fmla="*/ 45 h 245"/>
              <a:gd name="T24" fmla="*/ 77 w 325"/>
              <a:gd name="T25" fmla="*/ 49 h 245"/>
              <a:gd name="T26" fmla="*/ 73 w 325"/>
              <a:gd name="T27" fmla="*/ 61 h 245"/>
              <a:gd name="T28" fmla="*/ 21 w 325"/>
              <a:gd name="T29" fmla="*/ 85 h 245"/>
              <a:gd name="T30" fmla="*/ 5 w 325"/>
              <a:gd name="T31" fmla="*/ 93 h 245"/>
              <a:gd name="T32" fmla="*/ 2 w 325"/>
              <a:gd name="T33" fmla="*/ 112 h 245"/>
              <a:gd name="T34" fmla="*/ 6 w 325"/>
              <a:gd name="T35" fmla="*/ 131 h 245"/>
              <a:gd name="T36" fmla="*/ 1 w 325"/>
              <a:gd name="T37" fmla="*/ 131 h 245"/>
              <a:gd name="T38" fmla="*/ 15 w 325"/>
              <a:gd name="T39" fmla="*/ 168 h 245"/>
              <a:gd name="T40" fmla="*/ 14 w 325"/>
              <a:gd name="T41" fmla="*/ 199 h 245"/>
              <a:gd name="T42" fmla="*/ 59 w 325"/>
              <a:gd name="T43" fmla="*/ 199 h 245"/>
              <a:gd name="T44" fmla="*/ 67 w 325"/>
              <a:gd name="T45" fmla="*/ 199 h 245"/>
              <a:gd name="T46" fmla="*/ 119 w 325"/>
              <a:gd name="T47" fmla="*/ 183 h 245"/>
              <a:gd name="T48" fmla="*/ 168 w 325"/>
              <a:gd name="T49" fmla="*/ 185 h 245"/>
              <a:gd name="T50" fmla="*/ 180 w 325"/>
              <a:gd name="T51" fmla="*/ 207 h 245"/>
              <a:gd name="T52" fmla="*/ 190 w 325"/>
              <a:gd name="T53" fmla="*/ 208 h 245"/>
              <a:gd name="T54" fmla="*/ 200 w 325"/>
              <a:gd name="T55" fmla="*/ 204 h 245"/>
              <a:gd name="T56" fmla="*/ 204 w 325"/>
              <a:gd name="T57" fmla="*/ 207 h 245"/>
              <a:gd name="T58" fmla="*/ 205 w 325"/>
              <a:gd name="T59" fmla="*/ 213 h 245"/>
              <a:gd name="T60" fmla="*/ 211 w 325"/>
              <a:gd name="T61" fmla="*/ 213 h 245"/>
              <a:gd name="T62" fmla="*/ 244 w 325"/>
              <a:gd name="T63" fmla="*/ 243 h 245"/>
              <a:gd name="T64" fmla="*/ 269 w 325"/>
              <a:gd name="T65" fmla="*/ 245 h 245"/>
              <a:gd name="T66" fmla="*/ 298 w 325"/>
              <a:gd name="T67" fmla="*/ 225 h 245"/>
              <a:gd name="T68" fmla="*/ 319 w 325"/>
              <a:gd name="T69" fmla="*/ 180 h 245"/>
              <a:gd name="T70" fmla="*/ 321 w 325"/>
              <a:gd name="T71" fmla="*/ 166 h 245"/>
              <a:gd name="T72" fmla="*/ 318 w 325"/>
              <a:gd name="T73" fmla="*/ 119 h 245"/>
              <a:gd name="T74" fmla="*/ 302 w 325"/>
              <a:gd name="T75" fmla="*/ 97 h 245"/>
              <a:gd name="T76" fmla="*/ 288 w 325"/>
              <a:gd name="T77" fmla="*/ 80 h 245"/>
              <a:gd name="T78" fmla="*/ 262 w 325"/>
              <a:gd name="T79" fmla="*/ 48 h 245"/>
              <a:gd name="T80" fmla="*/ 247 w 325"/>
              <a:gd name="T81" fmla="*/ 29 h 245"/>
              <a:gd name="T82" fmla="*/ 238 w 325"/>
              <a:gd name="T8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5" h="245">
                <a:moveTo>
                  <a:pt x="238" y="0"/>
                </a:moveTo>
                <a:cubicBezTo>
                  <a:pt x="234" y="2"/>
                  <a:pt x="235" y="6"/>
                  <a:pt x="230" y="9"/>
                </a:cubicBezTo>
                <a:cubicBezTo>
                  <a:pt x="230" y="35"/>
                  <a:pt x="230" y="35"/>
                  <a:pt x="230" y="35"/>
                </a:cubicBezTo>
                <a:cubicBezTo>
                  <a:pt x="229" y="41"/>
                  <a:pt x="227" y="58"/>
                  <a:pt x="219" y="58"/>
                </a:cubicBezTo>
                <a:cubicBezTo>
                  <a:pt x="213" y="58"/>
                  <a:pt x="212" y="52"/>
                  <a:pt x="208" y="50"/>
                </a:cubicBezTo>
                <a:cubicBezTo>
                  <a:pt x="201" y="47"/>
                  <a:pt x="196" y="46"/>
                  <a:pt x="189" y="43"/>
                </a:cubicBezTo>
                <a:cubicBezTo>
                  <a:pt x="188" y="43"/>
                  <a:pt x="188" y="39"/>
                  <a:pt x="186" y="37"/>
                </a:cubicBezTo>
                <a:cubicBezTo>
                  <a:pt x="184" y="36"/>
                  <a:pt x="180" y="37"/>
                  <a:pt x="180" y="35"/>
                </a:cubicBezTo>
                <a:cubicBezTo>
                  <a:pt x="184" y="21"/>
                  <a:pt x="184" y="21"/>
                  <a:pt x="184" y="21"/>
                </a:cubicBezTo>
                <a:cubicBezTo>
                  <a:pt x="186" y="19"/>
                  <a:pt x="190" y="19"/>
                  <a:pt x="190" y="15"/>
                </a:cubicBezTo>
                <a:cubicBezTo>
                  <a:pt x="190" y="13"/>
                  <a:pt x="186" y="10"/>
                  <a:pt x="185" y="10"/>
                </a:cubicBezTo>
                <a:cubicBezTo>
                  <a:pt x="182" y="10"/>
                  <a:pt x="180" y="12"/>
                  <a:pt x="177" y="12"/>
                </a:cubicBezTo>
                <a:cubicBezTo>
                  <a:pt x="167" y="12"/>
                  <a:pt x="161" y="8"/>
                  <a:pt x="151" y="4"/>
                </a:cubicBezTo>
                <a:cubicBezTo>
                  <a:pt x="152" y="7"/>
                  <a:pt x="155" y="8"/>
                  <a:pt x="156" y="11"/>
                </a:cubicBezTo>
                <a:cubicBezTo>
                  <a:pt x="156" y="11"/>
                  <a:pt x="153" y="13"/>
                  <a:pt x="151" y="13"/>
                </a:cubicBezTo>
                <a:cubicBezTo>
                  <a:pt x="146" y="13"/>
                  <a:pt x="135" y="15"/>
                  <a:pt x="135" y="19"/>
                </a:cubicBezTo>
                <a:cubicBezTo>
                  <a:pt x="135" y="23"/>
                  <a:pt x="131" y="25"/>
                  <a:pt x="131" y="29"/>
                </a:cubicBezTo>
                <a:cubicBezTo>
                  <a:pt x="131" y="32"/>
                  <a:pt x="132" y="34"/>
                  <a:pt x="130" y="36"/>
                </a:cubicBezTo>
                <a:cubicBezTo>
                  <a:pt x="129" y="36"/>
                  <a:pt x="127" y="34"/>
                  <a:pt x="126" y="34"/>
                </a:cubicBezTo>
                <a:cubicBezTo>
                  <a:pt x="123" y="34"/>
                  <a:pt x="121" y="35"/>
                  <a:pt x="120" y="37"/>
                </a:cubicBezTo>
                <a:cubicBezTo>
                  <a:pt x="119" y="32"/>
                  <a:pt x="116" y="26"/>
                  <a:pt x="111" y="26"/>
                </a:cubicBezTo>
                <a:cubicBezTo>
                  <a:pt x="105" y="26"/>
                  <a:pt x="104" y="32"/>
                  <a:pt x="96" y="32"/>
                </a:cubicBezTo>
                <a:cubicBezTo>
                  <a:pt x="96" y="38"/>
                  <a:pt x="90" y="39"/>
                  <a:pt x="90" y="47"/>
                </a:cubicBezTo>
                <a:cubicBezTo>
                  <a:pt x="88" y="47"/>
                  <a:pt x="86" y="46"/>
                  <a:pt x="84" y="45"/>
                </a:cubicBezTo>
                <a:cubicBezTo>
                  <a:pt x="83" y="48"/>
                  <a:pt x="84" y="52"/>
                  <a:pt x="81" y="54"/>
                </a:cubicBezTo>
                <a:cubicBezTo>
                  <a:pt x="80" y="52"/>
                  <a:pt x="78" y="51"/>
                  <a:pt x="77" y="49"/>
                </a:cubicBezTo>
                <a:cubicBezTo>
                  <a:pt x="74" y="50"/>
                  <a:pt x="73" y="53"/>
                  <a:pt x="73" y="56"/>
                </a:cubicBezTo>
                <a:cubicBezTo>
                  <a:pt x="73" y="58"/>
                  <a:pt x="73" y="59"/>
                  <a:pt x="73" y="61"/>
                </a:cubicBezTo>
                <a:cubicBezTo>
                  <a:pt x="73" y="70"/>
                  <a:pt x="50" y="78"/>
                  <a:pt x="40" y="80"/>
                </a:cubicBezTo>
                <a:cubicBezTo>
                  <a:pt x="34" y="81"/>
                  <a:pt x="24" y="81"/>
                  <a:pt x="21" y="85"/>
                </a:cubicBezTo>
                <a:cubicBezTo>
                  <a:pt x="18" y="88"/>
                  <a:pt x="11" y="95"/>
                  <a:pt x="6" y="95"/>
                </a:cubicBezTo>
                <a:cubicBezTo>
                  <a:pt x="6" y="95"/>
                  <a:pt x="6" y="93"/>
                  <a:pt x="5" y="93"/>
                </a:cubicBezTo>
                <a:cubicBezTo>
                  <a:pt x="4" y="93"/>
                  <a:pt x="2" y="94"/>
                  <a:pt x="2" y="96"/>
                </a:cubicBezTo>
                <a:cubicBezTo>
                  <a:pt x="2" y="103"/>
                  <a:pt x="2" y="104"/>
                  <a:pt x="2" y="112"/>
                </a:cubicBezTo>
                <a:cubicBezTo>
                  <a:pt x="2" y="119"/>
                  <a:pt x="6" y="123"/>
                  <a:pt x="6" y="127"/>
                </a:cubicBezTo>
                <a:cubicBezTo>
                  <a:pt x="6" y="129"/>
                  <a:pt x="6" y="130"/>
                  <a:pt x="6" y="131"/>
                </a:cubicBezTo>
                <a:cubicBezTo>
                  <a:pt x="5" y="130"/>
                  <a:pt x="4" y="129"/>
                  <a:pt x="3" y="127"/>
                </a:cubicBezTo>
                <a:cubicBezTo>
                  <a:pt x="2" y="129"/>
                  <a:pt x="2" y="130"/>
                  <a:pt x="1" y="131"/>
                </a:cubicBezTo>
                <a:cubicBezTo>
                  <a:pt x="0" y="135"/>
                  <a:pt x="6" y="136"/>
                  <a:pt x="7" y="141"/>
                </a:cubicBezTo>
                <a:cubicBezTo>
                  <a:pt x="11" y="152"/>
                  <a:pt x="12" y="156"/>
                  <a:pt x="15" y="168"/>
                </a:cubicBezTo>
                <a:cubicBezTo>
                  <a:pt x="16" y="173"/>
                  <a:pt x="21" y="178"/>
                  <a:pt x="21" y="186"/>
                </a:cubicBezTo>
                <a:cubicBezTo>
                  <a:pt x="21" y="192"/>
                  <a:pt x="14" y="194"/>
                  <a:pt x="14" y="199"/>
                </a:cubicBezTo>
                <a:cubicBezTo>
                  <a:pt x="14" y="203"/>
                  <a:pt x="28" y="209"/>
                  <a:pt x="33" y="209"/>
                </a:cubicBezTo>
                <a:cubicBezTo>
                  <a:pt x="45" y="209"/>
                  <a:pt x="49" y="199"/>
                  <a:pt x="59" y="199"/>
                </a:cubicBezTo>
                <a:cubicBezTo>
                  <a:pt x="62" y="199"/>
                  <a:pt x="62" y="198"/>
                  <a:pt x="64" y="198"/>
                </a:cubicBezTo>
                <a:cubicBezTo>
                  <a:pt x="65" y="198"/>
                  <a:pt x="66" y="198"/>
                  <a:pt x="67" y="199"/>
                </a:cubicBezTo>
                <a:cubicBezTo>
                  <a:pt x="74" y="199"/>
                  <a:pt x="78" y="198"/>
                  <a:pt x="84" y="197"/>
                </a:cubicBezTo>
                <a:cubicBezTo>
                  <a:pt x="87" y="183"/>
                  <a:pt x="104" y="188"/>
                  <a:pt x="119" y="183"/>
                </a:cubicBezTo>
                <a:cubicBezTo>
                  <a:pt x="125" y="181"/>
                  <a:pt x="127" y="177"/>
                  <a:pt x="137" y="177"/>
                </a:cubicBezTo>
                <a:cubicBezTo>
                  <a:pt x="146" y="177"/>
                  <a:pt x="163" y="179"/>
                  <a:pt x="168" y="185"/>
                </a:cubicBezTo>
                <a:cubicBezTo>
                  <a:pt x="170" y="188"/>
                  <a:pt x="176" y="202"/>
                  <a:pt x="178" y="202"/>
                </a:cubicBezTo>
                <a:cubicBezTo>
                  <a:pt x="178" y="202"/>
                  <a:pt x="177" y="207"/>
                  <a:pt x="180" y="207"/>
                </a:cubicBezTo>
                <a:cubicBezTo>
                  <a:pt x="186" y="207"/>
                  <a:pt x="193" y="192"/>
                  <a:pt x="198" y="187"/>
                </a:cubicBezTo>
                <a:cubicBezTo>
                  <a:pt x="199" y="192"/>
                  <a:pt x="197" y="206"/>
                  <a:pt x="190" y="208"/>
                </a:cubicBezTo>
                <a:cubicBezTo>
                  <a:pt x="190" y="209"/>
                  <a:pt x="192" y="211"/>
                  <a:pt x="193" y="211"/>
                </a:cubicBezTo>
                <a:cubicBezTo>
                  <a:pt x="197" y="211"/>
                  <a:pt x="198" y="205"/>
                  <a:pt x="200" y="204"/>
                </a:cubicBezTo>
                <a:cubicBezTo>
                  <a:pt x="200" y="203"/>
                  <a:pt x="201" y="202"/>
                  <a:pt x="201" y="201"/>
                </a:cubicBezTo>
                <a:cubicBezTo>
                  <a:pt x="202" y="203"/>
                  <a:pt x="204" y="204"/>
                  <a:pt x="204" y="207"/>
                </a:cubicBezTo>
                <a:cubicBezTo>
                  <a:pt x="204" y="210"/>
                  <a:pt x="202" y="212"/>
                  <a:pt x="202" y="213"/>
                </a:cubicBezTo>
                <a:cubicBezTo>
                  <a:pt x="205" y="213"/>
                  <a:pt x="205" y="213"/>
                  <a:pt x="205" y="213"/>
                </a:cubicBezTo>
                <a:cubicBezTo>
                  <a:pt x="207" y="213"/>
                  <a:pt x="209" y="212"/>
                  <a:pt x="211" y="211"/>
                </a:cubicBezTo>
                <a:cubicBezTo>
                  <a:pt x="211" y="213"/>
                  <a:pt x="211" y="213"/>
                  <a:pt x="211" y="213"/>
                </a:cubicBezTo>
                <a:cubicBezTo>
                  <a:pt x="211" y="216"/>
                  <a:pt x="215" y="220"/>
                  <a:pt x="215" y="224"/>
                </a:cubicBezTo>
                <a:cubicBezTo>
                  <a:pt x="215" y="236"/>
                  <a:pt x="233" y="243"/>
                  <a:pt x="244" y="243"/>
                </a:cubicBezTo>
                <a:cubicBezTo>
                  <a:pt x="251" y="243"/>
                  <a:pt x="249" y="237"/>
                  <a:pt x="255" y="237"/>
                </a:cubicBezTo>
                <a:cubicBezTo>
                  <a:pt x="256" y="239"/>
                  <a:pt x="267" y="245"/>
                  <a:pt x="269" y="245"/>
                </a:cubicBezTo>
                <a:cubicBezTo>
                  <a:pt x="272" y="232"/>
                  <a:pt x="295" y="238"/>
                  <a:pt x="298" y="225"/>
                </a:cubicBezTo>
                <a:cubicBezTo>
                  <a:pt x="298" y="225"/>
                  <a:pt x="298" y="225"/>
                  <a:pt x="298" y="225"/>
                </a:cubicBezTo>
                <a:cubicBezTo>
                  <a:pt x="298" y="215"/>
                  <a:pt x="304" y="207"/>
                  <a:pt x="306" y="200"/>
                </a:cubicBezTo>
                <a:cubicBezTo>
                  <a:pt x="309" y="191"/>
                  <a:pt x="314" y="188"/>
                  <a:pt x="319" y="180"/>
                </a:cubicBezTo>
                <a:cubicBezTo>
                  <a:pt x="321" y="178"/>
                  <a:pt x="320" y="177"/>
                  <a:pt x="321" y="174"/>
                </a:cubicBezTo>
                <a:cubicBezTo>
                  <a:pt x="321" y="166"/>
                  <a:pt x="321" y="166"/>
                  <a:pt x="321" y="166"/>
                </a:cubicBezTo>
                <a:cubicBezTo>
                  <a:pt x="324" y="164"/>
                  <a:pt x="325" y="155"/>
                  <a:pt x="325" y="149"/>
                </a:cubicBezTo>
                <a:cubicBezTo>
                  <a:pt x="325" y="140"/>
                  <a:pt x="323" y="125"/>
                  <a:pt x="318" y="119"/>
                </a:cubicBezTo>
                <a:cubicBezTo>
                  <a:pt x="318" y="118"/>
                  <a:pt x="318" y="118"/>
                  <a:pt x="318" y="118"/>
                </a:cubicBezTo>
                <a:cubicBezTo>
                  <a:pt x="313" y="113"/>
                  <a:pt x="302" y="108"/>
                  <a:pt x="302" y="97"/>
                </a:cubicBezTo>
                <a:cubicBezTo>
                  <a:pt x="299" y="97"/>
                  <a:pt x="294" y="97"/>
                  <a:pt x="293" y="93"/>
                </a:cubicBezTo>
                <a:cubicBezTo>
                  <a:pt x="292" y="89"/>
                  <a:pt x="291" y="84"/>
                  <a:pt x="288" y="80"/>
                </a:cubicBezTo>
                <a:cubicBezTo>
                  <a:pt x="283" y="76"/>
                  <a:pt x="271" y="73"/>
                  <a:pt x="269" y="66"/>
                </a:cubicBezTo>
                <a:cubicBezTo>
                  <a:pt x="266" y="59"/>
                  <a:pt x="264" y="56"/>
                  <a:pt x="262" y="48"/>
                </a:cubicBezTo>
                <a:cubicBezTo>
                  <a:pt x="260" y="43"/>
                  <a:pt x="260" y="34"/>
                  <a:pt x="257" y="32"/>
                </a:cubicBezTo>
                <a:cubicBezTo>
                  <a:pt x="256" y="32"/>
                  <a:pt x="250" y="30"/>
                  <a:pt x="247" y="29"/>
                </a:cubicBezTo>
                <a:cubicBezTo>
                  <a:pt x="244" y="27"/>
                  <a:pt x="246" y="22"/>
                  <a:pt x="245" y="18"/>
                </a:cubicBezTo>
                <a:cubicBezTo>
                  <a:pt x="243" y="12"/>
                  <a:pt x="239" y="7"/>
                  <a:pt x="238" y="0"/>
                </a:cubicBezTo>
              </a:path>
            </a:pathLst>
          </a:custGeom>
          <a:solidFill>
            <a:srgbClr val="9E9E9E"/>
          </a:solidFill>
          <a:ln>
            <a:noFill/>
          </a:ln>
          <a:extLst/>
        </p:spPr>
        <p:txBody>
          <a:bodyPr vert="horz" wrap="square" lIns="91440" tIns="45720" rIns="91440" bIns="45720" numCol="1" anchor="t" anchorCtr="0" compatLnSpc="1">
            <a:prstTxWarp prst="textNoShape">
              <a:avLst/>
            </a:prstTxWarp>
          </a:bodyPr>
          <a:lstStyle/>
          <a:p>
            <a:endParaRPr lang="en-AU"/>
          </a:p>
        </p:txBody>
      </p:sp>
      <p:cxnSp>
        <p:nvCxnSpPr>
          <p:cNvPr id="37" name="Straight Connector 36"/>
          <p:cNvCxnSpPr/>
          <p:nvPr/>
        </p:nvCxnSpPr>
        <p:spPr>
          <a:xfrm>
            <a:off x="6027350" y="1790265"/>
            <a:ext cx="0" cy="5067736"/>
          </a:xfrm>
          <a:prstGeom prst="line">
            <a:avLst/>
          </a:prstGeom>
          <a:ln w="9525" cmpd="sng">
            <a:solidFill>
              <a:schemeClr val="accent1"/>
            </a:solidFill>
            <a:prstDash val="sysDash"/>
            <a:headEnd type="oval" w="sm" len="sm"/>
          </a:ln>
          <a:effectLst/>
        </p:spPr>
        <p:style>
          <a:lnRef idx="2">
            <a:schemeClr val="accent1"/>
          </a:lnRef>
          <a:fillRef idx="0">
            <a:schemeClr val="accent1"/>
          </a:fillRef>
          <a:effectRef idx="1">
            <a:schemeClr val="accent1"/>
          </a:effectRef>
          <a:fontRef idx="minor">
            <a:schemeClr val="tx1"/>
          </a:fontRef>
        </p:style>
      </p:cxnSp>
      <p:sp>
        <p:nvSpPr>
          <p:cNvPr id="38" name="Freeform 103"/>
          <p:cNvSpPr>
            <a:spLocks/>
          </p:cNvSpPr>
          <p:nvPr/>
        </p:nvSpPr>
        <p:spPr bwMode="auto">
          <a:xfrm>
            <a:off x="4058558" y="1972242"/>
            <a:ext cx="1155381" cy="2265854"/>
          </a:xfrm>
          <a:custGeom>
            <a:avLst/>
            <a:gdLst>
              <a:gd name="T0" fmla="*/ 45 w 375"/>
              <a:gd name="T1" fmla="*/ 18 h 606"/>
              <a:gd name="T2" fmla="*/ 36 w 375"/>
              <a:gd name="T3" fmla="*/ 33 h 606"/>
              <a:gd name="T4" fmla="*/ 26 w 375"/>
              <a:gd name="T5" fmla="*/ 39 h 606"/>
              <a:gd name="T6" fmla="*/ 31 w 375"/>
              <a:gd name="T7" fmla="*/ 64 h 606"/>
              <a:gd name="T8" fmla="*/ 31 w 375"/>
              <a:gd name="T9" fmla="*/ 66 h 606"/>
              <a:gd name="T10" fmla="*/ 9 w 375"/>
              <a:gd name="T11" fmla="*/ 95 h 606"/>
              <a:gd name="T12" fmla="*/ 11 w 375"/>
              <a:gd name="T13" fmla="*/ 123 h 606"/>
              <a:gd name="T14" fmla="*/ 11 w 375"/>
              <a:gd name="T15" fmla="*/ 157 h 606"/>
              <a:gd name="T16" fmla="*/ 34 w 375"/>
              <a:gd name="T17" fmla="*/ 201 h 606"/>
              <a:gd name="T18" fmla="*/ 67 w 375"/>
              <a:gd name="T19" fmla="*/ 237 h 606"/>
              <a:gd name="T20" fmla="*/ 89 w 375"/>
              <a:gd name="T21" fmla="*/ 294 h 606"/>
              <a:gd name="T22" fmla="*/ 80 w 375"/>
              <a:gd name="T23" fmla="*/ 346 h 606"/>
              <a:gd name="T24" fmla="*/ 73 w 375"/>
              <a:gd name="T25" fmla="*/ 401 h 606"/>
              <a:gd name="T26" fmla="*/ 67 w 375"/>
              <a:gd name="T27" fmla="*/ 439 h 606"/>
              <a:gd name="T28" fmla="*/ 69 w 375"/>
              <a:gd name="T29" fmla="*/ 460 h 606"/>
              <a:gd name="T30" fmla="*/ 62 w 375"/>
              <a:gd name="T31" fmla="*/ 506 h 606"/>
              <a:gd name="T32" fmla="*/ 52 w 375"/>
              <a:gd name="T33" fmla="*/ 507 h 606"/>
              <a:gd name="T34" fmla="*/ 54 w 375"/>
              <a:gd name="T35" fmla="*/ 553 h 606"/>
              <a:gd name="T36" fmla="*/ 56 w 375"/>
              <a:gd name="T37" fmla="*/ 576 h 606"/>
              <a:gd name="T38" fmla="*/ 81 w 375"/>
              <a:gd name="T39" fmla="*/ 590 h 606"/>
              <a:gd name="T40" fmla="*/ 111 w 375"/>
              <a:gd name="T41" fmla="*/ 605 h 606"/>
              <a:gd name="T42" fmla="*/ 133 w 375"/>
              <a:gd name="T43" fmla="*/ 598 h 606"/>
              <a:gd name="T44" fmla="*/ 103 w 375"/>
              <a:gd name="T45" fmla="*/ 547 h 606"/>
              <a:gd name="T46" fmla="*/ 114 w 375"/>
              <a:gd name="T47" fmla="*/ 504 h 606"/>
              <a:gd name="T48" fmla="*/ 134 w 375"/>
              <a:gd name="T49" fmla="*/ 469 h 606"/>
              <a:gd name="T50" fmla="*/ 137 w 375"/>
              <a:gd name="T51" fmla="*/ 467 h 606"/>
              <a:gd name="T52" fmla="*/ 153 w 375"/>
              <a:gd name="T53" fmla="*/ 453 h 606"/>
              <a:gd name="T54" fmla="*/ 165 w 375"/>
              <a:gd name="T55" fmla="*/ 433 h 606"/>
              <a:gd name="T56" fmla="*/ 197 w 375"/>
              <a:gd name="T57" fmla="*/ 419 h 606"/>
              <a:gd name="T58" fmla="*/ 185 w 375"/>
              <a:gd name="T59" fmla="*/ 392 h 606"/>
              <a:gd name="T60" fmla="*/ 233 w 375"/>
              <a:gd name="T61" fmla="*/ 374 h 606"/>
              <a:gd name="T62" fmla="*/ 264 w 375"/>
              <a:gd name="T63" fmla="*/ 336 h 606"/>
              <a:gd name="T64" fmla="*/ 294 w 375"/>
              <a:gd name="T65" fmla="*/ 293 h 606"/>
              <a:gd name="T66" fmla="*/ 323 w 375"/>
              <a:gd name="T67" fmla="*/ 281 h 606"/>
              <a:gd name="T68" fmla="*/ 339 w 375"/>
              <a:gd name="T69" fmla="*/ 243 h 606"/>
              <a:gd name="T70" fmla="*/ 352 w 375"/>
              <a:gd name="T71" fmla="*/ 199 h 606"/>
              <a:gd name="T72" fmla="*/ 365 w 375"/>
              <a:gd name="T73" fmla="*/ 141 h 606"/>
              <a:gd name="T74" fmla="*/ 342 w 375"/>
              <a:gd name="T75" fmla="*/ 127 h 606"/>
              <a:gd name="T76" fmla="*/ 299 w 375"/>
              <a:gd name="T77" fmla="*/ 123 h 606"/>
              <a:gd name="T78" fmla="*/ 272 w 375"/>
              <a:gd name="T79" fmla="*/ 105 h 606"/>
              <a:gd name="T80" fmla="*/ 250 w 375"/>
              <a:gd name="T81" fmla="*/ 115 h 606"/>
              <a:gd name="T82" fmla="*/ 249 w 375"/>
              <a:gd name="T83" fmla="*/ 83 h 606"/>
              <a:gd name="T84" fmla="*/ 227 w 375"/>
              <a:gd name="T85" fmla="*/ 57 h 606"/>
              <a:gd name="T86" fmla="*/ 184 w 375"/>
              <a:gd name="T87" fmla="*/ 43 h 606"/>
              <a:gd name="T88" fmla="*/ 149 w 375"/>
              <a:gd name="T89" fmla="*/ 16 h 606"/>
              <a:gd name="T90" fmla="*/ 145 w 375"/>
              <a:gd name="T91" fmla="*/ 13 h 606"/>
              <a:gd name="T92" fmla="*/ 109 w 375"/>
              <a:gd name="T93" fmla="*/ 15 h 606"/>
              <a:gd name="T94" fmla="*/ 94 w 375"/>
              <a:gd name="T95" fmla="*/ 8 h 606"/>
              <a:gd name="T96" fmla="*/ 81 w 375"/>
              <a:gd name="T97" fmla="*/ 27 h 606"/>
              <a:gd name="T98" fmla="*/ 79 w 375"/>
              <a:gd name="T99"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5" h="606">
                <a:moveTo>
                  <a:pt x="79" y="0"/>
                </a:moveTo>
                <a:cubicBezTo>
                  <a:pt x="75" y="0"/>
                  <a:pt x="74" y="4"/>
                  <a:pt x="71" y="5"/>
                </a:cubicBezTo>
                <a:cubicBezTo>
                  <a:pt x="64" y="8"/>
                  <a:pt x="59" y="9"/>
                  <a:pt x="52" y="11"/>
                </a:cubicBezTo>
                <a:cubicBezTo>
                  <a:pt x="49" y="12"/>
                  <a:pt x="46" y="13"/>
                  <a:pt x="45" y="18"/>
                </a:cubicBezTo>
                <a:cubicBezTo>
                  <a:pt x="44" y="20"/>
                  <a:pt x="44" y="24"/>
                  <a:pt x="42" y="25"/>
                </a:cubicBezTo>
                <a:cubicBezTo>
                  <a:pt x="41" y="26"/>
                  <a:pt x="38" y="27"/>
                  <a:pt x="38" y="29"/>
                </a:cubicBezTo>
                <a:cubicBezTo>
                  <a:pt x="37" y="29"/>
                  <a:pt x="36" y="30"/>
                  <a:pt x="36" y="31"/>
                </a:cubicBezTo>
                <a:cubicBezTo>
                  <a:pt x="36" y="31"/>
                  <a:pt x="36" y="32"/>
                  <a:pt x="36" y="33"/>
                </a:cubicBezTo>
                <a:cubicBezTo>
                  <a:pt x="35" y="33"/>
                  <a:pt x="35" y="33"/>
                  <a:pt x="34" y="33"/>
                </a:cubicBezTo>
                <a:cubicBezTo>
                  <a:pt x="34" y="33"/>
                  <a:pt x="34" y="33"/>
                  <a:pt x="33" y="33"/>
                </a:cubicBezTo>
                <a:cubicBezTo>
                  <a:pt x="32" y="33"/>
                  <a:pt x="31" y="34"/>
                  <a:pt x="30" y="35"/>
                </a:cubicBezTo>
                <a:cubicBezTo>
                  <a:pt x="29" y="36"/>
                  <a:pt x="27" y="38"/>
                  <a:pt x="26" y="39"/>
                </a:cubicBezTo>
                <a:cubicBezTo>
                  <a:pt x="26" y="39"/>
                  <a:pt x="26" y="40"/>
                  <a:pt x="26" y="41"/>
                </a:cubicBezTo>
                <a:cubicBezTo>
                  <a:pt x="26" y="46"/>
                  <a:pt x="31" y="45"/>
                  <a:pt x="31" y="51"/>
                </a:cubicBezTo>
                <a:cubicBezTo>
                  <a:pt x="31" y="54"/>
                  <a:pt x="29" y="55"/>
                  <a:pt x="29" y="58"/>
                </a:cubicBezTo>
                <a:cubicBezTo>
                  <a:pt x="29" y="60"/>
                  <a:pt x="31" y="62"/>
                  <a:pt x="31" y="64"/>
                </a:cubicBezTo>
                <a:cubicBezTo>
                  <a:pt x="31" y="65"/>
                  <a:pt x="31" y="65"/>
                  <a:pt x="31" y="66"/>
                </a:cubicBezTo>
                <a:cubicBezTo>
                  <a:pt x="31" y="66"/>
                  <a:pt x="31" y="66"/>
                  <a:pt x="31" y="66"/>
                </a:cubicBezTo>
                <a:cubicBezTo>
                  <a:pt x="31" y="66"/>
                  <a:pt x="31" y="66"/>
                  <a:pt x="31" y="66"/>
                </a:cubicBezTo>
                <a:cubicBezTo>
                  <a:pt x="31" y="66"/>
                  <a:pt x="31" y="66"/>
                  <a:pt x="31" y="66"/>
                </a:cubicBezTo>
                <a:cubicBezTo>
                  <a:pt x="30" y="68"/>
                  <a:pt x="30" y="68"/>
                  <a:pt x="30" y="68"/>
                </a:cubicBezTo>
                <a:cubicBezTo>
                  <a:pt x="30" y="69"/>
                  <a:pt x="31" y="70"/>
                  <a:pt x="33" y="71"/>
                </a:cubicBezTo>
                <a:cubicBezTo>
                  <a:pt x="31" y="78"/>
                  <a:pt x="24" y="76"/>
                  <a:pt x="20" y="83"/>
                </a:cubicBezTo>
                <a:cubicBezTo>
                  <a:pt x="18" y="87"/>
                  <a:pt x="16" y="95"/>
                  <a:pt x="9" y="95"/>
                </a:cubicBezTo>
                <a:cubicBezTo>
                  <a:pt x="10" y="107"/>
                  <a:pt x="3" y="106"/>
                  <a:pt x="3" y="113"/>
                </a:cubicBezTo>
                <a:cubicBezTo>
                  <a:pt x="3" y="117"/>
                  <a:pt x="3" y="122"/>
                  <a:pt x="7" y="122"/>
                </a:cubicBezTo>
                <a:cubicBezTo>
                  <a:pt x="8" y="122"/>
                  <a:pt x="9" y="122"/>
                  <a:pt x="9" y="122"/>
                </a:cubicBezTo>
                <a:cubicBezTo>
                  <a:pt x="10" y="122"/>
                  <a:pt x="10" y="122"/>
                  <a:pt x="11" y="123"/>
                </a:cubicBezTo>
                <a:cubicBezTo>
                  <a:pt x="10" y="127"/>
                  <a:pt x="5" y="128"/>
                  <a:pt x="3" y="132"/>
                </a:cubicBezTo>
                <a:cubicBezTo>
                  <a:pt x="2" y="134"/>
                  <a:pt x="0" y="138"/>
                  <a:pt x="0" y="141"/>
                </a:cubicBezTo>
                <a:cubicBezTo>
                  <a:pt x="0" y="146"/>
                  <a:pt x="3" y="152"/>
                  <a:pt x="7" y="155"/>
                </a:cubicBezTo>
                <a:cubicBezTo>
                  <a:pt x="8" y="156"/>
                  <a:pt x="10" y="155"/>
                  <a:pt x="11" y="157"/>
                </a:cubicBezTo>
                <a:cubicBezTo>
                  <a:pt x="12" y="159"/>
                  <a:pt x="12" y="163"/>
                  <a:pt x="14" y="165"/>
                </a:cubicBezTo>
                <a:cubicBezTo>
                  <a:pt x="15" y="166"/>
                  <a:pt x="17" y="165"/>
                  <a:pt x="18" y="167"/>
                </a:cubicBezTo>
                <a:cubicBezTo>
                  <a:pt x="20" y="172"/>
                  <a:pt x="22" y="176"/>
                  <a:pt x="24" y="182"/>
                </a:cubicBezTo>
                <a:cubicBezTo>
                  <a:pt x="26" y="189"/>
                  <a:pt x="32" y="194"/>
                  <a:pt x="34" y="201"/>
                </a:cubicBezTo>
                <a:cubicBezTo>
                  <a:pt x="35" y="205"/>
                  <a:pt x="39" y="207"/>
                  <a:pt x="39" y="211"/>
                </a:cubicBezTo>
                <a:cubicBezTo>
                  <a:pt x="39" y="215"/>
                  <a:pt x="38" y="218"/>
                  <a:pt x="41" y="220"/>
                </a:cubicBezTo>
                <a:cubicBezTo>
                  <a:pt x="46" y="225"/>
                  <a:pt x="50" y="229"/>
                  <a:pt x="58" y="232"/>
                </a:cubicBezTo>
                <a:cubicBezTo>
                  <a:pt x="61" y="233"/>
                  <a:pt x="63" y="234"/>
                  <a:pt x="67" y="237"/>
                </a:cubicBezTo>
                <a:cubicBezTo>
                  <a:pt x="70" y="240"/>
                  <a:pt x="73" y="240"/>
                  <a:pt x="77" y="242"/>
                </a:cubicBezTo>
                <a:cubicBezTo>
                  <a:pt x="82" y="244"/>
                  <a:pt x="87" y="249"/>
                  <a:pt x="89" y="255"/>
                </a:cubicBezTo>
                <a:cubicBezTo>
                  <a:pt x="90" y="258"/>
                  <a:pt x="91" y="275"/>
                  <a:pt x="91" y="278"/>
                </a:cubicBezTo>
                <a:cubicBezTo>
                  <a:pt x="91" y="283"/>
                  <a:pt x="89" y="290"/>
                  <a:pt x="89" y="294"/>
                </a:cubicBezTo>
                <a:cubicBezTo>
                  <a:pt x="89" y="298"/>
                  <a:pt x="89" y="298"/>
                  <a:pt x="89" y="307"/>
                </a:cubicBezTo>
                <a:cubicBezTo>
                  <a:pt x="88" y="309"/>
                  <a:pt x="87" y="314"/>
                  <a:pt x="87" y="316"/>
                </a:cubicBezTo>
                <a:cubicBezTo>
                  <a:pt x="87" y="317"/>
                  <a:pt x="87" y="318"/>
                  <a:pt x="87" y="319"/>
                </a:cubicBezTo>
                <a:cubicBezTo>
                  <a:pt x="87" y="329"/>
                  <a:pt x="80" y="336"/>
                  <a:pt x="80" y="346"/>
                </a:cubicBezTo>
                <a:cubicBezTo>
                  <a:pt x="80" y="351"/>
                  <a:pt x="77" y="355"/>
                  <a:pt x="79" y="360"/>
                </a:cubicBezTo>
                <a:cubicBezTo>
                  <a:pt x="79" y="381"/>
                  <a:pt x="79" y="381"/>
                  <a:pt x="79" y="381"/>
                </a:cubicBezTo>
                <a:cubicBezTo>
                  <a:pt x="78" y="388"/>
                  <a:pt x="78" y="393"/>
                  <a:pt x="76" y="399"/>
                </a:cubicBezTo>
                <a:cubicBezTo>
                  <a:pt x="75" y="400"/>
                  <a:pt x="74" y="400"/>
                  <a:pt x="73" y="401"/>
                </a:cubicBezTo>
                <a:cubicBezTo>
                  <a:pt x="72" y="403"/>
                  <a:pt x="71" y="407"/>
                  <a:pt x="70" y="409"/>
                </a:cubicBezTo>
                <a:cubicBezTo>
                  <a:pt x="67" y="413"/>
                  <a:pt x="63" y="420"/>
                  <a:pt x="63" y="426"/>
                </a:cubicBezTo>
                <a:cubicBezTo>
                  <a:pt x="63" y="428"/>
                  <a:pt x="64" y="436"/>
                  <a:pt x="65" y="436"/>
                </a:cubicBezTo>
                <a:cubicBezTo>
                  <a:pt x="65" y="436"/>
                  <a:pt x="67" y="437"/>
                  <a:pt x="67" y="439"/>
                </a:cubicBezTo>
                <a:cubicBezTo>
                  <a:pt x="67" y="440"/>
                  <a:pt x="66" y="441"/>
                  <a:pt x="64" y="441"/>
                </a:cubicBezTo>
                <a:cubicBezTo>
                  <a:pt x="63" y="446"/>
                  <a:pt x="61" y="448"/>
                  <a:pt x="61" y="454"/>
                </a:cubicBezTo>
                <a:cubicBezTo>
                  <a:pt x="61" y="457"/>
                  <a:pt x="63" y="463"/>
                  <a:pt x="65" y="463"/>
                </a:cubicBezTo>
                <a:cubicBezTo>
                  <a:pt x="67" y="463"/>
                  <a:pt x="67" y="461"/>
                  <a:pt x="69" y="460"/>
                </a:cubicBezTo>
                <a:cubicBezTo>
                  <a:pt x="69" y="460"/>
                  <a:pt x="70" y="460"/>
                  <a:pt x="70" y="460"/>
                </a:cubicBezTo>
                <a:cubicBezTo>
                  <a:pt x="71" y="460"/>
                  <a:pt x="71" y="460"/>
                  <a:pt x="72" y="460"/>
                </a:cubicBezTo>
                <a:cubicBezTo>
                  <a:pt x="72" y="464"/>
                  <a:pt x="72" y="464"/>
                  <a:pt x="72" y="464"/>
                </a:cubicBezTo>
                <a:cubicBezTo>
                  <a:pt x="62" y="506"/>
                  <a:pt x="62" y="506"/>
                  <a:pt x="62" y="506"/>
                </a:cubicBezTo>
                <a:cubicBezTo>
                  <a:pt x="58" y="506"/>
                  <a:pt x="60" y="501"/>
                  <a:pt x="55" y="501"/>
                </a:cubicBezTo>
                <a:cubicBezTo>
                  <a:pt x="54" y="501"/>
                  <a:pt x="52" y="503"/>
                  <a:pt x="52" y="504"/>
                </a:cubicBezTo>
                <a:cubicBezTo>
                  <a:pt x="52" y="504"/>
                  <a:pt x="52" y="504"/>
                  <a:pt x="52" y="504"/>
                </a:cubicBezTo>
                <a:cubicBezTo>
                  <a:pt x="52" y="507"/>
                  <a:pt x="52" y="507"/>
                  <a:pt x="52" y="507"/>
                </a:cubicBezTo>
                <a:cubicBezTo>
                  <a:pt x="53" y="510"/>
                  <a:pt x="56" y="515"/>
                  <a:pt x="56" y="517"/>
                </a:cubicBezTo>
                <a:cubicBezTo>
                  <a:pt x="56" y="521"/>
                  <a:pt x="50" y="523"/>
                  <a:pt x="50" y="529"/>
                </a:cubicBezTo>
                <a:cubicBezTo>
                  <a:pt x="50" y="533"/>
                  <a:pt x="54" y="543"/>
                  <a:pt x="54" y="549"/>
                </a:cubicBezTo>
                <a:cubicBezTo>
                  <a:pt x="54" y="551"/>
                  <a:pt x="54" y="551"/>
                  <a:pt x="54" y="553"/>
                </a:cubicBezTo>
                <a:cubicBezTo>
                  <a:pt x="54" y="559"/>
                  <a:pt x="61" y="558"/>
                  <a:pt x="61" y="565"/>
                </a:cubicBezTo>
                <a:cubicBezTo>
                  <a:pt x="61" y="567"/>
                  <a:pt x="60" y="568"/>
                  <a:pt x="59" y="570"/>
                </a:cubicBezTo>
                <a:cubicBezTo>
                  <a:pt x="60" y="570"/>
                  <a:pt x="61" y="571"/>
                  <a:pt x="62" y="571"/>
                </a:cubicBezTo>
                <a:cubicBezTo>
                  <a:pt x="61" y="574"/>
                  <a:pt x="56" y="574"/>
                  <a:pt x="56" y="576"/>
                </a:cubicBezTo>
                <a:cubicBezTo>
                  <a:pt x="56" y="577"/>
                  <a:pt x="58" y="578"/>
                  <a:pt x="59" y="579"/>
                </a:cubicBezTo>
                <a:cubicBezTo>
                  <a:pt x="63" y="583"/>
                  <a:pt x="65" y="586"/>
                  <a:pt x="73" y="586"/>
                </a:cubicBezTo>
                <a:cubicBezTo>
                  <a:pt x="73" y="588"/>
                  <a:pt x="74" y="590"/>
                  <a:pt x="76" y="590"/>
                </a:cubicBezTo>
                <a:cubicBezTo>
                  <a:pt x="78" y="590"/>
                  <a:pt x="79" y="590"/>
                  <a:pt x="81" y="590"/>
                </a:cubicBezTo>
                <a:cubicBezTo>
                  <a:pt x="81" y="595"/>
                  <a:pt x="87" y="595"/>
                  <a:pt x="92" y="597"/>
                </a:cubicBezTo>
                <a:cubicBezTo>
                  <a:pt x="96" y="598"/>
                  <a:pt x="94" y="606"/>
                  <a:pt x="100" y="606"/>
                </a:cubicBezTo>
                <a:cubicBezTo>
                  <a:pt x="103" y="606"/>
                  <a:pt x="106" y="606"/>
                  <a:pt x="108" y="606"/>
                </a:cubicBezTo>
                <a:cubicBezTo>
                  <a:pt x="109" y="606"/>
                  <a:pt x="110" y="605"/>
                  <a:pt x="111" y="605"/>
                </a:cubicBezTo>
                <a:cubicBezTo>
                  <a:pt x="113" y="605"/>
                  <a:pt x="112" y="605"/>
                  <a:pt x="114" y="605"/>
                </a:cubicBezTo>
                <a:cubicBezTo>
                  <a:pt x="117" y="605"/>
                  <a:pt x="124" y="599"/>
                  <a:pt x="128" y="599"/>
                </a:cubicBezTo>
                <a:cubicBezTo>
                  <a:pt x="129" y="599"/>
                  <a:pt x="130" y="599"/>
                  <a:pt x="131" y="599"/>
                </a:cubicBezTo>
                <a:cubicBezTo>
                  <a:pt x="131" y="599"/>
                  <a:pt x="132" y="599"/>
                  <a:pt x="133" y="598"/>
                </a:cubicBezTo>
                <a:cubicBezTo>
                  <a:pt x="125" y="595"/>
                  <a:pt x="117" y="592"/>
                  <a:pt x="111" y="586"/>
                </a:cubicBezTo>
                <a:cubicBezTo>
                  <a:pt x="108" y="582"/>
                  <a:pt x="108" y="569"/>
                  <a:pt x="103" y="566"/>
                </a:cubicBezTo>
                <a:cubicBezTo>
                  <a:pt x="101" y="566"/>
                  <a:pt x="98" y="563"/>
                  <a:pt x="98" y="560"/>
                </a:cubicBezTo>
                <a:cubicBezTo>
                  <a:pt x="98" y="555"/>
                  <a:pt x="100" y="551"/>
                  <a:pt x="103" y="547"/>
                </a:cubicBezTo>
                <a:cubicBezTo>
                  <a:pt x="106" y="545"/>
                  <a:pt x="110" y="546"/>
                  <a:pt x="112" y="542"/>
                </a:cubicBezTo>
                <a:cubicBezTo>
                  <a:pt x="114" y="539"/>
                  <a:pt x="113" y="535"/>
                  <a:pt x="115" y="533"/>
                </a:cubicBezTo>
                <a:cubicBezTo>
                  <a:pt x="119" y="529"/>
                  <a:pt x="126" y="528"/>
                  <a:pt x="126" y="520"/>
                </a:cubicBezTo>
                <a:cubicBezTo>
                  <a:pt x="126" y="511"/>
                  <a:pt x="114" y="515"/>
                  <a:pt x="114" y="504"/>
                </a:cubicBezTo>
                <a:cubicBezTo>
                  <a:pt x="114" y="499"/>
                  <a:pt x="118" y="495"/>
                  <a:pt x="122" y="494"/>
                </a:cubicBezTo>
                <a:cubicBezTo>
                  <a:pt x="124" y="494"/>
                  <a:pt x="129" y="494"/>
                  <a:pt x="130" y="491"/>
                </a:cubicBezTo>
                <a:cubicBezTo>
                  <a:pt x="132" y="484"/>
                  <a:pt x="132" y="478"/>
                  <a:pt x="137" y="473"/>
                </a:cubicBezTo>
                <a:cubicBezTo>
                  <a:pt x="135" y="473"/>
                  <a:pt x="134" y="472"/>
                  <a:pt x="134" y="469"/>
                </a:cubicBezTo>
                <a:cubicBezTo>
                  <a:pt x="136" y="469"/>
                  <a:pt x="138" y="472"/>
                  <a:pt x="141" y="472"/>
                </a:cubicBezTo>
                <a:cubicBezTo>
                  <a:pt x="141" y="472"/>
                  <a:pt x="144" y="470"/>
                  <a:pt x="144" y="468"/>
                </a:cubicBezTo>
                <a:cubicBezTo>
                  <a:pt x="144" y="467"/>
                  <a:pt x="142" y="466"/>
                  <a:pt x="141" y="465"/>
                </a:cubicBezTo>
                <a:cubicBezTo>
                  <a:pt x="140" y="465"/>
                  <a:pt x="139" y="467"/>
                  <a:pt x="137" y="467"/>
                </a:cubicBezTo>
                <a:cubicBezTo>
                  <a:pt x="135" y="467"/>
                  <a:pt x="131" y="460"/>
                  <a:pt x="131" y="456"/>
                </a:cubicBezTo>
                <a:cubicBezTo>
                  <a:pt x="131" y="454"/>
                  <a:pt x="132" y="452"/>
                  <a:pt x="134" y="452"/>
                </a:cubicBezTo>
                <a:cubicBezTo>
                  <a:pt x="140" y="452"/>
                  <a:pt x="141" y="456"/>
                  <a:pt x="147" y="456"/>
                </a:cubicBezTo>
                <a:cubicBezTo>
                  <a:pt x="149" y="456"/>
                  <a:pt x="153" y="454"/>
                  <a:pt x="153" y="453"/>
                </a:cubicBezTo>
                <a:cubicBezTo>
                  <a:pt x="153" y="452"/>
                  <a:pt x="153" y="451"/>
                  <a:pt x="153" y="450"/>
                </a:cubicBezTo>
                <a:cubicBezTo>
                  <a:pt x="155" y="446"/>
                  <a:pt x="153" y="438"/>
                  <a:pt x="156" y="434"/>
                </a:cubicBezTo>
                <a:cubicBezTo>
                  <a:pt x="157" y="433"/>
                  <a:pt x="158" y="433"/>
                  <a:pt x="160" y="433"/>
                </a:cubicBezTo>
                <a:cubicBezTo>
                  <a:pt x="162" y="433"/>
                  <a:pt x="163" y="433"/>
                  <a:pt x="165" y="433"/>
                </a:cubicBezTo>
                <a:cubicBezTo>
                  <a:pt x="166" y="433"/>
                  <a:pt x="168" y="434"/>
                  <a:pt x="169" y="434"/>
                </a:cubicBezTo>
                <a:cubicBezTo>
                  <a:pt x="171" y="434"/>
                  <a:pt x="172" y="434"/>
                  <a:pt x="173" y="433"/>
                </a:cubicBezTo>
                <a:cubicBezTo>
                  <a:pt x="179" y="431"/>
                  <a:pt x="185" y="432"/>
                  <a:pt x="190" y="428"/>
                </a:cubicBezTo>
                <a:cubicBezTo>
                  <a:pt x="193" y="425"/>
                  <a:pt x="195" y="423"/>
                  <a:pt x="197" y="419"/>
                </a:cubicBezTo>
                <a:cubicBezTo>
                  <a:pt x="199" y="417"/>
                  <a:pt x="199" y="415"/>
                  <a:pt x="199" y="411"/>
                </a:cubicBezTo>
                <a:cubicBezTo>
                  <a:pt x="199" y="408"/>
                  <a:pt x="194" y="408"/>
                  <a:pt x="194" y="405"/>
                </a:cubicBezTo>
                <a:cubicBezTo>
                  <a:pt x="192" y="402"/>
                  <a:pt x="192" y="399"/>
                  <a:pt x="190" y="396"/>
                </a:cubicBezTo>
                <a:cubicBezTo>
                  <a:pt x="189" y="396"/>
                  <a:pt x="185" y="394"/>
                  <a:pt x="185" y="392"/>
                </a:cubicBezTo>
                <a:cubicBezTo>
                  <a:pt x="185" y="391"/>
                  <a:pt x="186" y="390"/>
                  <a:pt x="187" y="390"/>
                </a:cubicBezTo>
                <a:cubicBezTo>
                  <a:pt x="192" y="390"/>
                  <a:pt x="195" y="394"/>
                  <a:pt x="199" y="394"/>
                </a:cubicBezTo>
                <a:cubicBezTo>
                  <a:pt x="201" y="394"/>
                  <a:pt x="207" y="397"/>
                  <a:pt x="212" y="397"/>
                </a:cubicBezTo>
                <a:cubicBezTo>
                  <a:pt x="225" y="397"/>
                  <a:pt x="227" y="383"/>
                  <a:pt x="233" y="374"/>
                </a:cubicBezTo>
                <a:cubicBezTo>
                  <a:pt x="238" y="367"/>
                  <a:pt x="243" y="366"/>
                  <a:pt x="248" y="358"/>
                </a:cubicBezTo>
                <a:cubicBezTo>
                  <a:pt x="251" y="355"/>
                  <a:pt x="250" y="353"/>
                  <a:pt x="252" y="349"/>
                </a:cubicBezTo>
                <a:cubicBezTo>
                  <a:pt x="252" y="349"/>
                  <a:pt x="252" y="349"/>
                  <a:pt x="252" y="349"/>
                </a:cubicBezTo>
                <a:cubicBezTo>
                  <a:pt x="255" y="343"/>
                  <a:pt x="258" y="339"/>
                  <a:pt x="264" y="336"/>
                </a:cubicBezTo>
                <a:cubicBezTo>
                  <a:pt x="264" y="322"/>
                  <a:pt x="264" y="322"/>
                  <a:pt x="264" y="322"/>
                </a:cubicBezTo>
                <a:cubicBezTo>
                  <a:pt x="264" y="317"/>
                  <a:pt x="263" y="313"/>
                  <a:pt x="267" y="309"/>
                </a:cubicBezTo>
                <a:cubicBezTo>
                  <a:pt x="269" y="307"/>
                  <a:pt x="273" y="307"/>
                  <a:pt x="275" y="303"/>
                </a:cubicBezTo>
                <a:cubicBezTo>
                  <a:pt x="280" y="296"/>
                  <a:pt x="287" y="300"/>
                  <a:pt x="294" y="293"/>
                </a:cubicBezTo>
                <a:cubicBezTo>
                  <a:pt x="295" y="292"/>
                  <a:pt x="295" y="290"/>
                  <a:pt x="297" y="290"/>
                </a:cubicBezTo>
                <a:cubicBezTo>
                  <a:pt x="300" y="288"/>
                  <a:pt x="303" y="288"/>
                  <a:pt x="307" y="288"/>
                </a:cubicBezTo>
                <a:cubicBezTo>
                  <a:pt x="308" y="288"/>
                  <a:pt x="309" y="288"/>
                  <a:pt x="311" y="288"/>
                </a:cubicBezTo>
                <a:cubicBezTo>
                  <a:pt x="315" y="288"/>
                  <a:pt x="321" y="284"/>
                  <a:pt x="323" y="281"/>
                </a:cubicBezTo>
                <a:cubicBezTo>
                  <a:pt x="324" y="279"/>
                  <a:pt x="323" y="276"/>
                  <a:pt x="324" y="274"/>
                </a:cubicBezTo>
                <a:cubicBezTo>
                  <a:pt x="329" y="269"/>
                  <a:pt x="330" y="266"/>
                  <a:pt x="334" y="259"/>
                </a:cubicBezTo>
                <a:cubicBezTo>
                  <a:pt x="335" y="258"/>
                  <a:pt x="336" y="253"/>
                  <a:pt x="336" y="250"/>
                </a:cubicBezTo>
                <a:cubicBezTo>
                  <a:pt x="336" y="247"/>
                  <a:pt x="338" y="245"/>
                  <a:pt x="339" y="243"/>
                </a:cubicBezTo>
                <a:cubicBezTo>
                  <a:pt x="340" y="242"/>
                  <a:pt x="341" y="241"/>
                  <a:pt x="341" y="240"/>
                </a:cubicBezTo>
                <a:cubicBezTo>
                  <a:pt x="341" y="236"/>
                  <a:pt x="343" y="231"/>
                  <a:pt x="343" y="226"/>
                </a:cubicBezTo>
                <a:cubicBezTo>
                  <a:pt x="343" y="220"/>
                  <a:pt x="339" y="210"/>
                  <a:pt x="343" y="206"/>
                </a:cubicBezTo>
                <a:cubicBezTo>
                  <a:pt x="346" y="203"/>
                  <a:pt x="349" y="203"/>
                  <a:pt x="352" y="199"/>
                </a:cubicBezTo>
                <a:cubicBezTo>
                  <a:pt x="353" y="196"/>
                  <a:pt x="354" y="195"/>
                  <a:pt x="356" y="193"/>
                </a:cubicBezTo>
                <a:cubicBezTo>
                  <a:pt x="364" y="181"/>
                  <a:pt x="375" y="176"/>
                  <a:pt x="375" y="155"/>
                </a:cubicBezTo>
                <a:cubicBezTo>
                  <a:pt x="375" y="149"/>
                  <a:pt x="374" y="143"/>
                  <a:pt x="368" y="141"/>
                </a:cubicBezTo>
                <a:cubicBezTo>
                  <a:pt x="367" y="141"/>
                  <a:pt x="366" y="141"/>
                  <a:pt x="365" y="141"/>
                </a:cubicBezTo>
                <a:cubicBezTo>
                  <a:pt x="364" y="141"/>
                  <a:pt x="364" y="141"/>
                  <a:pt x="363" y="141"/>
                </a:cubicBezTo>
                <a:cubicBezTo>
                  <a:pt x="362" y="141"/>
                  <a:pt x="362" y="141"/>
                  <a:pt x="361" y="141"/>
                </a:cubicBezTo>
                <a:cubicBezTo>
                  <a:pt x="360" y="141"/>
                  <a:pt x="359" y="141"/>
                  <a:pt x="358" y="141"/>
                </a:cubicBezTo>
                <a:cubicBezTo>
                  <a:pt x="353" y="139"/>
                  <a:pt x="344" y="131"/>
                  <a:pt x="342" y="127"/>
                </a:cubicBezTo>
                <a:cubicBezTo>
                  <a:pt x="339" y="126"/>
                  <a:pt x="334" y="124"/>
                  <a:pt x="329" y="123"/>
                </a:cubicBezTo>
                <a:cubicBezTo>
                  <a:pt x="318" y="124"/>
                  <a:pt x="318" y="124"/>
                  <a:pt x="318" y="124"/>
                </a:cubicBezTo>
                <a:cubicBezTo>
                  <a:pt x="312" y="124"/>
                  <a:pt x="311" y="119"/>
                  <a:pt x="305" y="119"/>
                </a:cubicBezTo>
                <a:cubicBezTo>
                  <a:pt x="303" y="119"/>
                  <a:pt x="302" y="121"/>
                  <a:pt x="299" y="123"/>
                </a:cubicBezTo>
                <a:cubicBezTo>
                  <a:pt x="297" y="123"/>
                  <a:pt x="297" y="123"/>
                  <a:pt x="297" y="123"/>
                </a:cubicBezTo>
                <a:cubicBezTo>
                  <a:pt x="297" y="120"/>
                  <a:pt x="297" y="118"/>
                  <a:pt x="296" y="115"/>
                </a:cubicBezTo>
                <a:cubicBezTo>
                  <a:pt x="296" y="113"/>
                  <a:pt x="293" y="114"/>
                  <a:pt x="291" y="112"/>
                </a:cubicBezTo>
                <a:cubicBezTo>
                  <a:pt x="287" y="110"/>
                  <a:pt x="277" y="105"/>
                  <a:pt x="272" y="105"/>
                </a:cubicBezTo>
                <a:cubicBezTo>
                  <a:pt x="268" y="105"/>
                  <a:pt x="264" y="111"/>
                  <a:pt x="261" y="115"/>
                </a:cubicBezTo>
                <a:cubicBezTo>
                  <a:pt x="261" y="117"/>
                  <a:pt x="259" y="119"/>
                  <a:pt x="258" y="119"/>
                </a:cubicBezTo>
                <a:cubicBezTo>
                  <a:pt x="257" y="119"/>
                  <a:pt x="257" y="116"/>
                  <a:pt x="257" y="115"/>
                </a:cubicBezTo>
                <a:cubicBezTo>
                  <a:pt x="250" y="115"/>
                  <a:pt x="250" y="115"/>
                  <a:pt x="250" y="115"/>
                </a:cubicBezTo>
                <a:cubicBezTo>
                  <a:pt x="249" y="113"/>
                  <a:pt x="248" y="110"/>
                  <a:pt x="245" y="109"/>
                </a:cubicBezTo>
                <a:cubicBezTo>
                  <a:pt x="244" y="108"/>
                  <a:pt x="241" y="109"/>
                  <a:pt x="241" y="106"/>
                </a:cubicBezTo>
                <a:cubicBezTo>
                  <a:pt x="241" y="97"/>
                  <a:pt x="249" y="95"/>
                  <a:pt x="254" y="89"/>
                </a:cubicBezTo>
                <a:cubicBezTo>
                  <a:pt x="254" y="86"/>
                  <a:pt x="250" y="86"/>
                  <a:pt x="249" y="83"/>
                </a:cubicBezTo>
                <a:cubicBezTo>
                  <a:pt x="248" y="80"/>
                  <a:pt x="244" y="71"/>
                  <a:pt x="244" y="68"/>
                </a:cubicBezTo>
                <a:cubicBezTo>
                  <a:pt x="239" y="67"/>
                  <a:pt x="233" y="57"/>
                  <a:pt x="229" y="57"/>
                </a:cubicBezTo>
                <a:cubicBezTo>
                  <a:pt x="228" y="57"/>
                  <a:pt x="227" y="57"/>
                  <a:pt x="227" y="57"/>
                </a:cubicBezTo>
                <a:cubicBezTo>
                  <a:pt x="227" y="57"/>
                  <a:pt x="227" y="57"/>
                  <a:pt x="227" y="57"/>
                </a:cubicBezTo>
                <a:cubicBezTo>
                  <a:pt x="224" y="57"/>
                  <a:pt x="220" y="54"/>
                  <a:pt x="218" y="54"/>
                </a:cubicBezTo>
                <a:cubicBezTo>
                  <a:pt x="210" y="54"/>
                  <a:pt x="210" y="54"/>
                  <a:pt x="210" y="54"/>
                </a:cubicBezTo>
                <a:cubicBezTo>
                  <a:pt x="203" y="52"/>
                  <a:pt x="191" y="53"/>
                  <a:pt x="189" y="45"/>
                </a:cubicBezTo>
                <a:cubicBezTo>
                  <a:pt x="187" y="45"/>
                  <a:pt x="185" y="44"/>
                  <a:pt x="184" y="43"/>
                </a:cubicBezTo>
                <a:cubicBezTo>
                  <a:pt x="181" y="36"/>
                  <a:pt x="179" y="37"/>
                  <a:pt x="173" y="32"/>
                </a:cubicBezTo>
                <a:cubicBezTo>
                  <a:pt x="165" y="32"/>
                  <a:pt x="165" y="32"/>
                  <a:pt x="165" y="32"/>
                </a:cubicBezTo>
                <a:cubicBezTo>
                  <a:pt x="164" y="28"/>
                  <a:pt x="165" y="24"/>
                  <a:pt x="161" y="23"/>
                </a:cubicBezTo>
                <a:cubicBezTo>
                  <a:pt x="157" y="21"/>
                  <a:pt x="151" y="20"/>
                  <a:pt x="149" y="16"/>
                </a:cubicBezTo>
                <a:cubicBezTo>
                  <a:pt x="149" y="14"/>
                  <a:pt x="149" y="14"/>
                  <a:pt x="149" y="14"/>
                </a:cubicBezTo>
                <a:cubicBezTo>
                  <a:pt x="149" y="14"/>
                  <a:pt x="150" y="15"/>
                  <a:pt x="150" y="15"/>
                </a:cubicBezTo>
                <a:cubicBezTo>
                  <a:pt x="151" y="15"/>
                  <a:pt x="153" y="14"/>
                  <a:pt x="153" y="14"/>
                </a:cubicBezTo>
                <a:cubicBezTo>
                  <a:pt x="153" y="14"/>
                  <a:pt x="148" y="13"/>
                  <a:pt x="145" y="13"/>
                </a:cubicBezTo>
                <a:cubicBezTo>
                  <a:pt x="145" y="13"/>
                  <a:pt x="139" y="13"/>
                  <a:pt x="138" y="14"/>
                </a:cubicBezTo>
                <a:cubicBezTo>
                  <a:pt x="137" y="18"/>
                  <a:pt x="134" y="18"/>
                  <a:pt x="130" y="18"/>
                </a:cubicBezTo>
                <a:cubicBezTo>
                  <a:pt x="127" y="18"/>
                  <a:pt x="124" y="18"/>
                  <a:pt x="124" y="15"/>
                </a:cubicBezTo>
                <a:cubicBezTo>
                  <a:pt x="121" y="15"/>
                  <a:pt x="113" y="15"/>
                  <a:pt x="109" y="15"/>
                </a:cubicBezTo>
                <a:cubicBezTo>
                  <a:pt x="107" y="15"/>
                  <a:pt x="105" y="13"/>
                  <a:pt x="105" y="10"/>
                </a:cubicBezTo>
                <a:cubicBezTo>
                  <a:pt x="101" y="9"/>
                  <a:pt x="95" y="8"/>
                  <a:pt x="94" y="3"/>
                </a:cubicBezTo>
                <a:cubicBezTo>
                  <a:pt x="89" y="3"/>
                  <a:pt x="89" y="3"/>
                  <a:pt x="89" y="3"/>
                </a:cubicBezTo>
                <a:cubicBezTo>
                  <a:pt x="89" y="6"/>
                  <a:pt x="93" y="5"/>
                  <a:pt x="94" y="8"/>
                </a:cubicBezTo>
                <a:cubicBezTo>
                  <a:pt x="87" y="8"/>
                  <a:pt x="87" y="8"/>
                  <a:pt x="87" y="8"/>
                </a:cubicBezTo>
                <a:cubicBezTo>
                  <a:pt x="85" y="10"/>
                  <a:pt x="80" y="9"/>
                  <a:pt x="80" y="14"/>
                </a:cubicBezTo>
                <a:cubicBezTo>
                  <a:pt x="80" y="17"/>
                  <a:pt x="84" y="19"/>
                  <a:pt x="84" y="22"/>
                </a:cubicBezTo>
                <a:cubicBezTo>
                  <a:pt x="84" y="24"/>
                  <a:pt x="82" y="27"/>
                  <a:pt x="81" y="27"/>
                </a:cubicBezTo>
                <a:cubicBezTo>
                  <a:pt x="78" y="27"/>
                  <a:pt x="76" y="22"/>
                  <a:pt x="76" y="18"/>
                </a:cubicBezTo>
                <a:cubicBezTo>
                  <a:pt x="76" y="16"/>
                  <a:pt x="78" y="11"/>
                  <a:pt x="79" y="7"/>
                </a:cubicBezTo>
                <a:cubicBezTo>
                  <a:pt x="80" y="7"/>
                  <a:pt x="82" y="6"/>
                  <a:pt x="82" y="3"/>
                </a:cubicBezTo>
                <a:cubicBezTo>
                  <a:pt x="82" y="3"/>
                  <a:pt x="80" y="0"/>
                  <a:pt x="79" y="0"/>
                </a:cubicBezTo>
              </a:path>
            </a:pathLst>
          </a:custGeom>
          <a:solidFill>
            <a:srgbClr val="9E9E9E"/>
          </a:solidFill>
          <a:ln>
            <a:noFill/>
          </a:ln>
        </p:spPr>
        <p:txBody>
          <a:bodyPr vert="horz" wrap="square" lIns="91440" tIns="45720" rIns="91440" bIns="45720" numCol="1" anchor="t" anchorCtr="0" compatLnSpc="1">
            <a:prstTxWarp prst="textNoShape">
              <a:avLst/>
            </a:prstTxWarp>
          </a:bodyPr>
          <a:lstStyle/>
          <a:p>
            <a:endParaRPr lang="en-AU"/>
          </a:p>
        </p:txBody>
      </p:sp>
      <p:grpSp>
        <p:nvGrpSpPr>
          <p:cNvPr id="5" name="Group 4"/>
          <p:cNvGrpSpPr/>
          <p:nvPr/>
        </p:nvGrpSpPr>
        <p:grpSpPr>
          <a:xfrm>
            <a:off x="414443" y="5517472"/>
            <a:ext cx="2424545" cy="583019"/>
            <a:chOff x="414441" y="4138104"/>
            <a:chExt cx="2424545" cy="437264"/>
          </a:xfrm>
        </p:grpSpPr>
        <p:sp>
          <p:nvSpPr>
            <p:cNvPr id="233" name="AutoShape 124"/>
            <p:cNvSpPr>
              <a:spLocks/>
            </p:cNvSpPr>
            <p:nvPr/>
          </p:nvSpPr>
          <p:spPr bwMode="auto">
            <a:xfrm>
              <a:off x="479918" y="4189858"/>
              <a:ext cx="169459" cy="32811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latin typeface="Open Sans"/>
                <a:cs typeface="Open Sans"/>
              </a:endParaRPr>
            </a:p>
          </p:txBody>
        </p:sp>
        <p:sp>
          <p:nvSpPr>
            <p:cNvPr id="234" name="AutoShape 137"/>
            <p:cNvSpPr>
              <a:spLocks/>
            </p:cNvSpPr>
            <p:nvPr/>
          </p:nvSpPr>
          <p:spPr bwMode="auto">
            <a:xfrm>
              <a:off x="1731037" y="4189858"/>
              <a:ext cx="147044" cy="32631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latin typeface="Open Sans"/>
                <a:cs typeface="Open Sans"/>
              </a:endParaRPr>
            </a:p>
          </p:txBody>
        </p:sp>
        <p:sp>
          <p:nvSpPr>
            <p:cNvPr id="236" name="Rectangle 129"/>
            <p:cNvSpPr>
              <a:spLocks/>
            </p:cNvSpPr>
            <p:nvPr/>
          </p:nvSpPr>
          <p:spPr bwMode="auto">
            <a:xfrm>
              <a:off x="745725" y="4159497"/>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1,800K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nvGrpSpPr>
            <p:cNvPr id="9" name="Group 8"/>
            <p:cNvGrpSpPr/>
            <p:nvPr/>
          </p:nvGrpSpPr>
          <p:grpSpPr>
            <a:xfrm>
              <a:off x="414441" y="4138104"/>
              <a:ext cx="2424545" cy="437264"/>
              <a:chOff x="438728" y="3173008"/>
              <a:chExt cx="2424545" cy="437264"/>
            </a:xfrm>
          </p:grpSpPr>
          <p:cxnSp>
            <p:nvCxnSpPr>
              <p:cNvPr id="40" name="Straight Connector 39"/>
              <p:cNvCxnSpPr/>
              <p:nvPr/>
            </p:nvCxnSpPr>
            <p:spPr>
              <a:xfrm>
                <a:off x="438728" y="3610272"/>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38728" y="3173008"/>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40703" y="3173008"/>
                <a:ext cx="0" cy="43726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5" name="Rectangle 129"/>
            <p:cNvSpPr>
              <a:spLocks/>
            </p:cNvSpPr>
            <p:nvPr/>
          </p:nvSpPr>
          <p:spPr bwMode="auto">
            <a:xfrm>
              <a:off x="1965842" y="4166362"/>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2,800K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grpSp>
        <p:nvGrpSpPr>
          <p:cNvPr id="6" name="Group 5"/>
          <p:cNvGrpSpPr/>
          <p:nvPr/>
        </p:nvGrpSpPr>
        <p:grpSpPr>
          <a:xfrm>
            <a:off x="3319654" y="5532507"/>
            <a:ext cx="2424545" cy="583019"/>
            <a:chOff x="3319652" y="4149380"/>
            <a:chExt cx="2424545" cy="437264"/>
          </a:xfrm>
        </p:grpSpPr>
        <p:sp>
          <p:nvSpPr>
            <p:cNvPr id="46" name="AutoShape 124"/>
            <p:cNvSpPr>
              <a:spLocks/>
            </p:cNvSpPr>
            <p:nvPr/>
          </p:nvSpPr>
          <p:spPr bwMode="auto">
            <a:xfrm>
              <a:off x="3385129" y="4201134"/>
              <a:ext cx="169459" cy="32811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latin typeface="Open Sans"/>
                <a:cs typeface="Open Sans"/>
              </a:endParaRPr>
            </a:p>
          </p:txBody>
        </p:sp>
        <p:sp>
          <p:nvSpPr>
            <p:cNvPr id="47" name="AutoShape 137"/>
            <p:cNvSpPr>
              <a:spLocks/>
            </p:cNvSpPr>
            <p:nvPr/>
          </p:nvSpPr>
          <p:spPr bwMode="auto">
            <a:xfrm>
              <a:off x="4636248" y="4201134"/>
              <a:ext cx="147044" cy="32631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latin typeface="Open Sans"/>
                <a:cs typeface="Open Sans"/>
              </a:endParaRPr>
            </a:p>
          </p:txBody>
        </p:sp>
        <p:sp>
          <p:nvSpPr>
            <p:cNvPr id="48" name="Rectangle 129"/>
            <p:cNvSpPr>
              <a:spLocks/>
            </p:cNvSpPr>
            <p:nvPr/>
          </p:nvSpPr>
          <p:spPr bwMode="auto">
            <a:xfrm>
              <a:off x="3650936" y="4170773"/>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1,500K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nvGrpSpPr>
            <p:cNvPr id="49" name="Group 48"/>
            <p:cNvGrpSpPr/>
            <p:nvPr/>
          </p:nvGrpSpPr>
          <p:grpSpPr>
            <a:xfrm>
              <a:off x="3319652" y="4149380"/>
              <a:ext cx="2424545" cy="437264"/>
              <a:chOff x="438728" y="3173008"/>
              <a:chExt cx="2424545" cy="437264"/>
            </a:xfrm>
          </p:grpSpPr>
          <p:cxnSp>
            <p:nvCxnSpPr>
              <p:cNvPr id="50" name="Straight Connector 49"/>
              <p:cNvCxnSpPr/>
              <p:nvPr/>
            </p:nvCxnSpPr>
            <p:spPr>
              <a:xfrm>
                <a:off x="438728" y="3610272"/>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38728" y="3173008"/>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640703" y="3173008"/>
                <a:ext cx="0" cy="43726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3" name="Rectangle 129"/>
            <p:cNvSpPr>
              <a:spLocks/>
            </p:cNvSpPr>
            <p:nvPr/>
          </p:nvSpPr>
          <p:spPr bwMode="auto">
            <a:xfrm>
              <a:off x="4871053" y="4177638"/>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3,100K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grpSp>
        <p:nvGrpSpPr>
          <p:cNvPr id="7" name="Group 6"/>
          <p:cNvGrpSpPr/>
          <p:nvPr/>
        </p:nvGrpSpPr>
        <p:grpSpPr>
          <a:xfrm>
            <a:off x="6259371" y="5533489"/>
            <a:ext cx="2424545" cy="583019"/>
            <a:chOff x="6259369" y="4150116"/>
            <a:chExt cx="2424545" cy="437264"/>
          </a:xfrm>
        </p:grpSpPr>
        <p:sp>
          <p:nvSpPr>
            <p:cNvPr id="54" name="AutoShape 124"/>
            <p:cNvSpPr>
              <a:spLocks/>
            </p:cNvSpPr>
            <p:nvPr/>
          </p:nvSpPr>
          <p:spPr bwMode="auto">
            <a:xfrm>
              <a:off x="6324846" y="4201870"/>
              <a:ext cx="169459" cy="32811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latin typeface="Open Sans"/>
                <a:cs typeface="Open Sans"/>
              </a:endParaRPr>
            </a:p>
          </p:txBody>
        </p:sp>
        <p:sp>
          <p:nvSpPr>
            <p:cNvPr id="55" name="AutoShape 137"/>
            <p:cNvSpPr>
              <a:spLocks/>
            </p:cNvSpPr>
            <p:nvPr/>
          </p:nvSpPr>
          <p:spPr bwMode="auto">
            <a:xfrm>
              <a:off x="7575965" y="4201870"/>
              <a:ext cx="147044" cy="32631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latin typeface="Open Sans"/>
                <a:cs typeface="Open Sans"/>
              </a:endParaRPr>
            </a:p>
          </p:txBody>
        </p:sp>
        <p:sp>
          <p:nvSpPr>
            <p:cNvPr id="56" name="Rectangle 129"/>
            <p:cNvSpPr>
              <a:spLocks/>
            </p:cNvSpPr>
            <p:nvPr/>
          </p:nvSpPr>
          <p:spPr bwMode="auto">
            <a:xfrm>
              <a:off x="6590653" y="4171509"/>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1,300K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nvGrpSpPr>
            <p:cNvPr id="57" name="Group 56"/>
            <p:cNvGrpSpPr/>
            <p:nvPr/>
          </p:nvGrpSpPr>
          <p:grpSpPr>
            <a:xfrm>
              <a:off x="6259369" y="4150116"/>
              <a:ext cx="2424545" cy="437264"/>
              <a:chOff x="438728" y="3173008"/>
              <a:chExt cx="2424545" cy="437264"/>
            </a:xfrm>
          </p:grpSpPr>
          <p:cxnSp>
            <p:nvCxnSpPr>
              <p:cNvPr id="58" name="Straight Connector 57"/>
              <p:cNvCxnSpPr/>
              <p:nvPr/>
            </p:nvCxnSpPr>
            <p:spPr>
              <a:xfrm>
                <a:off x="438728" y="3610272"/>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38728" y="3173008"/>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640703" y="3173008"/>
                <a:ext cx="0" cy="43726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63" name="Rectangle 129"/>
            <p:cNvSpPr>
              <a:spLocks/>
            </p:cNvSpPr>
            <p:nvPr/>
          </p:nvSpPr>
          <p:spPr bwMode="auto">
            <a:xfrm>
              <a:off x="7810770" y="4178374"/>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2,500K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sp>
        <p:nvSpPr>
          <p:cNvPr id="42" name="AutoShape 15"/>
          <p:cNvSpPr>
            <a:spLocks/>
          </p:cNvSpPr>
          <p:nvPr/>
        </p:nvSpPr>
        <p:spPr bwMode="auto">
          <a:xfrm>
            <a:off x="1381446" y="2443923"/>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23K</a:t>
            </a:r>
          </a:p>
        </p:txBody>
      </p:sp>
      <p:sp>
        <p:nvSpPr>
          <p:cNvPr id="43" name="AutoShape 15"/>
          <p:cNvSpPr>
            <a:spLocks/>
          </p:cNvSpPr>
          <p:nvPr/>
        </p:nvSpPr>
        <p:spPr bwMode="auto">
          <a:xfrm>
            <a:off x="4024005" y="3168294"/>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25K</a:t>
            </a:r>
          </a:p>
        </p:txBody>
      </p:sp>
      <p:sp>
        <p:nvSpPr>
          <p:cNvPr id="44" name="AutoShape 15"/>
          <p:cNvSpPr>
            <a:spLocks/>
          </p:cNvSpPr>
          <p:nvPr/>
        </p:nvSpPr>
        <p:spPr bwMode="auto">
          <a:xfrm>
            <a:off x="6503715" y="2218146"/>
            <a:ext cx="699182" cy="803024"/>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43K</a:t>
            </a:r>
          </a:p>
        </p:txBody>
      </p:sp>
    </p:spTree>
    <p:extLst>
      <p:ext uri="{BB962C8B-B14F-4D97-AF65-F5344CB8AC3E}">
        <p14:creationId xmlns:p14="http://schemas.microsoft.com/office/powerpoint/2010/main" val="941385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down)">
                                      <p:cBhvr>
                                        <p:cTn id="7" dur="500"/>
                                        <p:tgtEl>
                                          <p:spTgt spid="21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09"/>
                                        </p:tgtEl>
                                        <p:attrNameLst>
                                          <p:attrName>style.visibility</p:attrName>
                                        </p:attrNameLst>
                                      </p:cBhvr>
                                      <p:to>
                                        <p:strVal val="visible"/>
                                      </p:to>
                                    </p:set>
                                    <p:anim calcmode="lin" valueType="num">
                                      <p:cBhvr>
                                        <p:cTn id="14" dur="500" fill="hold"/>
                                        <p:tgtEl>
                                          <p:spTgt spid="209"/>
                                        </p:tgtEl>
                                        <p:attrNameLst>
                                          <p:attrName>ppt_w</p:attrName>
                                        </p:attrNameLst>
                                      </p:cBhvr>
                                      <p:tavLst>
                                        <p:tav tm="0">
                                          <p:val>
                                            <p:fltVal val="0"/>
                                          </p:val>
                                        </p:tav>
                                        <p:tav tm="100000">
                                          <p:val>
                                            <p:strVal val="#ppt_w"/>
                                          </p:val>
                                        </p:tav>
                                      </p:tavLst>
                                    </p:anim>
                                    <p:anim calcmode="lin" valueType="num">
                                      <p:cBhvr>
                                        <p:cTn id="15" dur="500" fill="hold"/>
                                        <p:tgtEl>
                                          <p:spTgt spid="209"/>
                                        </p:tgtEl>
                                        <p:attrNameLst>
                                          <p:attrName>ppt_h</p:attrName>
                                        </p:attrNameLst>
                                      </p:cBhvr>
                                      <p:tavLst>
                                        <p:tav tm="0">
                                          <p:val>
                                            <p:fltVal val="0"/>
                                          </p:val>
                                        </p:tav>
                                        <p:tav tm="100000">
                                          <p:val>
                                            <p:strVal val="#ppt_h"/>
                                          </p:val>
                                        </p:tav>
                                      </p:tavLst>
                                    </p:anim>
                                    <p:animEffect transition="in" filter="fade">
                                      <p:cBhvr>
                                        <p:cTn id="16" dur="500"/>
                                        <p:tgtEl>
                                          <p:spTgt spid="20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3"/>
                                        </p:tgtEl>
                                        <p:attrNameLst>
                                          <p:attrName>style.visibility</p:attrName>
                                        </p:attrNameLst>
                                      </p:cBhvr>
                                      <p:to>
                                        <p:strVal val="visible"/>
                                      </p:to>
                                    </p:set>
                                    <p:anim calcmode="lin" valueType="num">
                                      <p:cBhvr>
                                        <p:cTn id="24" dur="500" fill="hold"/>
                                        <p:tgtEl>
                                          <p:spTgt spid="223"/>
                                        </p:tgtEl>
                                        <p:attrNameLst>
                                          <p:attrName>ppt_w</p:attrName>
                                        </p:attrNameLst>
                                      </p:cBhvr>
                                      <p:tavLst>
                                        <p:tav tm="0">
                                          <p:val>
                                            <p:fltVal val="0"/>
                                          </p:val>
                                        </p:tav>
                                        <p:tav tm="100000">
                                          <p:val>
                                            <p:strVal val="#ppt_w"/>
                                          </p:val>
                                        </p:tav>
                                      </p:tavLst>
                                    </p:anim>
                                    <p:anim calcmode="lin" valueType="num">
                                      <p:cBhvr>
                                        <p:cTn id="25" dur="500" fill="hold"/>
                                        <p:tgtEl>
                                          <p:spTgt spid="223"/>
                                        </p:tgtEl>
                                        <p:attrNameLst>
                                          <p:attrName>ppt_h</p:attrName>
                                        </p:attrNameLst>
                                      </p:cBhvr>
                                      <p:tavLst>
                                        <p:tav tm="0">
                                          <p:val>
                                            <p:fltVal val="0"/>
                                          </p:val>
                                        </p:tav>
                                        <p:tav tm="100000">
                                          <p:val>
                                            <p:strVal val="#ppt_h"/>
                                          </p:val>
                                        </p:tav>
                                      </p:tavLst>
                                    </p:anim>
                                    <p:animEffect transition="in" filter="fade">
                                      <p:cBhvr>
                                        <p:cTn id="26" dur="500"/>
                                        <p:tgtEl>
                                          <p:spTgt spid="223"/>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par>
                                <p:cTn id="59" presetID="10"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 grpId="0"/>
      <p:bldP spid="3" grpId="0"/>
      <p:bldP spid="209" grpId="0" animBg="1"/>
      <p:bldP spid="223" grpId="0" animBg="1"/>
      <p:bldP spid="38" grpId="0" animBg="1"/>
      <p:bldP spid="42" grpId="0" animBg="1"/>
      <p:bldP spid="43" grpId="0" animBg="1"/>
      <p:bldP spid="4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6"/>
          <p:cNvSpPr>
            <a:spLocks/>
          </p:cNvSpPr>
          <p:nvPr/>
        </p:nvSpPr>
        <p:spPr bwMode="auto">
          <a:xfrm>
            <a:off x="3324186" y="1975089"/>
            <a:ext cx="2410210" cy="2967087"/>
          </a:xfrm>
          <a:custGeom>
            <a:avLst/>
            <a:gdLst>
              <a:gd name="T0" fmla="*/ 205 w 549"/>
              <a:gd name="T1" fmla="*/ 4 h 613"/>
              <a:gd name="T2" fmla="*/ 185 w 549"/>
              <a:gd name="T3" fmla="*/ 6 h 613"/>
              <a:gd name="T4" fmla="*/ 130 w 549"/>
              <a:gd name="T5" fmla="*/ 17 h 613"/>
              <a:gd name="T6" fmla="*/ 96 w 549"/>
              <a:gd name="T7" fmla="*/ 15 h 613"/>
              <a:gd name="T8" fmla="*/ 91 w 549"/>
              <a:gd name="T9" fmla="*/ 22 h 613"/>
              <a:gd name="T10" fmla="*/ 62 w 549"/>
              <a:gd name="T11" fmla="*/ 71 h 613"/>
              <a:gd name="T12" fmla="*/ 33 w 549"/>
              <a:gd name="T13" fmla="*/ 91 h 613"/>
              <a:gd name="T14" fmla="*/ 6 w 549"/>
              <a:gd name="T15" fmla="*/ 140 h 613"/>
              <a:gd name="T16" fmla="*/ 0 w 549"/>
              <a:gd name="T17" fmla="*/ 197 h 613"/>
              <a:gd name="T18" fmla="*/ 6 w 549"/>
              <a:gd name="T19" fmla="*/ 216 h 613"/>
              <a:gd name="T20" fmla="*/ 8 w 549"/>
              <a:gd name="T21" fmla="*/ 220 h 613"/>
              <a:gd name="T22" fmla="*/ 39 w 549"/>
              <a:gd name="T23" fmla="*/ 256 h 613"/>
              <a:gd name="T24" fmla="*/ 78 w 549"/>
              <a:gd name="T25" fmla="*/ 283 h 613"/>
              <a:gd name="T26" fmla="*/ 122 w 549"/>
              <a:gd name="T27" fmla="*/ 282 h 613"/>
              <a:gd name="T28" fmla="*/ 167 w 549"/>
              <a:gd name="T29" fmla="*/ 267 h 613"/>
              <a:gd name="T30" fmla="*/ 201 w 549"/>
              <a:gd name="T31" fmla="*/ 283 h 613"/>
              <a:gd name="T32" fmla="*/ 216 w 549"/>
              <a:gd name="T33" fmla="*/ 309 h 613"/>
              <a:gd name="T34" fmla="*/ 210 w 549"/>
              <a:gd name="T35" fmla="*/ 325 h 613"/>
              <a:gd name="T36" fmla="*/ 238 w 549"/>
              <a:gd name="T37" fmla="*/ 374 h 613"/>
              <a:gd name="T38" fmla="*/ 249 w 549"/>
              <a:gd name="T39" fmla="*/ 414 h 613"/>
              <a:gd name="T40" fmla="*/ 247 w 549"/>
              <a:gd name="T41" fmla="*/ 496 h 613"/>
              <a:gd name="T42" fmla="*/ 253 w 549"/>
              <a:gd name="T43" fmla="*/ 513 h 613"/>
              <a:gd name="T44" fmla="*/ 285 w 549"/>
              <a:gd name="T45" fmla="*/ 587 h 613"/>
              <a:gd name="T46" fmla="*/ 287 w 549"/>
              <a:gd name="T47" fmla="*/ 609 h 613"/>
              <a:gd name="T48" fmla="*/ 299 w 549"/>
              <a:gd name="T49" fmla="*/ 613 h 613"/>
              <a:gd name="T50" fmla="*/ 336 w 549"/>
              <a:gd name="T51" fmla="*/ 607 h 613"/>
              <a:gd name="T52" fmla="*/ 358 w 549"/>
              <a:gd name="T53" fmla="*/ 600 h 613"/>
              <a:gd name="T54" fmla="*/ 391 w 549"/>
              <a:gd name="T55" fmla="*/ 559 h 613"/>
              <a:gd name="T56" fmla="*/ 398 w 549"/>
              <a:gd name="T57" fmla="*/ 536 h 613"/>
              <a:gd name="T58" fmla="*/ 420 w 549"/>
              <a:gd name="T59" fmla="*/ 521 h 613"/>
              <a:gd name="T60" fmla="*/ 415 w 549"/>
              <a:gd name="T61" fmla="*/ 485 h 613"/>
              <a:gd name="T62" fmla="*/ 464 w 549"/>
              <a:gd name="T63" fmla="*/ 439 h 613"/>
              <a:gd name="T64" fmla="*/ 462 w 549"/>
              <a:gd name="T65" fmla="*/ 415 h 613"/>
              <a:gd name="T66" fmla="*/ 464 w 549"/>
              <a:gd name="T67" fmla="*/ 404 h 613"/>
              <a:gd name="T68" fmla="*/ 451 w 549"/>
              <a:gd name="T69" fmla="*/ 363 h 613"/>
              <a:gd name="T70" fmla="*/ 507 w 549"/>
              <a:gd name="T71" fmla="*/ 302 h 613"/>
              <a:gd name="T72" fmla="*/ 549 w 549"/>
              <a:gd name="T73" fmla="*/ 225 h 613"/>
              <a:gd name="T74" fmla="*/ 516 w 549"/>
              <a:gd name="T75" fmla="*/ 229 h 613"/>
              <a:gd name="T76" fmla="*/ 511 w 549"/>
              <a:gd name="T77" fmla="*/ 229 h 613"/>
              <a:gd name="T78" fmla="*/ 505 w 549"/>
              <a:gd name="T79" fmla="*/ 229 h 613"/>
              <a:gd name="T80" fmla="*/ 484 w 549"/>
              <a:gd name="T81" fmla="*/ 222 h 613"/>
              <a:gd name="T82" fmla="*/ 468 w 549"/>
              <a:gd name="T83" fmla="*/ 198 h 613"/>
              <a:gd name="T84" fmla="*/ 448 w 549"/>
              <a:gd name="T85" fmla="*/ 171 h 613"/>
              <a:gd name="T86" fmla="*/ 435 w 549"/>
              <a:gd name="T87" fmla="*/ 142 h 613"/>
              <a:gd name="T88" fmla="*/ 397 w 549"/>
              <a:gd name="T89" fmla="*/ 73 h 613"/>
              <a:gd name="T90" fmla="*/ 413 w 549"/>
              <a:gd name="T91" fmla="*/ 87 h 613"/>
              <a:gd name="T92" fmla="*/ 418 w 549"/>
              <a:gd name="T93" fmla="*/ 69 h 613"/>
              <a:gd name="T94" fmla="*/ 413 w 549"/>
              <a:gd name="T95" fmla="*/ 56 h 613"/>
              <a:gd name="T96" fmla="*/ 390 w 549"/>
              <a:gd name="T97" fmla="*/ 55 h 613"/>
              <a:gd name="T98" fmla="*/ 338 w 549"/>
              <a:gd name="T99" fmla="*/ 51 h 613"/>
              <a:gd name="T100" fmla="*/ 320 w 549"/>
              <a:gd name="T101" fmla="*/ 42 h 613"/>
              <a:gd name="T102" fmla="*/ 313 w 549"/>
              <a:gd name="T103" fmla="*/ 41 h 613"/>
              <a:gd name="T104" fmla="*/ 297 w 549"/>
              <a:gd name="T105" fmla="*/ 59 h 613"/>
              <a:gd name="T106" fmla="*/ 246 w 549"/>
              <a:gd name="T107" fmla="*/ 41 h 613"/>
              <a:gd name="T108" fmla="*/ 225 w 549"/>
              <a:gd name="T109" fmla="*/ 27 h 613"/>
              <a:gd name="T110" fmla="*/ 225 w 549"/>
              <a:gd name="T111" fmla="*/ 10 h 613"/>
              <a:gd name="T112" fmla="*/ 225 w 549"/>
              <a:gd name="T113" fmla="*/ 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9" h="613">
                <a:moveTo>
                  <a:pt x="217" y="0"/>
                </a:moveTo>
                <a:cubicBezTo>
                  <a:pt x="211" y="0"/>
                  <a:pt x="211" y="4"/>
                  <a:pt x="205" y="4"/>
                </a:cubicBezTo>
                <a:cubicBezTo>
                  <a:pt x="202" y="4"/>
                  <a:pt x="201" y="2"/>
                  <a:pt x="197" y="2"/>
                </a:cubicBezTo>
                <a:cubicBezTo>
                  <a:pt x="193" y="2"/>
                  <a:pt x="188" y="6"/>
                  <a:pt x="185" y="6"/>
                </a:cubicBezTo>
                <a:cubicBezTo>
                  <a:pt x="183" y="6"/>
                  <a:pt x="179" y="3"/>
                  <a:pt x="175" y="3"/>
                </a:cubicBezTo>
                <a:cubicBezTo>
                  <a:pt x="162" y="3"/>
                  <a:pt x="142" y="11"/>
                  <a:pt x="130" y="17"/>
                </a:cubicBezTo>
                <a:cubicBezTo>
                  <a:pt x="127" y="18"/>
                  <a:pt x="126" y="22"/>
                  <a:pt x="120" y="22"/>
                </a:cubicBezTo>
                <a:cubicBezTo>
                  <a:pt x="110" y="22"/>
                  <a:pt x="103" y="20"/>
                  <a:pt x="96" y="15"/>
                </a:cubicBezTo>
                <a:cubicBezTo>
                  <a:pt x="93" y="17"/>
                  <a:pt x="93" y="19"/>
                  <a:pt x="90" y="22"/>
                </a:cubicBezTo>
                <a:cubicBezTo>
                  <a:pt x="91" y="22"/>
                  <a:pt x="91" y="22"/>
                  <a:pt x="91" y="22"/>
                </a:cubicBezTo>
                <a:cubicBezTo>
                  <a:pt x="84" y="31"/>
                  <a:pt x="74" y="40"/>
                  <a:pt x="67" y="49"/>
                </a:cubicBezTo>
                <a:cubicBezTo>
                  <a:pt x="61" y="56"/>
                  <a:pt x="65" y="61"/>
                  <a:pt x="62" y="71"/>
                </a:cubicBezTo>
                <a:cubicBezTo>
                  <a:pt x="61" y="76"/>
                  <a:pt x="54" y="81"/>
                  <a:pt x="49" y="84"/>
                </a:cubicBezTo>
                <a:cubicBezTo>
                  <a:pt x="44" y="87"/>
                  <a:pt x="37" y="86"/>
                  <a:pt x="33" y="91"/>
                </a:cubicBezTo>
                <a:cubicBezTo>
                  <a:pt x="26" y="101"/>
                  <a:pt x="18" y="116"/>
                  <a:pt x="14" y="127"/>
                </a:cubicBezTo>
                <a:cubicBezTo>
                  <a:pt x="13" y="131"/>
                  <a:pt x="6" y="135"/>
                  <a:pt x="6" y="140"/>
                </a:cubicBezTo>
                <a:cubicBezTo>
                  <a:pt x="6" y="152"/>
                  <a:pt x="12" y="160"/>
                  <a:pt x="12" y="172"/>
                </a:cubicBezTo>
                <a:cubicBezTo>
                  <a:pt x="12" y="179"/>
                  <a:pt x="6" y="194"/>
                  <a:pt x="0" y="197"/>
                </a:cubicBezTo>
                <a:cubicBezTo>
                  <a:pt x="2" y="201"/>
                  <a:pt x="4" y="203"/>
                  <a:pt x="4" y="207"/>
                </a:cubicBezTo>
                <a:cubicBezTo>
                  <a:pt x="4" y="209"/>
                  <a:pt x="6" y="212"/>
                  <a:pt x="6" y="216"/>
                </a:cubicBezTo>
                <a:cubicBezTo>
                  <a:pt x="5" y="216"/>
                  <a:pt x="5" y="216"/>
                  <a:pt x="5" y="216"/>
                </a:cubicBezTo>
                <a:cubicBezTo>
                  <a:pt x="6" y="218"/>
                  <a:pt x="7" y="218"/>
                  <a:pt x="8" y="220"/>
                </a:cubicBezTo>
                <a:cubicBezTo>
                  <a:pt x="8" y="221"/>
                  <a:pt x="23" y="234"/>
                  <a:pt x="25" y="236"/>
                </a:cubicBezTo>
                <a:cubicBezTo>
                  <a:pt x="32" y="241"/>
                  <a:pt x="34" y="248"/>
                  <a:pt x="39" y="256"/>
                </a:cubicBezTo>
                <a:cubicBezTo>
                  <a:pt x="45" y="265"/>
                  <a:pt x="62" y="275"/>
                  <a:pt x="70" y="281"/>
                </a:cubicBezTo>
                <a:cubicBezTo>
                  <a:pt x="71" y="282"/>
                  <a:pt x="75" y="283"/>
                  <a:pt x="78" y="283"/>
                </a:cubicBezTo>
                <a:cubicBezTo>
                  <a:pt x="89" y="283"/>
                  <a:pt x="94" y="277"/>
                  <a:pt x="105" y="277"/>
                </a:cubicBezTo>
                <a:cubicBezTo>
                  <a:pt x="111" y="277"/>
                  <a:pt x="118" y="282"/>
                  <a:pt x="122" y="282"/>
                </a:cubicBezTo>
                <a:cubicBezTo>
                  <a:pt x="126" y="282"/>
                  <a:pt x="128" y="278"/>
                  <a:pt x="132" y="277"/>
                </a:cubicBezTo>
                <a:cubicBezTo>
                  <a:pt x="143" y="273"/>
                  <a:pt x="153" y="267"/>
                  <a:pt x="167" y="267"/>
                </a:cubicBezTo>
                <a:cubicBezTo>
                  <a:pt x="179" y="267"/>
                  <a:pt x="181" y="283"/>
                  <a:pt x="189" y="283"/>
                </a:cubicBezTo>
                <a:cubicBezTo>
                  <a:pt x="192" y="283"/>
                  <a:pt x="196" y="283"/>
                  <a:pt x="201" y="283"/>
                </a:cubicBezTo>
                <a:cubicBezTo>
                  <a:pt x="211" y="283"/>
                  <a:pt x="216" y="289"/>
                  <a:pt x="219" y="295"/>
                </a:cubicBezTo>
                <a:cubicBezTo>
                  <a:pt x="216" y="297"/>
                  <a:pt x="216" y="306"/>
                  <a:pt x="216" y="309"/>
                </a:cubicBezTo>
                <a:cubicBezTo>
                  <a:pt x="216" y="310"/>
                  <a:pt x="215" y="311"/>
                  <a:pt x="216" y="313"/>
                </a:cubicBezTo>
                <a:cubicBezTo>
                  <a:pt x="214" y="315"/>
                  <a:pt x="210" y="322"/>
                  <a:pt x="210" y="325"/>
                </a:cubicBezTo>
                <a:cubicBezTo>
                  <a:pt x="210" y="338"/>
                  <a:pt x="226" y="348"/>
                  <a:pt x="233" y="357"/>
                </a:cubicBezTo>
                <a:cubicBezTo>
                  <a:pt x="237" y="362"/>
                  <a:pt x="236" y="369"/>
                  <a:pt x="238" y="374"/>
                </a:cubicBezTo>
                <a:cubicBezTo>
                  <a:pt x="241" y="381"/>
                  <a:pt x="243" y="385"/>
                  <a:pt x="245" y="398"/>
                </a:cubicBezTo>
                <a:cubicBezTo>
                  <a:pt x="246" y="404"/>
                  <a:pt x="249" y="407"/>
                  <a:pt x="249" y="414"/>
                </a:cubicBezTo>
                <a:cubicBezTo>
                  <a:pt x="249" y="429"/>
                  <a:pt x="231" y="434"/>
                  <a:pt x="231" y="453"/>
                </a:cubicBezTo>
                <a:cubicBezTo>
                  <a:pt x="231" y="472"/>
                  <a:pt x="239" y="482"/>
                  <a:pt x="247" y="496"/>
                </a:cubicBezTo>
                <a:cubicBezTo>
                  <a:pt x="250" y="500"/>
                  <a:pt x="253" y="501"/>
                  <a:pt x="253" y="505"/>
                </a:cubicBezTo>
                <a:cubicBezTo>
                  <a:pt x="253" y="507"/>
                  <a:pt x="253" y="508"/>
                  <a:pt x="253" y="513"/>
                </a:cubicBezTo>
                <a:cubicBezTo>
                  <a:pt x="253" y="538"/>
                  <a:pt x="266" y="554"/>
                  <a:pt x="276" y="572"/>
                </a:cubicBezTo>
                <a:cubicBezTo>
                  <a:pt x="278" y="574"/>
                  <a:pt x="285" y="583"/>
                  <a:pt x="285" y="587"/>
                </a:cubicBezTo>
                <a:cubicBezTo>
                  <a:pt x="285" y="590"/>
                  <a:pt x="284" y="592"/>
                  <a:pt x="282" y="595"/>
                </a:cubicBezTo>
                <a:cubicBezTo>
                  <a:pt x="284" y="597"/>
                  <a:pt x="287" y="603"/>
                  <a:pt x="287" y="609"/>
                </a:cubicBezTo>
                <a:cubicBezTo>
                  <a:pt x="287" y="609"/>
                  <a:pt x="288" y="608"/>
                  <a:pt x="290" y="607"/>
                </a:cubicBezTo>
                <a:cubicBezTo>
                  <a:pt x="291" y="611"/>
                  <a:pt x="294" y="613"/>
                  <a:pt x="299" y="613"/>
                </a:cubicBezTo>
                <a:cubicBezTo>
                  <a:pt x="309" y="613"/>
                  <a:pt x="317" y="605"/>
                  <a:pt x="328" y="605"/>
                </a:cubicBezTo>
                <a:cubicBezTo>
                  <a:pt x="332" y="605"/>
                  <a:pt x="333" y="607"/>
                  <a:pt x="336" y="607"/>
                </a:cubicBezTo>
                <a:cubicBezTo>
                  <a:pt x="339" y="607"/>
                  <a:pt x="341" y="606"/>
                  <a:pt x="345" y="605"/>
                </a:cubicBezTo>
                <a:cubicBezTo>
                  <a:pt x="346" y="600"/>
                  <a:pt x="353" y="603"/>
                  <a:pt x="358" y="600"/>
                </a:cubicBezTo>
                <a:cubicBezTo>
                  <a:pt x="369" y="595"/>
                  <a:pt x="372" y="587"/>
                  <a:pt x="379" y="578"/>
                </a:cubicBezTo>
                <a:cubicBezTo>
                  <a:pt x="384" y="572"/>
                  <a:pt x="384" y="566"/>
                  <a:pt x="391" y="559"/>
                </a:cubicBezTo>
                <a:cubicBezTo>
                  <a:pt x="394" y="556"/>
                  <a:pt x="402" y="550"/>
                  <a:pt x="402" y="542"/>
                </a:cubicBezTo>
                <a:cubicBezTo>
                  <a:pt x="402" y="539"/>
                  <a:pt x="400" y="537"/>
                  <a:pt x="398" y="536"/>
                </a:cubicBezTo>
                <a:cubicBezTo>
                  <a:pt x="401" y="529"/>
                  <a:pt x="405" y="526"/>
                  <a:pt x="412" y="523"/>
                </a:cubicBezTo>
                <a:cubicBezTo>
                  <a:pt x="414" y="522"/>
                  <a:pt x="419" y="523"/>
                  <a:pt x="420" y="521"/>
                </a:cubicBezTo>
                <a:cubicBezTo>
                  <a:pt x="422" y="518"/>
                  <a:pt x="423" y="509"/>
                  <a:pt x="423" y="504"/>
                </a:cubicBezTo>
                <a:cubicBezTo>
                  <a:pt x="423" y="496"/>
                  <a:pt x="415" y="492"/>
                  <a:pt x="415" y="485"/>
                </a:cubicBezTo>
                <a:cubicBezTo>
                  <a:pt x="415" y="482"/>
                  <a:pt x="419" y="477"/>
                  <a:pt x="423" y="477"/>
                </a:cubicBezTo>
                <a:cubicBezTo>
                  <a:pt x="426" y="458"/>
                  <a:pt x="464" y="461"/>
                  <a:pt x="464" y="439"/>
                </a:cubicBezTo>
                <a:cubicBezTo>
                  <a:pt x="464" y="436"/>
                  <a:pt x="463" y="435"/>
                  <a:pt x="461" y="433"/>
                </a:cubicBezTo>
                <a:cubicBezTo>
                  <a:pt x="461" y="425"/>
                  <a:pt x="462" y="420"/>
                  <a:pt x="462" y="415"/>
                </a:cubicBezTo>
                <a:cubicBezTo>
                  <a:pt x="462" y="408"/>
                  <a:pt x="462" y="408"/>
                  <a:pt x="462" y="408"/>
                </a:cubicBezTo>
                <a:cubicBezTo>
                  <a:pt x="462" y="408"/>
                  <a:pt x="464" y="406"/>
                  <a:pt x="464" y="404"/>
                </a:cubicBezTo>
                <a:cubicBezTo>
                  <a:pt x="464" y="398"/>
                  <a:pt x="454" y="394"/>
                  <a:pt x="454" y="384"/>
                </a:cubicBezTo>
                <a:cubicBezTo>
                  <a:pt x="454" y="376"/>
                  <a:pt x="451" y="372"/>
                  <a:pt x="451" y="363"/>
                </a:cubicBezTo>
                <a:cubicBezTo>
                  <a:pt x="451" y="355"/>
                  <a:pt x="459" y="353"/>
                  <a:pt x="461" y="346"/>
                </a:cubicBezTo>
                <a:cubicBezTo>
                  <a:pt x="468" y="321"/>
                  <a:pt x="488" y="316"/>
                  <a:pt x="507" y="302"/>
                </a:cubicBezTo>
                <a:cubicBezTo>
                  <a:pt x="517" y="293"/>
                  <a:pt x="521" y="283"/>
                  <a:pt x="529" y="272"/>
                </a:cubicBezTo>
                <a:cubicBezTo>
                  <a:pt x="536" y="262"/>
                  <a:pt x="549" y="241"/>
                  <a:pt x="549" y="225"/>
                </a:cubicBezTo>
                <a:cubicBezTo>
                  <a:pt x="549" y="223"/>
                  <a:pt x="548" y="223"/>
                  <a:pt x="547" y="221"/>
                </a:cubicBezTo>
                <a:cubicBezTo>
                  <a:pt x="537" y="223"/>
                  <a:pt x="527" y="228"/>
                  <a:pt x="516" y="229"/>
                </a:cubicBezTo>
                <a:cubicBezTo>
                  <a:pt x="515" y="229"/>
                  <a:pt x="515" y="230"/>
                  <a:pt x="514" y="230"/>
                </a:cubicBezTo>
                <a:cubicBezTo>
                  <a:pt x="513" y="230"/>
                  <a:pt x="512" y="229"/>
                  <a:pt x="511" y="229"/>
                </a:cubicBezTo>
                <a:cubicBezTo>
                  <a:pt x="510" y="229"/>
                  <a:pt x="509" y="229"/>
                  <a:pt x="508" y="229"/>
                </a:cubicBezTo>
                <a:cubicBezTo>
                  <a:pt x="507" y="229"/>
                  <a:pt x="506" y="229"/>
                  <a:pt x="505" y="229"/>
                </a:cubicBezTo>
                <a:cubicBezTo>
                  <a:pt x="501" y="231"/>
                  <a:pt x="501" y="234"/>
                  <a:pt x="496" y="234"/>
                </a:cubicBezTo>
                <a:cubicBezTo>
                  <a:pt x="491" y="234"/>
                  <a:pt x="488" y="225"/>
                  <a:pt x="484" y="222"/>
                </a:cubicBezTo>
                <a:cubicBezTo>
                  <a:pt x="487" y="219"/>
                  <a:pt x="484" y="218"/>
                  <a:pt x="484" y="213"/>
                </a:cubicBezTo>
                <a:cubicBezTo>
                  <a:pt x="475" y="213"/>
                  <a:pt x="472" y="202"/>
                  <a:pt x="468" y="198"/>
                </a:cubicBezTo>
                <a:cubicBezTo>
                  <a:pt x="463" y="195"/>
                  <a:pt x="460" y="194"/>
                  <a:pt x="455" y="190"/>
                </a:cubicBezTo>
                <a:cubicBezTo>
                  <a:pt x="450" y="185"/>
                  <a:pt x="453" y="177"/>
                  <a:pt x="448" y="171"/>
                </a:cubicBezTo>
                <a:cubicBezTo>
                  <a:pt x="444" y="165"/>
                  <a:pt x="438" y="165"/>
                  <a:pt x="435" y="157"/>
                </a:cubicBezTo>
                <a:cubicBezTo>
                  <a:pt x="435" y="142"/>
                  <a:pt x="435" y="142"/>
                  <a:pt x="435" y="142"/>
                </a:cubicBezTo>
                <a:cubicBezTo>
                  <a:pt x="431" y="139"/>
                  <a:pt x="423" y="126"/>
                  <a:pt x="424" y="121"/>
                </a:cubicBezTo>
                <a:cubicBezTo>
                  <a:pt x="397" y="73"/>
                  <a:pt x="397" y="73"/>
                  <a:pt x="397" y="73"/>
                </a:cubicBezTo>
                <a:cubicBezTo>
                  <a:pt x="397" y="68"/>
                  <a:pt x="397" y="68"/>
                  <a:pt x="397" y="68"/>
                </a:cubicBezTo>
                <a:cubicBezTo>
                  <a:pt x="402" y="73"/>
                  <a:pt x="407" y="86"/>
                  <a:pt x="413" y="87"/>
                </a:cubicBezTo>
                <a:cubicBezTo>
                  <a:pt x="414" y="84"/>
                  <a:pt x="417" y="77"/>
                  <a:pt x="418" y="73"/>
                </a:cubicBezTo>
                <a:cubicBezTo>
                  <a:pt x="418" y="71"/>
                  <a:pt x="418" y="70"/>
                  <a:pt x="418" y="69"/>
                </a:cubicBezTo>
                <a:cubicBezTo>
                  <a:pt x="414" y="59"/>
                  <a:pt x="414" y="59"/>
                  <a:pt x="414" y="59"/>
                </a:cubicBezTo>
                <a:cubicBezTo>
                  <a:pt x="413" y="58"/>
                  <a:pt x="413" y="57"/>
                  <a:pt x="413" y="56"/>
                </a:cubicBezTo>
                <a:cubicBezTo>
                  <a:pt x="409" y="57"/>
                  <a:pt x="409" y="58"/>
                  <a:pt x="405" y="58"/>
                </a:cubicBezTo>
                <a:cubicBezTo>
                  <a:pt x="399" y="58"/>
                  <a:pt x="395" y="55"/>
                  <a:pt x="390" y="55"/>
                </a:cubicBezTo>
                <a:cubicBezTo>
                  <a:pt x="381" y="55"/>
                  <a:pt x="378" y="59"/>
                  <a:pt x="369" y="59"/>
                </a:cubicBezTo>
                <a:cubicBezTo>
                  <a:pt x="360" y="59"/>
                  <a:pt x="347" y="55"/>
                  <a:pt x="338" y="51"/>
                </a:cubicBezTo>
                <a:cubicBezTo>
                  <a:pt x="333" y="50"/>
                  <a:pt x="327" y="52"/>
                  <a:pt x="324" y="48"/>
                </a:cubicBezTo>
                <a:cubicBezTo>
                  <a:pt x="323" y="47"/>
                  <a:pt x="320" y="46"/>
                  <a:pt x="320" y="42"/>
                </a:cubicBezTo>
                <a:cubicBezTo>
                  <a:pt x="314" y="42"/>
                  <a:pt x="314" y="42"/>
                  <a:pt x="314" y="42"/>
                </a:cubicBezTo>
                <a:cubicBezTo>
                  <a:pt x="313" y="41"/>
                  <a:pt x="313" y="41"/>
                  <a:pt x="313" y="41"/>
                </a:cubicBezTo>
                <a:cubicBezTo>
                  <a:pt x="304" y="44"/>
                  <a:pt x="297" y="44"/>
                  <a:pt x="297" y="53"/>
                </a:cubicBezTo>
                <a:cubicBezTo>
                  <a:pt x="297" y="55"/>
                  <a:pt x="297" y="57"/>
                  <a:pt x="297" y="59"/>
                </a:cubicBezTo>
                <a:cubicBezTo>
                  <a:pt x="297" y="60"/>
                  <a:pt x="294" y="63"/>
                  <a:pt x="292" y="63"/>
                </a:cubicBezTo>
                <a:cubicBezTo>
                  <a:pt x="271" y="63"/>
                  <a:pt x="264" y="41"/>
                  <a:pt x="246" y="41"/>
                </a:cubicBezTo>
                <a:cubicBezTo>
                  <a:pt x="244" y="41"/>
                  <a:pt x="241" y="41"/>
                  <a:pt x="238" y="41"/>
                </a:cubicBezTo>
                <a:cubicBezTo>
                  <a:pt x="233" y="41"/>
                  <a:pt x="225" y="34"/>
                  <a:pt x="225" y="27"/>
                </a:cubicBezTo>
                <a:cubicBezTo>
                  <a:pt x="225" y="23"/>
                  <a:pt x="229" y="21"/>
                  <a:pt x="229" y="17"/>
                </a:cubicBezTo>
                <a:cubicBezTo>
                  <a:pt x="229" y="14"/>
                  <a:pt x="225" y="13"/>
                  <a:pt x="225" y="10"/>
                </a:cubicBezTo>
                <a:cubicBezTo>
                  <a:pt x="225" y="7"/>
                  <a:pt x="229" y="7"/>
                  <a:pt x="229" y="3"/>
                </a:cubicBezTo>
                <a:cubicBezTo>
                  <a:pt x="228" y="3"/>
                  <a:pt x="227" y="5"/>
                  <a:pt x="225" y="5"/>
                </a:cubicBezTo>
                <a:cubicBezTo>
                  <a:pt x="221" y="5"/>
                  <a:pt x="222" y="0"/>
                  <a:pt x="217" y="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
        <p:nvSpPr>
          <p:cNvPr id="2" name="Text Placeholder 1"/>
          <p:cNvSpPr>
            <a:spLocks noGrp="1"/>
          </p:cNvSpPr>
          <p:nvPr>
            <p:ph type="body" sz="quarter" idx="17"/>
          </p:nvPr>
        </p:nvSpPr>
        <p:spPr/>
        <p:txBody>
          <a:bodyPr>
            <a:normAutofit/>
          </a:bodyPr>
          <a:lstStyle/>
          <a:p>
            <a:r>
              <a:rPr lang="en-US" sz="1000" b="1" dirty="0" smtClean="0">
                <a:solidFill>
                  <a:schemeClr val="tx2"/>
                </a:solidFill>
              </a:rPr>
              <a:t>AFRICA</a:t>
            </a:r>
            <a:endParaRPr lang="en-US" sz="1000" dirty="0">
              <a:solidFill>
                <a:schemeClr val="tx2"/>
              </a:solidFill>
            </a:endParaRP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a:p>
            <a:endParaRPr lang="en-US" dirty="0">
              <a:solidFill>
                <a:schemeClr val="tx2"/>
              </a:solidFill>
            </a:endParaRPr>
          </a:p>
          <a:p>
            <a:endParaRPr lang="en-US" dirty="0">
              <a:solidFill>
                <a:schemeClr val="tx2"/>
              </a:solidFill>
            </a:endParaRPr>
          </a:p>
        </p:txBody>
      </p:sp>
      <p:sp>
        <p:nvSpPr>
          <p:cNvPr id="4" name="Title 3"/>
          <p:cNvSpPr>
            <a:spLocks noGrp="1"/>
          </p:cNvSpPr>
          <p:nvPr>
            <p:ph type="ctrTitle"/>
          </p:nvPr>
        </p:nvSpPr>
        <p:spPr/>
        <p:txBody>
          <a:bodyPr/>
          <a:lstStyle/>
          <a:p>
            <a:r>
              <a:rPr lang="en-US" b="1" dirty="0" smtClean="0"/>
              <a:t>AFRICA</a:t>
            </a:r>
            <a:r>
              <a:rPr lang="en-US" dirty="0" smtClean="0"/>
              <a:t> MAP</a:t>
            </a:r>
            <a:endParaRPr lang="en-US" b="1" dirty="0"/>
          </a:p>
        </p:txBody>
      </p:sp>
      <p:cxnSp>
        <p:nvCxnSpPr>
          <p:cNvPr id="210" name="Straight Connector 209"/>
          <p:cNvCxnSpPr/>
          <p:nvPr/>
        </p:nvCxnSpPr>
        <p:spPr>
          <a:xfrm>
            <a:off x="3095625" y="1790265"/>
            <a:ext cx="0" cy="5067736"/>
          </a:xfrm>
          <a:prstGeom prst="line">
            <a:avLst/>
          </a:prstGeom>
          <a:ln w="9525" cmpd="sng">
            <a:solidFill>
              <a:schemeClr val="tx1">
                <a:lumMod val="50000"/>
                <a:lumOff val="50000"/>
              </a:schemeClr>
            </a:solidFill>
            <a:prstDash val="sysDash"/>
            <a:headEnd type="oval"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027350" y="1790265"/>
            <a:ext cx="0" cy="5067736"/>
          </a:xfrm>
          <a:prstGeom prst="line">
            <a:avLst/>
          </a:prstGeom>
          <a:ln w="9525" cmpd="sng">
            <a:solidFill>
              <a:schemeClr val="tx1">
                <a:lumMod val="50000"/>
                <a:lumOff val="50000"/>
              </a:schemeClr>
            </a:solidFill>
            <a:prstDash val="sysDash"/>
            <a:headEnd type="oval" w="sm" len="sm"/>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319654" y="5522347"/>
            <a:ext cx="2424545" cy="583019"/>
            <a:chOff x="3319652" y="4149380"/>
            <a:chExt cx="2424545" cy="437264"/>
          </a:xfrm>
        </p:grpSpPr>
        <p:sp>
          <p:nvSpPr>
            <p:cNvPr id="46" name="AutoShape 124"/>
            <p:cNvSpPr>
              <a:spLocks/>
            </p:cNvSpPr>
            <p:nvPr/>
          </p:nvSpPr>
          <p:spPr bwMode="auto">
            <a:xfrm>
              <a:off x="3385129" y="4201134"/>
              <a:ext cx="169459" cy="328110"/>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rgbClr val="404040"/>
            </a:solidFill>
            <a:ln>
              <a:noFill/>
            </a:ln>
          </p:spPr>
          <p:txBody>
            <a:bodyPr lIns="0" tIns="0" rIns="0" bIns="0"/>
            <a:lstStyle/>
            <a:p>
              <a:endParaRPr lang="en-US">
                <a:latin typeface="Open Sans"/>
                <a:cs typeface="Open Sans"/>
              </a:endParaRPr>
            </a:p>
          </p:txBody>
        </p:sp>
        <p:sp>
          <p:nvSpPr>
            <p:cNvPr id="47" name="AutoShape 137"/>
            <p:cNvSpPr>
              <a:spLocks/>
            </p:cNvSpPr>
            <p:nvPr/>
          </p:nvSpPr>
          <p:spPr bwMode="auto">
            <a:xfrm>
              <a:off x="4636248" y="4201134"/>
              <a:ext cx="147044" cy="326317"/>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rgbClr val="404040"/>
            </a:solidFill>
            <a:ln>
              <a:noFill/>
            </a:ln>
          </p:spPr>
          <p:txBody>
            <a:bodyPr lIns="0" tIns="0" rIns="0" bIns="0"/>
            <a:lstStyle/>
            <a:p>
              <a:endParaRPr lang="en-US">
                <a:latin typeface="Open Sans"/>
                <a:cs typeface="Open Sans"/>
              </a:endParaRPr>
            </a:p>
          </p:txBody>
        </p:sp>
        <p:sp>
          <p:nvSpPr>
            <p:cNvPr id="48" name="Rectangle 129"/>
            <p:cNvSpPr>
              <a:spLocks/>
            </p:cNvSpPr>
            <p:nvPr/>
          </p:nvSpPr>
          <p:spPr bwMode="auto">
            <a:xfrm>
              <a:off x="3650936" y="4170773"/>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1,500K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nvGrpSpPr>
            <p:cNvPr id="49" name="Group 48"/>
            <p:cNvGrpSpPr/>
            <p:nvPr/>
          </p:nvGrpSpPr>
          <p:grpSpPr>
            <a:xfrm>
              <a:off x="3319652" y="4149380"/>
              <a:ext cx="2424545" cy="437264"/>
              <a:chOff x="438728" y="3173008"/>
              <a:chExt cx="2424545" cy="437264"/>
            </a:xfrm>
          </p:grpSpPr>
          <p:cxnSp>
            <p:nvCxnSpPr>
              <p:cNvPr id="50" name="Straight Connector 49"/>
              <p:cNvCxnSpPr/>
              <p:nvPr/>
            </p:nvCxnSpPr>
            <p:spPr>
              <a:xfrm>
                <a:off x="438728" y="3610272"/>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38728" y="3173008"/>
                <a:ext cx="2424545"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640703" y="3173008"/>
                <a:ext cx="0" cy="43726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3" name="Rectangle 129"/>
            <p:cNvSpPr>
              <a:spLocks/>
            </p:cNvSpPr>
            <p:nvPr/>
          </p:nvSpPr>
          <p:spPr bwMode="auto">
            <a:xfrm>
              <a:off x="4871053" y="4177638"/>
              <a:ext cx="859415" cy="390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dirty="0" smtClean="0">
                  <a:solidFill>
                    <a:schemeClr val="tx1">
                      <a:lumMod val="75000"/>
                      <a:lumOff val="25000"/>
                    </a:schemeClr>
                  </a:solidFill>
                  <a:latin typeface="Open Sans"/>
                  <a:ea typeface="ＭＳ Ｐゴシック" charset="0"/>
                  <a:cs typeface="Open Sans"/>
                  <a:sym typeface="Helvetica" charset="0"/>
                </a:rPr>
                <a:t>3,100K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chemeClr val="tx1">
                      <a:lumMod val="75000"/>
                      <a:lumOff val="25000"/>
                    </a:schemeClr>
                  </a:solidFill>
                  <a:latin typeface="Open Sans"/>
                  <a:ea typeface="ＭＳ Ｐゴシック" charset="0"/>
                  <a:cs typeface="Open Sans"/>
                  <a:sym typeface="Helvetica" charset="0"/>
                </a:rPr>
                <a:t>FEMALES</a:t>
              </a:r>
              <a:endParaRPr lang="en-US" sz="700" dirty="0">
                <a:solidFill>
                  <a:schemeClr val="tx1">
                    <a:lumMod val="75000"/>
                    <a:lumOff val="25000"/>
                  </a:schemeClr>
                </a:solidFill>
                <a:latin typeface="Open Sans"/>
                <a:ea typeface="ＭＳ Ｐゴシック" charset="0"/>
                <a:cs typeface="Open Sans"/>
                <a:sym typeface="Helvetica" charset="0"/>
              </a:endParaRPr>
            </a:p>
          </p:txBody>
        </p:sp>
      </p:grpSp>
      <p:sp>
        <p:nvSpPr>
          <p:cNvPr id="35" name="Rectangle 129"/>
          <p:cNvSpPr>
            <a:spLocks/>
          </p:cNvSpPr>
          <p:nvPr/>
        </p:nvSpPr>
        <p:spPr bwMode="auto">
          <a:xfrm>
            <a:off x="3785742" y="2513048"/>
            <a:ext cx="859415" cy="52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smtClean="0">
                <a:solidFill>
                  <a:srgbClr val="FFFFFF"/>
                </a:solidFill>
                <a:latin typeface="Open Sans"/>
                <a:ea typeface="ＭＳ Ｐゴシック" charset="0"/>
                <a:cs typeface="Open Sans"/>
                <a:sym typeface="Helvetica" charset="0"/>
              </a:rPr>
              <a:t>4,600K</a:t>
            </a:r>
          </a:p>
        </p:txBody>
      </p:sp>
      <p:sp>
        <p:nvSpPr>
          <p:cNvPr id="44" name="Rectangle 43"/>
          <p:cNvSpPr/>
          <p:nvPr/>
        </p:nvSpPr>
        <p:spPr>
          <a:xfrm>
            <a:off x="6738058" y="4686771"/>
            <a:ext cx="2060795" cy="2348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6738056" y="4686771"/>
            <a:ext cx="1270000" cy="2348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 Placeholder 1"/>
          <p:cNvSpPr txBox="1">
            <a:spLocks/>
          </p:cNvSpPr>
          <p:nvPr/>
        </p:nvSpPr>
        <p:spPr>
          <a:xfrm>
            <a:off x="6625278" y="1750849"/>
            <a:ext cx="2173575" cy="1176122"/>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b="1" dirty="0" smtClean="0">
                <a:solidFill>
                  <a:schemeClr val="tx2"/>
                </a:solidFill>
              </a:rPr>
              <a:t>ANALYSIS</a:t>
            </a:r>
            <a:endParaRPr lang="en-US" sz="1000" dirty="0" smtClean="0">
              <a:solidFill>
                <a:schemeClr val="tx2"/>
              </a:solidFill>
            </a:endParaRPr>
          </a:p>
          <a:p>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 when an unknown printer took a galley of type and scrambled it to make a type specimen book. </a:t>
            </a:r>
          </a:p>
          <a:p>
            <a:endParaRPr lang="en-US" dirty="0">
              <a:solidFill>
                <a:schemeClr val="tx2"/>
              </a:solidFill>
            </a:endParaRPr>
          </a:p>
        </p:txBody>
      </p:sp>
      <p:sp>
        <p:nvSpPr>
          <p:cNvPr id="68" name="TextBox 67"/>
          <p:cNvSpPr txBox="1"/>
          <p:nvPr/>
        </p:nvSpPr>
        <p:spPr>
          <a:xfrm>
            <a:off x="6331857" y="4567543"/>
            <a:ext cx="431379" cy="1408078"/>
          </a:xfrm>
          <a:prstGeom prst="rect">
            <a:avLst/>
          </a:prstGeom>
          <a:noFill/>
        </p:spPr>
        <p:txBody>
          <a:bodyPr wrap="square" rtlCol="0">
            <a:spAutoFit/>
          </a:bodyPr>
          <a:lstStyle/>
          <a:p>
            <a:pPr algn="just">
              <a:lnSpc>
                <a:spcPct val="70000"/>
              </a:lnSpc>
            </a:pPr>
            <a:r>
              <a:rPr lang="en-US" sz="3000" dirty="0" smtClean="0">
                <a:solidFill>
                  <a:schemeClr val="tx1">
                    <a:lumMod val="75000"/>
                    <a:lumOff val="25000"/>
                  </a:schemeClr>
                </a:solidFill>
                <a:latin typeface="EntypoSocial"/>
                <a:cs typeface="EntypoSocial"/>
              </a:rPr>
              <a:t> </a:t>
            </a:r>
          </a:p>
          <a:p>
            <a:pPr algn="just">
              <a:lnSpc>
                <a:spcPct val="70000"/>
              </a:lnSpc>
            </a:pPr>
            <a:r>
              <a:rPr lang="en-US" sz="3000" dirty="0" smtClean="0">
                <a:solidFill>
                  <a:schemeClr val="tx1">
                    <a:lumMod val="75000"/>
                    <a:lumOff val="25000"/>
                  </a:schemeClr>
                </a:solidFill>
                <a:latin typeface="EntypoSocial"/>
                <a:cs typeface="EntypoSocial"/>
              </a:rPr>
              <a:t></a:t>
            </a:r>
          </a:p>
          <a:p>
            <a:pPr algn="just">
              <a:lnSpc>
                <a:spcPct val="70000"/>
              </a:lnSpc>
            </a:pPr>
            <a:r>
              <a:rPr lang="en-US" sz="3000" dirty="0" smtClean="0">
                <a:solidFill>
                  <a:schemeClr val="tx1">
                    <a:lumMod val="75000"/>
                    <a:lumOff val="25000"/>
                  </a:schemeClr>
                </a:solidFill>
                <a:latin typeface="EntypoSocial"/>
                <a:cs typeface="EntypoSocial"/>
              </a:rPr>
              <a:t> </a:t>
            </a:r>
          </a:p>
          <a:p>
            <a:pPr algn="just">
              <a:lnSpc>
                <a:spcPct val="70000"/>
              </a:lnSpc>
            </a:pPr>
            <a:r>
              <a:rPr lang="en-US" sz="3000" dirty="0" smtClean="0">
                <a:solidFill>
                  <a:schemeClr val="tx1">
                    <a:lumMod val="75000"/>
                    <a:lumOff val="25000"/>
                  </a:schemeClr>
                </a:solidFill>
                <a:latin typeface="EntypoSocial"/>
                <a:cs typeface="EntypoSocial"/>
              </a:rPr>
              <a:t></a:t>
            </a:r>
            <a:endParaRPr lang="en-US" sz="3000" dirty="0">
              <a:solidFill>
                <a:schemeClr val="tx1">
                  <a:lumMod val="75000"/>
                  <a:lumOff val="25000"/>
                </a:schemeClr>
              </a:solidFill>
              <a:latin typeface="EntypoSocial"/>
              <a:cs typeface="EntypoSocial"/>
            </a:endParaRPr>
          </a:p>
        </p:txBody>
      </p:sp>
      <p:sp>
        <p:nvSpPr>
          <p:cNvPr id="69" name="Rectangle 68"/>
          <p:cNvSpPr/>
          <p:nvPr/>
        </p:nvSpPr>
        <p:spPr>
          <a:xfrm>
            <a:off x="6738058" y="4982505"/>
            <a:ext cx="2060795" cy="2348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6738056" y="4982505"/>
            <a:ext cx="1630452" cy="2348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6738058" y="5284325"/>
            <a:ext cx="2060795" cy="2348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738056" y="5284325"/>
            <a:ext cx="945444" cy="2348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6738058" y="5589003"/>
            <a:ext cx="2060795" cy="2348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6738056" y="5589003"/>
            <a:ext cx="1904104" cy="2348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 Placeholder 58"/>
          <p:cNvSpPr txBox="1">
            <a:spLocks/>
          </p:cNvSpPr>
          <p:nvPr/>
        </p:nvSpPr>
        <p:spPr>
          <a:xfrm>
            <a:off x="6747754" y="4678988"/>
            <a:ext cx="390935" cy="25206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b="1" dirty="0" smtClean="0">
                <a:solidFill>
                  <a:schemeClr val="bg1"/>
                </a:solidFill>
              </a:rPr>
              <a:t>55%</a:t>
            </a:r>
            <a:endParaRPr lang="en-US" b="1" dirty="0">
              <a:solidFill>
                <a:schemeClr val="bg1"/>
              </a:solidFill>
            </a:endParaRPr>
          </a:p>
        </p:txBody>
      </p:sp>
      <p:sp>
        <p:nvSpPr>
          <p:cNvPr id="75" name="Text Placeholder 58"/>
          <p:cNvSpPr txBox="1">
            <a:spLocks/>
          </p:cNvSpPr>
          <p:nvPr/>
        </p:nvSpPr>
        <p:spPr>
          <a:xfrm>
            <a:off x="6749124" y="4982268"/>
            <a:ext cx="390935" cy="25206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b="1" dirty="0" smtClean="0">
                <a:solidFill>
                  <a:schemeClr val="bg1"/>
                </a:solidFill>
              </a:rPr>
              <a:t>75%</a:t>
            </a:r>
            <a:endParaRPr lang="en-US" b="1" dirty="0">
              <a:solidFill>
                <a:schemeClr val="bg1"/>
              </a:solidFill>
            </a:endParaRPr>
          </a:p>
        </p:txBody>
      </p:sp>
      <p:sp>
        <p:nvSpPr>
          <p:cNvPr id="76" name="Text Placeholder 58"/>
          <p:cNvSpPr txBox="1">
            <a:spLocks/>
          </p:cNvSpPr>
          <p:nvPr/>
        </p:nvSpPr>
        <p:spPr>
          <a:xfrm>
            <a:off x="6746384" y="5283002"/>
            <a:ext cx="390935" cy="25206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b="1" dirty="0" smtClean="0">
                <a:solidFill>
                  <a:schemeClr val="bg1"/>
                </a:solidFill>
              </a:rPr>
              <a:t>35%</a:t>
            </a:r>
            <a:endParaRPr lang="en-US" b="1" dirty="0">
              <a:solidFill>
                <a:schemeClr val="bg1"/>
              </a:solidFill>
            </a:endParaRPr>
          </a:p>
        </p:txBody>
      </p:sp>
      <p:sp>
        <p:nvSpPr>
          <p:cNvPr id="77" name="Text Placeholder 58"/>
          <p:cNvSpPr txBox="1">
            <a:spLocks/>
          </p:cNvSpPr>
          <p:nvPr/>
        </p:nvSpPr>
        <p:spPr>
          <a:xfrm>
            <a:off x="6747754" y="5586281"/>
            <a:ext cx="390935" cy="25206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b="1" dirty="0" smtClean="0">
                <a:solidFill>
                  <a:schemeClr val="bg1"/>
                </a:solidFill>
              </a:rPr>
              <a:t>95%</a:t>
            </a:r>
            <a:endParaRPr lang="en-US" b="1" dirty="0">
              <a:solidFill>
                <a:schemeClr val="bg1"/>
              </a:solidFill>
            </a:endParaRPr>
          </a:p>
        </p:txBody>
      </p:sp>
      <p:grpSp>
        <p:nvGrpSpPr>
          <p:cNvPr id="5" name="Group 4"/>
          <p:cNvGrpSpPr/>
          <p:nvPr/>
        </p:nvGrpSpPr>
        <p:grpSpPr>
          <a:xfrm>
            <a:off x="6605980" y="2915323"/>
            <a:ext cx="2192873" cy="770153"/>
            <a:chOff x="6605978" y="2186492"/>
            <a:chExt cx="2192873" cy="577615"/>
          </a:xfrm>
        </p:grpSpPr>
        <p:sp>
          <p:nvSpPr>
            <p:cNvPr id="7" name="TextBox 6"/>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90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78"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Lorem</a:t>
              </a:r>
              <a:r>
                <a:rPr lang="en-US" dirty="0" smtClean="0"/>
                <a:t> </a:t>
              </a:r>
              <a:r>
                <a:rPr lang="en-US" dirty="0" err="1" smtClean="0"/>
                <a:t>Ipsum</a:t>
              </a:r>
              <a:r>
                <a:rPr lang="en-US" dirty="0" smtClean="0"/>
                <a:t> has been the industry's standard dummy text ever since the 1500s.</a:t>
              </a:r>
            </a:p>
            <a:p>
              <a:endParaRPr lang="en-US" dirty="0"/>
            </a:p>
          </p:txBody>
        </p:sp>
      </p:grpSp>
      <p:grpSp>
        <p:nvGrpSpPr>
          <p:cNvPr id="8" name="Group 7"/>
          <p:cNvGrpSpPr/>
          <p:nvPr/>
        </p:nvGrpSpPr>
        <p:grpSpPr>
          <a:xfrm>
            <a:off x="6605980" y="3670562"/>
            <a:ext cx="2192873" cy="770153"/>
            <a:chOff x="6605978" y="2752921"/>
            <a:chExt cx="2192873" cy="577615"/>
          </a:xfrm>
        </p:grpSpPr>
        <p:sp>
          <p:nvSpPr>
            <p:cNvPr id="79" name="TextBox 78"/>
            <p:cNvSpPr txBox="1"/>
            <p:nvPr/>
          </p:nvSpPr>
          <p:spPr>
            <a:xfrm>
              <a:off x="6605978" y="2752921"/>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70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80" name="Text Placeholder 1"/>
            <p:cNvSpPr txBox="1">
              <a:spLocks/>
            </p:cNvSpPr>
            <p:nvPr/>
          </p:nvSpPr>
          <p:spPr>
            <a:xfrm>
              <a:off x="7347655" y="2782826"/>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Lorem</a:t>
              </a:r>
              <a:r>
                <a:rPr lang="en-US" dirty="0" smtClean="0"/>
                <a:t> </a:t>
              </a:r>
              <a:r>
                <a:rPr lang="en-US" dirty="0" err="1" smtClean="0"/>
                <a:t>Ipsum</a:t>
              </a:r>
              <a:r>
                <a:rPr lang="en-US" dirty="0" smtClean="0"/>
                <a:t> has been the industry's standard dummy text ever since the 1500s.</a:t>
              </a:r>
            </a:p>
            <a:p>
              <a:endParaRPr lang="en-US" dirty="0"/>
            </a:p>
          </p:txBody>
        </p:sp>
      </p:grpSp>
    </p:spTree>
    <p:extLst>
      <p:ext uri="{BB962C8B-B14F-4D97-AF65-F5344CB8AC3E}">
        <p14:creationId xmlns:p14="http://schemas.microsoft.com/office/powerpoint/2010/main" val="22574372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down)">
                                      <p:cBhvr>
                                        <p:cTn id="7" dur="500"/>
                                        <p:tgtEl>
                                          <p:spTgt spid="210"/>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Effect transition="in" filter="fade">
                                      <p:cBhvr>
                                        <p:cTn id="16" dur="500"/>
                                        <p:tgtEl>
                                          <p:spTgt spid="4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500"/>
                                        <p:tgtEl>
                                          <p:spTgt spid="7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wipe(left)">
                                      <p:cBhvr>
                                        <p:cTn id="59" dur="500"/>
                                        <p:tgtEl>
                                          <p:spTgt spid="7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wipe(left)">
                                      <p:cBhvr>
                                        <p:cTn id="62" dur="500"/>
                                        <p:tgtEl>
                                          <p:spTgt spid="7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wipe(left)">
                                      <p:cBhvr>
                                        <p:cTn id="6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5" grpId="0"/>
      <p:bldP spid="44" grpId="0" animBg="1"/>
      <p:bldP spid="60" grpId="0" animBg="1"/>
      <p:bldP spid="67" grpId="0"/>
      <p:bldP spid="68" grpId="0"/>
      <p:bldP spid="69" grpId="0" animBg="1"/>
      <p:bldP spid="70" grpId="0" animBg="1"/>
      <p:bldP spid="71" grpId="0" animBg="1"/>
      <p:bldP spid="72" grpId="0" animBg="1"/>
      <p:bldP spid="73" grpId="0" animBg="1"/>
      <p:bldP spid="7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467" r="13467"/>
          <a:stretch>
            <a:fillRect/>
          </a:stretch>
        </p:blipFill>
        <p:spPr/>
      </p:pic>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dirty="0" smtClean="0">
                <a:solidFill>
                  <a:srgbClr val="FFFFFF"/>
                </a:solidFill>
                <a:latin typeface="Open Sans"/>
                <a:cs typeface="Open Sans"/>
              </a:rPr>
              <a:t>SECTION </a:t>
            </a:r>
            <a:r>
              <a:rPr lang="en-US" sz="3000" b="1" dirty="0" smtClean="0">
                <a:solidFill>
                  <a:srgbClr val="FFFFFF"/>
                </a:solidFill>
                <a:latin typeface="Open Sans"/>
                <a:cs typeface="Open Sans"/>
              </a:rPr>
              <a:t>BREAK</a:t>
            </a:r>
            <a:endParaRPr lang="en-US" sz="3000"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6</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Tree>
    <p:extLst>
      <p:ext uri="{BB962C8B-B14F-4D97-AF65-F5344CB8AC3E}">
        <p14:creationId xmlns:p14="http://schemas.microsoft.com/office/powerpoint/2010/main" val="8880896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l="5556" r="5556"/>
          <a:stretch>
            <a:fillRect/>
          </a:stretch>
        </p:blipFill>
        <p:spPr/>
      </p:pic>
      <p:sp>
        <p:nvSpPr>
          <p:cNvPr id="7" name="Pentagon 6"/>
          <p:cNvSpPr/>
          <p:nvPr/>
        </p:nvSpPr>
        <p:spPr>
          <a:xfrm rot="5400000">
            <a:off x="2484069" y="-251188"/>
            <a:ext cx="4238419" cy="4740797"/>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772230" y="617970"/>
            <a:ext cx="3614057" cy="2000548"/>
          </a:xfrm>
          <a:prstGeom prst="rect">
            <a:avLst/>
          </a:prstGeom>
          <a:noFill/>
        </p:spPr>
        <p:txBody>
          <a:bodyPr wrap="square" rtlCol="0">
            <a:spAutoFit/>
          </a:bodyPr>
          <a:lstStyle/>
          <a:p>
            <a:pPr algn="ctr">
              <a:lnSpc>
                <a:spcPct val="100000"/>
              </a:lnSpc>
            </a:pPr>
            <a:r>
              <a:rPr lang="en-AU" sz="2500" dirty="0" smtClean="0">
                <a:solidFill>
                  <a:schemeClr val="bg1"/>
                </a:solidFill>
                <a:latin typeface="Open Sans"/>
                <a:cs typeface="Open Sans"/>
              </a:rPr>
              <a:t>Design </a:t>
            </a:r>
            <a:r>
              <a:rPr lang="en-AU" sz="2500" dirty="0">
                <a:solidFill>
                  <a:schemeClr val="bg1"/>
                </a:solidFill>
                <a:latin typeface="Open Sans"/>
                <a:cs typeface="Open Sans"/>
              </a:rPr>
              <a:t>is not just what it looks like and feels like. Design is how it works.</a:t>
            </a:r>
          </a:p>
          <a:p>
            <a:pPr algn="ctr">
              <a:lnSpc>
                <a:spcPct val="100000"/>
              </a:lnSpc>
            </a:pPr>
            <a:endParaRPr lang="en-US" sz="1600" dirty="0" smtClean="0">
              <a:solidFill>
                <a:schemeClr val="bg1"/>
              </a:solidFill>
              <a:latin typeface="Open Sans"/>
              <a:cs typeface="Open Sans"/>
            </a:endParaRPr>
          </a:p>
          <a:p>
            <a:pPr algn="ctr">
              <a:lnSpc>
                <a:spcPct val="100000"/>
              </a:lnSpc>
            </a:pPr>
            <a:r>
              <a:rPr lang="en-US" sz="800" dirty="0" smtClean="0">
                <a:solidFill>
                  <a:schemeClr val="bg1"/>
                </a:solidFill>
                <a:latin typeface="Open Sans"/>
                <a:cs typeface="Open Sans"/>
              </a:rPr>
              <a:t>Steve </a:t>
            </a:r>
            <a:r>
              <a:rPr lang="en-US" sz="800" dirty="0">
                <a:solidFill>
                  <a:schemeClr val="bg1"/>
                </a:solidFill>
                <a:latin typeface="Open Sans"/>
                <a:cs typeface="Open Sans"/>
              </a:rPr>
              <a:t>Jobs</a:t>
            </a:r>
            <a:endParaRPr lang="en-AU" sz="800" dirty="0">
              <a:solidFill>
                <a:schemeClr val="bg1"/>
              </a:solidFill>
              <a:latin typeface="Open Sans"/>
              <a:cs typeface="Open Sans"/>
            </a:endParaRPr>
          </a:p>
        </p:txBody>
      </p:sp>
    </p:spTree>
    <p:extLst>
      <p:ext uri="{BB962C8B-B14F-4D97-AF65-F5344CB8AC3E}">
        <p14:creationId xmlns:p14="http://schemas.microsoft.com/office/powerpoint/2010/main" val="10434549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7"/>
          </p:nvPr>
        </p:nvSpPr>
        <p:spPr>
          <a:xfrm>
            <a:off x="3012724" y="1625553"/>
            <a:ext cx="3033889" cy="4538180"/>
          </a:xfrm>
        </p:spPr>
        <p:txBody>
          <a:bodyPr>
            <a:normAutofit/>
          </a:bodyPr>
          <a:lstStyle/>
          <a:p>
            <a:r>
              <a:rPr lang="en-US" b="1" dirty="0" err="1" smtClean="0"/>
              <a:t>Lorem</a:t>
            </a:r>
            <a:r>
              <a:rPr lang="en-US" b="1" dirty="0" smtClean="0"/>
              <a:t> </a:t>
            </a:r>
            <a:r>
              <a:rPr lang="en-US" b="1" dirty="0" err="1"/>
              <a:t>Ipsum</a:t>
            </a:r>
            <a:r>
              <a:rPr lang="en-US" b="1" dirty="0"/>
              <a:t> has been the industry's standard dummy text ever since the 1500s, when an unknown printer took a galley of type and scrambled it to make a type specimen book. </a:t>
            </a:r>
            <a:endParaRPr lang="en-US" b="1" dirty="0" smtClean="0"/>
          </a:p>
          <a:p>
            <a:endParaRPr lang="en-US" dirty="0"/>
          </a:p>
          <a:p>
            <a:r>
              <a:rPr lang="en-US" dirty="0" smtClean="0"/>
              <a:t>It </a:t>
            </a:r>
            <a:r>
              <a:rPr lang="en-US" dirty="0"/>
              <a:t>has survived not only five centuries, but also the leap into electronic typesetting, remaining essentially unchanged. It was </a:t>
            </a:r>
            <a:r>
              <a:rPr lang="en-US" dirty="0" err="1"/>
              <a:t>popularised</a:t>
            </a:r>
            <a:r>
              <a:rPr lang="en-US" dirty="0"/>
              <a:t> in the 1960s with the release of </a:t>
            </a:r>
            <a:r>
              <a:rPr lang="en-US" dirty="0" err="1"/>
              <a:t>Letraset</a:t>
            </a:r>
            <a:r>
              <a:rPr lang="en-US" dirty="0"/>
              <a:t> sheets containing </a:t>
            </a:r>
            <a:r>
              <a:rPr lang="en-US" dirty="0" err="1"/>
              <a:t>Lorem</a:t>
            </a:r>
            <a:r>
              <a:rPr lang="en-US" dirty="0"/>
              <a:t> </a:t>
            </a:r>
            <a:r>
              <a:rPr lang="en-US" dirty="0" err="1"/>
              <a:t>Ipsum</a:t>
            </a:r>
            <a:r>
              <a:rPr lang="en-US" dirty="0"/>
              <a:t> passages, and more recently with desktop publishing software like Aldus PageMaker including versions of </a:t>
            </a:r>
            <a:r>
              <a:rPr lang="en-US" dirty="0" err="1"/>
              <a:t>Lorem</a:t>
            </a:r>
            <a:r>
              <a:rPr lang="en-US" dirty="0"/>
              <a:t> </a:t>
            </a:r>
            <a:r>
              <a:rPr lang="en-US" dirty="0" err="1"/>
              <a:t>Ipsum</a:t>
            </a:r>
            <a:r>
              <a:rPr lang="en-US" dirty="0" smtClean="0"/>
              <a:t>.</a:t>
            </a:r>
          </a:p>
          <a:p>
            <a:endParaRPr lang="en-US" dirty="0" smtClean="0"/>
          </a:p>
          <a:p>
            <a:endParaRPr lang="en-US" dirty="0"/>
          </a:p>
          <a:p>
            <a:endParaRPr lang="en-US" dirty="0" smtClean="0"/>
          </a:p>
          <a:p>
            <a:endParaRPr lang="en-US" dirty="0"/>
          </a:p>
          <a:p>
            <a:endParaRPr lang="en-US" dirty="0"/>
          </a:p>
          <a:p>
            <a:endParaRPr lang="en-US" dirty="0" smtClean="0"/>
          </a:p>
          <a:p>
            <a:pPr>
              <a:lnSpc>
                <a:spcPct val="80000"/>
              </a:lnSpc>
            </a:pPr>
            <a:r>
              <a:rPr lang="en-US" sz="2500" b="1" dirty="0" smtClean="0">
                <a:solidFill>
                  <a:schemeClr val="accent6"/>
                </a:solidFill>
              </a:rPr>
              <a:t>Save the elephants </a:t>
            </a:r>
            <a:r>
              <a:rPr lang="en-US" sz="2500" dirty="0" smtClean="0">
                <a:solidFill>
                  <a:schemeClr val="accent6"/>
                </a:solidFill>
              </a:rPr>
              <a:t>for a better world.</a:t>
            </a:r>
            <a:endParaRPr lang="en-US" sz="2500" dirty="0">
              <a:solidFill>
                <a:schemeClr val="accent6"/>
              </a:solidFill>
            </a:endParaRPr>
          </a:p>
          <a:p>
            <a:endParaRPr lang="en-US" dirty="0"/>
          </a:p>
        </p:txBody>
      </p:sp>
      <p:sp>
        <p:nvSpPr>
          <p:cNvPr id="2" name="Title 1"/>
          <p:cNvSpPr>
            <a:spLocks noGrp="1"/>
          </p:cNvSpPr>
          <p:nvPr>
            <p:ph type="ctrTitle"/>
          </p:nvPr>
        </p:nvSpPr>
        <p:spPr/>
        <p:txBody>
          <a:bodyPr/>
          <a:lstStyle/>
          <a:p>
            <a:r>
              <a:rPr lang="en-US" b="1" dirty="0" smtClean="0"/>
              <a:t>HELLO</a:t>
            </a:r>
            <a:r>
              <a:rPr lang="en-US" dirty="0" smtClean="0"/>
              <a:t> WORLD!</a:t>
            </a:r>
            <a:endParaRPr lang="en-US" dirty="0"/>
          </a:p>
        </p:txBody>
      </p:sp>
      <p:sp>
        <p:nvSpPr>
          <p:cNvPr id="17" name="Subtitle 16"/>
          <p:cNvSpPr>
            <a:spLocks noGrp="1"/>
          </p:cNvSpPr>
          <p:nvPr>
            <p:ph type="body" sz="quarter" idx="21"/>
          </p:nvPr>
        </p:nvSpPr>
        <p:spPr>
          <a:xfrm>
            <a:off x="6532489" y="1625554"/>
            <a:ext cx="2294141" cy="4538180"/>
          </a:xfrm>
        </p:spPr>
        <p:txBody>
          <a:bodyPr>
            <a:normAutofit/>
          </a:bodyPr>
          <a:lstStyle/>
          <a:p>
            <a:r>
              <a:rPr lang="en-US" sz="1000" b="1" dirty="0">
                <a:solidFill>
                  <a:schemeClr val="tx2"/>
                </a:solidFill>
              </a:rPr>
              <a:t>Fact #1</a:t>
            </a:r>
          </a:p>
          <a:p>
            <a:r>
              <a:rPr lang="en-US" dirty="0">
                <a:solidFill>
                  <a:schemeClr val="tx2"/>
                </a:solidFill>
              </a:rPr>
              <a:t>Stories of African elephants getting drunk from the fermented fruit of the </a:t>
            </a:r>
            <a:r>
              <a:rPr lang="en-US" dirty="0" err="1">
                <a:solidFill>
                  <a:schemeClr val="tx2"/>
                </a:solidFill>
              </a:rPr>
              <a:t>marula</a:t>
            </a:r>
            <a:r>
              <a:rPr lang="en-US" dirty="0">
                <a:solidFill>
                  <a:schemeClr val="tx2"/>
                </a:solidFill>
              </a:rPr>
              <a:t> tree are not true, a study concluded. </a:t>
            </a:r>
            <a:endParaRPr lang="en-US" dirty="0" smtClean="0">
              <a:solidFill>
                <a:schemeClr val="tx2"/>
              </a:solidFill>
            </a:endParaRPr>
          </a:p>
          <a:p>
            <a:endParaRPr lang="en-US" dirty="0">
              <a:solidFill>
                <a:schemeClr val="tx2"/>
              </a:solidFill>
            </a:endParaRPr>
          </a:p>
          <a:p>
            <a:r>
              <a:rPr lang="en-US" sz="1000" b="1" dirty="0">
                <a:solidFill>
                  <a:schemeClr val="tx2"/>
                </a:solidFill>
              </a:rPr>
              <a:t>Fact #2</a:t>
            </a:r>
          </a:p>
          <a:p>
            <a:r>
              <a:rPr lang="en-US" dirty="0">
                <a:solidFill>
                  <a:schemeClr val="tx2"/>
                </a:solidFill>
              </a:rPr>
              <a:t>Despite their size, elephants can be turned off by the smallest of critters. One study found that they </a:t>
            </a:r>
            <a:r>
              <a:rPr lang="en-US" dirty="0" smtClean="0">
                <a:solidFill>
                  <a:schemeClr val="tx2"/>
                </a:solidFill>
              </a:rPr>
              <a:t>avoid</a:t>
            </a:r>
          </a:p>
          <a:p>
            <a:endParaRPr lang="en-US" dirty="0" smtClean="0">
              <a:solidFill>
                <a:schemeClr val="tx2"/>
              </a:solidFill>
            </a:endParaRPr>
          </a:p>
          <a:p>
            <a:r>
              <a:rPr lang="en-US" sz="1000" b="1" dirty="0">
                <a:solidFill>
                  <a:schemeClr val="tx2"/>
                </a:solidFill>
              </a:rPr>
              <a:t>Fact #3</a:t>
            </a:r>
          </a:p>
          <a:p>
            <a:r>
              <a:rPr lang="en-US" dirty="0">
                <a:solidFill>
                  <a:schemeClr val="tx2"/>
                </a:solidFill>
              </a:rPr>
              <a:t>Male elephants leave the matriarch groups between age 12 and 15. But they aren’t loners - they live in all-male groups. </a:t>
            </a:r>
            <a:endParaRPr lang="en-US" dirty="0" smtClean="0">
              <a:solidFill>
                <a:schemeClr val="tx2"/>
              </a:solidFill>
            </a:endParaRPr>
          </a:p>
          <a:p>
            <a:endParaRPr lang="en-US" dirty="0">
              <a:solidFill>
                <a:schemeClr val="tx2"/>
              </a:solidFill>
            </a:endParaRPr>
          </a:p>
          <a:p>
            <a:r>
              <a:rPr lang="en-US" sz="1000" b="1" dirty="0">
                <a:solidFill>
                  <a:schemeClr val="tx2"/>
                </a:solidFill>
              </a:rPr>
              <a:t>Fact #4</a:t>
            </a:r>
          </a:p>
          <a:p>
            <a:r>
              <a:rPr lang="en-US" dirty="0">
                <a:solidFill>
                  <a:schemeClr val="tx2"/>
                </a:solidFill>
              </a:rPr>
              <a:t>Elephants don’t like peanuts. They don’t eat them in the wild, and zoos don’t feed them to their captive elephants.</a:t>
            </a:r>
          </a:p>
          <a:p>
            <a:endParaRPr lang="en-US" dirty="0" smtClean="0">
              <a:solidFill>
                <a:schemeClr val="tx2"/>
              </a:solidFill>
            </a:endParaRPr>
          </a:p>
          <a:p>
            <a:endParaRPr lang="en-US" dirty="0">
              <a:solidFill>
                <a:schemeClr val="tx2"/>
              </a:solidFill>
            </a:endParaRPr>
          </a:p>
        </p:txBody>
      </p:sp>
      <p:pic>
        <p:nvPicPr>
          <p:cNvPr id="4" name="Рисунок 3"/>
          <p:cNvPicPr>
            <a:picLocks noGrp="1" noChangeAspect="1"/>
          </p:cNvPicPr>
          <p:nvPr>
            <p:ph type="pic" sz="quarter" idx="22"/>
          </p:nvPr>
        </p:nvPicPr>
        <p:blipFill>
          <a:blip r:embed="rId2">
            <a:grayscl/>
            <a:extLst>
              <a:ext uri="{28A0092B-C50C-407E-A947-70E740481C1C}">
                <a14:useLocalDpi xmlns:a14="http://schemas.microsoft.com/office/drawing/2010/main" val="0"/>
              </a:ext>
            </a:extLst>
          </a:blip>
          <a:srcRect l="190" r="190"/>
          <a:stretch>
            <a:fillRect/>
          </a:stretch>
        </p:blipFill>
        <p:spPr/>
      </p:pic>
    </p:spTree>
    <p:extLst>
      <p:ext uri="{BB962C8B-B14F-4D97-AF65-F5344CB8AC3E}">
        <p14:creationId xmlns:p14="http://schemas.microsoft.com/office/powerpoint/2010/main" val="18422606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fade">
                                      <p:cBhvr>
                                        <p:cTn id="11" dur="500"/>
                                        <p:tgtEl>
                                          <p:spTgt spid="12">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9" end="9"/>
                                            </p:txEl>
                                          </p:spTgt>
                                        </p:tgtEl>
                                        <p:attrNameLst>
                                          <p:attrName>style.visibility</p:attrName>
                                        </p:attrNameLst>
                                      </p:cBhvr>
                                      <p:to>
                                        <p:strVal val="visible"/>
                                      </p:to>
                                    </p:set>
                                    <p:animEffect transition="in" filter="fade">
                                      <p:cBhvr>
                                        <p:cTn id="15" dur="500"/>
                                        <p:tgtEl>
                                          <p:spTgt spid="12">
                                            <p:txEl>
                                              <p:pRg st="9" end="9"/>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500"/>
                                        <p:tgtEl>
                                          <p:spTgt spid="17">
                                            <p:txEl>
                                              <p:pRg st="1" end="1"/>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500"/>
                                        <p:tgtEl>
                                          <p:spTgt spid="17">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fade">
                                      <p:cBhvr>
                                        <p:cTn id="28" dur="500"/>
                                        <p:tgtEl>
                                          <p:spTgt spid="17">
                                            <p:txEl>
                                              <p:pRg st="4" end="4"/>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7">
                                            <p:txEl>
                                              <p:pRg st="6" end="6"/>
                                            </p:txEl>
                                          </p:spTgt>
                                        </p:tgtEl>
                                        <p:attrNameLst>
                                          <p:attrName>style.visibility</p:attrName>
                                        </p:attrNameLst>
                                      </p:cBhvr>
                                      <p:to>
                                        <p:strVal val="visible"/>
                                      </p:to>
                                    </p:set>
                                    <p:animEffect transition="in" filter="fade">
                                      <p:cBhvr>
                                        <p:cTn id="32" dur="500"/>
                                        <p:tgtEl>
                                          <p:spTgt spid="17">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animEffect transition="in" filter="fade">
                                      <p:cBhvr>
                                        <p:cTn id="35" dur="500"/>
                                        <p:tgtEl>
                                          <p:spTgt spid="17">
                                            <p:txEl>
                                              <p:pRg st="7" end="7"/>
                                            </p:txEl>
                                          </p:spTgt>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7">
                                            <p:txEl>
                                              <p:pRg st="9" end="9"/>
                                            </p:txEl>
                                          </p:spTgt>
                                        </p:tgtEl>
                                        <p:attrNameLst>
                                          <p:attrName>style.visibility</p:attrName>
                                        </p:attrNameLst>
                                      </p:cBhvr>
                                      <p:to>
                                        <p:strVal val="visible"/>
                                      </p:to>
                                    </p:set>
                                    <p:animEffect transition="in" filter="fade">
                                      <p:cBhvr>
                                        <p:cTn id="39" dur="500"/>
                                        <p:tgtEl>
                                          <p:spTgt spid="17">
                                            <p:txEl>
                                              <p:pRg st="9" end="9"/>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xEl>
                                              <p:pRg st="10" end="10"/>
                                            </p:txEl>
                                          </p:spTgt>
                                        </p:tgtEl>
                                        <p:attrNameLst>
                                          <p:attrName>style.visibility</p:attrName>
                                        </p:attrNameLst>
                                      </p:cBhvr>
                                      <p:to>
                                        <p:strVal val="visible"/>
                                      </p:to>
                                    </p:set>
                                    <p:animEffect transition="in" filter="fade">
                                      <p:cBhvr>
                                        <p:cTn id="42" dur="500"/>
                                        <p:tgtEl>
                                          <p:spTgt spid="1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Grp="1" noChangeAspect="1"/>
          </p:cNvPicPr>
          <p:nvPr>
            <p:ph type="pic" sz="quarter" idx="10"/>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l="5556" r="5556"/>
          <a:stretch>
            <a:fillRect/>
          </a:stretch>
        </p:blipFill>
        <p:spPr/>
      </p:pic>
      <p:sp>
        <p:nvSpPr>
          <p:cNvPr id="2" name="Rectangle 1"/>
          <p:cNvSpPr/>
          <p:nvPr/>
        </p:nvSpPr>
        <p:spPr>
          <a:xfrm>
            <a:off x="1516745" y="1480458"/>
            <a:ext cx="6125027" cy="3938210"/>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048109" y="2499536"/>
            <a:ext cx="5042120" cy="1846659"/>
          </a:xfrm>
          <a:prstGeom prst="rect">
            <a:avLst/>
          </a:prstGeom>
          <a:noFill/>
        </p:spPr>
        <p:txBody>
          <a:bodyPr wrap="square" rtlCol="0">
            <a:spAutoFit/>
          </a:bodyPr>
          <a:lstStyle/>
          <a:p>
            <a:pPr algn="ctr">
              <a:lnSpc>
                <a:spcPct val="100000"/>
              </a:lnSpc>
            </a:pPr>
            <a:r>
              <a:rPr lang="en-AU" sz="3000" dirty="0" smtClean="0">
                <a:solidFill>
                  <a:schemeClr val="bg1"/>
                </a:solidFill>
                <a:latin typeface="Open Sans"/>
                <a:cs typeface="Open Sans"/>
              </a:rPr>
              <a:t>Design </a:t>
            </a:r>
            <a:r>
              <a:rPr lang="en-AU" sz="3000" dirty="0">
                <a:solidFill>
                  <a:schemeClr val="bg1"/>
                </a:solidFill>
                <a:latin typeface="Open Sans"/>
                <a:cs typeface="Open Sans"/>
              </a:rPr>
              <a:t>is not just what it looks like and feels like. Design is how it works.</a:t>
            </a:r>
          </a:p>
          <a:p>
            <a:pPr algn="ctr">
              <a:lnSpc>
                <a:spcPct val="100000"/>
              </a:lnSpc>
            </a:pPr>
            <a:endParaRPr lang="en-US" sz="1600" dirty="0" smtClean="0">
              <a:solidFill>
                <a:schemeClr val="bg1"/>
              </a:solidFill>
              <a:latin typeface="Open Sans"/>
              <a:cs typeface="Open Sans"/>
            </a:endParaRPr>
          </a:p>
          <a:p>
            <a:pPr algn="ctr">
              <a:lnSpc>
                <a:spcPct val="100000"/>
              </a:lnSpc>
            </a:pPr>
            <a:r>
              <a:rPr lang="en-US" sz="800" dirty="0" smtClean="0">
                <a:solidFill>
                  <a:schemeClr val="bg1"/>
                </a:solidFill>
                <a:latin typeface="Open Sans"/>
                <a:cs typeface="Open Sans"/>
              </a:rPr>
              <a:t>Steve </a:t>
            </a:r>
            <a:r>
              <a:rPr lang="en-US" sz="800" dirty="0">
                <a:solidFill>
                  <a:schemeClr val="bg1"/>
                </a:solidFill>
                <a:latin typeface="Open Sans"/>
                <a:cs typeface="Open Sans"/>
              </a:rPr>
              <a:t>Jobs</a:t>
            </a:r>
            <a:endParaRPr lang="en-AU" sz="800" dirty="0">
              <a:solidFill>
                <a:schemeClr val="bg1"/>
              </a:solidFill>
              <a:latin typeface="Open Sans"/>
              <a:cs typeface="Open Sans"/>
            </a:endParaRPr>
          </a:p>
        </p:txBody>
      </p:sp>
      <p:sp>
        <p:nvSpPr>
          <p:cNvPr id="6" name="Rectangle 5"/>
          <p:cNvSpPr/>
          <p:nvPr/>
        </p:nvSpPr>
        <p:spPr>
          <a:xfrm>
            <a:off x="1820541" y="1777086"/>
            <a:ext cx="5552716" cy="3327079"/>
          </a:xfrm>
          <a:prstGeom prst="rect">
            <a:avLst/>
          </a:prstGeom>
          <a:no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9623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l="5533" r="5533"/>
          <a:stretch>
            <a:fillRect/>
          </a:stretch>
        </p:blipFill>
        <p:spPr/>
      </p:pic>
      <p:sp>
        <p:nvSpPr>
          <p:cNvPr id="7" name="Oval 6"/>
          <p:cNvSpPr/>
          <p:nvPr/>
        </p:nvSpPr>
        <p:spPr>
          <a:xfrm>
            <a:off x="2587341" y="682407"/>
            <a:ext cx="3837554" cy="5116739"/>
          </a:xfrm>
          <a:prstGeom prst="ellipse">
            <a:avLst/>
          </a:prstGeom>
          <a:solidFill>
            <a:schemeClr val="accent6">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1790473">
            <a:off x="2102937" y="910813"/>
            <a:ext cx="4835197" cy="4651580"/>
          </a:xfrm>
          <a:prstGeom prst="ellipse">
            <a:avLst/>
          </a:prstGeom>
          <a:solidFill>
            <a:schemeClr val="accent6">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20688134">
            <a:off x="1631021" y="1049613"/>
            <a:ext cx="5107784" cy="4362491"/>
          </a:xfrm>
          <a:prstGeom prst="ellipse">
            <a:avLst/>
          </a:prstGeom>
          <a:solidFill>
            <a:schemeClr val="accent6">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721430" y="2340356"/>
            <a:ext cx="3614057" cy="2000548"/>
          </a:xfrm>
          <a:prstGeom prst="rect">
            <a:avLst/>
          </a:prstGeom>
          <a:noFill/>
        </p:spPr>
        <p:txBody>
          <a:bodyPr wrap="square" rtlCol="0">
            <a:spAutoFit/>
          </a:bodyPr>
          <a:lstStyle/>
          <a:p>
            <a:pPr algn="ctr">
              <a:lnSpc>
                <a:spcPct val="100000"/>
              </a:lnSpc>
            </a:pPr>
            <a:r>
              <a:rPr lang="en-AU" sz="2500" dirty="0" smtClean="0">
                <a:solidFill>
                  <a:schemeClr val="bg1"/>
                </a:solidFill>
                <a:latin typeface="Open Sans"/>
                <a:cs typeface="Open Sans"/>
              </a:rPr>
              <a:t>Design </a:t>
            </a:r>
            <a:r>
              <a:rPr lang="en-AU" sz="2500" dirty="0">
                <a:solidFill>
                  <a:schemeClr val="bg1"/>
                </a:solidFill>
                <a:latin typeface="Open Sans"/>
                <a:cs typeface="Open Sans"/>
              </a:rPr>
              <a:t>is not just what it looks like and feels like. Design is how it works.</a:t>
            </a:r>
          </a:p>
          <a:p>
            <a:pPr algn="ctr">
              <a:lnSpc>
                <a:spcPct val="100000"/>
              </a:lnSpc>
            </a:pPr>
            <a:endParaRPr lang="en-US" sz="1600" dirty="0" smtClean="0">
              <a:solidFill>
                <a:schemeClr val="bg1"/>
              </a:solidFill>
              <a:latin typeface="Open Sans"/>
              <a:cs typeface="Open Sans"/>
            </a:endParaRPr>
          </a:p>
          <a:p>
            <a:pPr algn="ctr">
              <a:lnSpc>
                <a:spcPct val="100000"/>
              </a:lnSpc>
            </a:pPr>
            <a:r>
              <a:rPr lang="en-US" sz="800" dirty="0" smtClean="0">
                <a:solidFill>
                  <a:schemeClr val="bg1"/>
                </a:solidFill>
                <a:latin typeface="Open Sans"/>
                <a:cs typeface="Open Sans"/>
              </a:rPr>
              <a:t>Steve </a:t>
            </a:r>
            <a:r>
              <a:rPr lang="en-US" sz="800" dirty="0">
                <a:solidFill>
                  <a:schemeClr val="bg1"/>
                </a:solidFill>
                <a:latin typeface="Open Sans"/>
                <a:cs typeface="Open Sans"/>
              </a:rPr>
              <a:t>Jobs</a:t>
            </a:r>
            <a:endParaRPr lang="en-AU" sz="800" dirty="0">
              <a:solidFill>
                <a:schemeClr val="bg1"/>
              </a:solidFill>
              <a:latin typeface="Open Sans"/>
              <a:cs typeface="Open Sans"/>
            </a:endParaRPr>
          </a:p>
        </p:txBody>
      </p:sp>
    </p:spTree>
    <p:extLst>
      <p:ext uri="{BB962C8B-B14F-4D97-AF65-F5344CB8AC3E}">
        <p14:creationId xmlns:p14="http://schemas.microsoft.com/office/powerpoint/2010/main" val="890428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360"/>
                                          </p:val>
                                        </p:tav>
                                        <p:tav tm="100000">
                                          <p:val>
                                            <p:fltVal val="0"/>
                                          </p:val>
                                        </p:tav>
                                      </p:tavLst>
                                    </p:anim>
                                    <p:animEffect transition="in" filter="fade">
                                      <p:cBhvr>
                                        <p:cTn id="17" dur="500"/>
                                        <p:tgtEl>
                                          <p:spTgt spid="8"/>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360"/>
                                          </p:val>
                                        </p:tav>
                                        <p:tav tm="100000">
                                          <p:val>
                                            <p:fltVal val="0"/>
                                          </p:val>
                                        </p:tav>
                                      </p:tavLst>
                                    </p:anim>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l="5556" r="5556"/>
          <a:stretch>
            <a:fillRect/>
          </a:stretch>
        </p:blipFill>
        <p:spPr/>
      </p:pic>
      <p:sp>
        <p:nvSpPr>
          <p:cNvPr id="10" name="Pentagon 9"/>
          <p:cNvSpPr/>
          <p:nvPr/>
        </p:nvSpPr>
        <p:spPr>
          <a:xfrm>
            <a:off x="0" y="-1"/>
            <a:ext cx="5481170" cy="6932707"/>
          </a:xfrm>
          <a:custGeom>
            <a:avLst/>
            <a:gdLst>
              <a:gd name="connsiteX0" fmla="*/ 0 w 5481170"/>
              <a:gd name="connsiteY0" fmla="*/ 0 h 7327725"/>
              <a:gd name="connsiteX1" fmla="*/ 2751328 w 5481170"/>
              <a:gd name="connsiteY1" fmla="*/ 0 h 7327725"/>
              <a:gd name="connsiteX2" fmla="*/ 5481170 w 5481170"/>
              <a:gd name="connsiteY2" fmla="*/ 3663863 h 7327725"/>
              <a:gd name="connsiteX3" fmla="*/ 2751328 w 5481170"/>
              <a:gd name="connsiteY3" fmla="*/ 7327725 h 7327725"/>
              <a:gd name="connsiteX4" fmla="*/ 0 w 5481170"/>
              <a:gd name="connsiteY4" fmla="*/ 7327725 h 7327725"/>
              <a:gd name="connsiteX5" fmla="*/ 0 w 5481170"/>
              <a:gd name="connsiteY5" fmla="*/ 0 h 7327725"/>
              <a:gd name="connsiteX0" fmla="*/ 0 w 5481170"/>
              <a:gd name="connsiteY0" fmla="*/ 0 h 7327725"/>
              <a:gd name="connsiteX1" fmla="*/ 2751328 w 5481170"/>
              <a:gd name="connsiteY1" fmla="*/ 0 h 7327725"/>
              <a:gd name="connsiteX2" fmla="*/ 5481170 w 5481170"/>
              <a:gd name="connsiteY2" fmla="*/ 3663863 h 7327725"/>
              <a:gd name="connsiteX3" fmla="*/ 2751328 w 5481170"/>
              <a:gd name="connsiteY3" fmla="*/ 7327725 h 7327725"/>
              <a:gd name="connsiteX4" fmla="*/ 0 w 5481170"/>
              <a:gd name="connsiteY4" fmla="*/ 5138843 h 7327725"/>
              <a:gd name="connsiteX5" fmla="*/ 0 w 5481170"/>
              <a:gd name="connsiteY5" fmla="*/ 0 h 7327725"/>
              <a:gd name="connsiteX0" fmla="*/ 0 w 5481170"/>
              <a:gd name="connsiteY0" fmla="*/ 0 h 5153784"/>
              <a:gd name="connsiteX1" fmla="*/ 2751328 w 5481170"/>
              <a:gd name="connsiteY1" fmla="*/ 0 h 5153784"/>
              <a:gd name="connsiteX2" fmla="*/ 5481170 w 5481170"/>
              <a:gd name="connsiteY2" fmla="*/ 3663863 h 5153784"/>
              <a:gd name="connsiteX3" fmla="*/ 4402328 w 5481170"/>
              <a:gd name="connsiteY3" fmla="*/ 5153784 h 5153784"/>
              <a:gd name="connsiteX4" fmla="*/ 0 w 5481170"/>
              <a:gd name="connsiteY4" fmla="*/ 5138843 h 5153784"/>
              <a:gd name="connsiteX5" fmla="*/ 0 w 5481170"/>
              <a:gd name="connsiteY5" fmla="*/ 0 h 51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170" h="5153784">
                <a:moveTo>
                  <a:pt x="0" y="0"/>
                </a:moveTo>
                <a:lnTo>
                  <a:pt x="2751328" y="0"/>
                </a:lnTo>
                <a:lnTo>
                  <a:pt x="5481170" y="3663863"/>
                </a:lnTo>
                <a:lnTo>
                  <a:pt x="4402328" y="5153784"/>
                </a:lnTo>
                <a:lnTo>
                  <a:pt x="0" y="5138843"/>
                </a:lnTo>
                <a:lnTo>
                  <a:pt x="0" y="0"/>
                </a:lnTo>
                <a:close/>
              </a:path>
            </a:pathLst>
          </a:cu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1611" y="4093051"/>
            <a:ext cx="3975463" cy="1615827"/>
          </a:xfrm>
          <a:prstGeom prst="rect">
            <a:avLst/>
          </a:prstGeom>
          <a:noFill/>
        </p:spPr>
        <p:txBody>
          <a:bodyPr wrap="square" rtlCol="0">
            <a:spAutoFit/>
          </a:bodyPr>
          <a:lstStyle/>
          <a:p>
            <a:pPr>
              <a:lnSpc>
                <a:spcPct val="100000"/>
              </a:lnSpc>
            </a:pPr>
            <a:r>
              <a:rPr lang="en-AU" sz="2500" dirty="0" smtClean="0">
                <a:solidFill>
                  <a:schemeClr val="bg1"/>
                </a:solidFill>
                <a:latin typeface="Open Sans"/>
                <a:cs typeface="Open Sans"/>
              </a:rPr>
              <a:t>Design </a:t>
            </a:r>
            <a:r>
              <a:rPr lang="en-AU" sz="2500" dirty="0">
                <a:solidFill>
                  <a:schemeClr val="bg1"/>
                </a:solidFill>
                <a:latin typeface="Open Sans"/>
                <a:cs typeface="Open Sans"/>
              </a:rPr>
              <a:t>is not just what it looks like and feels like. Design is how it works.</a:t>
            </a:r>
          </a:p>
          <a:p>
            <a:pPr>
              <a:lnSpc>
                <a:spcPct val="100000"/>
              </a:lnSpc>
            </a:pPr>
            <a:endParaRPr lang="en-US" sz="1600" dirty="0" smtClean="0">
              <a:solidFill>
                <a:schemeClr val="bg1"/>
              </a:solidFill>
              <a:latin typeface="Open Sans"/>
              <a:cs typeface="Open Sans"/>
            </a:endParaRPr>
          </a:p>
          <a:p>
            <a:pPr>
              <a:lnSpc>
                <a:spcPct val="100000"/>
              </a:lnSpc>
            </a:pPr>
            <a:r>
              <a:rPr lang="en-US" sz="800" dirty="0" smtClean="0">
                <a:solidFill>
                  <a:schemeClr val="bg1"/>
                </a:solidFill>
                <a:latin typeface="Open Sans"/>
                <a:cs typeface="Open Sans"/>
              </a:rPr>
              <a:t>Steve </a:t>
            </a:r>
            <a:r>
              <a:rPr lang="en-US" sz="800" dirty="0">
                <a:solidFill>
                  <a:schemeClr val="bg1"/>
                </a:solidFill>
                <a:latin typeface="Open Sans"/>
                <a:cs typeface="Open Sans"/>
              </a:rPr>
              <a:t>Jobs</a:t>
            </a:r>
            <a:endParaRPr lang="en-AU" sz="800" dirty="0">
              <a:solidFill>
                <a:schemeClr val="bg1"/>
              </a:solidFill>
              <a:latin typeface="Open Sans"/>
              <a:cs typeface="Open Sans"/>
            </a:endParaRPr>
          </a:p>
        </p:txBody>
      </p:sp>
    </p:spTree>
    <p:extLst>
      <p:ext uri="{BB962C8B-B14F-4D97-AF65-F5344CB8AC3E}">
        <p14:creationId xmlns:p14="http://schemas.microsoft.com/office/powerpoint/2010/main" val="4275734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l="12500" r="12500"/>
          <a:stretch>
            <a:fillRect/>
          </a:stretch>
        </p:blipFill>
        <p:spPr/>
      </p:pic>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b="1" dirty="0" smtClean="0">
                <a:solidFill>
                  <a:srgbClr val="FFFFFF"/>
                </a:solidFill>
                <a:latin typeface="Open Sans"/>
                <a:cs typeface="Open Sans"/>
              </a:rPr>
              <a:t>OTHER </a:t>
            </a:r>
            <a:r>
              <a:rPr lang="en-US" sz="3000" dirty="0" smtClean="0">
                <a:solidFill>
                  <a:srgbClr val="FFFFFF"/>
                </a:solidFill>
                <a:latin typeface="Open Sans"/>
                <a:cs typeface="Open Sans"/>
              </a:rPr>
              <a:t>SLIDE</a:t>
            </a:r>
            <a:endParaRPr lang="en-US" sz="3000"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7</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Tree>
    <p:extLst>
      <p:ext uri="{BB962C8B-B14F-4D97-AF65-F5344CB8AC3E}">
        <p14:creationId xmlns:p14="http://schemas.microsoft.com/office/powerpoint/2010/main" val="23690734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385037" y="0"/>
            <a:ext cx="2882603" cy="689192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764240" y="2691811"/>
            <a:ext cx="184666" cy="369332"/>
          </a:xfrm>
          <a:prstGeom prst="rect">
            <a:avLst/>
          </a:prstGeom>
          <a:noFill/>
        </p:spPr>
        <p:txBody>
          <a:bodyPr wrap="none" rtlCol="0">
            <a:spAutoFit/>
          </a:bodyPr>
          <a:lstStyle/>
          <a:p>
            <a:endParaRPr lang="en-US" dirty="0"/>
          </a:p>
        </p:txBody>
      </p:sp>
      <p:sp>
        <p:nvSpPr>
          <p:cNvPr id="12" name="Subtitle 3"/>
          <p:cNvSpPr txBox="1">
            <a:spLocks/>
          </p:cNvSpPr>
          <p:nvPr/>
        </p:nvSpPr>
        <p:spPr>
          <a:xfrm>
            <a:off x="3534873" y="1925822"/>
            <a:ext cx="2602114" cy="94122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2014</a:t>
            </a:r>
          </a:p>
          <a:p>
            <a:r>
              <a:rPr lang="en-US" sz="700" b="1" dirty="0" err="1" smtClean="0">
                <a:solidFill>
                  <a:srgbClr val="FFFFFF"/>
                </a:solidFill>
              </a:rPr>
              <a:t>Axee</a:t>
            </a:r>
            <a:r>
              <a:rPr lang="en-US" sz="700" b="1" dirty="0" smtClean="0">
                <a:solidFill>
                  <a:srgbClr val="FFFFFF"/>
                </a:solidFill>
              </a:rPr>
              <a:t>, Singapore</a:t>
            </a:r>
          </a:p>
          <a:p>
            <a:r>
              <a:rPr lang="en-US" sz="700" dirty="0" err="1">
                <a:solidFill>
                  <a:srgbClr val="FFFFFF"/>
                </a:solidFill>
              </a:rPr>
              <a:t>Lorem</a:t>
            </a:r>
            <a:r>
              <a:rPr lang="en-US" sz="700" dirty="0">
                <a:solidFill>
                  <a:srgbClr val="FFFFFF"/>
                </a:solidFill>
              </a:rPr>
              <a:t> </a:t>
            </a:r>
            <a:r>
              <a:rPr lang="en-US" sz="700" dirty="0" err="1">
                <a:solidFill>
                  <a:srgbClr val="FFFFFF"/>
                </a:solidFill>
              </a:rPr>
              <a:t>Ipsum</a:t>
            </a:r>
            <a:r>
              <a:rPr lang="en-US" sz="700" dirty="0">
                <a:solidFill>
                  <a:srgbClr val="FFFFFF"/>
                </a:solidFill>
              </a:rPr>
              <a:t> has been the industry's standard dummy text ever since the </a:t>
            </a:r>
            <a:r>
              <a:rPr lang="en-US" sz="700" dirty="0" smtClean="0">
                <a:solidFill>
                  <a:srgbClr val="FFFFFF"/>
                </a:solidFill>
              </a:rPr>
              <a:t>1500s.</a:t>
            </a:r>
            <a:endParaRPr lang="en-US" dirty="0">
              <a:solidFill>
                <a:srgbClr val="FFFFFF"/>
              </a:solidFill>
            </a:endParaRPr>
          </a:p>
        </p:txBody>
      </p:sp>
      <p:sp>
        <p:nvSpPr>
          <p:cNvPr id="13" name="Subtitle 3"/>
          <p:cNvSpPr txBox="1">
            <a:spLocks/>
          </p:cNvSpPr>
          <p:nvPr/>
        </p:nvSpPr>
        <p:spPr>
          <a:xfrm>
            <a:off x="3527532" y="1593728"/>
            <a:ext cx="2517462"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rgbClr val="FFFFFF"/>
                </a:solidFill>
              </a:rPr>
              <a:t>Experience</a:t>
            </a:r>
            <a:endParaRPr lang="en-US" sz="1200" b="1" dirty="0">
              <a:solidFill>
                <a:srgbClr val="FFFFFF"/>
              </a:solidFill>
            </a:endParaRPr>
          </a:p>
        </p:txBody>
      </p:sp>
      <p:sp>
        <p:nvSpPr>
          <p:cNvPr id="19" name="Text Placeholder 9"/>
          <p:cNvSpPr txBox="1">
            <a:spLocks/>
          </p:cNvSpPr>
          <p:nvPr/>
        </p:nvSpPr>
        <p:spPr>
          <a:xfrm>
            <a:off x="3385036" y="5542902"/>
            <a:ext cx="2882602" cy="1349026"/>
          </a:xfrm>
          <a:prstGeom prst="rect">
            <a:avLst/>
          </a:prstGeom>
          <a:solidFill>
            <a:schemeClr val="accent6"/>
          </a:solidFill>
        </p:spPr>
        <p:txBody>
          <a:bodyPr anchor="t"/>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endParaRPr lang="en-US" dirty="0" smtClean="0">
              <a:solidFill>
                <a:srgbClr val="FFFFFF"/>
              </a:solidFill>
            </a:endParaRPr>
          </a:p>
          <a:p>
            <a:pPr marL="0" indent="0" algn="ctr">
              <a:lnSpc>
                <a:spcPct val="120000"/>
              </a:lnSpc>
              <a:buNone/>
            </a:pPr>
            <a:r>
              <a:rPr lang="en-US" dirty="0" smtClean="0">
                <a:solidFill>
                  <a:srgbClr val="FFFFFF"/>
                </a:solidFill>
              </a:rPr>
              <a:t>FOLLOW ME</a:t>
            </a:r>
          </a:p>
        </p:txBody>
      </p:sp>
      <p:sp>
        <p:nvSpPr>
          <p:cNvPr id="20" name="TextBox 19"/>
          <p:cNvSpPr txBox="1"/>
          <p:nvPr/>
        </p:nvSpPr>
        <p:spPr>
          <a:xfrm>
            <a:off x="3553878" y="6089790"/>
            <a:ext cx="2572593" cy="496290"/>
          </a:xfrm>
          <a:prstGeom prst="rect">
            <a:avLst/>
          </a:prstGeom>
          <a:noFill/>
        </p:spPr>
        <p:txBody>
          <a:bodyPr wrap="square" rtlCol="0">
            <a:spAutoFit/>
          </a:bodyPr>
          <a:lstStyle/>
          <a:p>
            <a:pPr algn="ctr">
              <a:lnSpc>
                <a:spcPct val="50000"/>
              </a:lnSpc>
            </a:pPr>
            <a:r>
              <a:rPr lang="en-US" sz="4500" dirty="0" smtClean="0">
                <a:solidFill>
                  <a:srgbClr val="FFFFFF"/>
                </a:solidFill>
                <a:latin typeface="EntypoSocial"/>
                <a:cs typeface="EntypoSocial"/>
              </a:rPr>
              <a:t>   </a:t>
            </a:r>
            <a:endParaRPr lang="en-US" sz="4500" dirty="0">
              <a:solidFill>
                <a:srgbClr val="FFFFFF"/>
              </a:solidFill>
              <a:latin typeface="EntypoSocial"/>
              <a:cs typeface="EntypoSocial"/>
            </a:endParaRPr>
          </a:p>
        </p:txBody>
      </p:sp>
      <p:cxnSp>
        <p:nvCxnSpPr>
          <p:cNvPr id="31" name="Straight Connector 30"/>
          <p:cNvCxnSpPr/>
          <p:nvPr/>
        </p:nvCxnSpPr>
        <p:spPr>
          <a:xfrm>
            <a:off x="3649153" y="4059814"/>
            <a:ext cx="2225822" cy="0"/>
          </a:xfrm>
          <a:prstGeom prst="line">
            <a:avLst/>
          </a:prstGeom>
          <a:ln w="6350"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649153" y="2951347"/>
            <a:ext cx="2225822" cy="0"/>
          </a:xfrm>
          <a:prstGeom prst="line">
            <a:avLst/>
          </a:prstGeom>
          <a:ln w="6350"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44" name="Subtitle 3"/>
          <p:cNvSpPr txBox="1">
            <a:spLocks/>
          </p:cNvSpPr>
          <p:nvPr/>
        </p:nvSpPr>
        <p:spPr>
          <a:xfrm>
            <a:off x="3537862" y="370299"/>
            <a:ext cx="2602114" cy="541598"/>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00" dirty="0" smtClean="0">
                <a:solidFill>
                  <a:srgbClr val="FFFFFF"/>
                </a:solidFill>
              </a:rPr>
              <a:t>| </a:t>
            </a:r>
            <a:r>
              <a:rPr lang="en-US" sz="700" dirty="0" err="1" smtClean="0">
                <a:solidFill>
                  <a:srgbClr val="FFFFFF"/>
                </a:solidFill>
              </a:rPr>
              <a:t>john.doe@email.com</a:t>
            </a:r>
            <a:endParaRPr lang="en-US" sz="700" dirty="0" smtClean="0">
              <a:solidFill>
                <a:srgbClr val="FFFFFF"/>
              </a:solidFill>
            </a:endParaRPr>
          </a:p>
          <a:p>
            <a:r>
              <a:rPr lang="en-US" sz="700" dirty="0" smtClean="0">
                <a:solidFill>
                  <a:srgbClr val="FFFFFF"/>
                </a:solidFill>
              </a:rPr>
              <a:t>| </a:t>
            </a:r>
            <a:r>
              <a:rPr lang="en-US" sz="700" dirty="0" err="1" smtClean="0">
                <a:solidFill>
                  <a:srgbClr val="FFFFFF"/>
                </a:solidFill>
              </a:rPr>
              <a:t>www.johndoesite.com</a:t>
            </a:r>
            <a:endParaRPr lang="en-US" sz="700" dirty="0">
              <a:solidFill>
                <a:srgbClr val="FFFFFF"/>
              </a:solidFill>
            </a:endParaRPr>
          </a:p>
        </p:txBody>
      </p:sp>
      <p:sp>
        <p:nvSpPr>
          <p:cNvPr id="45" name="Subtitle 3"/>
          <p:cNvSpPr txBox="1">
            <a:spLocks/>
          </p:cNvSpPr>
          <p:nvPr/>
        </p:nvSpPr>
        <p:spPr>
          <a:xfrm>
            <a:off x="3524356" y="2994657"/>
            <a:ext cx="2602114" cy="981659"/>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2010</a:t>
            </a:r>
            <a:endParaRPr lang="en-US" sz="1000" b="1" dirty="0">
              <a:solidFill>
                <a:srgbClr val="FFFFFF"/>
              </a:solidFill>
            </a:endParaRPr>
          </a:p>
          <a:p>
            <a:r>
              <a:rPr lang="en-US" sz="700" b="1" dirty="0" err="1" smtClean="0">
                <a:solidFill>
                  <a:srgbClr val="FFFFFF"/>
                </a:solidFill>
              </a:rPr>
              <a:t>Yuhuu</a:t>
            </a:r>
            <a:r>
              <a:rPr lang="en-US" sz="700" b="1" dirty="0" smtClean="0">
                <a:solidFill>
                  <a:srgbClr val="FFFFFF"/>
                </a:solidFill>
              </a:rPr>
              <a:t>!, Singapore</a:t>
            </a:r>
            <a:endParaRPr lang="en-US" sz="700" b="1" dirty="0">
              <a:solidFill>
                <a:srgbClr val="FFFFFF"/>
              </a:solidFill>
            </a:endParaRPr>
          </a:p>
          <a:p>
            <a:r>
              <a:rPr lang="en-US" sz="700" dirty="0" err="1">
                <a:solidFill>
                  <a:srgbClr val="FFFFFF"/>
                </a:solidFill>
              </a:rPr>
              <a:t>Lorem</a:t>
            </a:r>
            <a:r>
              <a:rPr lang="en-US" sz="700" dirty="0">
                <a:solidFill>
                  <a:srgbClr val="FFFFFF"/>
                </a:solidFill>
              </a:rPr>
              <a:t> </a:t>
            </a:r>
            <a:r>
              <a:rPr lang="en-US" sz="700" dirty="0" err="1">
                <a:solidFill>
                  <a:srgbClr val="FFFFFF"/>
                </a:solidFill>
              </a:rPr>
              <a:t>Ipsum</a:t>
            </a:r>
            <a:r>
              <a:rPr lang="en-US" sz="700" dirty="0">
                <a:solidFill>
                  <a:srgbClr val="FFFFFF"/>
                </a:solidFill>
              </a:rPr>
              <a:t> has been the industry's standard dummy text ever since the </a:t>
            </a:r>
            <a:r>
              <a:rPr lang="en-US" sz="700" dirty="0" smtClean="0">
                <a:solidFill>
                  <a:srgbClr val="FFFFFF"/>
                </a:solidFill>
              </a:rPr>
              <a:t>1500s.</a:t>
            </a:r>
            <a:endParaRPr lang="en-US" dirty="0">
              <a:solidFill>
                <a:srgbClr val="FFFFFF"/>
              </a:solidFill>
            </a:endParaRPr>
          </a:p>
        </p:txBody>
      </p:sp>
      <p:sp>
        <p:nvSpPr>
          <p:cNvPr id="46" name="Subtitle 3"/>
          <p:cNvSpPr txBox="1">
            <a:spLocks/>
          </p:cNvSpPr>
          <p:nvPr/>
        </p:nvSpPr>
        <p:spPr>
          <a:xfrm>
            <a:off x="3534873" y="4132132"/>
            <a:ext cx="2602114" cy="1012334"/>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2009</a:t>
            </a:r>
            <a:endParaRPr lang="en-US" sz="1000" b="1" dirty="0">
              <a:solidFill>
                <a:srgbClr val="FFFFFF"/>
              </a:solidFill>
            </a:endParaRPr>
          </a:p>
          <a:p>
            <a:r>
              <a:rPr lang="en-US" sz="700" b="1" dirty="0" err="1" smtClean="0">
                <a:solidFill>
                  <a:srgbClr val="FFFFFF"/>
                </a:solidFill>
              </a:rPr>
              <a:t>eBee</a:t>
            </a:r>
            <a:r>
              <a:rPr lang="en-US" sz="700" b="1" dirty="0" smtClean="0">
                <a:solidFill>
                  <a:srgbClr val="FFFFFF"/>
                </a:solidFill>
              </a:rPr>
              <a:t>, </a:t>
            </a:r>
            <a:r>
              <a:rPr lang="en-US" sz="700" b="1" dirty="0">
                <a:solidFill>
                  <a:srgbClr val="FFFFFF"/>
                </a:solidFill>
              </a:rPr>
              <a:t>Singapore</a:t>
            </a:r>
          </a:p>
          <a:p>
            <a:r>
              <a:rPr lang="en-US" sz="700" dirty="0" err="1">
                <a:solidFill>
                  <a:srgbClr val="FFFFFF"/>
                </a:solidFill>
              </a:rPr>
              <a:t>Lorem</a:t>
            </a:r>
            <a:r>
              <a:rPr lang="en-US" sz="700" dirty="0">
                <a:solidFill>
                  <a:srgbClr val="FFFFFF"/>
                </a:solidFill>
              </a:rPr>
              <a:t> </a:t>
            </a:r>
            <a:r>
              <a:rPr lang="en-US" sz="700" dirty="0" err="1">
                <a:solidFill>
                  <a:srgbClr val="FFFFFF"/>
                </a:solidFill>
              </a:rPr>
              <a:t>Ipsum</a:t>
            </a:r>
            <a:r>
              <a:rPr lang="en-US" sz="700" dirty="0">
                <a:solidFill>
                  <a:srgbClr val="FFFFFF"/>
                </a:solidFill>
              </a:rPr>
              <a:t> has been the industry's standard dummy text ever since the </a:t>
            </a:r>
            <a:r>
              <a:rPr lang="en-US" sz="700" dirty="0" smtClean="0">
                <a:solidFill>
                  <a:srgbClr val="FFFFFF"/>
                </a:solidFill>
              </a:rPr>
              <a:t>1500s.</a:t>
            </a:r>
            <a:endParaRPr lang="en-US" dirty="0">
              <a:solidFill>
                <a:srgbClr val="FFFFFF"/>
              </a:solidFill>
            </a:endParaRPr>
          </a:p>
        </p:txBody>
      </p:sp>
      <p:sp>
        <p:nvSpPr>
          <p:cNvPr id="5" name="Title 4"/>
          <p:cNvSpPr>
            <a:spLocks noGrp="1"/>
          </p:cNvSpPr>
          <p:nvPr>
            <p:ph type="ctrTitle"/>
          </p:nvPr>
        </p:nvSpPr>
        <p:spPr/>
        <p:txBody>
          <a:bodyPr/>
          <a:lstStyle/>
          <a:p>
            <a:r>
              <a:rPr lang="en-US" dirty="0"/>
              <a:t>JOHN </a:t>
            </a:r>
            <a:r>
              <a:rPr lang="en-US" b="1" dirty="0"/>
              <a:t>DOE</a:t>
            </a:r>
            <a:br>
              <a:rPr lang="en-US" b="1" dirty="0"/>
            </a:br>
            <a:r>
              <a:rPr lang="en-US" sz="1000" dirty="0"/>
              <a:t>UX DESIGNER</a:t>
            </a:r>
          </a:p>
        </p:txBody>
      </p:sp>
      <p:sp>
        <p:nvSpPr>
          <p:cNvPr id="39" name="Subtitle 3"/>
          <p:cNvSpPr txBox="1">
            <a:spLocks/>
          </p:cNvSpPr>
          <p:nvPr/>
        </p:nvSpPr>
        <p:spPr>
          <a:xfrm>
            <a:off x="300976" y="2007852"/>
            <a:ext cx="2870291" cy="84020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00" dirty="0" err="1">
                <a:solidFill>
                  <a:schemeClr val="tx1">
                    <a:lumMod val="75000"/>
                    <a:lumOff val="25000"/>
                  </a:schemeClr>
                </a:solidFill>
              </a:rPr>
              <a:t>Lorem</a:t>
            </a:r>
            <a:r>
              <a:rPr lang="en-US" sz="700" dirty="0">
                <a:solidFill>
                  <a:schemeClr val="tx1">
                    <a:lumMod val="75000"/>
                    <a:lumOff val="25000"/>
                  </a:schemeClr>
                </a:solidFill>
              </a:rPr>
              <a:t> </a:t>
            </a:r>
            <a:r>
              <a:rPr lang="en-US" sz="700" dirty="0" err="1">
                <a:solidFill>
                  <a:schemeClr val="tx1">
                    <a:lumMod val="75000"/>
                    <a:lumOff val="25000"/>
                  </a:schemeClr>
                </a:solidFill>
              </a:rPr>
              <a:t>Ipsum</a:t>
            </a:r>
            <a:r>
              <a:rPr lang="en-US" sz="700" dirty="0">
                <a:solidFill>
                  <a:schemeClr val="tx1">
                    <a:lumMod val="75000"/>
                    <a:lumOff val="25000"/>
                  </a:schemeClr>
                </a:solidFill>
              </a:rPr>
              <a:t> has been the industry's standard dummy text ever since the 1500s, when an unknown printer took a </a:t>
            </a:r>
            <a:r>
              <a:rPr lang="en-US" sz="700" dirty="0" smtClean="0">
                <a:solidFill>
                  <a:schemeClr val="tx1">
                    <a:lumMod val="75000"/>
                    <a:lumOff val="25000"/>
                  </a:schemeClr>
                </a:solidFill>
              </a:rPr>
              <a:t>galley.</a:t>
            </a:r>
            <a:endParaRPr lang="en-US" sz="700" dirty="0">
              <a:solidFill>
                <a:schemeClr val="tx1">
                  <a:lumMod val="75000"/>
                  <a:lumOff val="25000"/>
                </a:schemeClr>
              </a:solidFill>
            </a:endParaRPr>
          </a:p>
        </p:txBody>
      </p:sp>
      <p:sp>
        <p:nvSpPr>
          <p:cNvPr id="40" name="Subtitle 3"/>
          <p:cNvSpPr txBox="1">
            <a:spLocks/>
          </p:cNvSpPr>
          <p:nvPr/>
        </p:nvSpPr>
        <p:spPr>
          <a:xfrm>
            <a:off x="300976" y="1659531"/>
            <a:ext cx="2870291"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chemeClr val="tx2"/>
                </a:solidFill>
              </a:rPr>
              <a:t>Objective</a:t>
            </a:r>
            <a:endParaRPr lang="en-US" sz="1200" b="1" dirty="0">
              <a:solidFill>
                <a:schemeClr val="tx2"/>
              </a:solidFill>
            </a:endParaRPr>
          </a:p>
        </p:txBody>
      </p:sp>
      <p:sp>
        <p:nvSpPr>
          <p:cNvPr id="49" name="Subtitle 3"/>
          <p:cNvSpPr txBox="1">
            <a:spLocks/>
          </p:cNvSpPr>
          <p:nvPr/>
        </p:nvSpPr>
        <p:spPr>
          <a:xfrm>
            <a:off x="291874" y="2692857"/>
            <a:ext cx="2870291"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chemeClr val="tx2"/>
                </a:solidFill>
              </a:rPr>
              <a:t>Skills</a:t>
            </a:r>
            <a:endParaRPr lang="en-US" sz="1200" b="1" dirty="0">
              <a:solidFill>
                <a:schemeClr val="tx2"/>
              </a:solidFill>
            </a:endParaRPr>
          </a:p>
        </p:txBody>
      </p:sp>
      <p:grpSp>
        <p:nvGrpSpPr>
          <p:cNvPr id="50" name="Group 49"/>
          <p:cNvGrpSpPr/>
          <p:nvPr/>
        </p:nvGrpSpPr>
        <p:grpSpPr>
          <a:xfrm>
            <a:off x="388333" y="3176433"/>
            <a:ext cx="2698842" cy="2366411"/>
            <a:chOff x="388333" y="2222670"/>
            <a:chExt cx="2698842" cy="1774808"/>
          </a:xfrm>
        </p:grpSpPr>
        <p:sp>
          <p:nvSpPr>
            <p:cNvPr id="51" name="Subtitle 3"/>
            <p:cNvSpPr txBox="1">
              <a:spLocks/>
            </p:cNvSpPr>
            <p:nvPr/>
          </p:nvSpPr>
          <p:spPr>
            <a:xfrm>
              <a:off x="388333" y="2853425"/>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PHOTOSHOP</a:t>
              </a:r>
              <a:endParaRPr lang="en-US" sz="700" b="1" dirty="0">
                <a:solidFill>
                  <a:schemeClr val="tx1">
                    <a:lumMod val="75000"/>
                    <a:lumOff val="25000"/>
                  </a:schemeClr>
                </a:solidFill>
              </a:endParaRPr>
            </a:p>
          </p:txBody>
        </p:sp>
        <p:sp>
          <p:nvSpPr>
            <p:cNvPr id="57" name="Subtitle 3"/>
            <p:cNvSpPr txBox="1">
              <a:spLocks/>
            </p:cNvSpPr>
            <p:nvPr/>
          </p:nvSpPr>
          <p:spPr>
            <a:xfrm>
              <a:off x="1715293" y="2851664"/>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ILLUSTRATOR</a:t>
              </a:r>
              <a:endParaRPr lang="en-US" sz="700" b="1" dirty="0">
                <a:solidFill>
                  <a:schemeClr val="tx1">
                    <a:lumMod val="75000"/>
                    <a:lumOff val="25000"/>
                  </a:schemeClr>
                </a:solidFill>
              </a:endParaRPr>
            </a:p>
          </p:txBody>
        </p:sp>
        <p:sp>
          <p:nvSpPr>
            <p:cNvPr id="58" name="Subtitle 3"/>
            <p:cNvSpPr txBox="1">
              <a:spLocks/>
            </p:cNvSpPr>
            <p:nvPr/>
          </p:nvSpPr>
          <p:spPr>
            <a:xfrm>
              <a:off x="389885" y="3751719"/>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FLASH</a:t>
              </a:r>
              <a:endParaRPr lang="en-US" sz="700" b="1" dirty="0">
                <a:solidFill>
                  <a:schemeClr val="tx1">
                    <a:lumMod val="75000"/>
                    <a:lumOff val="25000"/>
                  </a:schemeClr>
                </a:solidFill>
              </a:endParaRPr>
            </a:p>
          </p:txBody>
        </p:sp>
        <p:sp>
          <p:nvSpPr>
            <p:cNvPr id="59" name="Subtitle 3"/>
            <p:cNvSpPr txBox="1">
              <a:spLocks/>
            </p:cNvSpPr>
            <p:nvPr/>
          </p:nvSpPr>
          <p:spPr>
            <a:xfrm>
              <a:off x="1716845" y="3749958"/>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FIREWORKS</a:t>
              </a:r>
              <a:endParaRPr lang="en-US" sz="700" b="1" dirty="0">
                <a:solidFill>
                  <a:schemeClr val="tx1">
                    <a:lumMod val="75000"/>
                    <a:lumOff val="25000"/>
                  </a:schemeClr>
                </a:solidFill>
              </a:endParaRPr>
            </a:p>
          </p:txBody>
        </p:sp>
        <p:grpSp>
          <p:nvGrpSpPr>
            <p:cNvPr id="62" name="Group 61"/>
            <p:cNvGrpSpPr/>
            <p:nvPr/>
          </p:nvGrpSpPr>
          <p:grpSpPr>
            <a:xfrm>
              <a:off x="395674" y="2225659"/>
              <a:ext cx="2691501" cy="1771819"/>
              <a:chOff x="395674" y="2225659"/>
              <a:chExt cx="2691501" cy="1771819"/>
            </a:xfrm>
          </p:grpSpPr>
          <p:cxnSp>
            <p:nvCxnSpPr>
              <p:cNvPr id="75" name="Straight Connector 74"/>
              <p:cNvCxnSpPr/>
              <p:nvPr/>
            </p:nvCxnSpPr>
            <p:spPr>
              <a:xfrm>
                <a:off x="396408" y="2231773"/>
                <a:ext cx="2689949" cy="0"/>
              </a:xfrm>
              <a:prstGeom prst="line">
                <a:avLst/>
              </a:prstGeom>
              <a:ln w="317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96408" y="3103614"/>
                <a:ext cx="2689949" cy="0"/>
              </a:xfrm>
              <a:prstGeom prst="line">
                <a:avLst/>
              </a:prstGeom>
              <a:ln w="317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97226" y="3997478"/>
                <a:ext cx="2689949" cy="0"/>
              </a:xfrm>
              <a:prstGeom prst="line">
                <a:avLst/>
              </a:prstGeom>
              <a:ln w="317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703087" y="2230962"/>
                <a:ext cx="0" cy="1766516"/>
              </a:xfrm>
              <a:prstGeom prst="line">
                <a:avLst/>
              </a:prstGeom>
              <a:ln w="317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95674" y="2225659"/>
                <a:ext cx="0" cy="1771819"/>
              </a:xfrm>
              <a:prstGeom prst="line">
                <a:avLst/>
              </a:prstGeom>
              <a:ln w="317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084682" y="2225659"/>
                <a:ext cx="0" cy="1771819"/>
              </a:xfrm>
              <a:prstGeom prst="line">
                <a:avLst/>
              </a:prstGeom>
              <a:ln w="317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graphicFrame>
          <p:nvGraphicFramePr>
            <p:cNvPr id="63" name="Chart 62"/>
            <p:cNvGraphicFramePr/>
            <p:nvPr>
              <p:extLst>
                <p:ext uri="{D42A27DB-BD31-4B8C-83A1-F6EECF244321}">
                  <p14:modId xmlns:p14="http://schemas.microsoft.com/office/powerpoint/2010/main" val="1969844695"/>
                </p:ext>
              </p:extLst>
            </p:nvPr>
          </p:nvGraphicFramePr>
          <p:xfrm>
            <a:off x="413001" y="2222670"/>
            <a:ext cx="1243747" cy="819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4" name="Chart 63"/>
            <p:cNvGraphicFramePr/>
            <p:nvPr>
              <p:extLst>
                <p:ext uri="{D42A27DB-BD31-4B8C-83A1-F6EECF244321}">
                  <p14:modId xmlns:p14="http://schemas.microsoft.com/office/powerpoint/2010/main" val="3314418154"/>
                </p:ext>
              </p:extLst>
            </p:nvPr>
          </p:nvGraphicFramePr>
          <p:xfrm>
            <a:off x="1796210" y="2222670"/>
            <a:ext cx="1243747" cy="819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5" name="Chart 64"/>
            <p:cNvGraphicFramePr/>
            <p:nvPr>
              <p:extLst>
                <p:ext uri="{D42A27DB-BD31-4B8C-83A1-F6EECF244321}">
                  <p14:modId xmlns:p14="http://schemas.microsoft.com/office/powerpoint/2010/main" val="2835246979"/>
                </p:ext>
              </p:extLst>
            </p:nvPr>
          </p:nvGraphicFramePr>
          <p:xfrm>
            <a:off x="423142" y="3111908"/>
            <a:ext cx="1243747" cy="819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6" name="Chart 65"/>
            <p:cNvGraphicFramePr/>
            <p:nvPr>
              <p:extLst>
                <p:ext uri="{D42A27DB-BD31-4B8C-83A1-F6EECF244321}">
                  <p14:modId xmlns:p14="http://schemas.microsoft.com/office/powerpoint/2010/main" val="2049437605"/>
                </p:ext>
              </p:extLst>
            </p:nvPr>
          </p:nvGraphicFramePr>
          <p:xfrm>
            <a:off x="1806351" y="3111908"/>
            <a:ext cx="1243747" cy="819300"/>
          </p:xfrm>
          <a:graphic>
            <a:graphicData uri="http://schemas.openxmlformats.org/drawingml/2006/chart">
              <c:chart xmlns:c="http://schemas.openxmlformats.org/drawingml/2006/chart" xmlns:r="http://schemas.openxmlformats.org/officeDocument/2006/relationships" r:id="rId5"/>
            </a:graphicData>
          </a:graphic>
        </p:graphicFrame>
        <p:sp>
          <p:nvSpPr>
            <p:cNvPr id="69" name="TextBox 68"/>
            <p:cNvSpPr txBox="1"/>
            <p:nvPr/>
          </p:nvSpPr>
          <p:spPr>
            <a:xfrm>
              <a:off x="861508" y="2495698"/>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80</a:t>
              </a:r>
              <a:endParaRPr lang="en-US" sz="1200" baseline="30000" dirty="0">
                <a:solidFill>
                  <a:schemeClr val="accent6"/>
                </a:solidFill>
                <a:latin typeface="Open Sans"/>
                <a:cs typeface="Open Sans"/>
              </a:endParaRPr>
            </a:p>
          </p:txBody>
        </p:sp>
        <p:sp>
          <p:nvSpPr>
            <p:cNvPr id="70" name="TextBox 69"/>
            <p:cNvSpPr txBox="1"/>
            <p:nvPr/>
          </p:nvSpPr>
          <p:spPr>
            <a:xfrm>
              <a:off x="2239085" y="2495698"/>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60</a:t>
              </a:r>
              <a:endParaRPr lang="en-US" sz="1200" baseline="30000" dirty="0">
                <a:solidFill>
                  <a:schemeClr val="accent6"/>
                </a:solidFill>
                <a:latin typeface="Open Sans"/>
                <a:cs typeface="Open Sans"/>
              </a:endParaRPr>
            </a:p>
          </p:txBody>
        </p:sp>
        <p:sp>
          <p:nvSpPr>
            <p:cNvPr id="71" name="TextBox 70"/>
            <p:cNvSpPr txBox="1"/>
            <p:nvPr/>
          </p:nvSpPr>
          <p:spPr>
            <a:xfrm>
              <a:off x="868979" y="3387687"/>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90</a:t>
              </a:r>
              <a:endParaRPr lang="en-US" sz="1200" baseline="30000" dirty="0">
                <a:solidFill>
                  <a:schemeClr val="accent6"/>
                </a:solidFill>
                <a:latin typeface="Open Sans"/>
                <a:cs typeface="Open Sans"/>
              </a:endParaRPr>
            </a:p>
          </p:txBody>
        </p:sp>
        <p:sp>
          <p:nvSpPr>
            <p:cNvPr id="72" name="TextBox 71"/>
            <p:cNvSpPr txBox="1"/>
            <p:nvPr/>
          </p:nvSpPr>
          <p:spPr>
            <a:xfrm>
              <a:off x="2246556" y="3387687"/>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80</a:t>
              </a:r>
              <a:endParaRPr lang="en-US" sz="1200" baseline="30000" dirty="0">
                <a:solidFill>
                  <a:schemeClr val="accent6"/>
                </a:solidFill>
                <a:latin typeface="Open Sans"/>
                <a:cs typeface="Open Sans"/>
              </a:endParaRPr>
            </a:p>
          </p:txBody>
        </p:sp>
      </p:grpSp>
      <p:sp>
        <p:nvSpPr>
          <p:cNvPr id="2" name="Picture Placeholder 1"/>
          <p:cNvSpPr>
            <a:spLocks noGrp="1"/>
          </p:cNvSpPr>
          <p:nvPr>
            <p:ph type="pic" sz="quarter" idx="14"/>
          </p:nvPr>
        </p:nvSpPr>
        <p:spPr/>
      </p:sp>
    </p:spTree>
    <p:extLst>
      <p:ext uri="{BB962C8B-B14F-4D97-AF65-F5344CB8AC3E}">
        <p14:creationId xmlns:p14="http://schemas.microsoft.com/office/powerpoint/2010/main" val="10117068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 grpId="0" animBg="1"/>
      <p:bldP spid="20" grpId="0"/>
      <p:bldP spid="39" grpId="0"/>
      <p:bldP spid="40" grpId="0"/>
      <p:bldP spid="4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 y="4683990"/>
            <a:ext cx="6237941" cy="172689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3"/>
          <p:cNvSpPr txBox="1">
            <a:spLocks/>
          </p:cNvSpPr>
          <p:nvPr/>
        </p:nvSpPr>
        <p:spPr>
          <a:xfrm>
            <a:off x="306556" y="5246883"/>
            <a:ext cx="1741555" cy="108146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2014</a:t>
            </a:r>
          </a:p>
          <a:p>
            <a:r>
              <a:rPr lang="en-US" sz="700" b="1" dirty="0" err="1" smtClean="0">
                <a:solidFill>
                  <a:srgbClr val="FFFFFF"/>
                </a:solidFill>
              </a:rPr>
              <a:t>AxeB</a:t>
            </a:r>
            <a:r>
              <a:rPr lang="en-US" sz="700" b="1" dirty="0" smtClean="0">
                <a:solidFill>
                  <a:srgbClr val="FFFFFF"/>
                </a:solidFill>
              </a:rPr>
              <a:t>, Singapore</a:t>
            </a:r>
          </a:p>
          <a:p>
            <a:r>
              <a:rPr lang="en-US" sz="700" dirty="0" err="1">
                <a:solidFill>
                  <a:srgbClr val="FFFFFF"/>
                </a:solidFill>
              </a:rPr>
              <a:t>Lorem</a:t>
            </a:r>
            <a:r>
              <a:rPr lang="en-US" sz="700" dirty="0">
                <a:solidFill>
                  <a:srgbClr val="FFFFFF"/>
                </a:solidFill>
              </a:rPr>
              <a:t> </a:t>
            </a:r>
            <a:r>
              <a:rPr lang="en-US" sz="700" dirty="0" err="1">
                <a:solidFill>
                  <a:srgbClr val="FFFFFF"/>
                </a:solidFill>
              </a:rPr>
              <a:t>Ipsum</a:t>
            </a:r>
            <a:r>
              <a:rPr lang="en-US" sz="700" dirty="0">
                <a:solidFill>
                  <a:srgbClr val="FFFFFF"/>
                </a:solidFill>
              </a:rPr>
              <a:t> has been the industry's standard dummy text ever since the </a:t>
            </a:r>
            <a:r>
              <a:rPr lang="en-US" sz="700" dirty="0" smtClean="0">
                <a:solidFill>
                  <a:srgbClr val="FFFFFF"/>
                </a:solidFill>
              </a:rPr>
              <a:t>1500s.</a:t>
            </a:r>
            <a:endParaRPr lang="en-US" dirty="0">
              <a:solidFill>
                <a:srgbClr val="FFFFFF"/>
              </a:solidFill>
            </a:endParaRPr>
          </a:p>
        </p:txBody>
      </p:sp>
      <p:sp>
        <p:nvSpPr>
          <p:cNvPr id="13" name="Subtitle 3"/>
          <p:cNvSpPr txBox="1">
            <a:spLocks/>
          </p:cNvSpPr>
          <p:nvPr/>
        </p:nvSpPr>
        <p:spPr>
          <a:xfrm>
            <a:off x="302073" y="4872833"/>
            <a:ext cx="2517462"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rgbClr val="FFFFFF"/>
                </a:solidFill>
              </a:rPr>
              <a:t>Experience</a:t>
            </a:r>
            <a:endParaRPr lang="en-US" sz="1200" b="1" dirty="0">
              <a:solidFill>
                <a:srgbClr val="FFFFFF"/>
              </a:solidFill>
            </a:endParaRPr>
          </a:p>
        </p:txBody>
      </p:sp>
      <p:sp>
        <p:nvSpPr>
          <p:cNvPr id="14" name="Subtitle 3"/>
          <p:cNvSpPr txBox="1">
            <a:spLocks/>
          </p:cNvSpPr>
          <p:nvPr/>
        </p:nvSpPr>
        <p:spPr>
          <a:xfrm>
            <a:off x="308032" y="2053666"/>
            <a:ext cx="2701451" cy="595466"/>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00" dirty="0" err="1">
                <a:solidFill>
                  <a:schemeClr val="tx1">
                    <a:lumMod val="75000"/>
                    <a:lumOff val="25000"/>
                  </a:schemeClr>
                </a:solidFill>
              </a:rPr>
              <a:t>Lorem</a:t>
            </a:r>
            <a:r>
              <a:rPr lang="en-US" sz="700" dirty="0">
                <a:solidFill>
                  <a:schemeClr val="tx1">
                    <a:lumMod val="75000"/>
                    <a:lumOff val="25000"/>
                  </a:schemeClr>
                </a:solidFill>
              </a:rPr>
              <a:t> </a:t>
            </a:r>
            <a:r>
              <a:rPr lang="en-US" sz="700" dirty="0" err="1">
                <a:solidFill>
                  <a:schemeClr val="tx1">
                    <a:lumMod val="75000"/>
                    <a:lumOff val="25000"/>
                  </a:schemeClr>
                </a:solidFill>
              </a:rPr>
              <a:t>Ipsum</a:t>
            </a:r>
            <a:r>
              <a:rPr lang="en-US" sz="700" dirty="0">
                <a:solidFill>
                  <a:schemeClr val="tx1">
                    <a:lumMod val="75000"/>
                    <a:lumOff val="25000"/>
                  </a:schemeClr>
                </a:solidFill>
              </a:rPr>
              <a:t> has been the industry's standard dummy text ever since the 1500s, when an unknown printer took a galley of type and scrambled it to make a type specimen book.</a:t>
            </a:r>
          </a:p>
        </p:txBody>
      </p:sp>
      <p:sp>
        <p:nvSpPr>
          <p:cNvPr id="15" name="Subtitle 3"/>
          <p:cNvSpPr txBox="1">
            <a:spLocks/>
          </p:cNvSpPr>
          <p:nvPr/>
        </p:nvSpPr>
        <p:spPr>
          <a:xfrm>
            <a:off x="308032" y="1705346"/>
            <a:ext cx="2701451"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chemeClr val="tx2"/>
                </a:solidFill>
              </a:rPr>
              <a:t>Objective</a:t>
            </a:r>
            <a:endParaRPr lang="en-US" sz="1200" b="1" dirty="0">
              <a:solidFill>
                <a:schemeClr val="tx2"/>
              </a:solidFill>
            </a:endParaRPr>
          </a:p>
        </p:txBody>
      </p:sp>
      <p:sp>
        <p:nvSpPr>
          <p:cNvPr id="17" name="Subtitle 3"/>
          <p:cNvSpPr txBox="1">
            <a:spLocks/>
          </p:cNvSpPr>
          <p:nvPr/>
        </p:nvSpPr>
        <p:spPr>
          <a:xfrm>
            <a:off x="3171267" y="1654814"/>
            <a:ext cx="2870291"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chemeClr val="tx2"/>
                </a:solidFill>
              </a:rPr>
              <a:t>Skills</a:t>
            </a:r>
            <a:endParaRPr lang="en-US" sz="1200" b="1" dirty="0">
              <a:solidFill>
                <a:schemeClr val="tx2"/>
              </a:solidFill>
            </a:endParaRPr>
          </a:p>
        </p:txBody>
      </p:sp>
      <p:grpSp>
        <p:nvGrpSpPr>
          <p:cNvPr id="4" name="Group 3"/>
          <p:cNvGrpSpPr/>
          <p:nvPr/>
        </p:nvGrpSpPr>
        <p:grpSpPr>
          <a:xfrm>
            <a:off x="6233629" y="4683980"/>
            <a:ext cx="1378356" cy="1726894"/>
            <a:chOff x="6241100" y="3512992"/>
            <a:chExt cx="1378356" cy="1295174"/>
          </a:xfrm>
        </p:grpSpPr>
        <p:sp>
          <p:nvSpPr>
            <p:cNvPr id="19" name="Text Placeholder 9"/>
            <p:cNvSpPr txBox="1">
              <a:spLocks/>
            </p:cNvSpPr>
            <p:nvPr/>
          </p:nvSpPr>
          <p:spPr>
            <a:xfrm>
              <a:off x="6241100" y="3512992"/>
              <a:ext cx="1378356" cy="1295174"/>
            </a:xfrm>
            <a:prstGeom prst="rect">
              <a:avLst/>
            </a:prstGeom>
            <a:solidFill>
              <a:schemeClr val="bg1"/>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dirty="0" smtClean="0">
                  <a:solidFill>
                    <a:schemeClr val="tx1">
                      <a:lumMod val="85000"/>
                      <a:lumOff val="15000"/>
                    </a:schemeClr>
                  </a:solidFill>
                </a:rPr>
                <a:t>FOLLOW ME</a:t>
              </a:r>
            </a:p>
          </p:txBody>
        </p:sp>
        <p:sp>
          <p:nvSpPr>
            <p:cNvPr id="20" name="TextBox 19"/>
            <p:cNvSpPr txBox="1"/>
            <p:nvPr/>
          </p:nvSpPr>
          <p:spPr>
            <a:xfrm>
              <a:off x="6437963" y="3570653"/>
              <a:ext cx="1017170" cy="1107999"/>
            </a:xfrm>
            <a:prstGeom prst="rect">
              <a:avLst/>
            </a:prstGeom>
            <a:noFill/>
          </p:spPr>
          <p:txBody>
            <a:bodyPr wrap="square" rtlCol="0">
              <a:spAutoFit/>
            </a:bodyPr>
            <a:lstStyle/>
            <a:p>
              <a:pPr algn="ctr"/>
              <a:r>
                <a:rPr lang="en-US" sz="4500" dirty="0" smtClean="0">
                  <a:solidFill>
                    <a:schemeClr val="accent5"/>
                  </a:solidFill>
                  <a:latin typeface="EntypoSocial"/>
                  <a:cs typeface="EntypoSocial"/>
                </a:rPr>
                <a:t></a:t>
              </a:r>
            </a:p>
            <a:p>
              <a:pPr algn="ctr"/>
              <a:r>
                <a:rPr lang="en-US" sz="4500" dirty="0" smtClean="0">
                  <a:solidFill>
                    <a:schemeClr val="accent5"/>
                  </a:solidFill>
                  <a:latin typeface="EntypoSocial"/>
                  <a:cs typeface="EntypoSocial"/>
                </a:rPr>
                <a:t></a:t>
              </a:r>
              <a:endParaRPr lang="en-US" sz="4500" dirty="0">
                <a:solidFill>
                  <a:schemeClr val="accent5"/>
                </a:solidFill>
                <a:latin typeface="EntypoSocial"/>
                <a:cs typeface="EntypoSocial"/>
              </a:endParaRPr>
            </a:p>
          </p:txBody>
        </p:sp>
      </p:grpSp>
      <p:sp>
        <p:nvSpPr>
          <p:cNvPr id="44" name="Subtitle 3"/>
          <p:cNvSpPr txBox="1">
            <a:spLocks/>
          </p:cNvSpPr>
          <p:nvPr/>
        </p:nvSpPr>
        <p:spPr>
          <a:xfrm>
            <a:off x="3276842" y="360510"/>
            <a:ext cx="2698828" cy="541598"/>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00" dirty="0" err="1" smtClean="0">
                <a:solidFill>
                  <a:schemeClr val="tx1">
                    <a:lumMod val="75000"/>
                    <a:lumOff val="25000"/>
                  </a:schemeClr>
                </a:solidFill>
              </a:rPr>
              <a:t>john.doe@email.com</a:t>
            </a:r>
            <a:endParaRPr lang="en-US" sz="700" dirty="0" smtClean="0">
              <a:solidFill>
                <a:schemeClr val="tx1">
                  <a:lumMod val="75000"/>
                  <a:lumOff val="25000"/>
                </a:schemeClr>
              </a:solidFill>
            </a:endParaRPr>
          </a:p>
          <a:p>
            <a:r>
              <a:rPr lang="en-US" sz="700" dirty="0" err="1" smtClean="0">
                <a:solidFill>
                  <a:schemeClr val="tx1">
                    <a:lumMod val="75000"/>
                    <a:lumOff val="25000"/>
                  </a:schemeClr>
                </a:solidFill>
              </a:rPr>
              <a:t>www.johndoesite.com</a:t>
            </a:r>
            <a:endParaRPr lang="en-US" sz="700" dirty="0">
              <a:solidFill>
                <a:schemeClr val="tx1">
                  <a:lumMod val="75000"/>
                  <a:lumOff val="25000"/>
                </a:schemeClr>
              </a:solidFill>
            </a:endParaRPr>
          </a:p>
        </p:txBody>
      </p:sp>
      <p:sp>
        <p:nvSpPr>
          <p:cNvPr id="45" name="Subtitle 3"/>
          <p:cNvSpPr txBox="1">
            <a:spLocks/>
          </p:cNvSpPr>
          <p:nvPr/>
        </p:nvSpPr>
        <p:spPr>
          <a:xfrm>
            <a:off x="4256112" y="5263502"/>
            <a:ext cx="1748741" cy="106720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2009</a:t>
            </a:r>
            <a:endParaRPr lang="en-US" sz="1000" b="1" dirty="0">
              <a:solidFill>
                <a:srgbClr val="FFFFFF"/>
              </a:solidFill>
            </a:endParaRPr>
          </a:p>
          <a:p>
            <a:r>
              <a:rPr lang="en-US" sz="700" b="1" dirty="0" err="1" smtClean="0">
                <a:solidFill>
                  <a:srgbClr val="FFFFFF"/>
                </a:solidFill>
              </a:rPr>
              <a:t>eBee</a:t>
            </a:r>
            <a:r>
              <a:rPr lang="en-US" sz="700" b="1" dirty="0" smtClean="0">
                <a:solidFill>
                  <a:srgbClr val="FFFFFF"/>
                </a:solidFill>
              </a:rPr>
              <a:t>, Singapore</a:t>
            </a:r>
            <a:endParaRPr lang="en-US" sz="700" b="1" dirty="0">
              <a:solidFill>
                <a:srgbClr val="FFFFFF"/>
              </a:solidFill>
            </a:endParaRPr>
          </a:p>
          <a:p>
            <a:r>
              <a:rPr lang="en-US" sz="700" dirty="0" err="1">
                <a:solidFill>
                  <a:srgbClr val="FFFFFF"/>
                </a:solidFill>
              </a:rPr>
              <a:t>Lorem</a:t>
            </a:r>
            <a:r>
              <a:rPr lang="en-US" sz="700" dirty="0">
                <a:solidFill>
                  <a:srgbClr val="FFFFFF"/>
                </a:solidFill>
              </a:rPr>
              <a:t> </a:t>
            </a:r>
            <a:r>
              <a:rPr lang="en-US" sz="700" dirty="0" err="1">
                <a:solidFill>
                  <a:srgbClr val="FFFFFF"/>
                </a:solidFill>
              </a:rPr>
              <a:t>Ipsum</a:t>
            </a:r>
            <a:r>
              <a:rPr lang="en-US" sz="700" dirty="0">
                <a:solidFill>
                  <a:srgbClr val="FFFFFF"/>
                </a:solidFill>
              </a:rPr>
              <a:t> has been the industry's standard dummy text ever since the </a:t>
            </a:r>
            <a:r>
              <a:rPr lang="en-US" sz="700" dirty="0" smtClean="0">
                <a:solidFill>
                  <a:srgbClr val="FFFFFF"/>
                </a:solidFill>
              </a:rPr>
              <a:t>1500s.</a:t>
            </a:r>
            <a:endParaRPr lang="en-US" dirty="0">
              <a:solidFill>
                <a:srgbClr val="FFFFFF"/>
              </a:solidFill>
            </a:endParaRPr>
          </a:p>
        </p:txBody>
      </p:sp>
      <p:sp>
        <p:nvSpPr>
          <p:cNvPr id="46" name="Subtitle 3"/>
          <p:cNvSpPr txBox="1">
            <a:spLocks/>
          </p:cNvSpPr>
          <p:nvPr/>
        </p:nvSpPr>
        <p:spPr>
          <a:xfrm>
            <a:off x="2228859" y="5246883"/>
            <a:ext cx="1852678" cy="108146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2010</a:t>
            </a:r>
            <a:endParaRPr lang="en-US" sz="1000" b="1" dirty="0">
              <a:solidFill>
                <a:srgbClr val="FFFFFF"/>
              </a:solidFill>
            </a:endParaRPr>
          </a:p>
          <a:p>
            <a:r>
              <a:rPr lang="en-US" sz="700" b="1" dirty="0" err="1" smtClean="0">
                <a:solidFill>
                  <a:srgbClr val="FFFFFF"/>
                </a:solidFill>
              </a:rPr>
              <a:t>Yuhuu</a:t>
            </a:r>
            <a:r>
              <a:rPr lang="en-US" sz="700" b="1" dirty="0" smtClean="0">
                <a:solidFill>
                  <a:srgbClr val="FFFFFF"/>
                </a:solidFill>
              </a:rPr>
              <a:t>! </a:t>
            </a:r>
            <a:r>
              <a:rPr lang="en-US" sz="700" b="1" dirty="0">
                <a:solidFill>
                  <a:srgbClr val="FFFFFF"/>
                </a:solidFill>
              </a:rPr>
              <a:t>Singapore</a:t>
            </a:r>
          </a:p>
          <a:p>
            <a:r>
              <a:rPr lang="en-US" sz="700" dirty="0" err="1">
                <a:solidFill>
                  <a:srgbClr val="FFFFFF"/>
                </a:solidFill>
              </a:rPr>
              <a:t>Lorem</a:t>
            </a:r>
            <a:r>
              <a:rPr lang="en-US" sz="700" dirty="0">
                <a:solidFill>
                  <a:srgbClr val="FFFFFF"/>
                </a:solidFill>
              </a:rPr>
              <a:t> </a:t>
            </a:r>
            <a:r>
              <a:rPr lang="en-US" sz="700" dirty="0" err="1">
                <a:solidFill>
                  <a:srgbClr val="FFFFFF"/>
                </a:solidFill>
              </a:rPr>
              <a:t>Ipsum</a:t>
            </a:r>
            <a:r>
              <a:rPr lang="en-US" sz="700" dirty="0">
                <a:solidFill>
                  <a:srgbClr val="FFFFFF"/>
                </a:solidFill>
              </a:rPr>
              <a:t> has been the industry's standard dummy text ever since the </a:t>
            </a:r>
            <a:r>
              <a:rPr lang="en-US" sz="700" dirty="0" smtClean="0">
                <a:solidFill>
                  <a:srgbClr val="FFFFFF"/>
                </a:solidFill>
              </a:rPr>
              <a:t>1500s.</a:t>
            </a:r>
            <a:endParaRPr lang="en-US" dirty="0">
              <a:solidFill>
                <a:srgbClr val="FFFFFF"/>
              </a:solidFill>
            </a:endParaRPr>
          </a:p>
        </p:txBody>
      </p:sp>
      <p:cxnSp>
        <p:nvCxnSpPr>
          <p:cNvPr id="43" name="Straight Connector 42"/>
          <p:cNvCxnSpPr/>
          <p:nvPr/>
        </p:nvCxnSpPr>
        <p:spPr>
          <a:xfrm>
            <a:off x="2128865" y="5415072"/>
            <a:ext cx="0" cy="1016464"/>
          </a:xfrm>
          <a:prstGeom prst="line">
            <a:avLst/>
          </a:prstGeom>
          <a:ln w="317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138511" y="5423021"/>
            <a:ext cx="0" cy="1016464"/>
          </a:xfrm>
          <a:prstGeom prst="line">
            <a:avLst/>
          </a:prstGeom>
          <a:ln w="317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sp>
        <p:nvSpPr>
          <p:cNvPr id="61" name="Subtitle 3"/>
          <p:cNvSpPr txBox="1">
            <a:spLocks/>
          </p:cNvSpPr>
          <p:nvPr/>
        </p:nvSpPr>
        <p:spPr>
          <a:xfrm>
            <a:off x="301790" y="3075078"/>
            <a:ext cx="2701451" cy="797599"/>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00" b="1" dirty="0" smtClean="0">
                <a:solidFill>
                  <a:schemeClr val="tx1">
                    <a:lumMod val="75000"/>
                    <a:lumOff val="25000"/>
                  </a:schemeClr>
                </a:solidFill>
              </a:rPr>
              <a:t>2008 – AB University</a:t>
            </a:r>
            <a:endParaRPr lang="en-US" sz="700" b="1" dirty="0">
              <a:solidFill>
                <a:schemeClr val="tx1">
                  <a:lumMod val="75000"/>
                  <a:lumOff val="25000"/>
                </a:schemeClr>
              </a:solidFill>
            </a:endParaRPr>
          </a:p>
          <a:p>
            <a:r>
              <a:rPr lang="en-US" sz="700" dirty="0" err="1">
                <a:solidFill>
                  <a:schemeClr val="tx1">
                    <a:lumMod val="75000"/>
                    <a:lumOff val="25000"/>
                  </a:schemeClr>
                </a:solidFill>
              </a:rPr>
              <a:t>Lorem</a:t>
            </a:r>
            <a:r>
              <a:rPr lang="en-US" sz="700" dirty="0">
                <a:solidFill>
                  <a:schemeClr val="tx1">
                    <a:lumMod val="75000"/>
                    <a:lumOff val="25000"/>
                  </a:schemeClr>
                </a:solidFill>
              </a:rPr>
              <a:t> </a:t>
            </a:r>
            <a:r>
              <a:rPr lang="en-US" sz="700" dirty="0" err="1">
                <a:solidFill>
                  <a:schemeClr val="tx1">
                    <a:lumMod val="75000"/>
                    <a:lumOff val="25000"/>
                  </a:schemeClr>
                </a:solidFill>
              </a:rPr>
              <a:t>Ipsum</a:t>
            </a:r>
            <a:r>
              <a:rPr lang="en-US" sz="700" dirty="0">
                <a:solidFill>
                  <a:schemeClr val="tx1">
                    <a:lumMod val="75000"/>
                    <a:lumOff val="25000"/>
                  </a:schemeClr>
                </a:solidFill>
              </a:rPr>
              <a:t> has been the industry's standard dummy text ever since the </a:t>
            </a:r>
            <a:r>
              <a:rPr lang="en-US" sz="700" dirty="0" smtClean="0">
                <a:solidFill>
                  <a:schemeClr val="tx1">
                    <a:lumMod val="75000"/>
                    <a:lumOff val="25000"/>
                  </a:schemeClr>
                </a:solidFill>
              </a:rPr>
              <a:t>1500s.</a:t>
            </a:r>
            <a:endParaRPr lang="en-US" sz="700" dirty="0">
              <a:solidFill>
                <a:schemeClr val="tx1">
                  <a:lumMod val="75000"/>
                  <a:lumOff val="25000"/>
                </a:schemeClr>
              </a:solidFill>
            </a:endParaRPr>
          </a:p>
        </p:txBody>
      </p:sp>
      <p:sp>
        <p:nvSpPr>
          <p:cNvPr id="62" name="Subtitle 3"/>
          <p:cNvSpPr txBox="1">
            <a:spLocks/>
          </p:cNvSpPr>
          <p:nvPr/>
        </p:nvSpPr>
        <p:spPr>
          <a:xfrm>
            <a:off x="301790" y="2726759"/>
            <a:ext cx="2701451" cy="38141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1" dirty="0" smtClean="0">
                <a:solidFill>
                  <a:schemeClr val="tx2"/>
                </a:solidFill>
              </a:rPr>
              <a:t>Education</a:t>
            </a:r>
            <a:endParaRPr lang="en-US" sz="1200" b="1" dirty="0">
              <a:solidFill>
                <a:schemeClr val="tx2"/>
              </a:solidFill>
            </a:endParaRPr>
          </a:p>
        </p:txBody>
      </p:sp>
      <p:sp>
        <p:nvSpPr>
          <p:cNvPr id="63" name="Subtitle 3"/>
          <p:cNvSpPr txBox="1">
            <a:spLocks/>
          </p:cNvSpPr>
          <p:nvPr/>
        </p:nvSpPr>
        <p:spPr>
          <a:xfrm>
            <a:off x="298929" y="3763161"/>
            <a:ext cx="2701451" cy="797599"/>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700" b="1" dirty="0" smtClean="0">
                <a:solidFill>
                  <a:schemeClr val="tx1">
                    <a:lumMod val="75000"/>
                    <a:lumOff val="25000"/>
                  </a:schemeClr>
                </a:solidFill>
              </a:rPr>
              <a:t>2006 – CD University</a:t>
            </a:r>
            <a:endParaRPr lang="en-US" sz="700" b="1" dirty="0">
              <a:solidFill>
                <a:schemeClr val="tx1">
                  <a:lumMod val="75000"/>
                  <a:lumOff val="25000"/>
                </a:schemeClr>
              </a:solidFill>
            </a:endParaRPr>
          </a:p>
          <a:p>
            <a:r>
              <a:rPr lang="en-US" sz="700" dirty="0" err="1">
                <a:solidFill>
                  <a:schemeClr val="tx1">
                    <a:lumMod val="75000"/>
                    <a:lumOff val="25000"/>
                  </a:schemeClr>
                </a:solidFill>
              </a:rPr>
              <a:t>Lorem</a:t>
            </a:r>
            <a:r>
              <a:rPr lang="en-US" sz="700" dirty="0">
                <a:solidFill>
                  <a:schemeClr val="tx1">
                    <a:lumMod val="75000"/>
                    <a:lumOff val="25000"/>
                  </a:schemeClr>
                </a:solidFill>
              </a:rPr>
              <a:t> </a:t>
            </a:r>
            <a:r>
              <a:rPr lang="en-US" sz="700" dirty="0" err="1">
                <a:solidFill>
                  <a:schemeClr val="tx1">
                    <a:lumMod val="75000"/>
                    <a:lumOff val="25000"/>
                  </a:schemeClr>
                </a:solidFill>
              </a:rPr>
              <a:t>Ipsum</a:t>
            </a:r>
            <a:r>
              <a:rPr lang="en-US" sz="700" dirty="0">
                <a:solidFill>
                  <a:schemeClr val="tx1">
                    <a:lumMod val="75000"/>
                    <a:lumOff val="25000"/>
                  </a:schemeClr>
                </a:solidFill>
              </a:rPr>
              <a:t> has been the industry's standard dummy text ever since the </a:t>
            </a:r>
            <a:r>
              <a:rPr lang="en-US" sz="700" dirty="0" smtClean="0">
                <a:solidFill>
                  <a:schemeClr val="tx1">
                    <a:lumMod val="75000"/>
                    <a:lumOff val="25000"/>
                  </a:schemeClr>
                </a:solidFill>
              </a:rPr>
              <a:t>1500s.</a:t>
            </a:r>
            <a:endParaRPr lang="en-US" sz="700" dirty="0">
              <a:solidFill>
                <a:schemeClr val="tx1">
                  <a:lumMod val="75000"/>
                  <a:lumOff val="25000"/>
                </a:schemeClr>
              </a:solidFill>
            </a:endParaRPr>
          </a:p>
        </p:txBody>
      </p:sp>
      <p:cxnSp>
        <p:nvCxnSpPr>
          <p:cNvPr id="64" name="Straight Connector 63"/>
          <p:cNvCxnSpPr/>
          <p:nvPr/>
        </p:nvCxnSpPr>
        <p:spPr>
          <a:xfrm>
            <a:off x="3266701" y="-19727"/>
            <a:ext cx="0" cy="840053"/>
          </a:xfrm>
          <a:prstGeom prst="line">
            <a:avLst/>
          </a:prstGeom>
          <a:ln w="3175" cmpd="sng">
            <a:solidFill>
              <a:schemeClr val="tx1">
                <a:lumMod val="85000"/>
                <a:lumOff val="15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256997" y="2069557"/>
            <a:ext cx="2698842" cy="2456287"/>
            <a:chOff x="3256997" y="1552168"/>
            <a:chExt cx="2698842" cy="1842215"/>
          </a:xfrm>
        </p:grpSpPr>
        <p:cxnSp>
          <p:nvCxnSpPr>
            <p:cNvPr id="31" name="Straight Connector 30"/>
            <p:cNvCxnSpPr/>
            <p:nvPr/>
          </p:nvCxnSpPr>
          <p:spPr>
            <a:xfrm>
              <a:off x="3649153" y="3263596"/>
              <a:ext cx="2225822" cy="0"/>
            </a:xfrm>
            <a:prstGeom prst="line">
              <a:avLst/>
            </a:prstGeom>
            <a:ln w="6350"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649153" y="2432246"/>
              <a:ext cx="2225822" cy="0"/>
            </a:xfrm>
            <a:prstGeom prst="line">
              <a:avLst/>
            </a:prstGeom>
            <a:ln w="6350" cmpd="sng">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53" name="Subtitle 3"/>
            <p:cNvSpPr txBox="1">
              <a:spLocks/>
            </p:cNvSpPr>
            <p:nvPr/>
          </p:nvSpPr>
          <p:spPr>
            <a:xfrm>
              <a:off x="3256997" y="2225884"/>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PHOTOSHOP</a:t>
              </a:r>
              <a:endParaRPr lang="en-US" sz="700" b="1" dirty="0">
                <a:solidFill>
                  <a:schemeClr val="tx1">
                    <a:lumMod val="75000"/>
                    <a:lumOff val="25000"/>
                  </a:schemeClr>
                </a:solidFill>
              </a:endParaRPr>
            </a:p>
          </p:txBody>
        </p:sp>
        <p:sp>
          <p:nvSpPr>
            <p:cNvPr id="54" name="Subtitle 3"/>
            <p:cNvSpPr txBox="1">
              <a:spLocks/>
            </p:cNvSpPr>
            <p:nvPr/>
          </p:nvSpPr>
          <p:spPr>
            <a:xfrm>
              <a:off x="4583957" y="2224123"/>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ILLUSTRATOR</a:t>
              </a:r>
              <a:endParaRPr lang="en-US" sz="700" b="1" dirty="0">
                <a:solidFill>
                  <a:schemeClr val="tx1">
                    <a:lumMod val="75000"/>
                    <a:lumOff val="25000"/>
                  </a:schemeClr>
                </a:solidFill>
              </a:endParaRPr>
            </a:p>
          </p:txBody>
        </p:sp>
        <p:sp>
          <p:nvSpPr>
            <p:cNvPr id="55" name="Subtitle 3"/>
            <p:cNvSpPr txBox="1">
              <a:spLocks/>
            </p:cNvSpPr>
            <p:nvPr/>
          </p:nvSpPr>
          <p:spPr>
            <a:xfrm>
              <a:off x="3258549" y="3124178"/>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FLASH</a:t>
              </a:r>
              <a:endParaRPr lang="en-US" sz="700" b="1" dirty="0">
                <a:solidFill>
                  <a:schemeClr val="tx1">
                    <a:lumMod val="75000"/>
                    <a:lumOff val="25000"/>
                  </a:schemeClr>
                </a:solidFill>
              </a:endParaRPr>
            </a:p>
          </p:txBody>
        </p:sp>
        <p:sp>
          <p:nvSpPr>
            <p:cNvPr id="56" name="Subtitle 3"/>
            <p:cNvSpPr txBox="1">
              <a:spLocks/>
            </p:cNvSpPr>
            <p:nvPr/>
          </p:nvSpPr>
          <p:spPr>
            <a:xfrm>
              <a:off x="4585509" y="3122417"/>
              <a:ext cx="1308148" cy="23728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700" dirty="0" smtClean="0">
                  <a:solidFill>
                    <a:schemeClr val="tx1">
                      <a:lumMod val="75000"/>
                      <a:lumOff val="25000"/>
                    </a:schemeClr>
                  </a:solidFill>
                </a:rPr>
                <a:t>ADOBE </a:t>
              </a:r>
              <a:r>
                <a:rPr lang="en-US" sz="700" b="1" dirty="0" smtClean="0">
                  <a:solidFill>
                    <a:schemeClr val="tx1">
                      <a:lumMod val="75000"/>
                      <a:lumOff val="25000"/>
                    </a:schemeClr>
                  </a:solidFill>
                </a:rPr>
                <a:t>FIREWORKS</a:t>
              </a:r>
              <a:endParaRPr lang="en-US" sz="700" b="1" dirty="0">
                <a:solidFill>
                  <a:schemeClr val="tx1">
                    <a:lumMod val="75000"/>
                    <a:lumOff val="25000"/>
                  </a:schemeClr>
                </a:solidFill>
              </a:endParaRPr>
            </a:p>
          </p:txBody>
        </p:sp>
        <p:grpSp>
          <p:nvGrpSpPr>
            <p:cNvPr id="2" name="Group 1"/>
            <p:cNvGrpSpPr/>
            <p:nvPr/>
          </p:nvGrpSpPr>
          <p:grpSpPr>
            <a:xfrm>
              <a:off x="3264338" y="1594770"/>
              <a:ext cx="2691501" cy="1799613"/>
              <a:chOff x="3264338" y="1376034"/>
              <a:chExt cx="2691501" cy="1799613"/>
            </a:xfrm>
          </p:grpSpPr>
          <p:cxnSp>
            <p:nvCxnSpPr>
              <p:cNvPr id="48" name="Straight Connector 47"/>
              <p:cNvCxnSpPr/>
              <p:nvPr/>
            </p:nvCxnSpPr>
            <p:spPr>
              <a:xfrm>
                <a:off x="3265072" y="1378155"/>
                <a:ext cx="2689949" cy="0"/>
              </a:xfrm>
              <a:prstGeom prst="line">
                <a:avLst/>
              </a:prstGeom>
              <a:ln w="31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265072" y="2257337"/>
                <a:ext cx="2689949" cy="0"/>
              </a:xfrm>
              <a:prstGeom prst="line">
                <a:avLst/>
              </a:prstGeom>
              <a:ln w="31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265890" y="3173224"/>
                <a:ext cx="2689949" cy="0"/>
              </a:xfrm>
              <a:prstGeom prst="line">
                <a:avLst/>
              </a:prstGeom>
              <a:ln w="31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571751" y="1376034"/>
                <a:ext cx="0" cy="1797575"/>
              </a:xfrm>
              <a:prstGeom prst="line">
                <a:avLst/>
              </a:prstGeom>
              <a:ln w="31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264338" y="1378072"/>
                <a:ext cx="0" cy="1797575"/>
              </a:xfrm>
              <a:prstGeom prst="line">
                <a:avLst/>
              </a:prstGeom>
              <a:ln w="31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953346" y="1378072"/>
                <a:ext cx="0" cy="1797575"/>
              </a:xfrm>
              <a:prstGeom prst="line">
                <a:avLst/>
              </a:prstGeom>
              <a:ln w="3175"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grpSp>
        <p:graphicFrame>
          <p:nvGraphicFramePr>
            <p:cNvPr id="6" name="Chart 5"/>
            <p:cNvGraphicFramePr/>
            <p:nvPr>
              <p:extLst>
                <p:ext uri="{D42A27DB-BD31-4B8C-83A1-F6EECF244321}">
                  <p14:modId xmlns:p14="http://schemas.microsoft.com/office/powerpoint/2010/main" val="1519853314"/>
                </p:ext>
              </p:extLst>
            </p:nvPr>
          </p:nvGraphicFramePr>
          <p:xfrm>
            <a:off x="3266701" y="1552168"/>
            <a:ext cx="1243747" cy="8193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6" name="Chart 65"/>
            <p:cNvGraphicFramePr/>
            <p:nvPr>
              <p:extLst>
                <p:ext uri="{D42A27DB-BD31-4B8C-83A1-F6EECF244321}">
                  <p14:modId xmlns:p14="http://schemas.microsoft.com/office/powerpoint/2010/main" val="301552948"/>
                </p:ext>
              </p:extLst>
            </p:nvPr>
          </p:nvGraphicFramePr>
          <p:xfrm>
            <a:off x="4649910" y="1552168"/>
            <a:ext cx="1243747" cy="819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p:nvPr>
              <p:extLst>
                <p:ext uri="{D42A27DB-BD31-4B8C-83A1-F6EECF244321}">
                  <p14:modId xmlns:p14="http://schemas.microsoft.com/office/powerpoint/2010/main" val="308461116"/>
                </p:ext>
              </p:extLst>
            </p:nvPr>
          </p:nvGraphicFramePr>
          <p:xfrm>
            <a:off x="3276842" y="2441406"/>
            <a:ext cx="1243747" cy="819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8" name="Chart 67"/>
            <p:cNvGraphicFramePr/>
            <p:nvPr>
              <p:extLst>
                <p:ext uri="{D42A27DB-BD31-4B8C-83A1-F6EECF244321}">
                  <p14:modId xmlns:p14="http://schemas.microsoft.com/office/powerpoint/2010/main" val="1165370623"/>
                </p:ext>
              </p:extLst>
            </p:nvPr>
          </p:nvGraphicFramePr>
          <p:xfrm>
            <a:off x="4660051" y="2441406"/>
            <a:ext cx="1243747" cy="8193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p:cNvSpPr txBox="1"/>
            <p:nvPr/>
          </p:nvSpPr>
          <p:spPr>
            <a:xfrm>
              <a:off x="3716450" y="1827596"/>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80</a:t>
              </a:r>
              <a:endParaRPr lang="en-US" sz="1200" baseline="30000" dirty="0">
                <a:solidFill>
                  <a:schemeClr val="accent6"/>
                </a:solidFill>
                <a:latin typeface="Open Sans"/>
                <a:cs typeface="Open Sans"/>
              </a:endParaRPr>
            </a:p>
          </p:txBody>
        </p:sp>
        <p:sp>
          <p:nvSpPr>
            <p:cNvPr id="41" name="TextBox 40"/>
            <p:cNvSpPr txBox="1"/>
            <p:nvPr/>
          </p:nvSpPr>
          <p:spPr>
            <a:xfrm>
              <a:off x="5094027" y="1827596"/>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60</a:t>
              </a:r>
              <a:endParaRPr lang="en-US" sz="1200" baseline="30000" dirty="0">
                <a:solidFill>
                  <a:schemeClr val="accent6"/>
                </a:solidFill>
                <a:latin typeface="Open Sans"/>
                <a:cs typeface="Open Sans"/>
              </a:endParaRPr>
            </a:p>
          </p:txBody>
        </p:sp>
        <p:sp>
          <p:nvSpPr>
            <p:cNvPr id="42" name="TextBox 41"/>
            <p:cNvSpPr txBox="1"/>
            <p:nvPr/>
          </p:nvSpPr>
          <p:spPr>
            <a:xfrm>
              <a:off x="3729425" y="2715414"/>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90</a:t>
              </a:r>
              <a:endParaRPr lang="en-US" sz="1200" baseline="30000" dirty="0">
                <a:solidFill>
                  <a:schemeClr val="accent6"/>
                </a:solidFill>
                <a:latin typeface="Open Sans"/>
                <a:cs typeface="Open Sans"/>
              </a:endParaRPr>
            </a:p>
          </p:txBody>
        </p:sp>
        <p:sp>
          <p:nvSpPr>
            <p:cNvPr id="51" name="TextBox 50"/>
            <p:cNvSpPr txBox="1"/>
            <p:nvPr/>
          </p:nvSpPr>
          <p:spPr>
            <a:xfrm>
              <a:off x="5107002" y="2715414"/>
              <a:ext cx="364202" cy="207749"/>
            </a:xfrm>
            <a:prstGeom prst="rect">
              <a:avLst/>
            </a:prstGeom>
            <a:noFill/>
          </p:spPr>
          <p:txBody>
            <a:bodyPr wrap="none" rtlCol="0">
              <a:spAutoFit/>
            </a:bodyPr>
            <a:lstStyle/>
            <a:p>
              <a:pPr algn="ctr"/>
              <a:r>
                <a:rPr lang="en-US" sz="1200" dirty="0" smtClean="0">
                  <a:solidFill>
                    <a:schemeClr val="accent6"/>
                  </a:solidFill>
                  <a:latin typeface="Open Sans"/>
                  <a:cs typeface="Open Sans"/>
                </a:rPr>
                <a:t>80</a:t>
              </a:r>
              <a:endParaRPr lang="en-US" sz="1200" baseline="30000" dirty="0">
                <a:solidFill>
                  <a:schemeClr val="accent6"/>
                </a:solidFill>
                <a:latin typeface="Open Sans"/>
                <a:cs typeface="Open Sans"/>
              </a:endParaRPr>
            </a:p>
          </p:txBody>
        </p:sp>
      </p:grpSp>
      <p:sp>
        <p:nvSpPr>
          <p:cNvPr id="5" name="Title 4"/>
          <p:cNvSpPr>
            <a:spLocks noGrp="1"/>
          </p:cNvSpPr>
          <p:nvPr>
            <p:ph type="ctrTitle"/>
          </p:nvPr>
        </p:nvSpPr>
        <p:spPr/>
        <p:txBody>
          <a:bodyPr/>
          <a:lstStyle/>
          <a:p>
            <a:r>
              <a:rPr lang="en-US" dirty="0" smtClean="0"/>
              <a:t>JOHN </a:t>
            </a:r>
            <a:r>
              <a:rPr lang="en-US" b="1" dirty="0" smtClean="0"/>
              <a:t>DOE</a:t>
            </a:r>
            <a:r>
              <a:rPr lang="en-US" dirty="0" smtClean="0"/>
              <a:t/>
            </a:r>
            <a:br>
              <a:rPr lang="en-US" dirty="0" smtClean="0"/>
            </a:br>
            <a:r>
              <a:rPr lang="en-US" sz="1000" dirty="0" smtClean="0"/>
              <a:t>UX DESIGNER</a:t>
            </a:r>
            <a:endParaRPr lang="en-US" sz="1000" dirty="0"/>
          </a:p>
        </p:txBody>
      </p:sp>
      <p:sp>
        <p:nvSpPr>
          <p:cNvPr id="8" name="Picture Placeholder 7"/>
          <p:cNvSpPr>
            <a:spLocks noGrp="1"/>
          </p:cNvSpPr>
          <p:nvPr>
            <p:ph type="pic" sz="quarter" idx="14"/>
          </p:nvPr>
        </p:nvSpPr>
        <p:spPr/>
      </p:sp>
    </p:spTree>
    <p:extLst>
      <p:ext uri="{BB962C8B-B14F-4D97-AF65-F5344CB8AC3E}">
        <p14:creationId xmlns:p14="http://schemas.microsoft.com/office/powerpoint/2010/main" val="3257495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500"/>
                                        <p:tgtEl>
                                          <p:spTgt spid="6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0-#ppt_w/2"/>
                                          </p:val>
                                        </p:tav>
                                        <p:tav tm="100000">
                                          <p:val>
                                            <p:strVal val="#ppt_x"/>
                                          </p:val>
                                        </p:tav>
                                      </p:tavLst>
                                    </p:anim>
                                    <p:anim calcmode="lin" valueType="num">
                                      <p:cBhvr additive="base">
                                        <p:cTn id="32" dur="500" fill="hold"/>
                                        <p:tgtEl>
                                          <p:spTgt spid="34"/>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up)">
                                      <p:cBhvr>
                                        <p:cTn id="40" dur="500"/>
                                        <p:tgtEl>
                                          <p:spTgt spid="6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15" grpId="0"/>
      <p:bldP spid="17" grpId="0"/>
      <p:bldP spid="44" grpId="0"/>
      <p:bldP spid="61" grpId="0"/>
      <p:bldP spid="62" grpId="0"/>
      <p:bldP spid="6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p:cNvGrpSpPr/>
          <p:nvPr/>
        </p:nvGrpSpPr>
        <p:grpSpPr>
          <a:xfrm>
            <a:off x="826814" y="1897481"/>
            <a:ext cx="1784350" cy="4173120"/>
            <a:chOff x="806476" y="1352551"/>
            <a:chExt cx="1784350" cy="3129840"/>
          </a:xfrm>
        </p:grpSpPr>
        <p:sp>
          <p:nvSpPr>
            <p:cNvPr id="90" name="Rectangle 89"/>
            <p:cNvSpPr/>
            <p:nvPr/>
          </p:nvSpPr>
          <p:spPr>
            <a:xfrm>
              <a:off x="806476" y="1352551"/>
              <a:ext cx="1784350" cy="3124994"/>
            </a:xfrm>
            <a:prstGeom prst="rect">
              <a:avLst/>
            </a:prstGeom>
            <a:solidFill>
              <a:schemeClr val="bg1"/>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961317" y="3063011"/>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95" name="Rectangle 129"/>
            <p:cNvSpPr>
              <a:spLocks/>
            </p:cNvSpPr>
            <p:nvPr/>
          </p:nvSpPr>
          <p:spPr bwMode="auto">
            <a:xfrm>
              <a:off x="1025739" y="2587974"/>
              <a:ext cx="1366838" cy="1587212"/>
            </a:xfrm>
            <a:prstGeom prst="rect">
              <a:avLst/>
            </a:prstGeom>
            <a:noFill/>
            <a:ln w="12700">
              <a:noFill/>
              <a:miter lim="800000"/>
              <a:headEnd/>
              <a:tailEnd/>
            </a:ln>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Free Setup</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10 GB Disk Space</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20 Email Accounts</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Unlimited Subdomains</a:t>
              </a:r>
              <a:endParaRPr lang="en-US" sz="800" dirty="0">
                <a:solidFill>
                  <a:schemeClr val="tx1">
                    <a:lumMod val="85000"/>
                    <a:lumOff val="15000"/>
                  </a:schemeClr>
                </a:solidFill>
                <a:latin typeface="Open Sans"/>
                <a:ea typeface="ＭＳ Ｐゴシック" charset="0"/>
                <a:cs typeface="Open Sans"/>
                <a:sym typeface="Helvetica" charset="0"/>
              </a:endParaRPr>
            </a:p>
          </p:txBody>
        </p:sp>
        <p:cxnSp>
          <p:nvCxnSpPr>
            <p:cNvPr id="97" name="Straight Connector 96"/>
            <p:cNvCxnSpPr/>
            <p:nvPr/>
          </p:nvCxnSpPr>
          <p:spPr>
            <a:xfrm>
              <a:off x="964297" y="3424599"/>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967277" y="3808600"/>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41" name="Oval 140"/>
            <p:cNvSpPr/>
            <p:nvPr/>
          </p:nvSpPr>
          <p:spPr>
            <a:xfrm>
              <a:off x="1083432" y="1653198"/>
              <a:ext cx="1237095" cy="9294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29"/>
            <p:cNvSpPr>
              <a:spLocks/>
            </p:cNvSpPr>
            <p:nvPr/>
          </p:nvSpPr>
          <p:spPr bwMode="auto">
            <a:xfrm>
              <a:off x="898219" y="1901598"/>
              <a:ext cx="1632056" cy="448650"/>
            </a:xfrm>
            <a:prstGeom prst="rect">
              <a:avLst/>
            </a:prstGeom>
            <a:noFill/>
            <a:ln w="12700">
              <a:noFill/>
              <a:miter lim="800000"/>
              <a:headEnd/>
              <a:tailEnd/>
            </a:ln>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chemeClr val="bg1"/>
                  </a:solidFill>
                  <a:latin typeface="Open Sans"/>
                  <a:ea typeface="ＭＳ Ｐゴシック" charset="0"/>
                  <a:cs typeface="Open Sans"/>
                  <a:sym typeface="Helvetica" charset="0"/>
                </a:rPr>
                <a:t>$</a:t>
              </a:r>
              <a:r>
                <a:rPr lang="en-US" sz="3000" dirty="0" smtClean="0">
                  <a:solidFill>
                    <a:schemeClr val="bg1"/>
                  </a:solidFill>
                  <a:latin typeface="Open Sans"/>
                  <a:ea typeface="ＭＳ Ｐゴシック" charset="0"/>
                  <a:cs typeface="Open Sans"/>
                  <a:sym typeface="Helvetica" charset="0"/>
                </a:rPr>
                <a:t>29</a:t>
              </a:r>
              <a:r>
                <a:rPr lang="en-US" sz="3000" baseline="30000" dirty="0" smtClean="0">
                  <a:solidFill>
                    <a:schemeClr val="bg1"/>
                  </a:solidFill>
                  <a:latin typeface="Open Sans"/>
                  <a:ea typeface="ＭＳ Ｐゴシック" charset="0"/>
                  <a:cs typeface="Open Sans"/>
                  <a:sym typeface="Helvetica" charset="0"/>
                </a:rPr>
                <a:t>.99</a:t>
              </a:r>
              <a:endParaRPr lang="en-US" sz="3000" baseline="30000" dirty="0">
                <a:solidFill>
                  <a:schemeClr val="bg1"/>
                </a:solidFill>
                <a:latin typeface="Open Sans"/>
                <a:ea typeface="ＭＳ Ｐゴシック" charset="0"/>
                <a:cs typeface="Open Sans"/>
                <a:sym typeface="Helvetica" charset="0"/>
              </a:endParaRPr>
            </a:p>
          </p:txBody>
        </p:sp>
        <p:sp>
          <p:nvSpPr>
            <p:cNvPr id="142" name="Rectangle 129"/>
            <p:cNvSpPr>
              <a:spLocks/>
            </p:cNvSpPr>
            <p:nvPr/>
          </p:nvSpPr>
          <p:spPr bwMode="auto">
            <a:xfrm>
              <a:off x="1217894" y="4222869"/>
              <a:ext cx="966933" cy="259522"/>
            </a:xfrm>
            <a:prstGeom prst="rect">
              <a:avLst/>
            </a:prstGeom>
            <a:solidFill>
              <a:schemeClr val="accent3"/>
            </a:solidFill>
            <a:ln w="12700">
              <a:noFill/>
              <a:miter lim="800000"/>
              <a:headEnd/>
              <a:tailEnd/>
            </a:ln>
            <a:extLst/>
          </p:spPr>
          <p:txBody>
            <a:bodyPr lIns="0" tIns="0" rIns="0" bIns="0" anchor="ct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NEWBIE</a:t>
              </a:r>
              <a:endParaRPr lang="en-US" sz="800" dirty="0">
                <a:solidFill>
                  <a:schemeClr val="bg1"/>
                </a:solidFill>
                <a:latin typeface="Open Sans"/>
                <a:ea typeface="ＭＳ Ｐゴシック" charset="0"/>
                <a:cs typeface="Open Sans"/>
                <a:sym typeface="Helvetica" charset="0"/>
              </a:endParaRPr>
            </a:p>
          </p:txBody>
        </p:sp>
      </p:grpSp>
      <p:grpSp>
        <p:nvGrpSpPr>
          <p:cNvPr id="144" name="Group 143"/>
          <p:cNvGrpSpPr/>
          <p:nvPr/>
        </p:nvGrpSpPr>
        <p:grpSpPr>
          <a:xfrm>
            <a:off x="2707449" y="1893041"/>
            <a:ext cx="1784350" cy="4173120"/>
            <a:chOff x="806476" y="1352551"/>
            <a:chExt cx="1784350" cy="3129840"/>
          </a:xfrm>
        </p:grpSpPr>
        <p:sp>
          <p:nvSpPr>
            <p:cNvPr id="145" name="Rectangle 144"/>
            <p:cNvSpPr/>
            <p:nvPr/>
          </p:nvSpPr>
          <p:spPr>
            <a:xfrm>
              <a:off x="806476" y="1352551"/>
              <a:ext cx="1784350" cy="3124994"/>
            </a:xfrm>
            <a:prstGeom prst="rect">
              <a:avLst/>
            </a:prstGeom>
            <a:solidFill>
              <a:srgbClr val="FFFFFF"/>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6" name="Straight Connector 145"/>
            <p:cNvCxnSpPr/>
            <p:nvPr/>
          </p:nvCxnSpPr>
          <p:spPr>
            <a:xfrm>
              <a:off x="961317" y="3063011"/>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47" name="Rectangle 129"/>
            <p:cNvSpPr>
              <a:spLocks/>
            </p:cNvSpPr>
            <p:nvPr/>
          </p:nvSpPr>
          <p:spPr bwMode="auto">
            <a:xfrm>
              <a:off x="1025739" y="2603214"/>
              <a:ext cx="1366838" cy="1587212"/>
            </a:xfrm>
            <a:prstGeom prst="rect">
              <a:avLst/>
            </a:prstGeom>
            <a:noFill/>
            <a:ln w="12700">
              <a:noFill/>
              <a:miter lim="800000"/>
              <a:headEnd/>
              <a:tailEnd/>
            </a:ln>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Free Setup</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20 GB Disk Space</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40 Email Accounts</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Unlimited Subdomains</a:t>
              </a:r>
              <a:endParaRPr lang="en-US" sz="800" dirty="0">
                <a:solidFill>
                  <a:schemeClr val="tx1">
                    <a:lumMod val="85000"/>
                    <a:lumOff val="15000"/>
                  </a:schemeClr>
                </a:solidFill>
                <a:latin typeface="Open Sans"/>
                <a:ea typeface="ＭＳ Ｐゴシック" charset="0"/>
                <a:cs typeface="Open Sans"/>
                <a:sym typeface="Helvetica" charset="0"/>
              </a:endParaRPr>
            </a:p>
          </p:txBody>
        </p:sp>
        <p:cxnSp>
          <p:nvCxnSpPr>
            <p:cNvPr id="148" name="Straight Connector 147"/>
            <p:cNvCxnSpPr/>
            <p:nvPr/>
          </p:nvCxnSpPr>
          <p:spPr>
            <a:xfrm>
              <a:off x="964297" y="3424599"/>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967277" y="3808600"/>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1083432" y="1660668"/>
              <a:ext cx="1237095" cy="9294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29"/>
            <p:cNvSpPr>
              <a:spLocks/>
            </p:cNvSpPr>
            <p:nvPr/>
          </p:nvSpPr>
          <p:spPr bwMode="auto">
            <a:xfrm>
              <a:off x="898219" y="1909069"/>
              <a:ext cx="1632056" cy="448650"/>
            </a:xfrm>
            <a:prstGeom prst="rect">
              <a:avLst/>
            </a:prstGeom>
            <a:noFill/>
            <a:ln w="12700">
              <a:noFill/>
              <a:miter lim="800000"/>
              <a:headEnd/>
              <a:tailEnd/>
            </a:ln>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chemeClr val="bg1"/>
                  </a:solidFill>
                  <a:latin typeface="Open Sans"/>
                  <a:ea typeface="ＭＳ Ｐゴシック" charset="0"/>
                  <a:cs typeface="Open Sans"/>
                  <a:sym typeface="Helvetica" charset="0"/>
                </a:rPr>
                <a:t>$</a:t>
              </a:r>
              <a:r>
                <a:rPr lang="en-US" sz="3000" dirty="0" smtClean="0">
                  <a:solidFill>
                    <a:schemeClr val="bg1"/>
                  </a:solidFill>
                  <a:latin typeface="Open Sans"/>
                  <a:ea typeface="ＭＳ Ｐゴシック" charset="0"/>
                  <a:cs typeface="Open Sans"/>
                  <a:sym typeface="Helvetica" charset="0"/>
                </a:rPr>
                <a:t>39</a:t>
              </a:r>
              <a:r>
                <a:rPr lang="en-US" sz="3000" baseline="30000" dirty="0" smtClean="0">
                  <a:solidFill>
                    <a:schemeClr val="bg1"/>
                  </a:solidFill>
                  <a:latin typeface="Open Sans"/>
                  <a:ea typeface="ＭＳ Ｐゴシック" charset="0"/>
                  <a:cs typeface="Open Sans"/>
                  <a:sym typeface="Helvetica" charset="0"/>
                </a:rPr>
                <a:t>.99</a:t>
              </a:r>
              <a:endParaRPr lang="en-US" sz="3000" baseline="30000" dirty="0">
                <a:solidFill>
                  <a:schemeClr val="bg1"/>
                </a:solidFill>
                <a:latin typeface="Open Sans"/>
                <a:ea typeface="ＭＳ Ｐゴシック" charset="0"/>
                <a:cs typeface="Open Sans"/>
                <a:sym typeface="Helvetica" charset="0"/>
              </a:endParaRPr>
            </a:p>
          </p:txBody>
        </p:sp>
        <p:sp>
          <p:nvSpPr>
            <p:cNvPr id="152" name="Rectangle 129"/>
            <p:cNvSpPr>
              <a:spLocks/>
            </p:cNvSpPr>
            <p:nvPr/>
          </p:nvSpPr>
          <p:spPr bwMode="auto">
            <a:xfrm>
              <a:off x="1217894" y="4222869"/>
              <a:ext cx="966933" cy="259522"/>
            </a:xfrm>
            <a:prstGeom prst="rect">
              <a:avLst/>
            </a:prstGeom>
            <a:solidFill>
              <a:schemeClr val="accent3"/>
            </a:solidFill>
            <a:ln w="12700">
              <a:noFill/>
              <a:miter lim="800000"/>
              <a:headEnd/>
              <a:tailEnd/>
            </a:ln>
            <a:extLst/>
          </p:spPr>
          <p:txBody>
            <a:bodyPr lIns="0" tIns="0" rIns="0" bIns="0" anchor="ct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BASIC</a:t>
              </a:r>
              <a:endParaRPr lang="en-US" sz="800" dirty="0">
                <a:solidFill>
                  <a:schemeClr val="bg1"/>
                </a:solidFill>
                <a:latin typeface="Open Sans"/>
                <a:ea typeface="ＭＳ Ｐゴシック" charset="0"/>
                <a:cs typeface="Open Sans"/>
                <a:sym typeface="Helvetica" charset="0"/>
              </a:endParaRPr>
            </a:p>
          </p:txBody>
        </p:sp>
      </p:grpSp>
      <p:grpSp>
        <p:nvGrpSpPr>
          <p:cNvPr id="162" name="Group 161"/>
          <p:cNvGrpSpPr/>
          <p:nvPr/>
        </p:nvGrpSpPr>
        <p:grpSpPr>
          <a:xfrm>
            <a:off x="4591119" y="1893041"/>
            <a:ext cx="1784350" cy="4173120"/>
            <a:chOff x="806476" y="1352551"/>
            <a:chExt cx="1784350" cy="3129840"/>
          </a:xfrm>
        </p:grpSpPr>
        <p:sp>
          <p:nvSpPr>
            <p:cNvPr id="163" name="Rectangle 162"/>
            <p:cNvSpPr/>
            <p:nvPr/>
          </p:nvSpPr>
          <p:spPr>
            <a:xfrm>
              <a:off x="806476" y="1352551"/>
              <a:ext cx="1784350" cy="3124994"/>
            </a:xfrm>
            <a:prstGeom prst="rect">
              <a:avLst/>
            </a:prstGeom>
            <a:solidFill>
              <a:srgbClr val="FFFFFF"/>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4" name="Straight Connector 163"/>
            <p:cNvCxnSpPr/>
            <p:nvPr/>
          </p:nvCxnSpPr>
          <p:spPr>
            <a:xfrm>
              <a:off x="961317" y="3070482"/>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65" name="Rectangle 129"/>
            <p:cNvSpPr>
              <a:spLocks/>
            </p:cNvSpPr>
            <p:nvPr/>
          </p:nvSpPr>
          <p:spPr bwMode="auto">
            <a:xfrm>
              <a:off x="1025739" y="2610685"/>
              <a:ext cx="1366838" cy="1587212"/>
            </a:xfrm>
            <a:prstGeom prst="rect">
              <a:avLst/>
            </a:prstGeom>
            <a:noFill/>
            <a:ln w="12700">
              <a:noFill/>
              <a:miter lim="800000"/>
              <a:headEnd/>
              <a:tailEnd/>
            </a:ln>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Free Setup</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50 GB Disk Space</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80 Email Accounts</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Unlimited Subdomains</a:t>
              </a:r>
              <a:endParaRPr lang="en-US" sz="800" dirty="0">
                <a:solidFill>
                  <a:schemeClr val="tx1">
                    <a:lumMod val="85000"/>
                    <a:lumOff val="15000"/>
                  </a:schemeClr>
                </a:solidFill>
                <a:latin typeface="Open Sans"/>
                <a:ea typeface="ＭＳ Ｐゴシック" charset="0"/>
                <a:cs typeface="Open Sans"/>
                <a:sym typeface="Helvetica" charset="0"/>
              </a:endParaRPr>
            </a:p>
          </p:txBody>
        </p:sp>
        <p:cxnSp>
          <p:nvCxnSpPr>
            <p:cNvPr id="166" name="Straight Connector 165"/>
            <p:cNvCxnSpPr/>
            <p:nvPr/>
          </p:nvCxnSpPr>
          <p:spPr>
            <a:xfrm>
              <a:off x="964297" y="3432070"/>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967277" y="3816071"/>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68" name="Oval 167"/>
            <p:cNvSpPr/>
            <p:nvPr/>
          </p:nvSpPr>
          <p:spPr>
            <a:xfrm>
              <a:off x="1083432" y="1660668"/>
              <a:ext cx="1237095" cy="9294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29"/>
            <p:cNvSpPr>
              <a:spLocks/>
            </p:cNvSpPr>
            <p:nvPr/>
          </p:nvSpPr>
          <p:spPr bwMode="auto">
            <a:xfrm>
              <a:off x="898219" y="1909069"/>
              <a:ext cx="1632056" cy="448650"/>
            </a:xfrm>
            <a:prstGeom prst="rect">
              <a:avLst/>
            </a:prstGeom>
            <a:noFill/>
            <a:ln w="12700">
              <a:noFill/>
              <a:miter lim="800000"/>
              <a:headEnd/>
              <a:tailEnd/>
            </a:ln>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chemeClr val="bg1"/>
                  </a:solidFill>
                  <a:latin typeface="Open Sans"/>
                  <a:ea typeface="ＭＳ Ｐゴシック" charset="0"/>
                  <a:cs typeface="Open Sans"/>
                  <a:sym typeface="Helvetica" charset="0"/>
                </a:rPr>
                <a:t>$</a:t>
              </a:r>
              <a:r>
                <a:rPr lang="en-US" sz="3000" dirty="0" smtClean="0">
                  <a:solidFill>
                    <a:schemeClr val="bg1"/>
                  </a:solidFill>
                  <a:latin typeface="Open Sans"/>
                  <a:ea typeface="ＭＳ Ｐゴシック" charset="0"/>
                  <a:cs typeface="Open Sans"/>
                  <a:sym typeface="Helvetica" charset="0"/>
                </a:rPr>
                <a:t>49</a:t>
              </a:r>
              <a:r>
                <a:rPr lang="en-US" sz="3000" baseline="30000" dirty="0" smtClean="0">
                  <a:solidFill>
                    <a:schemeClr val="bg1"/>
                  </a:solidFill>
                  <a:latin typeface="Open Sans"/>
                  <a:ea typeface="ＭＳ Ｐゴシック" charset="0"/>
                  <a:cs typeface="Open Sans"/>
                  <a:sym typeface="Helvetica" charset="0"/>
                </a:rPr>
                <a:t>.99</a:t>
              </a:r>
              <a:endParaRPr lang="en-US" sz="3000" baseline="30000" dirty="0">
                <a:solidFill>
                  <a:schemeClr val="bg1"/>
                </a:solidFill>
                <a:latin typeface="Open Sans"/>
                <a:ea typeface="ＭＳ Ｐゴシック" charset="0"/>
                <a:cs typeface="Open Sans"/>
                <a:sym typeface="Helvetica" charset="0"/>
              </a:endParaRPr>
            </a:p>
          </p:txBody>
        </p:sp>
        <p:sp>
          <p:nvSpPr>
            <p:cNvPr id="170" name="Rectangle 129"/>
            <p:cNvSpPr>
              <a:spLocks/>
            </p:cNvSpPr>
            <p:nvPr/>
          </p:nvSpPr>
          <p:spPr bwMode="auto">
            <a:xfrm>
              <a:off x="1217894" y="4222869"/>
              <a:ext cx="966933" cy="259522"/>
            </a:xfrm>
            <a:prstGeom prst="rect">
              <a:avLst/>
            </a:prstGeom>
            <a:solidFill>
              <a:schemeClr val="accent3"/>
            </a:solidFill>
            <a:ln w="12700">
              <a:noFill/>
              <a:miter lim="800000"/>
              <a:headEnd/>
              <a:tailEnd/>
            </a:ln>
            <a:extLst/>
          </p:spPr>
          <p:txBody>
            <a:bodyPr lIns="0" tIns="0" rIns="0" bIns="0" anchor="ct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STANDARD</a:t>
              </a:r>
              <a:endParaRPr lang="en-US" sz="800" dirty="0">
                <a:solidFill>
                  <a:schemeClr val="bg1"/>
                </a:solidFill>
                <a:latin typeface="Open Sans"/>
                <a:ea typeface="ＭＳ Ｐゴシック" charset="0"/>
                <a:cs typeface="Open Sans"/>
                <a:sym typeface="Helvetica" charset="0"/>
              </a:endParaRPr>
            </a:p>
          </p:txBody>
        </p:sp>
      </p:grpSp>
      <p:grpSp>
        <p:nvGrpSpPr>
          <p:cNvPr id="171" name="Group 170"/>
          <p:cNvGrpSpPr/>
          <p:nvPr/>
        </p:nvGrpSpPr>
        <p:grpSpPr>
          <a:xfrm>
            <a:off x="6467318" y="1893982"/>
            <a:ext cx="1784350" cy="4176620"/>
            <a:chOff x="806476" y="1352551"/>
            <a:chExt cx="1784350" cy="3132465"/>
          </a:xfrm>
        </p:grpSpPr>
        <p:sp>
          <p:nvSpPr>
            <p:cNvPr id="172" name="Rectangle 171"/>
            <p:cNvSpPr/>
            <p:nvPr/>
          </p:nvSpPr>
          <p:spPr>
            <a:xfrm>
              <a:off x="806476" y="1352551"/>
              <a:ext cx="1784350" cy="3124994"/>
            </a:xfrm>
            <a:prstGeom prst="rect">
              <a:avLst/>
            </a:prstGeom>
            <a:solidFill>
              <a:srgbClr val="FFFFFF"/>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p:nvPr/>
          </p:nvCxnSpPr>
          <p:spPr>
            <a:xfrm>
              <a:off x="961317" y="3070482"/>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74" name="Rectangle 129"/>
            <p:cNvSpPr>
              <a:spLocks/>
            </p:cNvSpPr>
            <p:nvPr/>
          </p:nvSpPr>
          <p:spPr bwMode="auto">
            <a:xfrm>
              <a:off x="1025739" y="2610685"/>
              <a:ext cx="1366838" cy="1587212"/>
            </a:xfrm>
            <a:prstGeom prst="rect">
              <a:avLst/>
            </a:prstGeom>
            <a:noFill/>
            <a:ln w="12700">
              <a:noFill/>
              <a:miter lim="800000"/>
              <a:headEnd/>
              <a:tailEnd/>
            </a:ln>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Free Setup</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100 GB Disk Space</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200 Email Accounts</a:t>
              </a:r>
              <a:endParaRPr lang="en-US" sz="800" dirty="0">
                <a:solidFill>
                  <a:schemeClr val="tx1">
                    <a:lumMod val="85000"/>
                    <a:lumOff val="15000"/>
                  </a:schemeClr>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85000"/>
                      <a:lumOff val="15000"/>
                    </a:schemeClr>
                  </a:solidFill>
                  <a:latin typeface="Open Sans"/>
                  <a:ea typeface="ＭＳ Ｐゴシック" charset="0"/>
                  <a:cs typeface="Open Sans"/>
                  <a:sym typeface="Helvetica" charset="0"/>
                </a:rPr>
                <a:t>Unlimited Subdomains</a:t>
              </a:r>
              <a:endParaRPr lang="en-US" sz="800" dirty="0">
                <a:solidFill>
                  <a:schemeClr val="tx1">
                    <a:lumMod val="85000"/>
                    <a:lumOff val="15000"/>
                  </a:schemeClr>
                </a:solidFill>
                <a:latin typeface="Open Sans"/>
                <a:ea typeface="ＭＳ Ｐゴシック" charset="0"/>
                <a:cs typeface="Open Sans"/>
                <a:sym typeface="Helvetica" charset="0"/>
              </a:endParaRPr>
            </a:p>
          </p:txBody>
        </p:sp>
        <p:cxnSp>
          <p:nvCxnSpPr>
            <p:cNvPr id="175" name="Straight Connector 174"/>
            <p:cNvCxnSpPr/>
            <p:nvPr/>
          </p:nvCxnSpPr>
          <p:spPr>
            <a:xfrm>
              <a:off x="964297" y="3432070"/>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967277" y="3816071"/>
              <a:ext cx="1474669" cy="0"/>
            </a:xfrm>
            <a:prstGeom prst="line">
              <a:avLst/>
            </a:prstGeom>
            <a:solidFill>
              <a:schemeClr val="bg1">
                <a:lumMod val="95000"/>
              </a:schemeClr>
            </a:solidFill>
            <a:ln w="12700" cmpd="sng">
              <a:solidFill>
                <a:schemeClr val="accent1"/>
              </a:solidFill>
              <a:prstDash val="dot"/>
            </a:ln>
            <a:effectLst/>
          </p:spPr>
          <p:style>
            <a:lnRef idx="2">
              <a:schemeClr val="accent1"/>
            </a:lnRef>
            <a:fillRef idx="0">
              <a:schemeClr val="accent1"/>
            </a:fillRef>
            <a:effectRef idx="1">
              <a:schemeClr val="accent1"/>
            </a:effectRef>
            <a:fontRef idx="minor">
              <a:schemeClr val="tx1"/>
            </a:fontRef>
          </p:style>
        </p:cxnSp>
        <p:sp>
          <p:nvSpPr>
            <p:cNvPr id="177" name="Oval 176"/>
            <p:cNvSpPr/>
            <p:nvPr/>
          </p:nvSpPr>
          <p:spPr>
            <a:xfrm>
              <a:off x="1083432" y="1660668"/>
              <a:ext cx="1237095" cy="92944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29"/>
            <p:cNvSpPr>
              <a:spLocks/>
            </p:cNvSpPr>
            <p:nvPr/>
          </p:nvSpPr>
          <p:spPr bwMode="auto">
            <a:xfrm>
              <a:off x="898219" y="1909069"/>
              <a:ext cx="1632056" cy="448650"/>
            </a:xfrm>
            <a:prstGeom prst="rect">
              <a:avLst/>
            </a:prstGeom>
            <a:noFill/>
            <a:ln w="12700">
              <a:noFill/>
              <a:miter lim="800000"/>
              <a:headEnd/>
              <a:tailEnd/>
            </a:ln>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chemeClr val="bg1"/>
                  </a:solidFill>
                  <a:latin typeface="Open Sans"/>
                  <a:ea typeface="ＭＳ Ｐゴシック" charset="0"/>
                  <a:cs typeface="Open Sans"/>
                  <a:sym typeface="Helvetica" charset="0"/>
                </a:rPr>
                <a:t>$</a:t>
              </a:r>
              <a:r>
                <a:rPr lang="en-US" sz="3000" dirty="0" smtClean="0">
                  <a:solidFill>
                    <a:schemeClr val="bg1"/>
                  </a:solidFill>
                  <a:latin typeface="Open Sans"/>
                  <a:ea typeface="ＭＳ Ｐゴシック" charset="0"/>
                  <a:cs typeface="Open Sans"/>
                  <a:sym typeface="Helvetica" charset="0"/>
                </a:rPr>
                <a:t>59</a:t>
              </a:r>
              <a:r>
                <a:rPr lang="en-US" sz="3000" baseline="30000" dirty="0" smtClean="0">
                  <a:solidFill>
                    <a:schemeClr val="bg1"/>
                  </a:solidFill>
                  <a:latin typeface="Open Sans"/>
                  <a:ea typeface="ＭＳ Ｐゴシック" charset="0"/>
                  <a:cs typeface="Open Sans"/>
                  <a:sym typeface="Helvetica" charset="0"/>
                </a:rPr>
                <a:t>.99</a:t>
              </a:r>
              <a:endParaRPr lang="en-US" sz="3000" baseline="30000" dirty="0">
                <a:solidFill>
                  <a:schemeClr val="bg1"/>
                </a:solidFill>
                <a:latin typeface="Open Sans"/>
                <a:ea typeface="ＭＳ Ｐゴシック" charset="0"/>
                <a:cs typeface="Open Sans"/>
                <a:sym typeface="Helvetica" charset="0"/>
              </a:endParaRPr>
            </a:p>
          </p:txBody>
        </p:sp>
        <p:sp>
          <p:nvSpPr>
            <p:cNvPr id="179" name="Rectangle 129"/>
            <p:cNvSpPr>
              <a:spLocks/>
            </p:cNvSpPr>
            <p:nvPr/>
          </p:nvSpPr>
          <p:spPr bwMode="auto">
            <a:xfrm>
              <a:off x="1217894" y="4225494"/>
              <a:ext cx="966933" cy="259522"/>
            </a:xfrm>
            <a:prstGeom prst="rect">
              <a:avLst/>
            </a:prstGeom>
            <a:solidFill>
              <a:schemeClr val="accent6"/>
            </a:solidFill>
            <a:ln w="12700">
              <a:noFill/>
              <a:miter lim="800000"/>
              <a:headEnd/>
              <a:tailEnd/>
            </a:ln>
            <a:extLst/>
          </p:spPr>
          <p:txBody>
            <a:bodyPr lIns="0" tIns="0" rIns="0" bIns="0" anchor="ctr"/>
            <a:lstStyle/>
            <a:p>
              <a:pPr algn="ct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ULTIMATE</a:t>
              </a:r>
              <a:endParaRPr lang="en-US" sz="800" dirty="0">
                <a:solidFill>
                  <a:schemeClr val="bg1"/>
                </a:solidFill>
                <a:latin typeface="Open Sans"/>
                <a:ea typeface="ＭＳ Ｐゴシック" charset="0"/>
                <a:cs typeface="Open Sans"/>
                <a:sym typeface="Helvetica" charset="0"/>
              </a:endParaRPr>
            </a:p>
          </p:txBody>
        </p:sp>
      </p:grpSp>
      <p:sp>
        <p:nvSpPr>
          <p:cNvPr id="2" name="Title 1"/>
          <p:cNvSpPr>
            <a:spLocks noGrp="1"/>
          </p:cNvSpPr>
          <p:nvPr>
            <p:ph type="ctrTitle"/>
          </p:nvPr>
        </p:nvSpPr>
        <p:spPr/>
        <p:txBody>
          <a:bodyPr/>
          <a:lstStyle/>
          <a:p>
            <a:r>
              <a:rPr lang="en-US" dirty="0" smtClean="0"/>
              <a:t>PRICING </a:t>
            </a:r>
            <a:r>
              <a:rPr lang="en-US" b="1" dirty="0" smtClean="0"/>
              <a:t>TABLE</a:t>
            </a:r>
            <a:endParaRPr lang="en-US" b="1" dirty="0"/>
          </a:p>
        </p:txBody>
      </p:sp>
    </p:spTree>
    <p:extLst>
      <p:ext uri="{BB962C8B-B14F-4D97-AF65-F5344CB8AC3E}">
        <p14:creationId xmlns:p14="http://schemas.microsoft.com/office/powerpoint/2010/main" val="13909063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500" fill="hold"/>
                                        <p:tgtEl>
                                          <p:spTgt spid="143"/>
                                        </p:tgtEl>
                                        <p:attrNameLst>
                                          <p:attrName>ppt_w</p:attrName>
                                        </p:attrNameLst>
                                      </p:cBhvr>
                                      <p:tavLst>
                                        <p:tav tm="0">
                                          <p:val>
                                            <p:fltVal val="0"/>
                                          </p:val>
                                        </p:tav>
                                        <p:tav tm="100000">
                                          <p:val>
                                            <p:strVal val="#ppt_w"/>
                                          </p:val>
                                        </p:tav>
                                      </p:tavLst>
                                    </p:anim>
                                    <p:anim calcmode="lin" valueType="num">
                                      <p:cBhvr>
                                        <p:cTn id="8" dur="500" fill="hold"/>
                                        <p:tgtEl>
                                          <p:spTgt spid="143"/>
                                        </p:tgtEl>
                                        <p:attrNameLst>
                                          <p:attrName>ppt_h</p:attrName>
                                        </p:attrNameLst>
                                      </p:cBhvr>
                                      <p:tavLst>
                                        <p:tav tm="0">
                                          <p:val>
                                            <p:fltVal val="0"/>
                                          </p:val>
                                        </p:tav>
                                        <p:tav tm="100000">
                                          <p:val>
                                            <p:strVal val="#ppt_h"/>
                                          </p:val>
                                        </p:tav>
                                      </p:tavLst>
                                    </p:anim>
                                    <p:animEffect transition="in" filter="fade">
                                      <p:cBhvr>
                                        <p:cTn id="9" dur="500"/>
                                        <p:tgtEl>
                                          <p:spTgt spid="1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4"/>
                                        </p:tgtEl>
                                        <p:attrNameLst>
                                          <p:attrName>style.visibility</p:attrName>
                                        </p:attrNameLst>
                                      </p:cBhvr>
                                      <p:to>
                                        <p:strVal val="visible"/>
                                      </p:to>
                                    </p:set>
                                    <p:anim calcmode="lin" valueType="num">
                                      <p:cBhvr>
                                        <p:cTn id="13" dur="500" fill="hold"/>
                                        <p:tgtEl>
                                          <p:spTgt spid="144"/>
                                        </p:tgtEl>
                                        <p:attrNameLst>
                                          <p:attrName>ppt_w</p:attrName>
                                        </p:attrNameLst>
                                      </p:cBhvr>
                                      <p:tavLst>
                                        <p:tav tm="0">
                                          <p:val>
                                            <p:fltVal val="0"/>
                                          </p:val>
                                        </p:tav>
                                        <p:tav tm="100000">
                                          <p:val>
                                            <p:strVal val="#ppt_w"/>
                                          </p:val>
                                        </p:tav>
                                      </p:tavLst>
                                    </p:anim>
                                    <p:anim calcmode="lin" valueType="num">
                                      <p:cBhvr>
                                        <p:cTn id="14" dur="500" fill="hold"/>
                                        <p:tgtEl>
                                          <p:spTgt spid="144"/>
                                        </p:tgtEl>
                                        <p:attrNameLst>
                                          <p:attrName>ppt_h</p:attrName>
                                        </p:attrNameLst>
                                      </p:cBhvr>
                                      <p:tavLst>
                                        <p:tav tm="0">
                                          <p:val>
                                            <p:fltVal val="0"/>
                                          </p:val>
                                        </p:tav>
                                        <p:tav tm="100000">
                                          <p:val>
                                            <p:strVal val="#ppt_h"/>
                                          </p:val>
                                        </p:tav>
                                      </p:tavLst>
                                    </p:anim>
                                    <p:animEffect transition="in" filter="fade">
                                      <p:cBhvr>
                                        <p:cTn id="15" dur="500"/>
                                        <p:tgtEl>
                                          <p:spTgt spid="14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p:cTn id="19" dur="500" fill="hold"/>
                                        <p:tgtEl>
                                          <p:spTgt spid="162"/>
                                        </p:tgtEl>
                                        <p:attrNameLst>
                                          <p:attrName>ppt_w</p:attrName>
                                        </p:attrNameLst>
                                      </p:cBhvr>
                                      <p:tavLst>
                                        <p:tav tm="0">
                                          <p:val>
                                            <p:fltVal val="0"/>
                                          </p:val>
                                        </p:tav>
                                        <p:tav tm="100000">
                                          <p:val>
                                            <p:strVal val="#ppt_w"/>
                                          </p:val>
                                        </p:tav>
                                      </p:tavLst>
                                    </p:anim>
                                    <p:anim calcmode="lin" valueType="num">
                                      <p:cBhvr>
                                        <p:cTn id="20" dur="500" fill="hold"/>
                                        <p:tgtEl>
                                          <p:spTgt spid="162"/>
                                        </p:tgtEl>
                                        <p:attrNameLst>
                                          <p:attrName>ppt_h</p:attrName>
                                        </p:attrNameLst>
                                      </p:cBhvr>
                                      <p:tavLst>
                                        <p:tav tm="0">
                                          <p:val>
                                            <p:fltVal val="0"/>
                                          </p:val>
                                        </p:tav>
                                        <p:tav tm="100000">
                                          <p:val>
                                            <p:strVal val="#ppt_h"/>
                                          </p:val>
                                        </p:tav>
                                      </p:tavLst>
                                    </p:anim>
                                    <p:animEffect transition="in" filter="fade">
                                      <p:cBhvr>
                                        <p:cTn id="21" dur="500"/>
                                        <p:tgtEl>
                                          <p:spTgt spid="16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500" fill="hold"/>
                                        <p:tgtEl>
                                          <p:spTgt spid="171"/>
                                        </p:tgtEl>
                                        <p:attrNameLst>
                                          <p:attrName>ppt_w</p:attrName>
                                        </p:attrNameLst>
                                      </p:cBhvr>
                                      <p:tavLst>
                                        <p:tav tm="0">
                                          <p:val>
                                            <p:fltVal val="0"/>
                                          </p:val>
                                        </p:tav>
                                        <p:tav tm="100000">
                                          <p:val>
                                            <p:strVal val="#ppt_w"/>
                                          </p:val>
                                        </p:tav>
                                      </p:tavLst>
                                    </p:anim>
                                    <p:anim calcmode="lin" valueType="num">
                                      <p:cBhvr>
                                        <p:cTn id="26" dur="500" fill="hold"/>
                                        <p:tgtEl>
                                          <p:spTgt spid="171"/>
                                        </p:tgtEl>
                                        <p:attrNameLst>
                                          <p:attrName>ppt_h</p:attrName>
                                        </p:attrNameLst>
                                      </p:cBhvr>
                                      <p:tavLst>
                                        <p:tav tm="0">
                                          <p:val>
                                            <p:fltVal val="0"/>
                                          </p:val>
                                        </p:tav>
                                        <p:tav tm="100000">
                                          <p:val>
                                            <p:strVal val="#ppt_h"/>
                                          </p:val>
                                        </p:tav>
                                      </p:tavLst>
                                    </p:anim>
                                    <p:animEffect transition="in" filter="fade">
                                      <p:cBhvr>
                                        <p:cTn id="2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p:cNvGrpSpPr/>
          <p:nvPr/>
        </p:nvGrpSpPr>
        <p:grpSpPr>
          <a:xfrm>
            <a:off x="869980" y="1878666"/>
            <a:ext cx="1793290" cy="4166660"/>
            <a:chOff x="457200" y="1352549"/>
            <a:chExt cx="1793290" cy="3124995"/>
          </a:xfrm>
        </p:grpSpPr>
        <p:sp>
          <p:nvSpPr>
            <p:cNvPr id="90" name="Rectangle 89"/>
            <p:cNvSpPr/>
            <p:nvPr/>
          </p:nvSpPr>
          <p:spPr>
            <a:xfrm>
              <a:off x="457200" y="1352550"/>
              <a:ext cx="1784350" cy="3124994"/>
            </a:xfrm>
            <a:prstGeom prst="rect">
              <a:avLst/>
            </a:prstGeom>
            <a:solidFill>
              <a:schemeClr val="accent2"/>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457200" y="1352549"/>
              <a:ext cx="1784350" cy="1206434"/>
            </a:xfrm>
            <a:prstGeom prst="rect">
              <a:avLst/>
            </a:prstGeom>
            <a:solidFill>
              <a:schemeClr val="accent3"/>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9"/>
            <p:cNvSpPr>
              <a:spLocks/>
            </p:cNvSpPr>
            <p:nvPr/>
          </p:nvSpPr>
          <p:spPr bwMode="auto">
            <a:xfrm>
              <a:off x="812800" y="1537570"/>
              <a:ext cx="1063626" cy="19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NEWBIE</a:t>
              </a:r>
              <a:endParaRPr lang="en-US" sz="800" dirty="0">
                <a:solidFill>
                  <a:schemeClr val="bg1"/>
                </a:solidFill>
                <a:latin typeface="Open Sans"/>
                <a:ea typeface="ＭＳ Ｐゴシック" charset="0"/>
                <a:cs typeface="Open Sans"/>
                <a:sym typeface="Helvetica" charset="0"/>
              </a:endParaRPr>
            </a:p>
          </p:txBody>
        </p:sp>
        <p:sp>
          <p:nvSpPr>
            <p:cNvPr id="14" name="Rectangle 129"/>
            <p:cNvSpPr>
              <a:spLocks/>
            </p:cNvSpPr>
            <p:nvPr/>
          </p:nvSpPr>
          <p:spPr bwMode="auto">
            <a:xfrm>
              <a:off x="541472" y="1825170"/>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29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93" name="Straight Connector 92"/>
            <p:cNvCxnSpPr/>
            <p:nvPr/>
          </p:nvCxnSpPr>
          <p:spPr>
            <a:xfrm>
              <a:off x="457200" y="2995771"/>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95" name="Rectangle 129"/>
            <p:cNvSpPr>
              <a:spLocks/>
            </p:cNvSpPr>
            <p:nvPr/>
          </p:nvSpPr>
          <p:spPr bwMode="auto">
            <a:xfrm>
              <a:off x="608121" y="2558983"/>
              <a:ext cx="1503522" cy="158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Free Setup</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10 GB Disk Space</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20 Email Accounts</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Subdomains</a:t>
              </a:r>
              <a:endParaRPr lang="en-US" sz="800" dirty="0">
                <a:solidFill>
                  <a:srgbClr val="FFFFFF"/>
                </a:solidFill>
                <a:latin typeface="Open Sans"/>
                <a:ea typeface="ＭＳ Ｐゴシック" charset="0"/>
                <a:cs typeface="Open Sans"/>
                <a:sym typeface="Helvetica" charset="0"/>
              </a:endParaRPr>
            </a:p>
          </p:txBody>
        </p:sp>
        <p:cxnSp>
          <p:nvCxnSpPr>
            <p:cNvPr id="97" name="Straight Connector 96"/>
            <p:cNvCxnSpPr/>
            <p:nvPr/>
          </p:nvCxnSpPr>
          <p:spPr>
            <a:xfrm>
              <a:off x="460180" y="3357359"/>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463160" y="3741360"/>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466140" y="4102948"/>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a:off x="2738708" y="1878665"/>
            <a:ext cx="1793290" cy="4193003"/>
            <a:chOff x="457200" y="1352549"/>
            <a:chExt cx="1793290" cy="3144752"/>
          </a:xfrm>
        </p:grpSpPr>
        <p:sp>
          <p:nvSpPr>
            <p:cNvPr id="103" name="Rectangle 102"/>
            <p:cNvSpPr/>
            <p:nvPr/>
          </p:nvSpPr>
          <p:spPr>
            <a:xfrm>
              <a:off x="457200" y="1352550"/>
              <a:ext cx="1784350" cy="3124994"/>
            </a:xfrm>
            <a:prstGeom prst="rect">
              <a:avLst/>
            </a:prstGeom>
            <a:solidFill>
              <a:schemeClr val="accent2"/>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457200" y="1352549"/>
              <a:ext cx="1784350" cy="1206433"/>
            </a:xfrm>
            <a:prstGeom prst="rect">
              <a:avLst/>
            </a:prstGeom>
            <a:solidFill>
              <a:schemeClr val="accent3"/>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29"/>
            <p:cNvSpPr>
              <a:spLocks/>
            </p:cNvSpPr>
            <p:nvPr/>
          </p:nvSpPr>
          <p:spPr bwMode="auto">
            <a:xfrm>
              <a:off x="820271" y="1545041"/>
              <a:ext cx="1063626" cy="19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BASIC</a:t>
              </a:r>
              <a:endParaRPr lang="en-US" sz="800" dirty="0">
                <a:solidFill>
                  <a:schemeClr val="bg1"/>
                </a:solidFill>
                <a:latin typeface="Open Sans"/>
                <a:ea typeface="ＭＳ Ｐゴシック" charset="0"/>
                <a:cs typeface="Open Sans"/>
                <a:sym typeface="Helvetica" charset="0"/>
              </a:endParaRPr>
            </a:p>
          </p:txBody>
        </p:sp>
        <p:sp>
          <p:nvSpPr>
            <p:cNvPr id="106" name="Rectangle 129"/>
            <p:cNvSpPr>
              <a:spLocks/>
            </p:cNvSpPr>
            <p:nvPr/>
          </p:nvSpPr>
          <p:spPr bwMode="auto">
            <a:xfrm>
              <a:off x="548943" y="1832641"/>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39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107" name="Straight Connector 106"/>
            <p:cNvCxnSpPr/>
            <p:nvPr/>
          </p:nvCxnSpPr>
          <p:spPr>
            <a:xfrm>
              <a:off x="457200" y="2995771"/>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108" name="Rectangle 129"/>
            <p:cNvSpPr>
              <a:spLocks/>
            </p:cNvSpPr>
            <p:nvPr/>
          </p:nvSpPr>
          <p:spPr bwMode="auto">
            <a:xfrm>
              <a:off x="608121" y="2558982"/>
              <a:ext cx="1503522" cy="1938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Free Setup</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20 GB Disk Space</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30 Email Accounts</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Subdomains</a:t>
              </a: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Support</a:t>
              </a:r>
              <a:endParaRPr lang="en-US" sz="800" dirty="0">
                <a:solidFill>
                  <a:srgbClr val="FFFFFF"/>
                </a:solidFill>
                <a:latin typeface="Open Sans"/>
                <a:ea typeface="ＭＳ Ｐゴシック" charset="0"/>
                <a:cs typeface="Open Sans"/>
                <a:sym typeface="Helvetica" charset="0"/>
              </a:endParaRPr>
            </a:p>
          </p:txBody>
        </p:sp>
        <p:cxnSp>
          <p:nvCxnSpPr>
            <p:cNvPr id="110" name="Straight Connector 109"/>
            <p:cNvCxnSpPr/>
            <p:nvPr/>
          </p:nvCxnSpPr>
          <p:spPr>
            <a:xfrm>
              <a:off x="460180" y="3357359"/>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63160" y="3741360"/>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466140" y="4102948"/>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115" name="Group 114"/>
          <p:cNvGrpSpPr/>
          <p:nvPr/>
        </p:nvGrpSpPr>
        <p:grpSpPr>
          <a:xfrm>
            <a:off x="4607436" y="1878667"/>
            <a:ext cx="1793290" cy="4202962"/>
            <a:chOff x="457200" y="1352549"/>
            <a:chExt cx="1793290" cy="3152221"/>
          </a:xfrm>
        </p:grpSpPr>
        <p:sp>
          <p:nvSpPr>
            <p:cNvPr id="116" name="Rectangle 115"/>
            <p:cNvSpPr/>
            <p:nvPr/>
          </p:nvSpPr>
          <p:spPr>
            <a:xfrm>
              <a:off x="457200" y="1352550"/>
              <a:ext cx="1784350" cy="3124994"/>
            </a:xfrm>
            <a:prstGeom prst="rect">
              <a:avLst/>
            </a:prstGeom>
            <a:solidFill>
              <a:schemeClr val="accent2"/>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457200" y="1352549"/>
              <a:ext cx="1784350" cy="1213904"/>
            </a:xfrm>
            <a:prstGeom prst="rect">
              <a:avLst/>
            </a:prstGeom>
            <a:solidFill>
              <a:schemeClr val="accent3"/>
            </a:solidFill>
            <a:ln w="2857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29"/>
            <p:cNvSpPr>
              <a:spLocks/>
            </p:cNvSpPr>
            <p:nvPr/>
          </p:nvSpPr>
          <p:spPr bwMode="auto">
            <a:xfrm>
              <a:off x="812800" y="1537570"/>
              <a:ext cx="1063626" cy="19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STANDARD</a:t>
              </a:r>
              <a:endParaRPr lang="en-US" sz="800" dirty="0">
                <a:solidFill>
                  <a:schemeClr val="bg1"/>
                </a:solidFill>
                <a:latin typeface="Open Sans"/>
                <a:ea typeface="ＭＳ Ｐゴシック" charset="0"/>
                <a:cs typeface="Open Sans"/>
                <a:sym typeface="Helvetica" charset="0"/>
              </a:endParaRPr>
            </a:p>
          </p:txBody>
        </p:sp>
        <p:sp>
          <p:nvSpPr>
            <p:cNvPr id="119" name="Rectangle 129"/>
            <p:cNvSpPr>
              <a:spLocks/>
            </p:cNvSpPr>
            <p:nvPr/>
          </p:nvSpPr>
          <p:spPr bwMode="auto">
            <a:xfrm>
              <a:off x="541472" y="1825170"/>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49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120" name="Straight Connector 119"/>
            <p:cNvCxnSpPr/>
            <p:nvPr/>
          </p:nvCxnSpPr>
          <p:spPr>
            <a:xfrm>
              <a:off x="457200" y="3003242"/>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121" name="Rectangle 129"/>
            <p:cNvSpPr>
              <a:spLocks/>
            </p:cNvSpPr>
            <p:nvPr/>
          </p:nvSpPr>
          <p:spPr bwMode="auto">
            <a:xfrm>
              <a:off x="608121" y="2566453"/>
              <a:ext cx="1503522" cy="1938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Free Setup</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50 GB Disk Space</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50 Email Accounts</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Subdomains</a:t>
              </a: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Support</a:t>
              </a:r>
              <a:endParaRPr lang="en-US" sz="800" dirty="0">
                <a:solidFill>
                  <a:srgbClr val="FFFFFF"/>
                </a:solidFill>
                <a:latin typeface="Open Sans"/>
                <a:ea typeface="ＭＳ Ｐゴシック" charset="0"/>
                <a:cs typeface="Open Sans"/>
                <a:sym typeface="Helvetica" charset="0"/>
              </a:endParaRPr>
            </a:p>
          </p:txBody>
        </p:sp>
        <p:cxnSp>
          <p:nvCxnSpPr>
            <p:cNvPr id="123" name="Straight Connector 122"/>
            <p:cNvCxnSpPr/>
            <p:nvPr/>
          </p:nvCxnSpPr>
          <p:spPr>
            <a:xfrm>
              <a:off x="460180" y="3364830"/>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63160" y="3748831"/>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466140" y="4110419"/>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a:off x="6476164" y="1878665"/>
            <a:ext cx="1793290" cy="4202964"/>
            <a:chOff x="457200" y="1352549"/>
            <a:chExt cx="1793290" cy="3152223"/>
          </a:xfrm>
        </p:grpSpPr>
        <p:sp>
          <p:nvSpPr>
            <p:cNvPr id="129" name="Rectangle 128"/>
            <p:cNvSpPr/>
            <p:nvPr/>
          </p:nvSpPr>
          <p:spPr>
            <a:xfrm>
              <a:off x="457200" y="1352550"/>
              <a:ext cx="1784350" cy="3124994"/>
            </a:xfrm>
            <a:prstGeom prst="rect">
              <a:avLst/>
            </a:prstGeom>
            <a:solidFill>
              <a:schemeClr val="accent5"/>
            </a:solidFill>
            <a:ln w="28575"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457200" y="1352549"/>
              <a:ext cx="1784350" cy="1206434"/>
            </a:xfrm>
            <a:prstGeom prst="rect">
              <a:avLst/>
            </a:prstGeom>
            <a:solidFill>
              <a:schemeClr val="accent6"/>
            </a:solid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29"/>
            <p:cNvSpPr>
              <a:spLocks/>
            </p:cNvSpPr>
            <p:nvPr/>
          </p:nvSpPr>
          <p:spPr bwMode="auto">
            <a:xfrm>
              <a:off x="812800" y="1545041"/>
              <a:ext cx="1063626" cy="194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bg1"/>
                  </a:solidFill>
                  <a:latin typeface="Open Sans"/>
                  <a:ea typeface="ＭＳ Ｐゴシック" charset="0"/>
                  <a:cs typeface="Open Sans"/>
                  <a:sym typeface="Helvetica" charset="0"/>
                </a:rPr>
                <a:t>ULTIMATE</a:t>
              </a:r>
              <a:endParaRPr lang="en-US" sz="800" dirty="0">
                <a:solidFill>
                  <a:schemeClr val="bg1"/>
                </a:solidFill>
                <a:latin typeface="Open Sans"/>
                <a:ea typeface="ＭＳ Ｐゴシック" charset="0"/>
                <a:cs typeface="Open Sans"/>
                <a:sym typeface="Helvetica" charset="0"/>
              </a:endParaRPr>
            </a:p>
          </p:txBody>
        </p:sp>
        <p:sp>
          <p:nvSpPr>
            <p:cNvPr id="132" name="Rectangle 129"/>
            <p:cNvSpPr>
              <a:spLocks/>
            </p:cNvSpPr>
            <p:nvPr/>
          </p:nvSpPr>
          <p:spPr bwMode="auto">
            <a:xfrm>
              <a:off x="541472" y="1832641"/>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59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133" name="Straight Connector 132"/>
            <p:cNvCxnSpPr/>
            <p:nvPr/>
          </p:nvCxnSpPr>
          <p:spPr>
            <a:xfrm>
              <a:off x="457200" y="3003242"/>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134" name="Rectangle 129"/>
            <p:cNvSpPr>
              <a:spLocks/>
            </p:cNvSpPr>
            <p:nvPr/>
          </p:nvSpPr>
          <p:spPr bwMode="auto">
            <a:xfrm>
              <a:off x="608121" y="2566453"/>
              <a:ext cx="1503522" cy="1938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Free Setup</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100 GB Disk Space</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100 Email Accounts</a:t>
              </a:r>
              <a:endParaRPr lang="en-US" sz="800" dirty="0">
                <a:solidFill>
                  <a:srgbClr val="FFFFFF"/>
                </a:solidFill>
                <a:latin typeface="Open Sans"/>
                <a:ea typeface="ＭＳ Ｐゴシック" charset="0"/>
                <a:cs typeface="Open Sans"/>
                <a:sym typeface="Helvetica" charset="0"/>
              </a:endParaRP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Subdomains</a:t>
              </a:r>
            </a:p>
            <a:p>
              <a:pPr algn="ct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rgbClr val="FFFFFF"/>
                  </a:solidFill>
                  <a:latin typeface="Open Sans"/>
                  <a:ea typeface="ＭＳ Ｐゴシック" charset="0"/>
                  <a:cs typeface="Open Sans"/>
                  <a:sym typeface="Helvetica" charset="0"/>
                </a:rPr>
                <a:t>Unlimited Support</a:t>
              </a:r>
              <a:endParaRPr lang="en-US" sz="800" dirty="0">
                <a:solidFill>
                  <a:srgbClr val="FFFFFF"/>
                </a:solidFill>
                <a:latin typeface="Open Sans"/>
                <a:ea typeface="ＭＳ Ｐゴシック" charset="0"/>
                <a:cs typeface="Open Sans"/>
                <a:sym typeface="Helvetica" charset="0"/>
              </a:endParaRPr>
            </a:p>
          </p:txBody>
        </p:sp>
        <p:cxnSp>
          <p:nvCxnSpPr>
            <p:cNvPr id="136" name="Straight Connector 135"/>
            <p:cNvCxnSpPr/>
            <p:nvPr/>
          </p:nvCxnSpPr>
          <p:spPr>
            <a:xfrm>
              <a:off x="460180" y="3364830"/>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463160" y="3748831"/>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466140" y="4110419"/>
              <a:ext cx="1784350" cy="0"/>
            </a:xfrm>
            <a:prstGeom prst="line">
              <a:avLst/>
            </a:prstGeom>
            <a:ln w="6350"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p:txBody>
          <a:bodyPr/>
          <a:lstStyle/>
          <a:p>
            <a:r>
              <a:rPr lang="en-US" dirty="0"/>
              <a:t>PRICING </a:t>
            </a:r>
            <a:r>
              <a:rPr lang="en-US" b="1" dirty="0"/>
              <a:t>TABLE</a:t>
            </a:r>
            <a:endParaRPr lang="en-US" dirty="0"/>
          </a:p>
        </p:txBody>
      </p:sp>
    </p:spTree>
    <p:extLst>
      <p:ext uri="{BB962C8B-B14F-4D97-AF65-F5344CB8AC3E}">
        <p14:creationId xmlns:p14="http://schemas.microsoft.com/office/powerpoint/2010/main" val="20084168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anim calcmode="lin" valueType="num">
                                      <p:cBhvr>
                                        <p:cTn id="8" dur="500" fill="hold"/>
                                        <p:tgtEl>
                                          <p:spTgt spid="101"/>
                                        </p:tgtEl>
                                        <p:attrNameLst>
                                          <p:attrName>ppt_w</p:attrName>
                                        </p:attrNameLst>
                                      </p:cBhvr>
                                      <p:tavLst>
                                        <p:tav tm="0" fmla="#ppt_w*sin(2.5*pi*$)">
                                          <p:val>
                                            <p:fltVal val="0"/>
                                          </p:val>
                                        </p:tav>
                                        <p:tav tm="100000">
                                          <p:val>
                                            <p:fltVal val="1"/>
                                          </p:val>
                                        </p:tav>
                                      </p:tavLst>
                                    </p:anim>
                                    <p:anim calcmode="lin" valueType="num">
                                      <p:cBhvr>
                                        <p:cTn id="9" dur="500" fill="hold"/>
                                        <p:tgtEl>
                                          <p:spTgt spid="10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anim calcmode="lin" valueType="num">
                                      <p:cBhvr>
                                        <p:cTn id="13" dur="1000" fill="hold"/>
                                        <p:tgtEl>
                                          <p:spTgt spid="102"/>
                                        </p:tgtEl>
                                        <p:attrNameLst>
                                          <p:attrName>ppt_w</p:attrName>
                                        </p:attrNameLst>
                                      </p:cBhvr>
                                      <p:tavLst>
                                        <p:tav tm="0" fmla="#ppt_w*sin(2.5*pi*$)">
                                          <p:val>
                                            <p:fltVal val="0"/>
                                          </p:val>
                                        </p:tav>
                                        <p:tav tm="100000">
                                          <p:val>
                                            <p:fltVal val="1"/>
                                          </p:val>
                                        </p:tav>
                                      </p:tavLst>
                                    </p:anim>
                                    <p:anim calcmode="lin" valueType="num">
                                      <p:cBhvr>
                                        <p:cTn id="14" dur="1000" fill="hold"/>
                                        <p:tgtEl>
                                          <p:spTgt spid="10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2000"/>
                                        <p:tgtEl>
                                          <p:spTgt spid="115"/>
                                        </p:tgtEl>
                                      </p:cBhvr>
                                    </p:animEffect>
                                    <p:anim calcmode="lin" valueType="num">
                                      <p:cBhvr>
                                        <p:cTn id="18" dur="2000" fill="hold"/>
                                        <p:tgtEl>
                                          <p:spTgt spid="115"/>
                                        </p:tgtEl>
                                        <p:attrNameLst>
                                          <p:attrName>ppt_w</p:attrName>
                                        </p:attrNameLst>
                                      </p:cBhvr>
                                      <p:tavLst>
                                        <p:tav tm="0" fmla="#ppt_w*sin(2.5*pi*$)">
                                          <p:val>
                                            <p:fltVal val="0"/>
                                          </p:val>
                                        </p:tav>
                                        <p:tav tm="100000">
                                          <p:val>
                                            <p:fltVal val="1"/>
                                          </p:val>
                                        </p:tav>
                                      </p:tavLst>
                                    </p:anim>
                                    <p:anim calcmode="lin" valueType="num">
                                      <p:cBhvr>
                                        <p:cTn id="19" dur="2000" fill="hold"/>
                                        <p:tgtEl>
                                          <p:spTgt spid="11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3000"/>
                                        <p:tgtEl>
                                          <p:spTgt spid="128"/>
                                        </p:tgtEl>
                                      </p:cBhvr>
                                    </p:animEffect>
                                    <p:anim calcmode="lin" valueType="num">
                                      <p:cBhvr>
                                        <p:cTn id="23" dur="3000" fill="hold"/>
                                        <p:tgtEl>
                                          <p:spTgt spid="128"/>
                                        </p:tgtEl>
                                        <p:attrNameLst>
                                          <p:attrName>ppt_w</p:attrName>
                                        </p:attrNameLst>
                                      </p:cBhvr>
                                      <p:tavLst>
                                        <p:tav tm="0" fmla="#ppt_w*sin(2.5*pi*$)">
                                          <p:val>
                                            <p:fltVal val="0"/>
                                          </p:val>
                                        </p:tav>
                                        <p:tav tm="100000">
                                          <p:val>
                                            <p:fltVal val="1"/>
                                          </p:val>
                                        </p:tav>
                                      </p:tavLst>
                                    </p:anim>
                                    <p:anim calcmode="lin" valueType="num">
                                      <p:cBhvr>
                                        <p:cTn id="24" dur="3000" fill="hold"/>
                                        <p:tgtEl>
                                          <p:spTgt spid="1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1015" y="1872602"/>
            <a:ext cx="1907849" cy="4181953"/>
            <a:chOff x="739845" y="1248803"/>
            <a:chExt cx="1907849" cy="3136465"/>
          </a:xfrm>
        </p:grpSpPr>
        <p:sp>
          <p:nvSpPr>
            <p:cNvPr id="94" name="Rectangle 93"/>
            <p:cNvSpPr/>
            <p:nvPr/>
          </p:nvSpPr>
          <p:spPr>
            <a:xfrm>
              <a:off x="806476" y="1248803"/>
              <a:ext cx="1784350" cy="1611613"/>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9"/>
            <p:cNvSpPr>
              <a:spLocks/>
            </p:cNvSpPr>
            <p:nvPr/>
          </p:nvSpPr>
          <p:spPr bwMode="auto">
            <a:xfrm>
              <a:off x="1147134" y="1340939"/>
              <a:ext cx="1063626" cy="259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lumMod val="95000"/>
                    </a:schemeClr>
                  </a:solidFill>
                  <a:latin typeface="Open Sans"/>
                  <a:ea typeface="ＭＳ Ｐゴシック" charset="0"/>
                  <a:cs typeface="Open Sans"/>
                  <a:sym typeface="Helvetica" charset="0"/>
                </a:rPr>
                <a:t>Newbie</a:t>
              </a:r>
              <a:endParaRPr lang="en-US" sz="1000" dirty="0">
                <a:solidFill>
                  <a:schemeClr val="bg1">
                    <a:lumMod val="95000"/>
                  </a:schemeClr>
                </a:solidFill>
                <a:latin typeface="Open Sans"/>
                <a:ea typeface="ＭＳ Ｐゴシック" charset="0"/>
                <a:cs typeface="Open Sans"/>
                <a:sym typeface="Helvetica" charset="0"/>
              </a:endParaRPr>
            </a:p>
          </p:txBody>
        </p:sp>
        <p:sp>
          <p:nvSpPr>
            <p:cNvPr id="14" name="Rectangle 129"/>
            <p:cNvSpPr>
              <a:spLocks/>
            </p:cNvSpPr>
            <p:nvPr/>
          </p:nvSpPr>
          <p:spPr bwMode="auto">
            <a:xfrm>
              <a:off x="883277" y="1698164"/>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29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93" name="Straight Connector 92"/>
            <p:cNvCxnSpPr/>
            <p:nvPr/>
          </p:nvCxnSpPr>
          <p:spPr>
            <a:xfrm>
              <a:off x="806476" y="3242315"/>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95" name="Rectangle 129"/>
            <p:cNvSpPr>
              <a:spLocks/>
            </p:cNvSpPr>
            <p:nvPr/>
          </p:nvSpPr>
          <p:spPr bwMode="auto">
            <a:xfrm>
              <a:off x="1144172" y="2798056"/>
              <a:ext cx="1503522" cy="158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Free Setup</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10 GB Disk Space</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20 Email Accounts</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Unlimited Subdomains</a:t>
              </a:r>
              <a:endParaRPr lang="en-US" sz="800" dirty="0">
                <a:solidFill>
                  <a:schemeClr val="tx1">
                    <a:lumMod val="75000"/>
                    <a:lumOff val="25000"/>
                  </a:schemeClr>
                </a:solidFill>
                <a:latin typeface="Open Sans"/>
                <a:ea typeface="ＭＳ Ｐゴシック" charset="0"/>
                <a:cs typeface="Open Sans"/>
                <a:sym typeface="Helvetica" charset="0"/>
              </a:endParaRPr>
            </a:p>
          </p:txBody>
        </p:sp>
        <p:cxnSp>
          <p:nvCxnSpPr>
            <p:cNvPr id="97" name="Straight Connector 96"/>
            <p:cNvCxnSpPr/>
            <p:nvPr/>
          </p:nvCxnSpPr>
          <p:spPr>
            <a:xfrm>
              <a:off x="809456" y="3603903"/>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812436" y="3987904"/>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815416" y="4349492"/>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57" name="Text Placeholder 4"/>
            <p:cNvSpPr txBox="1">
              <a:spLocks/>
            </p:cNvSpPr>
            <p:nvPr/>
          </p:nvSpPr>
          <p:spPr>
            <a:xfrm>
              <a:off x="739845" y="293684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58" name="Text Placeholder 4"/>
            <p:cNvSpPr txBox="1">
              <a:spLocks/>
            </p:cNvSpPr>
            <p:nvPr/>
          </p:nvSpPr>
          <p:spPr>
            <a:xfrm>
              <a:off x="753519" y="3295885"/>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59" name="Text Placeholder 4"/>
            <p:cNvSpPr txBox="1">
              <a:spLocks/>
            </p:cNvSpPr>
            <p:nvPr/>
          </p:nvSpPr>
          <p:spPr>
            <a:xfrm>
              <a:off x="753520" y="365367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60" name="Text Placeholder 4"/>
            <p:cNvSpPr txBox="1">
              <a:spLocks/>
            </p:cNvSpPr>
            <p:nvPr/>
          </p:nvSpPr>
          <p:spPr>
            <a:xfrm>
              <a:off x="765125" y="4036871"/>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64" name="TextBox 63"/>
            <p:cNvSpPr txBox="1"/>
            <p:nvPr/>
          </p:nvSpPr>
          <p:spPr>
            <a:xfrm>
              <a:off x="886882" y="2117695"/>
              <a:ext cx="1643393" cy="606704"/>
            </a:xfrm>
            <a:prstGeom prst="rect">
              <a:avLst/>
            </a:prstGeom>
            <a:noFill/>
          </p:spPr>
          <p:txBody>
            <a:bodyPr wrap="square" rtlCol="0">
              <a:spAutoFit/>
            </a:bodyPr>
            <a:lstStyle/>
            <a:p>
              <a:pPr algn="ctr">
                <a:lnSpc>
                  <a:spcPct val="120000"/>
                </a:lnSpc>
              </a:pPr>
              <a:r>
                <a:rPr lang="en-US" sz="700" dirty="0" smtClean="0">
                  <a:solidFill>
                    <a:srgbClr val="FFFFFF"/>
                  </a:solidFill>
                  <a:latin typeface="Open Sans"/>
                  <a:cs typeface="Open Sans"/>
                </a:rPr>
                <a:t>SAVE $10/YEARS</a:t>
              </a:r>
            </a:p>
            <a:p>
              <a:pPr algn="ctr">
                <a:lnSpc>
                  <a:spcPct val="120000"/>
                </a:lnSpc>
              </a:pPr>
              <a:endParaRPr lang="en-US" sz="700" dirty="0">
                <a:solidFill>
                  <a:srgbClr val="FFFFFF"/>
                </a:solidFill>
                <a:latin typeface="Open Sans"/>
                <a:cs typeface="Open Sans"/>
              </a:endParaRPr>
            </a:p>
            <a:p>
              <a:pPr algn="ctr">
                <a:lnSpc>
                  <a:spcPct val="120000"/>
                </a:lnSpc>
              </a:pPr>
              <a:r>
                <a:rPr lang="en-US" sz="600" dirty="0" err="1">
                  <a:solidFill>
                    <a:srgbClr val="FFFFFF"/>
                  </a:solidFill>
                  <a:latin typeface="Open Sans"/>
                  <a:cs typeface="Open Sans"/>
                </a:rPr>
                <a:t>Lorem</a:t>
              </a:r>
              <a:r>
                <a:rPr lang="en-US" sz="600" dirty="0">
                  <a:solidFill>
                    <a:srgbClr val="FFFFFF"/>
                  </a:solidFill>
                  <a:latin typeface="Open Sans"/>
                  <a:cs typeface="Open Sans"/>
                </a:rPr>
                <a:t> </a:t>
              </a:r>
              <a:r>
                <a:rPr lang="en-US" sz="600" dirty="0" err="1">
                  <a:solidFill>
                    <a:srgbClr val="FFFFFF"/>
                  </a:solidFill>
                  <a:latin typeface="Open Sans"/>
                  <a:cs typeface="Open Sans"/>
                </a:rPr>
                <a:t>Ipsum</a:t>
              </a:r>
              <a:r>
                <a:rPr lang="en-US" sz="600" dirty="0">
                  <a:solidFill>
                    <a:srgbClr val="FFFFFF"/>
                  </a:solidFill>
                  <a:latin typeface="Open Sans"/>
                  <a:cs typeface="Open Sans"/>
                </a:rPr>
                <a:t> has been the industry's standard dummy text ever since the 1500s.</a:t>
              </a:r>
            </a:p>
            <a:p>
              <a:pPr algn="ctr">
                <a:lnSpc>
                  <a:spcPct val="120000"/>
                </a:lnSpc>
              </a:pPr>
              <a:endParaRPr lang="en-US" sz="700" dirty="0">
                <a:solidFill>
                  <a:srgbClr val="BFBFBF"/>
                </a:solidFill>
                <a:latin typeface="Open Sans"/>
                <a:cs typeface="Open Sans"/>
              </a:endParaRPr>
            </a:p>
          </p:txBody>
        </p:sp>
        <p:cxnSp>
          <p:nvCxnSpPr>
            <p:cNvPr id="65" name="Straight Connector 64"/>
            <p:cNvCxnSpPr/>
            <p:nvPr/>
          </p:nvCxnSpPr>
          <p:spPr>
            <a:xfrm>
              <a:off x="809951" y="1607932"/>
              <a:ext cx="1784350" cy="0"/>
            </a:xfrm>
            <a:prstGeom prst="line">
              <a:avLst/>
            </a:prstGeom>
            <a:ln w="63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2651668" y="1873843"/>
            <a:ext cx="1907849" cy="4181953"/>
            <a:chOff x="739845" y="1248803"/>
            <a:chExt cx="1907849" cy="3136465"/>
          </a:xfrm>
        </p:grpSpPr>
        <p:sp>
          <p:nvSpPr>
            <p:cNvPr id="68" name="Rectangle 67"/>
            <p:cNvSpPr/>
            <p:nvPr/>
          </p:nvSpPr>
          <p:spPr>
            <a:xfrm>
              <a:off x="806476" y="1248803"/>
              <a:ext cx="1784350" cy="1611613"/>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129"/>
            <p:cNvSpPr>
              <a:spLocks/>
            </p:cNvSpPr>
            <p:nvPr/>
          </p:nvSpPr>
          <p:spPr bwMode="auto">
            <a:xfrm>
              <a:off x="1147134" y="1340939"/>
              <a:ext cx="1063626" cy="259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rgbClr val="F2F2F2"/>
                  </a:solidFill>
                  <a:latin typeface="Open Sans"/>
                  <a:ea typeface="ＭＳ Ｐゴシック" charset="0"/>
                  <a:cs typeface="Open Sans"/>
                  <a:sym typeface="Helvetica" charset="0"/>
                </a:rPr>
                <a:t>Basic</a:t>
              </a:r>
              <a:endParaRPr lang="en-US" sz="1000" dirty="0">
                <a:solidFill>
                  <a:srgbClr val="F2F2F2"/>
                </a:solidFill>
                <a:latin typeface="Open Sans"/>
                <a:ea typeface="ＭＳ Ｐゴシック" charset="0"/>
                <a:cs typeface="Open Sans"/>
                <a:sym typeface="Helvetica" charset="0"/>
              </a:endParaRPr>
            </a:p>
          </p:txBody>
        </p:sp>
        <p:sp>
          <p:nvSpPr>
            <p:cNvPr id="70" name="Rectangle 129"/>
            <p:cNvSpPr>
              <a:spLocks/>
            </p:cNvSpPr>
            <p:nvPr/>
          </p:nvSpPr>
          <p:spPr bwMode="auto">
            <a:xfrm>
              <a:off x="883277" y="1698164"/>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39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71" name="Straight Connector 70"/>
            <p:cNvCxnSpPr/>
            <p:nvPr/>
          </p:nvCxnSpPr>
          <p:spPr>
            <a:xfrm>
              <a:off x="806476" y="3242315"/>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72" name="Rectangle 129"/>
            <p:cNvSpPr>
              <a:spLocks/>
            </p:cNvSpPr>
            <p:nvPr/>
          </p:nvSpPr>
          <p:spPr bwMode="auto">
            <a:xfrm>
              <a:off x="1144172" y="2798056"/>
              <a:ext cx="1503522" cy="158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Free Setup</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20 GB Disk Space</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40 Email Accounts</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Unlimited Subdomains</a:t>
              </a:r>
              <a:endParaRPr lang="en-US" sz="800" dirty="0">
                <a:solidFill>
                  <a:schemeClr val="tx1">
                    <a:lumMod val="75000"/>
                    <a:lumOff val="25000"/>
                  </a:schemeClr>
                </a:solidFill>
                <a:latin typeface="Open Sans"/>
                <a:ea typeface="ＭＳ Ｐゴシック" charset="0"/>
                <a:cs typeface="Open Sans"/>
                <a:sym typeface="Helvetica" charset="0"/>
              </a:endParaRPr>
            </a:p>
          </p:txBody>
        </p:sp>
        <p:cxnSp>
          <p:nvCxnSpPr>
            <p:cNvPr id="74" name="Straight Connector 73"/>
            <p:cNvCxnSpPr/>
            <p:nvPr/>
          </p:nvCxnSpPr>
          <p:spPr>
            <a:xfrm>
              <a:off x="809456" y="3603903"/>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812436" y="3987904"/>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815416" y="4349492"/>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77" name="Text Placeholder 4"/>
            <p:cNvSpPr txBox="1">
              <a:spLocks/>
            </p:cNvSpPr>
            <p:nvPr/>
          </p:nvSpPr>
          <p:spPr>
            <a:xfrm>
              <a:off x="739845" y="293684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78" name="Text Placeholder 4"/>
            <p:cNvSpPr txBox="1">
              <a:spLocks/>
            </p:cNvSpPr>
            <p:nvPr/>
          </p:nvSpPr>
          <p:spPr>
            <a:xfrm>
              <a:off x="753519" y="3295885"/>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79" name="Text Placeholder 4"/>
            <p:cNvSpPr txBox="1">
              <a:spLocks/>
            </p:cNvSpPr>
            <p:nvPr/>
          </p:nvSpPr>
          <p:spPr>
            <a:xfrm>
              <a:off x="753520" y="365367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80" name="Text Placeholder 4"/>
            <p:cNvSpPr txBox="1">
              <a:spLocks/>
            </p:cNvSpPr>
            <p:nvPr/>
          </p:nvSpPr>
          <p:spPr>
            <a:xfrm>
              <a:off x="765125" y="4036871"/>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81" name="TextBox 80"/>
            <p:cNvSpPr txBox="1"/>
            <p:nvPr/>
          </p:nvSpPr>
          <p:spPr>
            <a:xfrm>
              <a:off x="886882" y="2117695"/>
              <a:ext cx="1643393" cy="606704"/>
            </a:xfrm>
            <a:prstGeom prst="rect">
              <a:avLst/>
            </a:prstGeom>
            <a:noFill/>
          </p:spPr>
          <p:txBody>
            <a:bodyPr wrap="square" rtlCol="0">
              <a:spAutoFit/>
            </a:bodyPr>
            <a:lstStyle/>
            <a:p>
              <a:pPr algn="ctr">
                <a:lnSpc>
                  <a:spcPct val="120000"/>
                </a:lnSpc>
              </a:pPr>
              <a:r>
                <a:rPr lang="en-US" sz="700" dirty="0" smtClean="0">
                  <a:solidFill>
                    <a:srgbClr val="FFFFFF"/>
                  </a:solidFill>
                  <a:latin typeface="Open Sans"/>
                  <a:cs typeface="Open Sans"/>
                </a:rPr>
                <a:t>SAVE $15/YEARS</a:t>
              </a:r>
            </a:p>
            <a:p>
              <a:pPr algn="ctr">
                <a:lnSpc>
                  <a:spcPct val="120000"/>
                </a:lnSpc>
              </a:pPr>
              <a:endParaRPr lang="en-US" sz="700" dirty="0">
                <a:solidFill>
                  <a:srgbClr val="FFFFFF"/>
                </a:solidFill>
                <a:latin typeface="Open Sans"/>
                <a:cs typeface="Open Sans"/>
              </a:endParaRPr>
            </a:p>
            <a:p>
              <a:pPr algn="ctr">
                <a:lnSpc>
                  <a:spcPct val="120000"/>
                </a:lnSpc>
              </a:pPr>
              <a:r>
                <a:rPr lang="en-US" sz="600" dirty="0" err="1">
                  <a:solidFill>
                    <a:srgbClr val="FFFFFF"/>
                  </a:solidFill>
                  <a:latin typeface="Open Sans"/>
                  <a:cs typeface="Open Sans"/>
                </a:rPr>
                <a:t>Lorem</a:t>
              </a:r>
              <a:r>
                <a:rPr lang="en-US" sz="600" dirty="0">
                  <a:solidFill>
                    <a:srgbClr val="FFFFFF"/>
                  </a:solidFill>
                  <a:latin typeface="Open Sans"/>
                  <a:cs typeface="Open Sans"/>
                </a:rPr>
                <a:t> </a:t>
              </a:r>
              <a:r>
                <a:rPr lang="en-US" sz="600" dirty="0" err="1">
                  <a:solidFill>
                    <a:srgbClr val="FFFFFF"/>
                  </a:solidFill>
                  <a:latin typeface="Open Sans"/>
                  <a:cs typeface="Open Sans"/>
                </a:rPr>
                <a:t>Ipsum</a:t>
              </a:r>
              <a:r>
                <a:rPr lang="en-US" sz="600" dirty="0">
                  <a:solidFill>
                    <a:srgbClr val="FFFFFF"/>
                  </a:solidFill>
                  <a:latin typeface="Open Sans"/>
                  <a:cs typeface="Open Sans"/>
                </a:rPr>
                <a:t> has been the industry's standard dummy text ever since the 1500s.</a:t>
              </a:r>
            </a:p>
            <a:p>
              <a:pPr algn="ctr">
                <a:lnSpc>
                  <a:spcPct val="120000"/>
                </a:lnSpc>
              </a:pPr>
              <a:endParaRPr lang="en-US" sz="700" dirty="0">
                <a:solidFill>
                  <a:srgbClr val="BFBFBF"/>
                </a:solidFill>
                <a:latin typeface="Open Sans"/>
                <a:cs typeface="Open Sans"/>
              </a:endParaRPr>
            </a:p>
          </p:txBody>
        </p:sp>
        <p:cxnSp>
          <p:nvCxnSpPr>
            <p:cNvPr id="82" name="Straight Connector 81"/>
            <p:cNvCxnSpPr/>
            <p:nvPr/>
          </p:nvCxnSpPr>
          <p:spPr>
            <a:xfrm>
              <a:off x="809951" y="1607932"/>
              <a:ext cx="1784350" cy="0"/>
            </a:xfrm>
            <a:prstGeom prst="line">
              <a:avLst/>
            </a:prstGeom>
            <a:ln w="63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4549672" y="1872602"/>
            <a:ext cx="1907849" cy="4181953"/>
            <a:chOff x="739845" y="1248803"/>
            <a:chExt cx="1907849" cy="3136465"/>
          </a:xfrm>
        </p:grpSpPr>
        <p:sp>
          <p:nvSpPr>
            <p:cNvPr id="86" name="Rectangle 85"/>
            <p:cNvSpPr/>
            <p:nvPr/>
          </p:nvSpPr>
          <p:spPr>
            <a:xfrm>
              <a:off x="806476" y="1248803"/>
              <a:ext cx="1784350" cy="1611613"/>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129"/>
            <p:cNvSpPr>
              <a:spLocks/>
            </p:cNvSpPr>
            <p:nvPr/>
          </p:nvSpPr>
          <p:spPr bwMode="auto">
            <a:xfrm>
              <a:off x="1147134" y="1340939"/>
              <a:ext cx="1063626" cy="259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chemeClr val="bg1"/>
                  </a:solidFill>
                  <a:latin typeface="Open Sans"/>
                  <a:ea typeface="ＭＳ Ｐゴシック" charset="0"/>
                  <a:cs typeface="Open Sans"/>
                  <a:sym typeface="Helvetica" charset="0"/>
                </a:rPr>
                <a:t>Standard</a:t>
              </a:r>
              <a:endParaRPr lang="en-US" sz="1000" dirty="0">
                <a:solidFill>
                  <a:schemeClr val="bg1"/>
                </a:solidFill>
                <a:latin typeface="Open Sans"/>
                <a:ea typeface="ＭＳ Ｐゴシック" charset="0"/>
                <a:cs typeface="Open Sans"/>
                <a:sym typeface="Helvetica" charset="0"/>
              </a:endParaRPr>
            </a:p>
          </p:txBody>
        </p:sp>
        <p:sp>
          <p:nvSpPr>
            <p:cNvPr id="88" name="Rectangle 129"/>
            <p:cNvSpPr>
              <a:spLocks/>
            </p:cNvSpPr>
            <p:nvPr/>
          </p:nvSpPr>
          <p:spPr bwMode="auto">
            <a:xfrm>
              <a:off x="883277" y="1698164"/>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49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89" name="Straight Connector 88"/>
            <p:cNvCxnSpPr/>
            <p:nvPr/>
          </p:nvCxnSpPr>
          <p:spPr>
            <a:xfrm>
              <a:off x="806476" y="3242315"/>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91" name="Rectangle 129"/>
            <p:cNvSpPr>
              <a:spLocks/>
            </p:cNvSpPr>
            <p:nvPr/>
          </p:nvSpPr>
          <p:spPr bwMode="auto">
            <a:xfrm>
              <a:off x="1144172" y="2798056"/>
              <a:ext cx="1503522" cy="158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Free Setup</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60 GB Disk Space</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80 Email Accounts</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Unlimited Subdomains</a:t>
              </a:r>
              <a:endParaRPr lang="en-US" sz="800" dirty="0">
                <a:solidFill>
                  <a:schemeClr val="tx1">
                    <a:lumMod val="75000"/>
                    <a:lumOff val="25000"/>
                  </a:schemeClr>
                </a:solidFill>
                <a:latin typeface="Open Sans"/>
                <a:ea typeface="ＭＳ Ｐゴシック" charset="0"/>
                <a:cs typeface="Open Sans"/>
                <a:sym typeface="Helvetica" charset="0"/>
              </a:endParaRPr>
            </a:p>
          </p:txBody>
        </p:sp>
        <p:cxnSp>
          <p:nvCxnSpPr>
            <p:cNvPr id="141" name="Straight Connector 140"/>
            <p:cNvCxnSpPr/>
            <p:nvPr/>
          </p:nvCxnSpPr>
          <p:spPr>
            <a:xfrm>
              <a:off x="809456" y="3603903"/>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812436" y="3987904"/>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815416" y="4349492"/>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144" name="Text Placeholder 4"/>
            <p:cNvSpPr txBox="1">
              <a:spLocks/>
            </p:cNvSpPr>
            <p:nvPr/>
          </p:nvSpPr>
          <p:spPr>
            <a:xfrm>
              <a:off x="739845" y="293684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45" name="Text Placeholder 4"/>
            <p:cNvSpPr txBox="1">
              <a:spLocks/>
            </p:cNvSpPr>
            <p:nvPr/>
          </p:nvSpPr>
          <p:spPr>
            <a:xfrm>
              <a:off x="753519" y="3295885"/>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46" name="Text Placeholder 4"/>
            <p:cNvSpPr txBox="1">
              <a:spLocks/>
            </p:cNvSpPr>
            <p:nvPr/>
          </p:nvSpPr>
          <p:spPr>
            <a:xfrm>
              <a:off x="753520" y="365367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47" name="Text Placeholder 4"/>
            <p:cNvSpPr txBox="1">
              <a:spLocks/>
            </p:cNvSpPr>
            <p:nvPr/>
          </p:nvSpPr>
          <p:spPr>
            <a:xfrm>
              <a:off x="765125" y="4036871"/>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48" name="TextBox 147"/>
            <p:cNvSpPr txBox="1"/>
            <p:nvPr/>
          </p:nvSpPr>
          <p:spPr>
            <a:xfrm>
              <a:off x="886882" y="2117695"/>
              <a:ext cx="1643393" cy="606704"/>
            </a:xfrm>
            <a:prstGeom prst="rect">
              <a:avLst/>
            </a:prstGeom>
            <a:noFill/>
          </p:spPr>
          <p:txBody>
            <a:bodyPr wrap="square" rtlCol="0">
              <a:spAutoFit/>
            </a:bodyPr>
            <a:lstStyle/>
            <a:p>
              <a:pPr algn="ctr">
                <a:lnSpc>
                  <a:spcPct val="120000"/>
                </a:lnSpc>
              </a:pPr>
              <a:r>
                <a:rPr lang="en-US" sz="700" dirty="0" smtClean="0">
                  <a:solidFill>
                    <a:schemeClr val="bg1"/>
                  </a:solidFill>
                  <a:latin typeface="Open Sans"/>
                  <a:cs typeface="Open Sans"/>
                </a:rPr>
                <a:t>SAVE $20/YEARS</a:t>
              </a:r>
            </a:p>
            <a:p>
              <a:pPr algn="ctr">
                <a:lnSpc>
                  <a:spcPct val="120000"/>
                </a:lnSpc>
              </a:pPr>
              <a:endParaRPr lang="en-US" sz="700" dirty="0">
                <a:solidFill>
                  <a:schemeClr val="bg1"/>
                </a:solidFill>
                <a:latin typeface="Open Sans"/>
                <a:cs typeface="Open Sans"/>
              </a:endParaRPr>
            </a:p>
            <a:p>
              <a:pPr algn="ctr">
                <a:lnSpc>
                  <a:spcPct val="120000"/>
                </a:lnSpc>
              </a:pPr>
              <a:r>
                <a:rPr lang="en-US" sz="600" dirty="0" err="1">
                  <a:solidFill>
                    <a:schemeClr val="bg1"/>
                  </a:solidFill>
                  <a:latin typeface="Open Sans"/>
                  <a:cs typeface="Open Sans"/>
                </a:rPr>
                <a:t>Lorem</a:t>
              </a:r>
              <a:r>
                <a:rPr lang="en-US" sz="600" dirty="0">
                  <a:solidFill>
                    <a:schemeClr val="bg1"/>
                  </a:solidFill>
                  <a:latin typeface="Open Sans"/>
                  <a:cs typeface="Open Sans"/>
                </a:rPr>
                <a:t> </a:t>
              </a:r>
              <a:r>
                <a:rPr lang="en-US" sz="600" dirty="0" err="1">
                  <a:solidFill>
                    <a:schemeClr val="bg1"/>
                  </a:solidFill>
                  <a:latin typeface="Open Sans"/>
                  <a:cs typeface="Open Sans"/>
                </a:rPr>
                <a:t>Ipsum</a:t>
              </a:r>
              <a:r>
                <a:rPr lang="en-US" sz="600" dirty="0">
                  <a:solidFill>
                    <a:schemeClr val="bg1"/>
                  </a:solidFill>
                  <a:latin typeface="Open Sans"/>
                  <a:cs typeface="Open Sans"/>
                </a:rPr>
                <a:t> has been the industry's standard dummy text ever since the 1500s.</a:t>
              </a:r>
            </a:p>
            <a:p>
              <a:pPr algn="ctr">
                <a:lnSpc>
                  <a:spcPct val="120000"/>
                </a:lnSpc>
              </a:pPr>
              <a:endParaRPr lang="en-US" sz="700" dirty="0">
                <a:solidFill>
                  <a:schemeClr val="bg1"/>
                </a:solidFill>
                <a:latin typeface="Open Sans"/>
                <a:cs typeface="Open Sans"/>
              </a:endParaRPr>
            </a:p>
          </p:txBody>
        </p:sp>
        <p:cxnSp>
          <p:nvCxnSpPr>
            <p:cNvPr id="149" name="Straight Connector 148"/>
            <p:cNvCxnSpPr/>
            <p:nvPr/>
          </p:nvCxnSpPr>
          <p:spPr>
            <a:xfrm>
              <a:off x="809951" y="1607932"/>
              <a:ext cx="1784350" cy="0"/>
            </a:xfrm>
            <a:prstGeom prst="line">
              <a:avLst/>
            </a:prstGeom>
            <a:ln w="6350" cmpd="sng">
              <a:solidFill>
                <a:schemeClr val="bg1">
                  <a:lumMod val="95000"/>
                </a:schemeClr>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52" name="Group 151"/>
          <p:cNvGrpSpPr/>
          <p:nvPr/>
        </p:nvGrpSpPr>
        <p:grpSpPr>
          <a:xfrm>
            <a:off x="6451201" y="1873843"/>
            <a:ext cx="1907849" cy="4181953"/>
            <a:chOff x="739845" y="1248803"/>
            <a:chExt cx="1907849" cy="3136465"/>
          </a:xfrm>
        </p:grpSpPr>
        <p:sp>
          <p:nvSpPr>
            <p:cNvPr id="153" name="Rectangle 152"/>
            <p:cNvSpPr/>
            <p:nvPr/>
          </p:nvSpPr>
          <p:spPr>
            <a:xfrm>
              <a:off x="806476" y="1248803"/>
              <a:ext cx="1784350" cy="1611613"/>
            </a:xfrm>
            <a:prstGeom prst="rect">
              <a:avLst/>
            </a:prstGeom>
            <a:solidFill>
              <a:schemeClr val="accent6"/>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29"/>
            <p:cNvSpPr>
              <a:spLocks/>
            </p:cNvSpPr>
            <p:nvPr/>
          </p:nvSpPr>
          <p:spPr bwMode="auto">
            <a:xfrm>
              <a:off x="1147134" y="1340939"/>
              <a:ext cx="1063626" cy="259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00" dirty="0" smtClean="0">
                  <a:solidFill>
                    <a:srgbClr val="F2F2F2"/>
                  </a:solidFill>
                  <a:latin typeface="Open Sans"/>
                  <a:ea typeface="ＭＳ Ｐゴシック" charset="0"/>
                  <a:cs typeface="Open Sans"/>
                  <a:sym typeface="Helvetica" charset="0"/>
                </a:rPr>
                <a:t>Ultimate</a:t>
              </a:r>
              <a:endParaRPr lang="en-US" sz="1000" dirty="0">
                <a:solidFill>
                  <a:srgbClr val="F2F2F2"/>
                </a:solidFill>
                <a:latin typeface="Open Sans"/>
                <a:ea typeface="ＭＳ Ｐゴシック" charset="0"/>
                <a:cs typeface="Open Sans"/>
                <a:sym typeface="Helvetica" charset="0"/>
              </a:endParaRPr>
            </a:p>
          </p:txBody>
        </p:sp>
        <p:sp>
          <p:nvSpPr>
            <p:cNvPr id="155" name="Rectangle 129"/>
            <p:cNvSpPr>
              <a:spLocks/>
            </p:cNvSpPr>
            <p:nvPr/>
          </p:nvSpPr>
          <p:spPr bwMode="auto">
            <a:xfrm>
              <a:off x="883277" y="1698164"/>
              <a:ext cx="1632056" cy="44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dirty="0" smtClean="0">
                  <a:solidFill>
                    <a:srgbClr val="FFFFFF"/>
                  </a:solidFill>
                  <a:latin typeface="Open Sans"/>
                  <a:ea typeface="ＭＳ Ｐゴシック" charset="0"/>
                  <a:cs typeface="Open Sans"/>
                  <a:sym typeface="Helvetica" charset="0"/>
                </a:rPr>
                <a:t>$</a:t>
              </a:r>
              <a:r>
                <a:rPr lang="en-US" sz="3000" dirty="0" smtClean="0">
                  <a:solidFill>
                    <a:srgbClr val="FFFFFF"/>
                  </a:solidFill>
                  <a:latin typeface="Open Sans"/>
                  <a:ea typeface="ＭＳ Ｐゴシック" charset="0"/>
                  <a:cs typeface="Open Sans"/>
                  <a:sym typeface="Helvetica" charset="0"/>
                </a:rPr>
                <a:t>59</a:t>
              </a:r>
              <a:r>
                <a:rPr lang="en-US" sz="3000" baseline="30000" dirty="0" smtClean="0">
                  <a:solidFill>
                    <a:srgbClr val="FFFFFF"/>
                  </a:solidFill>
                  <a:latin typeface="Open Sans"/>
                  <a:ea typeface="ＭＳ Ｐゴシック" charset="0"/>
                  <a:cs typeface="Open Sans"/>
                  <a:sym typeface="Helvetica" charset="0"/>
                </a:rPr>
                <a:t>.99</a:t>
              </a:r>
              <a:endParaRPr lang="en-US" sz="3000" baseline="30000" dirty="0">
                <a:solidFill>
                  <a:srgbClr val="FFFFFF"/>
                </a:solidFill>
                <a:latin typeface="Open Sans"/>
                <a:ea typeface="ＭＳ Ｐゴシック" charset="0"/>
                <a:cs typeface="Open Sans"/>
                <a:sym typeface="Helvetica" charset="0"/>
              </a:endParaRPr>
            </a:p>
          </p:txBody>
        </p:sp>
        <p:cxnSp>
          <p:nvCxnSpPr>
            <p:cNvPr id="156" name="Straight Connector 155"/>
            <p:cNvCxnSpPr/>
            <p:nvPr/>
          </p:nvCxnSpPr>
          <p:spPr>
            <a:xfrm>
              <a:off x="806476" y="3242315"/>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157" name="Rectangle 129"/>
            <p:cNvSpPr>
              <a:spLocks/>
            </p:cNvSpPr>
            <p:nvPr/>
          </p:nvSpPr>
          <p:spPr bwMode="auto">
            <a:xfrm>
              <a:off x="1144172" y="2798056"/>
              <a:ext cx="1503522" cy="158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Free Setup</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100 GB Disk Space</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100 Email Accounts</a:t>
              </a:r>
              <a:endParaRPr lang="en-US" sz="800" dirty="0">
                <a:solidFill>
                  <a:schemeClr val="tx1">
                    <a:lumMod val="75000"/>
                    <a:lumOff val="25000"/>
                  </a:schemeClr>
                </a:solidFill>
                <a:latin typeface="Open Sans"/>
                <a:ea typeface="ＭＳ Ｐゴシック" charset="0"/>
                <a:cs typeface="Open Sans"/>
                <a:sym typeface="Helvetica" charset="0"/>
              </a:endParaRPr>
            </a:p>
            <a:p>
              <a:pPr>
                <a:lnSpc>
                  <a:spcPct val="4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800" dirty="0" smtClean="0">
                  <a:solidFill>
                    <a:schemeClr val="tx1">
                      <a:lumMod val="75000"/>
                      <a:lumOff val="25000"/>
                    </a:schemeClr>
                  </a:solidFill>
                  <a:latin typeface="Open Sans"/>
                  <a:ea typeface="ＭＳ Ｐゴシック" charset="0"/>
                  <a:cs typeface="Open Sans"/>
                  <a:sym typeface="Helvetica" charset="0"/>
                </a:rPr>
                <a:t>Unlimited Subdomains</a:t>
              </a:r>
              <a:endParaRPr lang="en-US" sz="800" dirty="0">
                <a:solidFill>
                  <a:schemeClr val="tx1">
                    <a:lumMod val="75000"/>
                    <a:lumOff val="25000"/>
                  </a:schemeClr>
                </a:solidFill>
                <a:latin typeface="Open Sans"/>
                <a:ea typeface="ＭＳ Ｐゴシック" charset="0"/>
                <a:cs typeface="Open Sans"/>
                <a:sym typeface="Helvetica" charset="0"/>
              </a:endParaRPr>
            </a:p>
          </p:txBody>
        </p:sp>
        <p:cxnSp>
          <p:nvCxnSpPr>
            <p:cNvPr id="159" name="Straight Connector 158"/>
            <p:cNvCxnSpPr/>
            <p:nvPr/>
          </p:nvCxnSpPr>
          <p:spPr>
            <a:xfrm>
              <a:off x="809456" y="3603903"/>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812436" y="3987904"/>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815416" y="4349492"/>
              <a:ext cx="1784350" cy="0"/>
            </a:xfrm>
            <a:prstGeom prst="line">
              <a:avLst/>
            </a:prstGeom>
            <a:ln w="6350" cmpd="sng">
              <a:solidFill>
                <a:srgbClr val="262626"/>
              </a:solidFill>
              <a:prstDash val="dot"/>
            </a:ln>
            <a:effectLst/>
          </p:spPr>
          <p:style>
            <a:lnRef idx="2">
              <a:schemeClr val="accent1"/>
            </a:lnRef>
            <a:fillRef idx="0">
              <a:schemeClr val="accent1"/>
            </a:fillRef>
            <a:effectRef idx="1">
              <a:schemeClr val="accent1"/>
            </a:effectRef>
            <a:fontRef idx="minor">
              <a:schemeClr val="tx1"/>
            </a:fontRef>
          </p:style>
        </p:cxnSp>
        <p:sp>
          <p:nvSpPr>
            <p:cNvPr id="162" name="Text Placeholder 4"/>
            <p:cNvSpPr txBox="1">
              <a:spLocks/>
            </p:cNvSpPr>
            <p:nvPr/>
          </p:nvSpPr>
          <p:spPr>
            <a:xfrm>
              <a:off x="739845" y="293684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63" name="Text Placeholder 4"/>
            <p:cNvSpPr txBox="1">
              <a:spLocks/>
            </p:cNvSpPr>
            <p:nvPr/>
          </p:nvSpPr>
          <p:spPr>
            <a:xfrm>
              <a:off x="753519" y="3295885"/>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64" name="Text Placeholder 4"/>
            <p:cNvSpPr txBox="1">
              <a:spLocks/>
            </p:cNvSpPr>
            <p:nvPr/>
          </p:nvSpPr>
          <p:spPr>
            <a:xfrm>
              <a:off x="753520" y="3653672"/>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65" name="Text Placeholder 4"/>
            <p:cNvSpPr txBox="1">
              <a:spLocks/>
            </p:cNvSpPr>
            <p:nvPr/>
          </p:nvSpPr>
          <p:spPr>
            <a:xfrm>
              <a:off x="765125" y="4036871"/>
              <a:ext cx="36039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500" dirty="0">
                  <a:solidFill>
                    <a:srgbClr val="404040"/>
                  </a:solidFill>
                  <a:latin typeface="Entypo"/>
                  <a:cs typeface="Entypo"/>
                </a:rPr>
                <a:t>🔗</a:t>
              </a:r>
              <a:endParaRPr lang="en-US" sz="2500" dirty="0">
                <a:solidFill>
                  <a:srgbClr val="404040"/>
                </a:solidFill>
              </a:endParaRPr>
            </a:p>
          </p:txBody>
        </p:sp>
        <p:sp>
          <p:nvSpPr>
            <p:cNvPr id="166" name="TextBox 165"/>
            <p:cNvSpPr txBox="1"/>
            <p:nvPr/>
          </p:nvSpPr>
          <p:spPr>
            <a:xfrm>
              <a:off x="886882" y="2117695"/>
              <a:ext cx="1643393" cy="606704"/>
            </a:xfrm>
            <a:prstGeom prst="rect">
              <a:avLst/>
            </a:prstGeom>
            <a:noFill/>
          </p:spPr>
          <p:txBody>
            <a:bodyPr wrap="square" rtlCol="0">
              <a:spAutoFit/>
            </a:bodyPr>
            <a:lstStyle/>
            <a:p>
              <a:pPr algn="ctr">
                <a:lnSpc>
                  <a:spcPct val="120000"/>
                </a:lnSpc>
              </a:pPr>
              <a:r>
                <a:rPr lang="en-US" sz="700" dirty="0" smtClean="0">
                  <a:solidFill>
                    <a:schemeClr val="bg1"/>
                  </a:solidFill>
                  <a:latin typeface="Open Sans"/>
                  <a:cs typeface="Open Sans"/>
                </a:rPr>
                <a:t>SAVE $30/YEARS</a:t>
              </a:r>
            </a:p>
            <a:p>
              <a:pPr algn="ctr">
                <a:lnSpc>
                  <a:spcPct val="120000"/>
                </a:lnSpc>
              </a:pPr>
              <a:endParaRPr lang="en-US" sz="700" dirty="0">
                <a:solidFill>
                  <a:schemeClr val="bg1"/>
                </a:solidFill>
                <a:latin typeface="Open Sans"/>
                <a:cs typeface="Open Sans"/>
              </a:endParaRPr>
            </a:p>
            <a:p>
              <a:pPr algn="ctr">
                <a:lnSpc>
                  <a:spcPct val="120000"/>
                </a:lnSpc>
              </a:pPr>
              <a:r>
                <a:rPr lang="en-US" sz="600" dirty="0" err="1">
                  <a:solidFill>
                    <a:schemeClr val="bg1"/>
                  </a:solidFill>
                  <a:latin typeface="Open Sans"/>
                  <a:cs typeface="Open Sans"/>
                </a:rPr>
                <a:t>Lorem</a:t>
              </a:r>
              <a:r>
                <a:rPr lang="en-US" sz="600" dirty="0">
                  <a:solidFill>
                    <a:schemeClr val="bg1"/>
                  </a:solidFill>
                  <a:latin typeface="Open Sans"/>
                  <a:cs typeface="Open Sans"/>
                </a:rPr>
                <a:t> </a:t>
              </a:r>
              <a:r>
                <a:rPr lang="en-US" sz="600" dirty="0" err="1">
                  <a:solidFill>
                    <a:schemeClr val="bg1"/>
                  </a:solidFill>
                  <a:latin typeface="Open Sans"/>
                  <a:cs typeface="Open Sans"/>
                </a:rPr>
                <a:t>Ipsum</a:t>
              </a:r>
              <a:r>
                <a:rPr lang="en-US" sz="600" dirty="0">
                  <a:solidFill>
                    <a:schemeClr val="bg1"/>
                  </a:solidFill>
                  <a:latin typeface="Open Sans"/>
                  <a:cs typeface="Open Sans"/>
                </a:rPr>
                <a:t> has been the industry's standard dummy text ever since the 1500s.</a:t>
              </a:r>
            </a:p>
            <a:p>
              <a:pPr algn="ctr">
                <a:lnSpc>
                  <a:spcPct val="120000"/>
                </a:lnSpc>
              </a:pPr>
              <a:endParaRPr lang="en-US" sz="700" dirty="0">
                <a:solidFill>
                  <a:srgbClr val="BFBFBF"/>
                </a:solidFill>
                <a:latin typeface="Open Sans"/>
                <a:cs typeface="Open Sans"/>
              </a:endParaRPr>
            </a:p>
          </p:txBody>
        </p:sp>
        <p:cxnSp>
          <p:nvCxnSpPr>
            <p:cNvPr id="167" name="Straight Connector 166"/>
            <p:cNvCxnSpPr/>
            <p:nvPr/>
          </p:nvCxnSpPr>
          <p:spPr>
            <a:xfrm>
              <a:off x="809951" y="1607932"/>
              <a:ext cx="1784350" cy="0"/>
            </a:xfrm>
            <a:prstGeom prst="line">
              <a:avLst/>
            </a:prstGeom>
            <a:ln w="6350"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p:txBody>
          <a:bodyPr/>
          <a:lstStyle/>
          <a:p>
            <a:r>
              <a:rPr lang="en-US" dirty="0"/>
              <a:t>PRICING </a:t>
            </a:r>
            <a:r>
              <a:rPr lang="en-US" b="1" dirty="0"/>
              <a:t>TABLE</a:t>
            </a:r>
            <a:endParaRPr lang="en-US" dirty="0"/>
          </a:p>
        </p:txBody>
      </p:sp>
    </p:spTree>
    <p:extLst>
      <p:ext uri="{BB962C8B-B14F-4D97-AF65-F5344CB8AC3E}">
        <p14:creationId xmlns:p14="http://schemas.microsoft.com/office/powerpoint/2010/main" val="27568053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fill="hold"/>
                                        <p:tgtEl>
                                          <p:spTgt spid="67"/>
                                        </p:tgtEl>
                                        <p:attrNameLst>
                                          <p:attrName>ppt_x</p:attrName>
                                        </p:attrNameLst>
                                      </p:cBhvr>
                                      <p:tavLst>
                                        <p:tav tm="0">
                                          <p:val>
                                            <p:strVal val="#ppt_x"/>
                                          </p:val>
                                        </p:tav>
                                        <p:tav tm="100000">
                                          <p:val>
                                            <p:strVal val="#ppt_x"/>
                                          </p:val>
                                        </p:tav>
                                      </p:tavLst>
                                    </p:anim>
                                    <p:anim calcmode="lin" valueType="num">
                                      <p:cBhvr additive="base">
                                        <p:cTn id="12" dur="10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2000" fill="hold"/>
                                        <p:tgtEl>
                                          <p:spTgt spid="85"/>
                                        </p:tgtEl>
                                        <p:attrNameLst>
                                          <p:attrName>ppt_x</p:attrName>
                                        </p:attrNameLst>
                                      </p:cBhvr>
                                      <p:tavLst>
                                        <p:tav tm="0">
                                          <p:val>
                                            <p:strVal val="#ppt_x"/>
                                          </p:val>
                                        </p:tav>
                                        <p:tav tm="100000">
                                          <p:val>
                                            <p:strVal val="#ppt_x"/>
                                          </p:val>
                                        </p:tav>
                                      </p:tavLst>
                                    </p:anim>
                                    <p:anim calcmode="lin" valueType="num">
                                      <p:cBhvr additive="base">
                                        <p:cTn id="16" dur="2000" fill="hold"/>
                                        <p:tgtEl>
                                          <p:spTgt spid="8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3000" fill="hold"/>
                                        <p:tgtEl>
                                          <p:spTgt spid="152"/>
                                        </p:tgtEl>
                                        <p:attrNameLst>
                                          <p:attrName>ppt_x</p:attrName>
                                        </p:attrNameLst>
                                      </p:cBhvr>
                                      <p:tavLst>
                                        <p:tav tm="0">
                                          <p:val>
                                            <p:strVal val="#ppt_x"/>
                                          </p:val>
                                        </p:tav>
                                        <p:tav tm="100000">
                                          <p:val>
                                            <p:strVal val="#ppt_x"/>
                                          </p:val>
                                        </p:tav>
                                      </p:tavLst>
                                    </p:anim>
                                    <p:anim calcmode="lin" valueType="num">
                                      <p:cBhvr additive="base">
                                        <p:cTn id="20" dur="30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a:off x="4452471" y="1651062"/>
            <a:ext cx="0" cy="1569943"/>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777489" y="3845682"/>
            <a:ext cx="0" cy="1569943"/>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062555" y="3855090"/>
            <a:ext cx="0" cy="1569943"/>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737537" y="1632246"/>
            <a:ext cx="0" cy="1569943"/>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p:txBody>
          <a:bodyPr/>
          <a:lstStyle/>
          <a:p>
            <a:r>
              <a:rPr lang="en-US" dirty="0" smtClean="0"/>
              <a:t>THE </a:t>
            </a:r>
            <a:r>
              <a:rPr lang="en-US" b="1" dirty="0" smtClean="0"/>
              <a:t>EVOLUTION</a:t>
            </a:r>
            <a:endParaRPr lang="en-US" b="1" dirty="0"/>
          </a:p>
        </p:txBody>
      </p:sp>
      <p:grpSp>
        <p:nvGrpSpPr>
          <p:cNvPr id="9" name="Group 8"/>
          <p:cNvGrpSpPr/>
          <p:nvPr/>
        </p:nvGrpSpPr>
        <p:grpSpPr>
          <a:xfrm>
            <a:off x="352430" y="3116227"/>
            <a:ext cx="8891099" cy="849686"/>
            <a:chOff x="352428" y="2337169"/>
            <a:chExt cx="8891099" cy="637265"/>
          </a:xfrm>
        </p:grpSpPr>
        <p:cxnSp>
          <p:nvCxnSpPr>
            <p:cNvPr id="29" name="Straight Connector 28"/>
            <p:cNvCxnSpPr/>
            <p:nvPr/>
          </p:nvCxnSpPr>
          <p:spPr>
            <a:xfrm>
              <a:off x="924008" y="2645833"/>
              <a:ext cx="8319519" cy="0"/>
            </a:xfrm>
            <a:prstGeom prst="line">
              <a:avLst/>
            </a:prstGeom>
            <a:ln w="12700" cmpd="sng">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352428" y="2337169"/>
              <a:ext cx="848200" cy="637265"/>
              <a:chOff x="352428" y="2337169"/>
              <a:chExt cx="848200" cy="637265"/>
            </a:xfrm>
          </p:grpSpPr>
          <p:sp>
            <p:nvSpPr>
              <p:cNvPr id="30" name="Teardrop 29"/>
              <p:cNvSpPr/>
              <p:nvPr/>
            </p:nvSpPr>
            <p:spPr>
              <a:xfrm rot="2615629">
                <a:off x="352428" y="2337169"/>
                <a:ext cx="848200" cy="637265"/>
              </a:xfrm>
              <a:prstGeom prst="teardrop">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itle 1"/>
              <p:cNvSpPr txBox="1">
                <a:spLocks/>
              </p:cNvSpPr>
              <p:nvPr/>
            </p:nvSpPr>
            <p:spPr>
              <a:xfrm>
                <a:off x="366101" y="2477407"/>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2012</a:t>
                </a:r>
                <a:endParaRPr lang="en-US" sz="1000" b="1" dirty="0">
                  <a:latin typeface="Open Sans"/>
                  <a:cs typeface="Open Sans"/>
                </a:endParaRPr>
              </a:p>
            </p:txBody>
          </p:sp>
        </p:grpSp>
        <p:grpSp>
          <p:nvGrpSpPr>
            <p:cNvPr id="4" name="Group 3"/>
            <p:cNvGrpSpPr/>
            <p:nvPr/>
          </p:nvGrpSpPr>
          <p:grpSpPr>
            <a:xfrm>
              <a:off x="4072433" y="2372507"/>
              <a:ext cx="760076" cy="571056"/>
              <a:chOff x="4072433" y="2372507"/>
              <a:chExt cx="760076" cy="571056"/>
            </a:xfrm>
          </p:grpSpPr>
          <p:sp>
            <p:nvSpPr>
              <p:cNvPr id="54" name="Oval 53"/>
              <p:cNvSpPr/>
              <p:nvPr/>
            </p:nvSpPr>
            <p:spPr>
              <a:xfrm>
                <a:off x="4072433" y="2372507"/>
                <a:ext cx="760076" cy="571056"/>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 Placeholder 4"/>
              <p:cNvSpPr txBox="1">
                <a:spLocks/>
              </p:cNvSpPr>
              <p:nvPr/>
            </p:nvSpPr>
            <p:spPr>
              <a:xfrm>
                <a:off x="4221016" y="2488747"/>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grpSp>
          <p:nvGrpSpPr>
            <p:cNvPr id="3" name="Group 2"/>
            <p:cNvGrpSpPr/>
            <p:nvPr/>
          </p:nvGrpSpPr>
          <p:grpSpPr>
            <a:xfrm>
              <a:off x="2398571" y="2358811"/>
              <a:ext cx="760076" cy="571056"/>
              <a:chOff x="2398571" y="2358811"/>
              <a:chExt cx="760076" cy="571056"/>
            </a:xfrm>
          </p:grpSpPr>
          <p:sp>
            <p:nvSpPr>
              <p:cNvPr id="53" name="Oval 52"/>
              <p:cNvSpPr/>
              <p:nvPr/>
            </p:nvSpPr>
            <p:spPr>
              <a:xfrm>
                <a:off x="2398571" y="2358811"/>
                <a:ext cx="760076" cy="571056"/>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 Placeholder 4"/>
              <p:cNvSpPr txBox="1">
                <a:spLocks/>
              </p:cNvSpPr>
              <p:nvPr/>
            </p:nvSpPr>
            <p:spPr>
              <a:xfrm>
                <a:off x="2540462" y="2481239"/>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grpSp>
          <p:nvGrpSpPr>
            <p:cNvPr id="5" name="Group 4"/>
            <p:cNvGrpSpPr/>
            <p:nvPr/>
          </p:nvGrpSpPr>
          <p:grpSpPr>
            <a:xfrm>
              <a:off x="5672349" y="2358811"/>
              <a:ext cx="760076" cy="571056"/>
              <a:chOff x="5672349" y="2358811"/>
              <a:chExt cx="760076" cy="571056"/>
            </a:xfrm>
          </p:grpSpPr>
          <p:sp>
            <p:nvSpPr>
              <p:cNvPr id="55" name="Oval 54"/>
              <p:cNvSpPr/>
              <p:nvPr/>
            </p:nvSpPr>
            <p:spPr>
              <a:xfrm>
                <a:off x="5672349" y="2358811"/>
                <a:ext cx="760076" cy="571056"/>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 Placeholder 4"/>
              <p:cNvSpPr txBox="1">
                <a:spLocks/>
              </p:cNvSpPr>
              <p:nvPr/>
            </p:nvSpPr>
            <p:spPr>
              <a:xfrm>
                <a:off x="5822578" y="2464562"/>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grpSp>
          <p:nvGrpSpPr>
            <p:cNvPr id="6" name="Group 5"/>
            <p:cNvGrpSpPr/>
            <p:nvPr/>
          </p:nvGrpSpPr>
          <p:grpSpPr>
            <a:xfrm>
              <a:off x="7365734" y="2351755"/>
              <a:ext cx="760076" cy="571056"/>
              <a:chOff x="7365734" y="2351755"/>
              <a:chExt cx="760076" cy="571056"/>
            </a:xfrm>
          </p:grpSpPr>
          <p:sp>
            <p:nvSpPr>
              <p:cNvPr id="56" name="Oval 55"/>
              <p:cNvSpPr/>
              <p:nvPr/>
            </p:nvSpPr>
            <p:spPr>
              <a:xfrm>
                <a:off x="7365734" y="2351755"/>
                <a:ext cx="760076" cy="571056"/>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 Placeholder 4"/>
              <p:cNvSpPr txBox="1">
                <a:spLocks/>
              </p:cNvSpPr>
              <p:nvPr/>
            </p:nvSpPr>
            <p:spPr>
              <a:xfrm>
                <a:off x="7505771" y="2468027"/>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grpSp>
      <p:sp>
        <p:nvSpPr>
          <p:cNvPr id="48" name="TextBox 47"/>
          <p:cNvSpPr txBox="1"/>
          <p:nvPr/>
        </p:nvSpPr>
        <p:spPr>
          <a:xfrm>
            <a:off x="585846" y="4363275"/>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CUSTOMER</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51" name="TextBox 50"/>
          <p:cNvSpPr txBox="1"/>
          <p:nvPr/>
        </p:nvSpPr>
        <p:spPr>
          <a:xfrm>
            <a:off x="2265115" y="1664352"/>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NEW PRODUCTS</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52" name="TextBox 51"/>
          <p:cNvSpPr txBox="1"/>
          <p:nvPr/>
        </p:nvSpPr>
        <p:spPr>
          <a:xfrm>
            <a:off x="5550181" y="1632246"/>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MARKETING</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63" name="TextBox 62"/>
          <p:cNvSpPr txBox="1"/>
          <p:nvPr/>
        </p:nvSpPr>
        <p:spPr>
          <a:xfrm>
            <a:off x="3875199" y="4375953"/>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PROFIT</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64" name="TextBox 63"/>
          <p:cNvSpPr txBox="1"/>
          <p:nvPr/>
        </p:nvSpPr>
        <p:spPr>
          <a:xfrm>
            <a:off x="4459529" y="1654718"/>
            <a:ext cx="835761" cy="553998"/>
          </a:xfrm>
          <a:prstGeom prst="rect">
            <a:avLst/>
          </a:prstGeom>
          <a:noFill/>
        </p:spPr>
        <p:txBody>
          <a:bodyPr wrap="none" rtlCol="0">
            <a:spAutoFit/>
          </a:bodyPr>
          <a:lstStyle/>
          <a:p>
            <a:r>
              <a:rPr lang="en-US" sz="3000" dirty="0" smtClean="0">
                <a:solidFill>
                  <a:schemeClr val="tx2"/>
                </a:solidFill>
                <a:latin typeface="Open Sans"/>
                <a:cs typeface="Open Sans"/>
              </a:rPr>
              <a:t>50</a:t>
            </a:r>
            <a:r>
              <a:rPr lang="en-US" sz="3000" baseline="30000" dirty="0" smtClean="0">
                <a:solidFill>
                  <a:schemeClr val="tx2"/>
                </a:solidFill>
                <a:latin typeface="Open Sans"/>
                <a:cs typeface="Open Sans"/>
              </a:rPr>
              <a:t>%</a:t>
            </a:r>
            <a:endParaRPr lang="en-US" sz="3000" baseline="30000" dirty="0">
              <a:solidFill>
                <a:schemeClr val="tx2"/>
              </a:solidFill>
              <a:latin typeface="Open Sans"/>
              <a:cs typeface="Open Sans"/>
            </a:endParaRPr>
          </a:p>
        </p:txBody>
      </p:sp>
      <p:sp>
        <p:nvSpPr>
          <p:cNvPr id="65" name="TextBox 64"/>
          <p:cNvSpPr txBox="1"/>
          <p:nvPr/>
        </p:nvSpPr>
        <p:spPr>
          <a:xfrm>
            <a:off x="7737539" y="1632246"/>
            <a:ext cx="835761" cy="553998"/>
          </a:xfrm>
          <a:prstGeom prst="rect">
            <a:avLst/>
          </a:prstGeom>
          <a:noFill/>
        </p:spPr>
        <p:txBody>
          <a:bodyPr wrap="none" rtlCol="0">
            <a:spAutoFit/>
          </a:bodyPr>
          <a:lstStyle/>
          <a:p>
            <a:r>
              <a:rPr lang="en-US" sz="3000" dirty="0" smtClean="0">
                <a:solidFill>
                  <a:schemeClr val="tx2"/>
                </a:solidFill>
                <a:latin typeface="Open Sans"/>
                <a:cs typeface="Open Sans"/>
              </a:rPr>
              <a:t>80</a:t>
            </a:r>
            <a:r>
              <a:rPr lang="en-US" sz="3000" baseline="30000" dirty="0" smtClean="0">
                <a:solidFill>
                  <a:schemeClr val="tx2"/>
                </a:solidFill>
                <a:latin typeface="Open Sans"/>
                <a:cs typeface="Open Sans"/>
              </a:rPr>
              <a:t>%</a:t>
            </a:r>
            <a:endParaRPr lang="en-US" sz="3000" baseline="30000" dirty="0">
              <a:solidFill>
                <a:schemeClr val="tx2"/>
              </a:solidFill>
              <a:latin typeface="Open Sans"/>
              <a:cs typeface="Open Sans"/>
            </a:endParaRPr>
          </a:p>
        </p:txBody>
      </p:sp>
      <p:sp>
        <p:nvSpPr>
          <p:cNvPr id="66" name="TextBox 65"/>
          <p:cNvSpPr txBox="1"/>
          <p:nvPr/>
        </p:nvSpPr>
        <p:spPr>
          <a:xfrm>
            <a:off x="2787316" y="4672573"/>
            <a:ext cx="835761" cy="553998"/>
          </a:xfrm>
          <a:prstGeom prst="rect">
            <a:avLst/>
          </a:prstGeom>
          <a:noFill/>
        </p:spPr>
        <p:txBody>
          <a:bodyPr wrap="none" rtlCol="0">
            <a:spAutoFit/>
          </a:bodyPr>
          <a:lstStyle/>
          <a:p>
            <a:r>
              <a:rPr lang="en-US" sz="3000" dirty="0" smtClean="0">
                <a:solidFill>
                  <a:schemeClr val="tx2"/>
                </a:solidFill>
                <a:latin typeface="Open Sans"/>
                <a:cs typeface="Open Sans"/>
              </a:rPr>
              <a:t>40</a:t>
            </a:r>
            <a:r>
              <a:rPr lang="en-US" sz="3000" baseline="30000" dirty="0" smtClean="0">
                <a:solidFill>
                  <a:schemeClr val="tx2"/>
                </a:solidFill>
                <a:latin typeface="Open Sans"/>
                <a:cs typeface="Open Sans"/>
              </a:rPr>
              <a:t>%</a:t>
            </a:r>
            <a:endParaRPr lang="en-US" sz="3000" baseline="30000" dirty="0">
              <a:solidFill>
                <a:schemeClr val="tx2"/>
              </a:solidFill>
              <a:latin typeface="Open Sans"/>
              <a:cs typeface="Open Sans"/>
            </a:endParaRPr>
          </a:p>
        </p:txBody>
      </p:sp>
      <p:sp>
        <p:nvSpPr>
          <p:cNvPr id="67" name="TextBox 66"/>
          <p:cNvSpPr txBox="1"/>
          <p:nvPr/>
        </p:nvSpPr>
        <p:spPr>
          <a:xfrm>
            <a:off x="6065326" y="4650101"/>
            <a:ext cx="835761" cy="553998"/>
          </a:xfrm>
          <a:prstGeom prst="rect">
            <a:avLst/>
          </a:prstGeom>
          <a:noFill/>
        </p:spPr>
        <p:txBody>
          <a:bodyPr wrap="none" rtlCol="0">
            <a:spAutoFit/>
          </a:bodyPr>
          <a:lstStyle/>
          <a:p>
            <a:r>
              <a:rPr lang="en-US" sz="3000" dirty="0" smtClean="0">
                <a:solidFill>
                  <a:schemeClr val="tx2"/>
                </a:solidFill>
                <a:latin typeface="Open Sans"/>
                <a:cs typeface="Open Sans"/>
              </a:rPr>
              <a:t>90</a:t>
            </a:r>
            <a:r>
              <a:rPr lang="en-US" sz="3000" baseline="30000" dirty="0" smtClean="0">
                <a:solidFill>
                  <a:schemeClr val="tx2"/>
                </a:solidFill>
                <a:latin typeface="Open Sans"/>
                <a:cs typeface="Open Sans"/>
              </a:rPr>
              <a:t>%</a:t>
            </a:r>
            <a:endParaRPr lang="en-US" sz="3000" baseline="30000" dirty="0">
              <a:solidFill>
                <a:schemeClr val="tx2"/>
              </a:solidFill>
              <a:latin typeface="Open Sans"/>
              <a:cs typeface="Open Sans"/>
            </a:endParaRPr>
          </a:p>
        </p:txBody>
      </p:sp>
    </p:spTree>
    <p:extLst>
      <p:ext uri="{BB962C8B-B14F-4D97-AF65-F5344CB8AC3E}">
        <p14:creationId xmlns:p14="http://schemas.microsoft.com/office/powerpoint/2010/main" val="5318095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par>
                          <p:cTn id="30" fill="hold">
                            <p:stCondLst>
                              <p:cond delay="3000"/>
                            </p:stCondLst>
                            <p:childTnLst>
                              <p:par>
                                <p:cTn id="31" presetID="22" presetClass="entr" presetSubtype="1"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500"/>
                                        <p:tgtEl>
                                          <p:spTgt spid="46"/>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par>
                          <p:cTn id="45" fill="hold">
                            <p:stCondLst>
                              <p:cond delay="4500"/>
                            </p:stCondLst>
                            <p:childTnLst>
                              <p:par>
                                <p:cTn id="46" presetID="10"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63" grpId="0"/>
      <p:bldP spid="64" grpId="0"/>
      <p:bldP spid="65" grpId="0"/>
      <p:bldP spid="66"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t="9736" b="9736"/>
          <a:stretch>
            <a:fillRect/>
          </a:stretch>
        </p:blipFill>
        <p:spPr/>
      </p:pic>
      <p:sp>
        <p:nvSpPr>
          <p:cNvPr id="5" name="Text Placeholder 4"/>
          <p:cNvSpPr>
            <a:spLocks noGrp="1"/>
          </p:cNvSpPr>
          <p:nvPr>
            <p:ph type="body" sz="quarter" idx="17"/>
          </p:nvPr>
        </p:nvSpPr>
        <p:spPr/>
        <p:txBody>
          <a:bodyPr anchor="b">
            <a:normAutofit/>
          </a:bodyPr>
          <a:lstStyle/>
          <a:p>
            <a:pPr algn="r"/>
            <a:r>
              <a:rPr lang="en-US" dirty="0" err="1"/>
              <a:t>Lorem</a:t>
            </a:r>
            <a:r>
              <a:rPr lang="en-US" dirty="0"/>
              <a:t> </a:t>
            </a:r>
            <a:r>
              <a:rPr lang="en-US" dirty="0" err="1"/>
              <a:t>Ipsum</a:t>
            </a:r>
            <a:r>
              <a:rPr lang="en-US" dirty="0"/>
              <a:t> is simply dummy text of the printing and typesetting industry. </a:t>
            </a:r>
            <a:r>
              <a:rPr lang="en-US" dirty="0" err="1"/>
              <a:t>Lorem</a:t>
            </a:r>
            <a:r>
              <a:rPr lang="en-US" dirty="0"/>
              <a:t> </a:t>
            </a:r>
            <a:r>
              <a:rPr lang="en-US" dirty="0" err="1"/>
              <a:t>Ipsum</a:t>
            </a:r>
            <a:r>
              <a:rPr lang="en-US" dirty="0"/>
              <a:t> has been the industry's standard dummy text ever since the </a:t>
            </a:r>
            <a:r>
              <a:rPr lang="en-US" dirty="0" smtClean="0"/>
              <a:t>1500s.</a:t>
            </a:r>
            <a:endParaRPr lang="en-US" dirty="0"/>
          </a:p>
        </p:txBody>
      </p:sp>
      <p:sp>
        <p:nvSpPr>
          <p:cNvPr id="10" name="Text Placeholder 9"/>
          <p:cNvSpPr>
            <a:spLocks noGrp="1"/>
          </p:cNvSpPr>
          <p:nvPr>
            <p:ph type="body" sz="quarter" idx="19"/>
          </p:nvPr>
        </p:nvSpPr>
        <p:spPr>
          <a:xfrm>
            <a:off x="3287891" y="4158076"/>
            <a:ext cx="5519935" cy="2069468"/>
          </a:xfrm>
          <a:solidFill>
            <a:schemeClr val="accent6"/>
          </a:solidFill>
        </p:spPr>
        <p:txBody>
          <a:bodyPr anchor="ctr">
            <a:normAutofit/>
          </a:bodyPr>
          <a:lstStyle/>
          <a:p>
            <a:pPr lvl="1"/>
            <a:r>
              <a:rPr lang="en-US" sz="1400" i="1" dirty="0">
                <a:solidFill>
                  <a:srgbClr val="FFFFFF"/>
                </a:solidFill>
                <a:latin typeface="Georgia"/>
                <a:cs typeface="Georgia"/>
              </a:rPr>
              <a:t>“African elephants are the largest land mammals on the planet, </a:t>
            </a:r>
            <a:r>
              <a:rPr lang="en-US" sz="1400" i="1" dirty="0" smtClean="0">
                <a:solidFill>
                  <a:srgbClr val="FFFFFF"/>
                </a:solidFill>
                <a:latin typeface="Georgia"/>
                <a:cs typeface="Georgia"/>
              </a:rPr>
              <a:t>and </a:t>
            </a:r>
            <a:r>
              <a:rPr lang="en-US" sz="1400" i="1" dirty="0">
                <a:solidFill>
                  <a:srgbClr val="FFFFFF"/>
                </a:solidFill>
                <a:latin typeface="Georgia"/>
                <a:cs typeface="Georgia"/>
              </a:rPr>
              <a:t>the females of this species undergo the longest pregnancy - 22 months.</a:t>
            </a:r>
            <a:r>
              <a:rPr lang="en-US" sz="1400" i="1" dirty="0" smtClean="0">
                <a:solidFill>
                  <a:srgbClr val="FFFFFF"/>
                </a:solidFill>
                <a:latin typeface="Georgia"/>
                <a:cs typeface="Georgia"/>
              </a:rPr>
              <a:t>” </a:t>
            </a:r>
            <a:endParaRPr lang="en-US" sz="1400" i="1" dirty="0">
              <a:solidFill>
                <a:srgbClr val="FFFFFF"/>
              </a:solidFill>
              <a:latin typeface="Georgia"/>
              <a:cs typeface="Georgia"/>
            </a:endParaRPr>
          </a:p>
        </p:txBody>
      </p:sp>
    </p:spTree>
    <p:extLst>
      <p:ext uri="{BB962C8B-B14F-4D97-AF65-F5344CB8AC3E}">
        <p14:creationId xmlns:p14="http://schemas.microsoft.com/office/powerpoint/2010/main" val="31383939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a:off x="4452471" y="1509942"/>
            <a:ext cx="0" cy="1569943"/>
          </a:xfrm>
          <a:prstGeom prst="line">
            <a:avLst/>
          </a:prstGeom>
          <a:ln w="12700" cmpd="sng">
            <a:solidFill>
              <a:schemeClr val="accent6"/>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664593" y="3817458"/>
            <a:ext cx="0" cy="1569943"/>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281269" y="3817458"/>
            <a:ext cx="0" cy="1569943"/>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 y="2990803"/>
            <a:ext cx="8778375" cy="1072197"/>
            <a:chOff x="0" y="2243101"/>
            <a:chExt cx="8778375" cy="804147"/>
          </a:xfrm>
        </p:grpSpPr>
        <p:cxnSp>
          <p:nvCxnSpPr>
            <p:cNvPr id="6" name="Straight Connector 5"/>
            <p:cNvCxnSpPr/>
            <p:nvPr/>
          </p:nvCxnSpPr>
          <p:spPr>
            <a:xfrm>
              <a:off x="0" y="2645833"/>
              <a:ext cx="7831667" cy="0"/>
            </a:xfrm>
            <a:prstGeom prst="line">
              <a:avLst/>
            </a:prstGeom>
            <a:ln w="12700" cmpd="sng">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352428" y="2337168"/>
              <a:ext cx="848200" cy="637265"/>
              <a:chOff x="352428" y="2337168"/>
              <a:chExt cx="848200" cy="637265"/>
            </a:xfrm>
          </p:grpSpPr>
          <p:sp>
            <p:nvSpPr>
              <p:cNvPr id="35" name="Teardrop 34"/>
              <p:cNvSpPr/>
              <p:nvPr/>
            </p:nvSpPr>
            <p:spPr>
              <a:xfrm rot="2615629">
                <a:off x="352428" y="2337168"/>
                <a:ext cx="848200" cy="637265"/>
              </a:xfrm>
              <a:prstGeom prst="teardrop">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itle 1"/>
              <p:cNvSpPr txBox="1">
                <a:spLocks/>
              </p:cNvSpPr>
              <p:nvPr/>
            </p:nvSpPr>
            <p:spPr>
              <a:xfrm>
                <a:off x="366101" y="2477407"/>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2013</a:t>
                </a:r>
                <a:endParaRPr lang="en-US" sz="1000" b="1" dirty="0">
                  <a:latin typeface="Open Sans"/>
                  <a:cs typeface="Open Sans"/>
                </a:endParaRPr>
              </a:p>
            </p:txBody>
          </p:sp>
        </p:grpSp>
        <p:grpSp>
          <p:nvGrpSpPr>
            <p:cNvPr id="9" name="Group 8"/>
            <p:cNvGrpSpPr/>
            <p:nvPr/>
          </p:nvGrpSpPr>
          <p:grpSpPr>
            <a:xfrm>
              <a:off x="7845355" y="2297591"/>
              <a:ext cx="933020" cy="700992"/>
              <a:chOff x="7845355" y="2297591"/>
              <a:chExt cx="933020" cy="700992"/>
            </a:xfrm>
          </p:grpSpPr>
          <p:sp>
            <p:nvSpPr>
              <p:cNvPr id="2" name="Teardrop 1"/>
              <p:cNvSpPr/>
              <p:nvPr/>
            </p:nvSpPr>
            <p:spPr>
              <a:xfrm rot="13500000">
                <a:off x="7961369" y="2181577"/>
                <a:ext cx="700992" cy="933020"/>
              </a:xfrm>
              <a:prstGeom prst="teardrop">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itle 1"/>
              <p:cNvSpPr txBox="1">
                <a:spLocks/>
              </p:cNvSpPr>
              <p:nvPr/>
            </p:nvSpPr>
            <p:spPr>
              <a:xfrm>
                <a:off x="7894879" y="2468199"/>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TODAY</a:t>
                </a:r>
                <a:endParaRPr lang="en-US" sz="1000" b="1" dirty="0">
                  <a:latin typeface="Open Sans"/>
                  <a:cs typeface="Open Sans"/>
                </a:endParaRPr>
              </a:p>
            </p:txBody>
          </p:sp>
        </p:grpSp>
        <p:grpSp>
          <p:nvGrpSpPr>
            <p:cNvPr id="5" name="Group 4"/>
            <p:cNvGrpSpPr/>
            <p:nvPr/>
          </p:nvGrpSpPr>
          <p:grpSpPr>
            <a:xfrm>
              <a:off x="2276156" y="2359737"/>
              <a:ext cx="760076" cy="571057"/>
              <a:chOff x="2276156" y="2359737"/>
              <a:chExt cx="760076" cy="571057"/>
            </a:xfrm>
          </p:grpSpPr>
          <p:sp>
            <p:nvSpPr>
              <p:cNvPr id="50" name="Oval 49"/>
              <p:cNvSpPr/>
              <p:nvPr/>
            </p:nvSpPr>
            <p:spPr>
              <a:xfrm>
                <a:off x="2276156" y="2359737"/>
                <a:ext cx="760076" cy="571057"/>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 Placeholder 4"/>
              <p:cNvSpPr txBox="1">
                <a:spLocks/>
              </p:cNvSpPr>
              <p:nvPr/>
            </p:nvSpPr>
            <p:spPr>
              <a:xfrm>
                <a:off x="2393147" y="2489637"/>
                <a:ext cx="527652"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grpSp>
          <p:nvGrpSpPr>
            <p:cNvPr id="7" name="Group 6"/>
            <p:cNvGrpSpPr/>
            <p:nvPr/>
          </p:nvGrpSpPr>
          <p:grpSpPr>
            <a:xfrm>
              <a:off x="3916716" y="2243101"/>
              <a:ext cx="1070320" cy="804147"/>
              <a:chOff x="3916716" y="2243101"/>
              <a:chExt cx="1070320" cy="804147"/>
            </a:xfrm>
          </p:grpSpPr>
          <p:sp>
            <p:nvSpPr>
              <p:cNvPr id="51" name="Oval 50"/>
              <p:cNvSpPr/>
              <p:nvPr/>
            </p:nvSpPr>
            <p:spPr>
              <a:xfrm>
                <a:off x="3916716" y="2243101"/>
                <a:ext cx="1070320" cy="804147"/>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 Placeholder 4"/>
              <p:cNvSpPr txBox="1">
                <a:spLocks/>
              </p:cNvSpPr>
              <p:nvPr/>
            </p:nvSpPr>
            <p:spPr>
              <a:xfrm>
                <a:off x="4027576" y="2413916"/>
                <a:ext cx="849790" cy="495710"/>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6000" dirty="0">
                    <a:solidFill>
                      <a:srgbClr val="FFFFFF"/>
                    </a:solidFill>
                    <a:latin typeface="Entypo"/>
                    <a:cs typeface="Entypo"/>
                  </a:rPr>
                  <a:t>🎔</a:t>
                </a:r>
                <a:endParaRPr lang="en-US" sz="6000" dirty="0">
                  <a:solidFill>
                    <a:srgbClr val="FFFFFF"/>
                  </a:solidFill>
                </a:endParaRPr>
              </a:p>
            </p:txBody>
          </p:sp>
        </p:grpSp>
        <p:grpSp>
          <p:nvGrpSpPr>
            <p:cNvPr id="8" name="Group 7"/>
            <p:cNvGrpSpPr/>
            <p:nvPr/>
          </p:nvGrpSpPr>
          <p:grpSpPr>
            <a:xfrm>
              <a:off x="5899089" y="2360304"/>
              <a:ext cx="760076" cy="571057"/>
              <a:chOff x="5899089" y="2360304"/>
              <a:chExt cx="760076" cy="571057"/>
            </a:xfrm>
          </p:grpSpPr>
          <p:sp>
            <p:nvSpPr>
              <p:cNvPr id="52" name="Oval 51"/>
              <p:cNvSpPr/>
              <p:nvPr/>
            </p:nvSpPr>
            <p:spPr>
              <a:xfrm>
                <a:off x="5899089" y="2360304"/>
                <a:ext cx="760076" cy="571057"/>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6023456" y="2480998"/>
                <a:ext cx="527652"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grpSp>
      <p:sp>
        <p:nvSpPr>
          <p:cNvPr id="3" name="Title 2"/>
          <p:cNvSpPr>
            <a:spLocks noGrp="1"/>
          </p:cNvSpPr>
          <p:nvPr>
            <p:ph type="ctrTitle"/>
          </p:nvPr>
        </p:nvSpPr>
        <p:spPr/>
        <p:txBody>
          <a:bodyPr/>
          <a:lstStyle/>
          <a:p>
            <a:r>
              <a:rPr lang="en-US" dirty="0"/>
              <a:t>THE </a:t>
            </a:r>
            <a:r>
              <a:rPr lang="en-US" b="1" dirty="0"/>
              <a:t>EVOLUTION</a:t>
            </a:r>
            <a:endParaRPr lang="en-US" dirty="0"/>
          </a:p>
        </p:txBody>
      </p:sp>
      <p:sp>
        <p:nvSpPr>
          <p:cNvPr id="31" name="TextBox 30"/>
          <p:cNvSpPr txBox="1"/>
          <p:nvPr/>
        </p:nvSpPr>
        <p:spPr>
          <a:xfrm>
            <a:off x="472950" y="4325643"/>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RING IT!</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32" name="TextBox 31"/>
          <p:cNvSpPr txBox="1"/>
          <p:nvPr/>
        </p:nvSpPr>
        <p:spPr>
          <a:xfrm>
            <a:off x="2265115" y="1513824"/>
            <a:ext cx="2187356" cy="790473"/>
          </a:xfrm>
          <a:prstGeom prst="rect">
            <a:avLst/>
          </a:prstGeom>
          <a:noFill/>
        </p:spPr>
        <p:txBody>
          <a:bodyPr wrap="square" rtlCol="0">
            <a:spAutoFit/>
          </a:bodyPr>
          <a:lstStyle/>
          <a:p>
            <a:pPr algn="r">
              <a:lnSpc>
                <a:spcPct val="120000"/>
              </a:lnSpc>
            </a:pPr>
            <a:r>
              <a:rPr lang="en-US" sz="1000" b="1" dirty="0" smtClean="0">
                <a:solidFill>
                  <a:schemeClr val="accent3"/>
                </a:solidFill>
                <a:latin typeface="Open Sans"/>
                <a:cs typeface="Open Sans"/>
              </a:rPr>
              <a:t>VARIATION</a:t>
            </a:r>
            <a:endParaRPr lang="en-US" sz="1000" dirty="0" smtClean="0">
              <a:solidFill>
                <a:schemeClr val="accent3"/>
              </a:solidFill>
              <a:latin typeface="Open Sans"/>
              <a:cs typeface="Open Sans"/>
            </a:endParaRPr>
          </a:p>
          <a:p>
            <a:pPr algn="r">
              <a:lnSpc>
                <a:spcPct val="120000"/>
              </a:lnSpc>
            </a:pPr>
            <a:r>
              <a:rPr lang="en-US" sz="700" dirty="0" err="1" smtClean="0">
                <a:solidFill>
                  <a:schemeClr val="accent3"/>
                </a:solidFill>
                <a:latin typeface="Open Sans"/>
                <a:cs typeface="Open Sans"/>
              </a:rPr>
              <a:t>Lorem</a:t>
            </a:r>
            <a:r>
              <a:rPr lang="en-US" sz="700" dirty="0" smtClean="0">
                <a:solidFill>
                  <a:schemeClr val="accent3"/>
                </a:solidFill>
                <a:latin typeface="Open Sans"/>
                <a:cs typeface="Open Sans"/>
              </a:rPr>
              <a:t> </a:t>
            </a:r>
            <a:r>
              <a:rPr lang="en-US" sz="700" dirty="0" err="1">
                <a:solidFill>
                  <a:schemeClr val="accent3"/>
                </a:solidFill>
                <a:latin typeface="Open Sans"/>
                <a:cs typeface="Open Sans"/>
              </a:rPr>
              <a:t>Ipsum</a:t>
            </a:r>
            <a:r>
              <a:rPr lang="en-US" sz="700" dirty="0">
                <a:solidFill>
                  <a:schemeClr val="accent3"/>
                </a:solidFill>
                <a:latin typeface="Open Sans"/>
                <a:cs typeface="Open Sans"/>
              </a:rPr>
              <a:t> has been the industry's standard dummy text ever since the 1500s, when an unknown printer took a galley of type and scrambled it to make a type specimen book. </a:t>
            </a:r>
          </a:p>
        </p:txBody>
      </p:sp>
      <p:sp>
        <p:nvSpPr>
          <p:cNvPr id="33" name="TextBox 32"/>
          <p:cNvSpPr txBox="1"/>
          <p:nvPr/>
        </p:nvSpPr>
        <p:spPr>
          <a:xfrm>
            <a:off x="4100969" y="4344399"/>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PACKAGE</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34" name="TextBox 33"/>
          <p:cNvSpPr txBox="1"/>
          <p:nvPr/>
        </p:nvSpPr>
        <p:spPr>
          <a:xfrm>
            <a:off x="4459529" y="1513598"/>
            <a:ext cx="835761" cy="553998"/>
          </a:xfrm>
          <a:prstGeom prst="rect">
            <a:avLst/>
          </a:prstGeom>
          <a:noFill/>
        </p:spPr>
        <p:txBody>
          <a:bodyPr wrap="none" rtlCol="0">
            <a:spAutoFit/>
          </a:bodyPr>
          <a:lstStyle/>
          <a:p>
            <a:r>
              <a:rPr lang="en-US" sz="3000" dirty="0" smtClean="0">
                <a:solidFill>
                  <a:schemeClr val="accent3"/>
                </a:solidFill>
                <a:latin typeface="Open Sans"/>
                <a:cs typeface="Open Sans"/>
              </a:rPr>
              <a:t>60</a:t>
            </a:r>
            <a:r>
              <a:rPr lang="en-US" sz="3000" baseline="30000" dirty="0" smtClean="0">
                <a:solidFill>
                  <a:schemeClr val="accent3"/>
                </a:solidFill>
                <a:latin typeface="Open Sans"/>
                <a:cs typeface="Open Sans"/>
              </a:rPr>
              <a:t>%</a:t>
            </a:r>
            <a:endParaRPr lang="en-US" sz="3000" baseline="30000" dirty="0">
              <a:solidFill>
                <a:schemeClr val="accent3"/>
              </a:solidFill>
              <a:latin typeface="Open Sans"/>
              <a:cs typeface="Open Sans"/>
            </a:endParaRPr>
          </a:p>
        </p:txBody>
      </p:sp>
      <p:sp>
        <p:nvSpPr>
          <p:cNvPr id="43" name="TextBox 42"/>
          <p:cNvSpPr txBox="1"/>
          <p:nvPr/>
        </p:nvSpPr>
        <p:spPr>
          <a:xfrm>
            <a:off x="2660308" y="4659697"/>
            <a:ext cx="835761" cy="553998"/>
          </a:xfrm>
          <a:prstGeom prst="rect">
            <a:avLst/>
          </a:prstGeom>
          <a:noFill/>
        </p:spPr>
        <p:txBody>
          <a:bodyPr wrap="none" rtlCol="0">
            <a:spAutoFit/>
          </a:bodyPr>
          <a:lstStyle/>
          <a:p>
            <a:r>
              <a:rPr lang="en-US" sz="3000" dirty="0" smtClean="0">
                <a:solidFill>
                  <a:schemeClr val="tx2"/>
                </a:solidFill>
                <a:latin typeface="Open Sans"/>
                <a:cs typeface="Open Sans"/>
              </a:rPr>
              <a:t>50</a:t>
            </a:r>
            <a:r>
              <a:rPr lang="en-US" sz="3000" baseline="30000" dirty="0" smtClean="0">
                <a:solidFill>
                  <a:schemeClr val="tx2"/>
                </a:solidFill>
                <a:latin typeface="Open Sans"/>
                <a:cs typeface="Open Sans"/>
              </a:rPr>
              <a:t>%</a:t>
            </a:r>
            <a:endParaRPr lang="en-US" sz="3000" baseline="30000" dirty="0">
              <a:solidFill>
                <a:schemeClr val="tx2"/>
              </a:solidFill>
              <a:latin typeface="Open Sans"/>
              <a:cs typeface="Open Sans"/>
            </a:endParaRPr>
          </a:p>
        </p:txBody>
      </p:sp>
      <p:sp>
        <p:nvSpPr>
          <p:cNvPr id="46" name="TextBox 45"/>
          <p:cNvSpPr txBox="1"/>
          <p:nvPr/>
        </p:nvSpPr>
        <p:spPr>
          <a:xfrm>
            <a:off x="6288327" y="4630844"/>
            <a:ext cx="835761" cy="553998"/>
          </a:xfrm>
          <a:prstGeom prst="rect">
            <a:avLst/>
          </a:prstGeom>
          <a:noFill/>
        </p:spPr>
        <p:txBody>
          <a:bodyPr wrap="none" rtlCol="0">
            <a:spAutoFit/>
          </a:bodyPr>
          <a:lstStyle/>
          <a:p>
            <a:r>
              <a:rPr lang="en-US" sz="3000" dirty="0" smtClean="0">
                <a:solidFill>
                  <a:schemeClr val="tx2"/>
                </a:solidFill>
                <a:latin typeface="Open Sans"/>
                <a:cs typeface="Open Sans"/>
              </a:rPr>
              <a:t>30</a:t>
            </a:r>
            <a:r>
              <a:rPr lang="en-US" sz="3000" baseline="30000" dirty="0" smtClean="0">
                <a:solidFill>
                  <a:schemeClr val="tx2"/>
                </a:solidFill>
                <a:latin typeface="Open Sans"/>
                <a:cs typeface="Open Sans"/>
              </a:rPr>
              <a:t>%</a:t>
            </a:r>
            <a:endParaRPr lang="en-US" sz="3000" baseline="30000" dirty="0">
              <a:solidFill>
                <a:schemeClr val="tx2"/>
              </a:solidFill>
              <a:latin typeface="Open Sans"/>
              <a:cs typeface="Open Sans"/>
            </a:endParaRPr>
          </a:p>
        </p:txBody>
      </p:sp>
    </p:spTree>
    <p:extLst>
      <p:ext uri="{BB962C8B-B14F-4D97-AF65-F5344CB8AC3E}">
        <p14:creationId xmlns:p14="http://schemas.microsoft.com/office/powerpoint/2010/main" val="40828310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3000"/>
                            </p:stCondLst>
                            <p:childTnLst>
                              <p:par>
                                <p:cTn id="31" presetID="22" presetClass="entr" presetSubtype="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P spid="32" grpId="0"/>
      <p:bldP spid="33" grpId="0"/>
      <p:bldP spid="34" grpId="0"/>
      <p:bldP spid="43" grpId="0"/>
      <p:bldP spid="4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52424" y="2349557"/>
            <a:ext cx="1001096" cy="572060"/>
            <a:chOff x="4452424" y="1551712"/>
            <a:chExt cx="1001096" cy="429044"/>
          </a:xfrm>
        </p:grpSpPr>
        <p:cxnSp>
          <p:nvCxnSpPr>
            <p:cNvPr id="39" name="Straight Connector 38"/>
            <p:cNvCxnSpPr/>
            <p:nvPr/>
          </p:nvCxnSpPr>
          <p:spPr>
            <a:xfrm>
              <a:off x="4452424" y="1770529"/>
              <a:ext cx="684563"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882464" y="1551712"/>
              <a:ext cx="571056" cy="4290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 Placeholder 4"/>
            <p:cNvSpPr txBox="1">
              <a:spLocks/>
            </p:cNvSpPr>
            <p:nvPr/>
          </p:nvSpPr>
          <p:spPr>
            <a:xfrm>
              <a:off x="4937316" y="1603134"/>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chemeClr val="bg1"/>
                  </a:solidFill>
                  <a:latin typeface="Entypo"/>
                  <a:cs typeface="Entypo"/>
                </a:rPr>
                <a:t>👤</a:t>
              </a:r>
              <a:endParaRPr lang="en-US" sz="4000" dirty="0">
                <a:solidFill>
                  <a:schemeClr val="bg1"/>
                </a:solidFill>
              </a:endParaRPr>
            </a:p>
          </p:txBody>
        </p:sp>
      </p:grpSp>
      <p:grpSp>
        <p:nvGrpSpPr>
          <p:cNvPr id="8" name="Group 7"/>
          <p:cNvGrpSpPr/>
          <p:nvPr/>
        </p:nvGrpSpPr>
        <p:grpSpPr>
          <a:xfrm>
            <a:off x="3480150" y="3258024"/>
            <a:ext cx="970618" cy="572060"/>
            <a:chOff x="3480150" y="2443513"/>
            <a:chExt cx="970618" cy="429044"/>
          </a:xfrm>
        </p:grpSpPr>
        <p:cxnSp>
          <p:nvCxnSpPr>
            <p:cNvPr id="41" name="Straight Connector 40"/>
            <p:cNvCxnSpPr/>
            <p:nvPr/>
          </p:nvCxnSpPr>
          <p:spPr>
            <a:xfrm>
              <a:off x="3766205" y="2658035"/>
              <a:ext cx="684563"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480150" y="2443513"/>
              <a:ext cx="571056" cy="4290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 Placeholder 4"/>
            <p:cNvSpPr txBox="1">
              <a:spLocks/>
            </p:cNvSpPr>
            <p:nvPr/>
          </p:nvSpPr>
          <p:spPr>
            <a:xfrm>
              <a:off x="3518742" y="2488747"/>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chemeClr val="bg1"/>
                  </a:solidFill>
                  <a:latin typeface="Entypo"/>
                  <a:cs typeface="Entypo"/>
                </a:rPr>
                <a:t>📦</a:t>
              </a:r>
              <a:endParaRPr lang="en-US" sz="4000" dirty="0">
                <a:solidFill>
                  <a:schemeClr val="bg1"/>
                </a:solidFill>
              </a:endParaRPr>
            </a:p>
          </p:txBody>
        </p:sp>
      </p:grpSp>
      <p:grpSp>
        <p:nvGrpSpPr>
          <p:cNvPr id="9" name="Group 8"/>
          <p:cNvGrpSpPr/>
          <p:nvPr/>
        </p:nvGrpSpPr>
        <p:grpSpPr>
          <a:xfrm>
            <a:off x="4452406" y="4119782"/>
            <a:ext cx="1001114" cy="572060"/>
            <a:chOff x="4452406" y="3322054"/>
            <a:chExt cx="1001114" cy="429044"/>
          </a:xfrm>
        </p:grpSpPr>
        <p:cxnSp>
          <p:nvCxnSpPr>
            <p:cNvPr id="40" name="Straight Connector 39"/>
            <p:cNvCxnSpPr/>
            <p:nvPr/>
          </p:nvCxnSpPr>
          <p:spPr>
            <a:xfrm>
              <a:off x="4452406" y="3536576"/>
              <a:ext cx="684563"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882464" y="3322054"/>
              <a:ext cx="571056" cy="4290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 Placeholder 4"/>
            <p:cNvSpPr txBox="1">
              <a:spLocks/>
            </p:cNvSpPr>
            <p:nvPr/>
          </p:nvSpPr>
          <p:spPr>
            <a:xfrm>
              <a:off x="4923241" y="3364988"/>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chemeClr val="bg1"/>
                  </a:solidFill>
                  <a:latin typeface="Entypo"/>
                  <a:cs typeface="Entypo"/>
                </a:rPr>
                <a:t>🔾</a:t>
              </a:r>
              <a:endParaRPr lang="en-US" sz="4000" dirty="0">
                <a:solidFill>
                  <a:schemeClr val="bg1"/>
                </a:solidFill>
              </a:endParaRPr>
            </a:p>
          </p:txBody>
        </p:sp>
      </p:grpSp>
      <p:grpSp>
        <p:nvGrpSpPr>
          <p:cNvPr id="10" name="Group 9"/>
          <p:cNvGrpSpPr/>
          <p:nvPr/>
        </p:nvGrpSpPr>
        <p:grpSpPr>
          <a:xfrm>
            <a:off x="3480152" y="5028248"/>
            <a:ext cx="978089" cy="572060"/>
            <a:chOff x="3480150" y="4213855"/>
            <a:chExt cx="978089" cy="429044"/>
          </a:xfrm>
        </p:grpSpPr>
        <p:cxnSp>
          <p:nvCxnSpPr>
            <p:cNvPr id="42" name="Straight Connector 41"/>
            <p:cNvCxnSpPr/>
            <p:nvPr/>
          </p:nvCxnSpPr>
          <p:spPr>
            <a:xfrm>
              <a:off x="3773676" y="4423940"/>
              <a:ext cx="684563"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3480150" y="4213855"/>
              <a:ext cx="571056" cy="4290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 Placeholder 4"/>
            <p:cNvSpPr txBox="1">
              <a:spLocks/>
            </p:cNvSpPr>
            <p:nvPr/>
          </p:nvSpPr>
          <p:spPr>
            <a:xfrm>
              <a:off x="3515619" y="4259721"/>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chemeClr val="bg1"/>
                  </a:solidFill>
                  <a:latin typeface="Entypo"/>
                  <a:cs typeface="Entypo"/>
                </a:rPr>
                <a:t>📣</a:t>
              </a:r>
              <a:endParaRPr lang="en-US" sz="4000" dirty="0">
                <a:solidFill>
                  <a:schemeClr val="bg1"/>
                </a:solidFill>
              </a:endParaRPr>
            </a:p>
          </p:txBody>
        </p:sp>
      </p:grpSp>
      <p:grpSp>
        <p:nvGrpSpPr>
          <p:cNvPr id="5" name="Group 4"/>
          <p:cNvGrpSpPr/>
          <p:nvPr/>
        </p:nvGrpSpPr>
        <p:grpSpPr>
          <a:xfrm>
            <a:off x="4042045" y="672250"/>
            <a:ext cx="830128" cy="6220608"/>
            <a:chOff x="4042045" y="504187"/>
            <a:chExt cx="830128" cy="4665456"/>
          </a:xfrm>
        </p:grpSpPr>
        <p:cxnSp>
          <p:nvCxnSpPr>
            <p:cNvPr id="36" name="Straight Connector 35"/>
            <p:cNvCxnSpPr/>
            <p:nvPr/>
          </p:nvCxnSpPr>
          <p:spPr>
            <a:xfrm>
              <a:off x="4452471" y="1104746"/>
              <a:ext cx="0" cy="4064897"/>
            </a:xfrm>
            <a:prstGeom prst="line">
              <a:avLst/>
            </a:prstGeom>
            <a:ln w="12700" cmpd="sng">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Snip Same Side Corner Rectangle 1"/>
            <p:cNvSpPr/>
            <p:nvPr/>
          </p:nvSpPr>
          <p:spPr>
            <a:xfrm rot="10800000">
              <a:off x="4070829" y="504187"/>
              <a:ext cx="759878" cy="663229"/>
            </a:xfrm>
            <a:prstGeom prst="snip2SameRect">
              <a:avLst>
                <a:gd name="adj1" fmla="val 5000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itle 1"/>
            <p:cNvSpPr txBox="1">
              <a:spLocks/>
            </p:cNvSpPr>
            <p:nvPr/>
          </p:nvSpPr>
          <p:spPr>
            <a:xfrm>
              <a:off x="4042045" y="506487"/>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2012</a:t>
              </a:r>
              <a:endParaRPr lang="en-US" sz="1000" b="1" dirty="0">
                <a:latin typeface="Open Sans"/>
                <a:cs typeface="Open Sans"/>
              </a:endParaRPr>
            </a:p>
          </p:txBody>
        </p:sp>
      </p:grpSp>
      <p:sp>
        <p:nvSpPr>
          <p:cNvPr id="4" name="Title 3"/>
          <p:cNvSpPr>
            <a:spLocks noGrp="1"/>
          </p:cNvSpPr>
          <p:nvPr>
            <p:ph type="ctrTitle"/>
          </p:nvPr>
        </p:nvSpPr>
        <p:spPr/>
        <p:txBody>
          <a:bodyPr/>
          <a:lstStyle/>
          <a:p>
            <a:r>
              <a:rPr lang="en-US" dirty="0"/>
              <a:t>THE </a:t>
            </a:r>
            <a:r>
              <a:rPr lang="en-US" b="1" dirty="0"/>
              <a:t>EVOLUTION</a:t>
            </a:r>
            <a:endParaRPr lang="en-US" dirty="0"/>
          </a:p>
        </p:txBody>
      </p:sp>
      <p:sp>
        <p:nvSpPr>
          <p:cNvPr id="25" name="TextBox 24"/>
          <p:cNvSpPr txBox="1"/>
          <p:nvPr/>
        </p:nvSpPr>
        <p:spPr>
          <a:xfrm>
            <a:off x="5467632" y="2265976"/>
            <a:ext cx="2187356" cy="790473"/>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CUSTOMER</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26" name="TextBox 25"/>
          <p:cNvSpPr txBox="1"/>
          <p:nvPr/>
        </p:nvSpPr>
        <p:spPr>
          <a:xfrm>
            <a:off x="1292794" y="3149898"/>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NEW PRODUCTS</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27" name="TextBox 26"/>
          <p:cNvSpPr txBox="1"/>
          <p:nvPr/>
        </p:nvSpPr>
        <p:spPr>
          <a:xfrm>
            <a:off x="1292794" y="4930443"/>
            <a:ext cx="2187356" cy="790473"/>
          </a:xfrm>
          <a:prstGeom prst="rect">
            <a:avLst/>
          </a:prstGeom>
          <a:noFill/>
        </p:spPr>
        <p:txBody>
          <a:bodyPr wrap="square" rtlCol="0">
            <a:spAutoFit/>
          </a:bodyPr>
          <a:lstStyle/>
          <a:p>
            <a:pPr algn="r">
              <a:lnSpc>
                <a:spcPct val="120000"/>
              </a:lnSpc>
            </a:pPr>
            <a:r>
              <a:rPr lang="en-US" sz="1000" b="1" dirty="0" smtClean="0">
                <a:solidFill>
                  <a:schemeClr val="tx2"/>
                </a:solidFill>
                <a:latin typeface="Open Sans"/>
                <a:cs typeface="Open Sans"/>
              </a:rPr>
              <a:t>MARKETING</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28" name="TextBox 27"/>
          <p:cNvSpPr txBox="1"/>
          <p:nvPr/>
        </p:nvSpPr>
        <p:spPr>
          <a:xfrm>
            <a:off x="5460576" y="4030470"/>
            <a:ext cx="2187356" cy="790473"/>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PROFIT</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Tree>
    <p:extLst>
      <p:ext uri="{BB962C8B-B14F-4D97-AF65-F5344CB8AC3E}">
        <p14:creationId xmlns:p14="http://schemas.microsoft.com/office/powerpoint/2010/main" val="30738858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35492" y="8680"/>
            <a:ext cx="836683" cy="6211927"/>
            <a:chOff x="4035490" y="6509"/>
            <a:chExt cx="836683" cy="4658945"/>
          </a:xfrm>
        </p:grpSpPr>
        <p:cxnSp>
          <p:nvCxnSpPr>
            <p:cNvPr id="36" name="Straight Connector 35"/>
            <p:cNvCxnSpPr/>
            <p:nvPr/>
          </p:nvCxnSpPr>
          <p:spPr>
            <a:xfrm>
              <a:off x="4452471" y="6509"/>
              <a:ext cx="0" cy="4064897"/>
            </a:xfrm>
            <a:prstGeom prst="line">
              <a:avLst/>
            </a:prstGeom>
            <a:ln w="12700" cmpd="sng">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Snip Same Side Corner Rectangle 24"/>
            <p:cNvSpPr/>
            <p:nvPr/>
          </p:nvSpPr>
          <p:spPr>
            <a:xfrm rot="10800000">
              <a:off x="4070829" y="419605"/>
              <a:ext cx="759878" cy="802506"/>
            </a:xfrm>
            <a:prstGeom prst="snip2SameRect">
              <a:avLst>
                <a:gd name="adj1" fmla="val 5000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itle 1"/>
            <p:cNvSpPr txBox="1">
              <a:spLocks/>
            </p:cNvSpPr>
            <p:nvPr/>
          </p:nvSpPr>
          <p:spPr>
            <a:xfrm>
              <a:off x="4042045" y="469132"/>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2013</a:t>
              </a:r>
              <a:endParaRPr lang="en-US" sz="1000" b="1" dirty="0">
                <a:latin typeface="Open Sans"/>
                <a:cs typeface="Open Sans"/>
              </a:endParaRPr>
            </a:p>
          </p:txBody>
        </p:sp>
        <p:sp>
          <p:nvSpPr>
            <p:cNvPr id="26" name="Snip Same Side Corner Rectangle 25"/>
            <p:cNvSpPr/>
            <p:nvPr/>
          </p:nvSpPr>
          <p:spPr>
            <a:xfrm>
              <a:off x="4076635" y="3862948"/>
              <a:ext cx="759878" cy="802506"/>
            </a:xfrm>
            <a:prstGeom prst="snip2SameRect">
              <a:avLst>
                <a:gd name="adj1" fmla="val 50000"/>
                <a:gd name="adj2"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itle 1"/>
            <p:cNvSpPr txBox="1">
              <a:spLocks/>
            </p:cNvSpPr>
            <p:nvPr/>
          </p:nvSpPr>
          <p:spPr>
            <a:xfrm>
              <a:off x="4035490" y="4237282"/>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TODAY</a:t>
              </a:r>
              <a:endParaRPr lang="en-US" sz="1000" b="1" dirty="0">
                <a:latin typeface="Open Sans"/>
                <a:cs typeface="Open Sans"/>
              </a:endParaRPr>
            </a:p>
          </p:txBody>
        </p:sp>
      </p:grpSp>
      <p:grpSp>
        <p:nvGrpSpPr>
          <p:cNvPr id="4" name="Group 3"/>
          <p:cNvGrpSpPr/>
          <p:nvPr/>
        </p:nvGrpSpPr>
        <p:grpSpPr>
          <a:xfrm>
            <a:off x="4452406" y="1979306"/>
            <a:ext cx="1001114" cy="655215"/>
            <a:chOff x="4452406" y="1484473"/>
            <a:chExt cx="1001114" cy="491409"/>
          </a:xfrm>
        </p:grpSpPr>
        <p:cxnSp>
          <p:nvCxnSpPr>
            <p:cNvPr id="39" name="Straight Connector 38"/>
            <p:cNvCxnSpPr/>
            <p:nvPr/>
          </p:nvCxnSpPr>
          <p:spPr>
            <a:xfrm>
              <a:off x="4452406" y="1695819"/>
              <a:ext cx="684563"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4882464" y="1484473"/>
              <a:ext cx="571056" cy="4290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 Placeholder 4"/>
            <p:cNvSpPr txBox="1">
              <a:spLocks/>
            </p:cNvSpPr>
            <p:nvPr/>
          </p:nvSpPr>
          <p:spPr>
            <a:xfrm>
              <a:off x="4913283" y="1637306"/>
              <a:ext cx="527652"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800" dirty="0">
                  <a:solidFill>
                    <a:srgbClr val="FFFFFF"/>
                  </a:solidFill>
                  <a:latin typeface="Entypo"/>
                  <a:cs typeface="Entypo"/>
                </a:rPr>
                <a:t>🔔</a:t>
              </a:r>
              <a:endParaRPr lang="en-US" sz="2800" dirty="0">
                <a:solidFill>
                  <a:srgbClr val="FFFFFF"/>
                </a:solidFill>
              </a:endParaRPr>
            </a:p>
          </p:txBody>
        </p:sp>
      </p:grpSp>
      <p:grpSp>
        <p:nvGrpSpPr>
          <p:cNvPr id="5" name="Group 4"/>
          <p:cNvGrpSpPr/>
          <p:nvPr/>
        </p:nvGrpSpPr>
        <p:grpSpPr>
          <a:xfrm>
            <a:off x="3040529" y="2922096"/>
            <a:ext cx="1410239" cy="1036074"/>
            <a:chOff x="3040529" y="2191568"/>
            <a:chExt cx="1410239" cy="777055"/>
          </a:xfrm>
        </p:grpSpPr>
        <p:cxnSp>
          <p:nvCxnSpPr>
            <p:cNvPr id="41" name="Straight Connector 40"/>
            <p:cNvCxnSpPr/>
            <p:nvPr/>
          </p:nvCxnSpPr>
          <p:spPr>
            <a:xfrm>
              <a:off x="3766205" y="2583325"/>
              <a:ext cx="684563" cy="0"/>
            </a:xfrm>
            <a:prstGeom prst="line">
              <a:avLst/>
            </a:prstGeom>
            <a:ln w="12700" cmpd="sng">
              <a:solidFill>
                <a:schemeClr val="accent6"/>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040529" y="2191568"/>
              <a:ext cx="1010677" cy="7593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bg1"/>
                  </a:solidFill>
                  <a:latin typeface="Entypo"/>
                  <a:cs typeface="Entypo"/>
                </a:rPr>
                <a:t>🔖</a:t>
              </a:r>
              <a:endParaRPr lang="en-US" sz="4400" dirty="0"/>
            </a:p>
          </p:txBody>
        </p:sp>
        <p:sp>
          <p:nvSpPr>
            <p:cNvPr id="54" name="Text Placeholder 4"/>
            <p:cNvSpPr txBox="1">
              <a:spLocks/>
            </p:cNvSpPr>
            <p:nvPr/>
          </p:nvSpPr>
          <p:spPr>
            <a:xfrm>
              <a:off x="3081096" y="2242854"/>
              <a:ext cx="934769" cy="725769"/>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endParaRPr lang="en-US" sz="5400" dirty="0">
                <a:solidFill>
                  <a:schemeClr val="bg1"/>
                </a:solidFill>
              </a:endParaRPr>
            </a:p>
          </p:txBody>
        </p:sp>
      </p:grpSp>
      <p:grpSp>
        <p:nvGrpSpPr>
          <p:cNvPr id="6" name="Group 5"/>
          <p:cNvGrpSpPr/>
          <p:nvPr/>
        </p:nvGrpSpPr>
        <p:grpSpPr>
          <a:xfrm>
            <a:off x="4452406" y="4339761"/>
            <a:ext cx="1001114" cy="665723"/>
            <a:chOff x="4452406" y="3254814"/>
            <a:chExt cx="1001114" cy="499291"/>
          </a:xfrm>
        </p:grpSpPr>
        <p:cxnSp>
          <p:nvCxnSpPr>
            <p:cNvPr id="40" name="Straight Connector 39"/>
            <p:cNvCxnSpPr/>
            <p:nvPr/>
          </p:nvCxnSpPr>
          <p:spPr>
            <a:xfrm>
              <a:off x="4452406" y="3461866"/>
              <a:ext cx="684563"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882464" y="3254814"/>
              <a:ext cx="571056" cy="4290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4899759" y="3415529"/>
              <a:ext cx="527652"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400" dirty="0">
                  <a:solidFill>
                    <a:srgbClr val="FFFFFF"/>
                  </a:solidFill>
                  <a:latin typeface="Entypo"/>
                  <a:cs typeface="Entypo"/>
                </a:rPr>
                <a:t>🎨</a:t>
              </a:r>
              <a:endParaRPr lang="en-US" sz="2400" dirty="0">
                <a:solidFill>
                  <a:srgbClr val="FFFFFF"/>
                </a:solidFill>
              </a:endParaRPr>
            </a:p>
          </p:txBody>
        </p:sp>
      </p:grpSp>
      <p:sp>
        <p:nvSpPr>
          <p:cNvPr id="2" name="Title 1"/>
          <p:cNvSpPr>
            <a:spLocks noGrp="1"/>
          </p:cNvSpPr>
          <p:nvPr>
            <p:ph type="ctrTitle"/>
          </p:nvPr>
        </p:nvSpPr>
        <p:spPr/>
        <p:txBody>
          <a:bodyPr/>
          <a:lstStyle/>
          <a:p>
            <a:r>
              <a:rPr lang="en-US" dirty="0"/>
              <a:t>THE </a:t>
            </a:r>
            <a:r>
              <a:rPr lang="en-US" b="1" dirty="0"/>
              <a:t>EVOLUTION</a:t>
            </a:r>
            <a:endParaRPr lang="en-US" dirty="0"/>
          </a:p>
        </p:txBody>
      </p:sp>
      <p:sp>
        <p:nvSpPr>
          <p:cNvPr id="23" name="TextBox 22"/>
          <p:cNvSpPr txBox="1"/>
          <p:nvPr/>
        </p:nvSpPr>
        <p:spPr>
          <a:xfrm>
            <a:off x="5460576" y="1879677"/>
            <a:ext cx="2187356" cy="790473"/>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RING IT!</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24" name="TextBox 23"/>
          <p:cNvSpPr txBox="1"/>
          <p:nvPr/>
        </p:nvSpPr>
        <p:spPr>
          <a:xfrm>
            <a:off x="853173" y="3064169"/>
            <a:ext cx="2187356" cy="790473"/>
          </a:xfrm>
          <a:prstGeom prst="rect">
            <a:avLst/>
          </a:prstGeom>
          <a:noFill/>
        </p:spPr>
        <p:txBody>
          <a:bodyPr wrap="square" rtlCol="0" anchor="ctr">
            <a:spAutoFit/>
          </a:bodyPr>
          <a:lstStyle/>
          <a:p>
            <a:pPr algn="r">
              <a:lnSpc>
                <a:spcPct val="120000"/>
              </a:lnSpc>
            </a:pPr>
            <a:r>
              <a:rPr lang="en-US" sz="1000" b="1" dirty="0" smtClean="0">
                <a:solidFill>
                  <a:schemeClr val="tx2"/>
                </a:solidFill>
                <a:latin typeface="Open Sans"/>
                <a:cs typeface="Open Sans"/>
              </a:rPr>
              <a:t>VARIATION</a:t>
            </a:r>
            <a:endParaRPr lang="en-US" sz="1000" dirty="0" smtClean="0">
              <a:solidFill>
                <a:schemeClr val="tx2"/>
              </a:solidFill>
              <a:latin typeface="Open Sans"/>
              <a:cs typeface="Open Sans"/>
            </a:endParaRPr>
          </a:p>
          <a:p>
            <a:pPr algn="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
        <p:nvSpPr>
          <p:cNvPr id="31" name="TextBox 30"/>
          <p:cNvSpPr txBox="1"/>
          <p:nvPr/>
        </p:nvSpPr>
        <p:spPr>
          <a:xfrm>
            <a:off x="5453520" y="4225880"/>
            <a:ext cx="2187356" cy="790473"/>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PACKAGE</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1500s, when an unknown printer took a galley of type and scrambled it to make a type specimen book. </a:t>
            </a:r>
          </a:p>
        </p:txBody>
      </p:sp>
    </p:spTree>
    <p:extLst>
      <p:ext uri="{BB962C8B-B14F-4D97-AF65-F5344CB8AC3E}">
        <p14:creationId xmlns:p14="http://schemas.microsoft.com/office/powerpoint/2010/main" val="332186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63097" y="528242"/>
            <a:ext cx="1179789" cy="5740720"/>
            <a:chOff x="3863095" y="396181"/>
            <a:chExt cx="1179789" cy="4305540"/>
          </a:xfrm>
        </p:grpSpPr>
        <p:cxnSp>
          <p:nvCxnSpPr>
            <p:cNvPr id="36" name="Straight Connector 35"/>
            <p:cNvCxnSpPr/>
            <p:nvPr/>
          </p:nvCxnSpPr>
          <p:spPr>
            <a:xfrm>
              <a:off x="4452471" y="844863"/>
              <a:ext cx="0" cy="3359419"/>
            </a:xfrm>
            <a:prstGeom prst="line">
              <a:avLst/>
            </a:prstGeom>
            <a:ln w="12700" cmpd="sng">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3866845" y="3818146"/>
              <a:ext cx="1176039" cy="88357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863095" y="396181"/>
              <a:ext cx="1176039" cy="883575"/>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itle 1"/>
            <p:cNvSpPr txBox="1">
              <a:spLocks/>
            </p:cNvSpPr>
            <p:nvPr/>
          </p:nvSpPr>
          <p:spPr>
            <a:xfrm>
              <a:off x="4056987" y="618552"/>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2013</a:t>
              </a:r>
              <a:endParaRPr lang="en-US" sz="1000" b="1" dirty="0">
                <a:latin typeface="Open Sans"/>
                <a:cs typeface="Open Sans"/>
              </a:endParaRPr>
            </a:p>
          </p:txBody>
        </p:sp>
        <p:sp>
          <p:nvSpPr>
            <p:cNvPr id="38" name="Title 1"/>
            <p:cNvSpPr txBox="1">
              <a:spLocks/>
            </p:cNvSpPr>
            <p:nvPr/>
          </p:nvSpPr>
          <p:spPr>
            <a:xfrm>
              <a:off x="4035490" y="4080391"/>
              <a:ext cx="830128" cy="385686"/>
            </a:xfrm>
            <a:prstGeom prst="rect">
              <a:avLst/>
            </a:prstGeom>
            <a:noFill/>
          </p:spPr>
          <p:txBody>
            <a:bodyPr vert="horz" anchor="ctr"/>
            <a:lstStyle>
              <a:lvl1pPr algn="l" defTabSz="457200" rtl="0" eaLnBrk="1" latinLnBrk="0" hangingPunct="1">
                <a:spcBef>
                  <a:spcPct val="0"/>
                </a:spcBef>
                <a:buNone/>
                <a:defRPr sz="1800" b="0" i="0" kern="1200">
                  <a:solidFill>
                    <a:srgbClr val="FFFFFF"/>
                  </a:solidFill>
                  <a:latin typeface="Helvetica Neue Light"/>
                  <a:ea typeface="+mj-ea"/>
                  <a:cs typeface="Helvetica Neue Light"/>
                </a:defRPr>
              </a:lvl1pPr>
            </a:lstStyle>
            <a:p>
              <a:pPr algn="ctr"/>
              <a:r>
                <a:rPr lang="en-US" sz="1000" b="1" dirty="0" smtClean="0">
                  <a:latin typeface="Open Sans"/>
                  <a:cs typeface="Open Sans"/>
                </a:rPr>
                <a:t>TODAY</a:t>
              </a:r>
              <a:endParaRPr lang="en-US" sz="1000" b="1" dirty="0">
                <a:latin typeface="Open Sans"/>
                <a:cs typeface="Open Sans"/>
              </a:endParaRPr>
            </a:p>
          </p:txBody>
        </p:sp>
      </p:grpSp>
      <p:grpSp>
        <p:nvGrpSpPr>
          <p:cNvPr id="10" name="Group 9"/>
          <p:cNvGrpSpPr/>
          <p:nvPr/>
        </p:nvGrpSpPr>
        <p:grpSpPr>
          <a:xfrm>
            <a:off x="4450095" y="1944904"/>
            <a:ext cx="3627930" cy="1114488"/>
            <a:chOff x="4450095" y="1370913"/>
            <a:chExt cx="3627930" cy="1011398"/>
          </a:xfrm>
        </p:grpSpPr>
        <p:cxnSp>
          <p:nvCxnSpPr>
            <p:cNvPr id="24" name="Straight Connector 23"/>
            <p:cNvCxnSpPr/>
            <p:nvPr/>
          </p:nvCxnSpPr>
          <p:spPr>
            <a:xfrm>
              <a:off x="4450095" y="1876612"/>
              <a:ext cx="386418"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4684058" y="1370913"/>
              <a:ext cx="3393967" cy="1011398"/>
              <a:chOff x="4684058" y="1370913"/>
              <a:chExt cx="3393967" cy="1011398"/>
            </a:xfrm>
          </p:grpSpPr>
          <p:grpSp>
            <p:nvGrpSpPr>
              <p:cNvPr id="34" name="Group 33"/>
              <p:cNvGrpSpPr/>
              <p:nvPr/>
            </p:nvGrpSpPr>
            <p:grpSpPr>
              <a:xfrm rot="10800000">
                <a:off x="4684058" y="1370913"/>
                <a:ext cx="3393967" cy="1011398"/>
                <a:chOff x="827179" y="2077400"/>
                <a:chExt cx="3393967" cy="1011398"/>
              </a:xfrm>
            </p:grpSpPr>
            <p:sp>
              <p:nvSpPr>
                <p:cNvPr id="35" name="Snip Same Side Corner Rectangle 34"/>
                <p:cNvSpPr/>
                <p:nvPr/>
              </p:nvSpPr>
              <p:spPr>
                <a:xfrm rot="5400000">
                  <a:off x="2269757" y="1137408"/>
                  <a:ext cx="1011398" cy="2891381"/>
                </a:xfrm>
                <a:prstGeom prst="snip2SameRect">
                  <a:avLst>
                    <a:gd name="adj1" fmla="val 50000"/>
                    <a:gd name="adj2"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827179" y="2114174"/>
                  <a:ext cx="1030995" cy="937268"/>
                </a:xfrm>
                <a:prstGeom prst="ellipse">
                  <a:avLst/>
                </a:prstGeom>
                <a:solidFill>
                  <a:schemeClr val="bg1"/>
                </a:solid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TextBox 43"/>
              <p:cNvSpPr txBox="1"/>
              <p:nvPr/>
            </p:nvSpPr>
            <p:spPr>
              <a:xfrm>
                <a:off x="5109265" y="1629108"/>
                <a:ext cx="1988505" cy="371255"/>
              </a:xfrm>
              <a:prstGeom prst="rect">
                <a:avLst/>
              </a:prstGeom>
              <a:noFill/>
            </p:spPr>
            <p:txBody>
              <a:bodyPr wrap="square" rtlCol="0">
                <a:spAutoFit/>
              </a:bodyPr>
              <a:lstStyle/>
              <a:p>
                <a:pPr algn="r">
                  <a:lnSpc>
                    <a:spcPct val="120000"/>
                  </a:lnSpc>
                </a:pPr>
                <a:r>
                  <a:rPr lang="en-US" sz="800" b="1" dirty="0">
                    <a:solidFill>
                      <a:schemeClr val="bg1"/>
                    </a:solidFill>
                    <a:latin typeface="Open Sans"/>
                    <a:cs typeface="Open Sans"/>
                  </a:rPr>
                  <a:t>CUSTOMER</a:t>
                </a:r>
                <a:endParaRPr lang="en-US" sz="700" dirty="0">
                  <a:solidFill>
                    <a:schemeClr val="bg1"/>
                  </a:solidFill>
                  <a:latin typeface="Open Sans"/>
                  <a:cs typeface="Open Sans"/>
                </a:endParaRPr>
              </a:p>
              <a:p>
                <a:pPr algn="r">
                  <a:lnSpc>
                    <a:spcPct val="120000"/>
                  </a:lnSpc>
                </a:pPr>
                <a:r>
                  <a:rPr lang="en-US" sz="700" dirty="0" err="1">
                    <a:solidFill>
                      <a:schemeClr val="bg1"/>
                    </a:solidFill>
                    <a:latin typeface="Open Sans"/>
                    <a:cs typeface="Open Sans"/>
                  </a:rPr>
                  <a:t>Lorem</a:t>
                </a:r>
                <a:r>
                  <a:rPr lang="en-US" sz="700" dirty="0">
                    <a:solidFill>
                      <a:schemeClr val="bg1"/>
                    </a:solidFill>
                    <a:latin typeface="Open Sans"/>
                    <a:cs typeface="Open Sans"/>
                  </a:rPr>
                  <a:t> </a:t>
                </a:r>
                <a:r>
                  <a:rPr lang="en-US" sz="700" dirty="0" err="1">
                    <a:solidFill>
                      <a:schemeClr val="bg1"/>
                    </a:solidFill>
                    <a:latin typeface="Open Sans"/>
                    <a:cs typeface="Open Sans"/>
                  </a:rPr>
                  <a:t>Ipsum</a:t>
                </a:r>
                <a:r>
                  <a:rPr lang="en-US" sz="700" dirty="0">
                    <a:solidFill>
                      <a:schemeClr val="bg1"/>
                    </a:solidFill>
                    <a:latin typeface="Open Sans"/>
                    <a:cs typeface="Open Sans"/>
                  </a:rPr>
                  <a:t> has been the industry's standard dummy text ever since the </a:t>
                </a:r>
                <a:r>
                  <a:rPr lang="en-US" sz="700" dirty="0" smtClean="0">
                    <a:solidFill>
                      <a:schemeClr val="bg1"/>
                    </a:solidFill>
                    <a:latin typeface="Open Sans"/>
                    <a:cs typeface="Open Sans"/>
                  </a:rPr>
                  <a:t>1500s.</a:t>
                </a:r>
                <a:endParaRPr lang="en-US" sz="700" dirty="0">
                  <a:solidFill>
                    <a:schemeClr val="bg1"/>
                  </a:solidFill>
                  <a:latin typeface="Open Sans"/>
                  <a:cs typeface="Open Sans"/>
                </a:endParaRPr>
              </a:p>
            </p:txBody>
          </p:sp>
          <p:sp>
            <p:nvSpPr>
              <p:cNvPr id="53" name="Text Placeholder 4"/>
              <p:cNvSpPr txBox="1">
                <a:spLocks/>
              </p:cNvSpPr>
              <p:nvPr/>
            </p:nvSpPr>
            <p:spPr>
              <a:xfrm>
                <a:off x="7298701" y="1766827"/>
                <a:ext cx="527652" cy="495710"/>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400" dirty="0">
                    <a:solidFill>
                      <a:schemeClr val="accent3"/>
                    </a:solidFill>
                    <a:latin typeface="Entypo"/>
                    <a:cs typeface="Entypo"/>
                  </a:rPr>
                  <a:t>🔔</a:t>
                </a:r>
                <a:endParaRPr lang="en-US" sz="4400" dirty="0">
                  <a:solidFill>
                    <a:schemeClr val="accent3"/>
                  </a:solidFill>
                </a:endParaRPr>
              </a:p>
            </p:txBody>
          </p:sp>
        </p:grpSp>
      </p:grpSp>
      <p:grpSp>
        <p:nvGrpSpPr>
          <p:cNvPr id="12" name="Group 11"/>
          <p:cNvGrpSpPr/>
          <p:nvPr/>
        </p:nvGrpSpPr>
        <p:grpSpPr>
          <a:xfrm>
            <a:off x="4452471" y="3789621"/>
            <a:ext cx="3625554" cy="1114488"/>
            <a:chOff x="4452471" y="2754450"/>
            <a:chExt cx="3625554" cy="1011398"/>
          </a:xfrm>
        </p:grpSpPr>
        <p:cxnSp>
          <p:nvCxnSpPr>
            <p:cNvPr id="31" name="Straight Connector 30"/>
            <p:cNvCxnSpPr/>
            <p:nvPr/>
          </p:nvCxnSpPr>
          <p:spPr>
            <a:xfrm>
              <a:off x="4452471" y="3260149"/>
              <a:ext cx="386418" cy="0"/>
            </a:xfrm>
            <a:prstGeom prst="line">
              <a:avLst/>
            </a:prstGeom>
            <a:ln w="12700" cmpd="sng">
              <a:solidFill>
                <a:schemeClr val="accent4"/>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4684058" y="2754450"/>
              <a:ext cx="3393967" cy="1011398"/>
              <a:chOff x="4684058" y="2754450"/>
              <a:chExt cx="3393967" cy="1011398"/>
            </a:xfrm>
          </p:grpSpPr>
          <p:grpSp>
            <p:nvGrpSpPr>
              <p:cNvPr id="43" name="Group 42"/>
              <p:cNvGrpSpPr/>
              <p:nvPr/>
            </p:nvGrpSpPr>
            <p:grpSpPr>
              <a:xfrm rot="10800000">
                <a:off x="4684058" y="2754450"/>
                <a:ext cx="3393967" cy="1011398"/>
                <a:chOff x="827179" y="2077400"/>
                <a:chExt cx="3393967" cy="1011398"/>
              </a:xfrm>
            </p:grpSpPr>
            <p:sp>
              <p:nvSpPr>
                <p:cNvPr id="46" name="Snip Same Side Corner Rectangle 45"/>
                <p:cNvSpPr/>
                <p:nvPr/>
              </p:nvSpPr>
              <p:spPr>
                <a:xfrm rot="5400000">
                  <a:off x="2269757" y="1137408"/>
                  <a:ext cx="1011398" cy="2891381"/>
                </a:xfrm>
                <a:prstGeom prst="snip2SameRect">
                  <a:avLst>
                    <a:gd name="adj1" fmla="val 50000"/>
                    <a:gd name="adj2"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27179" y="2114174"/>
                  <a:ext cx="1030995" cy="937268"/>
                </a:xfrm>
                <a:prstGeom prst="ellipse">
                  <a:avLst/>
                </a:prstGeom>
                <a:solidFill>
                  <a:schemeClr val="bg1"/>
                </a:solidFill>
                <a:ln w="762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TextBox 44"/>
              <p:cNvSpPr txBox="1"/>
              <p:nvPr/>
            </p:nvSpPr>
            <p:spPr>
              <a:xfrm>
                <a:off x="5109265" y="3016543"/>
                <a:ext cx="1988505" cy="371255"/>
              </a:xfrm>
              <a:prstGeom prst="rect">
                <a:avLst/>
              </a:prstGeom>
              <a:noFill/>
            </p:spPr>
            <p:txBody>
              <a:bodyPr wrap="square" rtlCol="0">
                <a:spAutoFit/>
              </a:bodyPr>
              <a:lstStyle/>
              <a:p>
                <a:pPr algn="r">
                  <a:lnSpc>
                    <a:spcPct val="120000"/>
                  </a:lnSpc>
                </a:pPr>
                <a:r>
                  <a:rPr lang="en-US" sz="800" b="1" dirty="0">
                    <a:solidFill>
                      <a:schemeClr val="bg1"/>
                    </a:solidFill>
                    <a:latin typeface="Open Sans"/>
                    <a:cs typeface="Open Sans"/>
                  </a:rPr>
                  <a:t>PROFIT</a:t>
                </a:r>
                <a:endParaRPr lang="en-US" sz="700" dirty="0">
                  <a:solidFill>
                    <a:schemeClr val="bg1"/>
                  </a:solidFill>
                  <a:latin typeface="Open Sans"/>
                  <a:cs typeface="Open Sans"/>
                </a:endParaRPr>
              </a:p>
              <a:p>
                <a:pPr algn="r">
                  <a:lnSpc>
                    <a:spcPct val="120000"/>
                  </a:lnSpc>
                </a:pPr>
                <a:r>
                  <a:rPr lang="en-US" sz="700" dirty="0" err="1">
                    <a:solidFill>
                      <a:schemeClr val="bg1"/>
                    </a:solidFill>
                    <a:latin typeface="Open Sans"/>
                    <a:cs typeface="Open Sans"/>
                  </a:rPr>
                  <a:t>Lorem</a:t>
                </a:r>
                <a:r>
                  <a:rPr lang="en-US" sz="700" dirty="0">
                    <a:solidFill>
                      <a:schemeClr val="bg1"/>
                    </a:solidFill>
                    <a:latin typeface="Open Sans"/>
                    <a:cs typeface="Open Sans"/>
                  </a:rPr>
                  <a:t> </a:t>
                </a:r>
                <a:r>
                  <a:rPr lang="en-US" sz="700" dirty="0" err="1">
                    <a:solidFill>
                      <a:schemeClr val="bg1"/>
                    </a:solidFill>
                    <a:latin typeface="Open Sans"/>
                    <a:cs typeface="Open Sans"/>
                  </a:rPr>
                  <a:t>Ipsum</a:t>
                </a:r>
                <a:r>
                  <a:rPr lang="en-US" sz="700" dirty="0">
                    <a:solidFill>
                      <a:schemeClr val="bg1"/>
                    </a:solidFill>
                    <a:latin typeface="Open Sans"/>
                    <a:cs typeface="Open Sans"/>
                  </a:rPr>
                  <a:t> has been the industry's standard dummy text ever since the </a:t>
                </a:r>
                <a:r>
                  <a:rPr lang="en-US" sz="700" dirty="0" smtClean="0">
                    <a:solidFill>
                      <a:schemeClr val="bg1"/>
                    </a:solidFill>
                    <a:latin typeface="Open Sans"/>
                    <a:cs typeface="Open Sans"/>
                  </a:rPr>
                  <a:t>1500s.</a:t>
                </a:r>
                <a:endParaRPr lang="en-US" sz="700" dirty="0">
                  <a:solidFill>
                    <a:schemeClr val="bg1"/>
                  </a:solidFill>
                  <a:latin typeface="Open Sans"/>
                  <a:cs typeface="Open Sans"/>
                </a:endParaRPr>
              </a:p>
            </p:txBody>
          </p:sp>
          <p:sp>
            <p:nvSpPr>
              <p:cNvPr id="55" name="Text Placeholder 4"/>
              <p:cNvSpPr txBox="1">
                <a:spLocks/>
              </p:cNvSpPr>
              <p:nvPr/>
            </p:nvSpPr>
            <p:spPr>
              <a:xfrm>
                <a:off x="7312480" y="3202171"/>
                <a:ext cx="527652" cy="495710"/>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400" dirty="0">
                    <a:solidFill>
                      <a:schemeClr val="accent4"/>
                    </a:solidFill>
                    <a:latin typeface="Entypo"/>
                    <a:cs typeface="Entypo"/>
                  </a:rPr>
                  <a:t>🎨</a:t>
                </a:r>
                <a:endParaRPr lang="en-US" sz="4400" dirty="0">
                  <a:solidFill>
                    <a:schemeClr val="accent4"/>
                  </a:solidFill>
                </a:endParaRPr>
              </a:p>
            </p:txBody>
          </p:sp>
        </p:grpSp>
      </p:grpSp>
      <p:grpSp>
        <p:nvGrpSpPr>
          <p:cNvPr id="11" name="Group 10"/>
          <p:cNvGrpSpPr/>
          <p:nvPr/>
        </p:nvGrpSpPr>
        <p:grpSpPr>
          <a:xfrm>
            <a:off x="827181" y="2886888"/>
            <a:ext cx="3631406" cy="1114488"/>
            <a:chOff x="827180" y="2077400"/>
            <a:chExt cx="3631406" cy="1011398"/>
          </a:xfrm>
        </p:grpSpPr>
        <p:grpSp>
          <p:nvGrpSpPr>
            <p:cNvPr id="9" name="Group 8"/>
            <p:cNvGrpSpPr/>
            <p:nvPr/>
          </p:nvGrpSpPr>
          <p:grpSpPr>
            <a:xfrm>
              <a:off x="827180" y="2077400"/>
              <a:ext cx="3393966" cy="1011398"/>
              <a:chOff x="827180" y="2077400"/>
              <a:chExt cx="3393966" cy="1011398"/>
            </a:xfrm>
          </p:grpSpPr>
          <p:grpSp>
            <p:nvGrpSpPr>
              <p:cNvPr id="3" name="Group 2"/>
              <p:cNvGrpSpPr/>
              <p:nvPr/>
            </p:nvGrpSpPr>
            <p:grpSpPr>
              <a:xfrm>
                <a:off x="827180" y="2077400"/>
                <a:ext cx="3393966" cy="1011398"/>
                <a:chOff x="827180" y="2077400"/>
                <a:chExt cx="3393966" cy="1011398"/>
              </a:xfrm>
            </p:grpSpPr>
            <p:sp>
              <p:nvSpPr>
                <p:cNvPr id="25" name="Snip Same Side Corner Rectangle 24"/>
                <p:cNvSpPr/>
                <p:nvPr/>
              </p:nvSpPr>
              <p:spPr>
                <a:xfrm rot="5400000">
                  <a:off x="2269757" y="1137408"/>
                  <a:ext cx="1011398" cy="2891381"/>
                </a:xfrm>
                <a:prstGeom prst="snip2SameRect">
                  <a:avLst>
                    <a:gd name="adj1" fmla="val 50000"/>
                    <a:gd name="adj2"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val 1"/>
                <p:cNvSpPr/>
                <p:nvPr/>
              </p:nvSpPr>
              <p:spPr>
                <a:xfrm>
                  <a:off x="827180" y="2114174"/>
                  <a:ext cx="1030995" cy="937268"/>
                </a:xfrm>
                <a:prstGeom prst="ellipse">
                  <a:avLst/>
                </a:prstGeom>
                <a:solidFill>
                  <a:schemeClr val="bg1"/>
                </a:solid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Text Placeholder 4"/>
              <p:cNvSpPr txBox="1">
                <a:spLocks/>
              </p:cNvSpPr>
              <p:nvPr/>
            </p:nvSpPr>
            <p:spPr>
              <a:xfrm>
                <a:off x="1039556" y="2086936"/>
                <a:ext cx="580417" cy="545281"/>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6000" dirty="0">
                    <a:solidFill>
                      <a:srgbClr val="397877"/>
                    </a:solidFill>
                    <a:latin typeface="Entypo"/>
                    <a:cs typeface="Entypo"/>
                  </a:rPr>
                  <a:t> 🕔 </a:t>
                </a:r>
                <a:endParaRPr lang="en-US" sz="6000" dirty="0">
                  <a:solidFill>
                    <a:srgbClr val="397877"/>
                  </a:solidFill>
                </a:endParaRPr>
              </a:p>
            </p:txBody>
          </p:sp>
          <p:sp>
            <p:nvSpPr>
              <p:cNvPr id="19" name="TextBox 18"/>
              <p:cNvSpPr txBox="1"/>
              <p:nvPr/>
            </p:nvSpPr>
            <p:spPr>
              <a:xfrm>
                <a:off x="1822921" y="2304071"/>
                <a:ext cx="1988505" cy="371255"/>
              </a:xfrm>
              <a:prstGeom prst="rect">
                <a:avLst/>
              </a:prstGeom>
              <a:noFill/>
            </p:spPr>
            <p:txBody>
              <a:bodyPr wrap="square" rtlCol="0">
                <a:spAutoFit/>
              </a:bodyPr>
              <a:lstStyle/>
              <a:p>
                <a:pPr>
                  <a:lnSpc>
                    <a:spcPct val="120000"/>
                  </a:lnSpc>
                </a:pPr>
                <a:r>
                  <a:rPr lang="en-US" sz="800" b="1" dirty="0">
                    <a:solidFill>
                      <a:srgbClr val="FFFFFF"/>
                    </a:solidFill>
                    <a:latin typeface="Open Sans"/>
                    <a:cs typeface="Open Sans"/>
                  </a:rPr>
                  <a:t>NEW PRODUCTS</a:t>
                </a:r>
                <a:endParaRPr lang="en-US" sz="700" dirty="0">
                  <a:solidFill>
                    <a:srgbClr val="FFFFFF"/>
                  </a:solidFill>
                  <a:latin typeface="Open Sans"/>
                  <a:cs typeface="Open Sans"/>
                </a:endParaRPr>
              </a:p>
              <a:p>
                <a:pPr>
                  <a:lnSpc>
                    <a:spcPct val="120000"/>
                  </a:lnSpc>
                </a:pPr>
                <a:r>
                  <a:rPr lang="en-US" sz="700" dirty="0" err="1">
                    <a:solidFill>
                      <a:srgbClr val="FFFFFF"/>
                    </a:solidFill>
                    <a:latin typeface="Open Sans"/>
                    <a:cs typeface="Open Sans"/>
                  </a:rPr>
                  <a:t>Lorem</a:t>
                </a:r>
                <a:r>
                  <a:rPr lang="en-US" sz="700" dirty="0">
                    <a:solidFill>
                      <a:srgbClr val="FFFFFF"/>
                    </a:solidFill>
                    <a:latin typeface="Open Sans"/>
                    <a:cs typeface="Open Sans"/>
                  </a:rPr>
                  <a:t> </a:t>
                </a:r>
                <a:r>
                  <a:rPr lang="en-US" sz="700" dirty="0" err="1">
                    <a:solidFill>
                      <a:srgbClr val="FFFFFF"/>
                    </a:solidFill>
                    <a:latin typeface="Open Sans"/>
                    <a:cs typeface="Open Sans"/>
                  </a:rPr>
                  <a:t>Ipsum</a:t>
                </a:r>
                <a:r>
                  <a:rPr lang="en-US" sz="700" dirty="0">
                    <a:solidFill>
                      <a:srgbClr val="FFFFFF"/>
                    </a:solidFill>
                    <a:latin typeface="Open Sans"/>
                    <a:cs typeface="Open Sans"/>
                  </a:rPr>
                  <a:t> has been the industry's standard dummy text ever since the </a:t>
                </a:r>
                <a:r>
                  <a:rPr lang="en-US" sz="700" dirty="0" smtClean="0">
                    <a:solidFill>
                      <a:srgbClr val="FFFFFF"/>
                    </a:solidFill>
                    <a:latin typeface="Open Sans"/>
                    <a:cs typeface="Open Sans"/>
                  </a:rPr>
                  <a:t>1500s.</a:t>
                </a:r>
                <a:endParaRPr lang="en-US" sz="700" dirty="0">
                  <a:solidFill>
                    <a:srgbClr val="FFFFFF"/>
                  </a:solidFill>
                  <a:latin typeface="Open Sans"/>
                  <a:cs typeface="Open Sans"/>
                </a:endParaRPr>
              </a:p>
            </p:txBody>
          </p:sp>
        </p:grpSp>
        <p:cxnSp>
          <p:nvCxnSpPr>
            <p:cNvPr id="41" name="Straight Connector 40"/>
            <p:cNvCxnSpPr/>
            <p:nvPr/>
          </p:nvCxnSpPr>
          <p:spPr>
            <a:xfrm>
              <a:off x="4072168" y="2583325"/>
              <a:ext cx="386418" cy="0"/>
            </a:xfrm>
            <a:prstGeom prst="line">
              <a:avLst/>
            </a:prstGeom>
            <a:ln w="12700" cmpd="sng">
              <a:solidFill>
                <a:schemeClr val="accent3"/>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sp>
        <p:nvSpPr>
          <p:cNvPr id="6" name="Title 5"/>
          <p:cNvSpPr>
            <a:spLocks noGrp="1"/>
          </p:cNvSpPr>
          <p:nvPr>
            <p:ph type="ctrTitle"/>
          </p:nvPr>
        </p:nvSpPr>
        <p:spPr/>
        <p:txBody>
          <a:bodyPr/>
          <a:lstStyle/>
          <a:p>
            <a:r>
              <a:rPr lang="en-US" dirty="0"/>
              <a:t>THE </a:t>
            </a:r>
            <a:r>
              <a:rPr lang="en-US" b="1" dirty="0"/>
              <a:t>EVOLUTION</a:t>
            </a:r>
            <a:endParaRPr lang="en-US" dirty="0"/>
          </a:p>
        </p:txBody>
      </p:sp>
    </p:spTree>
    <p:extLst>
      <p:ext uri="{BB962C8B-B14F-4D97-AF65-F5344CB8AC3E}">
        <p14:creationId xmlns:p14="http://schemas.microsoft.com/office/powerpoint/2010/main" val="34037496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1000"/>
                                        <p:tgtEl>
                                          <p:spTgt spid="11"/>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b="1" dirty="0" smtClean="0"/>
              <a:t>EVOLUTION</a:t>
            </a:r>
            <a:endParaRPr lang="en-US" b="1" dirty="0"/>
          </a:p>
        </p:txBody>
      </p:sp>
      <p:grpSp>
        <p:nvGrpSpPr>
          <p:cNvPr id="16" name="Group 15"/>
          <p:cNvGrpSpPr/>
          <p:nvPr/>
        </p:nvGrpSpPr>
        <p:grpSpPr>
          <a:xfrm>
            <a:off x="300539" y="1660327"/>
            <a:ext cx="1540111" cy="4228711"/>
            <a:chOff x="300537" y="1245245"/>
            <a:chExt cx="1540111" cy="3171533"/>
          </a:xfrm>
        </p:grpSpPr>
        <p:cxnSp>
          <p:nvCxnSpPr>
            <p:cNvPr id="5" name="Straight Connector 4"/>
            <p:cNvCxnSpPr/>
            <p:nvPr/>
          </p:nvCxnSpPr>
          <p:spPr>
            <a:xfrm>
              <a:off x="339083" y="1400954"/>
              <a:ext cx="0" cy="3015824"/>
            </a:xfrm>
            <a:prstGeom prst="line">
              <a:avLst/>
            </a:prstGeom>
            <a:ln w="12700" cmpd="sng">
              <a:solidFill>
                <a:schemeClr val="accent1"/>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6654" y="1245245"/>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USA</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7" name="TextBox 6"/>
            <p:cNvSpPr txBox="1"/>
            <p:nvPr/>
          </p:nvSpPr>
          <p:spPr>
            <a:xfrm>
              <a:off x="339083" y="2844033"/>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JANUARY</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8" name="TextBox 7"/>
            <p:cNvSpPr txBox="1"/>
            <p:nvPr/>
          </p:nvSpPr>
          <p:spPr>
            <a:xfrm>
              <a:off x="339083" y="3548919"/>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FEBRUAY</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10" name="Oval 9"/>
            <p:cNvSpPr/>
            <p:nvPr/>
          </p:nvSpPr>
          <p:spPr>
            <a:xfrm>
              <a:off x="300537" y="2955470"/>
              <a:ext cx="65455" cy="595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2540" y="2448294"/>
              <a:ext cx="1212618" cy="3104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Open Sans"/>
                  <a:cs typeface="Open Sans"/>
                </a:rPr>
                <a:t>1981</a:t>
              </a:r>
              <a:endParaRPr lang="en-US" sz="1000" dirty="0">
                <a:latin typeface="Open Sans"/>
                <a:cs typeface="Open Sans"/>
              </a:endParaRPr>
            </a:p>
          </p:txBody>
        </p:sp>
        <p:sp>
          <p:nvSpPr>
            <p:cNvPr id="15" name="Oval 14"/>
            <p:cNvSpPr/>
            <p:nvPr/>
          </p:nvSpPr>
          <p:spPr>
            <a:xfrm>
              <a:off x="304761" y="3672350"/>
              <a:ext cx="65455" cy="595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051994" y="1660327"/>
            <a:ext cx="1536648" cy="4228711"/>
            <a:chOff x="304000" y="1245245"/>
            <a:chExt cx="1536648" cy="3171533"/>
          </a:xfrm>
        </p:grpSpPr>
        <p:cxnSp>
          <p:nvCxnSpPr>
            <p:cNvPr id="18" name="Straight Connector 17"/>
            <p:cNvCxnSpPr/>
            <p:nvPr/>
          </p:nvCxnSpPr>
          <p:spPr>
            <a:xfrm>
              <a:off x="339083" y="1400954"/>
              <a:ext cx="0" cy="3015824"/>
            </a:xfrm>
            <a:prstGeom prst="line">
              <a:avLst/>
            </a:prstGeom>
            <a:ln w="12700" cmpd="sng">
              <a:solidFill>
                <a:schemeClr val="accent2"/>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46654" y="1245245"/>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AUSTRALIA</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20" name="TextBox 19"/>
            <p:cNvSpPr txBox="1"/>
            <p:nvPr/>
          </p:nvSpPr>
          <p:spPr>
            <a:xfrm>
              <a:off x="339083" y="2844033"/>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JANUARY</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22" name="Oval 21"/>
            <p:cNvSpPr/>
            <p:nvPr/>
          </p:nvSpPr>
          <p:spPr>
            <a:xfrm>
              <a:off x="304000" y="2955958"/>
              <a:ext cx="64141" cy="6414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2540" y="2448294"/>
              <a:ext cx="1212618" cy="3104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Open Sans"/>
                  <a:cs typeface="Open Sans"/>
                </a:rPr>
                <a:t>1982</a:t>
              </a:r>
              <a:endParaRPr lang="en-US" sz="1000" dirty="0">
                <a:latin typeface="Open Sans"/>
                <a:cs typeface="Open Sans"/>
              </a:endParaRPr>
            </a:p>
          </p:txBody>
        </p:sp>
      </p:grpSp>
      <p:grpSp>
        <p:nvGrpSpPr>
          <p:cNvPr id="26" name="Group 25"/>
          <p:cNvGrpSpPr/>
          <p:nvPr/>
        </p:nvGrpSpPr>
        <p:grpSpPr>
          <a:xfrm>
            <a:off x="3793350" y="1660327"/>
            <a:ext cx="1529177" cy="4228711"/>
            <a:chOff x="311471" y="1245245"/>
            <a:chExt cx="1529177" cy="3171533"/>
          </a:xfrm>
        </p:grpSpPr>
        <p:cxnSp>
          <p:nvCxnSpPr>
            <p:cNvPr id="27" name="Straight Connector 26"/>
            <p:cNvCxnSpPr/>
            <p:nvPr/>
          </p:nvCxnSpPr>
          <p:spPr>
            <a:xfrm>
              <a:off x="339083" y="1400954"/>
              <a:ext cx="0" cy="3015824"/>
            </a:xfrm>
            <a:prstGeom prst="line">
              <a:avLst/>
            </a:prstGeom>
            <a:ln w="12700" cmpd="sng">
              <a:solidFill>
                <a:schemeClr val="accent2"/>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46654" y="1245245"/>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AFRICA</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29" name="TextBox 28"/>
            <p:cNvSpPr txBox="1"/>
            <p:nvPr/>
          </p:nvSpPr>
          <p:spPr>
            <a:xfrm>
              <a:off x="339083" y="2844033"/>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JANUARY</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30" name="TextBox 29"/>
            <p:cNvSpPr txBox="1"/>
            <p:nvPr/>
          </p:nvSpPr>
          <p:spPr>
            <a:xfrm>
              <a:off x="339083" y="3548919"/>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FEBRUAY</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31" name="Oval 30"/>
            <p:cNvSpPr/>
            <p:nvPr/>
          </p:nvSpPr>
          <p:spPr>
            <a:xfrm>
              <a:off x="311471" y="2955958"/>
              <a:ext cx="64141" cy="6414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32540" y="2448294"/>
              <a:ext cx="1212618" cy="31044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Open Sans"/>
                  <a:cs typeface="Open Sans"/>
                </a:rPr>
                <a:t>1983</a:t>
              </a:r>
              <a:endParaRPr lang="en-US" sz="1000" dirty="0">
                <a:latin typeface="Open Sans"/>
                <a:cs typeface="Open Sans"/>
              </a:endParaRPr>
            </a:p>
          </p:txBody>
        </p:sp>
        <p:sp>
          <p:nvSpPr>
            <p:cNvPr id="34" name="Oval 33"/>
            <p:cNvSpPr/>
            <p:nvPr/>
          </p:nvSpPr>
          <p:spPr>
            <a:xfrm>
              <a:off x="315695" y="3672838"/>
              <a:ext cx="64141" cy="64141"/>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565985" y="1660327"/>
            <a:ext cx="1529177" cy="4228711"/>
            <a:chOff x="311471" y="1245245"/>
            <a:chExt cx="1529177" cy="3171533"/>
          </a:xfrm>
        </p:grpSpPr>
        <p:cxnSp>
          <p:nvCxnSpPr>
            <p:cNvPr id="36" name="Straight Connector 35"/>
            <p:cNvCxnSpPr/>
            <p:nvPr/>
          </p:nvCxnSpPr>
          <p:spPr>
            <a:xfrm>
              <a:off x="339083" y="1400954"/>
              <a:ext cx="0" cy="3015824"/>
            </a:xfrm>
            <a:prstGeom prst="line">
              <a:avLst/>
            </a:prstGeom>
            <a:ln w="12700" cmpd="sng">
              <a:solidFill>
                <a:schemeClr val="accent4"/>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46654" y="1245245"/>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SINGAPORE</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38" name="TextBox 37"/>
            <p:cNvSpPr txBox="1"/>
            <p:nvPr/>
          </p:nvSpPr>
          <p:spPr>
            <a:xfrm>
              <a:off x="339083" y="3576191"/>
              <a:ext cx="1493994" cy="495905"/>
            </a:xfrm>
            <a:prstGeom prst="rect">
              <a:avLst/>
            </a:prstGeom>
            <a:noFill/>
          </p:spPr>
          <p:txBody>
            <a:bodyPr wrap="square" rtlCol="0">
              <a:spAutoFit/>
            </a:bodyPr>
            <a:lstStyle/>
            <a:p>
              <a:pPr>
                <a:lnSpc>
                  <a:spcPct val="120000"/>
                </a:lnSpc>
              </a:pPr>
              <a:r>
                <a:rPr lang="en-US" sz="1000" b="1" dirty="0" smtClean="0">
                  <a:solidFill>
                    <a:schemeClr val="tx2"/>
                  </a:solidFill>
                  <a:latin typeface="Open Sans"/>
                  <a:cs typeface="Open Sans"/>
                </a:rPr>
                <a:t>FEBRUARY</a:t>
              </a:r>
              <a:endParaRPr lang="en-US" sz="1000" dirty="0" smtClean="0">
                <a:solidFill>
                  <a:schemeClr val="tx2"/>
                </a:solidFill>
                <a:latin typeface="Open Sans"/>
                <a:cs typeface="Open Sans"/>
              </a:endParaRPr>
            </a:p>
            <a:p>
              <a:pPr>
                <a:lnSpc>
                  <a:spcPct val="120000"/>
                </a:lnSpc>
              </a:pPr>
              <a:r>
                <a:rPr lang="en-US" sz="700" dirty="0" err="1" smtClean="0">
                  <a:solidFill>
                    <a:schemeClr val="tx2"/>
                  </a:solidFill>
                  <a:latin typeface="Open Sans"/>
                  <a:cs typeface="Open Sans"/>
                </a:rPr>
                <a:t>Lorem</a:t>
              </a:r>
              <a:r>
                <a:rPr lang="en-US" sz="700" dirty="0" smtClean="0">
                  <a:solidFill>
                    <a:schemeClr val="tx2"/>
                  </a:solidFill>
                  <a:latin typeface="Open Sans"/>
                  <a:cs typeface="Open Sans"/>
                </a:rPr>
                <a:t> </a:t>
              </a:r>
              <a:r>
                <a:rPr lang="en-US" sz="700" dirty="0" err="1">
                  <a:solidFill>
                    <a:schemeClr val="tx2"/>
                  </a:solidFill>
                  <a:latin typeface="Open Sans"/>
                  <a:cs typeface="Open Sans"/>
                </a:rPr>
                <a:t>Ipsum</a:t>
              </a:r>
              <a:r>
                <a:rPr lang="en-US" sz="700" dirty="0">
                  <a:solidFill>
                    <a:schemeClr val="tx2"/>
                  </a:solidFill>
                  <a:latin typeface="Open Sans"/>
                  <a:cs typeface="Open Sans"/>
                </a:rPr>
                <a:t> has been the industry's standard dummy text ever since the </a:t>
              </a:r>
              <a:r>
                <a:rPr lang="en-US" sz="700" dirty="0" smtClean="0">
                  <a:solidFill>
                    <a:schemeClr val="tx2"/>
                  </a:solidFill>
                  <a:latin typeface="Open Sans"/>
                  <a:cs typeface="Open Sans"/>
                </a:rPr>
                <a:t>1500s.</a:t>
              </a:r>
              <a:endParaRPr lang="en-US" sz="700" dirty="0">
                <a:solidFill>
                  <a:schemeClr val="tx2"/>
                </a:solidFill>
                <a:latin typeface="Open Sans"/>
                <a:cs typeface="Open Sans"/>
              </a:endParaRPr>
            </a:p>
          </p:txBody>
        </p:sp>
        <p:sp>
          <p:nvSpPr>
            <p:cNvPr id="40" name="Oval 39"/>
            <p:cNvSpPr/>
            <p:nvPr/>
          </p:nvSpPr>
          <p:spPr>
            <a:xfrm>
              <a:off x="311471" y="3688116"/>
              <a:ext cx="64141" cy="6414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32540" y="2448294"/>
              <a:ext cx="1212618" cy="3104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Open Sans"/>
                  <a:cs typeface="Open Sans"/>
                </a:rPr>
                <a:t>1984</a:t>
              </a:r>
              <a:endParaRPr lang="en-US" sz="1000" dirty="0">
                <a:latin typeface="Open Sans"/>
                <a:cs typeface="Open Sans"/>
              </a:endParaRPr>
            </a:p>
          </p:txBody>
        </p:sp>
      </p:grpSp>
      <p:grpSp>
        <p:nvGrpSpPr>
          <p:cNvPr id="44" name="Group 43"/>
          <p:cNvGrpSpPr/>
          <p:nvPr/>
        </p:nvGrpSpPr>
        <p:grpSpPr>
          <a:xfrm>
            <a:off x="7317561" y="1660327"/>
            <a:ext cx="1529177" cy="4228711"/>
            <a:chOff x="311471" y="1245245"/>
            <a:chExt cx="1529177" cy="3171533"/>
          </a:xfrm>
        </p:grpSpPr>
        <p:cxnSp>
          <p:nvCxnSpPr>
            <p:cNvPr id="45" name="Straight Connector 44"/>
            <p:cNvCxnSpPr/>
            <p:nvPr/>
          </p:nvCxnSpPr>
          <p:spPr>
            <a:xfrm>
              <a:off x="339083" y="1400954"/>
              <a:ext cx="0" cy="3015824"/>
            </a:xfrm>
            <a:prstGeom prst="line">
              <a:avLst/>
            </a:prstGeom>
            <a:ln w="12700" cmpd="sng">
              <a:solidFill>
                <a:schemeClr val="accent6"/>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46654" y="1245245"/>
              <a:ext cx="1493994" cy="495905"/>
            </a:xfrm>
            <a:prstGeom prst="rect">
              <a:avLst/>
            </a:prstGeom>
            <a:noFill/>
          </p:spPr>
          <p:txBody>
            <a:bodyPr wrap="square" rtlCol="0">
              <a:spAutoFit/>
            </a:bodyPr>
            <a:lstStyle/>
            <a:p>
              <a:pPr>
                <a:lnSpc>
                  <a:spcPct val="120000"/>
                </a:lnSpc>
              </a:pPr>
              <a:r>
                <a:rPr lang="en-US" sz="1000" b="1" dirty="0" smtClean="0">
                  <a:solidFill>
                    <a:schemeClr val="accent6"/>
                  </a:solidFill>
                  <a:latin typeface="Open Sans"/>
                  <a:cs typeface="Open Sans"/>
                </a:rPr>
                <a:t>INDONESIA</a:t>
              </a:r>
              <a:endParaRPr lang="en-US" sz="1000" dirty="0" smtClean="0">
                <a:solidFill>
                  <a:schemeClr val="accent6"/>
                </a:solidFill>
                <a:latin typeface="Open Sans"/>
                <a:cs typeface="Open Sans"/>
              </a:endParaRPr>
            </a:p>
            <a:p>
              <a:pPr>
                <a:lnSpc>
                  <a:spcPct val="120000"/>
                </a:lnSpc>
              </a:pPr>
              <a:r>
                <a:rPr lang="en-US" sz="700" dirty="0" err="1" smtClean="0">
                  <a:solidFill>
                    <a:schemeClr val="accent6"/>
                  </a:solidFill>
                  <a:latin typeface="Open Sans"/>
                  <a:cs typeface="Open Sans"/>
                </a:rPr>
                <a:t>Lorem</a:t>
              </a:r>
              <a:r>
                <a:rPr lang="en-US" sz="700" dirty="0" smtClean="0">
                  <a:solidFill>
                    <a:schemeClr val="accent6"/>
                  </a:solidFill>
                  <a:latin typeface="Open Sans"/>
                  <a:cs typeface="Open Sans"/>
                </a:rPr>
                <a:t> </a:t>
              </a:r>
              <a:r>
                <a:rPr lang="en-US" sz="700" dirty="0" err="1">
                  <a:solidFill>
                    <a:schemeClr val="accent6"/>
                  </a:solidFill>
                  <a:latin typeface="Open Sans"/>
                  <a:cs typeface="Open Sans"/>
                </a:rPr>
                <a:t>Ipsum</a:t>
              </a:r>
              <a:r>
                <a:rPr lang="en-US" sz="700" dirty="0">
                  <a:solidFill>
                    <a:schemeClr val="accent6"/>
                  </a:solidFill>
                  <a:latin typeface="Open Sans"/>
                  <a:cs typeface="Open Sans"/>
                </a:rPr>
                <a:t> has been the industry's standard dummy text ever since the </a:t>
              </a:r>
              <a:r>
                <a:rPr lang="en-US" sz="700" dirty="0" smtClean="0">
                  <a:solidFill>
                    <a:schemeClr val="accent6"/>
                  </a:solidFill>
                  <a:latin typeface="Open Sans"/>
                  <a:cs typeface="Open Sans"/>
                </a:rPr>
                <a:t>1500s.</a:t>
              </a:r>
              <a:endParaRPr lang="en-US" sz="700" dirty="0">
                <a:solidFill>
                  <a:schemeClr val="accent6"/>
                </a:solidFill>
                <a:latin typeface="Open Sans"/>
                <a:cs typeface="Open Sans"/>
              </a:endParaRPr>
            </a:p>
          </p:txBody>
        </p:sp>
        <p:sp>
          <p:nvSpPr>
            <p:cNvPr id="47" name="TextBox 46"/>
            <p:cNvSpPr txBox="1"/>
            <p:nvPr/>
          </p:nvSpPr>
          <p:spPr>
            <a:xfrm>
              <a:off x="339083" y="2844033"/>
              <a:ext cx="1493994" cy="495905"/>
            </a:xfrm>
            <a:prstGeom prst="rect">
              <a:avLst/>
            </a:prstGeom>
            <a:noFill/>
          </p:spPr>
          <p:txBody>
            <a:bodyPr wrap="square" rtlCol="0">
              <a:spAutoFit/>
            </a:bodyPr>
            <a:lstStyle/>
            <a:p>
              <a:pPr>
                <a:lnSpc>
                  <a:spcPct val="120000"/>
                </a:lnSpc>
              </a:pPr>
              <a:r>
                <a:rPr lang="en-US" sz="1000" b="1" dirty="0" smtClean="0">
                  <a:solidFill>
                    <a:schemeClr val="accent6"/>
                  </a:solidFill>
                  <a:latin typeface="Open Sans"/>
                  <a:cs typeface="Open Sans"/>
                </a:rPr>
                <a:t>JANUARY</a:t>
              </a:r>
              <a:endParaRPr lang="en-US" sz="1000" dirty="0" smtClean="0">
                <a:solidFill>
                  <a:schemeClr val="accent6"/>
                </a:solidFill>
                <a:latin typeface="Open Sans"/>
                <a:cs typeface="Open Sans"/>
              </a:endParaRPr>
            </a:p>
            <a:p>
              <a:pPr>
                <a:lnSpc>
                  <a:spcPct val="120000"/>
                </a:lnSpc>
              </a:pPr>
              <a:r>
                <a:rPr lang="en-US" sz="700" dirty="0" err="1" smtClean="0">
                  <a:solidFill>
                    <a:schemeClr val="accent6"/>
                  </a:solidFill>
                  <a:latin typeface="Open Sans"/>
                  <a:cs typeface="Open Sans"/>
                </a:rPr>
                <a:t>Lorem</a:t>
              </a:r>
              <a:r>
                <a:rPr lang="en-US" sz="700" dirty="0" smtClean="0">
                  <a:solidFill>
                    <a:schemeClr val="accent6"/>
                  </a:solidFill>
                  <a:latin typeface="Open Sans"/>
                  <a:cs typeface="Open Sans"/>
                </a:rPr>
                <a:t> </a:t>
              </a:r>
              <a:r>
                <a:rPr lang="en-US" sz="700" dirty="0" err="1">
                  <a:solidFill>
                    <a:schemeClr val="accent6"/>
                  </a:solidFill>
                  <a:latin typeface="Open Sans"/>
                  <a:cs typeface="Open Sans"/>
                </a:rPr>
                <a:t>Ipsum</a:t>
              </a:r>
              <a:r>
                <a:rPr lang="en-US" sz="700" dirty="0">
                  <a:solidFill>
                    <a:schemeClr val="accent6"/>
                  </a:solidFill>
                  <a:latin typeface="Open Sans"/>
                  <a:cs typeface="Open Sans"/>
                </a:rPr>
                <a:t> has been the industry's standard dummy text ever since the </a:t>
              </a:r>
              <a:r>
                <a:rPr lang="en-US" sz="700" dirty="0" smtClean="0">
                  <a:solidFill>
                    <a:schemeClr val="accent6"/>
                  </a:solidFill>
                  <a:latin typeface="Open Sans"/>
                  <a:cs typeface="Open Sans"/>
                </a:rPr>
                <a:t>1500s.</a:t>
              </a:r>
              <a:endParaRPr lang="en-US" sz="700" dirty="0">
                <a:solidFill>
                  <a:schemeClr val="accent6"/>
                </a:solidFill>
                <a:latin typeface="Open Sans"/>
                <a:cs typeface="Open Sans"/>
              </a:endParaRPr>
            </a:p>
          </p:txBody>
        </p:sp>
        <p:sp>
          <p:nvSpPr>
            <p:cNvPr id="49" name="Oval 48"/>
            <p:cNvSpPr/>
            <p:nvPr/>
          </p:nvSpPr>
          <p:spPr>
            <a:xfrm>
              <a:off x="311471" y="2955958"/>
              <a:ext cx="64141" cy="6414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32540" y="2448294"/>
              <a:ext cx="1212618" cy="31044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dirty="0" smtClean="0">
                  <a:latin typeface="Open Sans"/>
                  <a:cs typeface="Open Sans"/>
                </a:rPr>
                <a:t>1985</a:t>
              </a:r>
              <a:endParaRPr lang="en-US" sz="1000" dirty="0">
                <a:latin typeface="Open Sans"/>
                <a:cs typeface="Open Sans"/>
              </a:endParaRPr>
            </a:p>
          </p:txBody>
        </p:sp>
      </p:grpSp>
    </p:spTree>
    <p:extLst>
      <p:ext uri="{BB962C8B-B14F-4D97-AF65-F5344CB8AC3E}">
        <p14:creationId xmlns:p14="http://schemas.microsoft.com/office/powerpoint/2010/main" val="35141218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Placeholder 58"/>
          <p:cNvSpPr>
            <a:spLocks noGrp="1"/>
          </p:cNvSpPr>
          <p:nvPr>
            <p:ph type="body" sz="quarter" idx="17"/>
          </p:nvPr>
        </p:nvSpPr>
        <p:spPr>
          <a:xfrm>
            <a:off x="323386" y="1640603"/>
            <a:ext cx="3182332" cy="1209842"/>
          </a:xfrm>
        </p:spPr>
        <p:txBody>
          <a:bodyPr/>
          <a:lstStyle/>
          <a:p>
            <a:pPr algn="just"/>
            <a:r>
              <a:rPr lang="en-US" dirty="0" err="1" smtClean="0"/>
              <a:t>Lorem</a:t>
            </a:r>
            <a:r>
              <a:rPr lang="en-US" dirty="0" smtClean="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62" name="Rectangle 61"/>
          <p:cNvSpPr/>
          <p:nvPr/>
        </p:nvSpPr>
        <p:spPr>
          <a:xfrm>
            <a:off x="3" y="3952023"/>
            <a:ext cx="6237941" cy="208954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Subtitle 3"/>
          <p:cNvSpPr txBox="1">
            <a:spLocks/>
          </p:cNvSpPr>
          <p:nvPr/>
        </p:nvSpPr>
        <p:spPr>
          <a:xfrm>
            <a:off x="306556" y="4761703"/>
            <a:ext cx="1741555" cy="118960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Address</a:t>
            </a:r>
            <a:endParaRPr lang="en-US" sz="1000" b="1" dirty="0">
              <a:solidFill>
                <a:srgbClr val="FFFFFF"/>
              </a:solidFill>
            </a:endParaRPr>
          </a:p>
          <a:p>
            <a:r>
              <a:rPr lang="en-US" sz="700" dirty="0" err="1" smtClean="0">
                <a:solidFill>
                  <a:srgbClr val="FFFFFF"/>
                </a:solidFill>
              </a:rPr>
              <a:t>Legian</a:t>
            </a:r>
            <a:r>
              <a:rPr lang="en-US" sz="700" dirty="0" smtClean="0">
                <a:solidFill>
                  <a:srgbClr val="FFFFFF"/>
                </a:solidFill>
              </a:rPr>
              <a:t> Street 45x</a:t>
            </a:r>
          </a:p>
          <a:p>
            <a:r>
              <a:rPr lang="en-US" sz="700" dirty="0" err="1" smtClean="0">
                <a:solidFill>
                  <a:srgbClr val="FFFFFF"/>
                </a:solidFill>
              </a:rPr>
              <a:t>Kuta</a:t>
            </a:r>
            <a:r>
              <a:rPr lang="en-US" sz="700" dirty="0">
                <a:solidFill>
                  <a:srgbClr val="FFFFFF"/>
                </a:solidFill>
              </a:rPr>
              <a:t> </a:t>
            </a:r>
            <a:r>
              <a:rPr lang="en-US" sz="700" dirty="0" smtClean="0">
                <a:solidFill>
                  <a:srgbClr val="FFFFFF"/>
                </a:solidFill>
              </a:rPr>
              <a:t>– Bali</a:t>
            </a:r>
          </a:p>
          <a:p>
            <a:r>
              <a:rPr lang="en-US" sz="700" dirty="0" smtClean="0">
                <a:solidFill>
                  <a:srgbClr val="FFFFFF"/>
                </a:solidFill>
              </a:rPr>
              <a:t>Indonesia</a:t>
            </a:r>
            <a:endParaRPr lang="en-US" sz="700" dirty="0">
              <a:solidFill>
                <a:srgbClr val="FFFFFF"/>
              </a:solidFill>
            </a:endParaRPr>
          </a:p>
        </p:txBody>
      </p:sp>
      <p:sp>
        <p:nvSpPr>
          <p:cNvPr id="64" name="Subtitle 3"/>
          <p:cNvSpPr txBox="1">
            <a:spLocks/>
          </p:cNvSpPr>
          <p:nvPr/>
        </p:nvSpPr>
        <p:spPr>
          <a:xfrm>
            <a:off x="302073" y="4242760"/>
            <a:ext cx="2517462" cy="41955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500" b="1" dirty="0" smtClean="0">
                <a:solidFill>
                  <a:srgbClr val="FFFFFF"/>
                </a:solidFill>
              </a:rPr>
              <a:t>Gajah </a:t>
            </a:r>
            <a:r>
              <a:rPr lang="en-US" sz="1500" dirty="0" smtClean="0">
                <a:solidFill>
                  <a:srgbClr val="FFFFFF"/>
                </a:solidFill>
              </a:rPr>
              <a:t>Design</a:t>
            </a:r>
            <a:endParaRPr lang="en-US" sz="1500" dirty="0">
              <a:solidFill>
                <a:srgbClr val="FFFFFF"/>
              </a:solidFill>
            </a:endParaRPr>
          </a:p>
        </p:txBody>
      </p:sp>
      <p:sp>
        <p:nvSpPr>
          <p:cNvPr id="65" name="Subtitle 3"/>
          <p:cNvSpPr txBox="1">
            <a:spLocks/>
          </p:cNvSpPr>
          <p:nvPr/>
        </p:nvSpPr>
        <p:spPr>
          <a:xfrm>
            <a:off x="4256112" y="4779036"/>
            <a:ext cx="1748741" cy="117392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Follow Us</a:t>
            </a:r>
            <a:endParaRPr lang="en-US" sz="1000" b="1" dirty="0">
              <a:solidFill>
                <a:srgbClr val="FFFFFF"/>
              </a:solidFill>
            </a:endParaRPr>
          </a:p>
          <a:p>
            <a:r>
              <a:rPr lang="en-US" sz="700" dirty="0" err="1" smtClean="0">
                <a:solidFill>
                  <a:srgbClr val="FFFFFF"/>
                </a:solidFill>
              </a:rPr>
              <a:t>Facebook.com</a:t>
            </a:r>
            <a:r>
              <a:rPr lang="en-US" sz="700" dirty="0" smtClean="0">
                <a:solidFill>
                  <a:srgbClr val="FFFFFF"/>
                </a:solidFill>
              </a:rPr>
              <a:t>/</a:t>
            </a:r>
            <a:r>
              <a:rPr lang="en-US" sz="700" dirty="0" err="1" smtClean="0">
                <a:solidFill>
                  <a:srgbClr val="FFFFFF"/>
                </a:solidFill>
              </a:rPr>
              <a:t>yourcompany</a:t>
            </a:r>
            <a:endParaRPr lang="en-US" sz="700" dirty="0" smtClean="0">
              <a:solidFill>
                <a:srgbClr val="FFFFFF"/>
              </a:solidFill>
            </a:endParaRPr>
          </a:p>
          <a:p>
            <a:r>
              <a:rPr lang="en-US" sz="700" dirty="0" err="1" smtClean="0">
                <a:solidFill>
                  <a:srgbClr val="FFFFFF"/>
                </a:solidFill>
              </a:rPr>
              <a:t>Twitter.com</a:t>
            </a:r>
            <a:r>
              <a:rPr lang="en-US" sz="700" dirty="0" smtClean="0">
                <a:solidFill>
                  <a:srgbClr val="FFFFFF"/>
                </a:solidFill>
              </a:rPr>
              <a:t>/</a:t>
            </a:r>
            <a:r>
              <a:rPr lang="en-US" sz="700" dirty="0" err="1" smtClean="0">
                <a:solidFill>
                  <a:srgbClr val="FFFFFF"/>
                </a:solidFill>
              </a:rPr>
              <a:t>yourcompany</a:t>
            </a:r>
            <a:endParaRPr lang="en-US" sz="700" dirty="0" smtClean="0">
              <a:solidFill>
                <a:srgbClr val="FFFFFF"/>
              </a:solidFill>
            </a:endParaRPr>
          </a:p>
          <a:p>
            <a:r>
              <a:rPr lang="en-US" sz="700" dirty="0" err="1" smtClean="0">
                <a:solidFill>
                  <a:srgbClr val="FFFFFF"/>
                </a:solidFill>
              </a:rPr>
              <a:t>Youtube.com</a:t>
            </a:r>
            <a:r>
              <a:rPr lang="en-US" sz="700" dirty="0" smtClean="0">
                <a:solidFill>
                  <a:srgbClr val="FFFFFF"/>
                </a:solidFill>
              </a:rPr>
              <a:t>/</a:t>
            </a:r>
            <a:r>
              <a:rPr lang="en-US" sz="700" dirty="0" err="1" smtClean="0">
                <a:solidFill>
                  <a:srgbClr val="FFFFFF"/>
                </a:solidFill>
              </a:rPr>
              <a:t>yourcompany</a:t>
            </a:r>
            <a:endParaRPr lang="en-US" sz="700" dirty="0" smtClean="0">
              <a:solidFill>
                <a:srgbClr val="FFFFFF"/>
              </a:solidFill>
            </a:endParaRPr>
          </a:p>
        </p:txBody>
      </p:sp>
      <p:sp>
        <p:nvSpPr>
          <p:cNvPr id="66" name="Subtitle 3"/>
          <p:cNvSpPr txBox="1">
            <a:spLocks/>
          </p:cNvSpPr>
          <p:nvPr/>
        </p:nvSpPr>
        <p:spPr>
          <a:xfrm>
            <a:off x="2228859" y="4761703"/>
            <a:ext cx="1852678" cy="118960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Phone &amp; Email</a:t>
            </a:r>
            <a:endParaRPr lang="en-US" sz="1000" b="1" dirty="0">
              <a:solidFill>
                <a:srgbClr val="FFFFFF"/>
              </a:solidFill>
            </a:endParaRPr>
          </a:p>
          <a:p>
            <a:r>
              <a:rPr lang="en-US" sz="700" dirty="0" err="1" smtClean="0">
                <a:solidFill>
                  <a:srgbClr val="FFFFFF"/>
                </a:solidFill>
              </a:rPr>
              <a:t>gajah@youremail.com</a:t>
            </a:r>
            <a:endParaRPr lang="en-US" sz="700" dirty="0" smtClean="0">
              <a:solidFill>
                <a:srgbClr val="FFFFFF"/>
              </a:solidFill>
            </a:endParaRPr>
          </a:p>
          <a:p>
            <a:r>
              <a:rPr lang="en-US" sz="700" dirty="0" smtClean="0">
                <a:solidFill>
                  <a:srgbClr val="FFFFFF"/>
                </a:solidFill>
              </a:rPr>
              <a:t>+62.3434.434343</a:t>
            </a:r>
          </a:p>
          <a:p>
            <a:r>
              <a:rPr lang="en-US" sz="700" dirty="0" err="1" smtClean="0">
                <a:solidFill>
                  <a:srgbClr val="FFFFFF"/>
                </a:solidFill>
              </a:rPr>
              <a:t>www.gajahsite.com</a:t>
            </a:r>
            <a:endParaRPr lang="en-US" sz="700" dirty="0">
              <a:solidFill>
                <a:srgbClr val="FFFFFF"/>
              </a:solidFill>
            </a:endParaRPr>
          </a:p>
        </p:txBody>
      </p:sp>
      <p:cxnSp>
        <p:nvCxnSpPr>
          <p:cNvPr id="67" name="Straight Connector 66"/>
          <p:cNvCxnSpPr/>
          <p:nvPr/>
        </p:nvCxnSpPr>
        <p:spPr>
          <a:xfrm>
            <a:off x="2128865" y="4933144"/>
            <a:ext cx="0" cy="1118111"/>
          </a:xfrm>
          <a:prstGeom prst="line">
            <a:avLst/>
          </a:prstGeom>
          <a:ln w="317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138511" y="4941092"/>
            <a:ext cx="0" cy="1118111"/>
          </a:xfrm>
          <a:prstGeom prst="line">
            <a:avLst/>
          </a:prstGeom>
          <a:ln w="317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p:txBody>
          <a:bodyPr/>
          <a:lstStyle/>
          <a:p>
            <a:r>
              <a:rPr lang="en-US" b="1" dirty="0" smtClean="0"/>
              <a:t>CONTACT</a:t>
            </a:r>
            <a:r>
              <a:rPr lang="en-US" dirty="0" smtClean="0"/>
              <a:t> US</a:t>
            </a:r>
            <a:endParaRPr lang="en-US" dirty="0"/>
          </a:p>
        </p:txBody>
      </p:sp>
      <p:sp>
        <p:nvSpPr>
          <p:cNvPr id="4" name="Picture Placeholder 3"/>
          <p:cNvSpPr>
            <a:spLocks noGrp="1"/>
          </p:cNvSpPr>
          <p:nvPr>
            <p:ph type="pic" sz="quarter" idx="10"/>
          </p:nvPr>
        </p:nvSpPr>
        <p:spPr/>
      </p:sp>
    </p:spTree>
    <p:extLst>
      <p:ext uri="{BB962C8B-B14F-4D97-AF65-F5344CB8AC3E}">
        <p14:creationId xmlns:p14="http://schemas.microsoft.com/office/powerpoint/2010/main" val="490911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par>
                                <p:cTn id="22" presetID="10" presetClass="entr" presetSubtype="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59">
                                            <p:txEl>
                                              <p:pRg st="0" end="0"/>
                                            </p:txEl>
                                          </p:spTgt>
                                        </p:tgtEl>
                                        <p:attrNameLst>
                                          <p:attrName>style.visibility</p:attrName>
                                        </p:attrNameLst>
                                      </p:cBhvr>
                                      <p:to>
                                        <p:strVal val="visible"/>
                                      </p:to>
                                    </p:set>
                                    <p:animEffect transition="in" filter="fade">
                                      <p:cBhvr>
                                        <p:cTn id="31"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P spid="62" grpId="0" animBg="1"/>
      <p:bldP spid="63" grpId="0"/>
      <p:bldP spid="64" grpId="0"/>
      <p:bldP spid="65" grpId="0"/>
      <p:bldP spid="6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3" y="4243671"/>
            <a:ext cx="6237941" cy="208954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Subtitle 3"/>
          <p:cNvSpPr txBox="1">
            <a:spLocks/>
          </p:cNvSpPr>
          <p:nvPr/>
        </p:nvSpPr>
        <p:spPr>
          <a:xfrm>
            <a:off x="306556" y="5053351"/>
            <a:ext cx="1741555" cy="118960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Address</a:t>
            </a:r>
            <a:endParaRPr lang="en-US" sz="1000" b="1" dirty="0">
              <a:solidFill>
                <a:srgbClr val="FFFFFF"/>
              </a:solidFill>
            </a:endParaRPr>
          </a:p>
          <a:p>
            <a:r>
              <a:rPr lang="en-US" sz="700" dirty="0" err="1" smtClean="0">
                <a:solidFill>
                  <a:srgbClr val="FFFFFF"/>
                </a:solidFill>
              </a:rPr>
              <a:t>Legian</a:t>
            </a:r>
            <a:r>
              <a:rPr lang="en-US" sz="700" dirty="0" smtClean="0">
                <a:solidFill>
                  <a:srgbClr val="FFFFFF"/>
                </a:solidFill>
              </a:rPr>
              <a:t> Street 45x</a:t>
            </a:r>
          </a:p>
          <a:p>
            <a:r>
              <a:rPr lang="en-US" sz="700" dirty="0" err="1" smtClean="0">
                <a:solidFill>
                  <a:srgbClr val="FFFFFF"/>
                </a:solidFill>
              </a:rPr>
              <a:t>Kuta</a:t>
            </a:r>
            <a:r>
              <a:rPr lang="en-US" sz="700" dirty="0">
                <a:solidFill>
                  <a:srgbClr val="FFFFFF"/>
                </a:solidFill>
              </a:rPr>
              <a:t> </a:t>
            </a:r>
            <a:r>
              <a:rPr lang="en-US" sz="700" dirty="0" smtClean="0">
                <a:solidFill>
                  <a:srgbClr val="FFFFFF"/>
                </a:solidFill>
              </a:rPr>
              <a:t>– Bali</a:t>
            </a:r>
          </a:p>
          <a:p>
            <a:r>
              <a:rPr lang="en-US" sz="700" dirty="0" smtClean="0">
                <a:solidFill>
                  <a:srgbClr val="FFFFFF"/>
                </a:solidFill>
              </a:rPr>
              <a:t>Indonesia</a:t>
            </a:r>
            <a:endParaRPr lang="en-US" sz="700" dirty="0">
              <a:solidFill>
                <a:srgbClr val="FFFFFF"/>
              </a:solidFill>
            </a:endParaRPr>
          </a:p>
        </p:txBody>
      </p:sp>
      <p:sp>
        <p:nvSpPr>
          <p:cNvPr id="44" name="Subtitle 3"/>
          <p:cNvSpPr txBox="1">
            <a:spLocks/>
          </p:cNvSpPr>
          <p:nvPr/>
        </p:nvSpPr>
        <p:spPr>
          <a:xfrm>
            <a:off x="302073" y="4534408"/>
            <a:ext cx="2517462" cy="419558"/>
          </a:xfrm>
          <a:prstGeom prst="rect">
            <a:avLst/>
          </a:prstGeom>
        </p:spPr>
        <p:txBody>
          <a:bodyPr vert="horz" lIns="91440" tIns="45720" rIns="91440" bIns="45720" rtlCol="0" anchor="b">
            <a:no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500" b="1" dirty="0" smtClean="0">
                <a:solidFill>
                  <a:srgbClr val="FFFFFF"/>
                </a:solidFill>
              </a:rPr>
              <a:t>Gajah </a:t>
            </a:r>
            <a:r>
              <a:rPr lang="en-US" sz="1500" dirty="0" smtClean="0">
                <a:solidFill>
                  <a:srgbClr val="FFFFFF"/>
                </a:solidFill>
              </a:rPr>
              <a:t>Design</a:t>
            </a:r>
            <a:endParaRPr lang="en-US" sz="1500" dirty="0">
              <a:solidFill>
                <a:srgbClr val="FFFFFF"/>
              </a:solidFill>
            </a:endParaRPr>
          </a:p>
        </p:txBody>
      </p:sp>
      <p:sp>
        <p:nvSpPr>
          <p:cNvPr id="45" name="Subtitle 3"/>
          <p:cNvSpPr txBox="1">
            <a:spLocks/>
          </p:cNvSpPr>
          <p:nvPr/>
        </p:nvSpPr>
        <p:spPr>
          <a:xfrm>
            <a:off x="4256112" y="5070684"/>
            <a:ext cx="1748741" cy="1173920"/>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Follow Us</a:t>
            </a:r>
            <a:endParaRPr lang="en-US" sz="1000" b="1" dirty="0">
              <a:solidFill>
                <a:srgbClr val="FFFFFF"/>
              </a:solidFill>
            </a:endParaRPr>
          </a:p>
          <a:p>
            <a:r>
              <a:rPr lang="en-US" sz="700" dirty="0" err="1" smtClean="0">
                <a:solidFill>
                  <a:srgbClr val="FFFFFF"/>
                </a:solidFill>
              </a:rPr>
              <a:t>Facebook.com</a:t>
            </a:r>
            <a:r>
              <a:rPr lang="en-US" sz="700" dirty="0" smtClean="0">
                <a:solidFill>
                  <a:srgbClr val="FFFFFF"/>
                </a:solidFill>
              </a:rPr>
              <a:t>/</a:t>
            </a:r>
            <a:r>
              <a:rPr lang="en-US" sz="700" dirty="0" err="1" smtClean="0">
                <a:solidFill>
                  <a:srgbClr val="FFFFFF"/>
                </a:solidFill>
              </a:rPr>
              <a:t>yourcompany</a:t>
            </a:r>
            <a:endParaRPr lang="en-US" sz="700" dirty="0" smtClean="0">
              <a:solidFill>
                <a:srgbClr val="FFFFFF"/>
              </a:solidFill>
            </a:endParaRPr>
          </a:p>
          <a:p>
            <a:r>
              <a:rPr lang="en-US" sz="700" dirty="0" err="1" smtClean="0">
                <a:solidFill>
                  <a:srgbClr val="FFFFFF"/>
                </a:solidFill>
              </a:rPr>
              <a:t>Twitter.com</a:t>
            </a:r>
            <a:r>
              <a:rPr lang="en-US" sz="700" dirty="0" smtClean="0">
                <a:solidFill>
                  <a:srgbClr val="FFFFFF"/>
                </a:solidFill>
              </a:rPr>
              <a:t>/</a:t>
            </a:r>
            <a:r>
              <a:rPr lang="en-US" sz="700" dirty="0" err="1" smtClean="0">
                <a:solidFill>
                  <a:srgbClr val="FFFFFF"/>
                </a:solidFill>
              </a:rPr>
              <a:t>yourcompany</a:t>
            </a:r>
            <a:endParaRPr lang="en-US" sz="700" dirty="0" smtClean="0">
              <a:solidFill>
                <a:srgbClr val="FFFFFF"/>
              </a:solidFill>
            </a:endParaRPr>
          </a:p>
          <a:p>
            <a:r>
              <a:rPr lang="en-US" sz="700" dirty="0" err="1" smtClean="0">
                <a:solidFill>
                  <a:srgbClr val="FFFFFF"/>
                </a:solidFill>
              </a:rPr>
              <a:t>Youtube.com</a:t>
            </a:r>
            <a:r>
              <a:rPr lang="en-US" sz="700" dirty="0" smtClean="0">
                <a:solidFill>
                  <a:srgbClr val="FFFFFF"/>
                </a:solidFill>
              </a:rPr>
              <a:t>/</a:t>
            </a:r>
            <a:r>
              <a:rPr lang="en-US" sz="700" dirty="0" err="1" smtClean="0">
                <a:solidFill>
                  <a:srgbClr val="FFFFFF"/>
                </a:solidFill>
              </a:rPr>
              <a:t>yourcompany</a:t>
            </a:r>
            <a:endParaRPr lang="en-US" sz="700" dirty="0" smtClean="0">
              <a:solidFill>
                <a:srgbClr val="FFFFFF"/>
              </a:solidFill>
            </a:endParaRPr>
          </a:p>
        </p:txBody>
      </p:sp>
      <p:sp>
        <p:nvSpPr>
          <p:cNvPr id="46" name="Subtitle 3"/>
          <p:cNvSpPr txBox="1">
            <a:spLocks/>
          </p:cNvSpPr>
          <p:nvPr/>
        </p:nvSpPr>
        <p:spPr>
          <a:xfrm>
            <a:off x="2228859" y="5053351"/>
            <a:ext cx="1852678" cy="1189607"/>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8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00" b="1" dirty="0" smtClean="0">
                <a:solidFill>
                  <a:srgbClr val="FFFFFF"/>
                </a:solidFill>
              </a:rPr>
              <a:t>Phone &amp; Email</a:t>
            </a:r>
            <a:endParaRPr lang="en-US" sz="1000" b="1" dirty="0">
              <a:solidFill>
                <a:srgbClr val="FFFFFF"/>
              </a:solidFill>
            </a:endParaRPr>
          </a:p>
          <a:p>
            <a:r>
              <a:rPr lang="en-US" sz="700" dirty="0" err="1" smtClean="0">
                <a:solidFill>
                  <a:srgbClr val="FFFFFF"/>
                </a:solidFill>
              </a:rPr>
              <a:t>gajah@youremail.com</a:t>
            </a:r>
            <a:endParaRPr lang="en-US" sz="700" dirty="0" smtClean="0">
              <a:solidFill>
                <a:srgbClr val="FFFFFF"/>
              </a:solidFill>
            </a:endParaRPr>
          </a:p>
          <a:p>
            <a:r>
              <a:rPr lang="en-US" sz="700" dirty="0" smtClean="0">
                <a:solidFill>
                  <a:srgbClr val="FFFFFF"/>
                </a:solidFill>
              </a:rPr>
              <a:t>+62.3434.434343</a:t>
            </a:r>
          </a:p>
          <a:p>
            <a:r>
              <a:rPr lang="en-US" sz="700" dirty="0" err="1" smtClean="0">
                <a:solidFill>
                  <a:srgbClr val="FFFFFF"/>
                </a:solidFill>
              </a:rPr>
              <a:t>www.gajahsite.com</a:t>
            </a:r>
            <a:endParaRPr lang="en-US" sz="700" dirty="0">
              <a:solidFill>
                <a:srgbClr val="FFFFFF"/>
              </a:solidFill>
            </a:endParaRPr>
          </a:p>
        </p:txBody>
      </p:sp>
      <p:cxnSp>
        <p:nvCxnSpPr>
          <p:cNvPr id="47" name="Straight Connector 46"/>
          <p:cNvCxnSpPr/>
          <p:nvPr/>
        </p:nvCxnSpPr>
        <p:spPr>
          <a:xfrm>
            <a:off x="2128865" y="5224792"/>
            <a:ext cx="0" cy="1118111"/>
          </a:xfrm>
          <a:prstGeom prst="line">
            <a:avLst/>
          </a:prstGeom>
          <a:ln w="317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138511" y="5232740"/>
            <a:ext cx="0" cy="1118111"/>
          </a:xfrm>
          <a:prstGeom prst="line">
            <a:avLst/>
          </a:prstGeom>
          <a:ln w="3175" cmpd="sng">
            <a:solidFill>
              <a:srgbClr val="FFFFFF"/>
            </a:solidFill>
            <a:prstDash val="sysDash"/>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sz="quarter" idx="10"/>
          </p:nvPr>
        </p:nvSpPr>
        <p:spPr/>
      </p:sp>
    </p:spTree>
    <p:extLst>
      <p:ext uri="{BB962C8B-B14F-4D97-AF65-F5344CB8AC3E}">
        <p14:creationId xmlns:p14="http://schemas.microsoft.com/office/powerpoint/2010/main" val="10458517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P spid="4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t>CLASS</a:t>
            </a:r>
            <a:r>
              <a:rPr lang="en-US" dirty="0" smtClean="0"/>
              <a:t> SCHEDULE</a:t>
            </a:r>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19142840"/>
              </p:ext>
            </p:extLst>
          </p:nvPr>
        </p:nvGraphicFramePr>
        <p:xfrm>
          <a:off x="339513" y="1744765"/>
          <a:ext cx="8483253" cy="4640092"/>
        </p:xfrm>
        <a:graphic>
          <a:graphicData uri="http://schemas.openxmlformats.org/drawingml/2006/table">
            <a:tbl>
              <a:tblPr>
                <a:tableStyleId>{616DA210-FB5B-4158-B5E0-FEB733F419BA}</a:tableStyleId>
              </a:tblPr>
              <a:tblGrid>
                <a:gridCol w="516371"/>
                <a:gridCol w="1138126"/>
                <a:gridCol w="1138126"/>
                <a:gridCol w="1138126"/>
                <a:gridCol w="1138126"/>
                <a:gridCol w="1138126"/>
                <a:gridCol w="1138126"/>
                <a:gridCol w="1138126"/>
              </a:tblGrid>
              <a:tr h="432156">
                <a:tc>
                  <a:txBody>
                    <a:bodyPr/>
                    <a:lstStyle/>
                    <a:p>
                      <a:pPr algn="ctr" fontAlgn="b"/>
                      <a:r>
                        <a:rPr lang="en-US" sz="1100" b="1" u="none" strike="noStrike" noProof="0" dirty="0" smtClean="0">
                          <a:solidFill>
                            <a:srgbClr val="FFFFFF"/>
                          </a:solidFill>
                          <a:effectLst/>
                          <a:latin typeface="Open Sans"/>
                          <a:cs typeface="Open Sans"/>
                        </a:rPr>
                        <a:t>TIME</a:t>
                      </a:r>
                      <a:endParaRPr lang="en-US" sz="1100" b="1" i="1" u="none" strike="noStrike" noProof="0" dirty="0">
                        <a:solidFill>
                          <a:srgbClr val="FFFFFF"/>
                        </a:solidFill>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SUNDAY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MONDAY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TUESDAY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WEDNESDAY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THURSDAY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FRIDAY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c>
                  <a:txBody>
                    <a:bodyPr/>
                    <a:lstStyle/>
                    <a:p>
                      <a:pPr algn="ctr" fontAlgn="b"/>
                      <a:r>
                        <a:rPr lang="en-US" sz="1100" b="1" u="none" strike="noStrike" noProof="0" dirty="0" smtClean="0">
                          <a:solidFill>
                            <a:srgbClr val="FFFFFF"/>
                          </a:solidFill>
                          <a:effectLst>
                            <a:outerShdw blurRad="38100" dist="38100" dir="2700000" algn="tl">
                              <a:srgbClr val="000000">
                                <a:alpha val="43137"/>
                              </a:srgbClr>
                            </a:outerShdw>
                          </a:effectLst>
                          <a:latin typeface="Open Sans"/>
                          <a:cs typeface="Open Sans"/>
                        </a:rPr>
                        <a:t>SATURDAY</a:t>
                      </a:r>
                      <a:endParaRPr lang="en-US" sz="1100" b="1" i="0" u="none" strike="noStrike" noProof="0" dirty="0">
                        <a:solidFill>
                          <a:srgbClr val="FFFFFF"/>
                        </a:solidFill>
                        <a:effectLst>
                          <a:outerShdw blurRad="38100" dist="38100" dir="2700000" algn="tl">
                            <a:srgbClr val="000000">
                              <a:alpha val="43137"/>
                            </a:srgbClr>
                          </a:outerShdw>
                        </a:effectLst>
                        <a:latin typeface="Open Sans"/>
                        <a:ea typeface="Tahoma" pitchFamily="34" charset="0"/>
                        <a:cs typeface="Open Sans"/>
                      </a:endParaRPr>
                    </a:p>
                  </a:txBody>
                  <a:tcPr marL="0" marR="0" marT="0" marB="0" anchor="ctr">
                    <a:solidFill>
                      <a:schemeClr val="accent3"/>
                    </a:solidFill>
                  </a:tcPr>
                </a:tc>
              </a:tr>
              <a:tr h="262996">
                <a:tc rowSpan="2">
                  <a:txBody>
                    <a:bodyPr/>
                    <a:lstStyle/>
                    <a:p>
                      <a:pPr algn="ctr" fontAlgn="t"/>
                      <a:r>
                        <a:rPr lang="en-US" sz="1000" b="1" u="none" strike="noStrike" noProof="0" dirty="0" smtClean="0">
                          <a:solidFill>
                            <a:srgbClr val="FFFFFF"/>
                          </a:solidFill>
                          <a:effectLst/>
                          <a:latin typeface="Open Sans"/>
                          <a:cs typeface="Open Sans"/>
                        </a:rPr>
                        <a:t>8 AM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9 AM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10 AM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11 AM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12</a:t>
                      </a:r>
                      <a:r>
                        <a:rPr lang="en-US" sz="1000" b="1" u="none" strike="noStrike" baseline="0" noProof="0" dirty="0" smtClean="0">
                          <a:solidFill>
                            <a:srgbClr val="FFFFFF"/>
                          </a:solidFill>
                          <a:effectLst/>
                          <a:latin typeface="Open Sans"/>
                          <a:cs typeface="Open Sans"/>
                        </a:rPr>
                        <a:t> AM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1 PM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2 PM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rowSpan="2">
                  <a:txBody>
                    <a:bodyPr/>
                    <a:lstStyle/>
                    <a:p>
                      <a:pPr algn="ctr" fontAlgn="t"/>
                      <a:r>
                        <a:rPr lang="en-US" sz="1000" b="1" u="none" strike="noStrike" noProof="0" dirty="0" smtClean="0">
                          <a:solidFill>
                            <a:srgbClr val="FFFFFF"/>
                          </a:solidFill>
                          <a:effectLst/>
                          <a:latin typeface="Open Sans"/>
                          <a:cs typeface="Open Sans"/>
                        </a:rPr>
                        <a:t>3 PM</a:t>
                      </a:r>
                      <a:endParaRPr lang="en-US" sz="1000" b="1" i="0" u="none" strike="noStrike" noProof="0" dirty="0">
                        <a:solidFill>
                          <a:srgbClr val="FFFFFF"/>
                        </a:solidFill>
                        <a:effectLst/>
                        <a:latin typeface="Open Sans"/>
                        <a:ea typeface="Tahoma" pitchFamily="34" charset="0"/>
                        <a:cs typeface="Open Sans"/>
                      </a:endParaRPr>
                    </a:p>
                  </a:txBody>
                  <a:tcPr marL="0" marR="0" marT="0" marB="0" anchor="ctr">
                    <a:solidFill>
                      <a:schemeClr val="accent1"/>
                    </a:solid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r h="262996">
                <a:tc vMerge="1">
                  <a:txBody>
                    <a:bodyPr/>
                    <a:lstStyle/>
                    <a:p>
                      <a:pPr algn="l" fontAlgn="t"/>
                      <a:endParaRPr lang="en-US" sz="800" b="0" i="0" u="none" strike="noStrike" noProof="0" dirty="0">
                        <a:effectLst/>
                        <a:latin typeface="Tahoma" pitchFamily="34" charset="0"/>
                        <a:ea typeface="Tahoma" pitchFamily="34" charset="0"/>
                        <a:cs typeface="Tahoma" pitchFamily="34" charset="0"/>
                      </a:endParaRPr>
                    </a:p>
                  </a:txBody>
                  <a:tcPr marL="0" marR="0" marT="0" marB="0" anchor="ctr">
                    <a:lnL>
                      <a:noFill/>
                    </a:lnL>
                    <a:lnR w="3175" cap="flat" cmpd="sng" algn="ctr">
                      <a:solidFill>
                        <a:srgbClr val="CBDB23"/>
                      </a:solidFill>
                      <a:prstDash val="sysDash"/>
                      <a:round/>
                      <a:headEnd type="none" w="med" len="med"/>
                      <a:tailEnd type="none" w="med" len="med"/>
                    </a:lnR>
                    <a:lnT>
                      <a:noFill/>
                    </a:lnT>
                    <a:lnB w="3175" cap="flat" cmpd="sng" algn="ctr">
                      <a:solidFill>
                        <a:srgbClr val="9EB3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smtClean="0">
                          <a:effectLst/>
                        </a:rPr>
                        <a:t> </a:t>
                      </a:r>
                      <a:endParaRPr lang="en-US" sz="1000" b="0" i="0" u="none" strike="noStrike" noProof="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c>
                  <a:txBody>
                    <a:bodyPr/>
                    <a:lstStyle/>
                    <a:p>
                      <a:pPr algn="ctr" fontAlgn="t"/>
                      <a:r>
                        <a:rPr lang="en-US" sz="1000" u="none" strike="noStrike" noProof="0" dirty="0" smtClean="0">
                          <a:effectLst/>
                        </a:rPr>
                        <a:t> </a:t>
                      </a:r>
                      <a:endParaRPr lang="en-US" sz="1000" b="0" i="0" u="none" strike="noStrike" noProof="0" dirty="0">
                        <a:effectLst/>
                        <a:latin typeface="Open Sans"/>
                        <a:ea typeface="Tahoma" pitchFamily="34" charset="0"/>
                        <a:cs typeface="Open Sans"/>
                      </a:endParaRPr>
                    </a:p>
                  </a:txBody>
                  <a:tcPr marL="0" marR="0" marT="0" marB="0"/>
                </a:tc>
              </a:tr>
            </a:tbl>
          </a:graphicData>
        </a:graphic>
      </p:graphicFrame>
      <p:graphicFrame>
        <p:nvGraphicFramePr>
          <p:cNvPr id="5" name="Tableau 6"/>
          <p:cNvGraphicFramePr>
            <a:graphicFrameLocks noGrp="1"/>
          </p:cNvGraphicFramePr>
          <p:nvPr>
            <p:extLst>
              <p:ext uri="{D42A27DB-BD31-4B8C-83A1-F6EECF244321}">
                <p14:modId xmlns:p14="http://schemas.microsoft.com/office/powerpoint/2010/main" val="3051595621"/>
              </p:ext>
            </p:extLst>
          </p:nvPr>
        </p:nvGraphicFramePr>
        <p:xfrm>
          <a:off x="2009591" y="2709333"/>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1" name="Tableau 6"/>
          <p:cNvGraphicFramePr>
            <a:graphicFrameLocks noGrp="1"/>
          </p:cNvGraphicFramePr>
          <p:nvPr>
            <p:extLst>
              <p:ext uri="{D42A27DB-BD31-4B8C-83A1-F6EECF244321}">
                <p14:modId xmlns:p14="http://schemas.microsoft.com/office/powerpoint/2010/main" val="3222207608"/>
              </p:ext>
            </p:extLst>
          </p:nvPr>
        </p:nvGraphicFramePr>
        <p:xfrm>
          <a:off x="2009591" y="4562032"/>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2" name="Tableau 6"/>
          <p:cNvGraphicFramePr>
            <a:graphicFrameLocks noGrp="1"/>
          </p:cNvGraphicFramePr>
          <p:nvPr>
            <p:extLst>
              <p:ext uri="{D42A27DB-BD31-4B8C-83A1-F6EECF244321}">
                <p14:modId xmlns:p14="http://schemas.microsoft.com/office/powerpoint/2010/main" val="3946116778"/>
              </p:ext>
            </p:extLst>
          </p:nvPr>
        </p:nvGraphicFramePr>
        <p:xfrm>
          <a:off x="3145119" y="2201319"/>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3" name="Tableau 6"/>
          <p:cNvGraphicFramePr>
            <a:graphicFrameLocks noGrp="1"/>
          </p:cNvGraphicFramePr>
          <p:nvPr>
            <p:extLst>
              <p:ext uri="{D42A27DB-BD31-4B8C-83A1-F6EECF244321}">
                <p14:modId xmlns:p14="http://schemas.microsoft.com/office/powerpoint/2010/main" val="1206741789"/>
              </p:ext>
            </p:extLst>
          </p:nvPr>
        </p:nvGraphicFramePr>
        <p:xfrm>
          <a:off x="3152593" y="4024155"/>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4" name="Tableau 6"/>
          <p:cNvGraphicFramePr>
            <a:graphicFrameLocks noGrp="1"/>
          </p:cNvGraphicFramePr>
          <p:nvPr>
            <p:extLst>
              <p:ext uri="{D42A27DB-BD31-4B8C-83A1-F6EECF244321}">
                <p14:modId xmlns:p14="http://schemas.microsoft.com/office/powerpoint/2010/main" val="1078308169"/>
              </p:ext>
            </p:extLst>
          </p:nvPr>
        </p:nvGraphicFramePr>
        <p:xfrm>
          <a:off x="4280653" y="5329017"/>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5" name="Tableau 6"/>
          <p:cNvGraphicFramePr>
            <a:graphicFrameLocks noGrp="1"/>
          </p:cNvGraphicFramePr>
          <p:nvPr>
            <p:extLst>
              <p:ext uri="{D42A27DB-BD31-4B8C-83A1-F6EECF244321}">
                <p14:modId xmlns:p14="http://schemas.microsoft.com/office/powerpoint/2010/main" val="4016435613"/>
              </p:ext>
            </p:extLst>
          </p:nvPr>
        </p:nvGraphicFramePr>
        <p:xfrm>
          <a:off x="5431123" y="4283146"/>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6" name="Tableau 6"/>
          <p:cNvGraphicFramePr>
            <a:graphicFrameLocks noGrp="1"/>
          </p:cNvGraphicFramePr>
          <p:nvPr>
            <p:extLst>
              <p:ext uri="{D42A27DB-BD31-4B8C-83A1-F6EECF244321}">
                <p14:modId xmlns:p14="http://schemas.microsoft.com/office/powerpoint/2010/main" val="1788590626"/>
              </p:ext>
            </p:extLst>
          </p:nvPr>
        </p:nvGraphicFramePr>
        <p:xfrm>
          <a:off x="5423652" y="2450356"/>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graphicFrame>
        <p:nvGraphicFramePr>
          <p:cNvPr id="27" name="Tableau 6"/>
          <p:cNvGraphicFramePr>
            <a:graphicFrameLocks noGrp="1"/>
          </p:cNvGraphicFramePr>
          <p:nvPr>
            <p:extLst>
              <p:ext uri="{D42A27DB-BD31-4B8C-83A1-F6EECF244321}">
                <p14:modId xmlns:p14="http://schemas.microsoft.com/office/powerpoint/2010/main" val="1989943086"/>
              </p:ext>
            </p:extLst>
          </p:nvPr>
        </p:nvGraphicFramePr>
        <p:xfrm>
          <a:off x="6566654" y="4811067"/>
          <a:ext cx="1098176" cy="1055841"/>
        </p:xfrm>
        <a:graphic>
          <a:graphicData uri="http://schemas.openxmlformats.org/drawingml/2006/table">
            <a:tbl>
              <a:tblPr firstRow="1" bandRow="1">
                <a:tableStyleId>{46F890A9-2807-4EBB-B81D-B2AA78EC7F39}</a:tableStyleId>
              </a:tblPr>
              <a:tblGrid>
                <a:gridCol w="1098176"/>
              </a:tblGrid>
              <a:tr h="380101">
                <a:tc>
                  <a:txBody>
                    <a:bodyPr/>
                    <a:lstStyle/>
                    <a:p>
                      <a:pPr algn="ctr" fontAlgn="t"/>
                      <a:r>
                        <a:rPr lang="en-US" sz="1000" u="none" strike="noStrike" noProof="0" dirty="0" smtClean="0">
                          <a:effectLst/>
                          <a:latin typeface="Open Sans"/>
                          <a:cs typeface="Open Sans"/>
                        </a:rPr>
                        <a:t>Class Title </a:t>
                      </a:r>
                      <a:endParaRPr lang="en-US" sz="1000" b="1" i="0" u="none" strike="noStrike" noProof="0" dirty="0">
                        <a:effectLst/>
                        <a:latin typeface="Open Sans"/>
                        <a:ea typeface="Tahoma" pitchFamily="34" charset="0"/>
                        <a:cs typeface="Open Sans"/>
                      </a:endParaRPr>
                    </a:p>
                  </a:txBody>
                  <a:tcPr marL="0" marR="0" marT="0" marB="0" anchor="ctr"/>
                </a:tc>
              </a:tr>
              <a:tr h="337870">
                <a:tc>
                  <a:txBody>
                    <a:bodyPr/>
                    <a:lstStyle/>
                    <a:p>
                      <a:pPr algn="ctr" fontAlgn="t"/>
                      <a:r>
                        <a:rPr lang="en-US" sz="1000" u="none" strike="noStrike" noProof="0" dirty="0" smtClean="0">
                          <a:effectLst/>
                          <a:latin typeface="Open Sans"/>
                          <a:cs typeface="Open Sans"/>
                        </a:rPr>
                        <a:t>Teacher</a:t>
                      </a:r>
                      <a:endParaRPr lang="en-US" sz="1000" b="0" i="0" u="none" strike="noStrike" noProof="0" dirty="0">
                        <a:effectLst/>
                        <a:latin typeface="Open Sans"/>
                        <a:ea typeface="Tahoma" pitchFamily="34" charset="0"/>
                        <a:cs typeface="Open Sans"/>
                      </a:endParaRPr>
                    </a:p>
                  </a:txBody>
                  <a:tcPr marL="0" marR="0" marT="0" marB="0" anchor="ctr"/>
                </a:tc>
              </a:tr>
              <a:tr h="337870">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000" dirty="0" smtClean="0">
                          <a:latin typeface="Open Sans"/>
                          <a:cs typeface="Open Sans"/>
                        </a:rPr>
                        <a:t>Class #</a:t>
                      </a:r>
                    </a:p>
                  </a:txBody>
                  <a:tcPr marL="0" marR="0" marT="0" marB="0" anchor="ctr"/>
                </a:tc>
              </a:tr>
            </a:tbl>
          </a:graphicData>
        </a:graphic>
      </p:graphicFrame>
    </p:spTree>
    <p:extLst>
      <p:ext uri="{BB962C8B-B14F-4D97-AF65-F5344CB8AC3E}">
        <p14:creationId xmlns:p14="http://schemas.microsoft.com/office/powerpoint/2010/main" val="42872096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p:cNvSpPr/>
          <p:nvPr/>
        </p:nvSpPr>
        <p:spPr>
          <a:xfrm rot="16200000">
            <a:off x="2676744" y="2580972"/>
            <a:ext cx="3853108" cy="4740797"/>
          </a:xfrm>
          <a:prstGeom prst="homePlate">
            <a:avLst>
              <a:gd name="adj" fmla="val 3793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a:xfrm>
            <a:off x="862136" y="1992708"/>
            <a:ext cx="7422093" cy="675706"/>
          </a:xfrm>
        </p:spPr>
        <p:txBody>
          <a:bodyPr/>
          <a:lstStyle/>
          <a:p>
            <a:r>
              <a:rPr lang="en-US" dirty="0" smtClean="0">
                <a:solidFill>
                  <a:schemeClr val="tx1">
                    <a:lumMod val="75000"/>
                    <a:lumOff val="25000"/>
                  </a:schemeClr>
                </a:solidFill>
              </a:rPr>
              <a:t>Please Don’t Hesitate.</a:t>
            </a:r>
            <a:endParaRPr lang="en-US" dirty="0">
              <a:solidFill>
                <a:schemeClr val="tx1">
                  <a:lumMod val="75000"/>
                  <a:lumOff val="25000"/>
                </a:schemeClr>
              </a:solidFill>
            </a:endParaRPr>
          </a:p>
        </p:txBody>
      </p:sp>
      <p:sp>
        <p:nvSpPr>
          <p:cNvPr id="5" name="Title 4"/>
          <p:cNvSpPr>
            <a:spLocks noGrp="1"/>
          </p:cNvSpPr>
          <p:nvPr>
            <p:ph type="ctrTitle"/>
          </p:nvPr>
        </p:nvSpPr>
        <p:spPr>
          <a:xfrm>
            <a:off x="860724" y="1411596"/>
            <a:ext cx="7423705" cy="566758"/>
          </a:xfrm>
        </p:spPr>
        <p:txBody>
          <a:bodyPr/>
          <a:lstStyle/>
          <a:p>
            <a:r>
              <a:rPr lang="en-US" b="1" dirty="0" smtClean="0"/>
              <a:t>QUESTIONS?</a:t>
            </a:r>
            <a:endParaRPr lang="en-US" dirty="0"/>
          </a:p>
        </p:txBody>
      </p:sp>
      <p:sp>
        <p:nvSpPr>
          <p:cNvPr id="8" name="Text Placeholder 4"/>
          <p:cNvSpPr txBox="1">
            <a:spLocks/>
          </p:cNvSpPr>
          <p:nvPr/>
        </p:nvSpPr>
        <p:spPr>
          <a:xfrm>
            <a:off x="3602513" y="3776316"/>
            <a:ext cx="2003756" cy="1885757"/>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0000" dirty="0">
                <a:solidFill>
                  <a:schemeClr val="bg1"/>
                </a:solidFill>
                <a:latin typeface="Entypo"/>
                <a:cs typeface="Entypo"/>
              </a:rPr>
              <a:t></a:t>
            </a:r>
            <a:endParaRPr lang="en-US" sz="20000" dirty="0">
              <a:solidFill>
                <a:schemeClr val="bg1"/>
              </a:solidFill>
            </a:endParaRPr>
          </a:p>
        </p:txBody>
      </p:sp>
    </p:spTree>
    <p:extLst>
      <p:ext uri="{BB962C8B-B14F-4D97-AF65-F5344CB8AC3E}">
        <p14:creationId xmlns:p14="http://schemas.microsoft.com/office/powerpoint/2010/main" val="2564632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build="p"/>
      <p:bldP spid="5"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rot="5400000">
            <a:off x="2484069" y="-251188"/>
            <a:ext cx="4238419" cy="4740797"/>
          </a:xfrm>
          <a:prstGeom prst="homePlate">
            <a:avLst>
              <a:gd name="adj" fmla="val 37937"/>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p:txBody>
          <a:bodyPr/>
          <a:lstStyle/>
          <a:p>
            <a:r>
              <a:rPr lang="en-US" dirty="0" smtClean="0">
                <a:solidFill>
                  <a:schemeClr val="tx1">
                    <a:lumMod val="75000"/>
                    <a:lumOff val="25000"/>
                  </a:schemeClr>
                </a:solidFill>
              </a:rPr>
              <a:t>For Your Precious Time and Attention.</a:t>
            </a:r>
            <a:endParaRPr lang="en-US" dirty="0">
              <a:solidFill>
                <a:schemeClr val="tx1">
                  <a:lumMod val="75000"/>
                  <a:lumOff val="25000"/>
                </a:schemeClr>
              </a:solidFill>
            </a:endParaRPr>
          </a:p>
        </p:txBody>
      </p:sp>
      <p:sp>
        <p:nvSpPr>
          <p:cNvPr id="5" name="Title 4"/>
          <p:cNvSpPr>
            <a:spLocks noGrp="1"/>
          </p:cNvSpPr>
          <p:nvPr>
            <p:ph type="ctrTitle"/>
          </p:nvPr>
        </p:nvSpPr>
        <p:spPr/>
        <p:txBody>
          <a:bodyPr/>
          <a:lstStyle/>
          <a:p>
            <a:r>
              <a:rPr lang="en-US" b="1" dirty="0" smtClean="0"/>
              <a:t>THANK</a:t>
            </a:r>
            <a:r>
              <a:rPr lang="en-US" dirty="0" smtClean="0"/>
              <a:t> YOU</a:t>
            </a:r>
            <a:endParaRPr lang="en-US" dirty="0"/>
          </a:p>
        </p:txBody>
      </p:sp>
      <p:sp>
        <p:nvSpPr>
          <p:cNvPr id="8" name="Text Placeholder 4"/>
          <p:cNvSpPr txBox="1">
            <a:spLocks/>
          </p:cNvSpPr>
          <p:nvPr/>
        </p:nvSpPr>
        <p:spPr>
          <a:xfrm>
            <a:off x="3602513" y="1495298"/>
            <a:ext cx="2003756" cy="1885757"/>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20000" dirty="0">
                <a:solidFill>
                  <a:schemeClr val="bg1"/>
                </a:solidFill>
                <a:latin typeface="Entypo"/>
                <a:cs typeface="Entypo"/>
              </a:rPr>
              <a:t>👍</a:t>
            </a:r>
            <a:endParaRPr lang="en-US" sz="20000" dirty="0">
              <a:solidFill>
                <a:schemeClr val="bg1"/>
              </a:solidFill>
            </a:endParaRPr>
          </a:p>
        </p:txBody>
      </p:sp>
    </p:spTree>
    <p:extLst>
      <p:ext uri="{BB962C8B-B14F-4D97-AF65-F5344CB8AC3E}">
        <p14:creationId xmlns:p14="http://schemas.microsoft.com/office/powerpoint/2010/main" val="33743744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build="p"/>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7"/>
          </p:nvPr>
        </p:nvSpPr>
        <p:spPr/>
        <p:txBody>
          <a:bodyPr>
            <a:normAutofit/>
          </a:bodyPr>
          <a:lstStyle/>
          <a:p>
            <a:r>
              <a:rPr lang="en-US" sz="1000" b="1" dirty="0" smtClean="0">
                <a:solidFill>
                  <a:schemeClr val="accent6"/>
                </a:solidFill>
              </a:rPr>
              <a:t>Fact #1</a:t>
            </a:r>
          </a:p>
          <a:p>
            <a:r>
              <a:rPr lang="en-US" dirty="0" smtClean="0"/>
              <a:t>African </a:t>
            </a:r>
            <a:r>
              <a:rPr lang="en-US" dirty="0"/>
              <a:t>elephant populations are sometimes thought to differ only by the location of the animals, but, evolutionarily speaking, they are species forest and savannah elephants as separate genetically as Asian elephants and woolly mammoths</a:t>
            </a:r>
            <a:r>
              <a:rPr lang="en-US" dirty="0" smtClean="0"/>
              <a:t>.</a:t>
            </a:r>
          </a:p>
          <a:p>
            <a:endParaRPr lang="en-US" dirty="0"/>
          </a:p>
          <a:p>
            <a:r>
              <a:rPr lang="en-US" sz="1000" b="1" dirty="0">
                <a:solidFill>
                  <a:schemeClr val="accent6"/>
                </a:solidFill>
              </a:rPr>
              <a:t>Fact </a:t>
            </a:r>
            <a:r>
              <a:rPr lang="en-US" sz="1000" b="1" dirty="0" smtClean="0">
                <a:solidFill>
                  <a:schemeClr val="accent6"/>
                </a:solidFill>
              </a:rPr>
              <a:t>#2</a:t>
            </a:r>
            <a:endParaRPr lang="en-US" sz="1000" b="1" dirty="0">
              <a:solidFill>
                <a:schemeClr val="accent6"/>
              </a:solidFill>
            </a:endParaRPr>
          </a:p>
          <a:p>
            <a:r>
              <a:rPr lang="en-US" dirty="0"/>
              <a:t>Elephants don’t like peanuts. They don’t eat them in the wild, and zoos don’t feed them to their captive elephants.</a:t>
            </a:r>
          </a:p>
          <a:p>
            <a:endParaRPr lang="en-US" dirty="0"/>
          </a:p>
        </p:txBody>
      </p:sp>
      <p:sp>
        <p:nvSpPr>
          <p:cNvPr id="22" name="Text Placeholder 21"/>
          <p:cNvSpPr>
            <a:spLocks noGrp="1"/>
          </p:cNvSpPr>
          <p:nvPr>
            <p:ph type="body" sz="quarter" idx="18"/>
          </p:nvPr>
        </p:nvSpPr>
        <p:spPr/>
        <p:txBody>
          <a:bodyPr/>
          <a:lstStyle/>
          <a:p>
            <a:r>
              <a:rPr lang="en-US" sz="1000" b="1" dirty="0">
                <a:solidFill>
                  <a:schemeClr val="accent6"/>
                </a:solidFill>
              </a:rPr>
              <a:t>Fact </a:t>
            </a:r>
            <a:r>
              <a:rPr lang="en-US" sz="1000" b="1" dirty="0" smtClean="0">
                <a:solidFill>
                  <a:schemeClr val="accent6"/>
                </a:solidFill>
              </a:rPr>
              <a:t>#3</a:t>
            </a:r>
            <a:endParaRPr lang="en-US" sz="1000" b="1" dirty="0">
              <a:solidFill>
                <a:schemeClr val="accent6"/>
              </a:solidFill>
            </a:endParaRPr>
          </a:p>
          <a:p>
            <a:r>
              <a:rPr lang="en-US" dirty="0"/>
              <a:t>The elephant’s closest living relative is the rock hyrax, a small furry mammal that lives in rocky landscapes across sub-Saharan Africa and along the coast of the Arabian peninsula</a:t>
            </a:r>
            <a:r>
              <a:rPr lang="en-US" dirty="0" smtClean="0"/>
              <a:t>.</a:t>
            </a:r>
          </a:p>
          <a:p>
            <a:endParaRPr lang="en-US" dirty="0">
              <a:solidFill>
                <a:srgbClr val="009788"/>
              </a:solidFill>
            </a:endParaRPr>
          </a:p>
          <a:p>
            <a:r>
              <a:rPr lang="en-US" sz="1000" b="1" dirty="0">
                <a:solidFill>
                  <a:schemeClr val="accent6"/>
                </a:solidFill>
              </a:rPr>
              <a:t>Fact </a:t>
            </a:r>
            <a:r>
              <a:rPr lang="en-US" sz="1000" b="1" dirty="0" smtClean="0">
                <a:solidFill>
                  <a:schemeClr val="accent6"/>
                </a:solidFill>
              </a:rPr>
              <a:t>#4</a:t>
            </a:r>
            <a:endParaRPr lang="en-US" sz="1000" b="1" dirty="0">
              <a:solidFill>
                <a:schemeClr val="accent6"/>
              </a:solidFill>
            </a:endParaRPr>
          </a:p>
          <a:p>
            <a:r>
              <a:rPr lang="en-US" dirty="0"/>
              <a:t>Asian elephants don’t run. Running requires lifting all four feet at once, but elephants filmed in Thailand always kept at least two on the ground at all times.</a:t>
            </a:r>
          </a:p>
        </p:txBody>
      </p:sp>
      <p:sp>
        <p:nvSpPr>
          <p:cNvPr id="23" name="Text Placeholder 22"/>
          <p:cNvSpPr>
            <a:spLocks noGrp="1"/>
          </p:cNvSpPr>
          <p:nvPr>
            <p:ph type="body" sz="quarter" idx="19"/>
          </p:nvPr>
        </p:nvSpPr>
        <p:spPr/>
        <p:txBody>
          <a:bodyPr/>
          <a:lstStyle/>
          <a:p>
            <a:r>
              <a:rPr lang="en-US" sz="1000" b="1" dirty="0">
                <a:solidFill>
                  <a:schemeClr val="accent6"/>
                </a:solidFill>
              </a:rPr>
              <a:t>Fact </a:t>
            </a:r>
            <a:r>
              <a:rPr lang="en-US" sz="1000" b="1" dirty="0" smtClean="0">
                <a:solidFill>
                  <a:schemeClr val="accent6"/>
                </a:solidFill>
              </a:rPr>
              <a:t>#5</a:t>
            </a:r>
            <a:endParaRPr lang="en-US" sz="1000" b="1" dirty="0">
              <a:solidFill>
                <a:schemeClr val="accent6"/>
              </a:solidFill>
            </a:endParaRPr>
          </a:p>
          <a:p>
            <a:r>
              <a:rPr lang="en-US" dirty="0"/>
              <a:t>African elephants are the largest land mammals on the planet, and the females of this species undergo the longest pregnancy—22 months</a:t>
            </a:r>
            <a:r>
              <a:rPr lang="en-US" dirty="0" smtClean="0"/>
              <a:t>.</a:t>
            </a:r>
          </a:p>
          <a:p>
            <a:endParaRPr lang="en-US" dirty="0"/>
          </a:p>
          <a:p>
            <a:r>
              <a:rPr lang="en-US" sz="1000" b="1" dirty="0">
                <a:solidFill>
                  <a:schemeClr val="accent6"/>
                </a:solidFill>
              </a:rPr>
              <a:t>Fact </a:t>
            </a:r>
            <a:r>
              <a:rPr lang="en-US" sz="1000" b="1" dirty="0" smtClean="0">
                <a:solidFill>
                  <a:schemeClr val="accent6"/>
                </a:solidFill>
              </a:rPr>
              <a:t>#6</a:t>
            </a:r>
            <a:endParaRPr lang="en-US" sz="1000" b="1" dirty="0">
              <a:solidFill>
                <a:schemeClr val="accent6"/>
              </a:solidFill>
            </a:endParaRPr>
          </a:p>
          <a:p>
            <a:r>
              <a:rPr lang="en-US" dirty="0"/>
              <a:t>Like human toddlers, great apes, magpies and dolphins, elephants have passed the mirror test—they recognize themselves in a mirror.</a:t>
            </a:r>
          </a:p>
        </p:txBody>
      </p:sp>
      <p:sp>
        <p:nvSpPr>
          <p:cNvPr id="4" name="Title 3"/>
          <p:cNvSpPr>
            <a:spLocks noGrp="1"/>
          </p:cNvSpPr>
          <p:nvPr>
            <p:ph type="ctrTitle"/>
          </p:nvPr>
        </p:nvSpPr>
        <p:spPr/>
        <p:txBody>
          <a:bodyPr/>
          <a:lstStyle/>
          <a:p>
            <a:r>
              <a:rPr lang="en-US" dirty="0" smtClean="0"/>
              <a:t>THE </a:t>
            </a:r>
            <a:r>
              <a:rPr lang="en-US" b="1" dirty="0" smtClean="0"/>
              <a:t>FACTS</a:t>
            </a:r>
            <a:endParaRPr lang="en-US" b="1" dirty="0"/>
          </a:p>
        </p:txBody>
      </p:sp>
      <p:sp>
        <p:nvSpPr>
          <p:cNvPr id="25" name="Content Placeholder 24"/>
          <p:cNvSpPr>
            <a:spLocks noGrp="1"/>
          </p:cNvSpPr>
          <p:nvPr>
            <p:ph sz="quarter" idx="4294967295"/>
          </p:nvPr>
        </p:nvSpPr>
        <p:spPr>
          <a:xfrm>
            <a:off x="6029327" y="4472896"/>
            <a:ext cx="3114675" cy="1892300"/>
          </a:xfrm>
          <a:solidFill>
            <a:schemeClr val="tx1">
              <a:lumMod val="20000"/>
              <a:lumOff val="80000"/>
            </a:schemeClr>
          </a:solidFill>
        </p:spPr>
        <p:txBody>
          <a:bodyPr>
            <a:normAutofit/>
          </a:bodyPr>
          <a:lstStyle/>
          <a:p>
            <a:pPr marL="0" indent="0">
              <a:buNone/>
            </a:pPr>
            <a:endParaRPr lang="en-US" sz="2000" dirty="0">
              <a:solidFill>
                <a:srgbClr val="EA1E63"/>
              </a:solidFill>
            </a:endParaRPr>
          </a:p>
          <a:p>
            <a:pPr>
              <a:lnSpc>
                <a:spcPct val="80000"/>
              </a:lnSpc>
            </a:pPr>
            <a:r>
              <a:rPr lang="en-US" sz="2000" b="1" dirty="0">
                <a:solidFill>
                  <a:schemeClr val="accent6"/>
                </a:solidFill>
              </a:rPr>
              <a:t>Save the elephants </a:t>
            </a:r>
            <a:endParaRPr lang="en-US" sz="2000" b="1" dirty="0" smtClean="0">
              <a:solidFill>
                <a:schemeClr val="accent6"/>
              </a:solidFill>
            </a:endParaRPr>
          </a:p>
          <a:p>
            <a:pPr>
              <a:lnSpc>
                <a:spcPct val="80000"/>
              </a:lnSpc>
            </a:pPr>
            <a:r>
              <a:rPr lang="en-US" sz="2000" dirty="0" smtClean="0">
                <a:solidFill>
                  <a:schemeClr val="accent6"/>
                </a:solidFill>
              </a:rPr>
              <a:t>for a </a:t>
            </a:r>
            <a:r>
              <a:rPr lang="en-US" sz="2000" dirty="0">
                <a:solidFill>
                  <a:schemeClr val="accent6"/>
                </a:solidFill>
              </a:rPr>
              <a:t>better </a:t>
            </a:r>
            <a:r>
              <a:rPr lang="en-US" sz="2000" dirty="0" smtClean="0">
                <a:solidFill>
                  <a:schemeClr val="accent6"/>
                </a:solidFill>
              </a:rPr>
              <a:t>world.</a:t>
            </a:r>
            <a:endParaRPr lang="en-US" sz="2000" dirty="0">
              <a:solidFill>
                <a:schemeClr val="accent6"/>
              </a:solidFill>
            </a:endParaRPr>
          </a:p>
        </p:txBody>
      </p:sp>
      <p:sp>
        <p:nvSpPr>
          <p:cNvPr id="14" name="Content Placeholder 24"/>
          <p:cNvSpPr txBox="1">
            <a:spLocks/>
          </p:cNvSpPr>
          <p:nvPr/>
        </p:nvSpPr>
        <p:spPr>
          <a:xfrm>
            <a:off x="3102565" y="4472896"/>
            <a:ext cx="2926760" cy="1892300"/>
          </a:xfrm>
          <a:prstGeom prst="rect">
            <a:avLst/>
          </a:prstGeom>
          <a:solidFill>
            <a:schemeClr val="accent6"/>
          </a:solidFill>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600" b="1" dirty="0" smtClean="0">
              <a:solidFill>
                <a:schemeClr val="bg1"/>
              </a:solidFill>
            </a:endParaRPr>
          </a:p>
          <a:p>
            <a:r>
              <a:rPr lang="en-US" sz="1600" b="1" dirty="0" smtClean="0">
                <a:solidFill>
                  <a:schemeClr val="bg1"/>
                </a:solidFill>
              </a:rPr>
              <a:t>2014</a:t>
            </a:r>
            <a:endParaRPr lang="en-US" sz="800" dirty="0">
              <a:solidFill>
                <a:schemeClr val="bg1"/>
              </a:solidFill>
            </a:endParaRPr>
          </a:p>
          <a:p>
            <a:r>
              <a:rPr lang="en-US" sz="800" dirty="0" err="1">
                <a:solidFill>
                  <a:schemeClr val="bg1"/>
                </a:solidFill>
              </a:rPr>
              <a:t>Lorem</a:t>
            </a:r>
            <a:r>
              <a:rPr lang="en-US" sz="800" dirty="0">
                <a:solidFill>
                  <a:schemeClr val="bg1"/>
                </a:solidFill>
              </a:rPr>
              <a:t> </a:t>
            </a:r>
            <a:r>
              <a:rPr lang="en-US" sz="800" dirty="0" err="1">
                <a:solidFill>
                  <a:schemeClr val="bg1"/>
                </a:solidFill>
              </a:rPr>
              <a:t>Ipsum</a:t>
            </a:r>
            <a:r>
              <a:rPr lang="en-US" sz="800" dirty="0">
                <a:solidFill>
                  <a:schemeClr val="bg1"/>
                </a:solidFill>
              </a:rPr>
              <a:t> has been the industry's standard dummy text ever since the 1500s, when an unknown printer took a galley of type and scrambled it to make a type specimen book.</a:t>
            </a:r>
          </a:p>
          <a:p>
            <a:endParaRPr lang="en-US" sz="2000" dirty="0">
              <a:solidFill>
                <a:schemeClr val="accent6"/>
              </a:solidFill>
            </a:endParaRPr>
          </a:p>
        </p:txBody>
      </p:sp>
      <p:pic>
        <p:nvPicPr>
          <p:cNvPr id="3" name="Рисунок 2"/>
          <p:cNvPicPr>
            <a:picLocks noGrp="1" noChangeAspect="1"/>
          </p:cNvPicPr>
          <p:nvPr>
            <p:ph type="pic" sz="quarter" idx="24"/>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l="3990" r="3990"/>
          <a:stretch>
            <a:fillRect/>
          </a:stretch>
        </p:blipFill>
        <p:spPr/>
      </p:pic>
    </p:spTree>
    <p:extLst>
      <p:ext uri="{BB962C8B-B14F-4D97-AF65-F5344CB8AC3E}">
        <p14:creationId xmlns:p14="http://schemas.microsoft.com/office/powerpoint/2010/main" val="13791145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uiExpand="1"/>
      <p:bldP spid="23" grpId="0" uiExpand="1"/>
      <p:bldP spid="25"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a:stretch>
            <a:fillRect/>
          </a:stretch>
        </p:blipFill>
        <p:spPr/>
      </p:pic>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b="1" dirty="0" smtClean="0">
                <a:solidFill>
                  <a:srgbClr val="FFFFFF"/>
                </a:solidFill>
                <a:latin typeface="Open Sans"/>
                <a:cs typeface="Open Sans"/>
              </a:rPr>
              <a:t>ICON </a:t>
            </a:r>
            <a:r>
              <a:rPr lang="en-US" sz="3000" dirty="0" smtClean="0">
                <a:solidFill>
                  <a:srgbClr val="FFFFFF"/>
                </a:solidFill>
                <a:latin typeface="Open Sans"/>
                <a:cs typeface="Open Sans"/>
              </a:rPr>
              <a:t>LIBRARY</a:t>
            </a:r>
            <a:endParaRPr lang="en-US" sz="3000"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8</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Tree>
    <p:extLst>
      <p:ext uri="{BB962C8B-B14F-4D97-AF65-F5344CB8AC3E}">
        <p14:creationId xmlns:p14="http://schemas.microsoft.com/office/powerpoint/2010/main" val="23014927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185" y="1729317"/>
            <a:ext cx="8245139" cy="4708981"/>
          </a:xfrm>
          <a:prstGeom prst="rect">
            <a:avLst/>
          </a:prstGeom>
          <a:noFill/>
        </p:spPr>
        <p:txBody>
          <a:bodyPr wrap="square" rtlCol="0">
            <a:spAutoFit/>
          </a:bodyPr>
          <a:lstStyle/>
          <a:p>
            <a:pPr algn="just"/>
            <a:r>
              <a:rPr lang="en-US" sz="2500" dirty="0" smtClean="0">
                <a:solidFill>
                  <a:schemeClr val="tx2"/>
                </a:solidFill>
                <a:latin typeface="Entypo"/>
                <a:cs typeface="Entypo"/>
              </a:rPr>
              <a:t>📞 📱   ✉ 🔿 ✎ ✒ 📎    ➦ 👤 👥       ➢ 🎯   ♥ ♡ ★ ☆ 👍 👎   ❞ ⌂  🔍 🔦  🔔 🔗 ⚑ ⚙ ⚒ 🏆  📷 📣 ☽ 🎨 🍂 ♪ ♫ 💥 🎓 📕 📰 👜 ✈   🕔 🎤 📅 ⚡ ⛈ 💧 💿 💼 💨 ⏳ 🛇 🎔  🔑 🔋 📾  📽 ☕ 🚀  🛆 🛈 🌎 ⌨        🔅 🔆 ◑  💻 ∞ 💡 💳 📸 ✇ 📋  📦 🎫  📶 📿 💦  📈 ◴ 📊🔾 🔒 🔓   ✓ ❌ ⊟ ⊞ ❎ ⊖ ⊕ ✖ ⌫ 🚫 ℹ  ❓  ⚠ 🔄 ⟳ ⟲ 🔀 🔙 ↳  🔁  ↰ ⇆   ⚏ ☰ 📄     🌄 🎬 🎵 📁   📤 📥 💾  ☁  🔖 📑 📖 ▶ ‖ ● ■ ⏩ ⏪ ⏮ ⏭   ⏷ 🔊 🔇 🕨 🕩 🕪 🕫 🕬     ⬅ ⬇ ⬆ ➡     ◂ ▾ ▴ ▸     ← ↓ ↑ →  ⏶ ⏵ ⏴ 🕅 🕆 🕇 🕈 🕉 🕊 🕋 🕌 🕍 🕎 🕏 🗹 🗺</a:t>
            </a:r>
            <a:endParaRPr lang="en-US" sz="2500" dirty="0">
              <a:solidFill>
                <a:schemeClr val="tx2"/>
              </a:solidFill>
              <a:latin typeface="Entypo"/>
              <a:cs typeface="Entypo"/>
            </a:endParaRPr>
          </a:p>
        </p:txBody>
      </p:sp>
      <p:sp>
        <p:nvSpPr>
          <p:cNvPr id="3" name="Title 2"/>
          <p:cNvSpPr>
            <a:spLocks noGrp="1"/>
          </p:cNvSpPr>
          <p:nvPr>
            <p:ph type="ctrTitle"/>
          </p:nvPr>
        </p:nvSpPr>
        <p:spPr/>
        <p:txBody>
          <a:bodyPr/>
          <a:lstStyle/>
          <a:p>
            <a:r>
              <a:rPr lang="en-US" dirty="0" smtClean="0"/>
              <a:t>200+ </a:t>
            </a:r>
            <a:br>
              <a:rPr lang="en-US" dirty="0" smtClean="0"/>
            </a:br>
            <a:r>
              <a:rPr lang="en-US" b="1" dirty="0" smtClean="0"/>
              <a:t>THE ENTYPO</a:t>
            </a:r>
            <a:endParaRPr lang="en-US" b="1" dirty="0"/>
          </a:p>
        </p:txBody>
      </p:sp>
    </p:spTree>
    <p:extLst>
      <p:ext uri="{BB962C8B-B14F-4D97-AF65-F5344CB8AC3E}">
        <p14:creationId xmlns:p14="http://schemas.microsoft.com/office/powerpoint/2010/main" val="25304570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185" y="1712948"/>
            <a:ext cx="8245139" cy="3170099"/>
          </a:xfrm>
          <a:prstGeom prst="rect">
            <a:avLst/>
          </a:prstGeom>
          <a:noFill/>
        </p:spPr>
        <p:txBody>
          <a:bodyPr wrap="square" rtlCol="0">
            <a:spAutoFit/>
          </a:bodyPr>
          <a:lstStyle/>
          <a:p>
            <a:pPr algn="just"/>
            <a:r>
              <a:rPr lang="en-US" sz="5000" dirty="0" smtClean="0">
                <a:solidFill>
                  <a:schemeClr val="tx2"/>
                </a:solidFill>
                <a:latin typeface="EntypoSocial"/>
                <a:cs typeface="EntypoSocial"/>
              </a:rPr>
              <a:t>                                            </a:t>
            </a:r>
            <a:endParaRPr lang="en-US" sz="5000" dirty="0">
              <a:solidFill>
                <a:schemeClr val="tx2"/>
              </a:solidFill>
              <a:latin typeface="EntypoSocial"/>
              <a:cs typeface="EntypoSocial"/>
            </a:endParaRPr>
          </a:p>
        </p:txBody>
      </p:sp>
      <p:sp>
        <p:nvSpPr>
          <p:cNvPr id="2" name="Title 1"/>
          <p:cNvSpPr>
            <a:spLocks noGrp="1"/>
          </p:cNvSpPr>
          <p:nvPr>
            <p:ph type="ctrTitle"/>
          </p:nvPr>
        </p:nvSpPr>
        <p:spPr/>
        <p:txBody>
          <a:bodyPr/>
          <a:lstStyle/>
          <a:p>
            <a:r>
              <a:rPr lang="en-US" dirty="0" smtClean="0"/>
              <a:t>45</a:t>
            </a:r>
            <a:br>
              <a:rPr lang="en-US" dirty="0" smtClean="0"/>
            </a:br>
            <a:r>
              <a:rPr lang="en-US" b="1" dirty="0" smtClean="0"/>
              <a:t>THE SOCIAL </a:t>
            </a:r>
            <a:endParaRPr lang="en-US" b="1" dirty="0"/>
          </a:p>
        </p:txBody>
      </p:sp>
    </p:spTree>
    <p:extLst>
      <p:ext uri="{BB962C8B-B14F-4D97-AF65-F5344CB8AC3E}">
        <p14:creationId xmlns:p14="http://schemas.microsoft.com/office/powerpoint/2010/main" val="2057795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7"/>
          </p:nvPr>
        </p:nvSpPr>
        <p:spPr>
          <a:xfrm>
            <a:off x="812800" y="4081075"/>
            <a:ext cx="2171700" cy="2369821"/>
          </a:xfrm>
        </p:spPr>
        <p:txBody>
          <a:bodyPr>
            <a:noAutofit/>
          </a:bodyPr>
          <a:lstStyle/>
          <a:p>
            <a:r>
              <a:rPr lang="en-US" sz="1000" b="1" dirty="0" smtClean="0">
                <a:solidFill>
                  <a:schemeClr val="accent6"/>
                </a:solidFill>
              </a:rPr>
              <a:t>Fact #1</a:t>
            </a:r>
          </a:p>
          <a:p>
            <a:r>
              <a:rPr lang="en-US" dirty="0"/>
              <a:t>Stories of African elephants getting drunk from the fermented fruit of the </a:t>
            </a:r>
            <a:r>
              <a:rPr lang="en-US" dirty="0" err="1"/>
              <a:t>marula</a:t>
            </a:r>
            <a:r>
              <a:rPr lang="en-US" dirty="0"/>
              <a:t> tree are not true, a study concluded. </a:t>
            </a:r>
            <a:endParaRPr lang="en-US" dirty="0" smtClean="0"/>
          </a:p>
          <a:p>
            <a:endParaRPr lang="en-US" dirty="0"/>
          </a:p>
          <a:p>
            <a:r>
              <a:rPr lang="en-US" sz="1000" b="1" dirty="0">
                <a:solidFill>
                  <a:schemeClr val="accent6"/>
                </a:solidFill>
              </a:rPr>
              <a:t>Fact </a:t>
            </a:r>
            <a:r>
              <a:rPr lang="en-US" sz="1000" b="1" dirty="0" smtClean="0">
                <a:solidFill>
                  <a:schemeClr val="accent6"/>
                </a:solidFill>
              </a:rPr>
              <a:t>#2</a:t>
            </a:r>
            <a:endParaRPr lang="en-US" sz="1000" b="1" dirty="0">
              <a:solidFill>
                <a:schemeClr val="accent6"/>
              </a:solidFill>
            </a:endParaRPr>
          </a:p>
          <a:p>
            <a:r>
              <a:rPr lang="en-US" dirty="0"/>
              <a:t>Despite their size, elephants can be turned off by the smallest </a:t>
            </a:r>
            <a:r>
              <a:rPr lang="en-US" dirty="0" smtClean="0"/>
              <a:t>of critters</a:t>
            </a:r>
            <a:r>
              <a:rPr lang="en-US" dirty="0"/>
              <a:t>. One study found that they avoid</a:t>
            </a:r>
          </a:p>
        </p:txBody>
      </p:sp>
      <p:sp>
        <p:nvSpPr>
          <p:cNvPr id="22" name="Text Placeholder 21"/>
          <p:cNvSpPr>
            <a:spLocks noGrp="1"/>
          </p:cNvSpPr>
          <p:nvPr>
            <p:ph type="body" sz="quarter" idx="18"/>
          </p:nvPr>
        </p:nvSpPr>
        <p:spPr>
          <a:xfrm>
            <a:off x="3667918" y="4081075"/>
            <a:ext cx="2226377" cy="2369821"/>
          </a:xfrm>
        </p:spPr>
        <p:txBody>
          <a:bodyPr/>
          <a:lstStyle/>
          <a:p>
            <a:r>
              <a:rPr lang="en-US" sz="1000" b="1" dirty="0" smtClean="0">
                <a:solidFill>
                  <a:schemeClr val="accent6"/>
                </a:solidFill>
              </a:rPr>
              <a:t>Fact #3</a:t>
            </a:r>
            <a:endParaRPr lang="en-US" sz="1000" b="1" dirty="0">
              <a:solidFill>
                <a:schemeClr val="accent6"/>
              </a:solidFill>
            </a:endParaRPr>
          </a:p>
          <a:p>
            <a:r>
              <a:rPr lang="en-US" dirty="0"/>
              <a:t>Male elephants leave the matriarch groups between age 12 and 15. But they aren’t </a:t>
            </a:r>
            <a:r>
              <a:rPr lang="en-US" dirty="0" smtClean="0"/>
              <a:t>loners - they </a:t>
            </a:r>
            <a:r>
              <a:rPr lang="en-US" dirty="0"/>
              <a:t>live in all-male groups. </a:t>
            </a:r>
            <a:endParaRPr lang="en-US" dirty="0" smtClean="0"/>
          </a:p>
          <a:p>
            <a:endParaRPr lang="en-US" dirty="0"/>
          </a:p>
          <a:p>
            <a:r>
              <a:rPr lang="en-US" sz="1000" b="1" dirty="0">
                <a:solidFill>
                  <a:schemeClr val="accent6"/>
                </a:solidFill>
              </a:rPr>
              <a:t>Fact </a:t>
            </a:r>
            <a:r>
              <a:rPr lang="en-US" sz="1000" b="1" dirty="0" smtClean="0">
                <a:solidFill>
                  <a:schemeClr val="accent6"/>
                </a:solidFill>
              </a:rPr>
              <a:t>#4</a:t>
            </a:r>
            <a:endParaRPr lang="en-US" sz="1000" b="1" dirty="0">
              <a:solidFill>
                <a:schemeClr val="accent6"/>
              </a:solidFill>
            </a:endParaRPr>
          </a:p>
          <a:p>
            <a:r>
              <a:rPr lang="en-US" dirty="0"/>
              <a:t>Elephants don’t like peanuts. They don’t eat them in the wild, and zoos don’t feed them to their captive elephants.</a:t>
            </a:r>
          </a:p>
        </p:txBody>
      </p:sp>
      <p:sp>
        <p:nvSpPr>
          <p:cNvPr id="23" name="Text Placeholder 22"/>
          <p:cNvSpPr>
            <a:spLocks noGrp="1"/>
          </p:cNvSpPr>
          <p:nvPr>
            <p:ph type="body" sz="quarter" idx="19"/>
          </p:nvPr>
        </p:nvSpPr>
        <p:spPr>
          <a:xfrm>
            <a:off x="6487886" y="4081075"/>
            <a:ext cx="2319938" cy="2369821"/>
          </a:xfrm>
        </p:spPr>
        <p:txBody>
          <a:bodyPr>
            <a:normAutofit/>
          </a:bodyPr>
          <a:lstStyle/>
          <a:p>
            <a:r>
              <a:rPr lang="en-US" sz="1000" b="1" dirty="0">
                <a:solidFill>
                  <a:schemeClr val="accent6"/>
                </a:solidFill>
              </a:rPr>
              <a:t>Fact </a:t>
            </a:r>
            <a:r>
              <a:rPr lang="en-US" sz="1000" b="1" dirty="0" smtClean="0">
                <a:solidFill>
                  <a:schemeClr val="accent6"/>
                </a:solidFill>
              </a:rPr>
              <a:t>#5</a:t>
            </a:r>
            <a:endParaRPr lang="en-US" sz="1000" b="1" dirty="0">
              <a:solidFill>
                <a:schemeClr val="accent6"/>
              </a:solidFill>
            </a:endParaRPr>
          </a:p>
          <a:p>
            <a:r>
              <a:rPr lang="en-US" dirty="0"/>
              <a:t>Elephants can get sunburned, so they take care to protect themselves. “Elephants will throw sand on their backs and on their head. </a:t>
            </a:r>
            <a:endParaRPr lang="en-US" dirty="0" smtClean="0"/>
          </a:p>
          <a:p>
            <a:endParaRPr lang="en-US" dirty="0" smtClean="0"/>
          </a:p>
          <a:p>
            <a:r>
              <a:rPr lang="en-US" sz="1500" b="1" dirty="0">
                <a:solidFill>
                  <a:schemeClr val="accent6"/>
                </a:solidFill>
              </a:rPr>
              <a:t>Save the elephants </a:t>
            </a:r>
            <a:r>
              <a:rPr lang="en-US" sz="1500" dirty="0">
                <a:solidFill>
                  <a:schemeClr val="accent6"/>
                </a:solidFill>
              </a:rPr>
              <a:t>for a better world</a:t>
            </a:r>
            <a:r>
              <a:rPr lang="en-US" sz="1500" dirty="0" smtClean="0">
                <a:solidFill>
                  <a:schemeClr val="accent6"/>
                </a:solidFill>
              </a:rPr>
              <a:t>.</a:t>
            </a:r>
            <a:endParaRPr lang="en-US" sz="1500" dirty="0">
              <a:solidFill>
                <a:schemeClr val="accent6"/>
              </a:solidFill>
            </a:endParaRPr>
          </a:p>
        </p:txBody>
      </p:sp>
      <p:sp>
        <p:nvSpPr>
          <p:cNvPr id="20" name="Subtitle 19"/>
          <p:cNvSpPr>
            <a:spLocks noGrp="1"/>
          </p:cNvSpPr>
          <p:nvPr>
            <p:ph type="subTitle" idx="1"/>
          </p:nvPr>
        </p:nvSpPr>
        <p:spPr/>
        <p:txBody>
          <a:bodyPr>
            <a:noAutofit/>
          </a:bodyPr>
          <a:lstStyle/>
          <a:p>
            <a:r>
              <a:rPr lang="en-US" sz="1200" i="1" dirty="0">
                <a:solidFill>
                  <a:srgbClr val="404040"/>
                </a:solidFill>
                <a:latin typeface="Georgia"/>
                <a:cs typeface="Georgia"/>
              </a:rPr>
              <a:t>Female elephants live in groups of about 15 animals, all related and led by a matriarch, usually the oldest in the group. She’ll decide where and when they move and rest, day to day and season to season.</a:t>
            </a:r>
          </a:p>
        </p:txBody>
      </p:sp>
      <p:grpSp>
        <p:nvGrpSpPr>
          <p:cNvPr id="4" name="Group 3"/>
          <p:cNvGrpSpPr/>
          <p:nvPr/>
        </p:nvGrpSpPr>
        <p:grpSpPr>
          <a:xfrm>
            <a:off x="321834" y="4075342"/>
            <a:ext cx="436076" cy="1491336"/>
            <a:chOff x="321834" y="3056506"/>
            <a:chExt cx="436076" cy="1118502"/>
          </a:xfrm>
        </p:grpSpPr>
        <p:sp>
          <p:nvSpPr>
            <p:cNvPr id="11" name="Text Placeholder 4"/>
            <p:cNvSpPr txBox="1">
              <a:spLocks/>
            </p:cNvSpPr>
            <p:nvPr/>
          </p:nvSpPr>
          <p:spPr>
            <a:xfrm>
              <a:off x="321834" y="3056506"/>
              <a:ext cx="436076"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50000"/>
                </a:lnSpc>
                <a:buNone/>
              </a:pPr>
              <a:r>
                <a:rPr lang="en-US" sz="4000" dirty="0">
                  <a:solidFill>
                    <a:schemeClr val="accent6"/>
                  </a:solidFill>
                  <a:latin typeface="Entypo"/>
                  <a:cs typeface="Entypo"/>
                </a:rPr>
                <a:t>💨</a:t>
              </a:r>
              <a:endParaRPr lang="en-US" sz="4000" dirty="0">
                <a:solidFill>
                  <a:schemeClr val="accent6"/>
                </a:solidFill>
              </a:endParaRPr>
            </a:p>
          </p:txBody>
        </p:sp>
        <p:sp>
          <p:nvSpPr>
            <p:cNvPr id="12" name="Text Placeholder 4"/>
            <p:cNvSpPr txBox="1">
              <a:spLocks/>
            </p:cNvSpPr>
            <p:nvPr/>
          </p:nvSpPr>
          <p:spPr>
            <a:xfrm>
              <a:off x="321834" y="3836432"/>
              <a:ext cx="436076"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50000"/>
                </a:lnSpc>
                <a:buNone/>
              </a:pPr>
              <a:r>
                <a:rPr lang="en-US" sz="4000" dirty="0">
                  <a:solidFill>
                    <a:schemeClr val="accent6"/>
                  </a:solidFill>
                  <a:latin typeface="Entypo"/>
                  <a:cs typeface="Entypo"/>
                </a:rPr>
                <a:t></a:t>
              </a:r>
              <a:endParaRPr lang="en-US" sz="4000" dirty="0">
                <a:solidFill>
                  <a:schemeClr val="accent6"/>
                </a:solidFill>
              </a:endParaRPr>
            </a:p>
          </p:txBody>
        </p:sp>
      </p:grpSp>
      <p:grpSp>
        <p:nvGrpSpPr>
          <p:cNvPr id="5" name="Group 4"/>
          <p:cNvGrpSpPr/>
          <p:nvPr/>
        </p:nvGrpSpPr>
        <p:grpSpPr>
          <a:xfrm>
            <a:off x="3231841" y="4093888"/>
            <a:ext cx="436076" cy="1491336"/>
            <a:chOff x="3231841" y="3070416"/>
            <a:chExt cx="436076" cy="1118502"/>
          </a:xfrm>
        </p:grpSpPr>
        <p:sp>
          <p:nvSpPr>
            <p:cNvPr id="13" name="Text Placeholder 4"/>
            <p:cNvSpPr txBox="1">
              <a:spLocks/>
            </p:cNvSpPr>
            <p:nvPr/>
          </p:nvSpPr>
          <p:spPr>
            <a:xfrm>
              <a:off x="3231841" y="3070416"/>
              <a:ext cx="436076"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50000"/>
                </a:lnSpc>
                <a:buNone/>
              </a:pPr>
              <a:r>
                <a:rPr lang="en-US" sz="4000" dirty="0">
                  <a:solidFill>
                    <a:schemeClr val="accent6"/>
                  </a:solidFill>
                  <a:latin typeface="Entypo"/>
                  <a:cs typeface="Entypo"/>
                </a:rPr>
                <a:t>📦</a:t>
              </a:r>
              <a:endParaRPr lang="en-US" sz="4000" dirty="0">
                <a:solidFill>
                  <a:schemeClr val="accent6"/>
                </a:solidFill>
              </a:endParaRPr>
            </a:p>
          </p:txBody>
        </p:sp>
        <p:sp>
          <p:nvSpPr>
            <p:cNvPr id="14" name="Text Placeholder 4"/>
            <p:cNvSpPr txBox="1">
              <a:spLocks/>
            </p:cNvSpPr>
            <p:nvPr/>
          </p:nvSpPr>
          <p:spPr>
            <a:xfrm>
              <a:off x="3231841" y="3850342"/>
              <a:ext cx="436076"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50000"/>
                </a:lnSpc>
                <a:buNone/>
              </a:pPr>
              <a:r>
                <a:rPr lang="en-US" sz="4000" dirty="0">
                  <a:solidFill>
                    <a:schemeClr val="accent6"/>
                  </a:solidFill>
                  <a:latin typeface="Entypo"/>
                  <a:cs typeface="Entypo"/>
                </a:rPr>
                <a:t>🔊</a:t>
              </a:r>
              <a:endParaRPr lang="en-US" sz="4000" dirty="0">
                <a:solidFill>
                  <a:schemeClr val="accent6"/>
                </a:solidFill>
              </a:endParaRPr>
            </a:p>
          </p:txBody>
        </p:sp>
      </p:grpSp>
      <p:sp>
        <p:nvSpPr>
          <p:cNvPr id="15" name="Text Placeholder 4"/>
          <p:cNvSpPr txBox="1">
            <a:spLocks/>
          </p:cNvSpPr>
          <p:nvPr/>
        </p:nvSpPr>
        <p:spPr>
          <a:xfrm>
            <a:off x="6140888" y="4071371"/>
            <a:ext cx="436076" cy="451435"/>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50000"/>
              </a:lnSpc>
              <a:buNone/>
            </a:pPr>
            <a:r>
              <a:rPr lang="en-US" sz="4000" dirty="0">
                <a:solidFill>
                  <a:schemeClr val="accent6"/>
                </a:solidFill>
                <a:latin typeface="Entypo"/>
                <a:cs typeface="Entypo"/>
              </a:rPr>
              <a:t>📣</a:t>
            </a:r>
            <a:endParaRPr lang="en-US" sz="4000" dirty="0">
              <a:solidFill>
                <a:schemeClr val="accent6"/>
              </a:solidFill>
            </a:endParaRPr>
          </a:p>
        </p:txBody>
      </p:sp>
      <p:pic>
        <p:nvPicPr>
          <p:cNvPr id="6" name="Рисунок 5"/>
          <p:cNvPicPr>
            <a:picLocks noGrp="1" noChangeAspect="1"/>
          </p:cNvPicPr>
          <p:nvPr>
            <p:ph type="pic" sz="quarter" idx="21"/>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t="26431" b="26431"/>
          <a:stretch>
            <a:fillRect/>
          </a:stretch>
        </p:blipFill>
        <p:spPr/>
      </p:pic>
    </p:spTree>
    <p:extLst>
      <p:ext uri="{BB962C8B-B14F-4D97-AF65-F5344CB8AC3E}">
        <p14:creationId xmlns:p14="http://schemas.microsoft.com/office/powerpoint/2010/main" val="33877222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p:bldP spid="22" grpId="0"/>
      <p:bldP spid="23" grpId="0"/>
      <p:bldP spid="20" grpId="0" build="p"/>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19"/>
          </p:nvPr>
        </p:nvSpPr>
        <p:spPr>
          <a:xfrm>
            <a:off x="6487886" y="4081075"/>
            <a:ext cx="2319938" cy="2369821"/>
          </a:xfrm>
        </p:spPr>
        <p:txBody>
          <a:bodyPr>
            <a:normAutofit/>
          </a:bodyPr>
          <a:lstStyle/>
          <a:p>
            <a:r>
              <a:rPr lang="en-US" sz="1000" b="1" dirty="0" smtClean="0">
                <a:solidFill>
                  <a:schemeClr val="accent6"/>
                </a:solidFill>
              </a:rPr>
              <a:t>DESCRIPTION</a:t>
            </a:r>
            <a:endParaRPr lang="en-US" sz="1000" b="1" dirty="0">
              <a:solidFill>
                <a:schemeClr val="accent6"/>
              </a:solidFill>
            </a:endParaRPr>
          </a:p>
          <a:p>
            <a:r>
              <a:rPr lang="en-US" dirty="0"/>
              <a:t>Elephants can get sunburned, so they take care to protect themselves. “Elephants will throw sand on their backs and on their head. </a:t>
            </a:r>
            <a:endParaRPr lang="en-US" dirty="0" smtClean="0"/>
          </a:p>
          <a:p>
            <a:endParaRPr lang="en-US" dirty="0" smtClean="0"/>
          </a:p>
          <a:p>
            <a:r>
              <a:rPr lang="en-US" sz="1500" b="1" dirty="0">
                <a:solidFill>
                  <a:schemeClr val="accent6"/>
                </a:solidFill>
              </a:rPr>
              <a:t>Save the elephants </a:t>
            </a:r>
            <a:r>
              <a:rPr lang="en-US" sz="1500" dirty="0">
                <a:solidFill>
                  <a:schemeClr val="accent6"/>
                </a:solidFill>
              </a:rPr>
              <a:t>for a better world</a:t>
            </a:r>
            <a:r>
              <a:rPr lang="en-US" sz="1500" dirty="0" smtClean="0">
                <a:solidFill>
                  <a:schemeClr val="accent6"/>
                </a:solidFill>
              </a:rPr>
              <a:t>.</a:t>
            </a:r>
            <a:endParaRPr lang="en-US" sz="1500" dirty="0">
              <a:solidFill>
                <a:schemeClr val="accent6"/>
              </a:solidFill>
            </a:endParaRPr>
          </a:p>
        </p:txBody>
      </p:sp>
      <p:sp>
        <p:nvSpPr>
          <p:cNvPr id="20" name="Subtitle 19"/>
          <p:cNvSpPr>
            <a:spLocks noGrp="1"/>
          </p:cNvSpPr>
          <p:nvPr>
            <p:ph type="subTitle" idx="1"/>
          </p:nvPr>
        </p:nvSpPr>
        <p:spPr/>
        <p:txBody>
          <a:bodyPr>
            <a:noAutofit/>
          </a:bodyPr>
          <a:lstStyle/>
          <a:p>
            <a:r>
              <a:rPr lang="en-US" sz="1200" i="1" dirty="0">
                <a:solidFill>
                  <a:srgbClr val="404040"/>
                </a:solidFill>
                <a:latin typeface="Georgia"/>
                <a:cs typeface="Georgia"/>
              </a:rPr>
              <a:t>Female elephants live in groups of about 15 animals, all related and led by a matriarch, usually the oldest in the group. She’ll decide where and when they move and rest, day to day and season to season.</a:t>
            </a:r>
          </a:p>
        </p:txBody>
      </p:sp>
      <p:graphicFrame>
        <p:nvGraphicFramePr>
          <p:cNvPr id="16" name="Table 301"/>
          <p:cNvGraphicFramePr/>
          <p:nvPr>
            <p:extLst>
              <p:ext uri="{D42A27DB-BD31-4B8C-83A1-F6EECF244321}">
                <p14:modId xmlns:p14="http://schemas.microsoft.com/office/powerpoint/2010/main" val="194219224"/>
              </p:ext>
            </p:extLst>
          </p:nvPr>
        </p:nvGraphicFramePr>
        <p:xfrm>
          <a:off x="342900" y="4157551"/>
          <a:ext cx="5654178" cy="1878620"/>
        </p:xfrm>
        <a:graphic>
          <a:graphicData uri="http://schemas.openxmlformats.org/drawingml/2006/table">
            <a:tbl>
              <a:tblPr firstRow="1" firstCol="1" bandRow="1">
                <a:tableStyleId>{93296810-A885-4BE3-A3E7-6D5BEEA58F35}</a:tableStyleId>
              </a:tblPr>
              <a:tblGrid>
                <a:gridCol w="942363"/>
                <a:gridCol w="942363"/>
                <a:gridCol w="942363"/>
                <a:gridCol w="942363"/>
                <a:gridCol w="942363"/>
                <a:gridCol w="942363"/>
              </a:tblGrid>
              <a:tr h="375724">
                <a:tc>
                  <a:txBody>
                    <a:bodyPr/>
                    <a:lstStyle/>
                    <a:p>
                      <a:pPr lvl="0" algn="ctr">
                        <a:defRPr b="0" i="0">
                          <a:solidFill>
                            <a:srgbClr val="000000"/>
                          </a:solidFill>
                        </a:defRPr>
                      </a:pPr>
                      <a:r>
                        <a:rPr sz="1100" b="1" dirty="0">
                          <a:solidFill>
                            <a:schemeClr val="bg2"/>
                          </a:solidFill>
                          <a:latin typeface="Open Sans"/>
                          <a:cs typeface="Open Sans"/>
                        </a:rPr>
                        <a:t>NAME</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JANUARY</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FEBUARY</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MARCH</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APRIL</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MAY</a:t>
                      </a:r>
                      <a:endParaRPr sz="1100" b="1" dirty="0">
                        <a:solidFill>
                          <a:srgbClr val="FFFFFF"/>
                        </a:solidFill>
                        <a:latin typeface="Open Sans"/>
                        <a:ea typeface="Open Sans"/>
                        <a:cs typeface="Open Sans"/>
                      </a:endParaRPr>
                    </a:p>
                  </a:txBody>
                  <a:tcPr marL="23813" marR="23813" marT="31751" marB="31751" anchor="ctr" horzOverflow="overflow"/>
                </a:tc>
              </a:tr>
              <a:tr h="375724">
                <a:tc>
                  <a:txBody>
                    <a:bodyPr/>
                    <a:lstStyle/>
                    <a:p>
                      <a:pPr lvl="0" algn="ctr">
                        <a:defRPr b="0" i="0">
                          <a:solidFill>
                            <a:srgbClr val="000000"/>
                          </a:solidFill>
                        </a:defRPr>
                      </a:pPr>
                      <a:r>
                        <a:rPr sz="1100" b="1" dirty="0">
                          <a:solidFill>
                            <a:schemeClr val="bg2"/>
                          </a:solidFill>
                          <a:latin typeface="Open Sans"/>
                          <a:cs typeface="Open Sans"/>
                        </a:rPr>
                        <a:t>JOHN</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$2,000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$1,800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$3,100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$3,000</a:t>
                      </a:r>
                      <a:endParaRPr sz="1100" b="1">
                        <a:solidFill>
                          <a:srgbClr val="535353"/>
                        </a:solidFill>
                        <a:latin typeface="Open Sans"/>
                        <a:ea typeface="Open Sans"/>
                        <a:cs typeface="Open Sans"/>
                      </a:endParaRPr>
                    </a:p>
                  </a:txBody>
                  <a:tcPr marL="23813" marR="23813" marT="31751" marB="31751" anchor="ctr" horzOverflow="overflow"/>
                </a:tc>
              </a:tr>
              <a:tr h="375724">
                <a:tc>
                  <a:txBody>
                    <a:bodyPr/>
                    <a:lstStyle/>
                    <a:p>
                      <a:pPr lvl="0" algn="ctr">
                        <a:defRPr b="0" i="0">
                          <a:solidFill>
                            <a:srgbClr val="000000"/>
                          </a:solidFill>
                        </a:defRPr>
                      </a:pPr>
                      <a:r>
                        <a:rPr sz="1100" b="1" dirty="0">
                          <a:solidFill>
                            <a:schemeClr val="bg2"/>
                          </a:solidFill>
                          <a:latin typeface="Open Sans"/>
                          <a:cs typeface="Open Sans"/>
                        </a:rPr>
                        <a:t>ALEX</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$2,300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$2,000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$900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$500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$3,000</a:t>
                      </a:r>
                      <a:endParaRPr sz="1100" b="1">
                        <a:solidFill>
                          <a:srgbClr val="535353"/>
                        </a:solidFill>
                        <a:latin typeface="Open Sans"/>
                        <a:ea typeface="Open Sans"/>
                        <a:cs typeface="Open Sans"/>
                      </a:endParaRPr>
                    </a:p>
                  </a:txBody>
                  <a:tcPr marL="23813" marR="23813" marT="31751" marB="31751" anchor="ctr" horzOverflow="overflow"/>
                </a:tc>
              </a:tr>
              <a:tr h="375724">
                <a:tc>
                  <a:txBody>
                    <a:bodyPr/>
                    <a:lstStyle/>
                    <a:p>
                      <a:pPr lvl="0" algn="ctr">
                        <a:defRPr b="0" i="0">
                          <a:solidFill>
                            <a:srgbClr val="000000"/>
                          </a:solidFill>
                        </a:defRPr>
                      </a:pPr>
                      <a:r>
                        <a:rPr sz="1100" b="1" dirty="0">
                          <a:solidFill>
                            <a:schemeClr val="bg2"/>
                          </a:solidFill>
                          <a:latin typeface="Open Sans"/>
                          <a:cs typeface="Open Sans"/>
                        </a:rPr>
                        <a:t>JENNY</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$5,000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$2,100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$800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$2,400</a:t>
                      </a:r>
                      <a:endParaRPr sz="1100" b="1" dirty="0">
                        <a:solidFill>
                          <a:srgbClr val="535353"/>
                        </a:solidFill>
                        <a:latin typeface="Open Sans"/>
                        <a:ea typeface="Open Sans"/>
                        <a:cs typeface="Open Sans"/>
                      </a:endParaRPr>
                    </a:p>
                  </a:txBody>
                  <a:tcPr marL="23813" marR="23813" marT="31751" marB="31751" anchor="ctr" horzOverflow="overflow"/>
                </a:tc>
              </a:tr>
              <a:tr h="375724">
                <a:tc>
                  <a:txBody>
                    <a:bodyPr/>
                    <a:lstStyle/>
                    <a:p>
                      <a:pPr lvl="0" algn="ctr">
                        <a:defRPr b="0" i="0">
                          <a:solidFill>
                            <a:srgbClr val="000000"/>
                          </a:solidFill>
                        </a:defRPr>
                      </a:pPr>
                      <a:r>
                        <a:rPr sz="1100" b="1" dirty="0">
                          <a:solidFill>
                            <a:schemeClr val="bg2"/>
                          </a:solidFill>
                          <a:latin typeface="Open Sans"/>
                          <a:cs typeface="Open Sans"/>
                        </a:rPr>
                        <a:t>GEORGE</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$2,300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$500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$359</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$890</a:t>
                      </a:r>
                      <a:endParaRPr sz="1100" b="1" dirty="0">
                        <a:solidFill>
                          <a:srgbClr val="535353"/>
                        </a:solidFill>
                        <a:latin typeface="Open Sans"/>
                        <a:ea typeface="Open Sans"/>
                        <a:cs typeface="Open Sans"/>
                      </a:endParaRPr>
                    </a:p>
                  </a:txBody>
                  <a:tcPr marL="23813" marR="23813" marT="31751" marB="31751" anchor="ctr" horzOverflow="overflow"/>
                </a:tc>
              </a:tr>
            </a:tbl>
          </a:graphicData>
        </a:graphic>
      </p:graphicFrame>
      <p:pic>
        <p:nvPicPr>
          <p:cNvPr id="3" name="Рисунок 2"/>
          <p:cNvPicPr>
            <a:picLocks noGrp="1" noChangeAspect="1"/>
          </p:cNvPicPr>
          <p:nvPr>
            <p:ph type="pic" sz="quarter" idx="21"/>
          </p:nvPr>
        </p:nvPicPr>
        <p:blipFill>
          <a:blip r:embed="rId2">
            <a:grayscl/>
            <a:extLst>
              <a:ext uri="{28A0092B-C50C-407E-A947-70E740481C1C}">
                <a14:useLocalDpi xmlns:a14="http://schemas.microsoft.com/office/drawing/2010/main" val="0"/>
              </a:ext>
            </a:extLst>
          </a:blip>
          <a:srcRect t="26432" b="26432"/>
          <a:stretch>
            <a:fillRect/>
          </a:stretch>
        </p:blipFill>
        <p:spPr/>
      </p:pic>
    </p:spTree>
    <p:extLst>
      <p:ext uri="{BB962C8B-B14F-4D97-AF65-F5344CB8AC3E}">
        <p14:creationId xmlns:p14="http://schemas.microsoft.com/office/powerpoint/2010/main" val="39791691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build="p"/>
      <p:bldP spid="16" grpId="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21"/>
          </p:nvPr>
        </p:nvSpPr>
        <p:spPr>
          <a:xfrm>
            <a:off x="330396" y="2146502"/>
            <a:ext cx="2003756" cy="3467359"/>
          </a:xfrm>
        </p:spPr>
        <p:txBody>
          <a:bodyPr>
            <a:normAutofit/>
          </a:bodyPr>
          <a:lstStyle/>
          <a:p>
            <a:pPr>
              <a:lnSpc>
                <a:spcPct val="80000"/>
              </a:lnSpc>
            </a:pPr>
            <a:r>
              <a:rPr lang="en-US" sz="900" b="1" dirty="0" smtClean="0">
                <a:solidFill>
                  <a:schemeClr val="accent6"/>
                </a:solidFill>
              </a:rPr>
              <a:t>2012 POPULATION</a:t>
            </a:r>
            <a:endParaRPr lang="en-US" sz="900" b="1" dirty="0">
              <a:solidFill>
                <a:schemeClr val="accent6"/>
              </a:solidFill>
            </a:endParaRPr>
          </a:p>
          <a:p>
            <a:pPr>
              <a:lnSpc>
                <a:spcPct val="80000"/>
              </a:lnSpc>
            </a:pPr>
            <a:r>
              <a:rPr lang="en-US" sz="1600" dirty="0" smtClean="0">
                <a:solidFill>
                  <a:schemeClr val="accent6"/>
                </a:solidFill>
              </a:rPr>
              <a:t>240,000</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r>
              <a:rPr lang="en-US" dirty="0" smtClean="0"/>
              <a:t>.</a:t>
            </a:r>
          </a:p>
          <a:p>
            <a:endParaRPr lang="en-US" dirty="0" smtClean="0"/>
          </a:p>
          <a:p>
            <a:endParaRPr lang="en-US" dirty="0" smtClean="0"/>
          </a:p>
          <a:p>
            <a:endParaRPr lang="en-US" dirty="0"/>
          </a:p>
          <a:p>
            <a:endParaRPr lang="en-US" dirty="0"/>
          </a:p>
          <a:p>
            <a:endParaRPr lang="en-US" dirty="0">
              <a:solidFill>
                <a:schemeClr val="accent6"/>
              </a:solidFill>
            </a:endParaRPr>
          </a:p>
          <a:p>
            <a:pPr>
              <a:lnSpc>
                <a:spcPct val="80000"/>
              </a:lnSpc>
            </a:pPr>
            <a:r>
              <a:rPr lang="en-US" sz="900" b="1" dirty="0" smtClean="0">
                <a:solidFill>
                  <a:schemeClr val="accent6"/>
                </a:solidFill>
              </a:rPr>
              <a:t>1980 POPULATION</a:t>
            </a:r>
            <a:endParaRPr lang="en-US" sz="900" b="1" dirty="0">
              <a:solidFill>
                <a:schemeClr val="accent6"/>
              </a:solidFill>
            </a:endParaRPr>
          </a:p>
          <a:p>
            <a:pPr>
              <a:lnSpc>
                <a:spcPct val="80000"/>
              </a:lnSpc>
            </a:pPr>
            <a:r>
              <a:rPr lang="en-US" sz="1600" dirty="0" smtClean="0">
                <a:solidFill>
                  <a:schemeClr val="accent6"/>
                </a:solidFill>
              </a:rPr>
              <a:t>1,200,000</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p:txBody>
      </p:sp>
      <p:sp>
        <p:nvSpPr>
          <p:cNvPr id="7" name="Text Placeholder 6"/>
          <p:cNvSpPr>
            <a:spLocks noGrp="1"/>
          </p:cNvSpPr>
          <p:nvPr>
            <p:ph type="body" sz="quarter" idx="22"/>
          </p:nvPr>
        </p:nvSpPr>
        <p:spPr>
          <a:xfrm>
            <a:off x="2478189" y="2146502"/>
            <a:ext cx="2003756" cy="3467359"/>
          </a:xfrm>
        </p:spPr>
        <p:txBody>
          <a:bodyPr>
            <a:normAutofit/>
          </a:bodyPr>
          <a:lstStyle/>
          <a:p>
            <a:pPr>
              <a:lnSpc>
                <a:spcPct val="80000"/>
              </a:lnSpc>
            </a:pPr>
            <a:r>
              <a:rPr lang="en-US" sz="900" b="1" dirty="0" smtClean="0">
                <a:solidFill>
                  <a:schemeClr val="accent6"/>
                </a:solidFill>
              </a:rPr>
              <a:t>POPULATION</a:t>
            </a:r>
            <a:endParaRPr lang="en-US" sz="900" b="1" dirty="0">
              <a:solidFill>
                <a:schemeClr val="accent6"/>
              </a:solidFill>
            </a:endParaRPr>
          </a:p>
          <a:p>
            <a:pPr>
              <a:lnSpc>
                <a:spcPct val="80000"/>
              </a:lnSpc>
            </a:pPr>
            <a:r>
              <a:rPr lang="en-US" sz="1600" dirty="0" smtClean="0">
                <a:solidFill>
                  <a:schemeClr val="accent6"/>
                </a:solidFill>
              </a:rPr>
              <a:t>37 states</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a:p>
            <a:endParaRPr lang="en-US" dirty="0" smtClean="0"/>
          </a:p>
          <a:p>
            <a:endParaRPr lang="en-US" dirty="0" smtClean="0"/>
          </a:p>
          <a:p>
            <a:endParaRPr lang="en-US" dirty="0"/>
          </a:p>
          <a:p>
            <a:endParaRPr lang="en-US" dirty="0"/>
          </a:p>
          <a:p>
            <a:endParaRPr lang="en-US" dirty="0">
              <a:solidFill>
                <a:srgbClr val="259B23"/>
              </a:solidFill>
            </a:endParaRPr>
          </a:p>
          <a:p>
            <a:pPr>
              <a:lnSpc>
                <a:spcPct val="80000"/>
              </a:lnSpc>
            </a:pPr>
            <a:r>
              <a:rPr lang="en-US" sz="900" b="1" dirty="0" smtClean="0">
                <a:solidFill>
                  <a:schemeClr val="accent6"/>
                </a:solidFill>
              </a:rPr>
              <a:t>THE GROWING HERO</a:t>
            </a:r>
            <a:endParaRPr lang="en-US" sz="900" b="1" dirty="0">
              <a:solidFill>
                <a:schemeClr val="accent6"/>
              </a:solidFill>
            </a:endParaRPr>
          </a:p>
          <a:p>
            <a:pPr>
              <a:lnSpc>
                <a:spcPct val="80000"/>
              </a:lnSpc>
            </a:pPr>
            <a:r>
              <a:rPr lang="en-US" sz="1600" dirty="0" smtClean="0">
                <a:solidFill>
                  <a:schemeClr val="accent6"/>
                </a:solidFill>
              </a:rPr>
              <a:t>446,789</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a:p>
            <a:endParaRPr lang="en-US" dirty="0"/>
          </a:p>
        </p:txBody>
      </p:sp>
      <p:sp>
        <p:nvSpPr>
          <p:cNvPr id="8" name="Text Placeholder 7"/>
          <p:cNvSpPr>
            <a:spLocks noGrp="1"/>
          </p:cNvSpPr>
          <p:nvPr>
            <p:ph type="body" sz="quarter" idx="23"/>
          </p:nvPr>
        </p:nvSpPr>
        <p:spPr>
          <a:xfrm>
            <a:off x="4652129" y="2146502"/>
            <a:ext cx="2003756" cy="3467359"/>
          </a:xfrm>
        </p:spPr>
        <p:txBody>
          <a:bodyPr>
            <a:normAutofit/>
          </a:bodyPr>
          <a:lstStyle/>
          <a:p>
            <a:pPr>
              <a:lnSpc>
                <a:spcPct val="80000"/>
              </a:lnSpc>
            </a:pPr>
            <a:r>
              <a:rPr lang="en-US" sz="900" b="1" dirty="0" smtClean="0">
                <a:solidFill>
                  <a:schemeClr val="accent6"/>
                </a:solidFill>
              </a:rPr>
              <a:t>PREGNANCY</a:t>
            </a:r>
            <a:endParaRPr lang="en-US" sz="900" b="1" dirty="0">
              <a:solidFill>
                <a:schemeClr val="accent6"/>
              </a:solidFill>
            </a:endParaRPr>
          </a:p>
          <a:p>
            <a:pPr>
              <a:lnSpc>
                <a:spcPct val="80000"/>
              </a:lnSpc>
            </a:pPr>
            <a:r>
              <a:rPr lang="en-US" sz="1600" dirty="0" smtClean="0">
                <a:solidFill>
                  <a:schemeClr val="accent6"/>
                </a:solidFill>
              </a:rPr>
              <a:t>22 months</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a:p>
            <a:endParaRPr lang="en-US" dirty="0"/>
          </a:p>
          <a:p>
            <a:endParaRPr lang="en-US" dirty="0" smtClean="0"/>
          </a:p>
          <a:p>
            <a:endParaRPr lang="en-US" dirty="0"/>
          </a:p>
          <a:p>
            <a:endParaRPr lang="en-US" dirty="0"/>
          </a:p>
          <a:p>
            <a:endParaRPr lang="en-US" dirty="0">
              <a:solidFill>
                <a:schemeClr val="accent6"/>
              </a:solidFill>
            </a:endParaRPr>
          </a:p>
          <a:p>
            <a:pPr>
              <a:lnSpc>
                <a:spcPct val="80000"/>
              </a:lnSpc>
            </a:pPr>
            <a:r>
              <a:rPr lang="en-US" sz="900" b="1" dirty="0" smtClean="0">
                <a:solidFill>
                  <a:schemeClr val="accent6"/>
                </a:solidFill>
              </a:rPr>
              <a:t>MATRIATIC GROUP</a:t>
            </a:r>
            <a:endParaRPr lang="en-US" sz="900" b="1" dirty="0">
              <a:solidFill>
                <a:schemeClr val="accent6"/>
              </a:solidFill>
            </a:endParaRPr>
          </a:p>
          <a:p>
            <a:pPr>
              <a:lnSpc>
                <a:spcPct val="80000"/>
              </a:lnSpc>
            </a:pPr>
            <a:r>
              <a:rPr lang="en-US" sz="1600" dirty="0" smtClean="0">
                <a:solidFill>
                  <a:schemeClr val="accent6"/>
                </a:solidFill>
              </a:rPr>
              <a:t>15 members</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a:p>
            <a:endParaRPr lang="en-US" dirty="0"/>
          </a:p>
        </p:txBody>
      </p:sp>
      <p:sp>
        <p:nvSpPr>
          <p:cNvPr id="9" name="Text Placeholder 8"/>
          <p:cNvSpPr>
            <a:spLocks noGrp="1"/>
          </p:cNvSpPr>
          <p:nvPr>
            <p:ph type="body" sz="quarter" idx="24"/>
          </p:nvPr>
        </p:nvSpPr>
        <p:spPr>
          <a:xfrm>
            <a:off x="6823299" y="2146502"/>
            <a:ext cx="2003756" cy="3467359"/>
          </a:xfrm>
        </p:spPr>
        <p:txBody>
          <a:bodyPr>
            <a:normAutofit/>
          </a:bodyPr>
          <a:lstStyle/>
          <a:p>
            <a:pPr>
              <a:lnSpc>
                <a:spcPct val="80000"/>
              </a:lnSpc>
            </a:pPr>
            <a:r>
              <a:rPr lang="en-US" sz="900" b="1" dirty="0" smtClean="0">
                <a:solidFill>
                  <a:schemeClr val="accent6"/>
                </a:solidFill>
              </a:rPr>
              <a:t>FORMAL PROTECTION</a:t>
            </a:r>
            <a:endParaRPr lang="en-US" sz="900" b="1" dirty="0">
              <a:solidFill>
                <a:schemeClr val="accent6"/>
              </a:solidFill>
            </a:endParaRPr>
          </a:p>
          <a:p>
            <a:pPr>
              <a:lnSpc>
                <a:spcPct val="80000"/>
              </a:lnSpc>
            </a:pPr>
            <a:r>
              <a:rPr lang="en-US" sz="1600" dirty="0" smtClean="0">
                <a:solidFill>
                  <a:schemeClr val="accent6"/>
                </a:solidFill>
              </a:rPr>
              <a:t>20% less</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a:p>
            <a:endParaRPr lang="en-US" dirty="0"/>
          </a:p>
          <a:p>
            <a:endParaRPr lang="en-US" dirty="0" smtClean="0"/>
          </a:p>
          <a:p>
            <a:endParaRPr lang="en-US" dirty="0"/>
          </a:p>
          <a:p>
            <a:endParaRPr lang="en-US" dirty="0"/>
          </a:p>
          <a:p>
            <a:endParaRPr lang="en-US" dirty="0"/>
          </a:p>
          <a:p>
            <a:pPr>
              <a:lnSpc>
                <a:spcPct val="80000"/>
              </a:lnSpc>
            </a:pPr>
            <a:r>
              <a:rPr lang="en-US" sz="900" b="1" dirty="0" smtClean="0">
                <a:solidFill>
                  <a:schemeClr val="accent6"/>
                </a:solidFill>
              </a:rPr>
              <a:t>CLAN GROUP</a:t>
            </a:r>
            <a:endParaRPr lang="en-US" sz="900" b="1" dirty="0">
              <a:solidFill>
                <a:schemeClr val="accent6"/>
              </a:solidFill>
            </a:endParaRPr>
          </a:p>
          <a:p>
            <a:pPr>
              <a:lnSpc>
                <a:spcPct val="80000"/>
              </a:lnSpc>
            </a:pPr>
            <a:r>
              <a:rPr lang="en-US" sz="1600" u="sng" dirty="0" smtClean="0">
                <a:solidFill>
                  <a:schemeClr val="accent6"/>
                </a:solidFill>
              </a:rPr>
              <a:t>+</a:t>
            </a:r>
            <a:r>
              <a:rPr lang="en-US" sz="1600" dirty="0" smtClean="0">
                <a:solidFill>
                  <a:schemeClr val="accent6"/>
                </a:solidFill>
              </a:rPr>
              <a:t>70 members</a:t>
            </a:r>
            <a:endParaRPr lang="en-US" sz="1600" dirty="0">
              <a:solidFill>
                <a:schemeClr val="accent6"/>
              </a:solidFill>
            </a:endParaRP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a:t>
            </a:r>
          </a:p>
          <a:p>
            <a:endParaRPr lang="en-US" dirty="0"/>
          </a:p>
        </p:txBody>
      </p:sp>
      <p:grpSp>
        <p:nvGrpSpPr>
          <p:cNvPr id="2" name="Group 1"/>
          <p:cNvGrpSpPr/>
          <p:nvPr/>
        </p:nvGrpSpPr>
        <p:grpSpPr>
          <a:xfrm>
            <a:off x="430375" y="2082533"/>
            <a:ext cx="1821596" cy="2497469"/>
            <a:chOff x="430375" y="1561899"/>
            <a:chExt cx="1821596" cy="1873099"/>
          </a:xfrm>
        </p:grpSpPr>
        <p:grpSp>
          <p:nvGrpSpPr>
            <p:cNvPr id="18" name="Group 17"/>
            <p:cNvGrpSpPr/>
            <p:nvPr/>
          </p:nvGrpSpPr>
          <p:grpSpPr>
            <a:xfrm>
              <a:off x="430375" y="1561899"/>
              <a:ext cx="1821596" cy="437264"/>
              <a:chOff x="740202" y="3686197"/>
              <a:chExt cx="1821596" cy="437264"/>
            </a:xfrm>
          </p:grpSpPr>
          <p:cxnSp>
            <p:nvCxnSpPr>
              <p:cNvPr id="25" name="Straight Connector 24"/>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430375" y="2997734"/>
              <a:ext cx="1821596" cy="437264"/>
              <a:chOff x="740202" y="3497925"/>
              <a:chExt cx="1821596" cy="437264"/>
            </a:xfrm>
          </p:grpSpPr>
          <p:cxnSp>
            <p:nvCxnSpPr>
              <p:cNvPr id="29" name="Straight Connector 28"/>
              <p:cNvCxnSpPr/>
              <p:nvPr/>
            </p:nvCxnSpPr>
            <p:spPr>
              <a:xfrm>
                <a:off x="740202" y="3935189"/>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40202" y="3497925"/>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3" name="Group 2"/>
          <p:cNvGrpSpPr/>
          <p:nvPr/>
        </p:nvGrpSpPr>
        <p:grpSpPr>
          <a:xfrm>
            <a:off x="2584893" y="2088469"/>
            <a:ext cx="1821596" cy="2505438"/>
            <a:chOff x="2584893" y="1566351"/>
            <a:chExt cx="1821596" cy="1879076"/>
          </a:xfrm>
        </p:grpSpPr>
        <p:grpSp>
          <p:nvGrpSpPr>
            <p:cNvPr id="31" name="Group 30"/>
            <p:cNvGrpSpPr/>
            <p:nvPr/>
          </p:nvGrpSpPr>
          <p:grpSpPr>
            <a:xfrm>
              <a:off x="2584893" y="1566351"/>
              <a:ext cx="1821596" cy="437264"/>
              <a:chOff x="740202" y="3686197"/>
              <a:chExt cx="1821596" cy="437264"/>
            </a:xfrm>
          </p:grpSpPr>
          <p:cxnSp>
            <p:nvCxnSpPr>
              <p:cNvPr id="32" name="Straight Connector 31"/>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2584893" y="3008163"/>
              <a:ext cx="1821596" cy="437264"/>
              <a:chOff x="740202" y="3511373"/>
              <a:chExt cx="1821596" cy="437264"/>
            </a:xfrm>
          </p:grpSpPr>
          <p:cxnSp>
            <p:nvCxnSpPr>
              <p:cNvPr id="35" name="Straight Connector 34"/>
              <p:cNvCxnSpPr/>
              <p:nvPr/>
            </p:nvCxnSpPr>
            <p:spPr>
              <a:xfrm>
                <a:off x="740202" y="394863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40202" y="3511373"/>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5" name="Group 4"/>
          <p:cNvGrpSpPr/>
          <p:nvPr/>
        </p:nvGrpSpPr>
        <p:grpSpPr>
          <a:xfrm>
            <a:off x="4769293" y="2074543"/>
            <a:ext cx="1821596" cy="2532334"/>
            <a:chOff x="4769293" y="1555907"/>
            <a:chExt cx="1821596" cy="1899248"/>
          </a:xfrm>
        </p:grpSpPr>
        <p:grpSp>
          <p:nvGrpSpPr>
            <p:cNvPr id="37" name="Group 36"/>
            <p:cNvGrpSpPr/>
            <p:nvPr/>
          </p:nvGrpSpPr>
          <p:grpSpPr>
            <a:xfrm>
              <a:off x="4769293" y="1555907"/>
              <a:ext cx="1821596" cy="437264"/>
              <a:chOff x="740202" y="3686197"/>
              <a:chExt cx="1821596" cy="437264"/>
            </a:xfrm>
          </p:grpSpPr>
          <p:cxnSp>
            <p:nvCxnSpPr>
              <p:cNvPr id="38" name="Straight Connector 37"/>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4769293" y="3017891"/>
              <a:ext cx="1821596" cy="437264"/>
              <a:chOff x="740202" y="3531545"/>
              <a:chExt cx="1821596" cy="437264"/>
            </a:xfrm>
          </p:grpSpPr>
          <p:cxnSp>
            <p:nvCxnSpPr>
              <p:cNvPr id="41" name="Straight Connector 40"/>
              <p:cNvCxnSpPr/>
              <p:nvPr/>
            </p:nvCxnSpPr>
            <p:spPr>
              <a:xfrm>
                <a:off x="740202" y="3968809"/>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40202" y="3531545"/>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 name="Group 5"/>
          <p:cNvGrpSpPr/>
          <p:nvPr/>
        </p:nvGrpSpPr>
        <p:grpSpPr>
          <a:xfrm>
            <a:off x="6914779" y="2074544"/>
            <a:ext cx="1821596" cy="2523368"/>
            <a:chOff x="6914779" y="1555907"/>
            <a:chExt cx="1821596" cy="1892524"/>
          </a:xfrm>
        </p:grpSpPr>
        <p:grpSp>
          <p:nvGrpSpPr>
            <p:cNvPr id="43" name="Group 42"/>
            <p:cNvGrpSpPr/>
            <p:nvPr/>
          </p:nvGrpSpPr>
          <p:grpSpPr>
            <a:xfrm>
              <a:off x="6914779" y="1555907"/>
              <a:ext cx="1821596" cy="437264"/>
              <a:chOff x="740202" y="3686197"/>
              <a:chExt cx="1821596" cy="437264"/>
            </a:xfrm>
          </p:grpSpPr>
          <p:cxnSp>
            <p:nvCxnSpPr>
              <p:cNvPr id="44" name="Straight Connector 43"/>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6914779" y="3011167"/>
              <a:ext cx="1821596" cy="437264"/>
              <a:chOff x="740202" y="3524821"/>
              <a:chExt cx="1821596" cy="437264"/>
            </a:xfrm>
          </p:grpSpPr>
          <p:cxnSp>
            <p:nvCxnSpPr>
              <p:cNvPr id="47" name="Straight Connector 46"/>
              <p:cNvCxnSpPr/>
              <p:nvPr/>
            </p:nvCxnSpPr>
            <p:spPr>
              <a:xfrm>
                <a:off x="740202" y="3962085"/>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40202" y="352482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ctrTitle"/>
          </p:nvPr>
        </p:nvSpPr>
        <p:spPr/>
        <p:txBody>
          <a:bodyPr/>
          <a:lstStyle/>
          <a:p>
            <a:r>
              <a:rPr lang="en-US" dirty="0" smtClean="0"/>
              <a:t>THE </a:t>
            </a:r>
            <a:r>
              <a:rPr lang="en-US" b="1" dirty="0" smtClean="0"/>
              <a:t>FACTS</a:t>
            </a:r>
            <a:endParaRPr lang="en-US" b="1" dirty="0"/>
          </a:p>
        </p:txBody>
      </p:sp>
    </p:spTree>
    <p:extLst>
      <p:ext uri="{BB962C8B-B14F-4D97-AF65-F5344CB8AC3E}">
        <p14:creationId xmlns:p14="http://schemas.microsoft.com/office/powerpoint/2010/main" val="18902424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VERTICAL </a:t>
            </a:r>
            <a:r>
              <a:rPr lang="en-US" b="1" dirty="0" smtClean="0"/>
              <a:t>LIST</a:t>
            </a:r>
            <a:endParaRPr lang="en-US" dirty="0"/>
          </a:p>
        </p:txBody>
      </p:sp>
      <p:grpSp>
        <p:nvGrpSpPr>
          <p:cNvPr id="2" name="Group 1"/>
          <p:cNvGrpSpPr/>
          <p:nvPr/>
        </p:nvGrpSpPr>
        <p:grpSpPr>
          <a:xfrm>
            <a:off x="1042834" y="2148421"/>
            <a:ext cx="3326119" cy="636593"/>
            <a:chOff x="1042834" y="1611316"/>
            <a:chExt cx="3326119" cy="477445"/>
          </a:xfrm>
        </p:grpSpPr>
        <p:grpSp>
          <p:nvGrpSpPr>
            <p:cNvPr id="12" name="Group 344"/>
            <p:cNvGrpSpPr/>
            <p:nvPr/>
          </p:nvGrpSpPr>
          <p:grpSpPr>
            <a:xfrm>
              <a:off x="3797895" y="1659717"/>
              <a:ext cx="571058" cy="429044"/>
              <a:chOff x="-57875" y="38132"/>
              <a:chExt cx="1522821" cy="1144117"/>
            </a:xfrm>
          </p:grpSpPr>
          <p:sp>
            <p:nvSpPr>
              <p:cNvPr id="13" name="Shape 342"/>
              <p:cNvSpPr/>
              <p:nvPr/>
            </p:nvSpPr>
            <p:spPr>
              <a:xfrm>
                <a:off x="-57875" y="38132"/>
                <a:ext cx="1522821" cy="11441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sp>
            <p:nvSpPr>
              <p:cNvPr id="14" name="Shape 343"/>
              <p:cNvSpPr/>
              <p:nvPr/>
            </p:nvSpPr>
            <p:spPr>
              <a:xfrm>
                <a:off x="0" y="294450"/>
                <a:ext cx="1407072" cy="738665"/>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FFFFFF"/>
                    </a:solidFill>
                  </a:defRPr>
                </a:lvl1pPr>
              </a:lstStyle>
              <a:p>
                <a:pPr lvl="0">
                  <a:defRPr sz="1800">
                    <a:solidFill>
                      <a:srgbClr val="000000"/>
                    </a:solidFill>
                  </a:defRPr>
                </a:pPr>
                <a:r>
                  <a:rPr sz="3200" dirty="0">
                    <a:solidFill>
                      <a:schemeClr val="bg2"/>
                    </a:solidFill>
                  </a:rPr>
                  <a:t>🛈</a:t>
                </a:r>
              </a:p>
            </p:txBody>
          </p:sp>
        </p:grpSp>
        <p:sp>
          <p:nvSpPr>
            <p:cNvPr id="30" name="Shape 360"/>
            <p:cNvSpPr/>
            <p:nvPr/>
          </p:nvSpPr>
          <p:spPr>
            <a:xfrm>
              <a:off x="1042834" y="1611316"/>
              <a:ext cx="2567027" cy="407612"/>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algn="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3" name="Group 2"/>
          <p:cNvGrpSpPr/>
          <p:nvPr/>
        </p:nvGrpSpPr>
        <p:grpSpPr>
          <a:xfrm>
            <a:off x="4782348" y="2148422"/>
            <a:ext cx="3326897" cy="714431"/>
            <a:chOff x="4782346" y="1611316"/>
            <a:chExt cx="3326897" cy="535823"/>
          </a:xfrm>
        </p:grpSpPr>
        <p:grpSp>
          <p:nvGrpSpPr>
            <p:cNvPr id="21" name="Group 353"/>
            <p:cNvGrpSpPr/>
            <p:nvPr/>
          </p:nvGrpSpPr>
          <p:grpSpPr>
            <a:xfrm>
              <a:off x="4782346" y="1655648"/>
              <a:ext cx="571057" cy="491491"/>
              <a:chOff x="-59947" y="8466"/>
              <a:chExt cx="1522820" cy="1310641"/>
            </a:xfrm>
          </p:grpSpPr>
          <p:sp>
            <p:nvSpPr>
              <p:cNvPr id="22" name="Shape 351"/>
              <p:cNvSpPr/>
              <p:nvPr/>
            </p:nvSpPr>
            <p:spPr>
              <a:xfrm>
                <a:off x="-59947" y="38130"/>
                <a:ext cx="1522820" cy="11441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sp>
            <p:nvSpPr>
              <p:cNvPr id="23" name="Shape 352"/>
              <p:cNvSpPr/>
              <p:nvPr/>
            </p:nvSpPr>
            <p:spPr>
              <a:xfrm>
                <a:off x="0" y="8466"/>
                <a:ext cx="1407073" cy="131064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lnSpc>
                    <a:spcPct val="70000"/>
                  </a:lnSpc>
                  <a:spcBef>
                    <a:spcPts val="700"/>
                  </a:spcBef>
                  <a:defRPr sz="8400">
                    <a:solidFill>
                      <a:srgbClr val="FFFFFF"/>
                    </a:solidFill>
                    <a:latin typeface="Entypo"/>
                    <a:ea typeface="Entypo"/>
                    <a:cs typeface="Entypo"/>
                    <a:sym typeface="Entypo"/>
                  </a:defRPr>
                </a:lvl1pPr>
              </a:lstStyle>
              <a:p>
                <a:pPr lvl="0">
                  <a:defRPr sz="1800">
                    <a:solidFill>
                      <a:srgbClr val="000000"/>
                    </a:solidFill>
                  </a:defRPr>
                </a:pPr>
                <a:r>
                  <a:rPr sz="3200" dirty="0">
                    <a:solidFill>
                      <a:schemeClr val="bg2"/>
                    </a:solidFill>
                  </a:rPr>
                  <a:t>⏳</a:t>
                </a:r>
              </a:p>
            </p:txBody>
          </p:sp>
        </p:grpSp>
        <p:sp>
          <p:nvSpPr>
            <p:cNvPr id="31" name="Shape 361"/>
            <p:cNvSpPr/>
            <p:nvPr/>
          </p:nvSpPr>
          <p:spPr>
            <a:xfrm>
              <a:off x="5542216" y="1611316"/>
              <a:ext cx="2567027" cy="40761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7" name="Group 6"/>
          <p:cNvGrpSpPr/>
          <p:nvPr/>
        </p:nvGrpSpPr>
        <p:grpSpPr>
          <a:xfrm>
            <a:off x="1042836" y="4854945"/>
            <a:ext cx="3338376" cy="639683"/>
            <a:chOff x="1042834" y="3641202"/>
            <a:chExt cx="3338376" cy="479761"/>
          </a:xfrm>
        </p:grpSpPr>
        <p:grpSp>
          <p:nvGrpSpPr>
            <p:cNvPr id="18" name="Group 350"/>
            <p:cNvGrpSpPr/>
            <p:nvPr/>
          </p:nvGrpSpPr>
          <p:grpSpPr>
            <a:xfrm>
              <a:off x="3810153" y="3691919"/>
              <a:ext cx="571057" cy="429044"/>
              <a:chOff x="-59947" y="261254"/>
              <a:chExt cx="1522819" cy="1144116"/>
            </a:xfrm>
          </p:grpSpPr>
          <p:sp>
            <p:nvSpPr>
              <p:cNvPr id="19" name="Shape 348"/>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sp>
            <p:nvSpPr>
              <p:cNvPr id="20" name="Shape 349"/>
              <p:cNvSpPr/>
              <p:nvPr/>
            </p:nvSpPr>
            <p:spPr>
              <a:xfrm>
                <a:off x="0" y="463785"/>
                <a:ext cx="1407072" cy="73866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FFFFFF"/>
                    </a:solidFill>
                    <a:latin typeface="Entypo"/>
                    <a:ea typeface="Entypo"/>
                    <a:cs typeface="Entypo"/>
                    <a:sym typeface="Entypo"/>
                  </a:defRPr>
                </a:lvl1pPr>
              </a:lstStyle>
              <a:p>
                <a:pPr lvl="0">
                  <a:defRPr sz="1800">
                    <a:solidFill>
                      <a:srgbClr val="000000"/>
                    </a:solidFill>
                  </a:defRPr>
                </a:pPr>
                <a:r>
                  <a:rPr sz="3200" dirty="0">
                    <a:solidFill>
                      <a:schemeClr val="bg2"/>
                    </a:solidFill>
                  </a:rPr>
                  <a:t>💼</a:t>
                </a:r>
              </a:p>
            </p:txBody>
          </p:sp>
        </p:grpSp>
        <p:sp>
          <p:nvSpPr>
            <p:cNvPr id="32" name="Shape 364"/>
            <p:cNvSpPr/>
            <p:nvPr/>
          </p:nvSpPr>
          <p:spPr>
            <a:xfrm>
              <a:off x="1042834" y="3641202"/>
              <a:ext cx="2567027" cy="40761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algn="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6" name="Group 5"/>
          <p:cNvGrpSpPr/>
          <p:nvPr/>
        </p:nvGrpSpPr>
        <p:grpSpPr>
          <a:xfrm>
            <a:off x="4782348" y="4854945"/>
            <a:ext cx="3326897" cy="649091"/>
            <a:chOff x="4782346" y="3641202"/>
            <a:chExt cx="3326897" cy="486817"/>
          </a:xfrm>
        </p:grpSpPr>
        <p:grpSp>
          <p:nvGrpSpPr>
            <p:cNvPr id="27" name="Group 359"/>
            <p:cNvGrpSpPr/>
            <p:nvPr/>
          </p:nvGrpSpPr>
          <p:grpSpPr>
            <a:xfrm>
              <a:off x="4782346" y="3698975"/>
              <a:ext cx="571057" cy="429044"/>
              <a:chOff x="-59947" y="261254"/>
              <a:chExt cx="1522819" cy="1144116"/>
            </a:xfrm>
          </p:grpSpPr>
          <p:sp>
            <p:nvSpPr>
              <p:cNvPr id="28" name="Shape 357"/>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sp>
            <p:nvSpPr>
              <p:cNvPr id="29" name="Shape 358"/>
              <p:cNvSpPr/>
              <p:nvPr/>
            </p:nvSpPr>
            <p:spPr>
              <a:xfrm>
                <a:off x="0" y="463785"/>
                <a:ext cx="1407072" cy="73866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FFFFFF"/>
                    </a:solidFill>
                    <a:latin typeface="Entypo"/>
                    <a:ea typeface="Entypo"/>
                    <a:cs typeface="Entypo"/>
                    <a:sym typeface="Entypo"/>
                  </a:defRPr>
                </a:lvl1pPr>
              </a:lstStyle>
              <a:p>
                <a:pPr lvl="0">
                  <a:defRPr sz="1800">
                    <a:solidFill>
                      <a:srgbClr val="000000"/>
                    </a:solidFill>
                  </a:defRPr>
                </a:pPr>
                <a:r>
                  <a:rPr sz="3200" dirty="0">
                    <a:solidFill>
                      <a:schemeClr val="bg2"/>
                    </a:solidFill>
                  </a:rPr>
                  <a:t>🚀</a:t>
                </a:r>
              </a:p>
            </p:txBody>
          </p:sp>
        </p:grpSp>
        <p:sp>
          <p:nvSpPr>
            <p:cNvPr id="33" name="Shape 365"/>
            <p:cNvSpPr/>
            <p:nvPr/>
          </p:nvSpPr>
          <p:spPr>
            <a:xfrm>
              <a:off x="5542216" y="3641202"/>
              <a:ext cx="2567027" cy="407611"/>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a:spcBef>
                  <a:spcPts val="75"/>
                </a:spcBef>
                <a:defRPr sz="1800"/>
              </a:pPr>
              <a:r>
                <a:rPr sz="700" b="1">
                  <a:solidFill>
                    <a:schemeClr val="tx2"/>
                  </a:solidFill>
                  <a:latin typeface="Open Sans"/>
                  <a:ea typeface="Open Sans"/>
                  <a:cs typeface="Open Sans"/>
                  <a:sym typeface="Open Sans"/>
                </a:rPr>
                <a:t>LOREM IPSUM</a:t>
              </a:r>
              <a:endParaRPr sz="700">
                <a:solidFill>
                  <a:schemeClr val="tx2"/>
                </a:solidFill>
                <a:latin typeface="Open Sans"/>
                <a:ea typeface="Open Sans"/>
                <a:cs typeface="Open Sans"/>
                <a:sym typeface="Open Sans"/>
              </a:endParaRPr>
            </a:p>
            <a:p>
              <a:pPr>
                <a:spcBef>
                  <a:spcPts val="38"/>
                </a:spcBef>
                <a:defRPr sz="1800"/>
              </a:pPr>
              <a:r>
                <a:rPr sz="70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34" name="Group 369"/>
          <p:cNvGrpSpPr/>
          <p:nvPr/>
        </p:nvGrpSpPr>
        <p:grpSpPr>
          <a:xfrm>
            <a:off x="3590611" y="2015061"/>
            <a:ext cx="1969259" cy="3794575"/>
            <a:chOff x="33174" y="33049"/>
            <a:chExt cx="5251355" cy="7589147"/>
          </a:xfrm>
        </p:grpSpPr>
        <p:sp>
          <p:nvSpPr>
            <p:cNvPr id="35" name="Shape 366"/>
            <p:cNvSpPr/>
            <p:nvPr/>
          </p:nvSpPr>
          <p:spPr>
            <a:xfrm flipH="1">
              <a:off x="2660985" y="33048"/>
              <a:ext cx="1" cy="7589149"/>
            </a:xfrm>
            <a:prstGeom prst="line">
              <a:avLst/>
            </a:prstGeom>
            <a:noFill/>
            <a:ln w="12700" cap="flat" cmpd="sng">
              <a:solidFill>
                <a:schemeClr val="accent1"/>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sp>
          <p:nvSpPr>
            <p:cNvPr id="36" name="Shape 367"/>
            <p:cNvSpPr/>
            <p:nvPr/>
          </p:nvSpPr>
          <p:spPr>
            <a:xfrm>
              <a:off x="33174" y="2413432"/>
              <a:ext cx="5251357" cy="1"/>
            </a:xfrm>
            <a:prstGeom prst="line">
              <a:avLst/>
            </a:prstGeom>
            <a:noFill/>
            <a:ln w="12700" cap="flat" cmpd="sng">
              <a:solidFill>
                <a:schemeClr val="accent1"/>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sp>
          <p:nvSpPr>
            <p:cNvPr id="37" name="Shape 368"/>
            <p:cNvSpPr/>
            <p:nvPr/>
          </p:nvSpPr>
          <p:spPr>
            <a:xfrm>
              <a:off x="33174" y="5207432"/>
              <a:ext cx="5251357" cy="1"/>
            </a:xfrm>
            <a:prstGeom prst="line">
              <a:avLst/>
            </a:prstGeom>
            <a:noFill/>
            <a:ln w="12700" cap="flat" cmpd="sng">
              <a:solidFill>
                <a:schemeClr val="accent1"/>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grpSp>
      <p:grpSp>
        <p:nvGrpSpPr>
          <p:cNvPr id="5" name="Group 4"/>
          <p:cNvGrpSpPr/>
          <p:nvPr/>
        </p:nvGrpSpPr>
        <p:grpSpPr>
          <a:xfrm>
            <a:off x="1042834" y="3555332"/>
            <a:ext cx="3325341" cy="666545"/>
            <a:chOff x="1042834" y="2666502"/>
            <a:chExt cx="3325341" cy="499909"/>
          </a:xfrm>
        </p:grpSpPr>
        <p:grpSp>
          <p:nvGrpSpPr>
            <p:cNvPr id="15" name="Group 347"/>
            <p:cNvGrpSpPr/>
            <p:nvPr/>
          </p:nvGrpSpPr>
          <p:grpSpPr>
            <a:xfrm>
              <a:off x="3797118" y="2737367"/>
              <a:ext cx="571057" cy="429044"/>
              <a:chOff x="-59947" y="261254"/>
              <a:chExt cx="1522819" cy="1144116"/>
            </a:xfrm>
          </p:grpSpPr>
          <p:sp>
            <p:nvSpPr>
              <p:cNvPr id="16" name="Shape 345"/>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sp>
            <p:nvSpPr>
              <p:cNvPr id="17" name="Shape 346"/>
              <p:cNvSpPr/>
              <p:nvPr/>
            </p:nvSpPr>
            <p:spPr>
              <a:xfrm>
                <a:off x="0" y="463786"/>
                <a:ext cx="1407072" cy="7386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FFFFFF"/>
                    </a:solidFill>
                    <a:latin typeface="Entypo"/>
                    <a:ea typeface="Entypo"/>
                    <a:cs typeface="Entypo"/>
                    <a:sym typeface="Entypo"/>
                  </a:defRPr>
                </a:lvl1pPr>
              </a:lstStyle>
              <a:p>
                <a:pPr lvl="0">
                  <a:defRPr sz="1800">
                    <a:solidFill>
                      <a:srgbClr val="000000"/>
                    </a:solidFill>
                  </a:defRPr>
                </a:pPr>
                <a:r>
                  <a:rPr sz="3200" dirty="0">
                    <a:solidFill>
                      <a:schemeClr val="bg2"/>
                    </a:solidFill>
                  </a:rPr>
                  <a:t>📣</a:t>
                </a:r>
              </a:p>
            </p:txBody>
          </p:sp>
        </p:grpSp>
        <p:sp>
          <p:nvSpPr>
            <p:cNvPr id="38" name="Shape 362"/>
            <p:cNvSpPr/>
            <p:nvPr/>
          </p:nvSpPr>
          <p:spPr>
            <a:xfrm>
              <a:off x="1042834" y="2666502"/>
              <a:ext cx="2567027" cy="407612"/>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algn="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4" name="Group 3"/>
          <p:cNvGrpSpPr/>
          <p:nvPr/>
        </p:nvGrpSpPr>
        <p:grpSpPr>
          <a:xfrm>
            <a:off x="4782348" y="3555333"/>
            <a:ext cx="3326897" cy="644203"/>
            <a:chOff x="4782346" y="2666502"/>
            <a:chExt cx="3326897" cy="483153"/>
          </a:xfrm>
        </p:grpSpPr>
        <p:grpSp>
          <p:nvGrpSpPr>
            <p:cNvPr id="24" name="Group 356"/>
            <p:cNvGrpSpPr/>
            <p:nvPr/>
          </p:nvGrpSpPr>
          <p:grpSpPr>
            <a:xfrm>
              <a:off x="4782346" y="2720611"/>
              <a:ext cx="571057" cy="429044"/>
              <a:chOff x="-59947" y="261254"/>
              <a:chExt cx="1522819" cy="1144116"/>
            </a:xfrm>
          </p:grpSpPr>
          <p:sp>
            <p:nvSpPr>
              <p:cNvPr id="25" name="Shape 354"/>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a:p>
            </p:txBody>
          </p:sp>
          <p:sp>
            <p:nvSpPr>
              <p:cNvPr id="26" name="Shape 355"/>
              <p:cNvSpPr/>
              <p:nvPr/>
            </p:nvSpPr>
            <p:spPr>
              <a:xfrm>
                <a:off x="0" y="463786"/>
                <a:ext cx="1407072" cy="7386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FFFFFF"/>
                    </a:solidFill>
                    <a:latin typeface="Entypo"/>
                    <a:ea typeface="Entypo"/>
                    <a:cs typeface="Entypo"/>
                    <a:sym typeface="Entypo"/>
                  </a:defRPr>
                </a:lvl1pPr>
              </a:lstStyle>
              <a:p>
                <a:pPr lvl="0">
                  <a:defRPr sz="1800">
                    <a:solidFill>
                      <a:srgbClr val="000000"/>
                    </a:solidFill>
                  </a:defRPr>
                </a:pPr>
                <a:r>
                  <a:rPr sz="3200" dirty="0">
                    <a:solidFill>
                      <a:schemeClr val="bg2"/>
                    </a:solidFill>
                  </a:rPr>
                  <a:t>🏆</a:t>
                </a:r>
              </a:p>
            </p:txBody>
          </p:sp>
        </p:grpSp>
        <p:sp>
          <p:nvSpPr>
            <p:cNvPr id="39" name="Shape 363"/>
            <p:cNvSpPr/>
            <p:nvPr/>
          </p:nvSpPr>
          <p:spPr>
            <a:xfrm>
              <a:off x="5542216" y="2666502"/>
              <a:ext cx="2567027" cy="407612"/>
            </a:xfrm>
            <a:prstGeom prst="rect">
              <a:avLst/>
            </a:prstGeom>
            <a:ln w="25400">
              <a:miter lim="400000"/>
            </a:ln>
            <a:extLst>
              <a:ext uri="{C572A759-6A51-4108-AA02-DFA0A04FC94B}">
                <ma14:wrappingTextBoxFlag xmlns:ma14="http://schemas.microsoft.com/office/mac/drawingml/2011/main" xmlns="" val="1"/>
              </a:ext>
            </a:extLst>
          </p:spPr>
          <p:txBody>
            <a:bodyPr lIns="0" tIns="0" rIns="0" bIns="0">
              <a:spAutoFit/>
            </a:bodyPr>
            <a:lstStyle/>
            <a:p>
              <a:pPr>
                <a:spcBef>
                  <a:spcPts val="75"/>
                </a:spcBef>
                <a:defRPr sz="1800"/>
              </a:pPr>
              <a:r>
                <a:rPr sz="700" b="1">
                  <a:solidFill>
                    <a:schemeClr val="tx2"/>
                  </a:solidFill>
                  <a:latin typeface="Open Sans"/>
                  <a:ea typeface="Open Sans"/>
                  <a:cs typeface="Open Sans"/>
                  <a:sym typeface="Open Sans"/>
                </a:rPr>
                <a:t>LOREM IPSUM</a:t>
              </a:r>
              <a:endParaRPr sz="700">
                <a:solidFill>
                  <a:schemeClr val="tx2"/>
                </a:solidFill>
                <a:latin typeface="Open Sans"/>
                <a:ea typeface="Open Sans"/>
                <a:cs typeface="Open Sans"/>
                <a:sym typeface="Open Sans"/>
              </a:endParaRPr>
            </a:p>
            <a:p>
              <a:pPr>
                <a:spcBef>
                  <a:spcPts val="38"/>
                </a:spcBef>
                <a:defRPr sz="1800"/>
              </a:pPr>
              <a:r>
                <a:rPr sz="70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spTree>
    <p:extLst>
      <p:ext uri="{BB962C8B-B14F-4D97-AF65-F5344CB8AC3E}">
        <p14:creationId xmlns:p14="http://schemas.microsoft.com/office/powerpoint/2010/main" val="1720832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smtClean="0"/>
              <a:t>HORIZONTAL </a:t>
            </a:r>
            <a:r>
              <a:rPr lang="en-US" b="1" dirty="0" smtClean="0"/>
              <a:t>LIST</a:t>
            </a:r>
            <a:endParaRPr lang="en-US" dirty="0"/>
          </a:p>
        </p:txBody>
      </p:sp>
      <p:grpSp>
        <p:nvGrpSpPr>
          <p:cNvPr id="41" name="Group 378"/>
          <p:cNvGrpSpPr/>
          <p:nvPr/>
        </p:nvGrpSpPr>
        <p:grpSpPr>
          <a:xfrm>
            <a:off x="331635" y="2011251"/>
            <a:ext cx="2567027" cy="1277635"/>
            <a:chOff x="0" y="57206"/>
            <a:chExt cx="6845404" cy="2555271"/>
          </a:xfrm>
        </p:grpSpPr>
        <p:grpSp>
          <p:nvGrpSpPr>
            <p:cNvPr id="42" name="Group 376"/>
            <p:cNvGrpSpPr/>
            <p:nvPr/>
          </p:nvGrpSpPr>
          <p:grpSpPr>
            <a:xfrm>
              <a:off x="2659218" y="57206"/>
              <a:ext cx="1522820" cy="1144117"/>
              <a:chOff x="-59947" y="91920"/>
              <a:chExt cx="1522819" cy="1144116"/>
            </a:xfrm>
          </p:grpSpPr>
          <p:sp>
            <p:nvSpPr>
              <p:cNvPr id="44" name="Shape 374"/>
              <p:cNvSpPr/>
              <p:nvPr/>
            </p:nvSpPr>
            <p:spPr>
              <a:xfrm>
                <a:off x="-59947" y="91920"/>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sz="700"/>
              </a:p>
            </p:txBody>
          </p:sp>
          <p:sp>
            <p:nvSpPr>
              <p:cNvPr id="45" name="Shape 375"/>
              <p:cNvSpPr/>
              <p:nvPr/>
            </p:nvSpPr>
            <p:spPr>
              <a:xfrm>
                <a:off x="0" y="479120"/>
                <a:ext cx="1407072" cy="36933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6000">
                    <a:solidFill>
                      <a:srgbClr val="FFFFFF"/>
                    </a:solidFill>
                  </a:defRPr>
                </a:lvl1pPr>
              </a:lstStyle>
              <a:p>
                <a:pPr lvl="0">
                  <a:defRPr sz="1800">
                    <a:solidFill>
                      <a:srgbClr val="000000"/>
                    </a:solidFill>
                  </a:defRPr>
                </a:pPr>
                <a:r>
                  <a:rPr sz="1600" dirty="0">
                    <a:solidFill>
                      <a:schemeClr val="bg2"/>
                    </a:solidFill>
                    <a:latin typeface="Open Sans"/>
                    <a:cs typeface="Open Sans"/>
                  </a:rPr>
                  <a:t>1</a:t>
                </a:r>
              </a:p>
            </p:txBody>
          </p:sp>
        </p:grpSp>
        <p:sp>
          <p:nvSpPr>
            <p:cNvPr id="43" name="Shape 377"/>
            <p:cNvSpPr/>
            <p:nvPr/>
          </p:nvSpPr>
          <p:spPr>
            <a:xfrm>
              <a:off x="0" y="1525513"/>
              <a:ext cx="6845404" cy="10869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ct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46" name="Group 383"/>
          <p:cNvGrpSpPr/>
          <p:nvPr/>
        </p:nvGrpSpPr>
        <p:grpSpPr>
          <a:xfrm>
            <a:off x="6245342" y="2011251"/>
            <a:ext cx="2567027" cy="1302911"/>
            <a:chOff x="0" y="57206"/>
            <a:chExt cx="6845404" cy="2605822"/>
          </a:xfrm>
        </p:grpSpPr>
        <p:grpSp>
          <p:nvGrpSpPr>
            <p:cNvPr id="47" name="Group 381"/>
            <p:cNvGrpSpPr/>
            <p:nvPr/>
          </p:nvGrpSpPr>
          <p:grpSpPr>
            <a:xfrm>
              <a:off x="2659218" y="57206"/>
              <a:ext cx="1522820" cy="1144117"/>
              <a:chOff x="-59947" y="261254"/>
              <a:chExt cx="1522819" cy="1144116"/>
            </a:xfrm>
          </p:grpSpPr>
          <p:sp>
            <p:nvSpPr>
              <p:cNvPr id="49" name="Shape 379"/>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sz="700"/>
              </a:p>
            </p:txBody>
          </p:sp>
          <p:sp>
            <p:nvSpPr>
              <p:cNvPr id="50" name="Shape 380"/>
              <p:cNvSpPr/>
              <p:nvPr/>
            </p:nvSpPr>
            <p:spPr>
              <a:xfrm>
                <a:off x="0" y="648453"/>
                <a:ext cx="1407072" cy="36933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6000">
                    <a:solidFill>
                      <a:srgbClr val="FFFFFF"/>
                    </a:solidFill>
                    <a:latin typeface="Entypo"/>
                    <a:ea typeface="Entypo"/>
                    <a:cs typeface="Entypo"/>
                    <a:sym typeface="Entypo"/>
                  </a:defRPr>
                </a:lvl1pPr>
              </a:lstStyle>
              <a:p>
                <a:pPr lvl="0">
                  <a:defRPr sz="1800">
                    <a:solidFill>
                      <a:srgbClr val="000000"/>
                    </a:solidFill>
                  </a:defRPr>
                </a:pPr>
                <a:r>
                  <a:rPr sz="1600" dirty="0">
                    <a:solidFill>
                      <a:schemeClr val="bg2"/>
                    </a:solidFill>
                    <a:latin typeface="Open Sans"/>
                    <a:cs typeface="Open Sans"/>
                  </a:rPr>
                  <a:t>5</a:t>
                </a:r>
              </a:p>
            </p:txBody>
          </p:sp>
        </p:grpSp>
        <p:sp>
          <p:nvSpPr>
            <p:cNvPr id="48" name="Shape 382"/>
            <p:cNvSpPr/>
            <p:nvPr/>
          </p:nvSpPr>
          <p:spPr>
            <a:xfrm>
              <a:off x="0" y="1576064"/>
              <a:ext cx="6845404" cy="10869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ct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51" name="Group 388"/>
          <p:cNvGrpSpPr/>
          <p:nvPr/>
        </p:nvGrpSpPr>
        <p:grpSpPr>
          <a:xfrm>
            <a:off x="3288489" y="2079925"/>
            <a:ext cx="2567027" cy="1284790"/>
            <a:chOff x="0" y="57206"/>
            <a:chExt cx="6845404" cy="2569580"/>
          </a:xfrm>
        </p:grpSpPr>
        <p:grpSp>
          <p:nvGrpSpPr>
            <p:cNvPr id="52" name="Group 386"/>
            <p:cNvGrpSpPr/>
            <p:nvPr/>
          </p:nvGrpSpPr>
          <p:grpSpPr>
            <a:xfrm>
              <a:off x="2659218" y="57206"/>
              <a:ext cx="1522820" cy="1144117"/>
              <a:chOff x="-59947" y="91920"/>
              <a:chExt cx="1522819" cy="1144116"/>
            </a:xfrm>
          </p:grpSpPr>
          <p:sp>
            <p:nvSpPr>
              <p:cNvPr id="54" name="Shape 384"/>
              <p:cNvSpPr/>
              <p:nvPr/>
            </p:nvSpPr>
            <p:spPr>
              <a:xfrm>
                <a:off x="-59947" y="91920"/>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sz="700"/>
              </a:p>
            </p:txBody>
          </p:sp>
          <p:sp>
            <p:nvSpPr>
              <p:cNvPr id="55" name="Shape 385"/>
              <p:cNvSpPr/>
              <p:nvPr/>
            </p:nvSpPr>
            <p:spPr>
              <a:xfrm>
                <a:off x="0" y="479117"/>
                <a:ext cx="1407072" cy="36933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6000">
                    <a:solidFill>
                      <a:srgbClr val="FFFFFF"/>
                    </a:solidFill>
                    <a:latin typeface="Entypo"/>
                    <a:ea typeface="Entypo"/>
                    <a:cs typeface="Entypo"/>
                    <a:sym typeface="Entypo"/>
                  </a:defRPr>
                </a:lvl1pPr>
              </a:lstStyle>
              <a:p>
                <a:pPr lvl="0">
                  <a:defRPr sz="1800">
                    <a:solidFill>
                      <a:srgbClr val="000000"/>
                    </a:solidFill>
                  </a:defRPr>
                </a:pPr>
                <a:r>
                  <a:rPr sz="1600" dirty="0">
                    <a:solidFill>
                      <a:schemeClr val="bg2"/>
                    </a:solidFill>
                    <a:latin typeface="Open Sans"/>
                    <a:cs typeface="Open Sans"/>
                  </a:rPr>
                  <a:t>3</a:t>
                </a:r>
              </a:p>
            </p:txBody>
          </p:sp>
        </p:grpSp>
        <p:sp>
          <p:nvSpPr>
            <p:cNvPr id="53" name="Shape 387"/>
            <p:cNvSpPr/>
            <p:nvPr/>
          </p:nvSpPr>
          <p:spPr>
            <a:xfrm>
              <a:off x="0" y="1539822"/>
              <a:ext cx="6845404" cy="10869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ct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56" name="Group 393"/>
          <p:cNvGrpSpPr/>
          <p:nvPr/>
        </p:nvGrpSpPr>
        <p:grpSpPr>
          <a:xfrm>
            <a:off x="6245342" y="4143627"/>
            <a:ext cx="2567027" cy="1298197"/>
            <a:chOff x="0" y="57206"/>
            <a:chExt cx="6845404" cy="2596395"/>
          </a:xfrm>
        </p:grpSpPr>
        <p:grpSp>
          <p:nvGrpSpPr>
            <p:cNvPr id="57" name="Group 391"/>
            <p:cNvGrpSpPr/>
            <p:nvPr/>
          </p:nvGrpSpPr>
          <p:grpSpPr>
            <a:xfrm>
              <a:off x="2659218" y="57206"/>
              <a:ext cx="1522820" cy="1144117"/>
              <a:chOff x="-59947" y="261254"/>
              <a:chExt cx="1522819" cy="1144116"/>
            </a:xfrm>
          </p:grpSpPr>
          <p:sp>
            <p:nvSpPr>
              <p:cNvPr id="59" name="Shape 389"/>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sz="700"/>
              </a:p>
            </p:txBody>
          </p:sp>
          <p:sp>
            <p:nvSpPr>
              <p:cNvPr id="60" name="Shape 390"/>
              <p:cNvSpPr/>
              <p:nvPr/>
            </p:nvSpPr>
            <p:spPr>
              <a:xfrm>
                <a:off x="0" y="648454"/>
                <a:ext cx="1407072" cy="36933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6000">
                    <a:solidFill>
                      <a:srgbClr val="FFFFFF"/>
                    </a:solidFill>
                    <a:latin typeface="Entypo"/>
                    <a:ea typeface="Entypo"/>
                    <a:cs typeface="Entypo"/>
                    <a:sym typeface="Entypo"/>
                  </a:defRPr>
                </a:lvl1pPr>
              </a:lstStyle>
              <a:p>
                <a:pPr lvl="0">
                  <a:defRPr sz="1800">
                    <a:solidFill>
                      <a:srgbClr val="000000"/>
                    </a:solidFill>
                  </a:defRPr>
                </a:pPr>
                <a:r>
                  <a:rPr sz="1600" dirty="0">
                    <a:solidFill>
                      <a:schemeClr val="bg2"/>
                    </a:solidFill>
                    <a:latin typeface="Open Sans"/>
                    <a:cs typeface="Open Sans"/>
                  </a:rPr>
                  <a:t>6</a:t>
                </a:r>
              </a:p>
            </p:txBody>
          </p:sp>
        </p:grpSp>
        <p:sp>
          <p:nvSpPr>
            <p:cNvPr id="58" name="Shape 392"/>
            <p:cNvSpPr/>
            <p:nvPr/>
          </p:nvSpPr>
          <p:spPr>
            <a:xfrm>
              <a:off x="0" y="1566637"/>
              <a:ext cx="6845404" cy="10869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ct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61" name="Group 398"/>
          <p:cNvGrpSpPr/>
          <p:nvPr/>
        </p:nvGrpSpPr>
        <p:grpSpPr>
          <a:xfrm>
            <a:off x="331636" y="4143627"/>
            <a:ext cx="2567027" cy="1298197"/>
            <a:chOff x="0" y="57206"/>
            <a:chExt cx="6845404" cy="2596395"/>
          </a:xfrm>
        </p:grpSpPr>
        <p:grpSp>
          <p:nvGrpSpPr>
            <p:cNvPr id="62" name="Group 396"/>
            <p:cNvGrpSpPr/>
            <p:nvPr/>
          </p:nvGrpSpPr>
          <p:grpSpPr>
            <a:xfrm>
              <a:off x="2659218" y="57206"/>
              <a:ext cx="1522820" cy="1144117"/>
              <a:chOff x="-59947" y="261254"/>
              <a:chExt cx="1522819" cy="1144116"/>
            </a:xfrm>
          </p:grpSpPr>
          <p:sp>
            <p:nvSpPr>
              <p:cNvPr id="64" name="Shape 394"/>
              <p:cNvSpPr/>
              <p:nvPr/>
            </p:nvSpPr>
            <p:spPr>
              <a:xfrm>
                <a:off x="-59947" y="261254"/>
                <a:ext cx="1522819" cy="11441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sz="700"/>
              </a:p>
            </p:txBody>
          </p:sp>
          <p:sp>
            <p:nvSpPr>
              <p:cNvPr id="65" name="Shape 395"/>
              <p:cNvSpPr/>
              <p:nvPr/>
            </p:nvSpPr>
            <p:spPr>
              <a:xfrm>
                <a:off x="0" y="648454"/>
                <a:ext cx="1407072" cy="369332"/>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6000">
                    <a:solidFill>
                      <a:srgbClr val="FFFFFF"/>
                    </a:solidFill>
                    <a:latin typeface="Entypo"/>
                    <a:ea typeface="Entypo"/>
                    <a:cs typeface="Entypo"/>
                    <a:sym typeface="Entypo"/>
                  </a:defRPr>
                </a:lvl1pPr>
              </a:lstStyle>
              <a:p>
                <a:pPr lvl="0">
                  <a:defRPr sz="1800">
                    <a:solidFill>
                      <a:srgbClr val="000000"/>
                    </a:solidFill>
                  </a:defRPr>
                </a:pPr>
                <a:r>
                  <a:rPr sz="1600" dirty="0">
                    <a:solidFill>
                      <a:schemeClr val="bg2"/>
                    </a:solidFill>
                    <a:latin typeface="Open Sans"/>
                    <a:cs typeface="Open Sans"/>
                  </a:rPr>
                  <a:t>2</a:t>
                </a:r>
              </a:p>
            </p:txBody>
          </p:sp>
        </p:grpSp>
        <p:sp>
          <p:nvSpPr>
            <p:cNvPr id="63" name="Shape 397"/>
            <p:cNvSpPr/>
            <p:nvPr/>
          </p:nvSpPr>
          <p:spPr>
            <a:xfrm>
              <a:off x="0" y="1566637"/>
              <a:ext cx="6845404" cy="108696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ct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66" name="Group 403"/>
          <p:cNvGrpSpPr/>
          <p:nvPr/>
        </p:nvGrpSpPr>
        <p:grpSpPr>
          <a:xfrm>
            <a:off x="3357987" y="4143174"/>
            <a:ext cx="2567027" cy="1281799"/>
            <a:chOff x="185328" y="56302"/>
            <a:chExt cx="6845403" cy="2563596"/>
          </a:xfrm>
        </p:grpSpPr>
        <p:grpSp>
          <p:nvGrpSpPr>
            <p:cNvPr id="67" name="Group 401"/>
            <p:cNvGrpSpPr/>
            <p:nvPr/>
          </p:nvGrpSpPr>
          <p:grpSpPr>
            <a:xfrm>
              <a:off x="2815222" y="56302"/>
              <a:ext cx="1522821" cy="1145542"/>
              <a:chOff x="-59949" y="260350"/>
              <a:chExt cx="1522820" cy="1145541"/>
            </a:xfrm>
          </p:grpSpPr>
          <p:sp>
            <p:nvSpPr>
              <p:cNvPr id="69" name="Shape 399"/>
              <p:cNvSpPr/>
              <p:nvPr/>
            </p:nvSpPr>
            <p:spPr>
              <a:xfrm>
                <a:off x="-59949" y="261254"/>
                <a:ext cx="1522820" cy="11441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0" tIns="0" rIns="0" bIns="0" numCol="1" anchor="ctr">
                <a:noAutofit/>
              </a:bodyPr>
              <a:lstStyle/>
              <a:p>
                <a:pPr lvl="0" algn="ctr">
                  <a:defRPr>
                    <a:solidFill>
                      <a:srgbClr val="FFFFFF"/>
                    </a:solidFill>
                  </a:defRPr>
                </a:pPr>
                <a:endParaRPr sz="700"/>
              </a:p>
            </p:txBody>
          </p:sp>
          <p:sp>
            <p:nvSpPr>
              <p:cNvPr id="70" name="Shape 400"/>
              <p:cNvSpPr/>
              <p:nvPr/>
            </p:nvSpPr>
            <p:spPr>
              <a:xfrm>
                <a:off x="0" y="260350"/>
                <a:ext cx="1407073" cy="1145541"/>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a:lnSpc>
                    <a:spcPct val="70000"/>
                  </a:lnSpc>
                  <a:spcBef>
                    <a:spcPts val="700"/>
                  </a:spcBef>
                  <a:defRPr sz="6000">
                    <a:solidFill>
                      <a:srgbClr val="FFFFFF"/>
                    </a:solidFill>
                    <a:latin typeface="Entypo"/>
                    <a:ea typeface="Entypo"/>
                    <a:cs typeface="Entypo"/>
                    <a:sym typeface="Entypo"/>
                  </a:defRPr>
                </a:lvl1pPr>
              </a:lstStyle>
              <a:p>
                <a:pPr lvl="0">
                  <a:defRPr sz="1800">
                    <a:solidFill>
                      <a:srgbClr val="000000"/>
                    </a:solidFill>
                  </a:defRPr>
                </a:pPr>
                <a:r>
                  <a:rPr sz="1600" dirty="0">
                    <a:solidFill>
                      <a:schemeClr val="bg2"/>
                    </a:solidFill>
                    <a:latin typeface="Open Sans"/>
                    <a:cs typeface="Open Sans"/>
                  </a:rPr>
                  <a:t>4</a:t>
                </a:r>
              </a:p>
            </p:txBody>
          </p:sp>
        </p:grpSp>
        <p:sp>
          <p:nvSpPr>
            <p:cNvPr id="68" name="Shape 402"/>
            <p:cNvSpPr/>
            <p:nvPr/>
          </p:nvSpPr>
          <p:spPr>
            <a:xfrm>
              <a:off x="185328" y="1532935"/>
              <a:ext cx="6845403" cy="10869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75"/>
                </a:spcBef>
                <a:defRPr sz="1800"/>
              </a:pPr>
              <a:r>
                <a:rPr sz="700" b="1" dirty="0">
                  <a:solidFill>
                    <a:schemeClr val="tx2"/>
                  </a:solidFill>
                  <a:latin typeface="Open Sans"/>
                  <a:ea typeface="Open Sans"/>
                  <a:cs typeface="Open Sans"/>
                  <a:sym typeface="Open Sans"/>
                </a:rPr>
                <a:t>LOREM IPSUM</a:t>
              </a:r>
              <a:endParaRPr sz="700" dirty="0">
                <a:solidFill>
                  <a:schemeClr val="tx2"/>
                </a:solidFill>
                <a:latin typeface="Open Sans"/>
                <a:ea typeface="Open Sans"/>
                <a:cs typeface="Open Sans"/>
                <a:sym typeface="Open Sans"/>
              </a:endParaRPr>
            </a:p>
            <a:p>
              <a:pPr algn="ctr">
                <a:spcBef>
                  <a:spcPts val="38"/>
                </a:spcBef>
                <a:defRPr sz="1800"/>
              </a:pPr>
              <a:r>
                <a:rPr sz="700" dirty="0">
                  <a:solidFill>
                    <a:schemeClr val="tx2"/>
                  </a:solidFill>
                  <a:latin typeface="Open Sans"/>
                  <a:ea typeface="Open Sans"/>
                  <a:cs typeface="Open Sans"/>
                  <a:sym typeface="Open Sans"/>
                </a:rPr>
                <a:t>It was popularised in the 1960s with the release of Letraset sheets containing Lorem Ipsum passages, and more recently with desktop publishing software like Aldus PageMaker including versions of Lorem Ipsum.</a:t>
              </a:r>
            </a:p>
          </p:txBody>
        </p:sp>
      </p:grpSp>
      <p:grpSp>
        <p:nvGrpSpPr>
          <p:cNvPr id="71" name="Group 407"/>
          <p:cNvGrpSpPr/>
          <p:nvPr/>
        </p:nvGrpSpPr>
        <p:grpSpPr>
          <a:xfrm>
            <a:off x="477678" y="1974140"/>
            <a:ext cx="8187044" cy="3802685"/>
            <a:chOff x="32864" y="33049"/>
            <a:chExt cx="21832115" cy="7605369"/>
          </a:xfrm>
        </p:grpSpPr>
        <p:sp>
          <p:nvSpPr>
            <p:cNvPr id="72" name="Shape 404"/>
            <p:cNvSpPr/>
            <p:nvPr/>
          </p:nvSpPr>
          <p:spPr>
            <a:xfrm flipH="1">
              <a:off x="7024823" y="55961"/>
              <a:ext cx="1" cy="7582459"/>
            </a:xfrm>
            <a:prstGeom prst="line">
              <a:avLst/>
            </a:prstGeom>
            <a:noFill/>
            <a:ln w="12700" cap="flat" cmpd="sng">
              <a:solidFill>
                <a:srgbClr val="9E9E9E"/>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sp>
          <p:nvSpPr>
            <p:cNvPr id="73" name="Shape 405"/>
            <p:cNvSpPr/>
            <p:nvPr/>
          </p:nvSpPr>
          <p:spPr>
            <a:xfrm>
              <a:off x="14971528" y="33049"/>
              <a:ext cx="1" cy="7582458"/>
            </a:xfrm>
            <a:prstGeom prst="line">
              <a:avLst/>
            </a:prstGeom>
            <a:noFill/>
            <a:ln w="12700" cap="flat" cmpd="sng">
              <a:solidFill>
                <a:srgbClr val="9E9E9E"/>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sp>
          <p:nvSpPr>
            <p:cNvPr id="74" name="Shape 406"/>
            <p:cNvSpPr/>
            <p:nvPr/>
          </p:nvSpPr>
          <p:spPr>
            <a:xfrm flipV="1">
              <a:off x="32864" y="3847190"/>
              <a:ext cx="21832116" cy="1"/>
            </a:xfrm>
            <a:prstGeom prst="line">
              <a:avLst/>
            </a:prstGeom>
            <a:noFill/>
            <a:ln w="12700" cap="flat" cmpd="sng">
              <a:solidFill>
                <a:srgbClr val="9E9E9E"/>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grpSp>
    </p:spTree>
    <p:extLst>
      <p:ext uri="{BB962C8B-B14F-4D97-AF65-F5344CB8AC3E}">
        <p14:creationId xmlns:p14="http://schemas.microsoft.com/office/powerpoint/2010/main" val="19376917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grpId="0" nodeType="afterEffect">
                                  <p:stCondLst>
                                    <p:cond delay="0"/>
                                  </p:stCondLst>
                                  <p:iterate>
                                    <p:tmAbs val="0"/>
                                  </p:iterate>
                                  <p:childTnLst>
                                    <p:set>
                                      <p:cBhvr>
                                        <p:cTn id="10" fill="hold"/>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p:tmAbs val="0"/>
                                  </p:iterate>
                                  <p:childTnLst>
                                    <p:set>
                                      <p:cBhvr>
                                        <p:cTn id="14" fill="hold"/>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p:tmAbs val="0"/>
                                  </p:iterate>
                                  <p:childTnLst>
                                    <p:set>
                                      <p:cBhvr>
                                        <p:cTn id="18" fill="hold"/>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p:tmAbs val="0"/>
                                  </p:iterate>
                                  <p:childTnLst>
                                    <p:set>
                                      <p:cBhvr>
                                        <p:cTn id="22" fill="hold"/>
                                        <p:tgtEl>
                                          <p:spTgt spid="66"/>
                                        </p:tgtEl>
                                        <p:attrNameLst>
                                          <p:attrName>style.visibility</p:attrName>
                                        </p:attrNameLst>
                                      </p:cBhvr>
                                      <p:to>
                                        <p:strVal val="visible"/>
                                      </p:to>
                                    </p:set>
                                    <p:animEffect transition="in" filter="fade">
                                      <p:cBhvr>
                                        <p:cTn id="23" dur="500"/>
                                        <p:tgtEl>
                                          <p:spTgt spid="66"/>
                                        </p:tgtEl>
                                      </p:cBhvr>
                                    </p:animEffect>
                                  </p:childTnLst>
                                </p:cTn>
                              </p:par>
                            </p:childTnLst>
                          </p:cTn>
                        </p:par>
                        <p:par>
                          <p:cTn id="24" fill="hold">
                            <p:stCondLst>
                              <p:cond delay="2500"/>
                            </p:stCondLst>
                            <p:childTnLst>
                              <p:par>
                                <p:cTn id="25" presetID="10" presetClass="entr" presetSubtype="0" fill="hold" grpId="0" nodeType="afterEffect">
                                  <p:stCondLst>
                                    <p:cond delay="0"/>
                                  </p:stCondLst>
                                  <p:iterate>
                                    <p:tmAbs val="0"/>
                                  </p:iterate>
                                  <p:childTnLst>
                                    <p:set>
                                      <p:cBhvr>
                                        <p:cTn id="26" fill="hold"/>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grpId="0" nodeType="afterEffect">
                                  <p:stCondLst>
                                    <p:cond delay="0"/>
                                  </p:stCondLst>
                                  <p:iterate>
                                    <p:tmAbs val="0"/>
                                  </p:iterate>
                                  <p:childTnLst>
                                    <p:set>
                                      <p:cBhvr>
                                        <p:cTn id="30" fill="hold"/>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P spid="46" grpId="0" animBg="1" advAuto="0"/>
      <p:bldP spid="51" grpId="0" animBg="1" advAuto="0"/>
      <p:bldP spid="56" grpId="0" animBg="1" advAuto="0"/>
      <p:bldP spid="61" grpId="0" animBg="1" advAuto="0"/>
      <p:bldP spid="66" grpId="0" animBg="1" advAuto="0"/>
      <p:bldP spid="71" grpId="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01" r="12701"/>
          <a:stretch>
            <a:fillRect/>
          </a:stretch>
        </p:blipFill>
        <p:spPr>
          <a:xfrm>
            <a:off x="-1588" y="522592"/>
            <a:ext cx="9145588" cy="5740888"/>
          </a:xfrm>
        </p:spPr>
      </p:pic>
      <p:sp>
        <p:nvSpPr>
          <p:cNvPr id="7" name="Pentagon 6"/>
          <p:cNvSpPr/>
          <p:nvPr/>
        </p:nvSpPr>
        <p:spPr>
          <a:xfrm rot="16200000">
            <a:off x="3229475" y="2988609"/>
            <a:ext cx="2631725" cy="3918014"/>
          </a:xfrm>
          <a:prstGeom prst="homePlate">
            <a:avLst>
              <a:gd name="adj" fmla="val 37937"/>
            </a:avLst>
          </a:prstGeom>
          <a:solidFill>
            <a:schemeClr val="accent6">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79610" y="4376874"/>
            <a:ext cx="3156160" cy="1015663"/>
          </a:xfrm>
          <a:prstGeom prst="rect">
            <a:avLst/>
          </a:prstGeom>
          <a:noFill/>
        </p:spPr>
        <p:txBody>
          <a:bodyPr wrap="square" rtlCol="0">
            <a:spAutoFit/>
          </a:bodyPr>
          <a:lstStyle/>
          <a:p>
            <a:pPr algn="ctr"/>
            <a:r>
              <a:rPr lang="en-US" sz="3000" dirty="0" smtClean="0">
                <a:solidFill>
                  <a:schemeClr val="bg1"/>
                </a:solidFill>
                <a:latin typeface="Open Sans"/>
                <a:cs typeface="Open Sans"/>
              </a:rPr>
              <a:t>ANNUAL </a:t>
            </a:r>
            <a:r>
              <a:rPr lang="en-US" sz="3000" b="1" dirty="0" smtClean="0">
                <a:solidFill>
                  <a:schemeClr val="bg1"/>
                </a:solidFill>
                <a:latin typeface="Open Sans"/>
                <a:cs typeface="Open Sans"/>
              </a:rPr>
              <a:t>REPORT 2015</a:t>
            </a:r>
            <a:endParaRPr lang="en-US" sz="3000" b="1" dirty="0">
              <a:solidFill>
                <a:schemeClr val="bg1"/>
              </a:solidFill>
              <a:latin typeface="Open Sans"/>
              <a:cs typeface="Open Sans"/>
            </a:endParaRPr>
          </a:p>
        </p:txBody>
      </p:sp>
      <p:sp>
        <p:nvSpPr>
          <p:cNvPr id="6" name="Text Placeholder 11"/>
          <p:cNvSpPr txBox="1">
            <a:spLocks/>
          </p:cNvSpPr>
          <p:nvPr/>
        </p:nvSpPr>
        <p:spPr>
          <a:xfrm>
            <a:off x="2972268" y="5679272"/>
            <a:ext cx="3160122" cy="586714"/>
          </a:xfrm>
          <a:prstGeom prst="rect">
            <a:avLst/>
          </a:prstGeom>
        </p:spPr>
        <p:txBody>
          <a:bodyPr anchor="ctr">
            <a:norm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buNone/>
            </a:pPr>
            <a:r>
              <a:rPr lang="en-AU" dirty="0">
                <a:solidFill>
                  <a:schemeClr val="bg1"/>
                </a:solidFill>
                <a:latin typeface="Open Sans"/>
                <a:cs typeface="Open Sans"/>
              </a:rPr>
              <a:t>By </a:t>
            </a:r>
            <a:r>
              <a:rPr lang="en-AU" dirty="0" smtClean="0">
                <a:solidFill>
                  <a:schemeClr val="bg1"/>
                </a:solidFill>
                <a:latin typeface="Open Sans"/>
                <a:cs typeface="Open Sans"/>
              </a:rPr>
              <a:t>Gajah, </a:t>
            </a:r>
            <a:r>
              <a:rPr lang="en-AU" dirty="0" err="1" smtClean="0">
                <a:solidFill>
                  <a:schemeClr val="bg1"/>
                </a:solidFill>
                <a:latin typeface="Open Sans"/>
                <a:cs typeface="Open Sans"/>
              </a:rPr>
              <a:t>Animalia</a:t>
            </a:r>
            <a:r>
              <a:rPr lang="en-AU" dirty="0" smtClean="0">
                <a:solidFill>
                  <a:schemeClr val="bg1"/>
                </a:solidFill>
                <a:latin typeface="Open Sans"/>
                <a:cs typeface="Open Sans"/>
              </a:rPr>
              <a:t> Kingdom</a:t>
            </a:r>
            <a:endParaRPr lang="en-AU" dirty="0">
              <a:solidFill>
                <a:schemeClr val="bg1"/>
              </a:solidFill>
              <a:latin typeface="Open Sans"/>
              <a:cs typeface="Open Sans"/>
            </a:endParaRPr>
          </a:p>
        </p:txBody>
      </p:sp>
      <p:sp>
        <p:nvSpPr>
          <p:cNvPr id="8" name="Pentagon 7"/>
          <p:cNvSpPr/>
          <p:nvPr/>
        </p:nvSpPr>
        <p:spPr>
          <a:xfrm rot="5400000">
            <a:off x="3870093" y="-761169"/>
            <a:ext cx="1350491" cy="3918014"/>
          </a:xfrm>
          <a:prstGeom prst="homePlate">
            <a:avLst>
              <a:gd name="adj" fmla="val 76627"/>
            </a:avLst>
          </a:prstGeom>
          <a:solidFill>
            <a:schemeClr val="accent6">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4"/>
          <p:cNvGrpSpPr>
            <a:grpSpLocks noChangeAspect="1"/>
          </p:cNvGrpSpPr>
          <p:nvPr/>
        </p:nvGrpSpPr>
        <p:grpSpPr bwMode="auto">
          <a:xfrm>
            <a:off x="4160368" y="778242"/>
            <a:ext cx="769938" cy="769937"/>
            <a:chOff x="328" y="1219"/>
            <a:chExt cx="485" cy="485"/>
          </a:xfrm>
        </p:grpSpPr>
        <p:sp>
          <p:nvSpPr>
            <p:cNvPr id="27" name="AutoShape 3"/>
            <p:cNvSpPr>
              <a:spLocks noChangeAspect="1" noChangeArrowheads="1" noTextEdit="1"/>
            </p:cNvSpPr>
            <p:nvPr/>
          </p:nvSpPr>
          <p:spPr bwMode="auto">
            <a:xfrm>
              <a:off x="328" y="1219"/>
              <a:ext cx="48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 name="Freeform 6"/>
            <p:cNvSpPr>
              <a:spLocks noEditPoints="1"/>
            </p:cNvSpPr>
            <p:nvPr/>
          </p:nvSpPr>
          <p:spPr bwMode="auto">
            <a:xfrm>
              <a:off x="492" y="1334"/>
              <a:ext cx="171" cy="251"/>
            </a:xfrm>
            <a:custGeom>
              <a:avLst/>
              <a:gdLst>
                <a:gd name="T0" fmla="*/ 316 w 1193"/>
                <a:gd name="T1" fmla="*/ 1649 h 1756"/>
                <a:gd name="T2" fmla="*/ 706 w 1193"/>
                <a:gd name="T3" fmla="*/ 1074 h 1756"/>
                <a:gd name="T4" fmla="*/ 897 w 1193"/>
                <a:gd name="T5" fmla="*/ 1386 h 1756"/>
                <a:gd name="T6" fmla="*/ 895 w 1193"/>
                <a:gd name="T7" fmla="*/ 1284 h 1756"/>
                <a:gd name="T8" fmla="*/ 884 w 1193"/>
                <a:gd name="T9" fmla="*/ 1176 h 1756"/>
                <a:gd name="T10" fmla="*/ 854 w 1193"/>
                <a:gd name="T11" fmla="*/ 1069 h 1756"/>
                <a:gd name="T12" fmla="*/ 799 w 1193"/>
                <a:gd name="T13" fmla="*/ 973 h 1756"/>
                <a:gd name="T14" fmla="*/ 711 w 1193"/>
                <a:gd name="T15" fmla="*/ 892 h 1756"/>
                <a:gd name="T16" fmla="*/ 900 w 1193"/>
                <a:gd name="T17" fmla="*/ 897 h 1756"/>
                <a:gd name="T18" fmla="*/ 1004 w 1193"/>
                <a:gd name="T19" fmla="*/ 987 h 1756"/>
                <a:gd name="T20" fmla="*/ 1078 w 1193"/>
                <a:gd name="T21" fmla="*/ 1106 h 1756"/>
                <a:gd name="T22" fmla="*/ 1124 w 1193"/>
                <a:gd name="T23" fmla="*/ 1251 h 1756"/>
                <a:gd name="T24" fmla="*/ 1138 w 1193"/>
                <a:gd name="T25" fmla="*/ 1419 h 1756"/>
                <a:gd name="T26" fmla="*/ 23 w 1193"/>
                <a:gd name="T27" fmla="*/ 1756 h 1756"/>
                <a:gd name="T28" fmla="*/ 0 w 1193"/>
                <a:gd name="T29" fmla="*/ 0 h 1756"/>
                <a:gd name="T30" fmla="*/ 458 w 1193"/>
                <a:gd name="T31" fmla="*/ 0 h 1756"/>
                <a:gd name="T32" fmla="*/ 643 w 1193"/>
                <a:gd name="T33" fmla="*/ 5 h 1756"/>
                <a:gd name="T34" fmla="*/ 751 w 1193"/>
                <a:gd name="T35" fmla="*/ 24 h 1756"/>
                <a:gd name="T36" fmla="*/ 835 w 1193"/>
                <a:gd name="T37" fmla="*/ 62 h 1756"/>
                <a:gd name="T38" fmla="*/ 916 w 1193"/>
                <a:gd name="T39" fmla="*/ 124 h 1756"/>
                <a:gd name="T40" fmla="*/ 982 w 1193"/>
                <a:gd name="T41" fmla="*/ 213 h 1756"/>
                <a:gd name="T42" fmla="*/ 1015 w 1193"/>
                <a:gd name="T43" fmla="*/ 304 h 1756"/>
                <a:gd name="T44" fmla="*/ 1026 w 1193"/>
                <a:gd name="T45" fmla="*/ 382 h 1756"/>
                <a:gd name="T46" fmla="*/ 1020 w 1193"/>
                <a:gd name="T47" fmla="*/ 478 h 1756"/>
                <a:gd name="T48" fmla="*/ 982 w 1193"/>
                <a:gd name="T49" fmla="*/ 588 h 1756"/>
                <a:gd name="T50" fmla="*/ 921 w 1193"/>
                <a:gd name="T51" fmla="*/ 671 h 1756"/>
                <a:gd name="T52" fmla="*/ 866 w 1193"/>
                <a:gd name="T53" fmla="*/ 724 h 1756"/>
                <a:gd name="T54" fmla="*/ 788 w 1193"/>
                <a:gd name="T55" fmla="*/ 774 h 1756"/>
                <a:gd name="T56" fmla="*/ 682 w 1193"/>
                <a:gd name="T57" fmla="*/ 809 h 1756"/>
                <a:gd name="T58" fmla="*/ 537 w 1193"/>
                <a:gd name="T59" fmla="*/ 825 h 1756"/>
                <a:gd name="T60" fmla="*/ 427 w 1193"/>
                <a:gd name="T61" fmla="*/ 822 h 1756"/>
                <a:gd name="T62" fmla="*/ 424 w 1193"/>
                <a:gd name="T63" fmla="*/ 735 h 1756"/>
                <a:gd name="T64" fmla="*/ 521 w 1193"/>
                <a:gd name="T65" fmla="*/ 735 h 1756"/>
                <a:gd name="T66" fmla="*/ 615 w 1193"/>
                <a:gd name="T67" fmla="*/ 709 h 1756"/>
                <a:gd name="T68" fmla="*/ 687 w 1193"/>
                <a:gd name="T69" fmla="*/ 660 h 1756"/>
                <a:gd name="T70" fmla="*/ 748 w 1193"/>
                <a:gd name="T71" fmla="*/ 589 h 1756"/>
                <a:gd name="T72" fmla="*/ 786 w 1193"/>
                <a:gd name="T73" fmla="*/ 494 h 1756"/>
                <a:gd name="T74" fmla="*/ 486 w 1193"/>
                <a:gd name="T75" fmla="*/ 437 h 1756"/>
                <a:gd name="T76" fmla="*/ 783 w 1193"/>
                <a:gd name="T77" fmla="*/ 316 h 1756"/>
                <a:gd name="T78" fmla="*/ 744 w 1193"/>
                <a:gd name="T79" fmla="*/ 229 h 1756"/>
                <a:gd name="T80" fmla="*/ 673 w 1193"/>
                <a:gd name="T81" fmla="*/ 155 h 1756"/>
                <a:gd name="T82" fmla="*/ 591 w 1193"/>
                <a:gd name="T83" fmla="*/ 116 h 1756"/>
                <a:gd name="T84" fmla="*/ 513 w 1193"/>
                <a:gd name="T85" fmla="*/ 102 h 1756"/>
                <a:gd name="T86" fmla="*/ 0 w 1193"/>
                <a:gd name="T87"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3" h="1756">
                  <a:moveTo>
                    <a:pt x="77" y="175"/>
                  </a:moveTo>
                  <a:lnTo>
                    <a:pt x="316" y="175"/>
                  </a:lnTo>
                  <a:lnTo>
                    <a:pt x="316" y="1649"/>
                  </a:lnTo>
                  <a:lnTo>
                    <a:pt x="486" y="1649"/>
                  </a:lnTo>
                  <a:lnTo>
                    <a:pt x="486" y="1074"/>
                  </a:lnTo>
                  <a:lnTo>
                    <a:pt x="706" y="1074"/>
                  </a:lnTo>
                  <a:lnTo>
                    <a:pt x="706" y="1649"/>
                  </a:lnTo>
                  <a:lnTo>
                    <a:pt x="897" y="1649"/>
                  </a:lnTo>
                  <a:lnTo>
                    <a:pt x="897" y="1386"/>
                  </a:lnTo>
                  <a:lnTo>
                    <a:pt x="897" y="1353"/>
                  </a:lnTo>
                  <a:lnTo>
                    <a:pt x="897" y="1319"/>
                  </a:lnTo>
                  <a:lnTo>
                    <a:pt x="895" y="1284"/>
                  </a:lnTo>
                  <a:lnTo>
                    <a:pt x="893" y="1249"/>
                  </a:lnTo>
                  <a:lnTo>
                    <a:pt x="889" y="1213"/>
                  </a:lnTo>
                  <a:lnTo>
                    <a:pt x="884" y="1176"/>
                  </a:lnTo>
                  <a:lnTo>
                    <a:pt x="876" y="1140"/>
                  </a:lnTo>
                  <a:lnTo>
                    <a:pt x="866" y="1104"/>
                  </a:lnTo>
                  <a:lnTo>
                    <a:pt x="854" y="1069"/>
                  </a:lnTo>
                  <a:lnTo>
                    <a:pt x="839" y="1035"/>
                  </a:lnTo>
                  <a:lnTo>
                    <a:pt x="820" y="1004"/>
                  </a:lnTo>
                  <a:lnTo>
                    <a:pt x="799" y="973"/>
                  </a:lnTo>
                  <a:lnTo>
                    <a:pt x="774" y="944"/>
                  </a:lnTo>
                  <a:lnTo>
                    <a:pt x="744" y="917"/>
                  </a:lnTo>
                  <a:lnTo>
                    <a:pt x="711" y="892"/>
                  </a:lnTo>
                  <a:lnTo>
                    <a:pt x="815" y="854"/>
                  </a:lnTo>
                  <a:lnTo>
                    <a:pt x="859" y="874"/>
                  </a:lnTo>
                  <a:lnTo>
                    <a:pt x="900" y="897"/>
                  </a:lnTo>
                  <a:lnTo>
                    <a:pt x="938" y="923"/>
                  </a:lnTo>
                  <a:lnTo>
                    <a:pt x="973" y="953"/>
                  </a:lnTo>
                  <a:lnTo>
                    <a:pt x="1004" y="987"/>
                  </a:lnTo>
                  <a:lnTo>
                    <a:pt x="1033" y="1023"/>
                  </a:lnTo>
                  <a:lnTo>
                    <a:pt x="1058" y="1063"/>
                  </a:lnTo>
                  <a:lnTo>
                    <a:pt x="1078" y="1106"/>
                  </a:lnTo>
                  <a:lnTo>
                    <a:pt x="1097" y="1152"/>
                  </a:lnTo>
                  <a:lnTo>
                    <a:pt x="1112" y="1201"/>
                  </a:lnTo>
                  <a:lnTo>
                    <a:pt x="1124" y="1251"/>
                  </a:lnTo>
                  <a:lnTo>
                    <a:pt x="1132" y="1305"/>
                  </a:lnTo>
                  <a:lnTo>
                    <a:pt x="1137" y="1361"/>
                  </a:lnTo>
                  <a:lnTo>
                    <a:pt x="1138" y="1419"/>
                  </a:lnTo>
                  <a:lnTo>
                    <a:pt x="1138" y="1651"/>
                  </a:lnTo>
                  <a:lnTo>
                    <a:pt x="1193" y="1756"/>
                  </a:lnTo>
                  <a:lnTo>
                    <a:pt x="23" y="1756"/>
                  </a:lnTo>
                  <a:lnTo>
                    <a:pt x="77" y="1651"/>
                  </a:lnTo>
                  <a:lnTo>
                    <a:pt x="77" y="175"/>
                  </a:lnTo>
                  <a:close/>
                  <a:moveTo>
                    <a:pt x="0" y="0"/>
                  </a:moveTo>
                  <a:lnTo>
                    <a:pt x="449" y="0"/>
                  </a:lnTo>
                  <a:lnTo>
                    <a:pt x="454" y="0"/>
                  </a:lnTo>
                  <a:lnTo>
                    <a:pt x="458" y="0"/>
                  </a:lnTo>
                  <a:lnTo>
                    <a:pt x="548" y="0"/>
                  </a:lnTo>
                  <a:lnTo>
                    <a:pt x="598" y="2"/>
                  </a:lnTo>
                  <a:lnTo>
                    <a:pt x="643" y="5"/>
                  </a:lnTo>
                  <a:lnTo>
                    <a:pt x="683" y="9"/>
                  </a:lnTo>
                  <a:lnTo>
                    <a:pt x="719" y="16"/>
                  </a:lnTo>
                  <a:lnTo>
                    <a:pt x="751" y="24"/>
                  </a:lnTo>
                  <a:lnTo>
                    <a:pt x="781" y="34"/>
                  </a:lnTo>
                  <a:lnTo>
                    <a:pt x="809" y="48"/>
                  </a:lnTo>
                  <a:lnTo>
                    <a:pt x="835" y="62"/>
                  </a:lnTo>
                  <a:lnTo>
                    <a:pt x="859" y="79"/>
                  </a:lnTo>
                  <a:lnTo>
                    <a:pt x="885" y="97"/>
                  </a:lnTo>
                  <a:lnTo>
                    <a:pt x="916" y="124"/>
                  </a:lnTo>
                  <a:lnTo>
                    <a:pt x="942" y="153"/>
                  </a:lnTo>
                  <a:lnTo>
                    <a:pt x="963" y="183"/>
                  </a:lnTo>
                  <a:lnTo>
                    <a:pt x="982" y="213"/>
                  </a:lnTo>
                  <a:lnTo>
                    <a:pt x="996" y="244"/>
                  </a:lnTo>
                  <a:lnTo>
                    <a:pt x="1006" y="275"/>
                  </a:lnTo>
                  <a:lnTo>
                    <a:pt x="1015" y="304"/>
                  </a:lnTo>
                  <a:lnTo>
                    <a:pt x="1021" y="332"/>
                  </a:lnTo>
                  <a:lnTo>
                    <a:pt x="1024" y="359"/>
                  </a:lnTo>
                  <a:lnTo>
                    <a:pt x="1026" y="382"/>
                  </a:lnTo>
                  <a:lnTo>
                    <a:pt x="1027" y="403"/>
                  </a:lnTo>
                  <a:lnTo>
                    <a:pt x="1025" y="440"/>
                  </a:lnTo>
                  <a:lnTo>
                    <a:pt x="1020" y="478"/>
                  </a:lnTo>
                  <a:lnTo>
                    <a:pt x="1012" y="515"/>
                  </a:lnTo>
                  <a:lnTo>
                    <a:pt x="998" y="552"/>
                  </a:lnTo>
                  <a:lnTo>
                    <a:pt x="982" y="588"/>
                  </a:lnTo>
                  <a:lnTo>
                    <a:pt x="961" y="622"/>
                  </a:lnTo>
                  <a:lnTo>
                    <a:pt x="935" y="655"/>
                  </a:lnTo>
                  <a:lnTo>
                    <a:pt x="921" y="671"/>
                  </a:lnTo>
                  <a:lnTo>
                    <a:pt x="906" y="689"/>
                  </a:lnTo>
                  <a:lnTo>
                    <a:pt x="887" y="706"/>
                  </a:lnTo>
                  <a:lnTo>
                    <a:pt x="866" y="724"/>
                  </a:lnTo>
                  <a:lnTo>
                    <a:pt x="843" y="741"/>
                  </a:lnTo>
                  <a:lnTo>
                    <a:pt x="817" y="759"/>
                  </a:lnTo>
                  <a:lnTo>
                    <a:pt x="788" y="774"/>
                  </a:lnTo>
                  <a:lnTo>
                    <a:pt x="756" y="788"/>
                  </a:lnTo>
                  <a:lnTo>
                    <a:pt x="721" y="800"/>
                  </a:lnTo>
                  <a:lnTo>
                    <a:pt x="682" y="809"/>
                  </a:lnTo>
                  <a:lnTo>
                    <a:pt x="639" y="816"/>
                  </a:lnTo>
                  <a:lnTo>
                    <a:pt x="586" y="821"/>
                  </a:lnTo>
                  <a:lnTo>
                    <a:pt x="537" y="825"/>
                  </a:lnTo>
                  <a:lnTo>
                    <a:pt x="495" y="826"/>
                  </a:lnTo>
                  <a:lnTo>
                    <a:pt x="458" y="825"/>
                  </a:lnTo>
                  <a:lnTo>
                    <a:pt x="427" y="822"/>
                  </a:lnTo>
                  <a:lnTo>
                    <a:pt x="402" y="820"/>
                  </a:lnTo>
                  <a:lnTo>
                    <a:pt x="402" y="733"/>
                  </a:lnTo>
                  <a:lnTo>
                    <a:pt x="424" y="735"/>
                  </a:lnTo>
                  <a:lnTo>
                    <a:pt x="452" y="737"/>
                  </a:lnTo>
                  <a:lnTo>
                    <a:pt x="485" y="737"/>
                  </a:lnTo>
                  <a:lnTo>
                    <a:pt x="521" y="735"/>
                  </a:lnTo>
                  <a:lnTo>
                    <a:pt x="555" y="730"/>
                  </a:lnTo>
                  <a:lnTo>
                    <a:pt x="587" y="721"/>
                  </a:lnTo>
                  <a:lnTo>
                    <a:pt x="615" y="709"/>
                  </a:lnTo>
                  <a:lnTo>
                    <a:pt x="641" y="695"/>
                  </a:lnTo>
                  <a:lnTo>
                    <a:pt x="666" y="678"/>
                  </a:lnTo>
                  <a:lnTo>
                    <a:pt x="687" y="660"/>
                  </a:lnTo>
                  <a:lnTo>
                    <a:pt x="707" y="641"/>
                  </a:lnTo>
                  <a:lnTo>
                    <a:pt x="724" y="622"/>
                  </a:lnTo>
                  <a:lnTo>
                    <a:pt x="748" y="589"/>
                  </a:lnTo>
                  <a:lnTo>
                    <a:pt x="766" y="556"/>
                  </a:lnTo>
                  <a:lnTo>
                    <a:pt x="778" y="525"/>
                  </a:lnTo>
                  <a:lnTo>
                    <a:pt x="786" y="494"/>
                  </a:lnTo>
                  <a:lnTo>
                    <a:pt x="790" y="464"/>
                  </a:lnTo>
                  <a:lnTo>
                    <a:pt x="792" y="437"/>
                  </a:lnTo>
                  <a:lnTo>
                    <a:pt x="486" y="437"/>
                  </a:lnTo>
                  <a:lnTo>
                    <a:pt x="486" y="350"/>
                  </a:lnTo>
                  <a:lnTo>
                    <a:pt x="790" y="350"/>
                  </a:lnTo>
                  <a:lnTo>
                    <a:pt x="783" y="316"/>
                  </a:lnTo>
                  <a:lnTo>
                    <a:pt x="774" y="285"/>
                  </a:lnTo>
                  <a:lnTo>
                    <a:pt x="760" y="257"/>
                  </a:lnTo>
                  <a:lnTo>
                    <a:pt x="744" y="229"/>
                  </a:lnTo>
                  <a:lnTo>
                    <a:pt x="723" y="203"/>
                  </a:lnTo>
                  <a:lnTo>
                    <a:pt x="700" y="176"/>
                  </a:lnTo>
                  <a:lnTo>
                    <a:pt x="673" y="155"/>
                  </a:lnTo>
                  <a:lnTo>
                    <a:pt x="646" y="138"/>
                  </a:lnTo>
                  <a:lnTo>
                    <a:pt x="619" y="125"/>
                  </a:lnTo>
                  <a:lnTo>
                    <a:pt x="591" y="116"/>
                  </a:lnTo>
                  <a:lnTo>
                    <a:pt x="564" y="109"/>
                  </a:lnTo>
                  <a:lnTo>
                    <a:pt x="537" y="104"/>
                  </a:lnTo>
                  <a:lnTo>
                    <a:pt x="513" y="102"/>
                  </a:lnTo>
                  <a:lnTo>
                    <a:pt x="490" y="101"/>
                  </a:lnTo>
                  <a:lnTo>
                    <a:pt x="52" y="10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9" name="Freeform 7"/>
            <p:cNvSpPr>
              <a:spLocks noEditPoints="1"/>
            </p:cNvSpPr>
            <p:nvPr/>
          </p:nvSpPr>
          <p:spPr bwMode="auto">
            <a:xfrm>
              <a:off x="349" y="1241"/>
              <a:ext cx="443" cy="442"/>
            </a:xfrm>
            <a:custGeom>
              <a:avLst/>
              <a:gdLst>
                <a:gd name="T0" fmla="*/ 1259 w 3095"/>
                <a:gd name="T1" fmla="*/ 87 h 3094"/>
                <a:gd name="T2" fmla="*/ 906 w 3095"/>
                <a:gd name="T3" fmla="*/ 204 h 3094"/>
                <a:gd name="T4" fmla="*/ 597 w 3095"/>
                <a:gd name="T5" fmla="*/ 401 h 3094"/>
                <a:gd name="T6" fmla="*/ 347 w 3095"/>
                <a:gd name="T7" fmla="*/ 668 h 3094"/>
                <a:gd name="T8" fmla="*/ 168 w 3095"/>
                <a:gd name="T9" fmla="*/ 989 h 3094"/>
                <a:gd name="T10" fmla="*/ 72 w 3095"/>
                <a:gd name="T11" fmla="*/ 1352 h 3094"/>
                <a:gd name="T12" fmla="*/ 72 w 3095"/>
                <a:gd name="T13" fmla="*/ 1741 h 3094"/>
                <a:gd name="T14" fmla="*/ 168 w 3095"/>
                <a:gd name="T15" fmla="*/ 2104 h 3094"/>
                <a:gd name="T16" fmla="*/ 347 w 3095"/>
                <a:gd name="T17" fmla="*/ 2425 h 3094"/>
                <a:gd name="T18" fmla="*/ 597 w 3095"/>
                <a:gd name="T19" fmla="*/ 2692 h 3094"/>
                <a:gd name="T20" fmla="*/ 906 w 3095"/>
                <a:gd name="T21" fmla="*/ 2889 h 3094"/>
                <a:gd name="T22" fmla="*/ 1259 w 3095"/>
                <a:gd name="T23" fmla="*/ 3006 h 3094"/>
                <a:gd name="T24" fmla="*/ 1645 w 3095"/>
                <a:gd name="T25" fmla="*/ 3031 h 3094"/>
                <a:gd name="T26" fmla="*/ 2018 w 3095"/>
                <a:gd name="T27" fmla="*/ 2959 h 3094"/>
                <a:gd name="T28" fmla="*/ 2351 w 3095"/>
                <a:gd name="T29" fmla="*/ 2800 h 3094"/>
                <a:gd name="T30" fmla="*/ 2632 w 3095"/>
                <a:gd name="T31" fmla="*/ 2566 h 3094"/>
                <a:gd name="T32" fmla="*/ 2848 w 3095"/>
                <a:gd name="T33" fmla="*/ 2271 h 3094"/>
                <a:gd name="T34" fmla="*/ 2987 w 3095"/>
                <a:gd name="T35" fmla="*/ 1927 h 3094"/>
                <a:gd name="T36" fmla="*/ 3035 w 3095"/>
                <a:gd name="T37" fmla="*/ 1545 h 3094"/>
                <a:gd name="T38" fmla="*/ 2987 w 3095"/>
                <a:gd name="T39" fmla="*/ 1166 h 3094"/>
                <a:gd name="T40" fmla="*/ 2848 w 3095"/>
                <a:gd name="T41" fmla="*/ 822 h 3094"/>
                <a:gd name="T42" fmla="*/ 2632 w 3095"/>
                <a:gd name="T43" fmla="*/ 527 h 3094"/>
                <a:gd name="T44" fmla="*/ 2351 w 3095"/>
                <a:gd name="T45" fmla="*/ 293 h 3094"/>
                <a:gd name="T46" fmla="*/ 2018 w 3095"/>
                <a:gd name="T47" fmla="*/ 134 h 3094"/>
                <a:gd name="T48" fmla="*/ 1645 w 3095"/>
                <a:gd name="T49" fmla="*/ 62 h 3094"/>
                <a:gd name="T50" fmla="*/ 1749 w 3095"/>
                <a:gd name="T51" fmla="*/ 13 h 3094"/>
                <a:gd name="T52" fmla="*/ 2128 w 3095"/>
                <a:gd name="T53" fmla="*/ 112 h 3094"/>
                <a:gd name="T54" fmla="*/ 2461 w 3095"/>
                <a:gd name="T55" fmla="*/ 299 h 3094"/>
                <a:gd name="T56" fmla="*/ 2738 w 3095"/>
                <a:gd name="T57" fmla="*/ 558 h 3094"/>
                <a:gd name="T58" fmla="*/ 2944 w 3095"/>
                <a:gd name="T59" fmla="*/ 879 h 3094"/>
                <a:gd name="T60" fmla="*/ 3065 w 3095"/>
                <a:gd name="T61" fmla="*/ 1247 h 3094"/>
                <a:gd name="T62" fmla="*/ 3091 w 3095"/>
                <a:gd name="T63" fmla="*/ 1648 h 3094"/>
                <a:gd name="T64" fmla="*/ 3016 w 3095"/>
                <a:gd name="T65" fmla="*/ 2035 h 3094"/>
                <a:gd name="T66" fmla="*/ 2850 w 3095"/>
                <a:gd name="T67" fmla="*/ 2381 h 3094"/>
                <a:gd name="T68" fmla="*/ 2607 w 3095"/>
                <a:gd name="T69" fmla="*/ 2673 h 3094"/>
                <a:gd name="T70" fmla="*/ 2301 w 3095"/>
                <a:gd name="T71" fmla="*/ 2898 h 3094"/>
                <a:gd name="T72" fmla="*/ 1943 w 3095"/>
                <a:gd name="T73" fmla="*/ 3042 h 3094"/>
                <a:gd name="T74" fmla="*/ 1548 w 3095"/>
                <a:gd name="T75" fmla="*/ 3094 h 3094"/>
                <a:gd name="T76" fmla="*/ 1152 w 3095"/>
                <a:gd name="T77" fmla="*/ 3042 h 3094"/>
                <a:gd name="T78" fmla="*/ 794 w 3095"/>
                <a:gd name="T79" fmla="*/ 2898 h 3094"/>
                <a:gd name="T80" fmla="*/ 488 w 3095"/>
                <a:gd name="T81" fmla="*/ 2673 h 3094"/>
                <a:gd name="T82" fmla="*/ 245 w 3095"/>
                <a:gd name="T83" fmla="*/ 2381 h 3094"/>
                <a:gd name="T84" fmla="*/ 79 w 3095"/>
                <a:gd name="T85" fmla="*/ 2035 h 3094"/>
                <a:gd name="T86" fmla="*/ 4 w 3095"/>
                <a:gd name="T87" fmla="*/ 1648 h 3094"/>
                <a:gd name="T88" fmla="*/ 30 w 3095"/>
                <a:gd name="T89" fmla="*/ 1247 h 3094"/>
                <a:gd name="T90" fmla="*/ 151 w 3095"/>
                <a:gd name="T91" fmla="*/ 879 h 3094"/>
                <a:gd name="T92" fmla="*/ 357 w 3095"/>
                <a:gd name="T93" fmla="*/ 558 h 3094"/>
                <a:gd name="T94" fmla="*/ 634 w 3095"/>
                <a:gd name="T95" fmla="*/ 299 h 3094"/>
                <a:gd name="T96" fmla="*/ 967 w 3095"/>
                <a:gd name="T97" fmla="*/ 112 h 3094"/>
                <a:gd name="T98" fmla="*/ 1346 w 3095"/>
                <a:gd name="T99" fmla="*/ 1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5" h="3094">
                  <a:moveTo>
                    <a:pt x="1548" y="59"/>
                  </a:moveTo>
                  <a:lnTo>
                    <a:pt x="1450" y="62"/>
                  </a:lnTo>
                  <a:lnTo>
                    <a:pt x="1354" y="71"/>
                  </a:lnTo>
                  <a:lnTo>
                    <a:pt x="1259" y="87"/>
                  </a:lnTo>
                  <a:lnTo>
                    <a:pt x="1167" y="107"/>
                  </a:lnTo>
                  <a:lnTo>
                    <a:pt x="1077" y="134"/>
                  </a:lnTo>
                  <a:lnTo>
                    <a:pt x="990" y="167"/>
                  </a:lnTo>
                  <a:lnTo>
                    <a:pt x="906" y="204"/>
                  </a:lnTo>
                  <a:lnTo>
                    <a:pt x="823" y="246"/>
                  </a:lnTo>
                  <a:lnTo>
                    <a:pt x="744" y="293"/>
                  </a:lnTo>
                  <a:lnTo>
                    <a:pt x="669" y="346"/>
                  </a:lnTo>
                  <a:lnTo>
                    <a:pt x="597" y="401"/>
                  </a:lnTo>
                  <a:lnTo>
                    <a:pt x="528" y="462"/>
                  </a:lnTo>
                  <a:lnTo>
                    <a:pt x="463" y="527"/>
                  </a:lnTo>
                  <a:lnTo>
                    <a:pt x="402" y="596"/>
                  </a:lnTo>
                  <a:lnTo>
                    <a:pt x="347" y="668"/>
                  </a:lnTo>
                  <a:lnTo>
                    <a:pt x="294" y="743"/>
                  </a:lnTo>
                  <a:lnTo>
                    <a:pt x="247" y="822"/>
                  </a:lnTo>
                  <a:lnTo>
                    <a:pt x="205" y="904"/>
                  </a:lnTo>
                  <a:lnTo>
                    <a:pt x="168" y="989"/>
                  </a:lnTo>
                  <a:lnTo>
                    <a:pt x="135" y="1076"/>
                  </a:lnTo>
                  <a:lnTo>
                    <a:pt x="108" y="1166"/>
                  </a:lnTo>
                  <a:lnTo>
                    <a:pt x="88" y="1258"/>
                  </a:lnTo>
                  <a:lnTo>
                    <a:pt x="72" y="1352"/>
                  </a:lnTo>
                  <a:lnTo>
                    <a:pt x="63" y="1449"/>
                  </a:lnTo>
                  <a:lnTo>
                    <a:pt x="60" y="1545"/>
                  </a:lnTo>
                  <a:lnTo>
                    <a:pt x="63" y="1644"/>
                  </a:lnTo>
                  <a:lnTo>
                    <a:pt x="72" y="1741"/>
                  </a:lnTo>
                  <a:lnTo>
                    <a:pt x="88" y="1835"/>
                  </a:lnTo>
                  <a:lnTo>
                    <a:pt x="108" y="1927"/>
                  </a:lnTo>
                  <a:lnTo>
                    <a:pt x="135" y="2017"/>
                  </a:lnTo>
                  <a:lnTo>
                    <a:pt x="168" y="2104"/>
                  </a:lnTo>
                  <a:lnTo>
                    <a:pt x="205" y="2189"/>
                  </a:lnTo>
                  <a:lnTo>
                    <a:pt x="247" y="2271"/>
                  </a:lnTo>
                  <a:lnTo>
                    <a:pt x="294" y="2350"/>
                  </a:lnTo>
                  <a:lnTo>
                    <a:pt x="347" y="2425"/>
                  </a:lnTo>
                  <a:lnTo>
                    <a:pt x="402" y="2497"/>
                  </a:lnTo>
                  <a:lnTo>
                    <a:pt x="463" y="2566"/>
                  </a:lnTo>
                  <a:lnTo>
                    <a:pt x="528" y="2631"/>
                  </a:lnTo>
                  <a:lnTo>
                    <a:pt x="597" y="2692"/>
                  </a:lnTo>
                  <a:lnTo>
                    <a:pt x="669" y="2747"/>
                  </a:lnTo>
                  <a:lnTo>
                    <a:pt x="744" y="2800"/>
                  </a:lnTo>
                  <a:lnTo>
                    <a:pt x="823" y="2847"/>
                  </a:lnTo>
                  <a:lnTo>
                    <a:pt x="906" y="2889"/>
                  </a:lnTo>
                  <a:lnTo>
                    <a:pt x="990" y="2926"/>
                  </a:lnTo>
                  <a:lnTo>
                    <a:pt x="1077" y="2959"/>
                  </a:lnTo>
                  <a:lnTo>
                    <a:pt x="1167" y="2986"/>
                  </a:lnTo>
                  <a:lnTo>
                    <a:pt x="1259" y="3006"/>
                  </a:lnTo>
                  <a:lnTo>
                    <a:pt x="1354" y="3022"/>
                  </a:lnTo>
                  <a:lnTo>
                    <a:pt x="1450" y="3031"/>
                  </a:lnTo>
                  <a:lnTo>
                    <a:pt x="1548" y="3034"/>
                  </a:lnTo>
                  <a:lnTo>
                    <a:pt x="1645" y="3031"/>
                  </a:lnTo>
                  <a:lnTo>
                    <a:pt x="1742" y="3022"/>
                  </a:lnTo>
                  <a:lnTo>
                    <a:pt x="1836" y="3006"/>
                  </a:lnTo>
                  <a:lnTo>
                    <a:pt x="1928" y="2986"/>
                  </a:lnTo>
                  <a:lnTo>
                    <a:pt x="2018" y="2959"/>
                  </a:lnTo>
                  <a:lnTo>
                    <a:pt x="2105" y="2926"/>
                  </a:lnTo>
                  <a:lnTo>
                    <a:pt x="2190" y="2889"/>
                  </a:lnTo>
                  <a:lnTo>
                    <a:pt x="2272" y="2847"/>
                  </a:lnTo>
                  <a:lnTo>
                    <a:pt x="2351" y="2800"/>
                  </a:lnTo>
                  <a:lnTo>
                    <a:pt x="2426" y="2747"/>
                  </a:lnTo>
                  <a:lnTo>
                    <a:pt x="2498" y="2692"/>
                  </a:lnTo>
                  <a:lnTo>
                    <a:pt x="2567" y="2631"/>
                  </a:lnTo>
                  <a:lnTo>
                    <a:pt x="2632" y="2566"/>
                  </a:lnTo>
                  <a:lnTo>
                    <a:pt x="2693" y="2497"/>
                  </a:lnTo>
                  <a:lnTo>
                    <a:pt x="2748" y="2425"/>
                  </a:lnTo>
                  <a:lnTo>
                    <a:pt x="2801" y="2350"/>
                  </a:lnTo>
                  <a:lnTo>
                    <a:pt x="2848" y="2271"/>
                  </a:lnTo>
                  <a:lnTo>
                    <a:pt x="2890" y="2189"/>
                  </a:lnTo>
                  <a:lnTo>
                    <a:pt x="2927" y="2104"/>
                  </a:lnTo>
                  <a:lnTo>
                    <a:pt x="2960" y="2017"/>
                  </a:lnTo>
                  <a:lnTo>
                    <a:pt x="2987" y="1927"/>
                  </a:lnTo>
                  <a:lnTo>
                    <a:pt x="3007" y="1835"/>
                  </a:lnTo>
                  <a:lnTo>
                    <a:pt x="3023" y="1741"/>
                  </a:lnTo>
                  <a:lnTo>
                    <a:pt x="3032" y="1644"/>
                  </a:lnTo>
                  <a:lnTo>
                    <a:pt x="3035" y="1545"/>
                  </a:lnTo>
                  <a:lnTo>
                    <a:pt x="3032" y="1449"/>
                  </a:lnTo>
                  <a:lnTo>
                    <a:pt x="3023" y="1352"/>
                  </a:lnTo>
                  <a:lnTo>
                    <a:pt x="3007" y="1258"/>
                  </a:lnTo>
                  <a:lnTo>
                    <a:pt x="2987" y="1166"/>
                  </a:lnTo>
                  <a:lnTo>
                    <a:pt x="2960" y="1076"/>
                  </a:lnTo>
                  <a:lnTo>
                    <a:pt x="2927" y="989"/>
                  </a:lnTo>
                  <a:lnTo>
                    <a:pt x="2890" y="904"/>
                  </a:lnTo>
                  <a:lnTo>
                    <a:pt x="2848" y="822"/>
                  </a:lnTo>
                  <a:lnTo>
                    <a:pt x="2801" y="743"/>
                  </a:lnTo>
                  <a:lnTo>
                    <a:pt x="2748" y="668"/>
                  </a:lnTo>
                  <a:lnTo>
                    <a:pt x="2693" y="596"/>
                  </a:lnTo>
                  <a:lnTo>
                    <a:pt x="2632" y="527"/>
                  </a:lnTo>
                  <a:lnTo>
                    <a:pt x="2567" y="462"/>
                  </a:lnTo>
                  <a:lnTo>
                    <a:pt x="2498" y="401"/>
                  </a:lnTo>
                  <a:lnTo>
                    <a:pt x="2426" y="346"/>
                  </a:lnTo>
                  <a:lnTo>
                    <a:pt x="2351" y="293"/>
                  </a:lnTo>
                  <a:lnTo>
                    <a:pt x="2272" y="246"/>
                  </a:lnTo>
                  <a:lnTo>
                    <a:pt x="2190" y="204"/>
                  </a:lnTo>
                  <a:lnTo>
                    <a:pt x="2105" y="167"/>
                  </a:lnTo>
                  <a:lnTo>
                    <a:pt x="2018" y="134"/>
                  </a:lnTo>
                  <a:lnTo>
                    <a:pt x="1928" y="107"/>
                  </a:lnTo>
                  <a:lnTo>
                    <a:pt x="1836" y="87"/>
                  </a:lnTo>
                  <a:lnTo>
                    <a:pt x="1742" y="71"/>
                  </a:lnTo>
                  <a:lnTo>
                    <a:pt x="1645" y="62"/>
                  </a:lnTo>
                  <a:lnTo>
                    <a:pt x="1548" y="59"/>
                  </a:lnTo>
                  <a:close/>
                  <a:moveTo>
                    <a:pt x="1548" y="0"/>
                  </a:moveTo>
                  <a:lnTo>
                    <a:pt x="1649" y="3"/>
                  </a:lnTo>
                  <a:lnTo>
                    <a:pt x="1749" y="13"/>
                  </a:lnTo>
                  <a:lnTo>
                    <a:pt x="1847" y="29"/>
                  </a:lnTo>
                  <a:lnTo>
                    <a:pt x="1943" y="51"/>
                  </a:lnTo>
                  <a:lnTo>
                    <a:pt x="2036" y="78"/>
                  </a:lnTo>
                  <a:lnTo>
                    <a:pt x="2128" y="112"/>
                  </a:lnTo>
                  <a:lnTo>
                    <a:pt x="2215" y="151"/>
                  </a:lnTo>
                  <a:lnTo>
                    <a:pt x="2301" y="195"/>
                  </a:lnTo>
                  <a:lnTo>
                    <a:pt x="2383" y="244"/>
                  </a:lnTo>
                  <a:lnTo>
                    <a:pt x="2461" y="299"/>
                  </a:lnTo>
                  <a:lnTo>
                    <a:pt x="2536" y="357"/>
                  </a:lnTo>
                  <a:lnTo>
                    <a:pt x="2607" y="420"/>
                  </a:lnTo>
                  <a:lnTo>
                    <a:pt x="2674" y="487"/>
                  </a:lnTo>
                  <a:lnTo>
                    <a:pt x="2738" y="558"/>
                  </a:lnTo>
                  <a:lnTo>
                    <a:pt x="2795" y="633"/>
                  </a:lnTo>
                  <a:lnTo>
                    <a:pt x="2850" y="711"/>
                  </a:lnTo>
                  <a:lnTo>
                    <a:pt x="2899" y="793"/>
                  </a:lnTo>
                  <a:lnTo>
                    <a:pt x="2944" y="879"/>
                  </a:lnTo>
                  <a:lnTo>
                    <a:pt x="2982" y="966"/>
                  </a:lnTo>
                  <a:lnTo>
                    <a:pt x="3016" y="1058"/>
                  </a:lnTo>
                  <a:lnTo>
                    <a:pt x="3043" y="1151"/>
                  </a:lnTo>
                  <a:lnTo>
                    <a:pt x="3065" y="1247"/>
                  </a:lnTo>
                  <a:lnTo>
                    <a:pt x="3081" y="1345"/>
                  </a:lnTo>
                  <a:lnTo>
                    <a:pt x="3091" y="1445"/>
                  </a:lnTo>
                  <a:lnTo>
                    <a:pt x="3095" y="1545"/>
                  </a:lnTo>
                  <a:lnTo>
                    <a:pt x="3091" y="1648"/>
                  </a:lnTo>
                  <a:lnTo>
                    <a:pt x="3081" y="1748"/>
                  </a:lnTo>
                  <a:lnTo>
                    <a:pt x="3065" y="1846"/>
                  </a:lnTo>
                  <a:lnTo>
                    <a:pt x="3043" y="1942"/>
                  </a:lnTo>
                  <a:lnTo>
                    <a:pt x="3016" y="2035"/>
                  </a:lnTo>
                  <a:lnTo>
                    <a:pt x="2982" y="2126"/>
                  </a:lnTo>
                  <a:lnTo>
                    <a:pt x="2944" y="2214"/>
                  </a:lnTo>
                  <a:lnTo>
                    <a:pt x="2899" y="2300"/>
                  </a:lnTo>
                  <a:lnTo>
                    <a:pt x="2850" y="2381"/>
                  </a:lnTo>
                  <a:lnTo>
                    <a:pt x="2795" y="2460"/>
                  </a:lnTo>
                  <a:lnTo>
                    <a:pt x="2738" y="2535"/>
                  </a:lnTo>
                  <a:lnTo>
                    <a:pt x="2674" y="2606"/>
                  </a:lnTo>
                  <a:lnTo>
                    <a:pt x="2607" y="2673"/>
                  </a:lnTo>
                  <a:lnTo>
                    <a:pt x="2536" y="2736"/>
                  </a:lnTo>
                  <a:lnTo>
                    <a:pt x="2461" y="2794"/>
                  </a:lnTo>
                  <a:lnTo>
                    <a:pt x="2383" y="2849"/>
                  </a:lnTo>
                  <a:lnTo>
                    <a:pt x="2301" y="2898"/>
                  </a:lnTo>
                  <a:lnTo>
                    <a:pt x="2215" y="2942"/>
                  </a:lnTo>
                  <a:lnTo>
                    <a:pt x="2128" y="2981"/>
                  </a:lnTo>
                  <a:lnTo>
                    <a:pt x="2036" y="3015"/>
                  </a:lnTo>
                  <a:lnTo>
                    <a:pt x="1943" y="3042"/>
                  </a:lnTo>
                  <a:lnTo>
                    <a:pt x="1847" y="3064"/>
                  </a:lnTo>
                  <a:lnTo>
                    <a:pt x="1749" y="3080"/>
                  </a:lnTo>
                  <a:lnTo>
                    <a:pt x="1649" y="3090"/>
                  </a:lnTo>
                  <a:lnTo>
                    <a:pt x="1548" y="3094"/>
                  </a:lnTo>
                  <a:lnTo>
                    <a:pt x="1446" y="3090"/>
                  </a:lnTo>
                  <a:lnTo>
                    <a:pt x="1346" y="3080"/>
                  </a:lnTo>
                  <a:lnTo>
                    <a:pt x="1248" y="3064"/>
                  </a:lnTo>
                  <a:lnTo>
                    <a:pt x="1152" y="3042"/>
                  </a:lnTo>
                  <a:lnTo>
                    <a:pt x="1059" y="3015"/>
                  </a:lnTo>
                  <a:lnTo>
                    <a:pt x="967" y="2981"/>
                  </a:lnTo>
                  <a:lnTo>
                    <a:pt x="880" y="2942"/>
                  </a:lnTo>
                  <a:lnTo>
                    <a:pt x="794" y="2898"/>
                  </a:lnTo>
                  <a:lnTo>
                    <a:pt x="712" y="2849"/>
                  </a:lnTo>
                  <a:lnTo>
                    <a:pt x="634" y="2794"/>
                  </a:lnTo>
                  <a:lnTo>
                    <a:pt x="559" y="2736"/>
                  </a:lnTo>
                  <a:lnTo>
                    <a:pt x="488" y="2673"/>
                  </a:lnTo>
                  <a:lnTo>
                    <a:pt x="421" y="2606"/>
                  </a:lnTo>
                  <a:lnTo>
                    <a:pt x="357" y="2535"/>
                  </a:lnTo>
                  <a:lnTo>
                    <a:pt x="300" y="2460"/>
                  </a:lnTo>
                  <a:lnTo>
                    <a:pt x="245" y="2381"/>
                  </a:lnTo>
                  <a:lnTo>
                    <a:pt x="196" y="2300"/>
                  </a:lnTo>
                  <a:lnTo>
                    <a:pt x="151" y="2214"/>
                  </a:lnTo>
                  <a:lnTo>
                    <a:pt x="113" y="2126"/>
                  </a:lnTo>
                  <a:lnTo>
                    <a:pt x="79" y="2035"/>
                  </a:lnTo>
                  <a:lnTo>
                    <a:pt x="52" y="1942"/>
                  </a:lnTo>
                  <a:lnTo>
                    <a:pt x="30" y="1846"/>
                  </a:lnTo>
                  <a:lnTo>
                    <a:pt x="14" y="1748"/>
                  </a:lnTo>
                  <a:lnTo>
                    <a:pt x="4" y="1648"/>
                  </a:lnTo>
                  <a:lnTo>
                    <a:pt x="0" y="1545"/>
                  </a:lnTo>
                  <a:lnTo>
                    <a:pt x="4" y="1445"/>
                  </a:lnTo>
                  <a:lnTo>
                    <a:pt x="14" y="1345"/>
                  </a:lnTo>
                  <a:lnTo>
                    <a:pt x="30" y="1247"/>
                  </a:lnTo>
                  <a:lnTo>
                    <a:pt x="52" y="1151"/>
                  </a:lnTo>
                  <a:lnTo>
                    <a:pt x="79" y="1058"/>
                  </a:lnTo>
                  <a:lnTo>
                    <a:pt x="113" y="966"/>
                  </a:lnTo>
                  <a:lnTo>
                    <a:pt x="151" y="879"/>
                  </a:lnTo>
                  <a:lnTo>
                    <a:pt x="196" y="793"/>
                  </a:lnTo>
                  <a:lnTo>
                    <a:pt x="245" y="711"/>
                  </a:lnTo>
                  <a:lnTo>
                    <a:pt x="300" y="633"/>
                  </a:lnTo>
                  <a:lnTo>
                    <a:pt x="357" y="558"/>
                  </a:lnTo>
                  <a:lnTo>
                    <a:pt x="421" y="487"/>
                  </a:lnTo>
                  <a:lnTo>
                    <a:pt x="488" y="420"/>
                  </a:lnTo>
                  <a:lnTo>
                    <a:pt x="559" y="357"/>
                  </a:lnTo>
                  <a:lnTo>
                    <a:pt x="634" y="299"/>
                  </a:lnTo>
                  <a:lnTo>
                    <a:pt x="712" y="244"/>
                  </a:lnTo>
                  <a:lnTo>
                    <a:pt x="794" y="195"/>
                  </a:lnTo>
                  <a:lnTo>
                    <a:pt x="880" y="151"/>
                  </a:lnTo>
                  <a:lnTo>
                    <a:pt x="967" y="112"/>
                  </a:lnTo>
                  <a:lnTo>
                    <a:pt x="1059" y="78"/>
                  </a:lnTo>
                  <a:lnTo>
                    <a:pt x="1152" y="51"/>
                  </a:lnTo>
                  <a:lnTo>
                    <a:pt x="1248" y="29"/>
                  </a:lnTo>
                  <a:lnTo>
                    <a:pt x="1346" y="13"/>
                  </a:lnTo>
                  <a:lnTo>
                    <a:pt x="1446" y="3"/>
                  </a:lnTo>
                  <a:lnTo>
                    <a:pt x="154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0" name="Freeform 8"/>
            <p:cNvSpPr>
              <a:spLocks noEditPoints="1"/>
            </p:cNvSpPr>
            <p:nvPr/>
          </p:nvSpPr>
          <p:spPr bwMode="auto">
            <a:xfrm>
              <a:off x="383" y="1274"/>
              <a:ext cx="375" cy="375"/>
            </a:xfrm>
            <a:custGeom>
              <a:avLst/>
              <a:gdLst>
                <a:gd name="T0" fmla="*/ 1134 w 2621"/>
                <a:gd name="T1" fmla="*/ 70 h 2621"/>
                <a:gd name="T2" fmla="*/ 883 w 2621"/>
                <a:gd name="T3" fmla="*/ 133 h 2621"/>
                <a:gd name="T4" fmla="*/ 654 w 2621"/>
                <a:gd name="T5" fmla="*/ 244 h 2621"/>
                <a:gd name="T6" fmla="*/ 455 w 2621"/>
                <a:gd name="T7" fmla="*/ 396 h 2621"/>
                <a:gd name="T8" fmla="*/ 290 w 2621"/>
                <a:gd name="T9" fmla="*/ 584 h 2621"/>
                <a:gd name="T10" fmla="*/ 164 w 2621"/>
                <a:gd name="T11" fmla="*/ 803 h 2621"/>
                <a:gd name="T12" fmla="*/ 85 w 2621"/>
                <a:gd name="T13" fmla="*/ 1047 h 2621"/>
                <a:gd name="T14" fmla="*/ 57 w 2621"/>
                <a:gd name="T15" fmla="*/ 1309 h 2621"/>
                <a:gd name="T16" fmla="*/ 85 w 2621"/>
                <a:gd name="T17" fmla="*/ 1574 h 2621"/>
                <a:gd name="T18" fmla="*/ 164 w 2621"/>
                <a:gd name="T19" fmla="*/ 1818 h 2621"/>
                <a:gd name="T20" fmla="*/ 290 w 2621"/>
                <a:gd name="T21" fmla="*/ 2037 h 2621"/>
                <a:gd name="T22" fmla="*/ 455 w 2621"/>
                <a:gd name="T23" fmla="*/ 2225 h 2621"/>
                <a:gd name="T24" fmla="*/ 654 w 2621"/>
                <a:gd name="T25" fmla="*/ 2377 h 2621"/>
                <a:gd name="T26" fmla="*/ 883 w 2621"/>
                <a:gd name="T27" fmla="*/ 2488 h 2621"/>
                <a:gd name="T28" fmla="*/ 1134 w 2621"/>
                <a:gd name="T29" fmla="*/ 2551 h 2621"/>
                <a:gd name="T30" fmla="*/ 1400 w 2621"/>
                <a:gd name="T31" fmla="*/ 2560 h 2621"/>
                <a:gd name="T32" fmla="*/ 1657 w 2621"/>
                <a:gd name="T33" fmla="*/ 2515 h 2621"/>
                <a:gd name="T34" fmla="*/ 1894 w 2621"/>
                <a:gd name="T35" fmla="*/ 2420 h 2621"/>
                <a:gd name="T36" fmla="*/ 2104 w 2621"/>
                <a:gd name="T37" fmla="*/ 2281 h 2621"/>
                <a:gd name="T38" fmla="*/ 2281 w 2621"/>
                <a:gd name="T39" fmla="*/ 2104 h 2621"/>
                <a:gd name="T40" fmla="*/ 2420 w 2621"/>
                <a:gd name="T41" fmla="*/ 1894 h 2621"/>
                <a:gd name="T42" fmla="*/ 2514 w 2621"/>
                <a:gd name="T43" fmla="*/ 1657 h 2621"/>
                <a:gd name="T44" fmla="*/ 2560 w 2621"/>
                <a:gd name="T45" fmla="*/ 1400 h 2621"/>
                <a:gd name="T46" fmla="*/ 2551 w 2621"/>
                <a:gd name="T47" fmla="*/ 1134 h 2621"/>
                <a:gd name="T48" fmla="*/ 2488 w 2621"/>
                <a:gd name="T49" fmla="*/ 883 h 2621"/>
                <a:gd name="T50" fmla="*/ 2377 w 2621"/>
                <a:gd name="T51" fmla="*/ 654 h 2621"/>
                <a:gd name="T52" fmla="*/ 2225 w 2621"/>
                <a:gd name="T53" fmla="*/ 455 h 2621"/>
                <a:gd name="T54" fmla="*/ 2037 w 2621"/>
                <a:gd name="T55" fmla="*/ 290 h 2621"/>
                <a:gd name="T56" fmla="*/ 1818 w 2621"/>
                <a:gd name="T57" fmla="*/ 164 h 2621"/>
                <a:gd name="T58" fmla="*/ 1574 w 2621"/>
                <a:gd name="T59" fmla="*/ 85 h 2621"/>
                <a:gd name="T60" fmla="*/ 1311 w 2621"/>
                <a:gd name="T61" fmla="*/ 57 h 2621"/>
                <a:gd name="T62" fmla="*/ 1496 w 2621"/>
                <a:gd name="T63" fmla="*/ 12 h 2621"/>
                <a:gd name="T64" fmla="*/ 1758 w 2621"/>
                <a:gd name="T65" fmla="*/ 78 h 2621"/>
                <a:gd name="T66" fmla="*/ 1997 w 2621"/>
                <a:gd name="T67" fmla="*/ 193 h 2621"/>
                <a:gd name="T68" fmla="*/ 2206 w 2621"/>
                <a:gd name="T69" fmla="*/ 353 h 2621"/>
                <a:gd name="T70" fmla="*/ 2378 w 2621"/>
                <a:gd name="T71" fmla="*/ 550 h 2621"/>
                <a:gd name="T72" fmla="*/ 2509 w 2621"/>
                <a:gd name="T73" fmla="*/ 780 h 2621"/>
                <a:gd name="T74" fmla="*/ 2592 w 2621"/>
                <a:gd name="T75" fmla="*/ 1035 h 2621"/>
                <a:gd name="T76" fmla="*/ 2621 w 2621"/>
                <a:gd name="T77" fmla="*/ 1309 h 2621"/>
                <a:gd name="T78" fmla="*/ 2592 w 2621"/>
                <a:gd name="T79" fmla="*/ 1586 h 2621"/>
                <a:gd name="T80" fmla="*/ 2509 w 2621"/>
                <a:gd name="T81" fmla="*/ 1841 h 2621"/>
                <a:gd name="T82" fmla="*/ 2378 w 2621"/>
                <a:gd name="T83" fmla="*/ 2071 h 2621"/>
                <a:gd name="T84" fmla="*/ 2206 w 2621"/>
                <a:gd name="T85" fmla="*/ 2268 h 2621"/>
                <a:gd name="T86" fmla="*/ 1997 w 2621"/>
                <a:gd name="T87" fmla="*/ 2428 h 2621"/>
                <a:gd name="T88" fmla="*/ 1758 w 2621"/>
                <a:gd name="T89" fmla="*/ 2543 h 2621"/>
                <a:gd name="T90" fmla="*/ 1496 w 2621"/>
                <a:gd name="T91" fmla="*/ 2609 h 2621"/>
                <a:gd name="T92" fmla="*/ 1217 w 2621"/>
                <a:gd name="T93" fmla="*/ 2618 h 2621"/>
                <a:gd name="T94" fmla="*/ 947 w 2621"/>
                <a:gd name="T95" fmla="*/ 2571 h 2621"/>
                <a:gd name="T96" fmla="*/ 700 w 2621"/>
                <a:gd name="T97" fmla="*/ 2471 h 2621"/>
                <a:gd name="T98" fmla="*/ 481 w 2621"/>
                <a:gd name="T99" fmla="*/ 2326 h 2621"/>
                <a:gd name="T100" fmla="*/ 295 w 2621"/>
                <a:gd name="T101" fmla="*/ 2140 h 2621"/>
                <a:gd name="T102" fmla="*/ 150 w 2621"/>
                <a:gd name="T103" fmla="*/ 1921 h 2621"/>
                <a:gd name="T104" fmla="*/ 50 w 2621"/>
                <a:gd name="T105" fmla="*/ 1674 h 2621"/>
                <a:gd name="T106" fmla="*/ 3 w 2621"/>
                <a:gd name="T107" fmla="*/ 1404 h 2621"/>
                <a:gd name="T108" fmla="*/ 12 w 2621"/>
                <a:gd name="T109" fmla="*/ 1125 h 2621"/>
                <a:gd name="T110" fmla="*/ 78 w 2621"/>
                <a:gd name="T111" fmla="*/ 862 h 2621"/>
                <a:gd name="T112" fmla="*/ 193 w 2621"/>
                <a:gd name="T113" fmla="*/ 623 h 2621"/>
                <a:gd name="T114" fmla="*/ 353 w 2621"/>
                <a:gd name="T115" fmla="*/ 415 h 2621"/>
                <a:gd name="T116" fmla="*/ 550 w 2621"/>
                <a:gd name="T117" fmla="*/ 243 h 2621"/>
                <a:gd name="T118" fmla="*/ 780 w 2621"/>
                <a:gd name="T119" fmla="*/ 112 h 2621"/>
                <a:gd name="T120" fmla="*/ 1035 w 2621"/>
                <a:gd name="T121" fmla="*/ 29 h 2621"/>
                <a:gd name="T122" fmla="*/ 1311 w 2621"/>
                <a:gd name="T123" fmla="*/ 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1" h="2621">
                  <a:moveTo>
                    <a:pt x="1311" y="57"/>
                  </a:moveTo>
                  <a:lnTo>
                    <a:pt x="1221" y="61"/>
                  </a:lnTo>
                  <a:lnTo>
                    <a:pt x="1134" y="70"/>
                  </a:lnTo>
                  <a:lnTo>
                    <a:pt x="1047" y="85"/>
                  </a:lnTo>
                  <a:lnTo>
                    <a:pt x="964" y="107"/>
                  </a:lnTo>
                  <a:lnTo>
                    <a:pt x="883" y="133"/>
                  </a:lnTo>
                  <a:lnTo>
                    <a:pt x="803" y="164"/>
                  </a:lnTo>
                  <a:lnTo>
                    <a:pt x="727" y="201"/>
                  </a:lnTo>
                  <a:lnTo>
                    <a:pt x="654" y="244"/>
                  </a:lnTo>
                  <a:lnTo>
                    <a:pt x="584" y="290"/>
                  </a:lnTo>
                  <a:lnTo>
                    <a:pt x="517" y="340"/>
                  </a:lnTo>
                  <a:lnTo>
                    <a:pt x="455" y="396"/>
                  </a:lnTo>
                  <a:lnTo>
                    <a:pt x="396" y="455"/>
                  </a:lnTo>
                  <a:lnTo>
                    <a:pt x="340" y="517"/>
                  </a:lnTo>
                  <a:lnTo>
                    <a:pt x="290" y="584"/>
                  </a:lnTo>
                  <a:lnTo>
                    <a:pt x="244" y="654"/>
                  </a:lnTo>
                  <a:lnTo>
                    <a:pt x="201" y="727"/>
                  </a:lnTo>
                  <a:lnTo>
                    <a:pt x="164" y="803"/>
                  </a:lnTo>
                  <a:lnTo>
                    <a:pt x="133" y="883"/>
                  </a:lnTo>
                  <a:lnTo>
                    <a:pt x="107" y="964"/>
                  </a:lnTo>
                  <a:lnTo>
                    <a:pt x="85" y="1047"/>
                  </a:lnTo>
                  <a:lnTo>
                    <a:pt x="70" y="1134"/>
                  </a:lnTo>
                  <a:lnTo>
                    <a:pt x="61" y="1221"/>
                  </a:lnTo>
                  <a:lnTo>
                    <a:pt x="57" y="1309"/>
                  </a:lnTo>
                  <a:lnTo>
                    <a:pt x="61" y="1400"/>
                  </a:lnTo>
                  <a:lnTo>
                    <a:pt x="70" y="1487"/>
                  </a:lnTo>
                  <a:lnTo>
                    <a:pt x="85" y="1574"/>
                  </a:lnTo>
                  <a:lnTo>
                    <a:pt x="107" y="1657"/>
                  </a:lnTo>
                  <a:lnTo>
                    <a:pt x="133" y="1738"/>
                  </a:lnTo>
                  <a:lnTo>
                    <a:pt x="164" y="1818"/>
                  </a:lnTo>
                  <a:lnTo>
                    <a:pt x="201" y="1894"/>
                  </a:lnTo>
                  <a:lnTo>
                    <a:pt x="244" y="1967"/>
                  </a:lnTo>
                  <a:lnTo>
                    <a:pt x="290" y="2037"/>
                  </a:lnTo>
                  <a:lnTo>
                    <a:pt x="340" y="2104"/>
                  </a:lnTo>
                  <a:lnTo>
                    <a:pt x="396" y="2166"/>
                  </a:lnTo>
                  <a:lnTo>
                    <a:pt x="455" y="2225"/>
                  </a:lnTo>
                  <a:lnTo>
                    <a:pt x="517" y="2281"/>
                  </a:lnTo>
                  <a:lnTo>
                    <a:pt x="584" y="2331"/>
                  </a:lnTo>
                  <a:lnTo>
                    <a:pt x="654" y="2377"/>
                  </a:lnTo>
                  <a:lnTo>
                    <a:pt x="727" y="2420"/>
                  </a:lnTo>
                  <a:lnTo>
                    <a:pt x="803" y="2457"/>
                  </a:lnTo>
                  <a:lnTo>
                    <a:pt x="883" y="2488"/>
                  </a:lnTo>
                  <a:lnTo>
                    <a:pt x="964" y="2515"/>
                  </a:lnTo>
                  <a:lnTo>
                    <a:pt x="1047" y="2536"/>
                  </a:lnTo>
                  <a:lnTo>
                    <a:pt x="1134" y="2551"/>
                  </a:lnTo>
                  <a:lnTo>
                    <a:pt x="1221" y="2560"/>
                  </a:lnTo>
                  <a:lnTo>
                    <a:pt x="1311" y="2564"/>
                  </a:lnTo>
                  <a:lnTo>
                    <a:pt x="1400" y="2560"/>
                  </a:lnTo>
                  <a:lnTo>
                    <a:pt x="1487" y="2551"/>
                  </a:lnTo>
                  <a:lnTo>
                    <a:pt x="1574" y="2536"/>
                  </a:lnTo>
                  <a:lnTo>
                    <a:pt x="1657" y="2515"/>
                  </a:lnTo>
                  <a:lnTo>
                    <a:pt x="1738" y="2488"/>
                  </a:lnTo>
                  <a:lnTo>
                    <a:pt x="1818" y="2457"/>
                  </a:lnTo>
                  <a:lnTo>
                    <a:pt x="1894" y="2420"/>
                  </a:lnTo>
                  <a:lnTo>
                    <a:pt x="1967" y="2377"/>
                  </a:lnTo>
                  <a:lnTo>
                    <a:pt x="2037" y="2331"/>
                  </a:lnTo>
                  <a:lnTo>
                    <a:pt x="2104" y="2281"/>
                  </a:lnTo>
                  <a:lnTo>
                    <a:pt x="2166" y="2225"/>
                  </a:lnTo>
                  <a:lnTo>
                    <a:pt x="2225" y="2166"/>
                  </a:lnTo>
                  <a:lnTo>
                    <a:pt x="2281" y="2104"/>
                  </a:lnTo>
                  <a:lnTo>
                    <a:pt x="2331" y="2037"/>
                  </a:lnTo>
                  <a:lnTo>
                    <a:pt x="2377" y="1967"/>
                  </a:lnTo>
                  <a:lnTo>
                    <a:pt x="2420" y="1894"/>
                  </a:lnTo>
                  <a:lnTo>
                    <a:pt x="2457" y="1818"/>
                  </a:lnTo>
                  <a:lnTo>
                    <a:pt x="2488" y="1738"/>
                  </a:lnTo>
                  <a:lnTo>
                    <a:pt x="2514" y="1657"/>
                  </a:lnTo>
                  <a:lnTo>
                    <a:pt x="2536" y="1574"/>
                  </a:lnTo>
                  <a:lnTo>
                    <a:pt x="2551" y="1487"/>
                  </a:lnTo>
                  <a:lnTo>
                    <a:pt x="2560" y="1400"/>
                  </a:lnTo>
                  <a:lnTo>
                    <a:pt x="2564" y="1309"/>
                  </a:lnTo>
                  <a:lnTo>
                    <a:pt x="2560" y="1221"/>
                  </a:lnTo>
                  <a:lnTo>
                    <a:pt x="2551" y="1134"/>
                  </a:lnTo>
                  <a:lnTo>
                    <a:pt x="2536" y="1047"/>
                  </a:lnTo>
                  <a:lnTo>
                    <a:pt x="2514" y="964"/>
                  </a:lnTo>
                  <a:lnTo>
                    <a:pt x="2488" y="883"/>
                  </a:lnTo>
                  <a:lnTo>
                    <a:pt x="2457" y="803"/>
                  </a:lnTo>
                  <a:lnTo>
                    <a:pt x="2420" y="727"/>
                  </a:lnTo>
                  <a:lnTo>
                    <a:pt x="2377" y="654"/>
                  </a:lnTo>
                  <a:lnTo>
                    <a:pt x="2331" y="584"/>
                  </a:lnTo>
                  <a:lnTo>
                    <a:pt x="2281" y="517"/>
                  </a:lnTo>
                  <a:lnTo>
                    <a:pt x="2225" y="455"/>
                  </a:lnTo>
                  <a:lnTo>
                    <a:pt x="2166" y="396"/>
                  </a:lnTo>
                  <a:lnTo>
                    <a:pt x="2104" y="340"/>
                  </a:lnTo>
                  <a:lnTo>
                    <a:pt x="2037" y="290"/>
                  </a:lnTo>
                  <a:lnTo>
                    <a:pt x="1967" y="244"/>
                  </a:lnTo>
                  <a:lnTo>
                    <a:pt x="1894" y="201"/>
                  </a:lnTo>
                  <a:lnTo>
                    <a:pt x="1818" y="164"/>
                  </a:lnTo>
                  <a:lnTo>
                    <a:pt x="1738" y="133"/>
                  </a:lnTo>
                  <a:lnTo>
                    <a:pt x="1657" y="107"/>
                  </a:lnTo>
                  <a:lnTo>
                    <a:pt x="1574" y="85"/>
                  </a:lnTo>
                  <a:lnTo>
                    <a:pt x="1487" y="70"/>
                  </a:lnTo>
                  <a:lnTo>
                    <a:pt x="1400" y="61"/>
                  </a:lnTo>
                  <a:lnTo>
                    <a:pt x="1311" y="57"/>
                  </a:lnTo>
                  <a:close/>
                  <a:moveTo>
                    <a:pt x="1311" y="0"/>
                  </a:moveTo>
                  <a:lnTo>
                    <a:pt x="1404" y="3"/>
                  </a:lnTo>
                  <a:lnTo>
                    <a:pt x="1496" y="12"/>
                  </a:lnTo>
                  <a:lnTo>
                    <a:pt x="1586" y="29"/>
                  </a:lnTo>
                  <a:lnTo>
                    <a:pt x="1674" y="50"/>
                  </a:lnTo>
                  <a:lnTo>
                    <a:pt x="1758" y="78"/>
                  </a:lnTo>
                  <a:lnTo>
                    <a:pt x="1841" y="112"/>
                  </a:lnTo>
                  <a:lnTo>
                    <a:pt x="1921" y="150"/>
                  </a:lnTo>
                  <a:lnTo>
                    <a:pt x="1997" y="193"/>
                  </a:lnTo>
                  <a:lnTo>
                    <a:pt x="2071" y="243"/>
                  </a:lnTo>
                  <a:lnTo>
                    <a:pt x="2140" y="295"/>
                  </a:lnTo>
                  <a:lnTo>
                    <a:pt x="2206" y="353"/>
                  </a:lnTo>
                  <a:lnTo>
                    <a:pt x="2267" y="415"/>
                  </a:lnTo>
                  <a:lnTo>
                    <a:pt x="2326" y="481"/>
                  </a:lnTo>
                  <a:lnTo>
                    <a:pt x="2378" y="550"/>
                  </a:lnTo>
                  <a:lnTo>
                    <a:pt x="2427" y="623"/>
                  </a:lnTo>
                  <a:lnTo>
                    <a:pt x="2471" y="700"/>
                  </a:lnTo>
                  <a:lnTo>
                    <a:pt x="2509" y="780"/>
                  </a:lnTo>
                  <a:lnTo>
                    <a:pt x="2543" y="862"/>
                  </a:lnTo>
                  <a:lnTo>
                    <a:pt x="2571" y="947"/>
                  </a:lnTo>
                  <a:lnTo>
                    <a:pt x="2592" y="1035"/>
                  </a:lnTo>
                  <a:lnTo>
                    <a:pt x="2608" y="1125"/>
                  </a:lnTo>
                  <a:lnTo>
                    <a:pt x="2618" y="1217"/>
                  </a:lnTo>
                  <a:lnTo>
                    <a:pt x="2621" y="1309"/>
                  </a:lnTo>
                  <a:lnTo>
                    <a:pt x="2618" y="1404"/>
                  </a:lnTo>
                  <a:lnTo>
                    <a:pt x="2608" y="1496"/>
                  </a:lnTo>
                  <a:lnTo>
                    <a:pt x="2592" y="1586"/>
                  </a:lnTo>
                  <a:lnTo>
                    <a:pt x="2571" y="1674"/>
                  </a:lnTo>
                  <a:lnTo>
                    <a:pt x="2543" y="1759"/>
                  </a:lnTo>
                  <a:lnTo>
                    <a:pt x="2509" y="1841"/>
                  </a:lnTo>
                  <a:lnTo>
                    <a:pt x="2471" y="1921"/>
                  </a:lnTo>
                  <a:lnTo>
                    <a:pt x="2427" y="1998"/>
                  </a:lnTo>
                  <a:lnTo>
                    <a:pt x="2378" y="2071"/>
                  </a:lnTo>
                  <a:lnTo>
                    <a:pt x="2326" y="2140"/>
                  </a:lnTo>
                  <a:lnTo>
                    <a:pt x="2267" y="2206"/>
                  </a:lnTo>
                  <a:lnTo>
                    <a:pt x="2206" y="2268"/>
                  </a:lnTo>
                  <a:lnTo>
                    <a:pt x="2140" y="2326"/>
                  </a:lnTo>
                  <a:lnTo>
                    <a:pt x="2071" y="2378"/>
                  </a:lnTo>
                  <a:lnTo>
                    <a:pt x="1997" y="2428"/>
                  </a:lnTo>
                  <a:lnTo>
                    <a:pt x="1921" y="2471"/>
                  </a:lnTo>
                  <a:lnTo>
                    <a:pt x="1841" y="2510"/>
                  </a:lnTo>
                  <a:lnTo>
                    <a:pt x="1758" y="2543"/>
                  </a:lnTo>
                  <a:lnTo>
                    <a:pt x="1674" y="2571"/>
                  </a:lnTo>
                  <a:lnTo>
                    <a:pt x="1586" y="2592"/>
                  </a:lnTo>
                  <a:lnTo>
                    <a:pt x="1496" y="2609"/>
                  </a:lnTo>
                  <a:lnTo>
                    <a:pt x="1404" y="2618"/>
                  </a:lnTo>
                  <a:lnTo>
                    <a:pt x="1311" y="2621"/>
                  </a:lnTo>
                  <a:lnTo>
                    <a:pt x="1217" y="2618"/>
                  </a:lnTo>
                  <a:lnTo>
                    <a:pt x="1125" y="2609"/>
                  </a:lnTo>
                  <a:lnTo>
                    <a:pt x="1035" y="2592"/>
                  </a:lnTo>
                  <a:lnTo>
                    <a:pt x="947" y="2571"/>
                  </a:lnTo>
                  <a:lnTo>
                    <a:pt x="862" y="2543"/>
                  </a:lnTo>
                  <a:lnTo>
                    <a:pt x="780" y="2510"/>
                  </a:lnTo>
                  <a:lnTo>
                    <a:pt x="700" y="2471"/>
                  </a:lnTo>
                  <a:lnTo>
                    <a:pt x="623" y="2428"/>
                  </a:lnTo>
                  <a:lnTo>
                    <a:pt x="550" y="2378"/>
                  </a:lnTo>
                  <a:lnTo>
                    <a:pt x="481" y="2326"/>
                  </a:lnTo>
                  <a:lnTo>
                    <a:pt x="415" y="2268"/>
                  </a:lnTo>
                  <a:lnTo>
                    <a:pt x="353" y="2206"/>
                  </a:lnTo>
                  <a:lnTo>
                    <a:pt x="295" y="2140"/>
                  </a:lnTo>
                  <a:lnTo>
                    <a:pt x="243" y="2071"/>
                  </a:lnTo>
                  <a:lnTo>
                    <a:pt x="193" y="1998"/>
                  </a:lnTo>
                  <a:lnTo>
                    <a:pt x="150" y="1921"/>
                  </a:lnTo>
                  <a:lnTo>
                    <a:pt x="112" y="1841"/>
                  </a:lnTo>
                  <a:lnTo>
                    <a:pt x="78" y="1759"/>
                  </a:lnTo>
                  <a:lnTo>
                    <a:pt x="50" y="1674"/>
                  </a:lnTo>
                  <a:lnTo>
                    <a:pt x="29" y="1586"/>
                  </a:lnTo>
                  <a:lnTo>
                    <a:pt x="12" y="1496"/>
                  </a:lnTo>
                  <a:lnTo>
                    <a:pt x="3" y="1404"/>
                  </a:lnTo>
                  <a:lnTo>
                    <a:pt x="0" y="1309"/>
                  </a:lnTo>
                  <a:lnTo>
                    <a:pt x="3" y="1217"/>
                  </a:lnTo>
                  <a:lnTo>
                    <a:pt x="12" y="1125"/>
                  </a:lnTo>
                  <a:lnTo>
                    <a:pt x="29" y="1035"/>
                  </a:lnTo>
                  <a:lnTo>
                    <a:pt x="50" y="947"/>
                  </a:lnTo>
                  <a:lnTo>
                    <a:pt x="78" y="862"/>
                  </a:lnTo>
                  <a:lnTo>
                    <a:pt x="112" y="780"/>
                  </a:lnTo>
                  <a:lnTo>
                    <a:pt x="150" y="700"/>
                  </a:lnTo>
                  <a:lnTo>
                    <a:pt x="193" y="623"/>
                  </a:lnTo>
                  <a:lnTo>
                    <a:pt x="243" y="550"/>
                  </a:lnTo>
                  <a:lnTo>
                    <a:pt x="295" y="481"/>
                  </a:lnTo>
                  <a:lnTo>
                    <a:pt x="353" y="415"/>
                  </a:lnTo>
                  <a:lnTo>
                    <a:pt x="415" y="353"/>
                  </a:lnTo>
                  <a:lnTo>
                    <a:pt x="481" y="295"/>
                  </a:lnTo>
                  <a:lnTo>
                    <a:pt x="550" y="243"/>
                  </a:lnTo>
                  <a:lnTo>
                    <a:pt x="623" y="193"/>
                  </a:lnTo>
                  <a:lnTo>
                    <a:pt x="700" y="150"/>
                  </a:lnTo>
                  <a:lnTo>
                    <a:pt x="780" y="112"/>
                  </a:lnTo>
                  <a:lnTo>
                    <a:pt x="862" y="78"/>
                  </a:lnTo>
                  <a:lnTo>
                    <a:pt x="947" y="50"/>
                  </a:lnTo>
                  <a:lnTo>
                    <a:pt x="1035" y="29"/>
                  </a:lnTo>
                  <a:lnTo>
                    <a:pt x="1125" y="12"/>
                  </a:lnTo>
                  <a:lnTo>
                    <a:pt x="1217" y="3"/>
                  </a:lnTo>
                  <a:lnTo>
                    <a:pt x="13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34411666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1"/>
      <p:bldP spid="6" grpId="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238" b="12238"/>
          <a:stretch>
            <a:fillRect/>
          </a:stretch>
        </p:blipFill>
        <p:spPr/>
      </p:pic>
      <p:sp>
        <p:nvSpPr>
          <p:cNvPr id="5" name="Text Placeholder 4"/>
          <p:cNvSpPr>
            <a:spLocks noGrp="1"/>
          </p:cNvSpPr>
          <p:nvPr>
            <p:ph type="body" sz="quarter" idx="17"/>
          </p:nvPr>
        </p:nvSpPr>
        <p:spPr>
          <a:xfrm>
            <a:off x="920236" y="4828071"/>
            <a:ext cx="2064264" cy="1618621"/>
          </a:xfrm>
        </p:spPr>
        <p:txBody>
          <a:bodyPr>
            <a:normAutofit/>
          </a:bodyPr>
          <a:lstStyle/>
          <a:p>
            <a:r>
              <a:rPr lang="en-US" dirty="0" err="1" smtClean="0"/>
              <a:t>Lorem</a:t>
            </a:r>
            <a:r>
              <a:rPr lang="en-US" dirty="0" smtClean="0"/>
              <a:t> </a:t>
            </a:r>
            <a:r>
              <a:rPr lang="en-US" dirty="0" err="1"/>
              <a:t>Ipsum</a:t>
            </a:r>
            <a:r>
              <a:rPr lang="en-US" dirty="0"/>
              <a:t> has been the industry's standard dummy text ever since the 1500s, when an unknown printer took a </a:t>
            </a:r>
            <a:r>
              <a:rPr lang="en-US" dirty="0" smtClean="0"/>
              <a:t>galley.</a:t>
            </a:r>
          </a:p>
          <a:p>
            <a:endParaRPr lang="en-US" dirty="0"/>
          </a:p>
          <a:p>
            <a:r>
              <a:rPr lang="en-US" dirty="0" smtClean="0"/>
              <a:t>FACEBOOK</a:t>
            </a:r>
          </a:p>
          <a:p>
            <a:endParaRPr lang="en-US" dirty="0"/>
          </a:p>
          <a:p>
            <a:r>
              <a:rPr lang="en-US" dirty="0" smtClean="0"/>
              <a:t>TWITTER</a:t>
            </a:r>
          </a:p>
          <a:p>
            <a:endParaRPr lang="en-US" dirty="0"/>
          </a:p>
          <a:p>
            <a:endParaRPr lang="en-US" dirty="0"/>
          </a:p>
        </p:txBody>
      </p:sp>
      <p:sp>
        <p:nvSpPr>
          <p:cNvPr id="6" name="Text Placeholder 5"/>
          <p:cNvSpPr>
            <a:spLocks noGrp="1"/>
          </p:cNvSpPr>
          <p:nvPr>
            <p:ph type="body" sz="quarter" idx="18"/>
          </p:nvPr>
        </p:nvSpPr>
        <p:spPr>
          <a:xfrm>
            <a:off x="3796413" y="4828071"/>
            <a:ext cx="2097882" cy="1618621"/>
          </a:xfrm>
        </p:spPr>
        <p:txBody>
          <a:bodyPr>
            <a:normAutofit/>
          </a:bodyPr>
          <a:lstStyle/>
          <a:p>
            <a:r>
              <a:rPr lang="en-US" dirty="0" err="1" smtClean="0"/>
              <a:t>Lorem</a:t>
            </a:r>
            <a:r>
              <a:rPr lang="en-US" dirty="0" smtClean="0"/>
              <a:t> </a:t>
            </a:r>
            <a:r>
              <a:rPr lang="en-US" dirty="0" err="1"/>
              <a:t>Ipsum</a:t>
            </a:r>
            <a:r>
              <a:rPr lang="en-US" dirty="0"/>
              <a:t> has been the industry's standard dummy text ever since the 1500s, when an unknown printer took </a:t>
            </a:r>
            <a:r>
              <a:rPr lang="en-US" dirty="0" smtClean="0"/>
              <a:t>a galley.</a:t>
            </a:r>
          </a:p>
          <a:p>
            <a:endParaRPr lang="en-US" dirty="0"/>
          </a:p>
          <a:p>
            <a:r>
              <a:rPr lang="en-US" dirty="0" smtClean="0"/>
              <a:t>FACEBOOK</a:t>
            </a:r>
          </a:p>
          <a:p>
            <a:endParaRPr lang="en-US" dirty="0"/>
          </a:p>
          <a:p>
            <a:r>
              <a:rPr lang="en-US" dirty="0" smtClean="0"/>
              <a:t>TWITTER</a:t>
            </a:r>
            <a:endParaRPr lang="en-US" dirty="0"/>
          </a:p>
        </p:txBody>
      </p:sp>
      <p:sp>
        <p:nvSpPr>
          <p:cNvPr id="58" name="Oval 57"/>
          <p:cNvSpPr/>
          <p:nvPr/>
        </p:nvSpPr>
        <p:spPr>
          <a:xfrm>
            <a:off x="424062" y="4916741"/>
            <a:ext cx="496174" cy="4970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latin typeface="Open Sans"/>
                <a:cs typeface="Open Sans"/>
              </a:rPr>
              <a:t>1</a:t>
            </a:r>
            <a:endParaRPr lang="en-US" sz="1500" dirty="0">
              <a:latin typeface="Open Sans"/>
              <a:cs typeface="Open Sans"/>
            </a:endParaRPr>
          </a:p>
        </p:txBody>
      </p:sp>
      <p:sp>
        <p:nvSpPr>
          <p:cNvPr id="59" name="Oval 58"/>
          <p:cNvSpPr/>
          <p:nvPr/>
        </p:nvSpPr>
        <p:spPr>
          <a:xfrm>
            <a:off x="3300239" y="4916741"/>
            <a:ext cx="496174" cy="4970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latin typeface="Open Sans"/>
                <a:cs typeface="Open Sans"/>
              </a:rPr>
              <a:t>2</a:t>
            </a:r>
            <a:endParaRPr lang="en-US" sz="1500" dirty="0">
              <a:latin typeface="Open Sans"/>
              <a:cs typeface="Open Sans"/>
            </a:endParaRPr>
          </a:p>
        </p:txBody>
      </p:sp>
      <p:grpSp>
        <p:nvGrpSpPr>
          <p:cNvPr id="2" name="Group 1"/>
          <p:cNvGrpSpPr/>
          <p:nvPr/>
        </p:nvGrpSpPr>
        <p:grpSpPr>
          <a:xfrm>
            <a:off x="1021568" y="5566167"/>
            <a:ext cx="1931323" cy="404064"/>
            <a:chOff x="1031726" y="4387985"/>
            <a:chExt cx="1931323" cy="303048"/>
          </a:xfrm>
        </p:grpSpPr>
        <p:sp>
          <p:nvSpPr>
            <p:cNvPr id="60" name="Rectangle 59"/>
            <p:cNvSpPr/>
            <p:nvPr/>
          </p:nvSpPr>
          <p:spPr>
            <a:xfrm>
              <a:off x="1111612" y="4387985"/>
              <a:ext cx="1840986" cy="6174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1" name="Rectangle 60"/>
            <p:cNvSpPr/>
            <p:nvPr/>
          </p:nvSpPr>
          <p:spPr>
            <a:xfrm>
              <a:off x="1031726" y="4387985"/>
              <a:ext cx="1582980" cy="6174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122063" y="4629292"/>
              <a:ext cx="1840986" cy="6174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3" name="Rectangle 62"/>
            <p:cNvSpPr/>
            <p:nvPr/>
          </p:nvSpPr>
          <p:spPr>
            <a:xfrm>
              <a:off x="1034706" y="4629292"/>
              <a:ext cx="1217265" cy="6174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885575" y="5566167"/>
            <a:ext cx="1931323" cy="404064"/>
            <a:chOff x="3895735" y="4387985"/>
            <a:chExt cx="1931323" cy="303048"/>
          </a:xfrm>
        </p:grpSpPr>
        <p:sp>
          <p:nvSpPr>
            <p:cNvPr id="64" name="Rectangle 63"/>
            <p:cNvSpPr/>
            <p:nvPr/>
          </p:nvSpPr>
          <p:spPr>
            <a:xfrm>
              <a:off x="3975621" y="4387985"/>
              <a:ext cx="1840986" cy="6174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5" name="Rectangle 64"/>
            <p:cNvSpPr/>
            <p:nvPr/>
          </p:nvSpPr>
          <p:spPr>
            <a:xfrm>
              <a:off x="3895735" y="4387985"/>
              <a:ext cx="1582980" cy="6174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3986072" y="4629292"/>
              <a:ext cx="1840986" cy="6174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7" name="Rectangle 66"/>
            <p:cNvSpPr/>
            <p:nvPr/>
          </p:nvSpPr>
          <p:spPr>
            <a:xfrm>
              <a:off x="3898715" y="4629292"/>
              <a:ext cx="1217265" cy="6174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 Placeholder 11"/>
          <p:cNvSpPr>
            <a:spLocks noGrp="1"/>
          </p:cNvSpPr>
          <p:nvPr>
            <p:ph type="body" sz="quarter" idx="19"/>
          </p:nvPr>
        </p:nvSpPr>
        <p:spPr>
          <a:xfrm>
            <a:off x="6140824" y="3603038"/>
            <a:ext cx="2667000" cy="3254963"/>
          </a:xfrm>
          <a:solidFill>
            <a:schemeClr val="accent6"/>
          </a:solidFill>
        </p:spPr>
        <p:txBody>
          <a:bodyPr>
            <a:normAutofit/>
          </a:bodyPr>
          <a:lstStyle/>
          <a:p>
            <a:pPr>
              <a:lnSpc>
                <a:spcPct val="80000"/>
              </a:lnSpc>
            </a:pPr>
            <a:endParaRPr lang="en-US" sz="900" b="1" dirty="0" smtClean="0">
              <a:solidFill>
                <a:schemeClr val="bg2"/>
              </a:solidFill>
            </a:endParaRPr>
          </a:p>
          <a:p>
            <a:pPr>
              <a:lnSpc>
                <a:spcPct val="80000"/>
              </a:lnSpc>
            </a:pPr>
            <a:endParaRPr lang="en-US" sz="900" b="1" dirty="0" smtClean="0">
              <a:solidFill>
                <a:schemeClr val="bg2"/>
              </a:solidFill>
            </a:endParaRPr>
          </a:p>
          <a:p>
            <a:pPr algn="ctr">
              <a:lnSpc>
                <a:spcPct val="80000"/>
              </a:lnSpc>
            </a:pPr>
            <a:r>
              <a:rPr lang="en-US" sz="900" b="1" dirty="0" smtClean="0">
                <a:solidFill>
                  <a:schemeClr val="bg2"/>
                </a:solidFill>
              </a:rPr>
              <a:t>FORMAL </a:t>
            </a:r>
            <a:r>
              <a:rPr lang="en-US" sz="900" b="1" dirty="0">
                <a:solidFill>
                  <a:schemeClr val="bg2"/>
                </a:solidFill>
              </a:rPr>
              <a:t>PROTECTION</a:t>
            </a:r>
          </a:p>
          <a:p>
            <a:pPr algn="ctr">
              <a:lnSpc>
                <a:spcPct val="80000"/>
              </a:lnSpc>
            </a:pPr>
            <a:r>
              <a:rPr lang="en-US" sz="1600" dirty="0">
                <a:solidFill>
                  <a:schemeClr val="bg2"/>
                </a:solidFill>
              </a:rPr>
              <a:t>20% less</a:t>
            </a:r>
          </a:p>
          <a:p>
            <a:endParaRPr lang="en-US" dirty="0">
              <a:solidFill>
                <a:schemeClr val="bg2"/>
              </a:solidFill>
            </a:endParaRPr>
          </a:p>
          <a:p>
            <a:pPr algn="just"/>
            <a:endParaRPr lang="en-US" dirty="0" smtClean="0">
              <a:solidFill>
                <a:schemeClr val="bg2"/>
              </a:solidFill>
            </a:endParaRPr>
          </a:p>
          <a:p>
            <a:pPr algn="just"/>
            <a:r>
              <a:rPr lang="en-US" dirty="0" err="1" smtClean="0">
                <a:solidFill>
                  <a:schemeClr val="bg2"/>
                </a:solidFill>
              </a:rPr>
              <a:t>Lorem</a:t>
            </a:r>
            <a:r>
              <a:rPr lang="en-US" dirty="0" smtClean="0">
                <a:solidFill>
                  <a:schemeClr val="bg2"/>
                </a:solidFill>
              </a:rPr>
              <a:t> </a:t>
            </a:r>
            <a:r>
              <a:rPr lang="en-US" dirty="0" err="1">
                <a:solidFill>
                  <a:schemeClr val="bg2"/>
                </a:solidFill>
              </a:rPr>
              <a:t>Ipsum</a:t>
            </a:r>
            <a:r>
              <a:rPr lang="en-US" dirty="0">
                <a:solidFill>
                  <a:schemeClr val="bg2"/>
                </a:solidFill>
              </a:rPr>
              <a:t> has been the industry's standard dummy text ever since the 1500s, when an unknown printer took a galley of type and scrambled it to make a type specimen book</a:t>
            </a:r>
            <a:r>
              <a:rPr lang="en-US" dirty="0" smtClean="0">
                <a:solidFill>
                  <a:schemeClr val="bg2"/>
                </a:solidFill>
              </a:rPr>
              <a:t>.</a:t>
            </a:r>
            <a:r>
              <a:rPr lang="en-US" dirty="0">
                <a:solidFill>
                  <a:schemeClr val="bg2"/>
                </a:solidFill>
              </a:rPr>
              <a:t> </a:t>
            </a:r>
            <a:r>
              <a:rPr lang="en-US" dirty="0" err="1">
                <a:solidFill>
                  <a:schemeClr val="bg2"/>
                </a:solidFill>
              </a:rPr>
              <a:t>Lorem</a:t>
            </a:r>
            <a:r>
              <a:rPr lang="en-US" dirty="0">
                <a:solidFill>
                  <a:schemeClr val="bg2"/>
                </a:solidFill>
              </a:rPr>
              <a:t> </a:t>
            </a:r>
            <a:r>
              <a:rPr lang="en-US" dirty="0" err="1">
                <a:solidFill>
                  <a:schemeClr val="bg2"/>
                </a:solidFill>
              </a:rPr>
              <a:t>Ipsum</a:t>
            </a:r>
            <a:r>
              <a:rPr lang="en-US" dirty="0">
                <a:solidFill>
                  <a:schemeClr val="bg2"/>
                </a:solidFill>
              </a:rPr>
              <a:t> has been the industry's standard dummy text ever since the 1500s, when an unknown printer took a galley of type and scrambled it to make a type specimen book.</a:t>
            </a:r>
          </a:p>
          <a:p>
            <a:endParaRPr lang="en-US" dirty="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37245909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58" grpId="0" animBg="1"/>
      <p:bldP spid="5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7"/>
          </p:nvPr>
        </p:nvSpPr>
        <p:spPr>
          <a:xfrm>
            <a:off x="317969" y="5199052"/>
            <a:ext cx="4163977" cy="1064460"/>
          </a:xfrm>
        </p:spPr>
        <p:txBody>
          <a:bodyPr>
            <a:normAutofit/>
          </a:bodyPr>
          <a:lstStyle/>
          <a:p>
            <a:pPr algn="just"/>
            <a:r>
              <a:rPr lang="en-US" b="1" dirty="0" err="1"/>
              <a:t>Lorem</a:t>
            </a:r>
            <a:r>
              <a:rPr lang="en-US" b="1" dirty="0"/>
              <a:t> </a:t>
            </a:r>
            <a:r>
              <a:rPr lang="en-US" b="1" dirty="0" err="1"/>
              <a:t>Ipsum</a:t>
            </a:r>
            <a:r>
              <a:rPr lang="en-US" b="1" dirty="0"/>
              <a:t> is simply dummy text of the printing and typesetting industry. </a:t>
            </a:r>
            <a:endParaRPr lang="en-US" b="1" dirty="0" smtClean="0"/>
          </a:p>
          <a:p>
            <a:pPr algn="just"/>
            <a:r>
              <a:rPr lang="en-US" dirty="0" err="1" smtClean="0"/>
              <a:t>Lorem</a:t>
            </a:r>
            <a:r>
              <a:rPr lang="en-US" dirty="0" smtClean="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a:p>
            <a:pPr algn="just"/>
            <a:endParaRPr lang="en-US" dirty="0"/>
          </a:p>
        </p:txBody>
      </p:sp>
      <p:sp>
        <p:nvSpPr>
          <p:cNvPr id="23" name="Text Placeholder 22"/>
          <p:cNvSpPr>
            <a:spLocks noGrp="1"/>
          </p:cNvSpPr>
          <p:nvPr>
            <p:ph type="body" sz="quarter" idx="21"/>
          </p:nvPr>
        </p:nvSpPr>
        <p:spPr>
          <a:xfrm>
            <a:off x="330396" y="4230472"/>
            <a:ext cx="2003756" cy="1004369"/>
          </a:xfrm>
        </p:spPr>
        <p:txBody>
          <a:bodyPr/>
          <a:lstStyle/>
          <a:p>
            <a:r>
              <a:rPr lang="en-US" sz="1000" b="1" dirty="0" smtClean="0">
                <a:solidFill>
                  <a:schemeClr val="tx2"/>
                </a:solidFill>
              </a:rPr>
              <a:t>LOREM IPSUM</a:t>
            </a:r>
            <a:endParaRPr lang="en-US" sz="1000" b="1" dirty="0">
              <a:solidFill>
                <a:schemeClr val="tx2"/>
              </a:solidFill>
            </a:endParaRP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is simply dummy text of the printing and typesetting industry.</a:t>
            </a:r>
          </a:p>
          <a:p>
            <a:endParaRPr lang="en-US" dirty="0">
              <a:solidFill>
                <a:schemeClr val="tx2"/>
              </a:solidFill>
            </a:endParaRPr>
          </a:p>
          <a:p>
            <a:endParaRPr lang="en-US" dirty="0">
              <a:solidFill>
                <a:schemeClr val="tx2"/>
              </a:solidFill>
            </a:endParaRPr>
          </a:p>
        </p:txBody>
      </p:sp>
      <p:sp>
        <p:nvSpPr>
          <p:cNvPr id="7" name="Text Placeholder 6"/>
          <p:cNvSpPr>
            <a:spLocks noGrp="1"/>
          </p:cNvSpPr>
          <p:nvPr>
            <p:ph type="body" sz="quarter" idx="22"/>
          </p:nvPr>
        </p:nvSpPr>
        <p:spPr>
          <a:xfrm>
            <a:off x="2478189" y="4230472"/>
            <a:ext cx="2003756" cy="1004369"/>
          </a:xfrm>
        </p:spPr>
        <p:txBody>
          <a:bodyPr/>
          <a:lstStyle/>
          <a:p>
            <a:r>
              <a:rPr lang="en-US" sz="1000" b="1" dirty="0">
                <a:solidFill>
                  <a:schemeClr val="tx2"/>
                </a:solidFill>
              </a:rPr>
              <a:t>LOREM IPSUM</a:t>
            </a: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is simply dummy text of the printing and typesetting industry.</a:t>
            </a:r>
          </a:p>
          <a:p>
            <a:endParaRPr lang="en-US" dirty="0">
              <a:solidFill>
                <a:schemeClr val="tx2"/>
              </a:solidFill>
            </a:endParaRPr>
          </a:p>
          <a:p>
            <a:endParaRPr lang="en-US" dirty="0">
              <a:solidFill>
                <a:schemeClr val="tx2"/>
              </a:solidFill>
            </a:endParaRPr>
          </a:p>
        </p:txBody>
      </p:sp>
      <p:sp>
        <p:nvSpPr>
          <p:cNvPr id="8" name="Text Placeholder 7"/>
          <p:cNvSpPr>
            <a:spLocks noGrp="1"/>
          </p:cNvSpPr>
          <p:nvPr>
            <p:ph type="body" sz="quarter" idx="23"/>
          </p:nvPr>
        </p:nvSpPr>
        <p:spPr>
          <a:xfrm>
            <a:off x="4652129" y="4230472"/>
            <a:ext cx="2003756" cy="1004369"/>
          </a:xfrm>
        </p:spPr>
        <p:txBody>
          <a:bodyPr/>
          <a:lstStyle/>
          <a:p>
            <a:r>
              <a:rPr lang="en-US" sz="1000" b="1" dirty="0">
                <a:solidFill>
                  <a:schemeClr val="tx2"/>
                </a:solidFill>
              </a:rPr>
              <a:t>LOREM IPSUM</a:t>
            </a: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is simply dummy text of the printing and typesetting industry.</a:t>
            </a:r>
          </a:p>
          <a:p>
            <a:endParaRPr lang="en-US" dirty="0">
              <a:solidFill>
                <a:schemeClr val="tx2"/>
              </a:solidFill>
            </a:endParaRPr>
          </a:p>
          <a:p>
            <a:endParaRPr lang="en-US" dirty="0">
              <a:solidFill>
                <a:schemeClr val="tx2"/>
              </a:solidFill>
            </a:endParaRPr>
          </a:p>
        </p:txBody>
      </p:sp>
      <p:sp>
        <p:nvSpPr>
          <p:cNvPr id="9" name="Text Placeholder 8"/>
          <p:cNvSpPr>
            <a:spLocks noGrp="1"/>
          </p:cNvSpPr>
          <p:nvPr>
            <p:ph type="body" sz="quarter" idx="24"/>
          </p:nvPr>
        </p:nvSpPr>
        <p:spPr>
          <a:xfrm>
            <a:off x="6823299" y="4230472"/>
            <a:ext cx="2003756" cy="1004369"/>
          </a:xfrm>
        </p:spPr>
        <p:txBody>
          <a:bodyPr/>
          <a:lstStyle/>
          <a:p>
            <a:r>
              <a:rPr lang="en-US" sz="1000" b="1" dirty="0">
                <a:solidFill>
                  <a:schemeClr val="tx2"/>
                </a:solidFill>
              </a:rPr>
              <a:t>LOREM IPSUM</a:t>
            </a:r>
          </a:p>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is simply dummy text of the printing and typesetting industry.</a:t>
            </a:r>
          </a:p>
          <a:p>
            <a:endParaRPr lang="en-US" dirty="0">
              <a:solidFill>
                <a:schemeClr val="tx2"/>
              </a:solidFill>
            </a:endParaRPr>
          </a:p>
          <a:p>
            <a:endParaRPr lang="en-US" dirty="0">
              <a:solidFill>
                <a:schemeClr val="tx2"/>
              </a:solidFill>
            </a:endParaRPr>
          </a:p>
        </p:txBody>
      </p:sp>
      <p:sp>
        <p:nvSpPr>
          <p:cNvPr id="10" name="Rectangle 9"/>
          <p:cNvSpPr/>
          <p:nvPr/>
        </p:nvSpPr>
        <p:spPr>
          <a:xfrm>
            <a:off x="2478191" y="2204785"/>
            <a:ext cx="2003755" cy="2007266"/>
          </a:xfrm>
          <a:prstGeom prst="rect">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latin typeface="Open Sans"/>
                <a:cs typeface="Open Sans"/>
              </a:rPr>
              <a:t>900,000</a:t>
            </a:r>
          </a:p>
          <a:p>
            <a:pPr algn="ctr"/>
            <a:endParaRPr lang="en-US" sz="1000" dirty="0" smtClean="0">
              <a:solidFill>
                <a:schemeClr val="bg1"/>
              </a:solidFill>
              <a:latin typeface="Open Sans"/>
              <a:cs typeface="Open Sans"/>
            </a:endParaRPr>
          </a:p>
          <a:p>
            <a:pPr algn="ctr"/>
            <a:r>
              <a:rPr lang="en-US" sz="1000" dirty="0" smtClean="0">
                <a:solidFill>
                  <a:schemeClr val="bg1"/>
                </a:solidFill>
                <a:latin typeface="Open Sans"/>
                <a:cs typeface="Open Sans"/>
              </a:rPr>
              <a:t>1990</a:t>
            </a:r>
            <a:endParaRPr lang="en-US" sz="1000" dirty="0">
              <a:solidFill>
                <a:schemeClr val="bg1"/>
              </a:solidFill>
              <a:latin typeface="Open Sans"/>
              <a:cs typeface="Open Sans"/>
            </a:endParaRPr>
          </a:p>
        </p:txBody>
      </p:sp>
      <p:sp>
        <p:nvSpPr>
          <p:cNvPr id="19" name="Rectangle 18"/>
          <p:cNvSpPr/>
          <p:nvPr/>
        </p:nvSpPr>
        <p:spPr>
          <a:xfrm>
            <a:off x="329645" y="2198797"/>
            <a:ext cx="2003755" cy="2007266"/>
          </a:xfrm>
          <a:prstGeom prst="rect">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latin typeface="Open Sans"/>
                <a:cs typeface="Open Sans"/>
              </a:rPr>
              <a:t>1,200,000</a:t>
            </a:r>
          </a:p>
          <a:p>
            <a:pPr algn="ctr"/>
            <a:endParaRPr lang="en-US" sz="1000" dirty="0" smtClean="0">
              <a:solidFill>
                <a:schemeClr val="bg1"/>
              </a:solidFill>
              <a:latin typeface="Open Sans"/>
              <a:cs typeface="Open Sans"/>
            </a:endParaRPr>
          </a:p>
          <a:p>
            <a:pPr algn="ctr"/>
            <a:r>
              <a:rPr lang="en-US" sz="1000" dirty="0" smtClean="0">
                <a:solidFill>
                  <a:schemeClr val="bg1"/>
                </a:solidFill>
                <a:latin typeface="Open Sans"/>
                <a:cs typeface="Open Sans"/>
              </a:rPr>
              <a:t>1980</a:t>
            </a:r>
            <a:endParaRPr lang="en-US" sz="1000" dirty="0">
              <a:solidFill>
                <a:schemeClr val="bg1"/>
              </a:solidFill>
              <a:latin typeface="Open Sans"/>
              <a:cs typeface="Open Sans"/>
            </a:endParaRPr>
          </a:p>
        </p:txBody>
      </p:sp>
      <p:sp>
        <p:nvSpPr>
          <p:cNvPr id="24" name="Rectangle 23"/>
          <p:cNvSpPr/>
          <p:nvPr/>
        </p:nvSpPr>
        <p:spPr>
          <a:xfrm>
            <a:off x="6816561" y="2198797"/>
            <a:ext cx="2003755" cy="2007266"/>
          </a:xfrm>
          <a:prstGeom prst="rect">
            <a:avLst/>
          </a:prstGeom>
          <a:solidFill>
            <a:schemeClr val="accent6"/>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latin typeface="Open Sans"/>
                <a:cs typeface="Open Sans"/>
              </a:rPr>
              <a:t>420,000</a:t>
            </a:r>
          </a:p>
          <a:p>
            <a:pPr algn="ctr"/>
            <a:endParaRPr lang="en-US" sz="1000" dirty="0" smtClean="0">
              <a:solidFill>
                <a:schemeClr val="bg1"/>
              </a:solidFill>
              <a:latin typeface="Open Sans"/>
              <a:cs typeface="Open Sans"/>
            </a:endParaRPr>
          </a:p>
          <a:p>
            <a:pPr algn="ctr"/>
            <a:r>
              <a:rPr lang="en-US" sz="1000" dirty="0" smtClean="0">
                <a:solidFill>
                  <a:schemeClr val="bg1"/>
                </a:solidFill>
                <a:latin typeface="Open Sans"/>
                <a:cs typeface="Open Sans"/>
              </a:rPr>
              <a:t>TODAY</a:t>
            </a:r>
            <a:endParaRPr lang="en-US" sz="1000" dirty="0">
              <a:solidFill>
                <a:schemeClr val="bg1"/>
              </a:solidFill>
              <a:latin typeface="Open Sans"/>
              <a:cs typeface="Open Sans"/>
            </a:endParaRPr>
          </a:p>
        </p:txBody>
      </p:sp>
      <p:sp>
        <p:nvSpPr>
          <p:cNvPr id="28" name="Rectangle 27"/>
          <p:cNvSpPr/>
          <p:nvPr/>
        </p:nvSpPr>
        <p:spPr>
          <a:xfrm>
            <a:off x="4653073" y="2192809"/>
            <a:ext cx="2003755" cy="2007266"/>
          </a:xfrm>
          <a:prstGeom prst="rect">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latin typeface="Open Sans"/>
                <a:cs typeface="Open Sans"/>
              </a:rPr>
              <a:t>600,000</a:t>
            </a:r>
          </a:p>
          <a:p>
            <a:pPr algn="ctr"/>
            <a:endParaRPr lang="en-US" sz="1000" dirty="0" smtClean="0">
              <a:solidFill>
                <a:schemeClr val="bg1"/>
              </a:solidFill>
              <a:latin typeface="Open Sans"/>
              <a:cs typeface="Open Sans"/>
            </a:endParaRPr>
          </a:p>
          <a:p>
            <a:pPr algn="ctr"/>
            <a:r>
              <a:rPr lang="en-US" sz="1000" dirty="0" smtClean="0">
                <a:solidFill>
                  <a:schemeClr val="bg1"/>
                </a:solidFill>
                <a:latin typeface="Open Sans"/>
                <a:cs typeface="Open Sans"/>
              </a:rPr>
              <a:t>2000</a:t>
            </a:r>
            <a:endParaRPr lang="en-US" sz="1000" dirty="0">
              <a:solidFill>
                <a:schemeClr val="bg1"/>
              </a:solidFill>
              <a:latin typeface="Open Sans"/>
              <a:cs typeface="Open Sans"/>
            </a:endParaRPr>
          </a:p>
        </p:txBody>
      </p:sp>
      <p:sp>
        <p:nvSpPr>
          <p:cNvPr id="4" name="Title 3"/>
          <p:cNvSpPr>
            <a:spLocks noGrp="1"/>
          </p:cNvSpPr>
          <p:nvPr>
            <p:ph type="ctrTitle"/>
          </p:nvPr>
        </p:nvSpPr>
        <p:spPr/>
        <p:txBody>
          <a:bodyPr/>
          <a:lstStyle/>
          <a:p>
            <a:r>
              <a:rPr lang="en-US" dirty="0" smtClean="0"/>
              <a:t>THE </a:t>
            </a:r>
            <a:r>
              <a:rPr lang="en-US" b="1" dirty="0" smtClean="0"/>
              <a:t>POPULATION</a:t>
            </a:r>
            <a:endParaRPr lang="en-US" b="1" dirty="0"/>
          </a:p>
        </p:txBody>
      </p:sp>
      <p:sp>
        <p:nvSpPr>
          <p:cNvPr id="2" name="Text Placeholder 1"/>
          <p:cNvSpPr>
            <a:spLocks noGrp="1"/>
          </p:cNvSpPr>
          <p:nvPr>
            <p:ph type="body" sz="quarter" idx="19"/>
          </p:nvPr>
        </p:nvSpPr>
        <p:spPr>
          <a:xfrm>
            <a:off x="4652129" y="5196286"/>
            <a:ext cx="4174925" cy="1064460"/>
          </a:xfrm>
        </p:spPr>
        <p:txBody>
          <a:bodyPr>
            <a:noAutofit/>
          </a:bodyPr>
          <a:lstStyle/>
          <a:p>
            <a:pPr>
              <a:lnSpc>
                <a:spcPct val="100000"/>
              </a:lnSpc>
            </a:pPr>
            <a:r>
              <a:rPr lang="en-US" sz="2200" b="1" dirty="0">
                <a:solidFill>
                  <a:schemeClr val="accent6"/>
                </a:solidFill>
              </a:rPr>
              <a:t>Save the </a:t>
            </a:r>
            <a:r>
              <a:rPr lang="en-US" sz="2200" b="1" dirty="0" smtClean="0">
                <a:solidFill>
                  <a:schemeClr val="accent6"/>
                </a:solidFill>
              </a:rPr>
              <a:t>elephants</a:t>
            </a:r>
          </a:p>
          <a:p>
            <a:pPr>
              <a:lnSpc>
                <a:spcPct val="100000"/>
              </a:lnSpc>
            </a:pPr>
            <a:r>
              <a:rPr lang="en-US" sz="2200" dirty="0" smtClean="0">
                <a:solidFill>
                  <a:schemeClr val="accent6"/>
                </a:solidFill>
              </a:rPr>
              <a:t>for a </a:t>
            </a:r>
            <a:r>
              <a:rPr lang="en-US" sz="2200" dirty="0">
                <a:solidFill>
                  <a:schemeClr val="accent6"/>
                </a:solidFill>
              </a:rPr>
              <a:t>better </a:t>
            </a:r>
            <a:r>
              <a:rPr lang="en-US" sz="2200" dirty="0" smtClean="0">
                <a:solidFill>
                  <a:schemeClr val="accent6"/>
                </a:solidFill>
              </a:rPr>
              <a:t>world.</a:t>
            </a:r>
            <a:endParaRPr lang="en-US" sz="2200" dirty="0">
              <a:solidFill>
                <a:schemeClr val="accent6"/>
              </a:solidFill>
            </a:endParaRPr>
          </a:p>
          <a:p>
            <a:pPr>
              <a:lnSpc>
                <a:spcPct val="100000"/>
              </a:lnSpc>
            </a:pPr>
            <a:endParaRPr lang="en-US" sz="2000" dirty="0">
              <a:solidFill>
                <a:schemeClr val="accent6"/>
              </a:solidFill>
            </a:endParaRPr>
          </a:p>
        </p:txBody>
      </p:sp>
    </p:spTree>
    <p:extLst>
      <p:ext uri="{BB962C8B-B14F-4D97-AF65-F5344CB8AC3E}">
        <p14:creationId xmlns:p14="http://schemas.microsoft.com/office/powerpoint/2010/main" val="14414172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7" grpId="0"/>
      <p:bldP spid="8" grpId="0"/>
      <p:bldP spid="9" grpId="0"/>
      <p:bldP spid="10" grpId="0" animBg="1"/>
      <p:bldP spid="19" grpId="0" animBg="1"/>
      <p:bldP spid="24" grpId="0" animBg="1"/>
      <p:bldP spid="2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ext uri="{D42A27DB-BD31-4B8C-83A1-F6EECF244321}">
                <p14:modId xmlns:p14="http://schemas.microsoft.com/office/powerpoint/2010/main" val="524257297"/>
              </p:ext>
            </p:extLst>
          </p:nvPr>
        </p:nvGraphicFramePr>
        <p:xfrm>
          <a:off x="413003" y="2942942"/>
          <a:ext cx="2477709" cy="1978368"/>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 Placeholder 20"/>
          <p:cNvSpPr>
            <a:spLocks noGrp="1"/>
          </p:cNvSpPr>
          <p:nvPr>
            <p:ph type="body" sz="quarter" idx="17"/>
          </p:nvPr>
        </p:nvSpPr>
        <p:spPr>
          <a:xfrm>
            <a:off x="317500" y="5026628"/>
            <a:ext cx="2667000" cy="1471474"/>
          </a:xfrm>
        </p:spPr>
        <p:txBody>
          <a:bodyPr>
            <a:noAutofit/>
          </a:bodyPr>
          <a:lstStyle/>
          <a:p>
            <a:pPr algn="ctr">
              <a:lnSpc>
                <a:spcPct val="80000"/>
              </a:lnSpc>
            </a:pPr>
            <a:r>
              <a:rPr lang="en-US" sz="800" b="1" dirty="0" smtClean="0">
                <a:solidFill>
                  <a:schemeClr val="accent6"/>
                </a:solidFill>
              </a:rPr>
              <a:t>TEAM WORKER</a:t>
            </a:r>
          </a:p>
          <a:p>
            <a:pPr algn="ctr">
              <a:lnSpc>
                <a:spcPct val="80000"/>
              </a:lnSpc>
            </a:pPr>
            <a:r>
              <a:rPr lang="en-US" sz="1400" dirty="0" smtClean="0">
                <a:solidFill>
                  <a:schemeClr val="accent6"/>
                </a:solidFill>
              </a:rPr>
              <a:t>2,345/hours</a:t>
            </a: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a:t>
            </a:r>
            <a:r>
              <a:rPr lang="en-US" dirty="0" smtClean="0"/>
              <a:t>scrambled.</a:t>
            </a:r>
            <a:endParaRPr lang="en-US" dirty="0"/>
          </a:p>
        </p:txBody>
      </p:sp>
      <p:sp>
        <p:nvSpPr>
          <p:cNvPr id="22" name="Text Placeholder 21"/>
          <p:cNvSpPr>
            <a:spLocks noGrp="1"/>
          </p:cNvSpPr>
          <p:nvPr>
            <p:ph type="body" sz="quarter" idx="18"/>
          </p:nvPr>
        </p:nvSpPr>
        <p:spPr>
          <a:xfrm>
            <a:off x="3227295" y="5026628"/>
            <a:ext cx="2667000" cy="1471474"/>
          </a:xfrm>
        </p:spPr>
        <p:txBody>
          <a:bodyPr>
            <a:normAutofit/>
          </a:bodyPr>
          <a:lstStyle/>
          <a:p>
            <a:pPr algn="ctr">
              <a:lnSpc>
                <a:spcPct val="80000"/>
              </a:lnSpc>
            </a:pPr>
            <a:r>
              <a:rPr lang="en-US" sz="800" b="1" dirty="0" smtClean="0">
                <a:solidFill>
                  <a:schemeClr val="accent6"/>
                </a:solidFill>
              </a:rPr>
              <a:t>TRAINING </a:t>
            </a:r>
            <a:r>
              <a:rPr lang="en-US" sz="800" b="1" dirty="0">
                <a:solidFill>
                  <a:schemeClr val="accent6"/>
                </a:solidFill>
              </a:rPr>
              <a:t>WORKER</a:t>
            </a:r>
          </a:p>
          <a:p>
            <a:pPr algn="ctr">
              <a:lnSpc>
                <a:spcPct val="80000"/>
              </a:lnSpc>
            </a:pPr>
            <a:r>
              <a:rPr lang="en-US" sz="1400" dirty="0" smtClean="0">
                <a:solidFill>
                  <a:schemeClr val="accent6"/>
                </a:solidFill>
              </a:rPr>
              <a:t>945</a:t>
            </a:r>
            <a:r>
              <a:rPr lang="en-US" sz="1400" dirty="0">
                <a:solidFill>
                  <a:schemeClr val="accent6"/>
                </a:solidFill>
              </a:rPr>
              <a:t>/hours</a:t>
            </a: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a:t>
            </a:r>
            <a:r>
              <a:rPr lang="en-US" dirty="0" smtClean="0"/>
              <a:t>scrambled.</a:t>
            </a:r>
            <a:endParaRPr lang="en-US" dirty="0"/>
          </a:p>
        </p:txBody>
      </p:sp>
      <p:sp>
        <p:nvSpPr>
          <p:cNvPr id="23" name="Text Placeholder 22"/>
          <p:cNvSpPr>
            <a:spLocks noGrp="1"/>
          </p:cNvSpPr>
          <p:nvPr>
            <p:ph type="body" sz="quarter" idx="19"/>
          </p:nvPr>
        </p:nvSpPr>
        <p:spPr>
          <a:xfrm>
            <a:off x="6140824" y="5026628"/>
            <a:ext cx="2667000" cy="1471474"/>
          </a:xfrm>
        </p:spPr>
        <p:txBody>
          <a:bodyPr>
            <a:normAutofit/>
          </a:bodyPr>
          <a:lstStyle/>
          <a:p>
            <a:pPr algn="ctr">
              <a:lnSpc>
                <a:spcPct val="80000"/>
              </a:lnSpc>
            </a:pPr>
            <a:r>
              <a:rPr lang="en-US" sz="800" b="1" dirty="0" smtClean="0">
                <a:solidFill>
                  <a:schemeClr val="accent6"/>
                </a:solidFill>
              </a:rPr>
              <a:t>SUPPORT </a:t>
            </a:r>
            <a:r>
              <a:rPr lang="en-US" sz="800" b="1" dirty="0">
                <a:solidFill>
                  <a:schemeClr val="accent6"/>
                </a:solidFill>
              </a:rPr>
              <a:t>WORKER</a:t>
            </a:r>
          </a:p>
          <a:p>
            <a:pPr algn="ctr">
              <a:lnSpc>
                <a:spcPct val="80000"/>
              </a:lnSpc>
            </a:pPr>
            <a:r>
              <a:rPr lang="en-US" sz="1400" dirty="0" smtClean="0">
                <a:solidFill>
                  <a:schemeClr val="accent6"/>
                </a:solidFill>
              </a:rPr>
              <a:t>1,345/hours</a:t>
            </a:r>
            <a:endParaRPr lang="en-US" sz="1400" dirty="0">
              <a:solidFill>
                <a:schemeClr val="accent6"/>
              </a:solidFill>
            </a:endParaRP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a:t>
            </a:r>
            <a:r>
              <a:rPr lang="en-US" dirty="0" smtClean="0"/>
              <a:t>scrambled</a:t>
            </a:r>
            <a:endParaRPr lang="en-US" dirty="0"/>
          </a:p>
        </p:txBody>
      </p:sp>
      <p:graphicFrame>
        <p:nvGraphicFramePr>
          <p:cNvPr id="13" name="Chart 12"/>
          <p:cNvGraphicFramePr/>
          <p:nvPr>
            <p:extLst>
              <p:ext uri="{D42A27DB-BD31-4B8C-83A1-F6EECF244321}">
                <p14:modId xmlns:p14="http://schemas.microsoft.com/office/powerpoint/2010/main" val="2958714084"/>
              </p:ext>
            </p:extLst>
          </p:nvPr>
        </p:nvGraphicFramePr>
        <p:xfrm>
          <a:off x="3325677" y="2942942"/>
          <a:ext cx="2477709" cy="1978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1596179949"/>
              </p:ext>
            </p:extLst>
          </p:nvPr>
        </p:nvGraphicFramePr>
        <p:xfrm>
          <a:off x="6212311" y="2942942"/>
          <a:ext cx="2477709" cy="197836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1241113" y="3689850"/>
            <a:ext cx="815222" cy="477054"/>
          </a:xfrm>
          <a:prstGeom prst="rect">
            <a:avLst/>
          </a:prstGeom>
          <a:noFill/>
        </p:spPr>
        <p:txBody>
          <a:bodyPr wrap="none" rtlCol="0" anchor="ctr">
            <a:spAutoFit/>
          </a:bodyPr>
          <a:lstStyle/>
          <a:p>
            <a:pPr algn="ctr"/>
            <a:r>
              <a:rPr lang="en-US" sz="2500" dirty="0" smtClean="0">
                <a:solidFill>
                  <a:schemeClr val="accent6"/>
                </a:solidFill>
                <a:latin typeface="Open Sans"/>
                <a:cs typeface="Open Sans"/>
              </a:rPr>
              <a:t>80%</a:t>
            </a:r>
            <a:endParaRPr lang="en-US" sz="2500" baseline="30000" dirty="0">
              <a:solidFill>
                <a:schemeClr val="accent6"/>
              </a:solidFill>
              <a:latin typeface="Open Sans"/>
              <a:cs typeface="Open Sans"/>
            </a:endParaRPr>
          </a:p>
        </p:txBody>
      </p:sp>
      <p:sp>
        <p:nvSpPr>
          <p:cNvPr id="24" name="TextBox 23"/>
          <p:cNvSpPr txBox="1"/>
          <p:nvPr/>
        </p:nvSpPr>
        <p:spPr>
          <a:xfrm>
            <a:off x="4157631" y="3689850"/>
            <a:ext cx="815222" cy="477054"/>
          </a:xfrm>
          <a:prstGeom prst="rect">
            <a:avLst/>
          </a:prstGeom>
          <a:noFill/>
        </p:spPr>
        <p:txBody>
          <a:bodyPr wrap="none" rtlCol="0" anchor="ctr">
            <a:spAutoFit/>
          </a:bodyPr>
          <a:lstStyle/>
          <a:p>
            <a:pPr algn="ctr"/>
            <a:r>
              <a:rPr lang="en-US" sz="2500" dirty="0" smtClean="0">
                <a:solidFill>
                  <a:schemeClr val="accent6"/>
                </a:solidFill>
                <a:latin typeface="Open Sans"/>
                <a:cs typeface="Open Sans"/>
              </a:rPr>
              <a:t>56%</a:t>
            </a:r>
            <a:endParaRPr lang="en-US" sz="2500" baseline="30000" dirty="0">
              <a:solidFill>
                <a:schemeClr val="accent6"/>
              </a:solidFill>
              <a:latin typeface="Open Sans"/>
              <a:cs typeface="Open Sans"/>
            </a:endParaRPr>
          </a:p>
        </p:txBody>
      </p:sp>
      <p:sp>
        <p:nvSpPr>
          <p:cNvPr id="25" name="TextBox 24"/>
          <p:cNvSpPr txBox="1"/>
          <p:nvPr/>
        </p:nvSpPr>
        <p:spPr>
          <a:xfrm>
            <a:off x="7036795" y="3689850"/>
            <a:ext cx="815222" cy="477054"/>
          </a:xfrm>
          <a:prstGeom prst="rect">
            <a:avLst/>
          </a:prstGeom>
          <a:noFill/>
        </p:spPr>
        <p:txBody>
          <a:bodyPr wrap="none" rtlCol="0" anchor="ctr">
            <a:spAutoFit/>
          </a:bodyPr>
          <a:lstStyle/>
          <a:p>
            <a:pPr algn="ctr"/>
            <a:r>
              <a:rPr lang="en-US" sz="2500" dirty="0" smtClean="0">
                <a:solidFill>
                  <a:schemeClr val="accent6"/>
                </a:solidFill>
                <a:latin typeface="Open Sans"/>
                <a:cs typeface="Open Sans"/>
              </a:rPr>
              <a:t>75%</a:t>
            </a:r>
            <a:endParaRPr lang="en-US" sz="2500" baseline="30000" dirty="0">
              <a:solidFill>
                <a:schemeClr val="accent6"/>
              </a:solidFill>
              <a:latin typeface="Open Sans"/>
              <a:cs typeface="Open Sans"/>
            </a:endParaRPr>
          </a:p>
        </p:txBody>
      </p:sp>
      <p:grpSp>
        <p:nvGrpSpPr>
          <p:cNvPr id="17" name="Group 16"/>
          <p:cNvGrpSpPr/>
          <p:nvPr/>
        </p:nvGrpSpPr>
        <p:grpSpPr>
          <a:xfrm>
            <a:off x="740202" y="4914929"/>
            <a:ext cx="1821596" cy="583019"/>
            <a:chOff x="740202" y="3686197"/>
            <a:chExt cx="1821596" cy="437264"/>
          </a:xfrm>
        </p:grpSpPr>
        <p:cxnSp>
          <p:nvCxnSpPr>
            <p:cNvPr id="16" name="Straight Connector 15"/>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683000" y="4914929"/>
            <a:ext cx="1821596" cy="583019"/>
            <a:chOff x="740202" y="3686197"/>
            <a:chExt cx="1821596" cy="437264"/>
          </a:xfrm>
        </p:grpSpPr>
        <p:cxnSp>
          <p:nvCxnSpPr>
            <p:cNvPr id="28" name="Straight Connector 27"/>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6621929" y="4914929"/>
            <a:ext cx="1821596" cy="583019"/>
            <a:chOff x="740202" y="3686197"/>
            <a:chExt cx="1821596" cy="437264"/>
          </a:xfrm>
        </p:grpSpPr>
        <p:cxnSp>
          <p:nvCxnSpPr>
            <p:cNvPr id="31" name="Straight Connector 30"/>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pic>
        <p:nvPicPr>
          <p:cNvPr id="6" name="Рисунок 5"/>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t="26462" b="26462"/>
          <a:stretch>
            <a:fillRect/>
          </a:stretch>
        </p:blipFill>
        <p:spPr/>
      </p:pic>
    </p:spTree>
    <p:extLst>
      <p:ext uri="{BB962C8B-B14F-4D97-AF65-F5344CB8AC3E}">
        <p14:creationId xmlns:p14="http://schemas.microsoft.com/office/powerpoint/2010/main" val="18927941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2500"/>
                            </p:stCondLst>
                            <p:childTnLst>
                              <p:par>
                                <p:cTn id="40" presetID="21" presetClass="entr" presetSubtype="1"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21" grpId="0"/>
      <p:bldP spid="22" grpId="0"/>
      <p:bldP spid="23" grpId="0"/>
      <p:bldGraphic spid="13" grpId="0">
        <p:bldAsOne/>
      </p:bldGraphic>
      <p:bldGraphic spid="14" grpId="0">
        <p:bldAsOne/>
      </p:bldGraphic>
      <p:bldP spid="19"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1"/>
          </p:nvPr>
        </p:nvSpPr>
        <p:spPr>
          <a:xfrm>
            <a:off x="330396" y="2006738"/>
            <a:ext cx="2003756" cy="2368249"/>
          </a:xfrm>
          <a:solidFill>
            <a:schemeClr val="accent1"/>
          </a:solidFill>
          <a:ln>
            <a:noFill/>
          </a:ln>
        </p:spPr>
        <p:txBody>
          <a:bodyPr anchor="ctr">
            <a:noAutofit/>
          </a:bodyPr>
          <a:lstStyle/>
          <a:p>
            <a:pPr>
              <a:lnSpc>
                <a:spcPct val="60000"/>
              </a:lnSpc>
            </a:pPr>
            <a:r>
              <a:rPr lang="en-US" sz="10000" dirty="0" smtClean="0">
                <a:solidFill>
                  <a:srgbClr val="FFFFFF"/>
                </a:solidFill>
                <a:latin typeface="Entypo"/>
                <a:cs typeface="Entypo"/>
              </a:rPr>
              <a:t>👤</a:t>
            </a:r>
          </a:p>
        </p:txBody>
      </p:sp>
      <p:sp>
        <p:nvSpPr>
          <p:cNvPr id="7" name="Text Placeholder 6"/>
          <p:cNvSpPr>
            <a:spLocks noGrp="1"/>
          </p:cNvSpPr>
          <p:nvPr>
            <p:ph type="body" sz="quarter" idx="22"/>
          </p:nvPr>
        </p:nvSpPr>
        <p:spPr>
          <a:xfrm>
            <a:off x="2478189" y="2006738"/>
            <a:ext cx="2003756" cy="2368249"/>
          </a:xfrm>
          <a:solidFill>
            <a:schemeClr val="accent2"/>
          </a:solidFill>
          <a:ln>
            <a:noFill/>
          </a:ln>
        </p:spPr>
        <p:txBody>
          <a:bodyPr anchor="ctr">
            <a:noAutofit/>
          </a:bodyPr>
          <a:lstStyle/>
          <a:p>
            <a:pPr>
              <a:lnSpc>
                <a:spcPct val="60000"/>
              </a:lnSpc>
            </a:pPr>
            <a:r>
              <a:rPr lang="en-US" sz="10000" dirty="0" smtClean="0">
                <a:solidFill>
                  <a:srgbClr val="FFFFFF"/>
                </a:solidFill>
                <a:latin typeface="Entypo"/>
                <a:cs typeface="Entypo"/>
              </a:rPr>
              <a:t>👍</a:t>
            </a:r>
          </a:p>
        </p:txBody>
      </p:sp>
      <p:sp>
        <p:nvSpPr>
          <p:cNvPr id="8" name="Text Placeholder 7"/>
          <p:cNvSpPr>
            <a:spLocks noGrp="1"/>
          </p:cNvSpPr>
          <p:nvPr>
            <p:ph type="body" sz="quarter" idx="23"/>
          </p:nvPr>
        </p:nvSpPr>
        <p:spPr>
          <a:xfrm>
            <a:off x="4652129" y="2006738"/>
            <a:ext cx="2003756" cy="2368249"/>
          </a:xfrm>
          <a:solidFill>
            <a:schemeClr val="accent3"/>
          </a:solidFill>
          <a:ln>
            <a:noFill/>
          </a:ln>
        </p:spPr>
        <p:txBody>
          <a:bodyPr anchor="ctr">
            <a:noAutofit/>
          </a:bodyPr>
          <a:lstStyle/>
          <a:p>
            <a:pPr>
              <a:lnSpc>
                <a:spcPct val="60000"/>
              </a:lnSpc>
            </a:pPr>
            <a:r>
              <a:rPr lang="en-US" sz="10000" dirty="0">
                <a:solidFill>
                  <a:srgbClr val="FFFFFF"/>
                </a:solidFill>
                <a:latin typeface="Entypo"/>
                <a:cs typeface="Entypo"/>
              </a:rPr>
              <a:t>🎔</a:t>
            </a:r>
            <a:endParaRPr lang="en-US" sz="10000" dirty="0">
              <a:solidFill>
                <a:srgbClr val="FFFFFF"/>
              </a:solidFill>
            </a:endParaRPr>
          </a:p>
        </p:txBody>
      </p:sp>
      <p:sp>
        <p:nvSpPr>
          <p:cNvPr id="9" name="Text Placeholder 8"/>
          <p:cNvSpPr>
            <a:spLocks noGrp="1"/>
          </p:cNvSpPr>
          <p:nvPr>
            <p:ph type="body" sz="quarter" idx="24"/>
          </p:nvPr>
        </p:nvSpPr>
        <p:spPr>
          <a:xfrm>
            <a:off x="6823299" y="2006738"/>
            <a:ext cx="2003756" cy="2368249"/>
          </a:xfrm>
          <a:solidFill>
            <a:schemeClr val="accent6"/>
          </a:solidFill>
          <a:ln>
            <a:noFill/>
          </a:ln>
        </p:spPr>
        <p:txBody>
          <a:bodyPr anchor="ctr">
            <a:normAutofit/>
          </a:bodyPr>
          <a:lstStyle/>
          <a:p>
            <a:pPr>
              <a:lnSpc>
                <a:spcPct val="60000"/>
              </a:lnSpc>
            </a:pPr>
            <a:r>
              <a:rPr lang="en-US" sz="10000" dirty="0">
                <a:solidFill>
                  <a:srgbClr val="FFFFFF"/>
                </a:solidFill>
                <a:latin typeface="Entypo"/>
                <a:cs typeface="Entypo"/>
              </a:rPr>
              <a:t>📣</a:t>
            </a:r>
            <a:endParaRPr lang="en-US" sz="10000" dirty="0">
              <a:solidFill>
                <a:srgbClr val="FFFFFF"/>
              </a:solidFill>
            </a:endParaRPr>
          </a:p>
        </p:txBody>
      </p:sp>
      <p:sp>
        <p:nvSpPr>
          <p:cNvPr id="3" name="Title 2"/>
          <p:cNvSpPr>
            <a:spLocks noGrp="1"/>
          </p:cNvSpPr>
          <p:nvPr>
            <p:ph type="ctrTitle"/>
          </p:nvPr>
        </p:nvSpPr>
        <p:spPr/>
        <p:txBody>
          <a:bodyPr/>
          <a:lstStyle/>
          <a:p>
            <a:r>
              <a:rPr lang="en-US" dirty="0" smtClean="0">
                <a:solidFill>
                  <a:schemeClr val="bg1"/>
                </a:solidFill>
              </a:rPr>
              <a:t>WHAT </a:t>
            </a:r>
            <a:r>
              <a:rPr lang="en-US" b="1" dirty="0" smtClean="0">
                <a:solidFill>
                  <a:schemeClr val="bg1"/>
                </a:solidFill>
              </a:rPr>
              <a:t>WE DO</a:t>
            </a:r>
            <a:endParaRPr lang="en-US" dirty="0">
              <a:solidFill>
                <a:schemeClr val="bg1"/>
              </a:solidFill>
            </a:endParaRPr>
          </a:p>
        </p:txBody>
      </p:sp>
      <p:sp>
        <p:nvSpPr>
          <p:cNvPr id="11" name="Text Placeholder 22"/>
          <p:cNvSpPr>
            <a:spLocks noGrp="1"/>
          </p:cNvSpPr>
          <p:nvPr>
            <p:ph type="body" sz="quarter" idx="21"/>
          </p:nvPr>
        </p:nvSpPr>
        <p:spPr>
          <a:xfrm>
            <a:off x="330396" y="4413099"/>
            <a:ext cx="2003756" cy="1617548"/>
          </a:xfrm>
        </p:spPr>
        <p:txBody>
          <a:bodyPr>
            <a:normAutofit/>
          </a:bodyPr>
          <a:lstStyle/>
          <a:p>
            <a:pPr algn="l"/>
            <a:r>
              <a:rPr lang="en-US" sz="1600" dirty="0" smtClean="0">
                <a:solidFill>
                  <a:schemeClr val="tx2"/>
                </a:solidFill>
              </a:rPr>
              <a:t>An Elephant Hero</a:t>
            </a:r>
            <a:endParaRPr lang="en-US" sz="1600" dirty="0">
              <a:solidFill>
                <a:schemeClr val="tx2"/>
              </a:solidFill>
            </a:endParaRPr>
          </a:p>
          <a:p>
            <a:pPr algn="l"/>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a:p>
            <a:pPr algn="l"/>
            <a:endParaRPr lang="en-US" dirty="0">
              <a:solidFill>
                <a:schemeClr val="tx2"/>
              </a:solidFill>
            </a:endParaRPr>
          </a:p>
        </p:txBody>
      </p:sp>
      <p:sp>
        <p:nvSpPr>
          <p:cNvPr id="12" name="Text Placeholder 6"/>
          <p:cNvSpPr>
            <a:spLocks noGrp="1"/>
          </p:cNvSpPr>
          <p:nvPr>
            <p:ph type="body" sz="quarter" idx="22"/>
          </p:nvPr>
        </p:nvSpPr>
        <p:spPr>
          <a:xfrm>
            <a:off x="2478189" y="4413099"/>
            <a:ext cx="2003756" cy="1617548"/>
          </a:xfrm>
        </p:spPr>
        <p:txBody>
          <a:bodyPr/>
          <a:lstStyle/>
          <a:p>
            <a:pPr algn="l"/>
            <a:r>
              <a:rPr lang="en-US" sz="1600" dirty="0" smtClean="0">
                <a:solidFill>
                  <a:schemeClr val="tx2"/>
                </a:solidFill>
              </a:rPr>
              <a:t>Take Actions</a:t>
            </a:r>
            <a:endParaRPr lang="en-US" sz="1600" dirty="0">
              <a:solidFill>
                <a:schemeClr val="tx2"/>
              </a:solidFill>
            </a:endParaRPr>
          </a:p>
          <a:p>
            <a:pPr algn="l"/>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p:txBody>
      </p:sp>
      <p:sp>
        <p:nvSpPr>
          <p:cNvPr id="13" name="Text Placeholder 7"/>
          <p:cNvSpPr>
            <a:spLocks noGrp="1"/>
          </p:cNvSpPr>
          <p:nvPr>
            <p:ph type="body" sz="quarter" idx="23"/>
          </p:nvPr>
        </p:nvSpPr>
        <p:spPr>
          <a:xfrm>
            <a:off x="4652129" y="4413099"/>
            <a:ext cx="2003756" cy="1617548"/>
          </a:xfrm>
        </p:spPr>
        <p:txBody>
          <a:bodyPr/>
          <a:lstStyle/>
          <a:p>
            <a:pPr algn="l"/>
            <a:r>
              <a:rPr lang="en-US" sz="1600" dirty="0" smtClean="0">
                <a:solidFill>
                  <a:schemeClr val="tx2"/>
                </a:solidFill>
              </a:rPr>
              <a:t>Educate Others</a:t>
            </a:r>
            <a:endParaRPr lang="en-US" sz="1600" dirty="0">
              <a:solidFill>
                <a:schemeClr val="tx2"/>
              </a:solidFill>
            </a:endParaRPr>
          </a:p>
          <a:p>
            <a:pPr algn="l"/>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p:txBody>
      </p:sp>
      <p:sp>
        <p:nvSpPr>
          <p:cNvPr id="14" name="Text Placeholder 8"/>
          <p:cNvSpPr>
            <a:spLocks noGrp="1"/>
          </p:cNvSpPr>
          <p:nvPr>
            <p:ph type="body" sz="quarter" idx="24"/>
          </p:nvPr>
        </p:nvSpPr>
        <p:spPr>
          <a:xfrm>
            <a:off x="6823299" y="4413099"/>
            <a:ext cx="2003756" cy="1617548"/>
          </a:xfrm>
        </p:spPr>
        <p:txBody>
          <a:bodyPr/>
          <a:lstStyle/>
          <a:p>
            <a:pPr algn="l"/>
            <a:r>
              <a:rPr lang="en-US" sz="1600" dirty="0" smtClean="0">
                <a:solidFill>
                  <a:schemeClr val="accent6"/>
                </a:solidFill>
              </a:rPr>
              <a:t>Spread the Word</a:t>
            </a:r>
            <a:endParaRPr lang="en-US" sz="1600" dirty="0">
              <a:solidFill>
                <a:schemeClr val="accent6"/>
              </a:solidFill>
            </a:endParaRPr>
          </a:p>
          <a:p>
            <a:pPr algn="l"/>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p:txBody>
      </p:sp>
    </p:spTree>
    <p:extLst>
      <p:ext uri="{BB962C8B-B14F-4D97-AF65-F5344CB8AC3E}">
        <p14:creationId xmlns:p14="http://schemas.microsoft.com/office/powerpoint/2010/main" val="433055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7" grpId="0" animBg="1"/>
      <p:bldP spid="8" grpId="0" animBg="1"/>
      <p:bldP spid="9" grpId="0" animBg="1"/>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8"/>
          <p:cNvSpPr>
            <a:spLocks noGrp="1"/>
          </p:cNvSpPr>
          <p:nvPr>
            <p:ph type="body" sz="quarter" idx="17"/>
          </p:nvPr>
        </p:nvSpPr>
        <p:spPr>
          <a:xfrm>
            <a:off x="1274991" y="3984314"/>
            <a:ext cx="1511752" cy="2369821"/>
          </a:xfrm>
          <a:prstGeom prst="rect">
            <a:avLst/>
          </a:prstGeom>
        </p:spPr>
        <p:txBody>
          <a:bodyPr>
            <a:normAutofit/>
          </a:bodyPr>
          <a:lstStyle/>
          <a:p>
            <a:pPr algn="l">
              <a:lnSpc>
                <a:spcPct val="80000"/>
              </a:lnSpc>
            </a:pPr>
            <a:r>
              <a:rPr lang="en-US" sz="1600" dirty="0" smtClean="0">
                <a:solidFill>
                  <a:schemeClr val="tx2"/>
                </a:solidFill>
              </a:rPr>
              <a:t>Need a Hero</a:t>
            </a:r>
            <a:endParaRPr lang="en-US" sz="1600" dirty="0">
              <a:solidFill>
                <a:schemeClr val="tx2"/>
              </a:solidFill>
            </a:endParaRPr>
          </a:p>
          <a:p>
            <a:pPr algn="l"/>
            <a:endParaRPr lang="en-US" dirty="0" smtClean="0">
              <a:solidFill>
                <a:schemeClr val="tx2"/>
              </a:solidFill>
            </a:endParaRPr>
          </a:p>
          <a:p>
            <a:pPr algn="l"/>
            <a:r>
              <a:rPr lang="en-US" dirty="0" err="1" smtClean="0">
                <a:solidFill>
                  <a:schemeClr val="tx2"/>
                </a:solidFill>
              </a:rPr>
              <a:t>Lorem</a:t>
            </a:r>
            <a:r>
              <a:rPr lang="en-US" dirty="0" smtClean="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p:txBody>
      </p:sp>
      <p:sp>
        <p:nvSpPr>
          <p:cNvPr id="19" name="Text Placeholder 7"/>
          <p:cNvSpPr>
            <a:spLocks noGrp="1"/>
          </p:cNvSpPr>
          <p:nvPr>
            <p:ph type="body" sz="quarter" idx="18"/>
          </p:nvPr>
        </p:nvSpPr>
        <p:spPr>
          <a:xfrm>
            <a:off x="2895832" y="3984314"/>
            <a:ext cx="1552799" cy="2369821"/>
          </a:xfrm>
          <a:prstGeom prst="rect">
            <a:avLst/>
          </a:prstGeom>
        </p:spPr>
        <p:txBody>
          <a:bodyPr/>
          <a:lstStyle/>
          <a:p>
            <a:pPr algn="l">
              <a:lnSpc>
                <a:spcPct val="80000"/>
              </a:lnSpc>
            </a:pPr>
            <a:r>
              <a:rPr lang="en-US" sz="1600" dirty="0" smtClean="0">
                <a:solidFill>
                  <a:schemeClr val="tx2"/>
                </a:solidFill>
              </a:rPr>
              <a:t>Take Action</a:t>
            </a:r>
            <a:endParaRPr lang="en-US" sz="1600" dirty="0">
              <a:solidFill>
                <a:schemeClr val="tx2"/>
              </a:solidFill>
            </a:endParaRPr>
          </a:p>
          <a:p>
            <a:pPr algn="l"/>
            <a:endParaRPr lang="en-US" dirty="0" smtClean="0">
              <a:solidFill>
                <a:schemeClr val="tx2"/>
              </a:solidFill>
            </a:endParaRPr>
          </a:p>
          <a:p>
            <a:pPr algn="l"/>
            <a:r>
              <a:rPr lang="en-US" dirty="0" err="1" smtClean="0">
                <a:solidFill>
                  <a:schemeClr val="tx2"/>
                </a:solidFill>
              </a:rPr>
              <a:t>Lorem</a:t>
            </a:r>
            <a:r>
              <a:rPr lang="en-US" dirty="0" smtClean="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p:txBody>
      </p:sp>
      <p:sp>
        <p:nvSpPr>
          <p:cNvPr id="16" name="Chevron 15"/>
          <p:cNvSpPr/>
          <p:nvPr/>
        </p:nvSpPr>
        <p:spPr bwMode="auto">
          <a:xfrm>
            <a:off x="1274991" y="2151464"/>
            <a:ext cx="1981200" cy="1430867"/>
          </a:xfrm>
          <a:prstGeom prst="chevron">
            <a:avLst>
              <a:gd name="adj" fmla="val 41715"/>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5000" dirty="0">
                <a:solidFill>
                  <a:srgbClr val="FFFFFF"/>
                </a:solidFill>
                <a:latin typeface="Entypo"/>
                <a:cs typeface="Entypo"/>
              </a:rPr>
              <a:t>👤</a:t>
            </a:r>
          </a:p>
          <a:p>
            <a:pPr algn="ctr" fontAlgn="auto">
              <a:spcBef>
                <a:spcPts val="0"/>
              </a:spcBef>
              <a:spcAft>
                <a:spcPts val="0"/>
              </a:spcAft>
              <a:defRPr/>
            </a:pPr>
            <a:endParaRPr lang="en-US" dirty="0">
              <a:solidFill>
                <a:schemeClr val="tx1"/>
              </a:solidFill>
              <a:latin typeface="Roboto condensed"/>
              <a:cs typeface="Roboto condensed"/>
            </a:endParaRPr>
          </a:p>
        </p:txBody>
      </p:sp>
      <p:sp>
        <p:nvSpPr>
          <p:cNvPr id="22" name="Chevron 21"/>
          <p:cNvSpPr/>
          <p:nvPr/>
        </p:nvSpPr>
        <p:spPr bwMode="auto">
          <a:xfrm>
            <a:off x="2895831" y="2151465"/>
            <a:ext cx="1982787" cy="1430867"/>
          </a:xfrm>
          <a:prstGeom prst="chevron">
            <a:avLst>
              <a:gd name="adj" fmla="val 41715"/>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5000" dirty="0">
                <a:solidFill>
                  <a:srgbClr val="FFFFFF"/>
                </a:solidFill>
                <a:latin typeface="Entypo"/>
                <a:cs typeface="Entypo"/>
              </a:rPr>
              <a:t>👍</a:t>
            </a:r>
          </a:p>
          <a:p>
            <a:pPr algn="ctr" fontAlgn="auto">
              <a:spcBef>
                <a:spcPts val="0"/>
              </a:spcBef>
              <a:spcAft>
                <a:spcPts val="0"/>
              </a:spcAft>
              <a:defRPr/>
            </a:pPr>
            <a:endParaRPr lang="en-US" dirty="0">
              <a:solidFill>
                <a:schemeClr val="tx1"/>
              </a:solidFill>
              <a:latin typeface="Roboto condensed"/>
              <a:cs typeface="Roboto condensed"/>
            </a:endParaRPr>
          </a:p>
        </p:txBody>
      </p:sp>
      <p:sp>
        <p:nvSpPr>
          <p:cNvPr id="31" name="Chevron 30"/>
          <p:cNvSpPr/>
          <p:nvPr/>
        </p:nvSpPr>
        <p:spPr bwMode="auto">
          <a:xfrm>
            <a:off x="4518254" y="2151464"/>
            <a:ext cx="1981200" cy="1430867"/>
          </a:xfrm>
          <a:prstGeom prst="chevron">
            <a:avLst>
              <a:gd name="adj" fmla="val 41715"/>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5000" dirty="0">
                <a:solidFill>
                  <a:srgbClr val="FFFFFF"/>
                </a:solidFill>
                <a:latin typeface="Entypo"/>
                <a:cs typeface="Entypo"/>
              </a:rPr>
              <a:t>🎔</a:t>
            </a:r>
            <a:endParaRPr lang="en-US" sz="5000" dirty="0">
              <a:solidFill>
                <a:srgbClr val="FFFFFF"/>
              </a:solidFill>
            </a:endParaRPr>
          </a:p>
          <a:p>
            <a:pPr algn="ctr" fontAlgn="auto">
              <a:spcBef>
                <a:spcPts val="0"/>
              </a:spcBef>
              <a:spcAft>
                <a:spcPts val="0"/>
              </a:spcAft>
              <a:defRPr/>
            </a:pPr>
            <a:endParaRPr lang="en-US" dirty="0">
              <a:solidFill>
                <a:schemeClr val="tx1"/>
              </a:solidFill>
              <a:latin typeface="Roboto condensed"/>
              <a:cs typeface="Roboto condensed"/>
            </a:endParaRPr>
          </a:p>
        </p:txBody>
      </p:sp>
      <p:sp>
        <p:nvSpPr>
          <p:cNvPr id="39" name="Chevron 38"/>
          <p:cNvSpPr/>
          <p:nvPr/>
        </p:nvSpPr>
        <p:spPr bwMode="auto">
          <a:xfrm>
            <a:off x="6139091" y="2151464"/>
            <a:ext cx="1981200" cy="1430867"/>
          </a:xfrm>
          <a:prstGeom prst="chevron">
            <a:avLst>
              <a:gd name="adj" fmla="val 41715"/>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5000" dirty="0">
                <a:solidFill>
                  <a:srgbClr val="FFFFFF"/>
                </a:solidFill>
                <a:latin typeface="Entypo"/>
                <a:cs typeface="Entypo"/>
              </a:rPr>
              <a:t>📣</a:t>
            </a:r>
            <a:endParaRPr lang="en-US" sz="5000" dirty="0">
              <a:solidFill>
                <a:srgbClr val="FFFFFF"/>
              </a:solidFill>
            </a:endParaRPr>
          </a:p>
          <a:p>
            <a:pPr algn="ctr" fontAlgn="auto">
              <a:spcBef>
                <a:spcPts val="0"/>
              </a:spcBef>
              <a:spcAft>
                <a:spcPts val="0"/>
              </a:spcAft>
              <a:defRPr/>
            </a:pPr>
            <a:endParaRPr lang="en-US" dirty="0">
              <a:solidFill>
                <a:schemeClr val="tx1"/>
              </a:solidFill>
              <a:latin typeface="Roboto condensed"/>
              <a:cs typeface="Roboto condensed"/>
            </a:endParaRPr>
          </a:p>
        </p:txBody>
      </p:sp>
      <p:sp>
        <p:nvSpPr>
          <p:cNvPr id="12" name="Text Placeholder 7"/>
          <p:cNvSpPr txBox="1">
            <a:spLocks/>
          </p:cNvSpPr>
          <p:nvPr/>
        </p:nvSpPr>
        <p:spPr>
          <a:xfrm>
            <a:off x="4518256" y="3984314"/>
            <a:ext cx="1552799" cy="2369821"/>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600" dirty="0" smtClean="0">
                <a:solidFill>
                  <a:schemeClr val="tx2"/>
                </a:solidFill>
              </a:rPr>
              <a:t>Shared Others</a:t>
            </a:r>
          </a:p>
          <a:p>
            <a:endParaRPr lang="en-US" dirty="0" smtClean="0">
              <a:solidFill>
                <a:schemeClr val="tx2"/>
              </a:solidFill>
            </a:endParaRPr>
          </a:p>
          <a:p>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 when an unknown printer took a galley of type and scrambled it to make a type specimen book. </a:t>
            </a:r>
            <a:endParaRPr lang="en-US" dirty="0">
              <a:solidFill>
                <a:schemeClr val="tx2"/>
              </a:solidFill>
            </a:endParaRPr>
          </a:p>
        </p:txBody>
      </p:sp>
      <p:sp>
        <p:nvSpPr>
          <p:cNvPr id="4" name="Text Placeholder 3"/>
          <p:cNvSpPr>
            <a:spLocks noGrp="1"/>
          </p:cNvSpPr>
          <p:nvPr>
            <p:ph type="body" sz="quarter" idx="19"/>
          </p:nvPr>
        </p:nvSpPr>
        <p:spPr>
          <a:xfrm>
            <a:off x="6140826" y="3984314"/>
            <a:ext cx="1573519" cy="2369821"/>
          </a:xfrm>
        </p:spPr>
        <p:txBody>
          <a:bodyPr/>
          <a:lstStyle/>
          <a:p>
            <a:pPr>
              <a:lnSpc>
                <a:spcPct val="80000"/>
              </a:lnSpc>
            </a:pPr>
            <a:r>
              <a:rPr lang="en-US" sz="1600" dirty="0">
                <a:solidFill>
                  <a:schemeClr val="accent6"/>
                </a:solidFill>
              </a:rPr>
              <a:t>Share Others</a:t>
            </a:r>
          </a:p>
          <a:p>
            <a:endParaRPr lang="en-US" dirty="0"/>
          </a:p>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a:t>
            </a:r>
          </a:p>
          <a:p>
            <a:endParaRPr lang="en-US" dirty="0"/>
          </a:p>
        </p:txBody>
      </p:sp>
      <p:sp>
        <p:nvSpPr>
          <p:cNvPr id="2" name="Picture Placeholder 1"/>
          <p:cNvSpPr>
            <a:spLocks noGrp="1"/>
          </p:cNvSpPr>
          <p:nvPr>
            <p:ph type="pic" sz="quarter" idx="21"/>
          </p:nvPr>
        </p:nvSpPr>
        <p:spPr/>
      </p:sp>
    </p:spTree>
    <p:extLst>
      <p:ext uri="{BB962C8B-B14F-4D97-AF65-F5344CB8AC3E}">
        <p14:creationId xmlns:p14="http://schemas.microsoft.com/office/powerpoint/2010/main" val="11596397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0-#ppt_w/2"/>
                                          </p:val>
                                        </p:tav>
                                        <p:tav tm="100000">
                                          <p:val>
                                            <p:strVal val="#ppt_x"/>
                                          </p:val>
                                        </p:tav>
                                      </p:tavLst>
                                    </p:anim>
                                    <p:anim calcmode="lin" valueType="num">
                                      <p:cBhvr additive="base">
                                        <p:cTn id="17" dur="500" fill="hold"/>
                                        <p:tgtEl>
                                          <p:spTgt spid="3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p:bldP spid="19" grpId="0" uiExpand="1"/>
      <p:bldP spid="16" grpId="0" animBg="1"/>
      <p:bldP spid="22" grpId="0" animBg="1"/>
      <p:bldP spid="31" grpId="0" animBg="1"/>
      <p:bldP spid="39" grpId="0" animBg="1"/>
      <p:bldP spid="12" grpId="0"/>
      <p:bldP spid="4" grpId="0" uiExpan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bg1"/>
                </a:solidFill>
              </a:rPr>
              <a:t>BUSINESS </a:t>
            </a:r>
            <a:r>
              <a:rPr lang="en-US" b="1" dirty="0" smtClean="0">
                <a:solidFill>
                  <a:schemeClr val="bg1"/>
                </a:solidFill>
              </a:rPr>
              <a:t>GOALS</a:t>
            </a:r>
            <a:endParaRPr lang="en-US" b="1" dirty="0">
              <a:solidFill>
                <a:schemeClr val="bg1"/>
              </a:solidFill>
            </a:endParaRPr>
          </a:p>
        </p:txBody>
      </p:sp>
      <p:sp>
        <p:nvSpPr>
          <p:cNvPr id="15" name="Right Arrow 14"/>
          <p:cNvSpPr/>
          <p:nvPr/>
        </p:nvSpPr>
        <p:spPr>
          <a:xfrm>
            <a:off x="0" y="3696965"/>
            <a:ext cx="7645400" cy="287867"/>
          </a:xfrm>
          <a:prstGeom prst="rightArrow">
            <a:avLst>
              <a:gd name="adj1" fmla="val 50000"/>
              <a:gd name="adj2" fmla="val 10882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7" name="Bent Arrow 16"/>
          <p:cNvSpPr/>
          <p:nvPr/>
        </p:nvSpPr>
        <p:spPr>
          <a:xfrm rot="16200000" flipV="1">
            <a:off x="4977342" y="2108407"/>
            <a:ext cx="618067" cy="2559050"/>
          </a:xfrm>
          <a:prstGeom prst="bentArrow">
            <a:avLst>
              <a:gd name="adj1" fmla="val 24006"/>
              <a:gd name="adj2" fmla="val 25000"/>
              <a:gd name="adj3" fmla="val 37329"/>
              <a:gd name="adj4" fmla="val 43750"/>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8" name="Bent Arrow 17"/>
          <p:cNvSpPr/>
          <p:nvPr/>
        </p:nvSpPr>
        <p:spPr>
          <a:xfrm rot="16200000" flipV="1">
            <a:off x="3642255" y="2108407"/>
            <a:ext cx="618067" cy="2559050"/>
          </a:xfrm>
          <a:prstGeom prst="bentArrow">
            <a:avLst>
              <a:gd name="adj1" fmla="val 24006"/>
              <a:gd name="adj2" fmla="val 25000"/>
              <a:gd name="adj3" fmla="val 37329"/>
              <a:gd name="adj4" fmla="val 43750"/>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9" name="Bent Arrow 18"/>
          <p:cNvSpPr/>
          <p:nvPr/>
        </p:nvSpPr>
        <p:spPr>
          <a:xfrm rot="16200000" flipV="1">
            <a:off x="2305580" y="2108407"/>
            <a:ext cx="618067" cy="2559050"/>
          </a:xfrm>
          <a:prstGeom prst="bentArrow">
            <a:avLst>
              <a:gd name="adj1" fmla="val 24006"/>
              <a:gd name="adj2" fmla="val 25000"/>
              <a:gd name="adj3" fmla="val 37329"/>
              <a:gd name="adj4" fmla="val 43750"/>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0" name="Bent Arrow 19"/>
          <p:cNvSpPr/>
          <p:nvPr/>
        </p:nvSpPr>
        <p:spPr>
          <a:xfrm rot="16200000" flipV="1">
            <a:off x="970492" y="2108407"/>
            <a:ext cx="618067" cy="2559050"/>
          </a:xfrm>
          <a:prstGeom prst="bentArrow">
            <a:avLst>
              <a:gd name="adj1" fmla="val 24006"/>
              <a:gd name="adj2" fmla="val 25000"/>
              <a:gd name="adj3" fmla="val 37329"/>
              <a:gd name="adj4" fmla="val 4375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1" name="Bent Arrow 20"/>
          <p:cNvSpPr/>
          <p:nvPr/>
        </p:nvSpPr>
        <p:spPr>
          <a:xfrm rot="5400000">
            <a:off x="4221692" y="3014340"/>
            <a:ext cx="618067" cy="2559050"/>
          </a:xfrm>
          <a:prstGeom prst="bentArrow">
            <a:avLst>
              <a:gd name="adj1" fmla="val 24006"/>
              <a:gd name="adj2" fmla="val 25000"/>
              <a:gd name="adj3" fmla="val 37329"/>
              <a:gd name="adj4" fmla="val 43750"/>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2" name="Bent Arrow 21"/>
          <p:cNvSpPr/>
          <p:nvPr/>
        </p:nvSpPr>
        <p:spPr>
          <a:xfrm rot="5400000">
            <a:off x="2886605" y="3014340"/>
            <a:ext cx="618067" cy="2559050"/>
          </a:xfrm>
          <a:prstGeom prst="bentArrow">
            <a:avLst>
              <a:gd name="adj1" fmla="val 24006"/>
              <a:gd name="adj2" fmla="val 25000"/>
              <a:gd name="adj3" fmla="val 37329"/>
              <a:gd name="adj4" fmla="val 43750"/>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3" name="Bent Arrow 22"/>
          <p:cNvSpPr/>
          <p:nvPr/>
        </p:nvSpPr>
        <p:spPr>
          <a:xfrm rot="5400000">
            <a:off x="1549930" y="3014340"/>
            <a:ext cx="618067" cy="2559050"/>
          </a:xfrm>
          <a:prstGeom prst="bentArrow">
            <a:avLst>
              <a:gd name="adj1" fmla="val 24006"/>
              <a:gd name="adj2" fmla="val 25000"/>
              <a:gd name="adj3" fmla="val 37329"/>
              <a:gd name="adj4" fmla="val 43750"/>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4" name="Bent Arrow 23"/>
          <p:cNvSpPr/>
          <p:nvPr/>
        </p:nvSpPr>
        <p:spPr>
          <a:xfrm rot="5400000">
            <a:off x="532342" y="3452490"/>
            <a:ext cx="618067" cy="1682750"/>
          </a:xfrm>
          <a:prstGeom prst="bentArrow">
            <a:avLst>
              <a:gd name="adj1" fmla="val 24006"/>
              <a:gd name="adj2" fmla="val 25000"/>
              <a:gd name="adj3" fmla="val 37329"/>
              <a:gd name="adj4" fmla="val 4375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grpSp>
        <p:nvGrpSpPr>
          <p:cNvPr id="34" name="Group 33"/>
          <p:cNvGrpSpPr/>
          <p:nvPr/>
        </p:nvGrpSpPr>
        <p:grpSpPr>
          <a:xfrm>
            <a:off x="7657351" y="3551996"/>
            <a:ext cx="571056" cy="572058"/>
            <a:chOff x="5224442" y="1138643"/>
            <a:chExt cx="571056" cy="471947"/>
          </a:xfrm>
        </p:grpSpPr>
        <p:sp>
          <p:nvSpPr>
            <p:cNvPr id="35" name="Oval 34"/>
            <p:cNvSpPr/>
            <p:nvPr/>
          </p:nvSpPr>
          <p:spPr>
            <a:xfrm>
              <a:off x="5224442" y="1138643"/>
              <a:ext cx="571056" cy="471947"/>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 Placeholder 4"/>
            <p:cNvSpPr txBox="1">
              <a:spLocks/>
            </p:cNvSpPr>
            <p:nvPr/>
          </p:nvSpPr>
          <p:spPr>
            <a:xfrm>
              <a:off x="5226603" y="1205257"/>
              <a:ext cx="527652" cy="338576"/>
            </a:xfrm>
            <a:prstGeom prst="rect">
              <a:avLst/>
            </a:prstGeom>
            <a:ln>
              <a:noFill/>
            </a:ln>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5" name="Group 4"/>
          <p:cNvGrpSpPr/>
          <p:nvPr/>
        </p:nvGrpSpPr>
        <p:grpSpPr>
          <a:xfrm>
            <a:off x="3045612" y="1593428"/>
            <a:ext cx="1368593" cy="1430717"/>
            <a:chOff x="3106570" y="1383754"/>
            <a:chExt cx="1368593" cy="1073038"/>
          </a:xfrm>
        </p:grpSpPr>
        <p:grpSp>
          <p:nvGrpSpPr>
            <p:cNvPr id="41" name="Group 40"/>
            <p:cNvGrpSpPr/>
            <p:nvPr/>
          </p:nvGrpSpPr>
          <p:grpSpPr>
            <a:xfrm>
              <a:off x="3494935" y="2027749"/>
              <a:ext cx="571056" cy="429043"/>
              <a:chOff x="5204122" y="1160095"/>
              <a:chExt cx="571056" cy="429043"/>
            </a:xfrm>
          </p:grpSpPr>
          <p:sp>
            <p:nvSpPr>
              <p:cNvPr id="42" name="Oval 41"/>
              <p:cNvSpPr/>
              <p:nvPr/>
            </p:nvSpPr>
            <p:spPr>
              <a:xfrm>
                <a:off x="5204122" y="1160095"/>
                <a:ext cx="571056" cy="429043"/>
              </a:xfrm>
              <a:prstGeom prst="ellipse">
                <a:avLst/>
              </a:prstGeom>
              <a:solidFill>
                <a:schemeClr val="accent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bg2"/>
                    </a:solidFill>
                    <a:latin typeface="Entypo"/>
                    <a:cs typeface="Entypo"/>
                  </a:rPr>
                  <a:t>⚒</a:t>
                </a:r>
                <a:endParaRPr lang="en-US" sz="3000" dirty="0">
                  <a:solidFill>
                    <a:schemeClr val="bg2"/>
                  </a:solidFill>
                </a:endParaRPr>
              </a:p>
            </p:txBody>
          </p:sp>
        </p:grpSp>
        <p:sp>
          <p:nvSpPr>
            <p:cNvPr id="55" name="Text Placeholder 22"/>
            <p:cNvSpPr txBox="1">
              <a:spLocks/>
            </p:cNvSpPr>
            <p:nvPr/>
          </p:nvSpPr>
          <p:spPr>
            <a:xfrm>
              <a:off x="3106570" y="1383754"/>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4" name="Group 3"/>
          <p:cNvGrpSpPr/>
          <p:nvPr/>
        </p:nvGrpSpPr>
        <p:grpSpPr>
          <a:xfrm>
            <a:off x="4379116" y="1593428"/>
            <a:ext cx="1368593" cy="1430717"/>
            <a:chOff x="4440074" y="1383754"/>
            <a:chExt cx="1368593" cy="1073038"/>
          </a:xfrm>
        </p:grpSpPr>
        <p:grpSp>
          <p:nvGrpSpPr>
            <p:cNvPr id="52" name="Group 51"/>
            <p:cNvGrpSpPr/>
            <p:nvPr/>
          </p:nvGrpSpPr>
          <p:grpSpPr>
            <a:xfrm>
              <a:off x="4833438" y="2027749"/>
              <a:ext cx="571056" cy="429043"/>
              <a:chOff x="5204122" y="1160095"/>
              <a:chExt cx="571056" cy="429043"/>
            </a:xfrm>
          </p:grpSpPr>
          <p:sp>
            <p:nvSpPr>
              <p:cNvPr id="53" name="Oval 52"/>
              <p:cNvSpPr/>
              <p:nvPr/>
            </p:nvSpPr>
            <p:spPr>
              <a:xfrm>
                <a:off x="5204122" y="1160095"/>
                <a:ext cx="571056" cy="429043"/>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
          <p:nvSpPr>
            <p:cNvPr id="56" name="Text Placeholder 22"/>
            <p:cNvSpPr txBox="1">
              <a:spLocks/>
            </p:cNvSpPr>
            <p:nvPr/>
          </p:nvSpPr>
          <p:spPr>
            <a:xfrm>
              <a:off x="4440074" y="1383754"/>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2" name="Group 1"/>
          <p:cNvGrpSpPr/>
          <p:nvPr/>
        </p:nvGrpSpPr>
        <p:grpSpPr>
          <a:xfrm>
            <a:off x="5715957" y="1593428"/>
            <a:ext cx="1368593" cy="1430717"/>
            <a:chOff x="5776915" y="1383754"/>
            <a:chExt cx="1368593" cy="1073038"/>
          </a:xfrm>
        </p:grpSpPr>
        <p:grpSp>
          <p:nvGrpSpPr>
            <p:cNvPr id="48" name="Group 47"/>
            <p:cNvGrpSpPr/>
            <p:nvPr/>
          </p:nvGrpSpPr>
          <p:grpSpPr>
            <a:xfrm>
              <a:off x="6169908" y="2027749"/>
              <a:ext cx="571056" cy="429043"/>
              <a:chOff x="5204122" y="1160095"/>
              <a:chExt cx="571056" cy="429043"/>
            </a:xfrm>
          </p:grpSpPr>
          <p:sp>
            <p:nvSpPr>
              <p:cNvPr id="50" name="Oval 49"/>
              <p:cNvSpPr/>
              <p:nvPr/>
            </p:nvSpPr>
            <p:spPr>
              <a:xfrm>
                <a:off x="5204122" y="1160095"/>
                <a:ext cx="571056" cy="429043"/>
              </a:xfrm>
              <a:prstGeom prst="ellipse">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
          <p:nvSpPr>
            <p:cNvPr id="57" name="Text Placeholder 22"/>
            <p:cNvSpPr txBox="1">
              <a:spLocks/>
            </p:cNvSpPr>
            <p:nvPr/>
          </p:nvSpPr>
          <p:spPr>
            <a:xfrm>
              <a:off x="5776915" y="1383754"/>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6" name="Group 5"/>
          <p:cNvGrpSpPr/>
          <p:nvPr/>
        </p:nvGrpSpPr>
        <p:grpSpPr>
          <a:xfrm>
            <a:off x="1756591" y="1593428"/>
            <a:ext cx="1368593" cy="1430717"/>
            <a:chOff x="1756589" y="1383754"/>
            <a:chExt cx="1368593" cy="1073038"/>
          </a:xfrm>
        </p:grpSpPr>
        <p:grpSp>
          <p:nvGrpSpPr>
            <p:cNvPr id="45" name="Group 44"/>
            <p:cNvGrpSpPr/>
            <p:nvPr/>
          </p:nvGrpSpPr>
          <p:grpSpPr>
            <a:xfrm>
              <a:off x="2155075" y="2027749"/>
              <a:ext cx="571056" cy="429043"/>
              <a:chOff x="5204122" y="1160095"/>
              <a:chExt cx="571056" cy="429043"/>
            </a:xfrm>
          </p:grpSpPr>
          <p:sp>
            <p:nvSpPr>
              <p:cNvPr id="46" name="Oval 45"/>
              <p:cNvSpPr/>
              <p:nvPr/>
            </p:nvSpPr>
            <p:spPr>
              <a:xfrm>
                <a:off x="5204122" y="1160095"/>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bg2"/>
                    </a:solidFill>
                    <a:latin typeface="Entypo"/>
                    <a:cs typeface="Entypo"/>
                  </a:rPr>
                  <a:t>🔔</a:t>
                </a:r>
                <a:endParaRPr lang="en-US" sz="3000" dirty="0">
                  <a:solidFill>
                    <a:schemeClr val="bg2"/>
                  </a:solidFill>
                </a:endParaRPr>
              </a:p>
            </p:txBody>
          </p:sp>
        </p:grpSp>
        <p:sp>
          <p:nvSpPr>
            <p:cNvPr id="58" name="Text Placeholder 22"/>
            <p:cNvSpPr txBox="1">
              <a:spLocks/>
            </p:cNvSpPr>
            <p:nvPr/>
          </p:nvSpPr>
          <p:spPr>
            <a:xfrm>
              <a:off x="1756589" y="1383754"/>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10" name="Group 9"/>
          <p:cNvGrpSpPr/>
          <p:nvPr/>
        </p:nvGrpSpPr>
        <p:grpSpPr>
          <a:xfrm>
            <a:off x="860533" y="4713853"/>
            <a:ext cx="1368593" cy="1434060"/>
            <a:chOff x="860531" y="3724073"/>
            <a:chExt cx="1368593" cy="1075545"/>
          </a:xfrm>
        </p:grpSpPr>
        <p:grpSp>
          <p:nvGrpSpPr>
            <p:cNvPr id="28" name="Group 27"/>
            <p:cNvGrpSpPr/>
            <p:nvPr/>
          </p:nvGrpSpPr>
          <p:grpSpPr>
            <a:xfrm>
              <a:off x="1253722" y="3724073"/>
              <a:ext cx="571056" cy="429043"/>
              <a:chOff x="5204122" y="1160095"/>
              <a:chExt cx="571056" cy="429043"/>
            </a:xfrm>
          </p:grpSpPr>
          <p:sp>
            <p:nvSpPr>
              <p:cNvPr id="29" name="Oval 28"/>
              <p:cNvSpPr/>
              <p:nvPr/>
            </p:nvSpPr>
            <p:spPr>
              <a:xfrm>
                <a:off x="5204122" y="1160095"/>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bg2"/>
                    </a:solidFill>
                    <a:latin typeface="Entypo"/>
                    <a:cs typeface="Entypo"/>
                  </a:rPr>
                  <a:t>📣</a:t>
                </a:r>
                <a:endParaRPr lang="en-US" sz="3000" dirty="0">
                  <a:solidFill>
                    <a:schemeClr val="bg2"/>
                  </a:solidFill>
                </a:endParaRPr>
              </a:p>
            </p:txBody>
          </p:sp>
        </p:grpSp>
        <p:sp>
          <p:nvSpPr>
            <p:cNvPr id="59" name="Text Placeholder 22"/>
            <p:cNvSpPr txBox="1">
              <a:spLocks/>
            </p:cNvSpPr>
            <p:nvPr/>
          </p:nvSpPr>
          <p:spPr>
            <a:xfrm>
              <a:off x="860531" y="4177075"/>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9" name="Group 8"/>
          <p:cNvGrpSpPr/>
          <p:nvPr/>
        </p:nvGrpSpPr>
        <p:grpSpPr>
          <a:xfrm>
            <a:off x="2294326" y="4713853"/>
            <a:ext cx="1368593" cy="1430717"/>
            <a:chOff x="2334964" y="3724073"/>
            <a:chExt cx="1368593" cy="1073038"/>
          </a:xfrm>
        </p:grpSpPr>
        <p:grpSp>
          <p:nvGrpSpPr>
            <p:cNvPr id="25" name="Group 24"/>
            <p:cNvGrpSpPr/>
            <p:nvPr/>
          </p:nvGrpSpPr>
          <p:grpSpPr>
            <a:xfrm>
              <a:off x="2734702" y="3724073"/>
              <a:ext cx="571056" cy="429043"/>
              <a:chOff x="5204122" y="1160095"/>
              <a:chExt cx="571056" cy="429043"/>
            </a:xfrm>
          </p:grpSpPr>
          <p:sp>
            <p:nvSpPr>
              <p:cNvPr id="26" name="Oval 25"/>
              <p:cNvSpPr/>
              <p:nvPr/>
            </p:nvSpPr>
            <p:spPr>
              <a:xfrm>
                <a:off x="5204122" y="1160095"/>
                <a:ext cx="571056" cy="429043"/>
              </a:xfrm>
              <a:prstGeom prst="ellipse">
                <a:avLst/>
              </a:prstGeom>
              <a:solidFill>
                <a:schemeClr val="accent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bg2"/>
                    </a:solidFill>
                    <a:latin typeface="Entypo"/>
                    <a:cs typeface="Entypo"/>
                  </a:rPr>
                  <a:t>🛈</a:t>
                </a:r>
                <a:endParaRPr lang="en-US" sz="3000" dirty="0">
                  <a:solidFill>
                    <a:schemeClr val="bg2"/>
                  </a:solidFill>
                </a:endParaRPr>
              </a:p>
            </p:txBody>
          </p:sp>
        </p:grpSp>
        <p:sp>
          <p:nvSpPr>
            <p:cNvPr id="60" name="Text Placeholder 22"/>
            <p:cNvSpPr txBox="1">
              <a:spLocks/>
            </p:cNvSpPr>
            <p:nvPr/>
          </p:nvSpPr>
          <p:spPr>
            <a:xfrm>
              <a:off x="2334964" y="4174568"/>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8" name="Group 7"/>
          <p:cNvGrpSpPr/>
          <p:nvPr/>
        </p:nvGrpSpPr>
        <p:grpSpPr>
          <a:xfrm>
            <a:off x="3639495" y="4713853"/>
            <a:ext cx="1368593" cy="1430717"/>
            <a:chOff x="3710613" y="3724073"/>
            <a:chExt cx="1368593" cy="1073038"/>
          </a:xfrm>
        </p:grpSpPr>
        <p:grpSp>
          <p:nvGrpSpPr>
            <p:cNvPr id="37" name="Group 36"/>
            <p:cNvGrpSpPr/>
            <p:nvPr/>
          </p:nvGrpSpPr>
          <p:grpSpPr>
            <a:xfrm>
              <a:off x="4087317" y="3724073"/>
              <a:ext cx="571056" cy="429043"/>
              <a:chOff x="5204122" y="1160095"/>
              <a:chExt cx="571056" cy="429043"/>
            </a:xfrm>
          </p:grpSpPr>
          <p:sp>
            <p:nvSpPr>
              <p:cNvPr id="39" name="Oval 38"/>
              <p:cNvSpPr/>
              <p:nvPr/>
            </p:nvSpPr>
            <p:spPr>
              <a:xfrm>
                <a:off x="5204122" y="1160095"/>
                <a:ext cx="571056" cy="429043"/>
              </a:xfrm>
              <a:prstGeom prst="ellipse">
                <a:avLst/>
              </a:prstGeom>
              <a:solidFill>
                <a:schemeClr val="accent3"/>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bg2"/>
                    </a:solidFill>
                    <a:latin typeface="Entypo"/>
                    <a:cs typeface="Entypo"/>
                  </a:rPr>
                  <a:t>💼</a:t>
                </a:r>
                <a:endParaRPr lang="en-US" sz="3000" dirty="0">
                  <a:solidFill>
                    <a:schemeClr val="bg2"/>
                  </a:solidFill>
                </a:endParaRPr>
              </a:p>
            </p:txBody>
          </p:sp>
        </p:grpSp>
        <p:sp>
          <p:nvSpPr>
            <p:cNvPr id="61" name="Text Placeholder 22"/>
            <p:cNvSpPr txBox="1">
              <a:spLocks/>
            </p:cNvSpPr>
            <p:nvPr/>
          </p:nvSpPr>
          <p:spPr>
            <a:xfrm>
              <a:off x="3710613" y="4174568"/>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grpSp>
        <p:nvGrpSpPr>
          <p:cNvPr id="7" name="Group 6"/>
          <p:cNvGrpSpPr/>
          <p:nvPr/>
        </p:nvGrpSpPr>
        <p:grpSpPr>
          <a:xfrm>
            <a:off x="4972013" y="4713853"/>
            <a:ext cx="1368593" cy="1430717"/>
            <a:chOff x="5043132" y="3724073"/>
            <a:chExt cx="1368593" cy="1073038"/>
          </a:xfrm>
        </p:grpSpPr>
        <p:grpSp>
          <p:nvGrpSpPr>
            <p:cNvPr id="31" name="Group 30"/>
            <p:cNvGrpSpPr/>
            <p:nvPr/>
          </p:nvGrpSpPr>
          <p:grpSpPr>
            <a:xfrm>
              <a:off x="5416731" y="3724073"/>
              <a:ext cx="571056" cy="429043"/>
              <a:chOff x="5204122" y="1160095"/>
              <a:chExt cx="571056" cy="429043"/>
            </a:xfrm>
          </p:grpSpPr>
          <p:sp>
            <p:nvSpPr>
              <p:cNvPr id="32" name="Oval 31"/>
              <p:cNvSpPr/>
              <p:nvPr/>
            </p:nvSpPr>
            <p:spPr>
              <a:xfrm>
                <a:off x="5204122" y="1160095"/>
                <a:ext cx="571056" cy="429043"/>
              </a:xfrm>
              <a:prstGeom prst="ellipse">
                <a:avLst/>
              </a:prstGeom>
              <a:solidFill>
                <a:schemeClr val="accent4"/>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bg2"/>
                    </a:solidFill>
                    <a:latin typeface="Entypo"/>
                    <a:cs typeface="Entypo"/>
                  </a:rPr>
                  <a:t>⏳</a:t>
                </a:r>
                <a:endParaRPr lang="en-US" sz="3000" dirty="0">
                  <a:solidFill>
                    <a:schemeClr val="bg2"/>
                  </a:solidFill>
                </a:endParaRPr>
              </a:p>
            </p:txBody>
          </p:sp>
        </p:grpSp>
        <p:sp>
          <p:nvSpPr>
            <p:cNvPr id="62" name="Text Placeholder 22"/>
            <p:cNvSpPr txBox="1">
              <a:spLocks/>
            </p:cNvSpPr>
            <p:nvPr/>
          </p:nvSpPr>
          <p:spPr>
            <a:xfrm>
              <a:off x="5043132" y="4174568"/>
              <a:ext cx="1368593"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grpSp>
    </p:spTree>
    <p:extLst>
      <p:ext uri="{BB962C8B-B14F-4D97-AF65-F5344CB8AC3E}">
        <p14:creationId xmlns:p14="http://schemas.microsoft.com/office/powerpoint/2010/main" val="4101350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ppt_x</p:attrName>
                                        </p:attrNameLst>
                                      </p:cBhvr>
                                      <p:tavLst>
                                        <p:tav tm="0">
                                          <p:val>
                                            <p:strVal val="#ppt_x-#ppt_w*1.125000"/>
                                          </p:val>
                                        </p:tav>
                                        <p:tav tm="100000">
                                          <p:val>
                                            <p:strVal val="#ppt_x"/>
                                          </p:val>
                                        </p:tav>
                                      </p:tavLst>
                                    </p:anim>
                                    <p:animEffect transition="in" filter="wipe(right)">
                                      <p:cBhvr>
                                        <p:cTn id="17" dur="500"/>
                                        <p:tgtEl>
                                          <p:spTgt spid="2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ppt_x</p:attrName>
                                        </p:attrNameLst>
                                      </p:cBhvr>
                                      <p:tavLst>
                                        <p:tav tm="0">
                                          <p:val>
                                            <p:strVal val="#ppt_x-#ppt_w*1.125000"/>
                                          </p:val>
                                        </p:tav>
                                        <p:tav tm="100000">
                                          <p:val>
                                            <p:strVal val="#ppt_x"/>
                                          </p:val>
                                        </p:tav>
                                      </p:tavLst>
                                    </p:anim>
                                    <p:animEffect transition="in" filter="wipe(right)">
                                      <p:cBhvr>
                                        <p:cTn id="26" dur="500"/>
                                        <p:tgtEl>
                                          <p:spTgt spid="2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000"/>
                            </p:stCondLst>
                            <p:childTnLst>
                              <p:par>
                                <p:cTn id="32" presetID="1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p:tgtEl>
                                          <p:spTgt spid="19"/>
                                        </p:tgtEl>
                                        <p:attrNameLst>
                                          <p:attrName>ppt_x</p:attrName>
                                        </p:attrNameLst>
                                      </p:cBhvr>
                                      <p:tavLst>
                                        <p:tav tm="0">
                                          <p:val>
                                            <p:strVal val="#ppt_x-#ppt_w*1.125000"/>
                                          </p:val>
                                        </p:tav>
                                        <p:tav tm="100000">
                                          <p:val>
                                            <p:strVal val="#ppt_x"/>
                                          </p:val>
                                        </p:tav>
                                      </p:tavLst>
                                    </p:anim>
                                    <p:animEffect transition="in" filter="wipe(right)">
                                      <p:cBhvr>
                                        <p:cTn id="35" dur="500"/>
                                        <p:tgtEl>
                                          <p:spTgt spid="19"/>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000"/>
                            </p:stCondLst>
                            <p:childTnLst>
                              <p:par>
                                <p:cTn id="41" presetID="12" presetClass="entr" presetSubtype="8"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p:tgtEl>
                                          <p:spTgt spid="22"/>
                                        </p:tgtEl>
                                        <p:attrNameLst>
                                          <p:attrName>ppt_x</p:attrName>
                                        </p:attrNameLst>
                                      </p:cBhvr>
                                      <p:tavLst>
                                        <p:tav tm="0">
                                          <p:val>
                                            <p:strVal val="#ppt_x-#ppt_w*1.125000"/>
                                          </p:val>
                                        </p:tav>
                                        <p:tav tm="100000">
                                          <p:val>
                                            <p:strVal val="#ppt_x"/>
                                          </p:val>
                                        </p:tav>
                                      </p:tavLst>
                                    </p:anim>
                                    <p:animEffect transition="in" filter="wipe(right)">
                                      <p:cBhvr>
                                        <p:cTn id="44" dur="500"/>
                                        <p:tgtEl>
                                          <p:spTgt spid="22"/>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par>
                          <p:cTn id="49" fill="hold">
                            <p:stCondLst>
                              <p:cond delay="5000"/>
                            </p:stCondLst>
                            <p:childTnLst>
                              <p:par>
                                <p:cTn id="50" presetID="12" presetClass="entr" presetSubtype="8"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p:tgtEl>
                                          <p:spTgt spid="18"/>
                                        </p:tgtEl>
                                        <p:attrNameLst>
                                          <p:attrName>ppt_x</p:attrName>
                                        </p:attrNameLst>
                                      </p:cBhvr>
                                      <p:tavLst>
                                        <p:tav tm="0">
                                          <p:val>
                                            <p:strVal val="#ppt_x-#ppt_w*1.125000"/>
                                          </p:val>
                                        </p:tav>
                                        <p:tav tm="100000">
                                          <p:val>
                                            <p:strVal val="#ppt_x"/>
                                          </p:val>
                                        </p:tav>
                                      </p:tavLst>
                                    </p:anim>
                                    <p:animEffect transition="in" filter="wipe(right)">
                                      <p:cBhvr>
                                        <p:cTn id="53" dur="500"/>
                                        <p:tgtEl>
                                          <p:spTgt spid="18"/>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par>
                          <p:cTn id="58" fill="hold">
                            <p:stCondLst>
                              <p:cond delay="6000"/>
                            </p:stCondLst>
                            <p:childTnLst>
                              <p:par>
                                <p:cTn id="59" presetID="12" presetClass="entr" presetSubtype="8"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p:tgtEl>
                                          <p:spTgt spid="21"/>
                                        </p:tgtEl>
                                        <p:attrNameLst>
                                          <p:attrName>ppt_x</p:attrName>
                                        </p:attrNameLst>
                                      </p:cBhvr>
                                      <p:tavLst>
                                        <p:tav tm="0">
                                          <p:val>
                                            <p:strVal val="#ppt_x-#ppt_w*1.125000"/>
                                          </p:val>
                                        </p:tav>
                                        <p:tav tm="100000">
                                          <p:val>
                                            <p:strVal val="#ppt_x"/>
                                          </p:val>
                                        </p:tav>
                                      </p:tavLst>
                                    </p:anim>
                                    <p:animEffect transition="in" filter="wipe(right)">
                                      <p:cBhvr>
                                        <p:cTn id="62" dur="500"/>
                                        <p:tgtEl>
                                          <p:spTgt spid="21"/>
                                        </p:tgtEl>
                                      </p:cBhvr>
                                    </p:animEffect>
                                  </p:childTnLst>
                                </p:cTn>
                              </p:par>
                            </p:childTnLst>
                          </p:cTn>
                        </p:par>
                        <p:par>
                          <p:cTn id="63" fill="hold">
                            <p:stCondLst>
                              <p:cond delay="6500"/>
                            </p:stCondLst>
                            <p:childTnLst>
                              <p:par>
                                <p:cTn id="64" presetID="10" presetClass="entr" presetSubtype="0"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childTnLst>
                          </p:cTn>
                        </p:par>
                        <p:par>
                          <p:cTn id="67" fill="hold">
                            <p:stCondLst>
                              <p:cond delay="7000"/>
                            </p:stCondLst>
                            <p:childTnLst>
                              <p:par>
                                <p:cTn id="68" presetID="12" presetClass="entr" presetSubtype="8"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p:tgtEl>
                                          <p:spTgt spid="17"/>
                                        </p:tgtEl>
                                        <p:attrNameLst>
                                          <p:attrName>ppt_x</p:attrName>
                                        </p:attrNameLst>
                                      </p:cBhvr>
                                      <p:tavLst>
                                        <p:tav tm="0">
                                          <p:val>
                                            <p:strVal val="#ppt_x-#ppt_w*1.125000"/>
                                          </p:val>
                                        </p:tav>
                                        <p:tav tm="100000">
                                          <p:val>
                                            <p:strVal val="#ppt_x"/>
                                          </p:val>
                                        </p:tav>
                                      </p:tavLst>
                                    </p:anim>
                                    <p:animEffect transition="in" filter="wipe(right)">
                                      <p:cBhvr>
                                        <p:cTn id="71" dur="500"/>
                                        <p:tgtEl>
                                          <p:spTgt spid="17"/>
                                        </p:tgtEl>
                                      </p:cBhvr>
                                    </p:animEffect>
                                  </p:childTnLst>
                                </p:cTn>
                              </p:par>
                            </p:childTnLst>
                          </p:cTn>
                        </p:par>
                        <p:par>
                          <p:cTn id="72" fill="hold">
                            <p:stCondLst>
                              <p:cond delay="7500"/>
                            </p:stCondLst>
                            <p:childTnLst>
                              <p:par>
                                <p:cTn id="73" presetID="10" presetClass="entr" presetSubtype="0"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childTnLst>
                          </p:cTn>
                        </p:par>
                        <p:par>
                          <p:cTn id="76" fill="hold">
                            <p:stCondLst>
                              <p:cond delay="8000"/>
                            </p:stCondLst>
                            <p:childTnLst>
                              <p:par>
                                <p:cTn id="77" presetID="12" presetClass="entr" presetSubtype="8"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p:tgtEl>
                                          <p:spTgt spid="15"/>
                                        </p:tgtEl>
                                        <p:attrNameLst>
                                          <p:attrName>ppt_x</p:attrName>
                                        </p:attrNameLst>
                                      </p:cBhvr>
                                      <p:tavLst>
                                        <p:tav tm="0">
                                          <p:val>
                                            <p:strVal val="#ppt_x-#ppt_w*1.125000"/>
                                          </p:val>
                                        </p:tav>
                                        <p:tav tm="100000">
                                          <p:val>
                                            <p:strVal val="#ppt_x"/>
                                          </p:val>
                                        </p:tav>
                                      </p:tavLst>
                                    </p:anim>
                                    <p:animEffect transition="in" filter="wipe(right)">
                                      <p:cBhvr>
                                        <p:cTn id="80" dur="500"/>
                                        <p:tgtEl>
                                          <p:spTgt spid="15"/>
                                        </p:tgtEl>
                                      </p:cBhvr>
                                    </p:animEffect>
                                  </p:childTnLst>
                                </p:cTn>
                              </p:par>
                            </p:childTnLst>
                          </p:cTn>
                        </p:par>
                        <p:par>
                          <p:cTn id="81" fill="hold">
                            <p:stCondLst>
                              <p:cond delay="8500"/>
                            </p:stCondLst>
                            <p:childTnLst>
                              <p:par>
                                <p:cTn id="82" presetID="10" presetClass="entr" presetSubtype="0"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sz="1000" b="1" dirty="0" smtClean="0"/>
              <a:t>JOHN DOE</a:t>
            </a:r>
          </a:p>
          <a:p>
            <a:pPr algn="just"/>
            <a:r>
              <a:rPr lang="en-US" dirty="0" smtClean="0"/>
              <a:t>SENIOR CONSULTAN</a:t>
            </a:r>
          </a:p>
          <a:p>
            <a:pPr algn="just"/>
            <a:endParaRPr lang="en-US" dirty="0" smtClean="0"/>
          </a:p>
          <a:p>
            <a:pPr algn="just"/>
            <a:r>
              <a:rPr lang="en-US" dirty="0" err="1" smtClean="0"/>
              <a:t>Lorem</a:t>
            </a:r>
            <a:r>
              <a:rPr lang="en-US" dirty="0" smtClean="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STATISTIC </a:t>
            </a:r>
            <a:r>
              <a:rPr lang="en-US" dirty="0" smtClean="0">
                <a:solidFill>
                  <a:schemeClr val="bg1"/>
                </a:solidFill>
              </a:rPr>
              <a:t>INFORMATION</a:t>
            </a:r>
            <a:endParaRPr lang="en-US" dirty="0">
              <a:solidFill>
                <a:schemeClr val="bg1"/>
              </a:solidFill>
            </a:endParaRPr>
          </a:p>
        </p:txBody>
      </p:sp>
      <p:sp>
        <p:nvSpPr>
          <p:cNvPr id="7" name="TextBox 6"/>
          <p:cNvSpPr txBox="1"/>
          <p:nvPr/>
        </p:nvSpPr>
        <p:spPr>
          <a:xfrm>
            <a:off x="2829278" y="1326444"/>
            <a:ext cx="184666" cy="369332"/>
          </a:xfrm>
          <a:prstGeom prst="rect">
            <a:avLst/>
          </a:prstGeom>
          <a:noFill/>
        </p:spPr>
        <p:txBody>
          <a:bodyPr wrap="none" rtlCol="0">
            <a:spAutoFit/>
          </a:bodyPr>
          <a:lstStyle/>
          <a:p>
            <a:endParaRPr lang="en-US" dirty="0"/>
          </a:p>
        </p:txBody>
      </p:sp>
      <p:graphicFrame>
        <p:nvGraphicFramePr>
          <p:cNvPr id="9" name="Table 747"/>
          <p:cNvGraphicFramePr/>
          <p:nvPr>
            <p:extLst>
              <p:ext uri="{D42A27DB-BD31-4B8C-83A1-F6EECF244321}">
                <p14:modId xmlns:p14="http://schemas.microsoft.com/office/powerpoint/2010/main" val="2135566390"/>
              </p:ext>
            </p:extLst>
          </p:nvPr>
        </p:nvGraphicFramePr>
        <p:xfrm>
          <a:off x="3175000" y="1640416"/>
          <a:ext cx="5654178" cy="3743060"/>
        </p:xfrm>
        <a:graphic>
          <a:graphicData uri="http://schemas.openxmlformats.org/drawingml/2006/table">
            <a:tbl>
              <a:tblPr firstRow="1" firstCol="1" bandRow="1">
                <a:tableStyleId>{7DF18680-E054-41AD-8BC1-D1AEF772440D}</a:tableStyleId>
              </a:tblPr>
              <a:tblGrid>
                <a:gridCol w="942363"/>
                <a:gridCol w="942363"/>
                <a:gridCol w="942363"/>
                <a:gridCol w="942363"/>
                <a:gridCol w="942363"/>
                <a:gridCol w="942363"/>
              </a:tblGrid>
              <a:tr h="374306">
                <a:tc>
                  <a:txBody>
                    <a:bodyPr/>
                    <a:lstStyle/>
                    <a:p>
                      <a:pPr lvl="0" algn="ctr">
                        <a:defRPr b="0" i="0">
                          <a:solidFill>
                            <a:srgbClr val="000000"/>
                          </a:solidFill>
                        </a:defRPr>
                      </a:pPr>
                      <a:r>
                        <a:rPr sz="1100" b="1" dirty="0">
                          <a:solidFill>
                            <a:schemeClr val="bg2"/>
                          </a:solidFill>
                          <a:latin typeface="Open Sans"/>
                          <a:cs typeface="Open Sans"/>
                        </a:rPr>
                        <a:t>NAME</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JANUARY</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FEBUARY</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MARCH</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APRIL</a:t>
                      </a:r>
                      <a:endParaRPr sz="1100" b="1" dirty="0">
                        <a:solidFill>
                          <a:srgbClr val="FFFFFF"/>
                        </a:solidFill>
                        <a:latin typeface="Open Sans"/>
                        <a:ea typeface="Open Sans"/>
                        <a:cs typeface="Open Sans"/>
                      </a:endParaRPr>
                    </a:p>
                  </a:txBody>
                  <a:tcPr marL="23813" marR="23813" marT="31751" marB="31751" anchor="ctr" horzOverflow="overflow"/>
                </a:tc>
                <a:tc>
                  <a:txBody>
                    <a:bodyPr/>
                    <a:lstStyle/>
                    <a:p>
                      <a:pPr lvl="0" algn="ctr">
                        <a:defRPr b="0" i="0">
                          <a:solidFill>
                            <a:srgbClr val="000000"/>
                          </a:solidFill>
                        </a:defRPr>
                      </a:pPr>
                      <a:r>
                        <a:rPr sz="1100" b="1" dirty="0">
                          <a:solidFill>
                            <a:srgbClr val="FFFFFF"/>
                          </a:solidFill>
                          <a:latin typeface="Open Sans"/>
                          <a:cs typeface="Open Sans"/>
                        </a:rPr>
                        <a:t>MAY</a:t>
                      </a:r>
                      <a:endParaRPr sz="1100" b="1" dirty="0">
                        <a:solidFill>
                          <a:srgbClr val="FFFFFF"/>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JOHN</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$2,000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$1,800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$3,100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$3,000</a:t>
                      </a:r>
                      <a:endParaRPr sz="1100" b="1">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ALEX</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$2,300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$2,000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$500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$3,000</a:t>
                      </a:r>
                      <a:endParaRPr sz="1100" b="1">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JENNY</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$5,000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$2,100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$800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$2,400</a:t>
                      </a:r>
                      <a:endParaRPr sz="1100" b="1">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GEORGE</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$2,300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$500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$359</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$890</a:t>
                      </a:r>
                      <a:endParaRPr sz="1100" b="1">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GILBERT</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$5,000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$400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$7,200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$400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$3,000</a:t>
                      </a:r>
                      <a:endParaRPr sz="1100" b="1">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SIMON</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$3,000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$809</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$800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$120</a:t>
                      </a:r>
                      <a:endParaRPr sz="1100" b="1">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GARETH</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$1,200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$400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$120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$2,000</a:t>
                      </a:r>
                      <a:endParaRPr sz="1100" b="1" dirty="0">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$230</a:t>
                      </a:r>
                      <a:endParaRPr sz="1100" b="1" dirty="0">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FEMI</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$400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$300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$450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$1,300</a:t>
                      </a:r>
                      <a:endParaRPr sz="1100" b="1" dirty="0">
                        <a:solidFill>
                          <a:srgbClr val="535353"/>
                        </a:solidFill>
                        <a:latin typeface="Open Sans"/>
                        <a:ea typeface="Open Sans"/>
                        <a:cs typeface="Open Sans"/>
                      </a:endParaRPr>
                    </a:p>
                  </a:txBody>
                  <a:tcPr marL="23813" marR="23813" marT="31751" marB="31751" anchor="ctr" horzOverflow="overflow"/>
                </a:tc>
              </a:tr>
              <a:tr h="374306">
                <a:tc>
                  <a:txBody>
                    <a:bodyPr/>
                    <a:lstStyle/>
                    <a:p>
                      <a:pPr lvl="0" algn="ctr">
                        <a:defRPr b="0" i="0">
                          <a:solidFill>
                            <a:srgbClr val="000000"/>
                          </a:solidFill>
                        </a:defRPr>
                      </a:pPr>
                      <a:r>
                        <a:rPr sz="1100" b="1" dirty="0">
                          <a:solidFill>
                            <a:schemeClr val="bg2"/>
                          </a:solidFill>
                          <a:latin typeface="Open Sans"/>
                          <a:cs typeface="Open Sans"/>
                        </a:rPr>
                        <a:t>ROY</a:t>
                      </a:r>
                      <a:endParaRPr sz="1100" b="1" dirty="0">
                        <a:solidFill>
                          <a:schemeClr val="bg2"/>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$450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$580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$789</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a:latin typeface="Open Sans"/>
                          <a:cs typeface="Open Sans"/>
                        </a:rPr>
                        <a:t>$2,900</a:t>
                      </a:r>
                      <a:endParaRPr sz="1100" b="1">
                        <a:solidFill>
                          <a:srgbClr val="535353"/>
                        </a:solidFill>
                        <a:latin typeface="Open Sans"/>
                        <a:ea typeface="Open Sans"/>
                        <a:cs typeface="Open Sans"/>
                      </a:endParaRPr>
                    </a:p>
                  </a:txBody>
                  <a:tcPr marL="23813" marR="23813" marT="31751" marB="31751" anchor="ctr" horzOverflow="overflow"/>
                </a:tc>
                <a:tc>
                  <a:txBody>
                    <a:bodyPr/>
                    <a:lstStyle/>
                    <a:p>
                      <a:pPr lvl="0" algn="ctr">
                        <a:defRPr b="0" i="0"/>
                      </a:pPr>
                      <a:r>
                        <a:rPr sz="1100" dirty="0">
                          <a:latin typeface="Open Sans"/>
                          <a:cs typeface="Open Sans"/>
                        </a:rPr>
                        <a:t>$3,000</a:t>
                      </a:r>
                      <a:endParaRPr sz="1100" b="1" dirty="0">
                        <a:solidFill>
                          <a:srgbClr val="535353"/>
                        </a:solidFill>
                        <a:latin typeface="Open Sans"/>
                        <a:ea typeface="Open Sans"/>
                        <a:cs typeface="Open Sans"/>
                      </a:endParaRPr>
                    </a:p>
                  </a:txBody>
                  <a:tcPr marL="23813" marR="23813" marT="31751" marB="31751" anchor="ctr" horzOverflow="overflow"/>
                </a:tc>
              </a:tr>
            </a:tbl>
          </a:graphicData>
        </a:graphic>
      </p:graphicFrame>
      <p:sp>
        <p:nvSpPr>
          <p:cNvPr id="2" name="Picture Placeholder 1"/>
          <p:cNvSpPr>
            <a:spLocks noGrp="1"/>
          </p:cNvSpPr>
          <p:nvPr>
            <p:ph type="pic" sz="quarter" idx="10"/>
          </p:nvPr>
        </p:nvSpPr>
        <p:spPr/>
      </p:sp>
    </p:spTree>
    <p:extLst>
      <p:ext uri="{BB962C8B-B14F-4D97-AF65-F5344CB8AC3E}">
        <p14:creationId xmlns:p14="http://schemas.microsoft.com/office/powerpoint/2010/main" val="38995192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fill="hold"/>
                                        <p:tgtEl>
                                          <p:spTgt spid="9">
                                            <p:bg/>
                                          </p:spTgt>
                                        </p:tgtEl>
                                        <p:attrNameLst>
                                          <p:attrName>style.visibility</p:attrName>
                                        </p:attrNameLst>
                                      </p:cBhvr>
                                      <p:to>
                                        <p:strVal val="visible"/>
                                      </p:to>
                                    </p:set>
                                    <p:animEffect transition="in" filter="fade">
                                      <p:cBhvr>
                                        <p:cTn id="7" dur="1000"/>
                                        <p:tgtEl>
                                          <p:spTgt spid="9">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sz="1000" b="1" dirty="0" smtClean="0"/>
              <a:t>JOHN DOE</a:t>
            </a:r>
          </a:p>
          <a:p>
            <a:pPr algn="just"/>
            <a:r>
              <a:rPr lang="en-US" dirty="0" smtClean="0"/>
              <a:t>SENIOR CONSULTAN</a:t>
            </a:r>
          </a:p>
          <a:p>
            <a:pPr algn="just"/>
            <a:endParaRPr lang="en-US" dirty="0" smtClean="0"/>
          </a:p>
          <a:p>
            <a:pPr algn="just"/>
            <a:r>
              <a:rPr lang="en-US" dirty="0" err="1" smtClean="0"/>
              <a:t>Lorem</a:t>
            </a:r>
            <a:r>
              <a:rPr lang="en-US" dirty="0" smtClean="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STATISTIC </a:t>
            </a:r>
            <a:r>
              <a:rPr lang="en-US" dirty="0" smtClean="0">
                <a:solidFill>
                  <a:schemeClr val="bg1"/>
                </a:solidFill>
              </a:rPr>
              <a:t>INFORMATION</a:t>
            </a:r>
            <a:endParaRPr lang="en-US" dirty="0">
              <a:solidFill>
                <a:schemeClr val="bg1"/>
              </a:solidFill>
            </a:endParaRPr>
          </a:p>
        </p:txBody>
      </p:sp>
      <p:sp>
        <p:nvSpPr>
          <p:cNvPr id="7" name="TextBox 6"/>
          <p:cNvSpPr txBox="1"/>
          <p:nvPr/>
        </p:nvSpPr>
        <p:spPr>
          <a:xfrm>
            <a:off x="2829278" y="1326444"/>
            <a:ext cx="184666" cy="369332"/>
          </a:xfrm>
          <a:prstGeom prst="rect">
            <a:avLst/>
          </a:prstGeom>
          <a:noFill/>
        </p:spPr>
        <p:txBody>
          <a:bodyPr wrap="none" rtlCol="0">
            <a:spAutoFit/>
          </a:bodyPr>
          <a:lstStyle/>
          <a:p>
            <a:endParaRPr lang="en-US" dirty="0"/>
          </a:p>
        </p:txBody>
      </p:sp>
      <p:sp>
        <p:nvSpPr>
          <p:cNvPr id="57" name="Text Placeholder 22"/>
          <p:cNvSpPr txBox="1">
            <a:spLocks/>
          </p:cNvSpPr>
          <p:nvPr/>
        </p:nvSpPr>
        <p:spPr>
          <a:xfrm>
            <a:off x="3163375" y="4600744"/>
            <a:ext cx="5705458" cy="1062504"/>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solidFill>
                  <a:schemeClr val="accent3"/>
                </a:solidFill>
              </a:rPr>
              <a:t>2014 Selling</a:t>
            </a:r>
          </a:p>
          <a:p>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a:t>
            </a:r>
            <a:r>
              <a:rPr lang="en-US" dirty="0"/>
              <a:t>I</a:t>
            </a:r>
            <a:r>
              <a:rPr lang="en-US" dirty="0" smtClean="0"/>
              <a:t>t </a:t>
            </a:r>
            <a:r>
              <a:rPr lang="en-US" dirty="0"/>
              <a:t>has survived not only five centuries, but also the leap into electronic typesetting, remaining essentially unchanged. </a:t>
            </a:r>
          </a:p>
          <a:p>
            <a:endParaRPr lang="en-US" dirty="0" smtClean="0"/>
          </a:p>
          <a:p>
            <a:endParaRPr lang="en-US" dirty="0"/>
          </a:p>
        </p:txBody>
      </p:sp>
      <p:graphicFrame>
        <p:nvGraphicFramePr>
          <p:cNvPr id="10" name="Chart 9"/>
          <p:cNvGraphicFramePr/>
          <p:nvPr>
            <p:extLst>
              <p:ext uri="{D42A27DB-BD31-4B8C-83A1-F6EECF244321}">
                <p14:modId xmlns:p14="http://schemas.microsoft.com/office/powerpoint/2010/main" val="3675892019"/>
              </p:ext>
            </p:extLst>
          </p:nvPr>
        </p:nvGraphicFramePr>
        <p:xfrm>
          <a:off x="3163375" y="1588243"/>
          <a:ext cx="5705458" cy="2963333"/>
        </p:xfrm>
        <a:graphic>
          <a:graphicData uri="http://schemas.openxmlformats.org/drawingml/2006/chart">
            <c:chart xmlns:c="http://schemas.openxmlformats.org/drawingml/2006/chart" xmlns:r="http://schemas.openxmlformats.org/officeDocument/2006/relationships" r:id="rId2"/>
          </a:graphicData>
        </a:graphic>
      </p:graphicFrame>
      <p:sp>
        <p:nvSpPr>
          <p:cNvPr id="61" name="AutoShape 15"/>
          <p:cNvSpPr>
            <a:spLocks/>
          </p:cNvSpPr>
          <p:nvPr/>
        </p:nvSpPr>
        <p:spPr bwMode="auto">
          <a:xfrm>
            <a:off x="6801307" y="2017114"/>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23K</a:t>
            </a:r>
          </a:p>
        </p:txBody>
      </p:sp>
      <p:sp>
        <p:nvSpPr>
          <p:cNvPr id="2" name="Picture Placeholder 1"/>
          <p:cNvSpPr>
            <a:spLocks noGrp="1"/>
          </p:cNvSpPr>
          <p:nvPr>
            <p:ph type="pic" sz="quarter" idx="10"/>
          </p:nvPr>
        </p:nvSpPr>
        <p:spPr/>
      </p:sp>
    </p:spTree>
    <p:extLst>
      <p:ext uri="{BB962C8B-B14F-4D97-AF65-F5344CB8AC3E}">
        <p14:creationId xmlns:p14="http://schemas.microsoft.com/office/powerpoint/2010/main" val="2106126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 calcmode="lin" valueType="num">
                                      <p:cBhvr additive="base">
                                        <p:cTn id="7" dur="500" fill="hold"/>
                                        <p:tgtEl>
                                          <p:spTgt spid="10">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chart seriesIdx="-3" categoryIdx="-3" bldStep="gridLegend"/>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graphicEl>
                                              <a:chart seriesIdx="0" categoryIdx="-4" bldStep="series"/>
                                            </p:graphicEl>
                                          </p:spTgt>
                                        </p:tgtEl>
                                        <p:attrNameLst>
                                          <p:attrName>style.visibility</p:attrName>
                                        </p:attrNameLst>
                                      </p:cBhvr>
                                      <p:to>
                                        <p:strVal val="visible"/>
                                      </p:to>
                                    </p:set>
                                    <p:anim calcmode="lin" valueType="num">
                                      <p:cBhvr additive="base">
                                        <p:cTn id="12" dur="500" fill="hold"/>
                                        <p:tgtEl>
                                          <p:spTgt spid="10">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graphicEl>
                                              <a:chart seriesIdx="0" categoryIdx="-4" bldStep="series"/>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graphicEl>
                                              <a:chart seriesIdx="1" categoryIdx="-4" bldStep="series"/>
                                            </p:graphicEl>
                                          </p:spTgt>
                                        </p:tgtEl>
                                        <p:attrNameLst>
                                          <p:attrName>style.visibility</p:attrName>
                                        </p:attrNameLst>
                                      </p:cBhvr>
                                      <p:to>
                                        <p:strVal val="visible"/>
                                      </p:to>
                                    </p:set>
                                    <p:anim calcmode="lin" valueType="num">
                                      <p:cBhvr additive="base">
                                        <p:cTn id="17" dur="500" fill="hold"/>
                                        <p:tgtEl>
                                          <p:spTgt spid="10">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chart seriesIdx="1" categoryIdx="-4" bldStep="series"/>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0">
                                            <p:graphicEl>
                                              <a:chart seriesIdx="2" categoryIdx="-4" bldStep="series"/>
                                            </p:graphicEl>
                                          </p:spTgt>
                                        </p:tgtEl>
                                        <p:attrNameLst>
                                          <p:attrName>style.visibility</p:attrName>
                                        </p:attrNameLst>
                                      </p:cBhvr>
                                      <p:to>
                                        <p:strVal val="visible"/>
                                      </p:to>
                                    </p:set>
                                    <p:anim calcmode="lin" valueType="num">
                                      <p:cBhvr additive="base">
                                        <p:cTn id="22" dur="500" fill="hold"/>
                                        <p:tgtEl>
                                          <p:spTgt spid="10">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graphicEl>
                                              <a:chart seriesIdx="2" categoryIdx="-4" bldStep="series"/>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Graphic spid="10" grpId="0">
        <p:bldSub>
          <a:bldChart bld="series"/>
        </p:bldSub>
      </p:bldGraphic>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sz="1000" b="1" dirty="0" smtClean="0">
                <a:solidFill>
                  <a:schemeClr val="tx2"/>
                </a:solidFill>
              </a:rPr>
              <a:t>JOHN DOE</a:t>
            </a:r>
          </a:p>
          <a:p>
            <a:pPr algn="just"/>
            <a:r>
              <a:rPr lang="en-US" dirty="0" smtClean="0">
                <a:solidFill>
                  <a:schemeClr val="tx2"/>
                </a:solidFill>
              </a:rPr>
              <a:t>SENIOR CONSULTAN</a:t>
            </a:r>
          </a:p>
          <a:p>
            <a:pPr algn="just"/>
            <a:endParaRPr lang="en-US" dirty="0" smtClean="0">
              <a:solidFill>
                <a:schemeClr val="tx2"/>
              </a:solidFill>
            </a:endParaRPr>
          </a:p>
          <a:p>
            <a:pPr algn="just"/>
            <a:r>
              <a:rPr lang="en-US" dirty="0" err="1" smtClean="0">
                <a:solidFill>
                  <a:schemeClr val="tx2"/>
                </a:solidFill>
              </a:rPr>
              <a:t>Lorem</a:t>
            </a:r>
            <a:r>
              <a:rPr lang="en-US" dirty="0" smtClean="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STATISTIC </a:t>
            </a:r>
            <a:r>
              <a:rPr lang="en-US" dirty="0" smtClean="0">
                <a:solidFill>
                  <a:schemeClr val="bg1"/>
                </a:solidFill>
              </a:rPr>
              <a:t>INFORMATION</a:t>
            </a:r>
            <a:endParaRPr lang="en-US" dirty="0">
              <a:solidFill>
                <a:schemeClr val="bg1"/>
              </a:solidFill>
            </a:endParaRPr>
          </a:p>
        </p:txBody>
      </p:sp>
      <p:sp>
        <p:nvSpPr>
          <p:cNvPr id="7" name="TextBox 6"/>
          <p:cNvSpPr txBox="1"/>
          <p:nvPr/>
        </p:nvSpPr>
        <p:spPr>
          <a:xfrm>
            <a:off x="2829278" y="1326444"/>
            <a:ext cx="184666" cy="369332"/>
          </a:xfrm>
          <a:prstGeom prst="rect">
            <a:avLst/>
          </a:prstGeom>
          <a:noFill/>
        </p:spPr>
        <p:txBody>
          <a:bodyPr wrap="none" rtlCol="0">
            <a:spAutoFit/>
          </a:bodyPr>
          <a:lstStyle/>
          <a:p>
            <a:endParaRPr lang="en-US" dirty="0"/>
          </a:p>
        </p:txBody>
      </p:sp>
      <p:sp>
        <p:nvSpPr>
          <p:cNvPr id="57" name="Text Placeholder 22"/>
          <p:cNvSpPr txBox="1">
            <a:spLocks/>
          </p:cNvSpPr>
          <p:nvPr/>
        </p:nvSpPr>
        <p:spPr>
          <a:xfrm>
            <a:off x="3163375" y="4600744"/>
            <a:ext cx="5705458" cy="1062504"/>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solidFill>
                  <a:schemeClr val="accent3"/>
                </a:solidFill>
              </a:rPr>
              <a:t>2014 Selling</a:t>
            </a:r>
          </a:p>
          <a:p>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a:t>
            </a:r>
            <a:r>
              <a:rPr lang="en-US" dirty="0"/>
              <a:t>I</a:t>
            </a:r>
            <a:r>
              <a:rPr lang="en-US" dirty="0" smtClean="0"/>
              <a:t>t </a:t>
            </a:r>
            <a:r>
              <a:rPr lang="en-US" dirty="0"/>
              <a:t>has survived not only five centuries, but also the leap into electronic typesetting, remaining essentially unchanged. </a:t>
            </a:r>
          </a:p>
          <a:p>
            <a:endParaRPr lang="en-US" dirty="0" smtClean="0"/>
          </a:p>
          <a:p>
            <a:endParaRPr lang="en-US" dirty="0"/>
          </a:p>
        </p:txBody>
      </p:sp>
      <p:graphicFrame>
        <p:nvGraphicFramePr>
          <p:cNvPr id="10" name="Chart 9"/>
          <p:cNvGraphicFramePr/>
          <p:nvPr>
            <p:extLst>
              <p:ext uri="{D42A27DB-BD31-4B8C-83A1-F6EECF244321}">
                <p14:modId xmlns:p14="http://schemas.microsoft.com/office/powerpoint/2010/main" val="1930933515"/>
              </p:ext>
            </p:extLst>
          </p:nvPr>
        </p:nvGraphicFramePr>
        <p:xfrm>
          <a:off x="3163375" y="1588243"/>
          <a:ext cx="5705458" cy="2963333"/>
        </p:xfrm>
        <a:graphic>
          <a:graphicData uri="http://schemas.openxmlformats.org/drawingml/2006/chart">
            <c:chart xmlns:c="http://schemas.openxmlformats.org/drawingml/2006/chart" xmlns:r="http://schemas.openxmlformats.org/officeDocument/2006/relationships" r:id="rId2"/>
          </a:graphicData>
        </a:graphic>
      </p:graphicFrame>
      <p:sp>
        <p:nvSpPr>
          <p:cNvPr id="8" name="AutoShape 15"/>
          <p:cNvSpPr>
            <a:spLocks/>
          </p:cNvSpPr>
          <p:nvPr/>
        </p:nvSpPr>
        <p:spPr bwMode="auto">
          <a:xfrm>
            <a:off x="6913795" y="2026255"/>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23K</a:t>
            </a:r>
          </a:p>
        </p:txBody>
      </p:sp>
      <p:sp>
        <p:nvSpPr>
          <p:cNvPr id="2" name="Picture Placeholder 1"/>
          <p:cNvSpPr>
            <a:spLocks noGrp="1"/>
          </p:cNvSpPr>
          <p:nvPr>
            <p:ph type="pic" sz="quarter" idx="10"/>
          </p:nvPr>
        </p:nvSpPr>
        <p:spPr/>
      </p:sp>
    </p:spTree>
    <p:extLst>
      <p:ext uri="{BB962C8B-B14F-4D97-AF65-F5344CB8AC3E}">
        <p14:creationId xmlns:p14="http://schemas.microsoft.com/office/powerpoint/2010/main" val="9647672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 calcmode="lin" valueType="num">
                                      <p:cBhvr additive="base">
                                        <p:cTn id="7" dur="500" fill="hold"/>
                                        <p:tgtEl>
                                          <p:spTgt spid="10">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chart seriesIdx="-3" categoryIdx="-3" bldStep="gridLegend"/>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graphicEl>
                                              <a:chart seriesIdx="0" categoryIdx="-4" bldStep="series"/>
                                            </p:graphicEl>
                                          </p:spTgt>
                                        </p:tgtEl>
                                        <p:attrNameLst>
                                          <p:attrName>style.visibility</p:attrName>
                                        </p:attrNameLst>
                                      </p:cBhvr>
                                      <p:to>
                                        <p:strVal val="visible"/>
                                      </p:to>
                                    </p:set>
                                    <p:anim calcmode="lin" valueType="num">
                                      <p:cBhvr additive="base">
                                        <p:cTn id="12" dur="500" fill="hold"/>
                                        <p:tgtEl>
                                          <p:spTgt spid="10">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graphicEl>
                                              <a:chart seriesIdx="0" categoryIdx="-4" bldStep="series"/>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graphicEl>
                                              <a:chart seriesIdx="1" categoryIdx="-4" bldStep="series"/>
                                            </p:graphicEl>
                                          </p:spTgt>
                                        </p:tgtEl>
                                        <p:attrNameLst>
                                          <p:attrName>style.visibility</p:attrName>
                                        </p:attrNameLst>
                                      </p:cBhvr>
                                      <p:to>
                                        <p:strVal val="visible"/>
                                      </p:to>
                                    </p:set>
                                    <p:anim calcmode="lin" valueType="num">
                                      <p:cBhvr additive="base">
                                        <p:cTn id="17" dur="500" fill="hold"/>
                                        <p:tgtEl>
                                          <p:spTgt spid="10">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chart seriesIdx="1" categoryIdx="-4" bldStep="series"/>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0">
                                            <p:graphicEl>
                                              <a:chart seriesIdx="2" categoryIdx="-4" bldStep="series"/>
                                            </p:graphicEl>
                                          </p:spTgt>
                                        </p:tgtEl>
                                        <p:attrNameLst>
                                          <p:attrName>style.visibility</p:attrName>
                                        </p:attrNameLst>
                                      </p:cBhvr>
                                      <p:to>
                                        <p:strVal val="visible"/>
                                      </p:to>
                                    </p:set>
                                    <p:anim calcmode="lin" valueType="num">
                                      <p:cBhvr additive="base">
                                        <p:cTn id="22" dur="500" fill="hold"/>
                                        <p:tgtEl>
                                          <p:spTgt spid="10">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graphicEl>
                                              <a:chart seriesIdx="2" categoryIdx="-4" bldStep="series"/>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Graphic spid="10" grpId="0">
        <p:bldSub>
          <a:bldChart bld="series"/>
        </p:bldSub>
      </p:bldGraphic>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sz="1000" b="1" dirty="0" smtClean="0">
                <a:solidFill>
                  <a:schemeClr val="tx2"/>
                </a:solidFill>
              </a:rPr>
              <a:t>JOHN DOE</a:t>
            </a:r>
          </a:p>
          <a:p>
            <a:pPr algn="just"/>
            <a:r>
              <a:rPr lang="en-US" dirty="0" smtClean="0">
                <a:solidFill>
                  <a:schemeClr val="tx2"/>
                </a:solidFill>
              </a:rPr>
              <a:t>SENIOR CONSULTAN</a:t>
            </a:r>
          </a:p>
          <a:p>
            <a:pPr algn="just"/>
            <a:endParaRPr lang="en-US" dirty="0" smtClean="0">
              <a:solidFill>
                <a:schemeClr val="tx2"/>
              </a:solidFill>
            </a:endParaRPr>
          </a:p>
          <a:p>
            <a:pPr algn="just"/>
            <a:r>
              <a:rPr lang="en-US" dirty="0" err="1" smtClean="0">
                <a:solidFill>
                  <a:schemeClr val="tx2"/>
                </a:solidFill>
              </a:rPr>
              <a:t>Lorem</a:t>
            </a:r>
            <a:r>
              <a:rPr lang="en-US" dirty="0" smtClean="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STATISTIC </a:t>
            </a:r>
            <a:r>
              <a:rPr lang="en-US" dirty="0" smtClean="0">
                <a:solidFill>
                  <a:schemeClr val="bg1"/>
                </a:solidFill>
              </a:rPr>
              <a:t>INFORMATION</a:t>
            </a:r>
            <a:endParaRPr lang="en-US" dirty="0">
              <a:solidFill>
                <a:schemeClr val="bg1"/>
              </a:solidFill>
            </a:endParaRPr>
          </a:p>
        </p:txBody>
      </p:sp>
      <p:sp>
        <p:nvSpPr>
          <p:cNvPr id="7" name="TextBox 6"/>
          <p:cNvSpPr txBox="1"/>
          <p:nvPr/>
        </p:nvSpPr>
        <p:spPr>
          <a:xfrm>
            <a:off x="2829278" y="1326444"/>
            <a:ext cx="184666" cy="369332"/>
          </a:xfrm>
          <a:prstGeom prst="rect">
            <a:avLst/>
          </a:prstGeom>
          <a:noFill/>
        </p:spPr>
        <p:txBody>
          <a:bodyPr wrap="none" rtlCol="0">
            <a:spAutoFit/>
          </a:bodyPr>
          <a:lstStyle/>
          <a:p>
            <a:endParaRPr lang="en-US" dirty="0"/>
          </a:p>
        </p:txBody>
      </p:sp>
      <p:sp>
        <p:nvSpPr>
          <p:cNvPr id="57" name="Text Placeholder 22"/>
          <p:cNvSpPr txBox="1">
            <a:spLocks/>
          </p:cNvSpPr>
          <p:nvPr/>
        </p:nvSpPr>
        <p:spPr>
          <a:xfrm>
            <a:off x="3163375" y="4600744"/>
            <a:ext cx="5705458" cy="1062504"/>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solidFill>
                  <a:schemeClr val="tx2"/>
                </a:solidFill>
              </a:rPr>
              <a:t>2014 Selling</a:t>
            </a:r>
          </a:p>
          <a:p>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has been the industry's standard dummy text ever since the 1500s, when an unknown printer took a galley of type and scrambled it to make a type specimen book. </a:t>
            </a:r>
            <a:r>
              <a:rPr lang="en-US" dirty="0">
                <a:solidFill>
                  <a:schemeClr val="tx2"/>
                </a:solidFill>
              </a:rPr>
              <a:t>I</a:t>
            </a:r>
            <a:r>
              <a:rPr lang="en-US" dirty="0" smtClean="0">
                <a:solidFill>
                  <a:schemeClr val="tx2"/>
                </a:solidFill>
              </a:rPr>
              <a:t>t </a:t>
            </a:r>
            <a:r>
              <a:rPr lang="en-US" dirty="0">
                <a:solidFill>
                  <a:schemeClr val="tx2"/>
                </a:solidFill>
              </a:rPr>
              <a:t>has survived not only five centuries, but also the leap into electronic typesetting, remaining essentially unchanged. </a:t>
            </a:r>
          </a:p>
          <a:p>
            <a:endParaRPr lang="en-US" dirty="0" smtClean="0">
              <a:solidFill>
                <a:schemeClr val="tx2"/>
              </a:solidFill>
            </a:endParaRPr>
          </a:p>
          <a:p>
            <a:endParaRPr lang="en-US" dirty="0">
              <a:solidFill>
                <a:schemeClr val="tx2"/>
              </a:solidFill>
            </a:endParaRPr>
          </a:p>
        </p:txBody>
      </p:sp>
      <p:graphicFrame>
        <p:nvGraphicFramePr>
          <p:cNvPr id="10" name="Chart 9"/>
          <p:cNvGraphicFramePr/>
          <p:nvPr>
            <p:extLst>
              <p:ext uri="{D42A27DB-BD31-4B8C-83A1-F6EECF244321}">
                <p14:modId xmlns:p14="http://schemas.microsoft.com/office/powerpoint/2010/main" val="709382459"/>
              </p:ext>
            </p:extLst>
          </p:nvPr>
        </p:nvGraphicFramePr>
        <p:xfrm>
          <a:off x="3163375" y="1588243"/>
          <a:ext cx="5705458" cy="2963333"/>
        </p:xfrm>
        <a:graphic>
          <a:graphicData uri="http://schemas.openxmlformats.org/drawingml/2006/chart">
            <c:chart xmlns:c="http://schemas.openxmlformats.org/drawingml/2006/chart" xmlns:r="http://schemas.openxmlformats.org/officeDocument/2006/relationships" r:id="rId2"/>
          </a:graphicData>
        </a:graphic>
      </p:graphicFrame>
      <p:sp>
        <p:nvSpPr>
          <p:cNvPr id="13" name="AutoShape 15"/>
          <p:cNvSpPr>
            <a:spLocks/>
          </p:cNvSpPr>
          <p:nvPr/>
        </p:nvSpPr>
        <p:spPr bwMode="auto">
          <a:xfrm>
            <a:off x="6401360" y="1939704"/>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3"/>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23K</a:t>
            </a:r>
          </a:p>
        </p:txBody>
      </p:sp>
      <p:sp>
        <p:nvSpPr>
          <p:cNvPr id="2" name="Picture Placeholder 1"/>
          <p:cNvSpPr>
            <a:spLocks noGrp="1"/>
          </p:cNvSpPr>
          <p:nvPr>
            <p:ph type="pic" sz="quarter" idx="10"/>
          </p:nvPr>
        </p:nvSpPr>
        <p:spPr/>
      </p:sp>
    </p:spTree>
    <p:extLst>
      <p:ext uri="{BB962C8B-B14F-4D97-AF65-F5344CB8AC3E}">
        <p14:creationId xmlns:p14="http://schemas.microsoft.com/office/powerpoint/2010/main" val="33467739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 calcmode="lin" valueType="num">
                                      <p:cBhvr additive="base">
                                        <p:cTn id="7" dur="500" fill="hold"/>
                                        <p:tgtEl>
                                          <p:spTgt spid="10">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chart seriesIdx="-3" categoryIdx="-3" bldStep="gridLegend"/>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
                                            <p:graphicEl>
                                              <a:chart seriesIdx="0" categoryIdx="-4" bldStep="series"/>
                                            </p:graphicEl>
                                          </p:spTgt>
                                        </p:tgtEl>
                                        <p:attrNameLst>
                                          <p:attrName>style.visibility</p:attrName>
                                        </p:attrNameLst>
                                      </p:cBhvr>
                                      <p:to>
                                        <p:strVal val="visible"/>
                                      </p:to>
                                    </p:set>
                                    <p:anim calcmode="lin" valueType="num">
                                      <p:cBhvr additive="base">
                                        <p:cTn id="12" dur="500" fill="hold"/>
                                        <p:tgtEl>
                                          <p:spTgt spid="10">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graphicEl>
                                              <a:chart seriesIdx="0" categoryIdx="-4" bldStep="series"/>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graphicEl>
                                              <a:chart seriesIdx="1" categoryIdx="-4" bldStep="series"/>
                                            </p:graphicEl>
                                          </p:spTgt>
                                        </p:tgtEl>
                                        <p:attrNameLst>
                                          <p:attrName>style.visibility</p:attrName>
                                        </p:attrNameLst>
                                      </p:cBhvr>
                                      <p:to>
                                        <p:strVal val="visible"/>
                                      </p:to>
                                    </p:set>
                                    <p:anim calcmode="lin" valueType="num">
                                      <p:cBhvr additive="base">
                                        <p:cTn id="17" dur="500" fill="hold"/>
                                        <p:tgtEl>
                                          <p:spTgt spid="10">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chart seriesIdx="1" categoryIdx="-4" bldStep="series"/>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0">
                                            <p:graphicEl>
                                              <a:chart seriesIdx="2" categoryIdx="-4" bldStep="series"/>
                                            </p:graphicEl>
                                          </p:spTgt>
                                        </p:tgtEl>
                                        <p:attrNameLst>
                                          <p:attrName>style.visibility</p:attrName>
                                        </p:attrNameLst>
                                      </p:cBhvr>
                                      <p:to>
                                        <p:strVal val="visible"/>
                                      </p:to>
                                    </p:set>
                                    <p:anim calcmode="lin" valueType="num">
                                      <p:cBhvr additive="base">
                                        <p:cTn id="22" dur="500" fill="hold"/>
                                        <p:tgtEl>
                                          <p:spTgt spid="10">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graphicEl>
                                              <a:chart seriesIdx="2" categoryIdx="-4" bldStep="series"/>
                                            </p:graphicEl>
                                          </p:spTgt>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Graphic spid="10" grpId="0">
        <p:bldSub>
          <a:bldChart bld="series"/>
        </p:bldSub>
      </p:bldGraphic>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01" r="12701"/>
          <a:stretch>
            <a:fillRect/>
          </a:stretch>
        </p:blipFill>
        <p:spPr/>
      </p:pic>
      <p:sp>
        <p:nvSpPr>
          <p:cNvPr id="2" name="Rectangle 1"/>
          <p:cNvSpPr/>
          <p:nvPr/>
        </p:nvSpPr>
        <p:spPr>
          <a:xfrm>
            <a:off x="-8356" y="2244231"/>
            <a:ext cx="5667227" cy="2294368"/>
          </a:xfrm>
          <a:prstGeom prst="rect">
            <a:avLst/>
          </a:prstGeom>
          <a:solidFill>
            <a:schemeClr val="accent6">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6555" y="2895186"/>
            <a:ext cx="5354682" cy="553998"/>
          </a:xfrm>
          <a:prstGeom prst="rect">
            <a:avLst/>
          </a:prstGeom>
          <a:noFill/>
        </p:spPr>
        <p:txBody>
          <a:bodyPr wrap="square" rtlCol="0">
            <a:spAutoFit/>
          </a:bodyPr>
          <a:lstStyle/>
          <a:p>
            <a:r>
              <a:rPr lang="en-US" sz="3000" dirty="0" smtClean="0">
                <a:solidFill>
                  <a:schemeClr val="bg1"/>
                </a:solidFill>
                <a:latin typeface="Open Sans"/>
                <a:cs typeface="Open Sans"/>
              </a:rPr>
              <a:t>ANNUAL </a:t>
            </a:r>
            <a:r>
              <a:rPr lang="en-US" sz="3000" b="1" dirty="0" smtClean="0">
                <a:solidFill>
                  <a:schemeClr val="bg1"/>
                </a:solidFill>
                <a:latin typeface="Open Sans"/>
                <a:cs typeface="Open Sans"/>
              </a:rPr>
              <a:t>REPORT 2015</a:t>
            </a:r>
            <a:endParaRPr lang="en-US" sz="3000" b="1" dirty="0">
              <a:solidFill>
                <a:schemeClr val="bg1"/>
              </a:solidFill>
              <a:latin typeface="Open Sans"/>
              <a:cs typeface="Open Sans"/>
            </a:endParaRPr>
          </a:p>
        </p:txBody>
      </p:sp>
      <p:sp>
        <p:nvSpPr>
          <p:cNvPr id="6" name="Text Placeholder 11"/>
          <p:cNvSpPr txBox="1">
            <a:spLocks/>
          </p:cNvSpPr>
          <p:nvPr/>
        </p:nvSpPr>
        <p:spPr>
          <a:xfrm>
            <a:off x="244070" y="3559478"/>
            <a:ext cx="2611668" cy="645384"/>
          </a:xfrm>
          <a:prstGeom prst="rect">
            <a:avLst/>
          </a:prstGeom>
        </p:spPr>
        <p:txBody>
          <a:bodyPr anchor="b">
            <a:norm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AU" dirty="0" smtClean="0">
                <a:solidFill>
                  <a:schemeClr val="bg1"/>
                </a:solidFill>
                <a:latin typeface="Open Sans"/>
                <a:cs typeface="Open Sans"/>
              </a:rPr>
              <a:t>By Gajah, </a:t>
            </a:r>
            <a:r>
              <a:rPr lang="en-AU" dirty="0" err="1" smtClean="0">
                <a:solidFill>
                  <a:schemeClr val="bg1"/>
                </a:solidFill>
                <a:latin typeface="Open Sans"/>
                <a:cs typeface="Open Sans"/>
              </a:rPr>
              <a:t>Animalia</a:t>
            </a:r>
            <a:r>
              <a:rPr lang="en-AU" dirty="0" smtClean="0">
                <a:solidFill>
                  <a:schemeClr val="bg1"/>
                </a:solidFill>
                <a:latin typeface="Open Sans"/>
                <a:cs typeface="Open Sans"/>
              </a:rPr>
              <a:t> Kingdom</a:t>
            </a:r>
            <a:endParaRPr lang="en-AU" dirty="0">
              <a:solidFill>
                <a:schemeClr val="bg1"/>
              </a:solidFill>
              <a:latin typeface="Open Sans"/>
              <a:cs typeface="Open Sans"/>
            </a:endParaRPr>
          </a:p>
          <a:p>
            <a:pPr marL="0" indent="0">
              <a:buNone/>
            </a:pPr>
            <a:endParaRPr lang="en-AU" dirty="0">
              <a:solidFill>
                <a:schemeClr val="bg1"/>
              </a:solidFill>
              <a:latin typeface="Open Sans"/>
              <a:cs typeface="Open Sans"/>
            </a:endParaRPr>
          </a:p>
        </p:txBody>
      </p:sp>
      <p:sp>
        <p:nvSpPr>
          <p:cNvPr id="7" name="Rectangle 6"/>
          <p:cNvSpPr/>
          <p:nvPr/>
        </p:nvSpPr>
        <p:spPr>
          <a:xfrm>
            <a:off x="7518641" y="2247058"/>
            <a:ext cx="1644484" cy="2294368"/>
          </a:xfrm>
          <a:prstGeom prst="rect">
            <a:avLst/>
          </a:prstGeom>
          <a:solidFill>
            <a:schemeClr val="accent6">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4"/>
          <p:cNvGrpSpPr>
            <a:grpSpLocks noChangeAspect="1"/>
          </p:cNvGrpSpPr>
          <p:nvPr/>
        </p:nvGrpSpPr>
        <p:grpSpPr bwMode="auto">
          <a:xfrm>
            <a:off x="7958771" y="2959833"/>
            <a:ext cx="769938" cy="769937"/>
            <a:chOff x="328" y="1219"/>
            <a:chExt cx="485" cy="485"/>
          </a:xfrm>
        </p:grpSpPr>
        <p:sp>
          <p:nvSpPr>
            <p:cNvPr id="11" name="AutoShape 3"/>
            <p:cNvSpPr>
              <a:spLocks noChangeAspect="1" noChangeArrowheads="1" noTextEdit="1"/>
            </p:cNvSpPr>
            <p:nvPr/>
          </p:nvSpPr>
          <p:spPr bwMode="auto">
            <a:xfrm>
              <a:off x="328" y="1219"/>
              <a:ext cx="48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2" name="Freeform 6"/>
            <p:cNvSpPr>
              <a:spLocks noEditPoints="1"/>
            </p:cNvSpPr>
            <p:nvPr/>
          </p:nvSpPr>
          <p:spPr bwMode="auto">
            <a:xfrm>
              <a:off x="492" y="1334"/>
              <a:ext cx="171" cy="251"/>
            </a:xfrm>
            <a:custGeom>
              <a:avLst/>
              <a:gdLst>
                <a:gd name="T0" fmla="*/ 316 w 1193"/>
                <a:gd name="T1" fmla="*/ 1649 h 1756"/>
                <a:gd name="T2" fmla="*/ 706 w 1193"/>
                <a:gd name="T3" fmla="*/ 1074 h 1756"/>
                <a:gd name="T4" fmla="*/ 897 w 1193"/>
                <a:gd name="T5" fmla="*/ 1386 h 1756"/>
                <a:gd name="T6" fmla="*/ 895 w 1193"/>
                <a:gd name="T7" fmla="*/ 1284 h 1756"/>
                <a:gd name="T8" fmla="*/ 884 w 1193"/>
                <a:gd name="T9" fmla="*/ 1176 h 1756"/>
                <a:gd name="T10" fmla="*/ 854 w 1193"/>
                <a:gd name="T11" fmla="*/ 1069 h 1756"/>
                <a:gd name="T12" fmla="*/ 799 w 1193"/>
                <a:gd name="T13" fmla="*/ 973 h 1756"/>
                <a:gd name="T14" fmla="*/ 711 w 1193"/>
                <a:gd name="T15" fmla="*/ 892 h 1756"/>
                <a:gd name="T16" fmla="*/ 900 w 1193"/>
                <a:gd name="T17" fmla="*/ 897 h 1756"/>
                <a:gd name="T18" fmla="*/ 1004 w 1193"/>
                <a:gd name="T19" fmla="*/ 987 h 1756"/>
                <a:gd name="T20" fmla="*/ 1078 w 1193"/>
                <a:gd name="T21" fmla="*/ 1106 h 1756"/>
                <a:gd name="T22" fmla="*/ 1124 w 1193"/>
                <a:gd name="T23" fmla="*/ 1251 h 1756"/>
                <a:gd name="T24" fmla="*/ 1138 w 1193"/>
                <a:gd name="T25" fmla="*/ 1419 h 1756"/>
                <a:gd name="T26" fmla="*/ 23 w 1193"/>
                <a:gd name="T27" fmla="*/ 1756 h 1756"/>
                <a:gd name="T28" fmla="*/ 0 w 1193"/>
                <a:gd name="T29" fmla="*/ 0 h 1756"/>
                <a:gd name="T30" fmla="*/ 458 w 1193"/>
                <a:gd name="T31" fmla="*/ 0 h 1756"/>
                <a:gd name="T32" fmla="*/ 643 w 1193"/>
                <a:gd name="T33" fmla="*/ 5 h 1756"/>
                <a:gd name="T34" fmla="*/ 751 w 1193"/>
                <a:gd name="T35" fmla="*/ 24 h 1756"/>
                <a:gd name="T36" fmla="*/ 835 w 1193"/>
                <a:gd name="T37" fmla="*/ 62 h 1756"/>
                <a:gd name="T38" fmla="*/ 916 w 1193"/>
                <a:gd name="T39" fmla="*/ 124 h 1756"/>
                <a:gd name="T40" fmla="*/ 982 w 1193"/>
                <a:gd name="T41" fmla="*/ 213 h 1756"/>
                <a:gd name="T42" fmla="*/ 1015 w 1193"/>
                <a:gd name="T43" fmla="*/ 304 h 1756"/>
                <a:gd name="T44" fmla="*/ 1026 w 1193"/>
                <a:gd name="T45" fmla="*/ 382 h 1756"/>
                <a:gd name="T46" fmla="*/ 1020 w 1193"/>
                <a:gd name="T47" fmla="*/ 478 h 1756"/>
                <a:gd name="T48" fmla="*/ 982 w 1193"/>
                <a:gd name="T49" fmla="*/ 588 h 1756"/>
                <a:gd name="T50" fmla="*/ 921 w 1193"/>
                <a:gd name="T51" fmla="*/ 671 h 1756"/>
                <a:gd name="T52" fmla="*/ 866 w 1193"/>
                <a:gd name="T53" fmla="*/ 724 h 1756"/>
                <a:gd name="T54" fmla="*/ 788 w 1193"/>
                <a:gd name="T55" fmla="*/ 774 h 1756"/>
                <a:gd name="T56" fmla="*/ 682 w 1193"/>
                <a:gd name="T57" fmla="*/ 809 h 1756"/>
                <a:gd name="T58" fmla="*/ 537 w 1193"/>
                <a:gd name="T59" fmla="*/ 825 h 1756"/>
                <a:gd name="T60" fmla="*/ 427 w 1193"/>
                <a:gd name="T61" fmla="*/ 822 h 1756"/>
                <a:gd name="T62" fmla="*/ 424 w 1193"/>
                <a:gd name="T63" fmla="*/ 735 h 1756"/>
                <a:gd name="T64" fmla="*/ 521 w 1193"/>
                <a:gd name="T65" fmla="*/ 735 h 1756"/>
                <a:gd name="T66" fmla="*/ 615 w 1193"/>
                <a:gd name="T67" fmla="*/ 709 h 1756"/>
                <a:gd name="T68" fmla="*/ 687 w 1193"/>
                <a:gd name="T69" fmla="*/ 660 h 1756"/>
                <a:gd name="T70" fmla="*/ 748 w 1193"/>
                <a:gd name="T71" fmla="*/ 589 h 1756"/>
                <a:gd name="T72" fmla="*/ 786 w 1193"/>
                <a:gd name="T73" fmla="*/ 494 h 1756"/>
                <a:gd name="T74" fmla="*/ 486 w 1193"/>
                <a:gd name="T75" fmla="*/ 437 h 1756"/>
                <a:gd name="T76" fmla="*/ 783 w 1193"/>
                <a:gd name="T77" fmla="*/ 316 h 1756"/>
                <a:gd name="T78" fmla="*/ 744 w 1193"/>
                <a:gd name="T79" fmla="*/ 229 h 1756"/>
                <a:gd name="T80" fmla="*/ 673 w 1193"/>
                <a:gd name="T81" fmla="*/ 155 h 1756"/>
                <a:gd name="T82" fmla="*/ 591 w 1193"/>
                <a:gd name="T83" fmla="*/ 116 h 1756"/>
                <a:gd name="T84" fmla="*/ 513 w 1193"/>
                <a:gd name="T85" fmla="*/ 102 h 1756"/>
                <a:gd name="T86" fmla="*/ 0 w 1193"/>
                <a:gd name="T87"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3" h="1756">
                  <a:moveTo>
                    <a:pt x="77" y="175"/>
                  </a:moveTo>
                  <a:lnTo>
                    <a:pt x="316" y="175"/>
                  </a:lnTo>
                  <a:lnTo>
                    <a:pt x="316" y="1649"/>
                  </a:lnTo>
                  <a:lnTo>
                    <a:pt x="486" y="1649"/>
                  </a:lnTo>
                  <a:lnTo>
                    <a:pt x="486" y="1074"/>
                  </a:lnTo>
                  <a:lnTo>
                    <a:pt x="706" y="1074"/>
                  </a:lnTo>
                  <a:lnTo>
                    <a:pt x="706" y="1649"/>
                  </a:lnTo>
                  <a:lnTo>
                    <a:pt x="897" y="1649"/>
                  </a:lnTo>
                  <a:lnTo>
                    <a:pt x="897" y="1386"/>
                  </a:lnTo>
                  <a:lnTo>
                    <a:pt x="897" y="1353"/>
                  </a:lnTo>
                  <a:lnTo>
                    <a:pt x="897" y="1319"/>
                  </a:lnTo>
                  <a:lnTo>
                    <a:pt x="895" y="1284"/>
                  </a:lnTo>
                  <a:lnTo>
                    <a:pt x="893" y="1249"/>
                  </a:lnTo>
                  <a:lnTo>
                    <a:pt x="889" y="1213"/>
                  </a:lnTo>
                  <a:lnTo>
                    <a:pt x="884" y="1176"/>
                  </a:lnTo>
                  <a:lnTo>
                    <a:pt x="876" y="1140"/>
                  </a:lnTo>
                  <a:lnTo>
                    <a:pt x="866" y="1104"/>
                  </a:lnTo>
                  <a:lnTo>
                    <a:pt x="854" y="1069"/>
                  </a:lnTo>
                  <a:lnTo>
                    <a:pt x="839" y="1035"/>
                  </a:lnTo>
                  <a:lnTo>
                    <a:pt x="820" y="1004"/>
                  </a:lnTo>
                  <a:lnTo>
                    <a:pt x="799" y="973"/>
                  </a:lnTo>
                  <a:lnTo>
                    <a:pt x="774" y="944"/>
                  </a:lnTo>
                  <a:lnTo>
                    <a:pt x="744" y="917"/>
                  </a:lnTo>
                  <a:lnTo>
                    <a:pt x="711" y="892"/>
                  </a:lnTo>
                  <a:lnTo>
                    <a:pt x="815" y="854"/>
                  </a:lnTo>
                  <a:lnTo>
                    <a:pt x="859" y="874"/>
                  </a:lnTo>
                  <a:lnTo>
                    <a:pt x="900" y="897"/>
                  </a:lnTo>
                  <a:lnTo>
                    <a:pt x="938" y="923"/>
                  </a:lnTo>
                  <a:lnTo>
                    <a:pt x="973" y="953"/>
                  </a:lnTo>
                  <a:lnTo>
                    <a:pt x="1004" y="987"/>
                  </a:lnTo>
                  <a:lnTo>
                    <a:pt x="1033" y="1023"/>
                  </a:lnTo>
                  <a:lnTo>
                    <a:pt x="1058" y="1063"/>
                  </a:lnTo>
                  <a:lnTo>
                    <a:pt x="1078" y="1106"/>
                  </a:lnTo>
                  <a:lnTo>
                    <a:pt x="1097" y="1152"/>
                  </a:lnTo>
                  <a:lnTo>
                    <a:pt x="1112" y="1201"/>
                  </a:lnTo>
                  <a:lnTo>
                    <a:pt x="1124" y="1251"/>
                  </a:lnTo>
                  <a:lnTo>
                    <a:pt x="1132" y="1305"/>
                  </a:lnTo>
                  <a:lnTo>
                    <a:pt x="1137" y="1361"/>
                  </a:lnTo>
                  <a:lnTo>
                    <a:pt x="1138" y="1419"/>
                  </a:lnTo>
                  <a:lnTo>
                    <a:pt x="1138" y="1651"/>
                  </a:lnTo>
                  <a:lnTo>
                    <a:pt x="1193" y="1756"/>
                  </a:lnTo>
                  <a:lnTo>
                    <a:pt x="23" y="1756"/>
                  </a:lnTo>
                  <a:lnTo>
                    <a:pt x="77" y="1651"/>
                  </a:lnTo>
                  <a:lnTo>
                    <a:pt x="77" y="175"/>
                  </a:lnTo>
                  <a:close/>
                  <a:moveTo>
                    <a:pt x="0" y="0"/>
                  </a:moveTo>
                  <a:lnTo>
                    <a:pt x="449" y="0"/>
                  </a:lnTo>
                  <a:lnTo>
                    <a:pt x="454" y="0"/>
                  </a:lnTo>
                  <a:lnTo>
                    <a:pt x="458" y="0"/>
                  </a:lnTo>
                  <a:lnTo>
                    <a:pt x="548" y="0"/>
                  </a:lnTo>
                  <a:lnTo>
                    <a:pt x="598" y="2"/>
                  </a:lnTo>
                  <a:lnTo>
                    <a:pt x="643" y="5"/>
                  </a:lnTo>
                  <a:lnTo>
                    <a:pt x="683" y="9"/>
                  </a:lnTo>
                  <a:lnTo>
                    <a:pt x="719" y="16"/>
                  </a:lnTo>
                  <a:lnTo>
                    <a:pt x="751" y="24"/>
                  </a:lnTo>
                  <a:lnTo>
                    <a:pt x="781" y="34"/>
                  </a:lnTo>
                  <a:lnTo>
                    <a:pt x="809" y="48"/>
                  </a:lnTo>
                  <a:lnTo>
                    <a:pt x="835" y="62"/>
                  </a:lnTo>
                  <a:lnTo>
                    <a:pt x="859" y="79"/>
                  </a:lnTo>
                  <a:lnTo>
                    <a:pt x="885" y="97"/>
                  </a:lnTo>
                  <a:lnTo>
                    <a:pt x="916" y="124"/>
                  </a:lnTo>
                  <a:lnTo>
                    <a:pt x="942" y="153"/>
                  </a:lnTo>
                  <a:lnTo>
                    <a:pt x="963" y="183"/>
                  </a:lnTo>
                  <a:lnTo>
                    <a:pt x="982" y="213"/>
                  </a:lnTo>
                  <a:lnTo>
                    <a:pt x="996" y="244"/>
                  </a:lnTo>
                  <a:lnTo>
                    <a:pt x="1006" y="275"/>
                  </a:lnTo>
                  <a:lnTo>
                    <a:pt x="1015" y="304"/>
                  </a:lnTo>
                  <a:lnTo>
                    <a:pt x="1021" y="332"/>
                  </a:lnTo>
                  <a:lnTo>
                    <a:pt x="1024" y="359"/>
                  </a:lnTo>
                  <a:lnTo>
                    <a:pt x="1026" y="382"/>
                  </a:lnTo>
                  <a:lnTo>
                    <a:pt x="1027" y="403"/>
                  </a:lnTo>
                  <a:lnTo>
                    <a:pt x="1025" y="440"/>
                  </a:lnTo>
                  <a:lnTo>
                    <a:pt x="1020" y="478"/>
                  </a:lnTo>
                  <a:lnTo>
                    <a:pt x="1012" y="515"/>
                  </a:lnTo>
                  <a:lnTo>
                    <a:pt x="998" y="552"/>
                  </a:lnTo>
                  <a:lnTo>
                    <a:pt x="982" y="588"/>
                  </a:lnTo>
                  <a:lnTo>
                    <a:pt x="961" y="622"/>
                  </a:lnTo>
                  <a:lnTo>
                    <a:pt x="935" y="655"/>
                  </a:lnTo>
                  <a:lnTo>
                    <a:pt x="921" y="671"/>
                  </a:lnTo>
                  <a:lnTo>
                    <a:pt x="906" y="689"/>
                  </a:lnTo>
                  <a:lnTo>
                    <a:pt x="887" y="706"/>
                  </a:lnTo>
                  <a:lnTo>
                    <a:pt x="866" y="724"/>
                  </a:lnTo>
                  <a:lnTo>
                    <a:pt x="843" y="741"/>
                  </a:lnTo>
                  <a:lnTo>
                    <a:pt x="817" y="759"/>
                  </a:lnTo>
                  <a:lnTo>
                    <a:pt x="788" y="774"/>
                  </a:lnTo>
                  <a:lnTo>
                    <a:pt x="756" y="788"/>
                  </a:lnTo>
                  <a:lnTo>
                    <a:pt x="721" y="800"/>
                  </a:lnTo>
                  <a:lnTo>
                    <a:pt x="682" y="809"/>
                  </a:lnTo>
                  <a:lnTo>
                    <a:pt x="639" y="816"/>
                  </a:lnTo>
                  <a:lnTo>
                    <a:pt x="586" y="821"/>
                  </a:lnTo>
                  <a:lnTo>
                    <a:pt x="537" y="825"/>
                  </a:lnTo>
                  <a:lnTo>
                    <a:pt x="495" y="826"/>
                  </a:lnTo>
                  <a:lnTo>
                    <a:pt x="458" y="825"/>
                  </a:lnTo>
                  <a:lnTo>
                    <a:pt x="427" y="822"/>
                  </a:lnTo>
                  <a:lnTo>
                    <a:pt x="402" y="820"/>
                  </a:lnTo>
                  <a:lnTo>
                    <a:pt x="402" y="733"/>
                  </a:lnTo>
                  <a:lnTo>
                    <a:pt x="424" y="735"/>
                  </a:lnTo>
                  <a:lnTo>
                    <a:pt x="452" y="737"/>
                  </a:lnTo>
                  <a:lnTo>
                    <a:pt x="485" y="737"/>
                  </a:lnTo>
                  <a:lnTo>
                    <a:pt x="521" y="735"/>
                  </a:lnTo>
                  <a:lnTo>
                    <a:pt x="555" y="730"/>
                  </a:lnTo>
                  <a:lnTo>
                    <a:pt x="587" y="721"/>
                  </a:lnTo>
                  <a:lnTo>
                    <a:pt x="615" y="709"/>
                  </a:lnTo>
                  <a:lnTo>
                    <a:pt x="641" y="695"/>
                  </a:lnTo>
                  <a:lnTo>
                    <a:pt x="666" y="678"/>
                  </a:lnTo>
                  <a:lnTo>
                    <a:pt x="687" y="660"/>
                  </a:lnTo>
                  <a:lnTo>
                    <a:pt x="707" y="641"/>
                  </a:lnTo>
                  <a:lnTo>
                    <a:pt x="724" y="622"/>
                  </a:lnTo>
                  <a:lnTo>
                    <a:pt x="748" y="589"/>
                  </a:lnTo>
                  <a:lnTo>
                    <a:pt x="766" y="556"/>
                  </a:lnTo>
                  <a:lnTo>
                    <a:pt x="778" y="525"/>
                  </a:lnTo>
                  <a:lnTo>
                    <a:pt x="786" y="494"/>
                  </a:lnTo>
                  <a:lnTo>
                    <a:pt x="790" y="464"/>
                  </a:lnTo>
                  <a:lnTo>
                    <a:pt x="792" y="437"/>
                  </a:lnTo>
                  <a:lnTo>
                    <a:pt x="486" y="437"/>
                  </a:lnTo>
                  <a:lnTo>
                    <a:pt x="486" y="350"/>
                  </a:lnTo>
                  <a:lnTo>
                    <a:pt x="790" y="350"/>
                  </a:lnTo>
                  <a:lnTo>
                    <a:pt x="783" y="316"/>
                  </a:lnTo>
                  <a:lnTo>
                    <a:pt x="774" y="285"/>
                  </a:lnTo>
                  <a:lnTo>
                    <a:pt x="760" y="257"/>
                  </a:lnTo>
                  <a:lnTo>
                    <a:pt x="744" y="229"/>
                  </a:lnTo>
                  <a:lnTo>
                    <a:pt x="723" y="203"/>
                  </a:lnTo>
                  <a:lnTo>
                    <a:pt x="700" y="176"/>
                  </a:lnTo>
                  <a:lnTo>
                    <a:pt x="673" y="155"/>
                  </a:lnTo>
                  <a:lnTo>
                    <a:pt x="646" y="138"/>
                  </a:lnTo>
                  <a:lnTo>
                    <a:pt x="619" y="125"/>
                  </a:lnTo>
                  <a:lnTo>
                    <a:pt x="591" y="116"/>
                  </a:lnTo>
                  <a:lnTo>
                    <a:pt x="564" y="109"/>
                  </a:lnTo>
                  <a:lnTo>
                    <a:pt x="537" y="104"/>
                  </a:lnTo>
                  <a:lnTo>
                    <a:pt x="513" y="102"/>
                  </a:lnTo>
                  <a:lnTo>
                    <a:pt x="490" y="101"/>
                  </a:lnTo>
                  <a:lnTo>
                    <a:pt x="52" y="10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Freeform 7"/>
            <p:cNvSpPr>
              <a:spLocks noEditPoints="1"/>
            </p:cNvSpPr>
            <p:nvPr/>
          </p:nvSpPr>
          <p:spPr bwMode="auto">
            <a:xfrm>
              <a:off x="349" y="1241"/>
              <a:ext cx="443" cy="442"/>
            </a:xfrm>
            <a:custGeom>
              <a:avLst/>
              <a:gdLst>
                <a:gd name="T0" fmla="*/ 1259 w 3095"/>
                <a:gd name="T1" fmla="*/ 87 h 3094"/>
                <a:gd name="T2" fmla="*/ 906 w 3095"/>
                <a:gd name="T3" fmla="*/ 204 h 3094"/>
                <a:gd name="T4" fmla="*/ 597 w 3095"/>
                <a:gd name="T5" fmla="*/ 401 h 3094"/>
                <a:gd name="T6" fmla="*/ 347 w 3095"/>
                <a:gd name="T7" fmla="*/ 668 h 3094"/>
                <a:gd name="T8" fmla="*/ 168 w 3095"/>
                <a:gd name="T9" fmla="*/ 989 h 3094"/>
                <a:gd name="T10" fmla="*/ 72 w 3095"/>
                <a:gd name="T11" fmla="*/ 1352 h 3094"/>
                <a:gd name="T12" fmla="*/ 72 w 3095"/>
                <a:gd name="T13" fmla="*/ 1741 h 3094"/>
                <a:gd name="T14" fmla="*/ 168 w 3095"/>
                <a:gd name="T15" fmla="*/ 2104 h 3094"/>
                <a:gd name="T16" fmla="*/ 347 w 3095"/>
                <a:gd name="T17" fmla="*/ 2425 h 3094"/>
                <a:gd name="T18" fmla="*/ 597 w 3095"/>
                <a:gd name="T19" fmla="*/ 2692 h 3094"/>
                <a:gd name="T20" fmla="*/ 906 w 3095"/>
                <a:gd name="T21" fmla="*/ 2889 h 3094"/>
                <a:gd name="T22" fmla="*/ 1259 w 3095"/>
                <a:gd name="T23" fmla="*/ 3006 h 3094"/>
                <a:gd name="T24" fmla="*/ 1645 w 3095"/>
                <a:gd name="T25" fmla="*/ 3031 h 3094"/>
                <a:gd name="T26" fmla="*/ 2018 w 3095"/>
                <a:gd name="T27" fmla="*/ 2959 h 3094"/>
                <a:gd name="T28" fmla="*/ 2351 w 3095"/>
                <a:gd name="T29" fmla="*/ 2800 h 3094"/>
                <a:gd name="T30" fmla="*/ 2632 w 3095"/>
                <a:gd name="T31" fmla="*/ 2566 h 3094"/>
                <a:gd name="T32" fmla="*/ 2848 w 3095"/>
                <a:gd name="T33" fmla="*/ 2271 h 3094"/>
                <a:gd name="T34" fmla="*/ 2987 w 3095"/>
                <a:gd name="T35" fmla="*/ 1927 h 3094"/>
                <a:gd name="T36" fmla="*/ 3035 w 3095"/>
                <a:gd name="T37" fmla="*/ 1545 h 3094"/>
                <a:gd name="T38" fmla="*/ 2987 w 3095"/>
                <a:gd name="T39" fmla="*/ 1166 h 3094"/>
                <a:gd name="T40" fmla="*/ 2848 w 3095"/>
                <a:gd name="T41" fmla="*/ 822 h 3094"/>
                <a:gd name="T42" fmla="*/ 2632 w 3095"/>
                <a:gd name="T43" fmla="*/ 527 h 3094"/>
                <a:gd name="T44" fmla="*/ 2351 w 3095"/>
                <a:gd name="T45" fmla="*/ 293 h 3094"/>
                <a:gd name="T46" fmla="*/ 2018 w 3095"/>
                <a:gd name="T47" fmla="*/ 134 h 3094"/>
                <a:gd name="T48" fmla="*/ 1645 w 3095"/>
                <a:gd name="T49" fmla="*/ 62 h 3094"/>
                <a:gd name="T50" fmla="*/ 1749 w 3095"/>
                <a:gd name="T51" fmla="*/ 13 h 3094"/>
                <a:gd name="T52" fmla="*/ 2128 w 3095"/>
                <a:gd name="T53" fmla="*/ 112 h 3094"/>
                <a:gd name="T54" fmla="*/ 2461 w 3095"/>
                <a:gd name="T55" fmla="*/ 299 h 3094"/>
                <a:gd name="T56" fmla="*/ 2738 w 3095"/>
                <a:gd name="T57" fmla="*/ 558 h 3094"/>
                <a:gd name="T58" fmla="*/ 2944 w 3095"/>
                <a:gd name="T59" fmla="*/ 879 h 3094"/>
                <a:gd name="T60" fmla="*/ 3065 w 3095"/>
                <a:gd name="T61" fmla="*/ 1247 h 3094"/>
                <a:gd name="T62" fmla="*/ 3091 w 3095"/>
                <a:gd name="T63" fmla="*/ 1648 h 3094"/>
                <a:gd name="T64" fmla="*/ 3016 w 3095"/>
                <a:gd name="T65" fmla="*/ 2035 h 3094"/>
                <a:gd name="T66" fmla="*/ 2850 w 3095"/>
                <a:gd name="T67" fmla="*/ 2381 h 3094"/>
                <a:gd name="T68" fmla="*/ 2607 w 3095"/>
                <a:gd name="T69" fmla="*/ 2673 h 3094"/>
                <a:gd name="T70" fmla="*/ 2301 w 3095"/>
                <a:gd name="T71" fmla="*/ 2898 h 3094"/>
                <a:gd name="T72" fmla="*/ 1943 w 3095"/>
                <a:gd name="T73" fmla="*/ 3042 h 3094"/>
                <a:gd name="T74" fmla="*/ 1548 w 3095"/>
                <a:gd name="T75" fmla="*/ 3094 h 3094"/>
                <a:gd name="T76" fmla="*/ 1152 w 3095"/>
                <a:gd name="T77" fmla="*/ 3042 h 3094"/>
                <a:gd name="T78" fmla="*/ 794 w 3095"/>
                <a:gd name="T79" fmla="*/ 2898 h 3094"/>
                <a:gd name="T80" fmla="*/ 488 w 3095"/>
                <a:gd name="T81" fmla="*/ 2673 h 3094"/>
                <a:gd name="T82" fmla="*/ 245 w 3095"/>
                <a:gd name="T83" fmla="*/ 2381 h 3094"/>
                <a:gd name="T84" fmla="*/ 79 w 3095"/>
                <a:gd name="T85" fmla="*/ 2035 h 3094"/>
                <a:gd name="T86" fmla="*/ 4 w 3095"/>
                <a:gd name="T87" fmla="*/ 1648 h 3094"/>
                <a:gd name="T88" fmla="*/ 30 w 3095"/>
                <a:gd name="T89" fmla="*/ 1247 h 3094"/>
                <a:gd name="T90" fmla="*/ 151 w 3095"/>
                <a:gd name="T91" fmla="*/ 879 h 3094"/>
                <a:gd name="T92" fmla="*/ 357 w 3095"/>
                <a:gd name="T93" fmla="*/ 558 h 3094"/>
                <a:gd name="T94" fmla="*/ 634 w 3095"/>
                <a:gd name="T95" fmla="*/ 299 h 3094"/>
                <a:gd name="T96" fmla="*/ 967 w 3095"/>
                <a:gd name="T97" fmla="*/ 112 h 3094"/>
                <a:gd name="T98" fmla="*/ 1346 w 3095"/>
                <a:gd name="T99" fmla="*/ 1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5" h="3094">
                  <a:moveTo>
                    <a:pt x="1548" y="59"/>
                  </a:moveTo>
                  <a:lnTo>
                    <a:pt x="1450" y="62"/>
                  </a:lnTo>
                  <a:lnTo>
                    <a:pt x="1354" y="71"/>
                  </a:lnTo>
                  <a:lnTo>
                    <a:pt x="1259" y="87"/>
                  </a:lnTo>
                  <a:lnTo>
                    <a:pt x="1167" y="107"/>
                  </a:lnTo>
                  <a:lnTo>
                    <a:pt x="1077" y="134"/>
                  </a:lnTo>
                  <a:lnTo>
                    <a:pt x="990" y="167"/>
                  </a:lnTo>
                  <a:lnTo>
                    <a:pt x="906" y="204"/>
                  </a:lnTo>
                  <a:lnTo>
                    <a:pt x="823" y="246"/>
                  </a:lnTo>
                  <a:lnTo>
                    <a:pt x="744" y="293"/>
                  </a:lnTo>
                  <a:lnTo>
                    <a:pt x="669" y="346"/>
                  </a:lnTo>
                  <a:lnTo>
                    <a:pt x="597" y="401"/>
                  </a:lnTo>
                  <a:lnTo>
                    <a:pt x="528" y="462"/>
                  </a:lnTo>
                  <a:lnTo>
                    <a:pt x="463" y="527"/>
                  </a:lnTo>
                  <a:lnTo>
                    <a:pt x="402" y="596"/>
                  </a:lnTo>
                  <a:lnTo>
                    <a:pt x="347" y="668"/>
                  </a:lnTo>
                  <a:lnTo>
                    <a:pt x="294" y="743"/>
                  </a:lnTo>
                  <a:lnTo>
                    <a:pt x="247" y="822"/>
                  </a:lnTo>
                  <a:lnTo>
                    <a:pt x="205" y="904"/>
                  </a:lnTo>
                  <a:lnTo>
                    <a:pt x="168" y="989"/>
                  </a:lnTo>
                  <a:lnTo>
                    <a:pt x="135" y="1076"/>
                  </a:lnTo>
                  <a:lnTo>
                    <a:pt x="108" y="1166"/>
                  </a:lnTo>
                  <a:lnTo>
                    <a:pt x="88" y="1258"/>
                  </a:lnTo>
                  <a:lnTo>
                    <a:pt x="72" y="1352"/>
                  </a:lnTo>
                  <a:lnTo>
                    <a:pt x="63" y="1449"/>
                  </a:lnTo>
                  <a:lnTo>
                    <a:pt x="60" y="1545"/>
                  </a:lnTo>
                  <a:lnTo>
                    <a:pt x="63" y="1644"/>
                  </a:lnTo>
                  <a:lnTo>
                    <a:pt x="72" y="1741"/>
                  </a:lnTo>
                  <a:lnTo>
                    <a:pt x="88" y="1835"/>
                  </a:lnTo>
                  <a:lnTo>
                    <a:pt x="108" y="1927"/>
                  </a:lnTo>
                  <a:lnTo>
                    <a:pt x="135" y="2017"/>
                  </a:lnTo>
                  <a:lnTo>
                    <a:pt x="168" y="2104"/>
                  </a:lnTo>
                  <a:lnTo>
                    <a:pt x="205" y="2189"/>
                  </a:lnTo>
                  <a:lnTo>
                    <a:pt x="247" y="2271"/>
                  </a:lnTo>
                  <a:lnTo>
                    <a:pt x="294" y="2350"/>
                  </a:lnTo>
                  <a:lnTo>
                    <a:pt x="347" y="2425"/>
                  </a:lnTo>
                  <a:lnTo>
                    <a:pt x="402" y="2497"/>
                  </a:lnTo>
                  <a:lnTo>
                    <a:pt x="463" y="2566"/>
                  </a:lnTo>
                  <a:lnTo>
                    <a:pt x="528" y="2631"/>
                  </a:lnTo>
                  <a:lnTo>
                    <a:pt x="597" y="2692"/>
                  </a:lnTo>
                  <a:lnTo>
                    <a:pt x="669" y="2747"/>
                  </a:lnTo>
                  <a:lnTo>
                    <a:pt x="744" y="2800"/>
                  </a:lnTo>
                  <a:lnTo>
                    <a:pt x="823" y="2847"/>
                  </a:lnTo>
                  <a:lnTo>
                    <a:pt x="906" y="2889"/>
                  </a:lnTo>
                  <a:lnTo>
                    <a:pt x="990" y="2926"/>
                  </a:lnTo>
                  <a:lnTo>
                    <a:pt x="1077" y="2959"/>
                  </a:lnTo>
                  <a:lnTo>
                    <a:pt x="1167" y="2986"/>
                  </a:lnTo>
                  <a:lnTo>
                    <a:pt x="1259" y="3006"/>
                  </a:lnTo>
                  <a:lnTo>
                    <a:pt x="1354" y="3022"/>
                  </a:lnTo>
                  <a:lnTo>
                    <a:pt x="1450" y="3031"/>
                  </a:lnTo>
                  <a:lnTo>
                    <a:pt x="1548" y="3034"/>
                  </a:lnTo>
                  <a:lnTo>
                    <a:pt x="1645" y="3031"/>
                  </a:lnTo>
                  <a:lnTo>
                    <a:pt x="1742" y="3022"/>
                  </a:lnTo>
                  <a:lnTo>
                    <a:pt x="1836" y="3006"/>
                  </a:lnTo>
                  <a:lnTo>
                    <a:pt x="1928" y="2986"/>
                  </a:lnTo>
                  <a:lnTo>
                    <a:pt x="2018" y="2959"/>
                  </a:lnTo>
                  <a:lnTo>
                    <a:pt x="2105" y="2926"/>
                  </a:lnTo>
                  <a:lnTo>
                    <a:pt x="2190" y="2889"/>
                  </a:lnTo>
                  <a:lnTo>
                    <a:pt x="2272" y="2847"/>
                  </a:lnTo>
                  <a:lnTo>
                    <a:pt x="2351" y="2800"/>
                  </a:lnTo>
                  <a:lnTo>
                    <a:pt x="2426" y="2747"/>
                  </a:lnTo>
                  <a:lnTo>
                    <a:pt x="2498" y="2692"/>
                  </a:lnTo>
                  <a:lnTo>
                    <a:pt x="2567" y="2631"/>
                  </a:lnTo>
                  <a:lnTo>
                    <a:pt x="2632" y="2566"/>
                  </a:lnTo>
                  <a:lnTo>
                    <a:pt x="2693" y="2497"/>
                  </a:lnTo>
                  <a:lnTo>
                    <a:pt x="2748" y="2425"/>
                  </a:lnTo>
                  <a:lnTo>
                    <a:pt x="2801" y="2350"/>
                  </a:lnTo>
                  <a:lnTo>
                    <a:pt x="2848" y="2271"/>
                  </a:lnTo>
                  <a:lnTo>
                    <a:pt x="2890" y="2189"/>
                  </a:lnTo>
                  <a:lnTo>
                    <a:pt x="2927" y="2104"/>
                  </a:lnTo>
                  <a:lnTo>
                    <a:pt x="2960" y="2017"/>
                  </a:lnTo>
                  <a:lnTo>
                    <a:pt x="2987" y="1927"/>
                  </a:lnTo>
                  <a:lnTo>
                    <a:pt x="3007" y="1835"/>
                  </a:lnTo>
                  <a:lnTo>
                    <a:pt x="3023" y="1741"/>
                  </a:lnTo>
                  <a:lnTo>
                    <a:pt x="3032" y="1644"/>
                  </a:lnTo>
                  <a:lnTo>
                    <a:pt x="3035" y="1545"/>
                  </a:lnTo>
                  <a:lnTo>
                    <a:pt x="3032" y="1449"/>
                  </a:lnTo>
                  <a:lnTo>
                    <a:pt x="3023" y="1352"/>
                  </a:lnTo>
                  <a:lnTo>
                    <a:pt x="3007" y="1258"/>
                  </a:lnTo>
                  <a:lnTo>
                    <a:pt x="2987" y="1166"/>
                  </a:lnTo>
                  <a:lnTo>
                    <a:pt x="2960" y="1076"/>
                  </a:lnTo>
                  <a:lnTo>
                    <a:pt x="2927" y="989"/>
                  </a:lnTo>
                  <a:lnTo>
                    <a:pt x="2890" y="904"/>
                  </a:lnTo>
                  <a:lnTo>
                    <a:pt x="2848" y="822"/>
                  </a:lnTo>
                  <a:lnTo>
                    <a:pt x="2801" y="743"/>
                  </a:lnTo>
                  <a:lnTo>
                    <a:pt x="2748" y="668"/>
                  </a:lnTo>
                  <a:lnTo>
                    <a:pt x="2693" y="596"/>
                  </a:lnTo>
                  <a:lnTo>
                    <a:pt x="2632" y="527"/>
                  </a:lnTo>
                  <a:lnTo>
                    <a:pt x="2567" y="462"/>
                  </a:lnTo>
                  <a:lnTo>
                    <a:pt x="2498" y="401"/>
                  </a:lnTo>
                  <a:lnTo>
                    <a:pt x="2426" y="346"/>
                  </a:lnTo>
                  <a:lnTo>
                    <a:pt x="2351" y="293"/>
                  </a:lnTo>
                  <a:lnTo>
                    <a:pt x="2272" y="246"/>
                  </a:lnTo>
                  <a:lnTo>
                    <a:pt x="2190" y="204"/>
                  </a:lnTo>
                  <a:lnTo>
                    <a:pt x="2105" y="167"/>
                  </a:lnTo>
                  <a:lnTo>
                    <a:pt x="2018" y="134"/>
                  </a:lnTo>
                  <a:lnTo>
                    <a:pt x="1928" y="107"/>
                  </a:lnTo>
                  <a:lnTo>
                    <a:pt x="1836" y="87"/>
                  </a:lnTo>
                  <a:lnTo>
                    <a:pt x="1742" y="71"/>
                  </a:lnTo>
                  <a:lnTo>
                    <a:pt x="1645" y="62"/>
                  </a:lnTo>
                  <a:lnTo>
                    <a:pt x="1548" y="59"/>
                  </a:lnTo>
                  <a:close/>
                  <a:moveTo>
                    <a:pt x="1548" y="0"/>
                  </a:moveTo>
                  <a:lnTo>
                    <a:pt x="1649" y="3"/>
                  </a:lnTo>
                  <a:lnTo>
                    <a:pt x="1749" y="13"/>
                  </a:lnTo>
                  <a:lnTo>
                    <a:pt x="1847" y="29"/>
                  </a:lnTo>
                  <a:lnTo>
                    <a:pt x="1943" y="51"/>
                  </a:lnTo>
                  <a:lnTo>
                    <a:pt x="2036" y="78"/>
                  </a:lnTo>
                  <a:lnTo>
                    <a:pt x="2128" y="112"/>
                  </a:lnTo>
                  <a:lnTo>
                    <a:pt x="2215" y="151"/>
                  </a:lnTo>
                  <a:lnTo>
                    <a:pt x="2301" y="195"/>
                  </a:lnTo>
                  <a:lnTo>
                    <a:pt x="2383" y="244"/>
                  </a:lnTo>
                  <a:lnTo>
                    <a:pt x="2461" y="299"/>
                  </a:lnTo>
                  <a:lnTo>
                    <a:pt x="2536" y="357"/>
                  </a:lnTo>
                  <a:lnTo>
                    <a:pt x="2607" y="420"/>
                  </a:lnTo>
                  <a:lnTo>
                    <a:pt x="2674" y="487"/>
                  </a:lnTo>
                  <a:lnTo>
                    <a:pt x="2738" y="558"/>
                  </a:lnTo>
                  <a:lnTo>
                    <a:pt x="2795" y="633"/>
                  </a:lnTo>
                  <a:lnTo>
                    <a:pt x="2850" y="711"/>
                  </a:lnTo>
                  <a:lnTo>
                    <a:pt x="2899" y="793"/>
                  </a:lnTo>
                  <a:lnTo>
                    <a:pt x="2944" y="879"/>
                  </a:lnTo>
                  <a:lnTo>
                    <a:pt x="2982" y="966"/>
                  </a:lnTo>
                  <a:lnTo>
                    <a:pt x="3016" y="1058"/>
                  </a:lnTo>
                  <a:lnTo>
                    <a:pt x="3043" y="1151"/>
                  </a:lnTo>
                  <a:lnTo>
                    <a:pt x="3065" y="1247"/>
                  </a:lnTo>
                  <a:lnTo>
                    <a:pt x="3081" y="1345"/>
                  </a:lnTo>
                  <a:lnTo>
                    <a:pt x="3091" y="1445"/>
                  </a:lnTo>
                  <a:lnTo>
                    <a:pt x="3095" y="1545"/>
                  </a:lnTo>
                  <a:lnTo>
                    <a:pt x="3091" y="1648"/>
                  </a:lnTo>
                  <a:lnTo>
                    <a:pt x="3081" y="1748"/>
                  </a:lnTo>
                  <a:lnTo>
                    <a:pt x="3065" y="1846"/>
                  </a:lnTo>
                  <a:lnTo>
                    <a:pt x="3043" y="1942"/>
                  </a:lnTo>
                  <a:lnTo>
                    <a:pt x="3016" y="2035"/>
                  </a:lnTo>
                  <a:lnTo>
                    <a:pt x="2982" y="2126"/>
                  </a:lnTo>
                  <a:lnTo>
                    <a:pt x="2944" y="2214"/>
                  </a:lnTo>
                  <a:lnTo>
                    <a:pt x="2899" y="2300"/>
                  </a:lnTo>
                  <a:lnTo>
                    <a:pt x="2850" y="2381"/>
                  </a:lnTo>
                  <a:lnTo>
                    <a:pt x="2795" y="2460"/>
                  </a:lnTo>
                  <a:lnTo>
                    <a:pt x="2738" y="2535"/>
                  </a:lnTo>
                  <a:lnTo>
                    <a:pt x="2674" y="2606"/>
                  </a:lnTo>
                  <a:lnTo>
                    <a:pt x="2607" y="2673"/>
                  </a:lnTo>
                  <a:lnTo>
                    <a:pt x="2536" y="2736"/>
                  </a:lnTo>
                  <a:lnTo>
                    <a:pt x="2461" y="2794"/>
                  </a:lnTo>
                  <a:lnTo>
                    <a:pt x="2383" y="2849"/>
                  </a:lnTo>
                  <a:lnTo>
                    <a:pt x="2301" y="2898"/>
                  </a:lnTo>
                  <a:lnTo>
                    <a:pt x="2215" y="2942"/>
                  </a:lnTo>
                  <a:lnTo>
                    <a:pt x="2128" y="2981"/>
                  </a:lnTo>
                  <a:lnTo>
                    <a:pt x="2036" y="3015"/>
                  </a:lnTo>
                  <a:lnTo>
                    <a:pt x="1943" y="3042"/>
                  </a:lnTo>
                  <a:lnTo>
                    <a:pt x="1847" y="3064"/>
                  </a:lnTo>
                  <a:lnTo>
                    <a:pt x="1749" y="3080"/>
                  </a:lnTo>
                  <a:lnTo>
                    <a:pt x="1649" y="3090"/>
                  </a:lnTo>
                  <a:lnTo>
                    <a:pt x="1548" y="3094"/>
                  </a:lnTo>
                  <a:lnTo>
                    <a:pt x="1446" y="3090"/>
                  </a:lnTo>
                  <a:lnTo>
                    <a:pt x="1346" y="3080"/>
                  </a:lnTo>
                  <a:lnTo>
                    <a:pt x="1248" y="3064"/>
                  </a:lnTo>
                  <a:lnTo>
                    <a:pt x="1152" y="3042"/>
                  </a:lnTo>
                  <a:lnTo>
                    <a:pt x="1059" y="3015"/>
                  </a:lnTo>
                  <a:lnTo>
                    <a:pt x="967" y="2981"/>
                  </a:lnTo>
                  <a:lnTo>
                    <a:pt x="880" y="2942"/>
                  </a:lnTo>
                  <a:lnTo>
                    <a:pt x="794" y="2898"/>
                  </a:lnTo>
                  <a:lnTo>
                    <a:pt x="712" y="2849"/>
                  </a:lnTo>
                  <a:lnTo>
                    <a:pt x="634" y="2794"/>
                  </a:lnTo>
                  <a:lnTo>
                    <a:pt x="559" y="2736"/>
                  </a:lnTo>
                  <a:lnTo>
                    <a:pt x="488" y="2673"/>
                  </a:lnTo>
                  <a:lnTo>
                    <a:pt x="421" y="2606"/>
                  </a:lnTo>
                  <a:lnTo>
                    <a:pt x="357" y="2535"/>
                  </a:lnTo>
                  <a:lnTo>
                    <a:pt x="300" y="2460"/>
                  </a:lnTo>
                  <a:lnTo>
                    <a:pt x="245" y="2381"/>
                  </a:lnTo>
                  <a:lnTo>
                    <a:pt x="196" y="2300"/>
                  </a:lnTo>
                  <a:lnTo>
                    <a:pt x="151" y="2214"/>
                  </a:lnTo>
                  <a:lnTo>
                    <a:pt x="113" y="2126"/>
                  </a:lnTo>
                  <a:lnTo>
                    <a:pt x="79" y="2035"/>
                  </a:lnTo>
                  <a:lnTo>
                    <a:pt x="52" y="1942"/>
                  </a:lnTo>
                  <a:lnTo>
                    <a:pt x="30" y="1846"/>
                  </a:lnTo>
                  <a:lnTo>
                    <a:pt x="14" y="1748"/>
                  </a:lnTo>
                  <a:lnTo>
                    <a:pt x="4" y="1648"/>
                  </a:lnTo>
                  <a:lnTo>
                    <a:pt x="0" y="1545"/>
                  </a:lnTo>
                  <a:lnTo>
                    <a:pt x="4" y="1445"/>
                  </a:lnTo>
                  <a:lnTo>
                    <a:pt x="14" y="1345"/>
                  </a:lnTo>
                  <a:lnTo>
                    <a:pt x="30" y="1247"/>
                  </a:lnTo>
                  <a:lnTo>
                    <a:pt x="52" y="1151"/>
                  </a:lnTo>
                  <a:lnTo>
                    <a:pt x="79" y="1058"/>
                  </a:lnTo>
                  <a:lnTo>
                    <a:pt x="113" y="966"/>
                  </a:lnTo>
                  <a:lnTo>
                    <a:pt x="151" y="879"/>
                  </a:lnTo>
                  <a:lnTo>
                    <a:pt x="196" y="793"/>
                  </a:lnTo>
                  <a:lnTo>
                    <a:pt x="245" y="711"/>
                  </a:lnTo>
                  <a:lnTo>
                    <a:pt x="300" y="633"/>
                  </a:lnTo>
                  <a:lnTo>
                    <a:pt x="357" y="558"/>
                  </a:lnTo>
                  <a:lnTo>
                    <a:pt x="421" y="487"/>
                  </a:lnTo>
                  <a:lnTo>
                    <a:pt x="488" y="420"/>
                  </a:lnTo>
                  <a:lnTo>
                    <a:pt x="559" y="357"/>
                  </a:lnTo>
                  <a:lnTo>
                    <a:pt x="634" y="299"/>
                  </a:lnTo>
                  <a:lnTo>
                    <a:pt x="712" y="244"/>
                  </a:lnTo>
                  <a:lnTo>
                    <a:pt x="794" y="195"/>
                  </a:lnTo>
                  <a:lnTo>
                    <a:pt x="880" y="151"/>
                  </a:lnTo>
                  <a:lnTo>
                    <a:pt x="967" y="112"/>
                  </a:lnTo>
                  <a:lnTo>
                    <a:pt x="1059" y="78"/>
                  </a:lnTo>
                  <a:lnTo>
                    <a:pt x="1152" y="51"/>
                  </a:lnTo>
                  <a:lnTo>
                    <a:pt x="1248" y="29"/>
                  </a:lnTo>
                  <a:lnTo>
                    <a:pt x="1346" y="13"/>
                  </a:lnTo>
                  <a:lnTo>
                    <a:pt x="1446" y="3"/>
                  </a:lnTo>
                  <a:lnTo>
                    <a:pt x="154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 name="Freeform 8"/>
            <p:cNvSpPr>
              <a:spLocks noEditPoints="1"/>
            </p:cNvSpPr>
            <p:nvPr/>
          </p:nvSpPr>
          <p:spPr bwMode="auto">
            <a:xfrm>
              <a:off x="383" y="1274"/>
              <a:ext cx="375" cy="375"/>
            </a:xfrm>
            <a:custGeom>
              <a:avLst/>
              <a:gdLst>
                <a:gd name="T0" fmla="*/ 1134 w 2621"/>
                <a:gd name="T1" fmla="*/ 70 h 2621"/>
                <a:gd name="T2" fmla="*/ 883 w 2621"/>
                <a:gd name="T3" fmla="*/ 133 h 2621"/>
                <a:gd name="T4" fmla="*/ 654 w 2621"/>
                <a:gd name="T5" fmla="*/ 244 h 2621"/>
                <a:gd name="T6" fmla="*/ 455 w 2621"/>
                <a:gd name="T7" fmla="*/ 396 h 2621"/>
                <a:gd name="T8" fmla="*/ 290 w 2621"/>
                <a:gd name="T9" fmla="*/ 584 h 2621"/>
                <a:gd name="T10" fmla="*/ 164 w 2621"/>
                <a:gd name="T11" fmla="*/ 803 h 2621"/>
                <a:gd name="T12" fmla="*/ 85 w 2621"/>
                <a:gd name="T13" fmla="*/ 1047 h 2621"/>
                <a:gd name="T14" fmla="*/ 57 w 2621"/>
                <a:gd name="T15" fmla="*/ 1309 h 2621"/>
                <a:gd name="T16" fmla="*/ 85 w 2621"/>
                <a:gd name="T17" fmla="*/ 1574 h 2621"/>
                <a:gd name="T18" fmla="*/ 164 w 2621"/>
                <a:gd name="T19" fmla="*/ 1818 h 2621"/>
                <a:gd name="T20" fmla="*/ 290 w 2621"/>
                <a:gd name="T21" fmla="*/ 2037 h 2621"/>
                <a:gd name="T22" fmla="*/ 455 w 2621"/>
                <a:gd name="T23" fmla="*/ 2225 h 2621"/>
                <a:gd name="T24" fmla="*/ 654 w 2621"/>
                <a:gd name="T25" fmla="*/ 2377 h 2621"/>
                <a:gd name="T26" fmla="*/ 883 w 2621"/>
                <a:gd name="T27" fmla="*/ 2488 h 2621"/>
                <a:gd name="T28" fmla="*/ 1134 w 2621"/>
                <a:gd name="T29" fmla="*/ 2551 h 2621"/>
                <a:gd name="T30" fmla="*/ 1400 w 2621"/>
                <a:gd name="T31" fmla="*/ 2560 h 2621"/>
                <a:gd name="T32" fmla="*/ 1657 w 2621"/>
                <a:gd name="T33" fmla="*/ 2515 h 2621"/>
                <a:gd name="T34" fmla="*/ 1894 w 2621"/>
                <a:gd name="T35" fmla="*/ 2420 h 2621"/>
                <a:gd name="T36" fmla="*/ 2104 w 2621"/>
                <a:gd name="T37" fmla="*/ 2281 h 2621"/>
                <a:gd name="T38" fmla="*/ 2281 w 2621"/>
                <a:gd name="T39" fmla="*/ 2104 h 2621"/>
                <a:gd name="T40" fmla="*/ 2420 w 2621"/>
                <a:gd name="T41" fmla="*/ 1894 h 2621"/>
                <a:gd name="T42" fmla="*/ 2514 w 2621"/>
                <a:gd name="T43" fmla="*/ 1657 h 2621"/>
                <a:gd name="T44" fmla="*/ 2560 w 2621"/>
                <a:gd name="T45" fmla="*/ 1400 h 2621"/>
                <a:gd name="T46" fmla="*/ 2551 w 2621"/>
                <a:gd name="T47" fmla="*/ 1134 h 2621"/>
                <a:gd name="T48" fmla="*/ 2488 w 2621"/>
                <a:gd name="T49" fmla="*/ 883 h 2621"/>
                <a:gd name="T50" fmla="*/ 2377 w 2621"/>
                <a:gd name="T51" fmla="*/ 654 h 2621"/>
                <a:gd name="T52" fmla="*/ 2225 w 2621"/>
                <a:gd name="T53" fmla="*/ 455 h 2621"/>
                <a:gd name="T54" fmla="*/ 2037 w 2621"/>
                <a:gd name="T55" fmla="*/ 290 h 2621"/>
                <a:gd name="T56" fmla="*/ 1818 w 2621"/>
                <a:gd name="T57" fmla="*/ 164 h 2621"/>
                <a:gd name="T58" fmla="*/ 1574 w 2621"/>
                <a:gd name="T59" fmla="*/ 85 h 2621"/>
                <a:gd name="T60" fmla="*/ 1311 w 2621"/>
                <a:gd name="T61" fmla="*/ 57 h 2621"/>
                <a:gd name="T62" fmla="*/ 1496 w 2621"/>
                <a:gd name="T63" fmla="*/ 12 h 2621"/>
                <a:gd name="T64" fmla="*/ 1758 w 2621"/>
                <a:gd name="T65" fmla="*/ 78 h 2621"/>
                <a:gd name="T66" fmla="*/ 1997 w 2621"/>
                <a:gd name="T67" fmla="*/ 193 h 2621"/>
                <a:gd name="T68" fmla="*/ 2206 w 2621"/>
                <a:gd name="T69" fmla="*/ 353 h 2621"/>
                <a:gd name="T70" fmla="*/ 2378 w 2621"/>
                <a:gd name="T71" fmla="*/ 550 h 2621"/>
                <a:gd name="T72" fmla="*/ 2509 w 2621"/>
                <a:gd name="T73" fmla="*/ 780 h 2621"/>
                <a:gd name="T74" fmla="*/ 2592 w 2621"/>
                <a:gd name="T75" fmla="*/ 1035 h 2621"/>
                <a:gd name="T76" fmla="*/ 2621 w 2621"/>
                <a:gd name="T77" fmla="*/ 1309 h 2621"/>
                <a:gd name="T78" fmla="*/ 2592 w 2621"/>
                <a:gd name="T79" fmla="*/ 1586 h 2621"/>
                <a:gd name="T80" fmla="*/ 2509 w 2621"/>
                <a:gd name="T81" fmla="*/ 1841 h 2621"/>
                <a:gd name="T82" fmla="*/ 2378 w 2621"/>
                <a:gd name="T83" fmla="*/ 2071 h 2621"/>
                <a:gd name="T84" fmla="*/ 2206 w 2621"/>
                <a:gd name="T85" fmla="*/ 2268 h 2621"/>
                <a:gd name="T86" fmla="*/ 1997 w 2621"/>
                <a:gd name="T87" fmla="*/ 2428 h 2621"/>
                <a:gd name="T88" fmla="*/ 1758 w 2621"/>
                <a:gd name="T89" fmla="*/ 2543 h 2621"/>
                <a:gd name="T90" fmla="*/ 1496 w 2621"/>
                <a:gd name="T91" fmla="*/ 2609 h 2621"/>
                <a:gd name="T92" fmla="*/ 1217 w 2621"/>
                <a:gd name="T93" fmla="*/ 2618 h 2621"/>
                <a:gd name="T94" fmla="*/ 947 w 2621"/>
                <a:gd name="T95" fmla="*/ 2571 h 2621"/>
                <a:gd name="T96" fmla="*/ 700 w 2621"/>
                <a:gd name="T97" fmla="*/ 2471 h 2621"/>
                <a:gd name="T98" fmla="*/ 481 w 2621"/>
                <a:gd name="T99" fmla="*/ 2326 h 2621"/>
                <a:gd name="T100" fmla="*/ 295 w 2621"/>
                <a:gd name="T101" fmla="*/ 2140 h 2621"/>
                <a:gd name="T102" fmla="*/ 150 w 2621"/>
                <a:gd name="T103" fmla="*/ 1921 h 2621"/>
                <a:gd name="T104" fmla="*/ 50 w 2621"/>
                <a:gd name="T105" fmla="*/ 1674 h 2621"/>
                <a:gd name="T106" fmla="*/ 3 w 2621"/>
                <a:gd name="T107" fmla="*/ 1404 h 2621"/>
                <a:gd name="T108" fmla="*/ 12 w 2621"/>
                <a:gd name="T109" fmla="*/ 1125 h 2621"/>
                <a:gd name="T110" fmla="*/ 78 w 2621"/>
                <a:gd name="T111" fmla="*/ 862 h 2621"/>
                <a:gd name="T112" fmla="*/ 193 w 2621"/>
                <a:gd name="T113" fmla="*/ 623 h 2621"/>
                <a:gd name="T114" fmla="*/ 353 w 2621"/>
                <a:gd name="T115" fmla="*/ 415 h 2621"/>
                <a:gd name="T116" fmla="*/ 550 w 2621"/>
                <a:gd name="T117" fmla="*/ 243 h 2621"/>
                <a:gd name="T118" fmla="*/ 780 w 2621"/>
                <a:gd name="T119" fmla="*/ 112 h 2621"/>
                <a:gd name="T120" fmla="*/ 1035 w 2621"/>
                <a:gd name="T121" fmla="*/ 29 h 2621"/>
                <a:gd name="T122" fmla="*/ 1311 w 2621"/>
                <a:gd name="T123" fmla="*/ 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1" h="2621">
                  <a:moveTo>
                    <a:pt x="1311" y="57"/>
                  </a:moveTo>
                  <a:lnTo>
                    <a:pt x="1221" y="61"/>
                  </a:lnTo>
                  <a:lnTo>
                    <a:pt x="1134" y="70"/>
                  </a:lnTo>
                  <a:lnTo>
                    <a:pt x="1047" y="85"/>
                  </a:lnTo>
                  <a:lnTo>
                    <a:pt x="964" y="107"/>
                  </a:lnTo>
                  <a:lnTo>
                    <a:pt x="883" y="133"/>
                  </a:lnTo>
                  <a:lnTo>
                    <a:pt x="803" y="164"/>
                  </a:lnTo>
                  <a:lnTo>
                    <a:pt x="727" y="201"/>
                  </a:lnTo>
                  <a:lnTo>
                    <a:pt x="654" y="244"/>
                  </a:lnTo>
                  <a:lnTo>
                    <a:pt x="584" y="290"/>
                  </a:lnTo>
                  <a:lnTo>
                    <a:pt x="517" y="340"/>
                  </a:lnTo>
                  <a:lnTo>
                    <a:pt x="455" y="396"/>
                  </a:lnTo>
                  <a:lnTo>
                    <a:pt x="396" y="455"/>
                  </a:lnTo>
                  <a:lnTo>
                    <a:pt x="340" y="517"/>
                  </a:lnTo>
                  <a:lnTo>
                    <a:pt x="290" y="584"/>
                  </a:lnTo>
                  <a:lnTo>
                    <a:pt x="244" y="654"/>
                  </a:lnTo>
                  <a:lnTo>
                    <a:pt x="201" y="727"/>
                  </a:lnTo>
                  <a:lnTo>
                    <a:pt x="164" y="803"/>
                  </a:lnTo>
                  <a:lnTo>
                    <a:pt x="133" y="883"/>
                  </a:lnTo>
                  <a:lnTo>
                    <a:pt x="107" y="964"/>
                  </a:lnTo>
                  <a:lnTo>
                    <a:pt x="85" y="1047"/>
                  </a:lnTo>
                  <a:lnTo>
                    <a:pt x="70" y="1134"/>
                  </a:lnTo>
                  <a:lnTo>
                    <a:pt x="61" y="1221"/>
                  </a:lnTo>
                  <a:lnTo>
                    <a:pt x="57" y="1309"/>
                  </a:lnTo>
                  <a:lnTo>
                    <a:pt x="61" y="1400"/>
                  </a:lnTo>
                  <a:lnTo>
                    <a:pt x="70" y="1487"/>
                  </a:lnTo>
                  <a:lnTo>
                    <a:pt x="85" y="1574"/>
                  </a:lnTo>
                  <a:lnTo>
                    <a:pt x="107" y="1657"/>
                  </a:lnTo>
                  <a:lnTo>
                    <a:pt x="133" y="1738"/>
                  </a:lnTo>
                  <a:lnTo>
                    <a:pt x="164" y="1818"/>
                  </a:lnTo>
                  <a:lnTo>
                    <a:pt x="201" y="1894"/>
                  </a:lnTo>
                  <a:lnTo>
                    <a:pt x="244" y="1967"/>
                  </a:lnTo>
                  <a:lnTo>
                    <a:pt x="290" y="2037"/>
                  </a:lnTo>
                  <a:lnTo>
                    <a:pt x="340" y="2104"/>
                  </a:lnTo>
                  <a:lnTo>
                    <a:pt x="396" y="2166"/>
                  </a:lnTo>
                  <a:lnTo>
                    <a:pt x="455" y="2225"/>
                  </a:lnTo>
                  <a:lnTo>
                    <a:pt x="517" y="2281"/>
                  </a:lnTo>
                  <a:lnTo>
                    <a:pt x="584" y="2331"/>
                  </a:lnTo>
                  <a:lnTo>
                    <a:pt x="654" y="2377"/>
                  </a:lnTo>
                  <a:lnTo>
                    <a:pt x="727" y="2420"/>
                  </a:lnTo>
                  <a:lnTo>
                    <a:pt x="803" y="2457"/>
                  </a:lnTo>
                  <a:lnTo>
                    <a:pt x="883" y="2488"/>
                  </a:lnTo>
                  <a:lnTo>
                    <a:pt x="964" y="2515"/>
                  </a:lnTo>
                  <a:lnTo>
                    <a:pt x="1047" y="2536"/>
                  </a:lnTo>
                  <a:lnTo>
                    <a:pt x="1134" y="2551"/>
                  </a:lnTo>
                  <a:lnTo>
                    <a:pt x="1221" y="2560"/>
                  </a:lnTo>
                  <a:lnTo>
                    <a:pt x="1311" y="2564"/>
                  </a:lnTo>
                  <a:lnTo>
                    <a:pt x="1400" y="2560"/>
                  </a:lnTo>
                  <a:lnTo>
                    <a:pt x="1487" y="2551"/>
                  </a:lnTo>
                  <a:lnTo>
                    <a:pt x="1574" y="2536"/>
                  </a:lnTo>
                  <a:lnTo>
                    <a:pt x="1657" y="2515"/>
                  </a:lnTo>
                  <a:lnTo>
                    <a:pt x="1738" y="2488"/>
                  </a:lnTo>
                  <a:lnTo>
                    <a:pt x="1818" y="2457"/>
                  </a:lnTo>
                  <a:lnTo>
                    <a:pt x="1894" y="2420"/>
                  </a:lnTo>
                  <a:lnTo>
                    <a:pt x="1967" y="2377"/>
                  </a:lnTo>
                  <a:lnTo>
                    <a:pt x="2037" y="2331"/>
                  </a:lnTo>
                  <a:lnTo>
                    <a:pt x="2104" y="2281"/>
                  </a:lnTo>
                  <a:lnTo>
                    <a:pt x="2166" y="2225"/>
                  </a:lnTo>
                  <a:lnTo>
                    <a:pt x="2225" y="2166"/>
                  </a:lnTo>
                  <a:lnTo>
                    <a:pt x="2281" y="2104"/>
                  </a:lnTo>
                  <a:lnTo>
                    <a:pt x="2331" y="2037"/>
                  </a:lnTo>
                  <a:lnTo>
                    <a:pt x="2377" y="1967"/>
                  </a:lnTo>
                  <a:lnTo>
                    <a:pt x="2420" y="1894"/>
                  </a:lnTo>
                  <a:lnTo>
                    <a:pt x="2457" y="1818"/>
                  </a:lnTo>
                  <a:lnTo>
                    <a:pt x="2488" y="1738"/>
                  </a:lnTo>
                  <a:lnTo>
                    <a:pt x="2514" y="1657"/>
                  </a:lnTo>
                  <a:lnTo>
                    <a:pt x="2536" y="1574"/>
                  </a:lnTo>
                  <a:lnTo>
                    <a:pt x="2551" y="1487"/>
                  </a:lnTo>
                  <a:lnTo>
                    <a:pt x="2560" y="1400"/>
                  </a:lnTo>
                  <a:lnTo>
                    <a:pt x="2564" y="1309"/>
                  </a:lnTo>
                  <a:lnTo>
                    <a:pt x="2560" y="1221"/>
                  </a:lnTo>
                  <a:lnTo>
                    <a:pt x="2551" y="1134"/>
                  </a:lnTo>
                  <a:lnTo>
                    <a:pt x="2536" y="1047"/>
                  </a:lnTo>
                  <a:lnTo>
                    <a:pt x="2514" y="964"/>
                  </a:lnTo>
                  <a:lnTo>
                    <a:pt x="2488" y="883"/>
                  </a:lnTo>
                  <a:lnTo>
                    <a:pt x="2457" y="803"/>
                  </a:lnTo>
                  <a:lnTo>
                    <a:pt x="2420" y="727"/>
                  </a:lnTo>
                  <a:lnTo>
                    <a:pt x="2377" y="654"/>
                  </a:lnTo>
                  <a:lnTo>
                    <a:pt x="2331" y="584"/>
                  </a:lnTo>
                  <a:lnTo>
                    <a:pt x="2281" y="517"/>
                  </a:lnTo>
                  <a:lnTo>
                    <a:pt x="2225" y="455"/>
                  </a:lnTo>
                  <a:lnTo>
                    <a:pt x="2166" y="396"/>
                  </a:lnTo>
                  <a:lnTo>
                    <a:pt x="2104" y="340"/>
                  </a:lnTo>
                  <a:lnTo>
                    <a:pt x="2037" y="290"/>
                  </a:lnTo>
                  <a:lnTo>
                    <a:pt x="1967" y="244"/>
                  </a:lnTo>
                  <a:lnTo>
                    <a:pt x="1894" y="201"/>
                  </a:lnTo>
                  <a:lnTo>
                    <a:pt x="1818" y="164"/>
                  </a:lnTo>
                  <a:lnTo>
                    <a:pt x="1738" y="133"/>
                  </a:lnTo>
                  <a:lnTo>
                    <a:pt x="1657" y="107"/>
                  </a:lnTo>
                  <a:lnTo>
                    <a:pt x="1574" y="85"/>
                  </a:lnTo>
                  <a:lnTo>
                    <a:pt x="1487" y="70"/>
                  </a:lnTo>
                  <a:lnTo>
                    <a:pt x="1400" y="61"/>
                  </a:lnTo>
                  <a:lnTo>
                    <a:pt x="1311" y="57"/>
                  </a:lnTo>
                  <a:close/>
                  <a:moveTo>
                    <a:pt x="1311" y="0"/>
                  </a:moveTo>
                  <a:lnTo>
                    <a:pt x="1404" y="3"/>
                  </a:lnTo>
                  <a:lnTo>
                    <a:pt x="1496" y="12"/>
                  </a:lnTo>
                  <a:lnTo>
                    <a:pt x="1586" y="29"/>
                  </a:lnTo>
                  <a:lnTo>
                    <a:pt x="1674" y="50"/>
                  </a:lnTo>
                  <a:lnTo>
                    <a:pt x="1758" y="78"/>
                  </a:lnTo>
                  <a:lnTo>
                    <a:pt x="1841" y="112"/>
                  </a:lnTo>
                  <a:lnTo>
                    <a:pt x="1921" y="150"/>
                  </a:lnTo>
                  <a:lnTo>
                    <a:pt x="1997" y="193"/>
                  </a:lnTo>
                  <a:lnTo>
                    <a:pt x="2071" y="243"/>
                  </a:lnTo>
                  <a:lnTo>
                    <a:pt x="2140" y="295"/>
                  </a:lnTo>
                  <a:lnTo>
                    <a:pt x="2206" y="353"/>
                  </a:lnTo>
                  <a:lnTo>
                    <a:pt x="2267" y="415"/>
                  </a:lnTo>
                  <a:lnTo>
                    <a:pt x="2326" y="481"/>
                  </a:lnTo>
                  <a:lnTo>
                    <a:pt x="2378" y="550"/>
                  </a:lnTo>
                  <a:lnTo>
                    <a:pt x="2427" y="623"/>
                  </a:lnTo>
                  <a:lnTo>
                    <a:pt x="2471" y="700"/>
                  </a:lnTo>
                  <a:lnTo>
                    <a:pt x="2509" y="780"/>
                  </a:lnTo>
                  <a:lnTo>
                    <a:pt x="2543" y="862"/>
                  </a:lnTo>
                  <a:lnTo>
                    <a:pt x="2571" y="947"/>
                  </a:lnTo>
                  <a:lnTo>
                    <a:pt x="2592" y="1035"/>
                  </a:lnTo>
                  <a:lnTo>
                    <a:pt x="2608" y="1125"/>
                  </a:lnTo>
                  <a:lnTo>
                    <a:pt x="2618" y="1217"/>
                  </a:lnTo>
                  <a:lnTo>
                    <a:pt x="2621" y="1309"/>
                  </a:lnTo>
                  <a:lnTo>
                    <a:pt x="2618" y="1404"/>
                  </a:lnTo>
                  <a:lnTo>
                    <a:pt x="2608" y="1496"/>
                  </a:lnTo>
                  <a:lnTo>
                    <a:pt x="2592" y="1586"/>
                  </a:lnTo>
                  <a:lnTo>
                    <a:pt x="2571" y="1674"/>
                  </a:lnTo>
                  <a:lnTo>
                    <a:pt x="2543" y="1759"/>
                  </a:lnTo>
                  <a:lnTo>
                    <a:pt x="2509" y="1841"/>
                  </a:lnTo>
                  <a:lnTo>
                    <a:pt x="2471" y="1921"/>
                  </a:lnTo>
                  <a:lnTo>
                    <a:pt x="2427" y="1998"/>
                  </a:lnTo>
                  <a:lnTo>
                    <a:pt x="2378" y="2071"/>
                  </a:lnTo>
                  <a:lnTo>
                    <a:pt x="2326" y="2140"/>
                  </a:lnTo>
                  <a:lnTo>
                    <a:pt x="2267" y="2206"/>
                  </a:lnTo>
                  <a:lnTo>
                    <a:pt x="2206" y="2268"/>
                  </a:lnTo>
                  <a:lnTo>
                    <a:pt x="2140" y="2326"/>
                  </a:lnTo>
                  <a:lnTo>
                    <a:pt x="2071" y="2378"/>
                  </a:lnTo>
                  <a:lnTo>
                    <a:pt x="1997" y="2428"/>
                  </a:lnTo>
                  <a:lnTo>
                    <a:pt x="1921" y="2471"/>
                  </a:lnTo>
                  <a:lnTo>
                    <a:pt x="1841" y="2510"/>
                  </a:lnTo>
                  <a:lnTo>
                    <a:pt x="1758" y="2543"/>
                  </a:lnTo>
                  <a:lnTo>
                    <a:pt x="1674" y="2571"/>
                  </a:lnTo>
                  <a:lnTo>
                    <a:pt x="1586" y="2592"/>
                  </a:lnTo>
                  <a:lnTo>
                    <a:pt x="1496" y="2609"/>
                  </a:lnTo>
                  <a:lnTo>
                    <a:pt x="1404" y="2618"/>
                  </a:lnTo>
                  <a:lnTo>
                    <a:pt x="1311" y="2621"/>
                  </a:lnTo>
                  <a:lnTo>
                    <a:pt x="1217" y="2618"/>
                  </a:lnTo>
                  <a:lnTo>
                    <a:pt x="1125" y="2609"/>
                  </a:lnTo>
                  <a:lnTo>
                    <a:pt x="1035" y="2592"/>
                  </a:lnTo>
                  <a:lnTo>
                    <a:pt x="947" y="2571"/>
                  </a:lnTo>
                  <a:lnTo>
                    <a:pt x="862" y="2543"/>
                  </a:lnTo>
                  <a:lnTo>
                    <a:pt x="780" y="2510"/>
                  </a:lnTo>
                  <a:lnTo>
                    <a:pt x="700" y="2471"/>
                  </a:lnTo>
                  <a:lnTo>
                    <a:pt x="623" y="2428"/>
                  </a:lnTo>
                  <a:lnTo>
                    <a:pt x="550" y="2378"/>
                  </a:lnTo>
                  <a:lnTo>
                    <a:pt x="481" y="2326"/>
                  </a:lnTo>
                  <a:lnTo>
                    <a:pt x="415" y="2268"/>
                  </a:lnTo>
                  <a:lnTo>
                    <a:pt x="353" y="2206"/>
                  </a:lnTo>
                  <a:lnTo>
                    <a:pt x="295" y="2140"/>
                  </a:lnTo>
                  <a:lnTo>
                    <a:pt x="243" y="2071"/>
                  </a:lnTo>
                  <a:lnTo>
                    <a:pt x="193" y="1998"/>
                  </a:lnTo>
                  <a:lnTo>
                    <a:pt x="150" y="1921"/>
                  </a:lnTo>
                  <a:lnTo>
                    <a:pt x="112" y="1841"/>
                  </a:lnTo>
                  <a:lnTo>
                    <a:pt x="78" y="1759"/>
                  </a:lnTo>
                  <a:lnTo>
                    <a:pt x="50" y="1674"/>
                  </a:lnTo>
                  <a:lnTo>
                    <a:pt x="29" y="1586"/>
                  </a:lnTo>
                  <a:lnTo>
                    <a:pt x="12" y="1496"/>
                  </a:lnTo>
                  <a:lnTo>
                    <a:pt x="3" y="1404"/>
                  </a:lnTo>
                  <a:lnTo>
                    <a:pt x="0" y="1309"/>
                  </a:lnTo>
                  <a:lnTo>
                    <a:pt x="3" y="1217"/>
                  </a:lnTo>
                  <a:lnTo>
                    <a:pt x="12" y="1125"/>
                  </a:lnTo>
                  <a:lnTo>
                    <a:pt x="29" y="1035"/>
                  </a:lnTo>
                  <a:lnTo>
                    <a:pt x="50" y="947"/>
                  </a:lnTo>
                  <a:lnTo>
                    <a:pt x="78" y="862"/>
                  </a:lnTo>
                  <a:lnTo>
                    <a:pt x="112" y="780"/>
                  </a:lnTo>
                  <a:lnTo>
                    <a:pt x="150" y="700"/>
                  </a:lnTo>
                  <a:lnTo>
                    <a:pt x="193" y="623"/>
                  </a:lnTo>
                  <a:lnTo>
                    <a:pt x="243" y="550"/>
                  </a:lnTo>
                  <a:lnTo>
                    <a:pt x="295" y="481"/>
                  </a:lnTo>
                  <a:lnTo>
                    <a:pt x="353" y="415"/>
                  </a:lnTo>
                  <a:lnTo>
                    <a:pt x="415" y="353"/>
                  </a:lnTo>
                  <a:lnTo>
                    <a:pt x="481" y="295"/>
                  </a:lnTo>
                  <a:lnTo>
                    <a:pt x="550" y="243"/>
                  </a:lnTo>
                  <a:lnTo>
                    <a:pt x="623" y="193"/>
                  </a:lnTo>
                  <a:lnTo>
                    <a:pt x="700" y="150"/>
                  </a:lnTo>
                  <a:lnTo>
                    <a:pt x="780" y="112"/>
                  </a:lnTo>
                  <a:lnTo>
                    <a:pt x="862" y="78"/>
                  </a:lnTo>
                  <a:lnTo>
                    <a:pt x="947" y="50"/>
                  </a:lnTo>
                  <a:lnTo>
                    <a:pt x="1035" y="29"/>
                  </a:lnTo>
                  <a:lnTo>
                    <a:pt x="1125" y="12"/>
                  </a:lnTo>
                  <a:lnTo>
                    <a:pt x="1217" y="3"/>
                  </a:lnTo>
                  <a:lnTo>
                    <a:pt x="13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34554888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sz="1000" b="1" dirty="0" smtClean="0">
                <a:solidFill>
                  <a:schemeClr val="tx2"/>
                </a:solidFill>
              </a:rPr>
              <a:t>JOHN DOE</a:t>
            </a:r>
          </a:p>
          <a:p>
            <a:pPr algn="just"/>
            <a:r>
              <a:rPr lang="en-US" dirty="0" smtClean="0">
                <a:solidFill>
                  <a:schemeClr val="tx2"/>
                </a:solidFill>
              </a:rPr>
              <a:t>SENIOR CONSULTAN</a:t>
            </a:r>
          </a:p>
          <a:p>
            <a:pPr algn="just"/>
            <a:endParaRPr lang="en-US" dirty="0" smtClean="0">
              <a:solidFill>
                <a:schemeClr val="tx2"/>
              </a:solidFill>
            </a:endParaRPr>
          </a:p>
          <a:p>
            <a:pPr algn="just"/>
            <a:r>
              <a:rPr lang="en-US" dirty="0" err="1" smtClean="0">
                <a:solidFill>
                  <a:schemeClr val="tx2"/>
                </a:solidFill>
              </a:rPr>
              <a:t>Lorem</a:t>
            </a:r>
            <a:r>
              <a:rPr lang="en-US" dirty="0" smtClean="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STATISTIC </a:t>
            </a:r>
            <a:r>
              <a:rPr lang="en-US" dirty="0" smtClean="0">
                <a:solidFill>
                  <a:schemeClr val="bg1"/>
                </a:solidFill>
              </a:rPr>
              <a:t>INFORMATION</a:t>
            </a:r>
            <a:endParaRPr lang="en-US" dirty="0">
              <a:solidFill>
                <a:schemeClr val="bg1"/>
              </a:solidFill>
            </a:endParaRPr>
          </a:p>
        </p:txBody>
      </p:sp>
      <p:sp>
        <p:nvSpPr>
          <p:cNvPr id="57" name="Text Placeholder 22"/>
          <p:cNvSpPr txBox="1">
            <a:spLocks/>
          </p:cNvSpPr>
          <p:nvPr/>
        </p:nvSpPr>
        <p:spPr>
          <a:xfrm>
            <a:off x="3240987" y="4600744"/>
            <a:ext cx="2685680" cy="1598737"/>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smtClean="0">
                <a:solidFill>
                  <a:schemeClr val="accent6"/>
                </a:solidFill>
              </a:rPr>
              <a:t>$12,564,999</a:t>
            </a:r>
          </a:p>
          <a:p>
            <a:pPr algn="ctr"/>
            <a:r>
              <a:rPr lang="en-US" b="1" dirty="0" smtClean="0">
                <a:solidFill>
                  <a:schemeClr val="accent6"/>
                </a:solidFill>
              </a:rPr>
              <a:t>TOTAL SALES: $13,455,999</a:t>
            </a:r>
          </a:p>
          <a:p>
            <a:pPr algn="ctr"/>
            <a:endParaRPr lang="en-US" dirty="0" smtClean="0"/>
          </a:p>
          <a:p>
            <a:pPr algn="ctr"/>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a:t>
            </a:r>
            <a:endParaRPr lang="en-US" dirty="0"/>
          </a:p>
          <a:p>
            <a:pPr algn="ctr"/>
            <a:endParaRPr lang="en-US" dirty="0" smtClean="0"/>
          </a:p>
          <a:p>
            <a:pPr algn="ctr"/>
            <a:endParaRPr lang="en-US" dirty="0"/>
          </a:p>
        </p:txBody>
      </p:sp>
      <p:graphicFrame>
        <p:nvGraphicFramePr>
          <p:cNvPr id="2" name="Chart 1"/>
          <p:cNvGraphicFramePr/>
          <p:nvPr>
            <p:extLst>
              <p:ext uri="{D42A27DB-BD31-4B8C-83A1-F6EECF244321}">
                <p14:modId xmlns:p14="http://schemas.microsoft.com/office/powerpoint/2010/main" val="3195639348"/>
              </p:ext>
            </p:extLst>
          </p:nvPr>
        </p:nvGraphicFramePr>
        <p:xfrm>
          <a:off x="3240987" y="1588242"/>
          <a:ext cx="2685680" cy="30125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080393991"/>
              </p:ext>
            </p:extLst>
          </p:nvPr>
        </p:nvGraphicFramePr>
        <p:xfrm>
          <a:off x="6086125" y="1588242"/>
          <a:ext cx="2678623" cy="301250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22"/>
          <p:cNvSpPr txBox="1">
            <a:spLocks/>
          </p:cNvSpPr>
          <p:nvPr/>
        </p:nvSpPr>
        <p:spPr>
          <a:xfrm>
            <a:off x="6086123" y="4600746"/>
            <a:ext cx="2685680" cy="1598737"/>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dirty="0" smtClean="0">
                <a:solidFill>
                  <a:schemeClr val="accent6"/>
                </a:solidFill>
              </a:rPr>
              <a:t>$8,564,999</a:t>
            </a:r>
            <a:endParaRPr lang="en-US" sz="1600" dirty="0">
              <a:solidFill>
                <a:schemeClr val="accent6"/>
              </a:solidFill>
            </a:endParaRPr>
          </a:p>
          <a:p>
            <a:pPr algn="ctr"/>
            <a:r>
              <a:rPr lang="en-US" b="1" dirty="0">
                <a:solidFill>
                  <a:schemeClr val="accent6"/>
                </a:solidFill>
              </a:rPr>
              <a:t>TOTAL SALES: $</a:t>
            </a:r>
            <a:r>
              <a:rPr lang="en-US" b="1" dirty="0" smtClean="0">
                <a:solidFill>
                  <a:schemeClr val="accent6"/>
                </a:solidFill>
              </a:rPr>
              <a:t>11,455,999</a:t>
            </a:r>
            <a:endParaRPr lang="en-US" b="1" dirty="0">
              <a:solidFill>
                <a:schemeClr val="accent6"/>
              </a:solidFill>
            </a:endParaRP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a:t>
            </a:r>
          </a:p>
          <a:p>
            <a:pPr algn="ctr"/>
            <a:endParaRPr lang="en-US" dirty="0"/>
          </a:p>
          <a:p>
            <a:pPr algn="ctr"/>
            <a:endParaRPr lang="en-US" dirty="0"/>
          </a:p>
        </p:txBody>
      </p:sp>
      <p:grpSp>
        <p:nvGrpSpPr>
          <p:cNvPr id="38" name="Group 37"/>
          <p:cNvGrpSpPr/>
          <p:nvPr/>
        </p:nvGrpSpPr>
        <p:grpSpPr>
          <a:xfrm>
            <a:off x="4206060" y="1133732"/>
            <a:ext cx="527652" cy="997779"/>
            <a:chOff x="5226603" y="1197326"/>
            <a:chExt cx="527652" cy="748335"/>
          </a:xfrm>
        </p:grpSpPr>
        <p:sp>
          <p:nvSpPr>
            <p:cNvPr id="39" name="Oval 38"/>
            <p:cNvSpPr/>
            <p:nvPr/>
          </p:nvSpPr>
          <p:spPr>
            <a:xfrm>
              <a:off x="5253677" y="1197326"/>
              <a:ext cx="471947" cy="354581"/>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cxnSp>
          <p:nvCxnSpPr>
            <p:cNvPr id="41" name="Straight Connector 40"/>
            <p:cNvCxnSpPr>
              <a:stCxn id="39" idx="4"/>
            </p:cNvCxnSpPr>
            <p:nvPr/>
          </p:nvCxnSpPr>
          <p:spPr>
            <a:xfrm>
              <a:off x="5489651" y="1551907"/>
              <a:ext cx="392" cy="393754"/>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4733712" y="951120"/>
            <a:ext cx="527652" cy="1363100"/>
            <a:chOff x="5226603" y="1197326"/>
            <a:chExt cx="527652" cy="1022326"/>
          </a:xfrm>
        </p:grpSpPr>
        <p:sp>
          <p:nvSpPr>
            <p:cNvPr id="43" name="Oval 42"/>
            <p:cNvSpPr/>
            <p:nvPr/>
          </p:nvSpPr>
          <p:spPr>
            <a:xfrm>
              <a:off x="5253677" y="1197326"/>
              <a:ext cx="471947" cy="354582"/>
            </a:xfrm>
            <a:prstGeom prst="ellipse">
              <a:avLst/>
            </a:prstGeom>
            <a:solidFill>
              <a:schemeClr val="bg1"/>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cxnSp>
          <p:nvCxnSpPr>
            <p:cNvPr id="45" name="Straight Connector 44"/>
            <p:cNvCxnSpPr>
              <a:stCxn id="43" idx="4"/>
            </p:cNvCxnSpPr>
            <p:nvPr/>
          </p:nvCxnSpPr>
          <p:spPr>
            <a:xfrm>
              <a:off x="5489651" y="1551908"/>
              <a:ext cx="0" cy="667744"/>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3804273" y="328663"/>
            <a:ext cx="527652" cy="2171743"/>
            <a:chOff x="5226603" y="1197326"/>
            <a:chExt cx="527652" cy="1628808"/>
          </a:xfrm>
        </p:grpSpPr>
        <p:sp>
          <p:nvSpPr>
            <p:cNvPr id="47" name="Oval 46"/>
            <p:cNvSpPr/>
            <p:nvPr/>
          </p:nvSpPr>
          <p:spPr>
            <a:xfrm>
              <a:off x="5253677" y="1197326"/>
              <a:ext cx="471947" cy="354581"/>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cxnSp>
          <p:nvCxnSpPr>
            <p:cNvPr id="49" name="Straight Connector 48"/>
            <p:cNvCxnSpPr>
              <a:stCxn id="47" idx="4"/>
            </p:cNvCxnSpPr>
            <p:nvPr/>
          </p:nvCxnSpPr>
          <p:spPr>
            <a:xfrm>
              <a:off x="5489651" y="1551907"/>
              <a:ext cx="0" cy="1274227"/>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3437997" y="949674"/>
            <a:ext cx="527652" cy="2013657"/>
            <a:chOff x="5226603" y="1197326"/>
            <a:chExt cx="527652" cy="1510244"/>
          </a:xfrm>
        </p:grpSpPr>
        <p:sp>
          <p:nvSpPr>
            <p:cNvPr id="51" name="Oval 50"/>
            <p:cNvSpPr/>
            <p:nvPr/>
          </p:nvSpPr>
          <p:spPr>
            <a:xfrm>
              <a:off x="5253677" y="1197326"/>
              <a:ext cx="471947" cy="354581"/>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cxnSp>
          <p:nvCxnSpPr>
            <p:cNvPr id="53" name="Straight Connector 52"/>
            <p:cNvCxnSpPr>
              <a:stCxn id="51" idx="4"/>
            </p:cNvCxnSpPr>
            <p:nvPr/>
          </p:nvCxnSpPr>
          <p:spPr>
            <a:xfrm>
              <a:off x="5489651" y="1551907"/>
              <a:ext cx="0" cy="1155663"/>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7049263" y="1089221"/>
            <a:ext cx="527652" cy="997779"/>
            <a:chOff x="5226603" y="1197326"/>
            <a:chExt cx="527652" cy="748335"/>
          </a:xfrm>
        </p:grpSpPr>
        <p:sp>
          <p:nvSpPr>
            <p:cNvPr id="59" name="Oval 58"/>
            <p:cNvSpPr/>
            <p:nvPr/>
          </p:nvSpPr>
          <p:spPr>
            <a:xfrm>
              <a:off x="5253677" y="1197326"/>
              <a:ext cx="471947" cy="354581"/>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800" b="1" dirty="0" smtClean="0">
                  <a:solidFill>
                    <a:schemeClr val="accent6"/>
                  </a:solidFill>
                </a:rPr>
                <a:t>9K</a:t>
              </a:r>
              <a:endParaRPr lang="en-US" sz="800" b="1" dirty="0">
                <a:solidFill>
                  <a:schemeClr val="accent6"/>
                </a:solidFill>
              </a:endParaRPr>
            </a:p>
          </p:txBody>
        </p:sp>
        <p:cxnSp>
          <p:nvCxnSpPr>
            <p:cNvPr id="61" name="Straight Connector 60"/>
            <p:cNvCxnSpPr>
              <a:stCxn id="59" idx="4"/>
            </p:cNvCxnSpPr>
            <p:nvPr/>
          </p:nvCxnSpPr>
          <p:spPr>
            <a:xfrm>
              <a:off x="5489651" y="1551907"/>
              <a:ext cx="392" cy="393754"/>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7576915" y="957411"/>
            <a:ext cx="527652" cy="1363100"/>
            <a:chOff x="5226603" y="1197326"/>
            <a:chExt cx="527652" cy="1022326"/>
          </a:xfrm>
        </p:grpSpPr>
        <p:sp>
          <p:nvSpPr>
            <p:cNvPr id="63" name="Oval 62"/>
            <p:cNvSpPr/>
            <p:nvPr/>
          </p:nvSpPr>
          <p:spPr>
            <a:xfrm>
              <a:off x="5253677" y="1197326"/>
              <a:ext cx="471947" cy="354582"/>
            </a:xfrm>
            <a:prstGeom prst="ellipse">
              <a:avLst/>
            </a:prstGeom>
            <a:solidFill>
              <a:schemeClr val="bg1"/>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800" b="1" dirty="0" smtClean="0">
                  <a:solidFill>
                    <a:schemeClr val="accent6"/>
                  </a:solidFill>
                </a:rPr>
                <a:t>59K</a:t>
              </a:r>
              <a:endParaRPr lang="en-US" sz="800" b="1" dirty="0">
                <a:solidFill>
                  <a:schemeClr val="accent6"/>
                </a:solidFill>
              </a:endParaRPr>
            </a:p>
          </p:txBody>
        </p:sp>
        <p:cxnSp>
          <p:nvCxnSpPr>
            <p:cNvPr id="65" name="Straight Connector 64"/>
            <p:cNvCxnSpPr>
              <a:stCxn id="63" idx="4"/>
            </p:cNvCxnSpPr>
            <p:nvPr/>
          </p:nvCxnSpPr>
          <p:spPr>
            <a:xfrm>
              <a:off x="5489651" y="1551908"/>
              <a:ext cx="0" cy="667744"/>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6647476" y="334952"/>
            <a:ext cx="527652" cy="2171743"/>
            <a:chOff x="5226603" y="1197326"/>
            <a:chExt cx="527652" cy="1628808"/>
          </a:xfrm>
        </p:grpSpPr>
        <p:sp>
          <p:nvSpPr>
            <p:cNvPr id="67" name="Oval 66"/>
            <p:cNvSpPr/>
            <p:nvPr/>
          </p:nvSpPr>
          <p:spPr>
            <a:xfrm>
              <a:off x="5253677" y="1197326"/>
              <a:ext cx="471947" cy="354581"/>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800" b="1" dirty="0" smtClean="0">
                  <a:solidFill>
                    <a:schemeClr val="accent6"/>
                  </a:solidFill>
                </a:rPr>
                <a:t>10K</a:t>
              </a:r>
              <a:endParaRPr lang="en-US" sz="800" b="1" dirty="0">
                <a:solidFill>
                  <a:schemeClr val="accent6"/>
                </a:solidFill>
              </a:endParaRPr>
            </a:p>
          </p:txBody>
        </p:sp>
        <p:cxnSp>
          <p:nvCxnSpPr>
            <p:cNvPr id="69" name="Straight Connector 68"/>
            <p:cNvCxnSpPr>
              <a:stCxn id="67" idx="4"/>
            </p:cNvCxnSpPr>
            <p:nvPr/>
          </p:nvCxnSpPr>
          <p:spPr>
            <a:xfrm>
              <a:off x="5489651" y="1551907"/>
              <a:ext cx="0" cy="1274227"/>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6281200" y="955963"/>
            <a:ext cx="527652" cy="2013657"/>
            <a:chOff x="5226603" y="1197326"/>
            <a:chExt cx="527652" cy="1510244"/>
          </a:xfrm>
        </p:grpSpPr>
        <p:sp>
          <p:nvSpPr>
            <p:cNvPr id="71" name="Oval 70"/>
            <p:cNvSpPr/>
            <p:nvPr/>
          </p:nvSpPr>
          <p:spPr>
            <a:xfrm>
              <a:off x="5253677" y="1197326"/>
              <a:ext cx="471947" cy="354581"/>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800" b="1" dirty="0" smtClean="0">
                  <a:solidFill>
                    <a:schemeClr val="accent6"/>
                  </a:solidFill>
                </a:rPr>
                <a:t>23K</a:t>
              </a:r>
              <a:endParaRPr lang="en-US" sz="800" b="1" dirty="0">
                <a:solidFill>
                  <a:schemeClr val="accent6"/>
                </a:solidFill>
              </a:endParaRPr>
            </a:p>
          </p:txBody>
        </p:sp>
        <p:cxnSp>
          <p:nvCxnSpPr>
            <p:cNvPr id="73" name="Straight Connector 72"/>
            <p:cNvCxnSpPr>
              <a:stCxn id="71" idx="4"/>
            </p:cNvCxnSpPr>
            <p:nvPr/>
          </p:nvCxnSpPr>
          <p:spPr>
            <a:xfrm>
              <a:off x="5489651" y="1551907"/>
              <a:ext cx="0" cy="1155663"/>
            </a:xfrm>
            <a:prstGeom prst="line">
              <a:avLst/>
            </a:prstGeom>
            <a:ln w="12700" cmpd="sng">
              <a:solidFill>
                <a:schemeClr val="accent5"/>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sp>
        <p:nvSpPr>
          <p:cNvPr id="4" name="Picture Placeholder 3"/>
          <p:cNvSpPr>
            <a:spLocks noGrp="1"/>
          </p:cNvSpPr>
          <p:nvPr>
            <p:ph type="pic" sz="quarter" idx="10"/>
          </p:nvPr>
        </p:nvSpPr>
        <p:spPr/>
      </p:sp>
    </p:spTree>
    <p:extLst>
      <p:ext uri="{BB962C8B-B14F-4D97-AF65-F5344CB8AC3E}">
        <p14:creationId xmlns:p14="http://schemas.microsoft.com/office/powerpoint/2010/main" val="2091479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4"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par>
                                <p:cTn id="19" presetID="2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1500"/>
                            </p:stCondLst>
                            <p:childTnLst>
                              <p:par>
                                <p:cTn id="27" presetID="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wipe(down)">
                                      <p:cBhvr>
                                        <p:cTn id="34" dur="500"/>
                                        <p:tgtEl>
                                          <p:spTgt spid="70"/>
                                        </p:tgtEl>
                                      </p:cBhvr>
                                    </p:animEffect>
                                  </p:childTnLst>
                                </p:cTn>
                              </p:par>
                              <p:par>
                                <p:cTn id="35" presetID="22" presetClass="entr" presetSubtype="4"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down)">
                                      <p:cBhvr>
                                        <p:cTn id="37" dur="500"/>
                                        <p:tgtEl>
                                          <p:spTgt spid="66"/>
                                        </p:tgtEl>
                                      </p:cBhvr>
                                    </p:animEffect>
                                  </p:childTnLst>
                                </p:cTn>
                              </p:par>
                              <p:par>
                                <p:cTn id="38" presetID="22" presetClass="entr" presetSubtype="4"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down)">
                                      <p:cBhvr>
                                        <p:cTn id="40" dur="500"/>
                                        <p:tgtEl>
                                          <p:spTgt spid="58"/>
                                        </p:tgtEl>
                                      </p:cBhvr>
                                    </p:animEffect>
                                  </p:childTnLst>
                                </p:cTn>
                              </p:par>
                              <p:par>
                                <p:cTn id="41" presetID="22" presetClass="entr" presetSubtype="4"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down)">
                                      <p:cBhvr>
                                        <p:cTn id="43" dur="500"/>
                                        <p:tgtEl>
                                          <p:spTgt spid="62"/>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Graphic spid="2" grpId="0">
        <p:bldAsOne/>
      </p:bldGraphic>
      <p:bldGraphic spid="12" grpId="0">
        <p:bldAsOne/>
      </p:bldGraphic>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BUSINESS </a:t>
            </a:r>
            <a:r>
              <a:rPr lang="en-US" dirty="0" smtClean="0">
                <a:solidFill>
                  <a:schemeClr val="bg1"/>
                </a:solidFill>
              </a:rPr>
              <a:t>PLAN</a:t>
            </a:r>
            <a:endParaRPr lang="en-US" dirty="0">
              <a:solidFill>
                <a:schemeClr val="bg1"/>
              </a:solidFill>
            </a:endParaRPr>
          </a:p>
        </p:txBody>
      </p:sp>
      <p:sp>
        <p:nvSpPr>
          <p:cNvPr id="4" name="Rectangle 3"/>
          <p:cNvSpPr/>
          <p:nvPr/>
        </p:nvSpPr>
        <p:spPr>
          <a:xfrm>
            <a:off x="3581400" y="3326198"/>
            <a:ext cx="1987550" cy="53763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Open Sans"/>
                <a:cs typeface="Open Sans"/>
              </a:rPr>
              <a:t>BUSINESS PLAN</a:t>
            </a:r>
            <a:endParaRPr lang="en-US" sz="1000" dirty="0">
              <a:latin typeface="Open Sans"/>
              <a:cs typeface="Open Sans"/>
            </a:endParaRPr>
          </a:p>
        </p:txBody>
      </p:sp>
      <p:grpSp>
        <p:nvGrpSpPr>
          <p:cNvPr id="2" name="Group 1"/>
          <p:cNvGrpSpPr/>
          <p:nvPr/>
        </p:nvGrpSpPr>
        <p:grpSpPr>
          <a:xfrm>
            <a:off x="331604" y="1944965"/>
            <a:ext cx="3249796" cy="3251177"/>
            <a:chOff x="331604" y="1458723"/>
            <a:chExt cx="3249796" cy="2438383"/>
          </a:xfrm>
        </p:grpSpPr>
        <p:grpSp>
          <p:nvGrpSpPr>
            <p:cNvPr id="58" name="Group 99"/>
            <p:cNvGrpSpPr>
              <a:grpSpLocks/>
            </p:cNvGrpSpPr>
            <p:nvPr/>
          </p:nvGrpSpPr>
          <p:grpSpPr bwMode="auto">
            <a:xfrm>
              <a:off x="2368550" y="1613586"/>
              <a:ext cx="1212850" cy="2146300"/>
              <a:chOff x="2369261" y="1924050"/>
              <a:chExt cx="1211428" cy="2146300"/>
            </a:xfrm>
          </p:grpSpPr>
          <p:cxnSp>
            <p:nvCxnSpPr>
              <p:cNvPr id="63" name="Straight Connector 62"/>
              <p:cNvCxnSpPr/>
              <p:nvPr/>
            </p:nvCxnSpPr>
            <p:spPr>
              <a:xfrm>
                <a:off x="2369261" y="1924050"/>
                <a:ext cx="995781"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3365042" y="1924050"/>
                <a:ext cx="0" cy="973138"/>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3365042" y="2897188"/>
                <a:ext cx="215647"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3365042" y="3092450"/>
                <a:ext cx="215647"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365042" y="3097213"/>
                <a:ext cx="0" cy="973137"/>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2369261" y="4070350"/>
                <a:ext cx="995781"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2369261" y="2355850"/>
                <a:ext cx="932356"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3301617" y="2352675"/>
                <a:ext cx="0" cy="579438"/>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3301617" y="2938463"/>
                <a:ext cx="279072"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3301617" y="3054350"/>
                <a:ext cx="279072"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a:off x="3301617" y="3051175"/>
                <a:ext cx="0" cy="581025"/>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2369261" y="3632200"/>
                <a:ext cx="932356"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2369261" y="3214688"/>
                <a:ext cx="875273"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2369261" y="2787650"/>
                <a:ext cx="875273"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a:off x="3244534" y="2779713"/>
                <a:ext cx="0" cy="204787"/>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a:xfrm>
                <a:off x="3244534" y="2982913"/>
                <a:ext cx="336155"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81" name="Straight Connector 80"/>
              <p:cNvCxnSpPr/>
              <p:nvPr/>
            </p:nvCxnSpPr>
            <p:spPr>
              <a:xfrm>
                <a:off x="3244534" y="3006725"/>
                <a:ext cx="336155"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82" name="Straight Connector 81"/>
              <p:cNvCxnSpPr/>
              <p:nvPr/>
            </p:nvCxnSpPr>
            <p:spPr>
              <a:xfrm>
                <a:off x="3244534" y="3009900"/>
                <a:ext cx="0" cy="204788"/>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grpSp>
        <p:sp>
          <p:nvSpPr>
            <p:cNvPr id="111" name="Rectangle 110"/>
            <p:cNvSpPr/>
            <p:nvPr/>
          </p:nvSpPr>
          <p:spPr>
            <a:xfrm>
              <a:off x="331604" y="1458723"/>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Open Sans"/>
                  <a:cs typeface="Open Sans"/>
                </a:rPr>
                <a:t>PLAN 01</a:t>
              </a:r>
              <a:endParaRPr lang="en-US" sz="800" dirty="0">
                <a:latin typeface="Open Sans"/>
                <a:cs typeface="Open Sans"/>
              </a:endParaRPr>
            </a:p>
          </p:txBody>
        </p:sp>
        <p:sp>
          <p:nvSpPr>
            <p:cNvPr id="112" name="Rectangle 111"/>
            <p:cNvSpPr/>
            <p:nvPr/>
          </p:nvSpPr>
          <p:spPr>
            <a:xfrm>
              <a:off x="331604" y="1890075"/>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Open Sans"/>
                  <a:cs typeface="Open Sans"/>
                </a:rPr>
                <a:t>PLAN 02</a:t>
              </a:r>
              <a:endParaRPr lang="en-US" sz="800" dirty="0">
                <a:latin typeface="Open Sans"/>
                <a:cs typeface="Open Sans"/>
              </a:endParaRPr>
            </a:p>
          </p:txBody>
        </p:sp>
        <p:sp>
          <p:nvSpPr>
            <p:cNvPr id="113" name="Rectangle 112"/>
            <p:cNvSpPr/>
            <p:nvPr/>
          </p:nvSpPr>
          <p:spPr>
            <a:xfrm>
              <a:off x="331604" y="2317774"/>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Open Sans"/>
                  <a:cs typeface="Open Sans"/>
                </a:rPr>
                <a:t>PLAN 03</a:t>
              </a:r>
              <a:endParaRPr lang="en-US" sz="800" dirty="0">
                <a:latin typeface="Open Sans"/>
                <a:cs typeface="Open Sans"/>
              </a:endParaRPr>
            </a:p>
          </p:txBody>
        </p:sp>
        <p:sp>
          <p:nvSpPr>
            <p:cNvPr id="114" name="Rectangle 113"/>
            <p:cNvSpPr/>
            <p:nvPr/>
          </p:nvSpPr>
          <p:spPr>
            <a:xfrm>
              <a:off x="331604" y="2740711"/>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Open Sans"/>
                  <a:cs typeface="Open Sans"/>
                </a:rPr>
                <a:t>PLAN 04</a:t>
              </a:r>
              <a:endParaRPr lang="en-US" sz="800" dirty="0">
                <a:latin typeface="Open Sans"/>
                <a:cs typeface="Open Sans"/>
              </a:endParaRPr>
            </a:p>
          </p:txBody>
        </p:sp>
        <p:sp>
          <p:nvSpPr>
            <p:cNvPr id="115" name="Rectangle 114"/>
            <p:cNvSpPr/>
            <p:nvPr/>
          </p:nvSpPr>
          <p:spPr>
            <a:xfrm>
              <a:off x="331604" y="3165109"/>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Open Sans"/>
                  <a:cs typeface="Open Sans"/>
                </a:rPr>
                <a:t>PLAN 05</a:t>
              </a:r>
              <a:endParaRPr lang="en-US" sz="800" dirty="0">
                <a:latin typeface="Open Sans"/>
                <a:cs typeface="Open Sans"/>
              </a:endParaRPr>
            </a:p>
          </p:txBody>
        </p:sp>
        <p:sp>
          <p:nvSpPr>
            <p:cNvPr id="116" name="Rectangle 115"/>
            <p:cNvSpPr/>
            <p:nvPr/>
          </p:nvSpPr>
          <p:spPr>
            <a:xfrm>
              <a:off x="331604" y="3594157"/>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800" dirty="0" smtClean="0">
                  <a:latin typeface="Open Sans"/>
                  <a:cs typeface="Open Sans"/>
                </a:rPr>
                <a:t>PLAN 06</a:t>
              </a:r>
              <a:endParaRPr lang="en-US" sz="800" dirty="0">
                <a:latin typeface="Open Sans"/>
                <a:cs typeface="Open Sans"/>
              </a:endParaRPr>
            </a:p>
          </p:txBody>
        </p:sp>
      </p:grpSp>
      <p:grpSp>
        <p:nvGrpSpPr>
          <p:cNvPr id="5" name="Group 4"/>
          <p:cNvGrpSpPr/>
          <p:nvPr/>
        </p:nvGrpSpPr>
        <p:grpSpPr>
          <a:xfrm>
            <a:off x="5568950" y="1934617"/>
            <a:ext cx="3243438" cy="3251177"/>
            <a:chOff x="5568950" y="1450962"/>
            <a:chExt cx="3243438" cy="2438383"/>
          </a:xfrm>
        </p:grpSpPr>
        <p:grpSp>
          <p:nvGrpSpPr>
            <p:cNvPr id="83" name="Group 100"/>
            <p:cNvGrpSpPr>
              <a:grpSpLocks/>
            </p:cNvGrpSpPr>
            <p:nvPr/>
          </p:nvGrpSpPr>
          <p:grpSpPr bwMode="auto">
            <a:xfrm flipH="1">
              <a:off x="5568950" y="1613586"/>
              <a:ext cx="1212850" cy="2146300"/>
              <a:chOff x="2369261" y="1924050"/>
              <a:chExt cx="1211428" cy="2146300"/>
            </a:xfrm>
          </p:grpSpPr>
          <p:cxnSp>
            <p:nvCxnSpPr>
              <p:cNvPr id="88" name="Straight Connector 87"/>
              <p:cNvCxnSpPr/>
              <p:nvPr/>
            </p:nvCxnSpPr>
            <p:spPr>
              <a:xfrm>
                <a:off x="2369261" y="1924050"/>
                <a:ext cx="995781"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3365042" y="1924050"/>
                <a:ext cx="0" cy="973138"/>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3365042" y="2897188"/>
                <a:ext cx="215647"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3365042" y="3092450"/>
                <a:ext cx="215647"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a:off x="3365042" y="3097213"/>
                <a:ext cx="0" cy="973137"/>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a:off x="2369261" y="4070350"/>
                <a:ext cx="995781"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2369261" y="2355850"/>
                <a:ext cx="932356"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3301617" y="2352675"/>
                <a:ext cx="0" cy="579438"/>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301617" y="2938463"/>
                <a:ext cx="279072"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3301617" y="3054350"/>
                <a:ext cx="279072"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a:off x="3301617" y="3051175"/>
                <a:ext cx="0" cy="581025"/>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2369261" y="3632200"/>
                <a:ext cx="932356"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2369261" y="3214688"/>
                <a:ext cx="875273"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2369261" y="2787650"/>
                <a:ext cx="875273"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244534" y="2779713"/>
                <a:ext cx="0" cy="204787"/>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3244534" y="2982913"/>
                <a:ext cx="336155"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3244534" y="3006725"/>
                <a:ext cx="336155" cy="0"/>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3244534" y="3009900"/>
                <a:ext cx="0" cy="204788"/>
              </a:xfrm>
              <a:prstGeom prst="line">
                <a:avLst/>
              </a:prstGeom>
              <a:ln>
                <a:solidFill>
                  <a:schemeClr val="accent5"/>
                </a:solidFill>
                <a:prstDash val="sysDash"/>
              </a:ln>
            </p:spPr>
            <p:style>
              <a:lnRef idx="1">
                <a:schemeClr val="dk1"/>
              </a:lnRef>
              <a:fillRef idx="0">
                <a:schemeClr val="dk1"/>
              </a:fillRef>
              <a:effectRef idx="0">
                <a:schemeClr val="dk1"/>
              </a:effectRef>
              <a:fontRef idx="minor">
                <a:schemeClr val="tx1"/>
              </a:fontRef>
            </p:style>
          </p:cxnSp>
        </p:grpSp>
        <p:sp>
          <p:nvSpPr>
            <p:cNvPr id="119" name="Rectangle 118"/>
            <p:cNvSpPr/>
            <p:nvPr/>
          </p:nvSpPr>
          <p:spPr>
            <a:xfrm>
              <a:off x="6639271" y="1450962"/>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7</a:t>
              </a:r>
              <a:endParaRPr lang="en-US" sz="800" dirty="0">
                <a:latin typeface="Open Sans"/>
                <a:cs typeface="Open Sans"/>
              </a:endParaRPr>
            </a:p>
          </p:txBody>
        </p:sp>
        <p:sp>
          <p:nvSpPr>
            <p:cNvPr id="120" name="Rectangle 119"/>
            <p:cNvSpPr/>
            <p:nvPr/>
          </p:nvSpPr>
          <p:spPr>
            <a:xfrm>
              <a:off x="6639271" y="1882314"/>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8</a:t>
              </a:r>
              <a:endParaRPr lang="en-US" sz="800" dirty="0">
                <a:latin typeface="Open Sans"/>
                <a:cs typeface="Open Sans"/>
              </a:endParaRPr>
            </a:p>
          </p:txBody>
        </p:sp>
        <p:sp>
          <p:nvSpPr>
            <p:cNvPr id="121" name="Rectangle 120"/>
            <p:cNvSpPr/>
            <p:nvPr/>
          </p:nvSpPr>
          <p:spPr>
            <a:xfrm>
              <a:off x="6639271" y="2310013"/>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9</a:t>
              </a:r>
              <a:endParaRPr lang="en-US" sz="800" dirty="0">
                <a:latin typeface="Open Sans"/>
                <a:cs typeface="Open Sans"/>
              </a:endParaRPr>
            </a:p>
          </p:txBody>
        </p:sp>
        <p:sp>
          <p:nvSpPr>
            <p:cNvPr id="122" name="Rectangle 121"/>
            <p:cNvSpPr/>
            <p:nvPr/>
          </p:nvSpPr>
          <p:spPr>
            <a:xfrm>
              <a:off x="6639271" y="2732950"/>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10</a:t>
              </a:r>
              <a:endParaRPr lang="en-US" sz="800" dirty="0">
                <a:latin typeface="Open Sans"/>
                <a:cs typeface="Open Sans"/>
              </a:endParaRPr>
            </a:p>
          </p:txBody>
        </p:sp>
        <p:sp>
          <p:nvSpPr>
            <p:cNvPr id="123" name="Rectangle 122"/>
            <p:cNvSpPr/>
            <p:nvPr/>
          </p:nvSpPr>
          <p:spPr>
            <a:xfrm>
              <a:off x="6639271" y="3157348"/>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11</a:t>
              </a:r>
              <a:endParaRPr lang="en-US" sz="800" dirty="0">
                <a:latin typeface="Open Sans"/>
                <a:cs typeface="Open Sans"/>
              </a:endParaRPr>
            </a:p>
          </p:txBody>
        </p:sp>
        <p:sp>
          <p:nvSpPr>
            <p:cNvPr id="124" name="Rectangle 123"/>
            <p:cNvSpPr/>
            <p:nvPr/>
          </p:nvSpPr>
          <p:spPr>
            <a:xfrm>
              <a:off x="6639271" y="3586396"/>
              <a:ext cx="2173117"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12</a:t>
              </a:r>
              <a:endParaRPr lang="en-US" sz="800" dirty="0">
                <a:latin typeface="Open Sans"/>
                <a:cs typeface="Open Sans"/>
              </a:endParaRPr>
            </a:p>
          </p:txBody>
        </p:sp>
      </p:grpSp>
      <p:sp>
        <p:nvSpPr>
          <p:cNvPr id="126" name="Text Placeholder 5"/>
          <p:cNvSpPr txBox="1">
            <a:spLocks/>
          </p:cNvSpPr>
          <p:nvPr/>
        </p:nvSpPr>
        <p:spPr>
          <a:xfrm>
            <a:off x="2837545" y="5032535"/>
            <a:ext cx="3533346" cy="969623"/>
          </a:xfrm>
          <a:prstGeom prst="rect">
            <a:avLst/>
          </a:prstGeom>
        </p:spPr>
        <p:txBody>
          <a:bodyPr anchor="b"/>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p:txBody>
      </p:sp>
    </p:spTree>
    <p:extLst>
      <p:ext uri="{BB962C8B-B14F-4D97-AF65-F5344CB8AC3E}">
        <p14:creationId xmlns:p14="http://schemas.microsoft.com/office/powerpoint/2010/main" val="35477064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1000"/>
                                        <p:tgtEl>
                                          <p:spTgt spid="2"/>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26"/>
                                        </p:tgtEl>
                                        <p:attrNameLst>
                                          <p:attrName>style.visibility</p:attrName>
                                        </p:attrNameLst>
                                      </p:cBhvr>
                                      <p:to>
                                        <p:strVal val="visible"/>
                                      </p:to>
                                    </p:set>
                                    <p:animEffect transition="in" filter="fade">
                                      <p:cBhvr>
                                        <p:cTn id="21"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BUSINESS </a:t>
            </a:r>
            <a:r>
              <a:rPr lang="en-US" dirty="0" smtClean="0">
                <a:solidFill>
                  <a:schemeClr val="bg1"/>
                </a:solidFill>
              </a:rPr>
              <a:t>PLAN</a:t>
            </a:r>
            <a:endParaRPr lang="en-US" dirty="0">
              <a:solidFill>
                <a:schemeClr val="bg1"/>
              </a:solidFill>
            </a:endParaRPr>
          </a:p>
        </p:txBody>
      </p:sp>
      <p:grpSp>
        <p:nvGrpSpPr>
          <p:cNvPr id="4" name="Group 3"/>
          <p:cNvGrpSpPr/>
          <p:nvPr/>
        </p:nvGrpSpPr>
        <p:grpSpPr>
          <a:xfrm>
            <a:off x="1152576" y="1537857"/>
            <a:ext cx="6774392" cy="4342106"/>
            <a:chOff x="1118306" y="1399888"/>
            <a:chExt cx="6774392" cy="3256580"/>
          </a:xfrm>
        </p:grpSpPr>
        <p:grpSp>
          <p:nvGrpSpPr>
            <p:cNvPr id="9" name="Group 8"/>
            <p:cNvGrpSpPr/>
            <p:nvPr/>
          </p:nvGrpSpPr>
          <p:grpSpPr>
            <a:xfrm>
              <a:off x="3705710" y="1939904"/>
              <a:ext cx="4186988" cy="1890851"/>
              <a:chOff x="3705710" y="1700000"/>
              <a:chExt cx="4186988" cy="1890851"/>
            </a:xfrm>
          </p:grpSpPr>
          <p:sp>
            <p:nvSpPr>
              <p:cNvPr id="206" name="Block Arc 205"/>
              <p:cNvSpPr/>
              <p:nvPr/>
            </p:nvSpPr>
            <p:spPr bwMode="auto">
              <a:xfrm rot="16200000">
                <a:off x="6292498" y="1844419"/>
                <a:ext cx="530225" cy="530225"/>
              </a:xfrm>
              <a:prstGeom prst="blockArc">
                <a:avLst>
                  <a:gd name="adj1" fmla="val 10800000"/>
                  <a:gd name="adj2" fmla="val 7"/>
                  <a:gd name="adj3" fmla="val 2478"/>
                </a:avLst>
              </a:prstGeom>
              <a:solidFill>
                <a:schemeClr val="tx1">
                  <a:lumMod val="75000"/>
                  <a:lumOff val="2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07" name="Block Arc 206"/>
              <p:cNvSpPr/>
              <p:nvPr/>
            </p:nvSpPr>
            <p:spPr bwMode="auto">
              <a:xfrm rot="16200000">
                <a:off x="6292498" y="2923919"/>
                <a:ext cx="530225" cy="530225"/>
              </a:xfrm>
              <a:prstGeom prst="blockArc">
                <a:avLst>
                  <a:gd name="adj1" fmla="val 10800000"/>
                  <a:gd name="adj2" fmla="val 7"/>
                  <a:gd name="adj3" fmla="val 2478"/>
                </a:avLst>
              </a:prstGeom>
              <a:solidFill>
                <a:schemeClr val="tx1">
                  <a:lumMod val="75000"/>
                  <a:lumOff val="2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cxnSp>
            <p:nvCxnSpPr>
              <p:cNvPr id="209" name="Straight Connector 208"/>
              <p:cNvCxnSpPr/>
              <p:nvPr/>
            </p:nvCxnSpPr>
            <p:spPr bwMode="auto">
              <a:xfrm>
                <a:off x="3705710" y="2099739"/>
                <a:ext cx="2592272" cy="0"/>
              </a:xfrm>
              <a:prstGeom prst="line">
                <a:avLst/>
              </a:prstGeom>
              <a:ln w="127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210" name="Straight Connector 209"/>
              <p:cNvCxnSpPr/>
              <p:nvPr/>
            </p:nvCxnSpPr>
            <p:spPr bwMode="auto">
              <a:xfrm>
                <a:off x="3705710" y="3179239"/>
                <a:ext cx="2592272" cy="0"/>
              </a:xfrm>
              <a:prstGeom prst="line">
                <a:avLst/>
              </a:prstGeom>
              <a:ln w="12700" cmpd="sng">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sp>
            <p:nvSpPr>
              <p:cNvPr id="212" name="Oval 211"/>
              <p:cNvSpPr/>
              <p:nvPr/>
            </p:nvSpPr>
            <p:spPr bwMode="auto">
              <a:xfrm>
                <a:off x="6524273" y="2898519"/>
                <a:ext cx="69850" cy="69850"/>
              </a:xfrm>
              <a:prstGeom prst="ellipse">
                <a:avLst/>
              </a:prstGeom>
              <a:solidFill>
                <a:srgbClr val="404040"/>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13" name="Oval 212"/>
              <p:cNvSpPr/>
              <p:nvPr/>
            </p:nvSpPr>
            <p:spPr bwMode="auto">
              <a:xfrm>
                <a:off x="6524273" y="3401756"/>
                <a:ext cx="69850" cy="69850"/>
              </a:xfrm>
              <a:prstGeom prst="ellipse">
                <a:avLst/>
              </a:prstGeom>
              <a:solidFill>
                <a:srgbClr val="404040"/>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14" name="Oval 213"/>
              <p:cNvSpPr/>
              <p:nvPr/>
            </p:nvSpPr>
            <p:spPr bwMode="auto">
              <a:xfrm>
                <a:off x="6524273" y="1819019"/>
                <a:ext cx="69850" cy="69850"/>
              </a:xfrm>
              <a:prstGeom prst="ellipse">
                <a:avLst/>
              </a:prstGeom>
              <a:solidFill>
                <a:srgbClr val="404040"/>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15" name="Oval 214"/>
              <p:cNvSpPr/>
              <p:nvPr/>
            </p:nvSpPr>
            <p:spPr bwMode="auto">
              <a:xfrm>
                <a:off x="6524273" y="2323844"/>
                <a:ext cx="69850" cy="69850"/>
              </a:xfrm>
              <a:prstGeom prst="ellipse">
                <a:avLst/>
              </a:prstGeom>
              <a:solidFill>
                <a:srgbClr val="404040"/>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218" name="Rectangle 217"/>
              <p:cNvSpPr/>
              <p:nvPr/>
            </p:nvSpPr>
            <p:spPr>
              <a:xfrm>
                <a:off x="6543363" y="1700000"/>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C01</a:t>
                </a:r>
                <a:endParaRPr lang="en-US" sz="800" dirty="0">
                  <a:latin typeface="Open Sans"/>
                  <a:cs typeface="Open Sans"/>
                </a:endParaRPr>
              </a:p>
            </p:txBody>
          </p:sp>
          <p:sp>
            <p:nvSpPr>
              <p:cNvPr id="219" name="Rectangle 218"/>
              <p:cNvSpPr/>
              <p:nvPr/>
            </p:nvSpPr>
            <p:spPr>
              <a:xfrm>
                <a:off x="6543363" y="2209057"/>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C02</a:t>
                </a:r>
                <a:endParaRPr lang="en-US" sz="800" dirty="0">
                  <a:latin typeface="Open Sans"/>
                  <a:cs typeface="Open Sans"/>
                </a:endParaRPr>
              </a:p>
            </p:txBody>
          </p:sp>
          <p:sp>
            <p:nvSpPr>
              <p:cNvPr id="220" name="Rectangle 219"/>
              <p:cNvSpPr/>
              <p:nvPr/>
            </p:nvSpPr>
            <p:spPr>
              <a:xfrm>
                <a:off x="6543363" y="2778845"/>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C03</a:t>
                </a:r>
                <a:endParaRPr lang="en-US" sz="800" dirty="0">
                  <a:latin typeface="Open Sans"/>
                  <a:cs typeface="Open Sans"/>
                </a:endParaRPr>
              </a:p>
            </p:txBody>
          </p:sp>
          <p:sp>
            <p:nvSpPr>
              <p:cNvPr id="221" name="Rectangle 220"/>
              <p:cNvSpPr/>
              <p:nvPr/>
            </p:nvSpPr>
            <p:spPr>
              <a:xfrm>
                <a:off x="6543363" y="3287902"/>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C04</a:t>
                </a:r>
                <a:endParaRPr lang="en-US" sz="800" dirty="0">
                  <a:latin typeface="Open Sans"/>
                  <a:cs typeface="Open Sans"/>
                </a:endParaRPr>
              </a:p>
            </p:txBody>
          </p:sp>
        </p:grpSp>
        <p:grpSp>
          <p:nvGrpSpPr>
            <p:cNvPr id="2" name="Group 1"/>
            <p:cNvGrpSpPr/>
            <p:nvPr/>
          </p:nvGrpSpPr>
          <p:grpSpPr>
            <a:xfrm>
              <a:off x="1118306" y="1656532"/>
              <a:ext cx="2692401" cy="2999936"/>
              <a:chOff x="1118306" y="1416628"/>
              <a:chExt cx="2692401" cy="2999936"/>
            </a:xfrm>
          </p:grpSpPr>
          <p:sp>
            <p:nvSpPr>
              <p:cNvPr id="132" name="Block Arc 131"/>
              <p:cNvSpPr/>
              <p:nvPr/>
            </p:nvSpPr>
            <p:spPr bwMode="auto">
              <a:xfrm rot="16200000">
                <a:off x="1118306" y="1569515"/>
                <a:ext cx="2692400" cy="2692400"/>
              </a:xfrm>
              <a:prstGeom prst="blockArc">
                <a:avLst>
                  <a:gd name="adj1" fmla="val 10800000"/>
                  <a:gd name="adj2" fmla="val 0"/>
                  <a:gd name="adj3" fmla="val 326"/>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33" name="Block Arc 132"/>
              <p:cNvSpPr/>
              <p:nvPr/>
            </p:nvSpPr>
            <p:spPr bwMode="auto">
              <a:xfrm rot="16200000">
                <a:off x="1664406" y="2099740"/>
                <a:ext cx="1606550" cy="1606550"/>
              </a:xfrm>
              <a:prstGeom prst="blockArc">
                <a:avLst>
                  <a:gd name="adj1" fmla="val 10800000"/>
                  <a:gd name="adj2" fmla="val 0"/>
                  <a:gd name="adj3" fmla="val 680"/>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34" name="Block Arc 133"/>
              <p:cNvSpPr/>
              <p:nvPr/>
            </p:nvSpPr>
            <p:spPr bwMode="auto">
              <a:xfrm rot="16200000">
                <a:off x="2200981" y="2647428"/>
                <a:ext cx="530225" cy="530225"/>
              </a:xfrm>
              <a:prstGeom prst="blockArc">
                <a:avLst>
                  <a:gd name="adj1" fmla="val 10800000"/>
                  <a:gd name="adj2" fmla="val 7"/>
                  <a:gd name="adj3" fmla="val 2478"/>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cxnSp>
            <p:nvCxnSpPr>
              <p:cNvPr id="135" name="Straight Connector 134"/>
              <p:cNvCxnSpPr/>
              <p:nvPr/>
            </p:nvCxnSpPr>
            <p:spPr bwMode="auto">
              <a:xfrm>
                <a:off x="1899356" y="2918890"/>
                <a:ext cx="301625" cy="0"/>
              </a:xfrm>
              <a:prstGeom prst="line">
                <a:avLst/>
              </a:prstGeom>
              <a:ln w="12700" cmpd="sng">
                <a:solidFill>
                  <a:srgbClr val="7F7F7F"/>
                </a:solidFill>
              </a:ln>
            </p:spPr>
            <p:style>
              <a:lnRef idx="1">
                <a:schemeClr val="dk1"/>
              </a:lnRef>
              <a:fillRef idx="0">
                <a:schemeClr val="dk1"/>
              </a:fillRef>
              <a:effectRef idx="0">
                <a:schemeClr val="dk1"/>
              </a:effectRef>
              <a:fontRef idx="minor">
                <a:schemeClr val="tx1"/>
              </a:fontRef>
            </p:style>
          </p:cxnSp>
          <p:sp>
            <p:nvSpPr>
              <p:cNvPr id="136" name="Oval 135"/>
              <p:cNvSpPr/>
              <p:nvPr/>
            </p:nvSpPr>
            <p:spPr bwMode="auto">
              <a:xfrm>
                <a:off x="2429581" y="1540940"/>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37" name="Oval 136"/>
              <p:cNvSpPr/>
              <p:nvPr/>
            </p:nvSpPr>
            <p:spPr bwMode="auto">
              <a:xfrm>
                <a:off x="2429581" y="2064815"/>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38" name="Oval 137"/>
              <p:cNvSpPr/>
              <p:nvPr/>
            </p:nvSpPr>
            <p:spPr bwMode="auto">
              <a:xfrm>
                <a:off x="2429581" y="2625203"/>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39" name="Oval 138"/>
              <p:cNvSpPr/>
              <p:nvPr/>
            </p:nvSpPr>
            <p:spPr bwMode="auto">
              <a:xfrm>
                <a:off x="2429581" y="3130028"/>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40" name="Oval 139"/>
              <p:cNvSpPr/>
              <p:nvPr/>
            </p:nvSpPr>
            <p:spPr bwMode="auto">
              <a:xfrm>
                <a:off x="2429581" y="3668190"/>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41" name="Oval 140"/>
              <p:cNvSpPr/>
              <p:nvPr/>
            </p:nvSpPr>
            <p:spPr bwMode="auto">
              <a:xfrm>
                <a:off x="2429581" y="4226990"/>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93" name="Rectangle 192"/>
              <p:cNvSpPr/>
              <p:nvPr/>
            </p:nvSpPr>
            <p:spPr>
              <a:xfrm>
                <a:off x="2461372" y="1416628"/>
                <a:ext cx="1349335" cy="302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01</a:t>
                </a:r>
                <a:endParaRPr lang="en-US" sz="800" dirty="0">
                  <a:latin typeface="Open Sans"/>
                  <a:cs typeface="Open Sans"/>
                </a:endParaRPr>
              </a:p>
            </p:txBody>
          </p:sp>
          <p:sp>
            <p:nvSpPr>
              <p:cNvPr id="194" name="Rectangle 193"/>
              <p:cNvSpPr/>
              <p:nvPr/>
            </p:nvSpPr>
            <p:spPr>
              <a:xfrm>
                <a:off x="2461372" y="1948264"/>
                <a:ext cx="1349335" cy="302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02</a:t>
                </a:r>
                <a:endParaRPr lang="en-US" sz="800" dirty="0">
                  <a:latin typeface="Open Sans"/>
                  <a:cs typeface="Open Sans"/>
                </a:endParaRPr>
              </a:p>
            </p:txBody>
          </p:sp>
          <p:sp>
            <p:nvSpPr>
              <p:cNvPr id="195" name="Rectangle 194"/>
              <p:cNvSpPr/>
              <p:nvPr/>
            </p:nvSpPr>
            <p:spPr>
              <a:xfrm>
                <a:off x="2461372" y="2497540"/>
                <a:ext cx="1349335" cy="302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03</a:t>
                </a:r>
                <a:endParaRPr lang="en-US" sz="800" dirty="0">
                  <a:latin typeface="Open Sans"/>
                  <a:cs typeface="Open Sans"/>
                </a:endParaRPr>
              </a:p>
            </p:txBody>
          </p:sp>
          <p:sp>
            <p:nvSpPr>
              <p:cNvPr id="196" name="Rectangle 195"/>
              <p:cNvSpPr/>
              <p:nvPr/>
            </p:nvSpPr>
            <p:spPr>
              <a:xfrm>
                <a:off x="2461372" y="3012216"/>
                <a:ext cx="1349335" cy="302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04</a:t>
                </a:r>
                <a:endParaRPr lang="en-US" sz="800" dirty="0">
                  <a:latin typeface="Open Sans"/>
                  <a:cs typeface="Open Sans"/>
                </a:endParaRPr>
              </a:p>
            </p:txBody>
          </p:sp>
          <p:sp>
            <p:nvSpPr>
              <p:cNvPr id="197" name="Rectangle 196"/>
              <p:cNvSpPr/>
              <p:nvPr/>
            </p:nvSpPr>
            <p:spPr>
              <a:xfrm>
                <a:off x="2461371" y="3554815"/>
                <a:ext cx="1349335" cy="302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05</a:t>
                </a:r>
                <a:endParaRPr lang="en-US" sz="800" dirty="0">
                  <a:latin typeface="Open Sans"/>
                  <a:cs typeface="Open Sans"/>
                </a:endParaRPr>
              </a:p>
            </p:txBody>
          </p:sp>
          <p:sp>
            <p:nvSpPr>
              <p:cNvPr id="198" name="Rectangle 197"/>
              <p:cNvSpPr/>
              <p:nvPr/>
            </p:nvSpPr>
            <p:spPr>
              <a:xfrm>
                <a:off x="2461371" y="4113615"/>
                <a:ext cx="1349335" cy="3029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06</a:t>
                </a:r>
                <a:endParaRPr lang="en-US" sz="800" dirty="0">
                  <a:latin typeface="Open Sans"/>
                  <a:cs typeface="Open Sans"/>
                </a:endParaRPr>
              </a:p>
            </p:txBody>
          </p:sp>
        </p:grpSp>
        <p:grpSp>
          <p:nvGrpSpPr>
            <p:cNvPr id="5" name="Group 4"/>
            <p:cNvGrpSpPr/>
            <p:nvPr/>
          </p:nvGrpSpPr>
          <p:grpSpPr>
            <a:xfrm>
              <a:off x="3803650" y="1399888"/>
              <a:ext cx="2284903" cy="2955306"/>
              <a:chOff x="3803650" y="1159984"/>
              <a:chExt cx="2284903" cy="2955306"/>
            </a:xfrm>
          </p:grpSpPr>
          <p:sp>
            <p:nvSpPr>
              <p:cNvPr id="149" name="Block Arc 148"/>
              <p:cNvSpPr/>
              <p:nvPr/>
            </p:nvSpPr>
            <p:spPr bwMode="auto">
              <a:xfrm rot="16200000">
                <a:off x="4486275" y="1304403"/>
                <a:ext cx="530225" cy="530225"/>
              </a:xfrm>
              <a:prstGeom prst="blockArc">
                <a:avLst>
                  <a:gd name="adj1" fmla="val 10800000"/>
                  <a:gd name="adj2" fmla="val 7"/>
                  <a:gd name="adj3" fmla="val 2478"/>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50" name="Block Arc 149"/>
              <p:cNvSpPr/>
              <p:nvPr/>
            </p:nvSpPr>
            <p:spPr bwMode="auto">
              <a:xfrm rot="16200000">
                <a:off x="4486275" y="2383903"/>
                <a:ext cx="530225" cy="530225"/>
              </a:xfrm>
              <a:prstGeom prst="blockArc">
                <a:avLst>
                  <a:gd name="adj1" fmla="val 10800000"/>
                  <a:gd name="adj2" fmla="val 7"/>
                  <a:gd name="adj3" fmla="val 2478"/>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51" name="Block Arc 150"/>
              <p:cNvSpPr/>
              <p:nvPr/>
            </p:nvSpPr>
            <p:spPr bwMode="auto">
              <a:xfrm rot="16200000">
                <a:off x="4486275" y="3442765"/>
                <a:ext cx="530225" cy="530225"/>
              </a:xfrm>
              <a:prstGeom prst="blockArc">
                <a:avLst>
                  <a:gd name="adj1" fmla="val 10800000"/>
                  <a:gd name="adj2" fmla="val 7"/>
                  <a:gd name="adj3" fmla="val 2478"/>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cxnSp>
            <p:nvCxnSpPr>
              <p:cNvPr id="152" name="Straight Connector 151"/>
              <p:cNvCxnSpPr/>
              <p:nvPr/>
            </p:nvCxnSpPr>
            <p:spPr bwMode="auto">
              <a:xfrm>
                <a:off x="3803650" y="1569515"/>
                <a:ext cx="682625" cy="0"/>
              </a:xfrm>
              <a:prstGeom prst="line">
                <a:avLst/>
              </a:prstGeom>
              <a:ln w="12700" cmpd="sng">
                <a:solidFill>
                  <a:srgbClr val="7F7F7F"/>
                </a:solidFill>
              </a:ln>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bwMode="auto">
              <a:xfrm>
                <a:off x="3803650" y="2649015"/>
                <a:ext cx="682625" cy="0"/>
              </a:xfrm>
              <a:prstGeom prst="line">
                <a:avLst/>
              </a:prstGeom>
              <a:ln w="12700" cmpd="sng">
                <a:solidFill>
                  <a:srgbClr val="7F7F7F"/>
                </a:solidFill>
              </a:ln>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bwMode="auto">
              <a:xfrm>
                <a:off x="3803650" y="3709465"/>
                <a:ext cx="682625" cy="0"/>
              </a:xfrm>
              <a:prstGeom prst="line">
                <a:avLst/>
              </a:prstGeom>
              <a:ln w="12700" cmpd="sng">
                <a:solidFill>
                  <a:srgbClr val="7F7F7F"/>
                </a:solidFill>
              </a:ln>
            </p:spPr>
            <p:style>
              <a:lnRef idx="1">
                <a:schemeClr val="dk1"/>
              </a:lnRef>
              <a:fillRef idx="0">
                <a:schemeClr val="dk1"/>
              </a:fillRef>
              <a:effectRef idx="0">
                <a:schemeClr val="dk1"/>
              </a:effectRef>
              <a:fontRef idx="minor">
                <a:schemeClr val="tx1"/>
              </a:fontRef>
            </p:style>
          </p:cxnSp>
          <p:sp>
            <p:nvSpPr>
              <p:cNvPr id="156" name="Oval 155"/>
              <p:cNvSpPr/>
              <p:nvPr/>
            </p:nvSpPr>
            <p:spPr bwMode="auto">
              <a:xfrm>
                <a:off x="4718050" y="2358503"/>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57" name="Oval 156"/>
              <p:cNvSpPr/>
              <p:nvPr/>
            </p:nvSpPr>
            <p:spPr bwMode="auto">
              <a:xfrm>
                <a:off x="4718050" y="2861740"/>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58" name="Oval 157"/>
              <p:cNvSpPr/>
              <p:nvPr/>
            </p:nvSpPr>
            <p:spPr bwMode="auto">
              <a:xfrm>
                <a:off x="4718050" y="1279003"/>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59" name="Oval 158"/>
              <p:cNvSpPr/>
              <p:nvPr/>
            </p:nvSpPr>
            <p:spPr bwMode="auto">
              <a:xfrm>
                <a:off x="4718050" y="1783828"/>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60" name="Oval 159"/>
              <p:cNvSpPr/>
              <p:nvPr/>
            </p:nvSpPr>
            <p:spPr bwMode="auto">
              <a:xfrm>
                <a:off x="4718050" y="3417365"/>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61" name="Oval 160"/>
              <p:cNvSpPr/>
              <p:nvPr/>
            </p:nvSpPr>
            <p:spPr bwMode="auto">
              <a:xfrm>
                <a:off x="4718050" y="3922190"/>
                <a:ext cx="69850" cy="69850"/>
              </a:xfrm>
              <a:prstGeom prst="ellipse">
                <a:avLst/>
              </a:prstGeom>
              <a:solidFill>
                <a:srgbClr val="7F7F7F"/>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99" name="Rectangle 198"/>
              <p:cNvSpPr/>
              <p:nvPr/>
            </p:nvSpPr>
            <p:spPr>
              <a:xfrm>
                <a:off x="4737140" y="1159984"/>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B01</a:t>
                </a:r>
                <a:endParaRPr lang="en-US" sz="800" dirty="0">
                  <a:latin typeface="Open Sans"/>
                  <a:cs typeface="Open Sans"/>
                </a:endParaRPr>
              </a:p>
            </p:txBody>
          </p:sp>
          <p:sp>
            <p:nvSpPr>
              <p:cNvPr id="200" name="Rectangle 199"/>
              <p:cNvSpPr/>
              <p:nvPr/>
            </p:nvSpPr>
            <p:spPr>
              <a:xfrm>
                <a:off x="4737140" y="1669041"/>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B02</a:t>
                </a:r>
                <a:endParaRPr lang="en-US" sz="800" dirty="0">
                  <a:latin typeface="Open Sans"/>
                  <a:cs typeface="Open Sans"/>
                </a:endParaRPr>
              </a:p>
            </p:txBody>
          </p:sp>
          <p:sp>
            <p:nvSpPr>
              <p:cNvPr id="201" name="Rectangle 200"/>
              <p:cNvSpPr/>
              <p:nvPr/>
            </p:nvSpPr>
            <p:spPr>
              <a:xfrm>
                <a:off x="4737140" y="2238829"/>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B03</a:t>
                </a:r>
                <a:endParaRPr lang="en-US" sz="800" dirty="0">
                  <a:latin typeface="Open Sans"/>
                  <a:cs typeface="Open Sans"/>
                </a:endParaRPr>
              </a:p>
            </p:txBody>
          </p:sp>
          <p:sp>
            <p:nvSpPr>
              <p:cNvPr id="202" name="Rectangle 201"/>
              <p:cNvSpPr/>
              <p:nvPr/>
            </p:nvSpPr>
            <p:spPr>
              <a:xfrm>
                <a:off x="4737140" y="2747886"/>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B04</a:t>
                </a:r>
                <a:endParaRPr lang="en-US" sz="800" dirty="0">
                  <a:latin typeface="Open Sans"/>
                  <a:cs typeface="Open Sans"/>
                </a:endParaRPr>
              </a:p>
            </p:txBody>
          </p:sp>
          <p:sp>
            <p:nvSpPr>
              <p:cNvPr id="203" name="Rectangle 202"/>
              <p:cNvSpPr/>
              <p:nvPr/>
            </p:nvSpPr>
            <p:spPr>
              <a:xfrm>
                <a:off x="4739218" y="3303284"/>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B05</a:t>
                </a:r>
                <a:endParaRPr lang="en-US" sz="800" dirty="0">
                  <a:latin typeface="Open Sans"/>
                  <a:cs typeface="Open Sans"/>
                </a:endParaRPr>
              </a:p>
            </p:txBody>
          </p:sp>
          <p:sp>
            <p:nvSpPr>
              <p:cNvPr id="204" name="Rectangle 203"/>
              <p:cNvSpPr/>
              <p:nvPr/>
            </p:nvSpPr>
            <p:spPr>
              <a:xfrm>
                <a:off x="4739218" y="3812341"/>
                <a:ext cx="1349335" cy="302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latin typeface="Open Sans"/>
                    <a:cs typeface="Open Sans"/>
                  </a:rPr>
                  <a:t>PLAN B06</a:t>
                </a:r>
                <a:endParaRPr lang="en-US" sz="800" dirty="0">
                  <a:latin typeface="Open Sans"/>
                  <a:cs typeface="Open Sans"/>
                </a:endParaRPr>
              </a:p>
            </p:txBody>
          </p:sp>
        </p:grpSp>
      </p:grpSp>
      <p:sp>
        <p:nvSpPr>
          <p:cNvPr id="192" name="Rectangle 191"/>
          <p:cNvSpPr/>
          <p:nvPr/>
        </p:nvSpPr>
        <p:spPr>
          <a:xfrm>
            <a:off x="358826" y="3618015"/>
            <a:ext cx="1622232" cy="5376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latin typeface="Open Sans"/>
                <a:cs typeface="Open Sans"/>
              </a:rPr>
              <a:t>BUSINESS PLAN</a:t>
            </a:r>
            <a:endParaRPr lang="en-US" sz="1000" dirty="0">
              <a:latin typeface="Open Sans"/>
              <a:cs typeface="Open Sans"/>
            </a:endParaRPr>
          </a:p>
        </p:txBody>
      </p:sp>
    </p:spTree>
    <p:extLst>
      <p:ext uri="{BB962C8B-B14F-4D97-AF65-F5344CB8AC3E}">
        <p14:creationId xmlns:p14="http://schemas.microsoft.com/office/powerpoint/2010/main" val="5121541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0-#ppt_w/2"/>
                                          </p:val>
                                        </p:tav>
                                        <p:tav tm="100000">
                                          <p:val>
                                            <p:strVal val="#ppt_x"/>
                                          </p:val>
                                        </p:tav>
                                      </p:tavLst>
                                    </p:anim>
                                    <p:anim calcmode="lin" valueType="num">
                                      <p:cBhvr additive="base">
                                        <p:cTn id="8" dur="500" fill="hold"/>
                                        <p:tgtEl>
                                          <p:spTgt spid="19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258576" y="1141864"/>
            <a:ext cx="4609537" cy="1104452"/>
          </a:xfrm>
        </p:spPr>
        <p:txBody>
          <a:bodyPr/>
          <a:lstStyle/>
          <a:p>
            <a:r>
              <a:rPr lang="en-US" b="1" dirty="0"/>
              <a:t>HEROES</a:t>
            </a:r>
            <a:r>
              <a:rPr lang="en-US" dirty="0"/>
              <a:t> </a:t>
            </a:r>
            <a:br>
              <a:rPr lang="en-US" dirty="0"/>
            </a:br>
            <a:r>
              <a:rPr lang="en-US" dirty="0"/>
              <a:t>AND </a:t>
            </a:r>
            <a:r>
              <a:rPr lang="en-US" b="1" dirty="0"/>
              <a:t>HOPE</a:t>
            </a:r>
            <a:endParaRPr lang="en-US" dirty="0"/>
          </a:p>
        </p:txBody>
      </p:sp>
      <p:sp>
        <p:nvSpPr>
          <p:cNvPr id="10" name="Shape 977"/>
          <p:cNvSpPr txBox="1">
            <a:spLocks/>
          </p:cNvSpPr>
          <p:nvPr/>
        </p:nvSpPr>
        <p:spPr>
          <a:xfrm>
            <a:off x="582707" y="2580581"/>
            <a:ext cx="1575949" cy="2750940"/>
          </a:xfrm>
          <a:prstGeom prst="rect">
            <a:avLst/>
          </a:prstGeom>
        </p:spPr>
        <p:txBody>
          <a:bodyPr lIns="0" tIns="0" rIns="0" bIns="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80000"/>
              </a:lnSpc>
              <a:defRPr>
                <a:solidFill>
                  <a:srgbClr val="000000"/>
                </a:solidFill>
              </a:defRPr>
            </a:pPr>
            <a:r>
              <a:rPr lang="en-US" sz="800" b="1" dirty="0" smtClean="0">
                <a:solidFill>
                  <a:schemeClr val="accent6"/>
                </a:solidFill>
              </a:rPr>
              <a:t>VOLUNTEER</a:t>
            </a:r>
          </a:p>
          <a:p>
            <a:pPr algn="r">
              <a:lnSpc>
                <a:spcPct val="80000"/>
              </a:lnSpc>
              <a:spcBef>
                <a:spcPts val="113"/>
              </a:spcBef>
              <a:defRPr>
                <a:solidFill>
                  <a:srgbClr val="000000"/>
                </a:solidFill>
              </a:defRPr>
            </a:pPr>
            <a:r>
              <a:rPr lang="en-US" sz="1400" dirty="0" smtClean="0">
                <a:solidFill>
                  <a:schemeClr val="accent6"/>
                </a:solidFill>
              </a:rPr>
              <a:t>JOHN DOE</a:t>
            </a:r>
          </a:p>
          <a:p>
            <a:pPr algn="r">
              <a:defRPr>
                <a:solidFill>
                  <a:srgbClr val="000000"/>
                </a:solidFill>
              </a:defRPr>
            </a:pPr>
            <a:endParaRPr lang="en-US" dirty="0" smtClean="0">
              <a:solidFill>
                <a:srgbClr val="03A9F5"/>
              </a:solidFill>
            </a:endParaRPr>
          </a:p>
          <a:p>
            <a:pPr algn="r">
              <a:defRPr>
                <a:solidFill>
                  <a:srgbClr val="000000"/>
                </a:solidFill>
              </a:defRPr>
            </a:pPr>
            <a:r>
              <a:rPr lang="en-US" dirty="0" err="1" smtClean="0">
                <a:solidFill>
                  <a:srgbClr val="404040"/>
                </a:solidFill>
              </a:rPr>
              <a:t>Lorem</a:t>
            </a:r>
            <a:r>
              <a:rPr lang="en-US" dirty="0" smtClean="0">
                <a:solidFill>
                  <a:srgbClr val="404040"/>
                </a:solidFill>
              </a:rPr>
              <a:t> </a:t>
            </a:r>
            <a:r>
              <a:rPr lang="en-US" dirty="0" err="1" smtClean="0">
                <a:solidFill>
                  <a:srgbClr val="404040"/>
                </a:solidFill>
              </a:rPr>
              <a:t>Ipsum</a:t>
            </a:r>
            <a:r>
              <a:rPr lang="en-US" dirty="0" smtClean="0">
                <a:solidFill>
                  <a:srgbClr val="404040"/>
                </a:solidFill>
              </a:rPr>
              <a:t> has been the industry's standard dummy text ever since the 1500s, when an unknown printer took a galley of type and scrambled it to make a type.</a:t>
            </a:r>
            <a:endParaRPr lang="en-US" dirty="0">
              <a:solidFill>
                <a:srgbClr val="404040"/>
              </a:solidFill>
            </a:endParaRPr>
          </a:p>
        </p:txBody>
      </p:sp>
      <p:pic>
        <p:nvPicPr>
          <p:cNvPr id="11" name="image14.jpg"/>
          <p:cNvPicPr/>
          <p:nvPr/>
        </p:nvPicPr>
        <p:blipFill>
          <a:blip r:embed="rId2">
            <a:extLst/>
          </a:blip>
          <a:stretch>
            <a:fillRect/>
          </a:stretch>
        </p:blipFill>
        <p:spPr>
          <a:xfrm>
            <a:off x="2294731" y="2574925"/>
            <a:ext cx="2262188" cy="2762251"/>
          </a:xfrm>
          <a:prstGeom prst="rect">
            <a:avLst/>
          </a:prstGeom>
          <a:ln w="12700">
            <a:miter lim="400000"/>
          </a:ln>
        </p:spPr>
      </p:pic>
      <p:pic>
        <p:nvPicPr>
          <p:cNvPr id="12" name="image14.jpg"/>
          <p:cNvPicPr/>
          <p:nvPr/>
        </p:nvPicPr>
        <p:blipFill>
          <a:blip r:embed="rId2">
            <a:extLst/>
          </a:blip>
          <a:stretch>
            <a:fillRect/>
          </a:stretch>
        </p:blipFill>
        <p:spPr>
          <a:xfrm>
            <a:off x="4580731" y="2574925"/>
            <a:ext cx="2262188" cy="2762251"/>
          </a:xfrm>
          <a:prstGeom prst="rect">
            <a:avLst/>
          </a:prstGeom>
          <a:ln w="12700">
            <a:miter lim="400000"/>
          </a:ln>
        </p:spPr>
      </p:pic>
      <p:grpSp>
        <p:nvGrpSpPr>
          <p:cNvPr id="13" name="Group 988"/>
          <p:cNvGrpSpPr/>
          <p:nvPr/>
        </p:nvGrpSpPr>
        <p:grpSpPr>
          <a:xfrm>
            <a:off x="881408" y="4764353"/>
            <a:ext cx="1296200" cy="555064"/>
            <a:chOff x="235872" y="202212"/>
            <a:chExt cx="3456534" cy="1110122"/>
          </a:xfrm>
        </p:grpSpPr>
        <p:sp>
          <p:nvSpPr>
            <p:cNvPr id="14" name="Shape 980"/>
            <p:cNvSpPr/>
            <p:nvPr/>
          </p:nvSpPr>
          <p:spPr>
            <a:xfrm>
              <a:off x="235872" y="202212"/>
              <a:ext cx="2667001"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dirty="0">
                  <a:solidFill>
                    <a:srgbClr val="404040"/>
                  </a:solidFill>
                </a:rPr>
                <a:t>Photoshop</a:t>
              </a:r>
            </a:p>
          </p:txBody>
        </p:sp>
        <p:sp>
          <p:nvSpPr>
            <p:cNvPr id="15" name="Shape 981"/>
            <p:cNvSpPr/>
            <p:nvPr/>
          </p:nvSpPr>
          <p:spPr>
            <a:xfrm>
              <a:off x="235872" y="917586"/>
              <a:ext cx="2667001"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dirty="0">
                  <a:solidFill>
                    <a:srgbClr val="404040"/>
                  </a:solidFill>
                </a:rPr>
                <a:t>Adobe illustrator</a:t>
              </a:r>
            </a:p>
          </p:txBody>
        </p:sp>
        <p:sp>
          <p:nvSpPr>
            <p:cNvPr id="16" name="Shape 982"/>
            <p:cNvSpPr/>
            <p:nvPr/>
          </p:nvSpPr>
          <p:spPr>
            <a:xfrm>
              <a:off x="237066" y="533399"/>
              <a:ext cx="3412068" cy="63502"/>
            </a:xfrm>
            <a:prstGeom prst="rect">
              <a:avLst/>
            </a:prstGeom>
            <a:solidFill>
              <a:srgbClr val="D9D9D9"/>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17" name="Shape 983"/>
            <p:cNvSpPr/>
            <p:nvPr/>
          </p:nvSpPr>
          <p:spPr>
            <a:xfrm>
              <a:off x="237066" y="533399"/>
              <a:ext cx="2438401" cy="63502"/>
            </a:xfrm>
            <a:prstGeom prst="rect">
              <a:avLst/>
            </a:prstGeom>
            <a:solidFill>
              <a:schemeClr val="accent6"/>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18" name="Shape 984"/>
            <p:cNvSpPr/>
            <p:nvPr/>
          </p:nvSpPr>
          <p:spPr>
            <a:xfrm>
              <a:off x="2707054" y="202212"/>
              <a:ext cx="985352"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dirty="0">
                  <a:solidFill>
                    <a:srgbClr val="404040"/>
                  </a:solidFill>
                </a:rPr>
                <a:t>7.8</a:t>
              </a:r>
            </a:p>
          </p:txBody>
        </p:sp>
        <p:sp>
          <p:nvSpPr>
            <p:cNvPr id="19" name="Shape 985"/>
            <p:cNvSpPr/>
            <p:nvPr/>
          </p:nvSpPr>
          <p:spPr>
            <a:xfrm>
              <a:off x="237066" y="1248835"/>
              <a:ext cx="3412068" cy="63499"/>
            </a:xfrm>
            <a:prstGeom prst="rect">
              <a:avLst/>
            </a:prstGeom>
            <a:solidFill>
              <a:srgbClr val="D9D9D9"/>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20" name="Shape 986"/>
            <p:cNvSpPr/>
            <p:nvPr/>
          </p:nvSpPr>
          <p:spPr>
            <a:xfrm>
              <a:off x="237066" y="1248835"/>
              <a:ext cx="3170769" cy="63499"/>
            </a:xfrm>
            <a:prstGeom prst="rect">
              <a:avLst/>
            </a:prstGeom>
            <a:solidFill>
              <a:schemeClr val="accent6"/>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21" name="Shape 987"/>
            <p:cNvSpPr/>
            <p:nvPr/>
          </p:nvSpPr>
          <p:spPr>
            <a:xfrm>
              <a:off x="2707054" y="917586"/>
              <a:ext cx="985352"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a:solidFill>
                    <a:srgbClr val="404040"/>
                  </a:solidFill>
                </a:rPr>
                <a:t>9.2</a:t>
              </a:r>
            </a:p>
          </p:txBody>
        </p:sp>
      </p:grpSp>
      <p:sp>
        <p:nvSpPr>
          <p:cNvPr id="22" name="Shape 989"/>
          <p:cNvSpPr/>
          <p:nvPr/>
        </p:nvSpPr>
        <p:spPr>
          <a:xfrm>
            <a:off x="6985313" y="2580581"/>
            <a:ext cx="1583452" cy="2750940"/>
          </a:xfrm>
          <a:prstGeom prst="rect">
            <a:avLst/>
          </a:prstGeom>
          <a:ln w="25400">
            <a:miter lim="400000"/>
          </a:ln>
          <a:extLst>
            <a:ext uri="{C572A759-6A51-4108-AA02-DFA0A04FC94B}">
              <ma14:wrappingTextBoxFlag xmlns:ma14="http://schemas.microsoft.com/office/mac/drawingml/2011/main" xmlns="" val="1"/>
            </a:ext>
          </a:extLst>
        </p:spPr>
        <p:txBody>
          <a:bodyPr lIns="0" tIns="0" rIns="0" bIns="0">
            <a:normAutofit/>
          </a:bodyPr>
          <a:lstStyle/>
          <a:p>
            <a:pPr>
              <a:lnSpc>
                <a:spcPct val="80000"/>
              </a:lnSpc>
              <a:spcBef>
                <a:spcPts val="38"/>
              </a:spcBef>
              <a:defRPr sz="1800"/>
            </a:pPr>
            <a:r>
              <a:rPr sz="800" b="1" dirty="0">
                <a:solidFill>
                  <a:schemeClr val="accent6"/>
                </a:solidFill>
                <a:latin typeface="Open Sans"/>
                <a:ea typeface="Open Sans"/>
                <a:cs typeface="Open Sans"/>
                <a:sym typeface="Open Sans"/>
              </a:rPr>
              <a:t>VOLUNTEER</a:t>
            </a:r>
          </a:p>
          <a:p>
            <a:pPr>
              <a:lnSpc>
                <a:spcPct val="80000"/>
              </a:lnSpc>
              <a:spcBef>
                <a:spcPts val="113"/>
              </a:spcBef>
              <a:defRPr sz="1800"/>
            </a:pPr>
            <a:r>
              <a:rPr sz="1400" dirty="0">
                <a:solidFill>
                  <a:schemeClr val="accent6"/>
                </a:solidFill>
                <a:latin typeface="Open Sans"/>
                <a:ea typeface="Open Sans"/>
                <a:cs typeface="Open Sans"/>
                <a:sym typeface="Open Sans"/>
              </a:rPr>
              <a:t>JOHN DOE</a:t>
            </a:r>
          </a:p>
          <a:p>
            <a:pPr>
              <a:lnSpc>
                <a:spcPct val="120000"/>
              </a:lnSpc>
              <a:spcBef>
                <a:spcPts val="38"/>
              </a:spcBef>
              <a:defRPr sz="1800"/>
            </a:pPr>
            <a:endParaRPr sz="700" dirty="0">
              <a:solidFill>
                <a:srgbClr val="03A9F5"/>
              </a:solidFill>
              <a:latin typeface="Open Sans"/>
              <a:ea typeface="Open Sans"/>
              <a:cs typeface="Open Sans"/>
              <a:sym typeface="Open Sans"/>
            </a:endParaRPr>
          </a:p>
          <a:p>
            <a:pPr>
              <a:lnSpc>
                <a:spcPct val="120000"/>
              </a:lnSpc>
              <a:spcBef>
                <a:spcPts val="38"/>
              </a:spcBef>
              <a:defRPr sz="1800"/>
            </a:pPr>
            <a:r>
              <a:rPr sz="700" dirty="0">
                <a:solidFill>
                  <a:srgbClr val="404040"/>
                </a:solidFill>
                <a:latin typeface="Open Sans"/>
                <a:ea typeface="Open Sans"/>
                <a:cs typeface="Open Sans"/>
                <a:sym typeface="Open Sans"/>
              </a:rPr>
              <a:t>Lorem Ipsum has been the industry's standard dummy text ever since the 1500s, when an unknown printer took a galley of type and scrambled it to make a type.</a:t>
            </a:r>
          </a:p>
        </p:txBody>
      </p:sp>
      <p:grpSp>
        <p:nvGrpSpPr>
          <p:cNvPr id="23" name="Group 998"/>
          <p:cNvGrpSpPr/>
          <p:nvPr/>
        </p:nvGrpSpPr>
        <p:grpSpPr>
          <a:xfrm>
            <a:off x="6978995" y="4755928"/>
            <a:ext cx="1365698" cy="563489"/>
            <a:chOff x="235872" y="185361"/>
            <a:chExt cx="3641862" cy="1126973"/>
          </a:xfrm>
        </p:grpSpPr>
        <p:sp>
          <p:nvSpPr>
            <p:cNvPr id="24" name="Shape 990"/>
            <p:cNvSpPr/>
            <p:nvPr/>
          </p:nvSpPr>
          <p:spPr>
            <a:xfrm>
              <a:off x="235872" y="185361"/>
              <a:ext cx="2667000"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dirty="0">
                  <a:solidFill>
                    <a:srgbClr val="404040"/>
                  </a:solidFill>
                </a:rPr>
                <a:t>Photoshop</a:t>
              </a:r>
            </a:p>
          </p:txBody>
        </p:sp>
        <p:sp>
          <p:nvSpPr>
            <p:cNvPr id="25" name="Shape 991"/>
            <p:cNvSpPr/>
            <p:nvPr/>
          </p:nvSpPr>
          <p:spPr>
            <a:xfrm>
              <a:off x="235872" y="900736"/>
              <a:ext cx="2667000"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dirty="0">
                  <a:solidFill>
                    <a:srgbClr val="404040"/>
                  </a:solidFill>
                </a:rPr>
                <a:t>Adobe illustrator</a:t>
              </a:r>
            </a:p>
          </p:txBody>
        </p:sp>
        <p:sp>
          <p:nvSpPr>
            <p:cNvPr id="26" name="Shape 992"/>
            <p:cNvSpPr/>
            <p:nvPr/>
          </p:nvSpPr>
          <p:spPr>
            <a:xfrm>
              <a:off x="237066" y="533399"/>
              <a:ext cx="3412068" cy="63502"/>
            </a:xfrm>
            <a:prstGeom prst="rect">
              <a:avLst/>
            </a:prstGeom>
            <a:solidFill>
              <a:srgbClr val="D9D9D9"/>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27" name="Shape 993"/>
            <p:cNvSpPr/>
            <p:nvPr/>
          </p:nvSpPr>
          <p:spPr>
            <a:xfrm>
              <a:off x="237066" y="533399"/>
              <a:ext cx="2438401" cy="63502"/>
            </a:xfrm>
            <a:prstGeom prst="rect">
              <a:avLst/>
            </a:prstGeom>
            <a:solidFill>
              <a:schemeClr val="accent6"/>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28" name="Shape 994"/>
            <p:cNvSpPr/>
            <p:nvPr/>
          </p:nvSpPr>
          <p:spPr>
            <a:xfrm>
              <a:off x="2892382" y="185361"/>
              <a:ext cx="985352"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a:solidFill>
                    <a:srgbClr val="404040"/>
                  </a:solidFill>
                </a:rPr>
                <a:t>7.8</a:t>
              </a:r>
            </a:p>
          </p:txBody>
        </p:sp>
        <p:sp>
          <p:nvSpPr>
            <p:cNvPr id="29" name="Shape 995"/>
            <p:cNvSpPr/>
            <p:nvPr/>
          </p:nvSpPr>
          <p:spPr>
            <a:xfrm>
              <a:off x="237066" y="1248835"/>
              <a:ext cx="3412068" cy="63499"/>
            </a:xfrm>
            <a:prstGeom prst="rect">
              <a:avLst/>
            </a:prstGeom>
            <a:solidFill>
              <a:srgbClr val="D9D9D9"/>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30" name="Shape 996"/>
            <p:cNvSpPr/>
            <p:nvPr/>
          </p:nvSpPr>
          <p:spPr>
            <a:xfrm>
              <a:off x="237066" y="1248835"/>
              <a:ext cx="3170769" cy="63499"/>
            </a:xfrm>
            <a:prstGeom prst="rect">
              <a:avLst/>
            </a:prstGeom>
            <a:solidFill>
              <a:schemeClr val="accent6"/>
            </a:solidFill>
            <a:ln w="12700" cap="flat">
              <a:noFill/>
              <a:miter lim="400000"/>
            </a:ln>
            <a:effectLst/>
          </p:spPr>
          <p:txBody>
            <a:bodyPr wrap="square" lIns="0" tIns="0" rIns="0" bIns="0" numCol="1" anchor="ctr">
              <a:noAutofit/>
            </a:bodyPr>
            <a:lstStyle/>
            <a:p>
              <a:pPr lvl="0" algn="ctr">
                <a:defRPr>
                  <a:solidFill>
                    <a:srgbClr val="D0DBE6"/>
                  </a:solidFill>
                </a:defRPr>
              </a:pPr>
              <a:endParaRPr sz="700"/>
            </a:p>
          </p:txBody>
        </p:sp>
        <p:sp>
          <p:nvSpPr>
            <p:cNvPr id="31" name="Shape 997"/>
            <p:cNvSpPr/>
            <p:nvPr/>
          </p:nvSpPr>
          <p:spPr>
            <a:xfrm>
              <a:off x="2892382" y="900736"/>
              <a:ext cx="985352" cy="21544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lgn="r">
                <a:spcBef>
                  <a:spcPts val="100"/>
                </a:spcBef>
                <a:defRPr sz="1800">
                  <a:solidFill>
                    <a:srgbClr val="404040"/>
                  </a:solidFill>
                  <a:latin typeface="Open Sans"/>
                  <a:ea typeface="Open Sans"/>
                  <a:cs typeface="Open Sans"/>
                  <a:sym typeface="Open Sans"/>
                </a:defRPr>
              </a:lvl1pPr>
            </a:lstStyle>
            <a:p>
              <a:pPr lvl="0">
                <a:defRPr>
                  <a:solidFill>
                    <a:srgbClr val="000000"/>
                  </a:solidFill>
                </a:defRPr>
              </a:pPr>
              <a:r>
                <a:rPr sz="700">
                  <a:solidFill>
                    <a:srgbClr val="404040"/>
                  </a:solidFill>
                </a:rPr>
                <a:t>9.2</a:t>
              </a:r>
            </a:p>
          </p:txBody>
        </p:sp>
      </p:grpSp>
    </p:spTree>
    <p:extLst>
      <p:ext uri="{BB962C8B-B14F-4D97-AF65-F5344CB8AC3E}">
        <p14:creationId xmlns:p14="http://schemas.microsoft.com/office/powerpoint/2010/main" val="27476590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iterate>
                                    <p:tmAbs val="0"/>
                                  </p:iterate>
                                  <p:childTnLst>
                                    <p:set>
                                      <p:cBhvr>
                                        <p:cTn id="15" fill="hold"/>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grpId="0" nodeType="afterEffect">
                                  <p:stCondLst>
                                    <p:cond delay="0"/>
                                  </p:stCondLst>
                                  <p:iterate>
                                    <p:tmAbs val="0"/>
                                  </p:iterate>
                                  <p:childTnLst>
                                    <p:set>
                                      <p:cBhvr>
                                        <p:cTn id="19" fill="hold"/>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2000"/>
                            </p:stCondLst>
                            <p:childTnLst>
                              <p:par>
                                <p:cTn id="22" presetID="2" presetClass="entr" presetSubtype="2" fill="hold" grpId="0" nodeType="afterEffect">
                                  <p:stCondLst>
                                    <p:cond delay="0"/>
                                  </p:stCondLst>
                                  <p:iterate>
                                    <p:tmAbs val="0"/>
                                  </p:iterate>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0" presetClass="entr" presetSubtype="0" fill="hold" grpId="0" nodeType="afterEffect">
                                  <p:stCondLst>
                                    <p:cond delay="0"/>
                                  </p:stCondLst>
                                  <p:iterate>
                                    <p:tmAbs val="0"/>
                                  </p:iterate>
                                  <p:childTnLst>
                                    <p:set>
                                      <p:cBhvr>
                                        <p:cTn id="28" fill="hold"/>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000"/>
                            </p:stCondLst>
                            <p:childTnLst>
                              <p:par>
                                <p:cTn id="31" presetID="10" presetClass="entr" presetSubtype="0" fill="hold" grpId="0" nodeType="afterEffect">
                                  <p:stCondLst>
                                    <p:cond delay="0"/>
                                  </p:stCondLst>
                                  <p:iterate>
                                    <p:tmAbs val="0"/>
                                  </p:iterate>
                                  <p:childTnLst>
                                    <p:set>
                                      <p:cBhvr>
                                        <p:cTn id="32" fill="hold"/>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dvAuto="0"/>
      <p:bldP spid="11" grpId="0" animBg="1" advAuto="0"/>
      <p:bldP spid="12" grpId="0" animBg="1" advAuto="0"/>
      <p:bldP spid="13" grpId="0" animBg="1" advAuto="0"/>
      <p:bldP spid="22" grpId="0" animBg="1" advAuto="0"/>
      <p:bldP spid="23"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7"/>
          </p:nvPr>
        </p:nvSpPr>
        <p:spPr>
          <a:xfrm>
            <a:off x="317500" y="4269680"/>
            <a:ext cx="2667000" cy="2074333"/>
          </a:xfrm>
        </p:spPr>
        <p:txBody>
          <a:bodyPr/>
          <a:lstStyle/>
          <a:p>
            <a:pPr algn="ctr">
              <a:lnSpc>
                <a:spcPct val="80000"/>
              </a:lnSpc>
            </a:pPr>
            <a:r>
              <a:rPr lang="en-US" sz="800" b="1" dirty="0" smtClean="0">
                <a:solidFill>
                  <a:schemeClr val="accent6"/>
                </a:solidFill>
              </a:rPr>
              <a:t>VOLUNTEER</a:t>
            </a:r>
            <a:endParaRPr lang="en-US" sz="800" b="1" dirty="0">
              <a:solidFill>
                <a:schemeClr val="accent6"/>
              </a:solidFill>
            </a:endParaRPr>
          </a:p>
          <a:p>
            <a:pPr algn="ctr">
              <a:lnSpc>
                <a:spcPct val="80000"/>
              </a:lnSpc>
            </a:pPr>
            <a:r>
              <a:rPr lang="en-US" sz="1400" dirty="0" smtClean="0">
                <a:solidFill>
                  <a:schemeClr val="accent6"/>
                </a:solidFill>
              </a:rPr>
              <a:t>JOHN DOE</a:t>
            </a:r>
            <a:endParaRPr lang="en-US" sz="1400" dirty="0">
              <a:solidFill>
                <a:schemeClr val="accent6"/>
              </a:solidFill>
            </a:endParaRP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a:t>
            </a:r>
            <a:r>
              <a:rPr lang="en-US" dirty="0" smtClean="0"/>
              <a:t>type.</a:t>
            </a:r>
            <a:endParaRPr lang="en-US" dirty="0"/>
          </a:p>
        </p:txBody>
      </p:sp>
      <p:sp>
        <p:nvSpPr>
          <p:cNvPr id="13" name="Text Placeholder 12"/>
          <p:cNvSpPr>
            <a:spLocks noGrp="1"/>
          </p:cNvSpPr>
          <p:nvPr>
            <p:ph type="body" sz="quarter" idx="18"/>
          </p:nvPr>
        </p:nvSpPr>
        <p:spPr>
          <a:xfrm>
            <a:off x="3227295" y="4269680"/>
            <a:ext cx="2667000" cy="2074333"/>
          </a:xfrm>
        </p:spPr>
        <p:txBody>
          <a:bodyPr/>
          <a:lstStyle/>
          <a:p>
            <a:pPr algn="ctr">
              <a:lnSpc>
                <a:spcPct val="80000"/>
              </a:lnSpc>
            </a:pPr>
            <a:r>
              <a:rPr lang="en-US" sz="800" b="1" dirty="0" smtClean="0">
                <a:solidFill>
                  <a:schemeClr val="accent6"/>
                </a:solidFill>
              </a:rPr>
              <a:t>RANGER</a:t>
            </a:r>
            <a:endParaRPr lang="en-US" sz="800" b="1" dirty="0">
              <a:solidFill>
                <a:schemeClr val="accent6"/>
              </a:solidFill>
            </a:endParaRPr>
          </a:p>
          <a:p>
            <a:pPr algn="ctr">
              <a:lnSpc>
                <a:spcPct val="80000"/>
              </a:lnSpc>
            </a:pPr>
            <a:r>
              <a:rPr lang="en-US" sz="1400" dirty="0" smtClean="0">
                <a:solidFill>
                  <a:schemeClr val="accent6"/>
                </a:solidFill>
              </a:rPr>
              <a:t>ALEX DOE</a:t>
            </a:r>
            <a:endParaRPr lang="en-US" sz="1400" dirty="0">
              <a:solidFill>
                <a:schemeClr val="accent6"/>
              </a:solidFill>
            </a:endParaRP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a:t>
            </a:r>
            <a:r>
              <a:rPr lang="en-US" dirty="0" smtClean="0"/>
              <a:t>type.</a:t>
            </a:r>
            <a:endParaRPr lang="en-US" dirty="0"/>
          </a:p>
        </p:txBody>
      </p:sp>
      <p:sp>
        <p:nvSpPr>
          <p:cNvPr id="14" name="Text Placeholder 13"/>
          <p:cNvSpPr>
            <a:spLocks noGrp="1"/>
          </p:cNvSpPr>
          <p:nvPr>
            <p:ph type="body" sz="quarter" idx="19"/>
          </p:nvPr>
        </p:nvSpPr>
        <p:spPr>
          <a:xfrm>
            <a:off x="6140824" y="4269680"/>
            <a:ext cx="2667000" cy="2074333"/>
          </a:xfrm>
        </p:spPr>
        <p:txBody>
          <a:bodyPr/>
          <a:lstStyle/>
          <a:p>
            <a:pPr algn="ctr">
              <a:lnSpc>
                <a:spcPct val="80000"/>
              </a:lnSpc>
            </a:pPr>
            <a:r>
              <a:rPr lang="en-US" sz="800" b="1" dirty="0" smtClean="0">
                <a:solidFill>
                  <a:schemeClr val="accent6"/>
                </a:solidFill>
              </a:rPr>
              <a:t>FOUNDER</a:t>
            </a:r>
            <a:endParaRPr lang="en-US" sz="800" b="1" dirty="0">
              <a:solidFill>
                <a:schemeClr val="accent6"/>
              </a:solidFill>
            </a:endParaRPr>
          </a:p>
          <a:p>
            <a:pPr algn="ctr">
              <a:lnSpc>
                <a:spcPct val="80000"/>
              </a:lnSpc>
            </a:pPr>
            <a:r>
              <a:rPr lang="en-US" sz="1400" dirty="0" smtClean="0">
                <a:solidFill>
                  <a:schemeClr val="accent6"/>
                </a:solidFill>
              </a:rPr>
              <a:t>JANET DOE</a:t>
            </a:r>
            <a:endParaRPr lang="en-US" sz="1400" dirty="0">
              <a:solidFill>
                <a:schemeClr val="accent6"/>
              </a:solidFill>
            </a:endParaRPr>
          </a:p>
          <a:p>
            <a:pPr algn="ctr"/>
            <a:endParaRPr lang="en-US" dirty="0"/>
          </a:p>
          <a:p>
            <a:pPr algn="ctr"/>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a:t>
            </a:r>
            <a:r>
              <a:rPr lang="en-US" dirty="0" smtClean="0"/>
              <a:t>type.</a:t>
            </a:r>
            <a:endParaRPr lang="en-US" dirty="0"/>
          </a:p>
        </p:txBody>
      </p:sp>
      <p:sp>
        <p:nvSpPr>
          <p:cNvPr id="3" name="Title 2"/>
          <p:cNvSpPr>
            <a:spLocks noGrp="1"/>
          </p:cNvSpPr>
          <p:nvPr>
            <p:ph type="ctrTitle"/>
          </p:nvPr>
        </p:nvSpPr>
        <p:spPr/>
        <p:txBody>
          <a:bodyPr/>
          <a:lstStyle/>
          <a:p>
            <a:r>
              <a:rPr lang="en-US" b="1" dirty="0" smtClean="0"/>
              <a:t>HEROES</a:t>
            </a:r>
            <a:r>
              <a:rPr lang="en-US" dirty="0" smtClean="0"/>
              <a:t> </a:t>
            </a:r>
            <a:br>
              <a:rPr lang="en-US" dirty="0" smtClean="0"/>
            </a:br>
            <a:r>
              <a:rPr lang="en-US" dirty="0" smtClean="0"/>
              <a:t>AND </a:t>
            </a:r>
            <a:r>
              <a:rPr lang="en-US" b="1" dirty="0" smtClean="0"/>
              <a:t>HOPE</a:t>
            </a:r>
            <a:endParaRPr lang="en-US" b="1" dirty="0"/>
          </a:p>
        </p:txBody>
      </p:sp>
      <p:grpSp>
        <p:nvGrpSpPr>
          <p:cNvPr id="31" name="Group 30"/>
          <p:cNvGrpSpPr/>
          <p:nvPr/>
        </p:nvGrpSpPr>
        <p:grpSpPr>
          <a:xfrm>
            <a:off x="740202" y="4153965"/>
            <a:ext cx="1821596" cy="583019"/>
            <a:chOff x="740202" y="3686197"/>
            <a:chExt cx="1821596" cy="437264"/>
          </a:xfrm>
        </p:grpSpPr>
        <p:cxnSp>
          <p:nvCxnSpPr>
            <p:cNvPr id="32" name="Straight Connector 31"/>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3675530" y="4143555"/>
            <a:ext cx="1821596" cy="583019"/>
            <a:chOff x="740202" y="3686197"/>
            <a:chExt cx="1821596" cy="437264"/>
          </a:xfrm>
        </p:grpSpPr>
        <p:cxnSp>
          <p:nvCxnSpPr>
            <p:cNvPr id="47" name="Straight Connector 46"/>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6596530" y="4143555"/>
            <a:ext cx="1821596" cy="583019"/>
            <a:chOff x="740202" y="3686197"/>
            <a:chExt cx="1821596" cy="437264"/>
          </a:xfrm>
        </p:grpSpPr>
        <p:cxnSp>
          <p:nvCxnSpPr>
            <p:cNvPr id="50" name="Straight Connector 49"/>
            <p:cNvCxnSpPr/>
            <p:nvPr/>
          </p:nvCxnSpPr>
          <p:spPr>
            <a:xfrm>
              <a:off x="740202" y="4123461"/>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40202" y="3686197"/>
              <a:ext cx="1821596"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740204" y="5179260"/>
            <a:ext cx="1801979" cy="553998"/>
          </a:xfrm>
          <a:prstGeom prst="rect">
            <a:avLst/>
          </a:prstGeom>
          <a:noFill/>
        </p:spPr>
        <p:txBody>
          <a:bodyPr wrap="square" rtlCol="0">
            <a:spAutoFit/>
          </a:bodyPr>
          <a:lstStyle/>
          <a:p>
            <a:pPr algn="ctr">
              <a:lnSpc>
                <a:spcPct val="60000"/>
              </a:lnSpc>
            </a:pPr>
            <a:r>
              <a:rPr lang="en-US" sz="4500" dirty="0" smtClean="0">
                <a:solidFill>
                  <a:schemeClr val="accent6"/>
                </a:solidFill>
                <a:latin typeface="EntypoSocial"/>
                <a:cs typeface="EntypoSocial"/>
              </a:rPr>
              <a:t></a:t>
            </a:r>
            <a:endParaRPr lang="en-US" sz="4500" dirty="0">
              <a:solidFill>
                <a:schemeClr val="accent6"/>
              </a:solidFill>
              <a:latin typeface="EntypoSocial"/>
              <a:cs typeface="EntypoSocial"/>
            </a:endParaRPr>
          </a:p>
        </p:txBody>
      </p:sp>
      <p:sp>
        <p:nvSpPr>
          <p:cNvPr id="53" name="TextBox 52"/>
          <p:cNvSpPr txBox="1"/>
          <p:nvPr/>
        </p:nvSpPr>
        <p:spPr>
          <a:xfrm>
            <a:off x="3695149" y="5181001"/>
            <a:ext cx="1801979" cy="553998"/>
          </a:xfrm>
          <a:prstGeom prst="rect">
            <a:avLst/>
          </a:prstGeom>
          <a:noFill/>
        </p:spPr>
        <p:txBody>
          <a:bodyPr wrap="square" rtlCol="0">
            <a:spAutoFit/>
          </a:bodyPr>
          <a:lstStyle/>
          <a:p>
            <a:pPr algn="ctr">
              <a:lnSpc>
                <a:spcPct val="60000"/>
              </a:lnSpc>
            </a:pPr>
            <a:r>
              <a:rPr lang="en-US" sz="4500" dirty="0" smtClean="0">
                <a:solidFill>
                  <a:schemeClr val="accent6"/>
                </a:solidFill>
                <a:latin typeface="EntypoSocial"/>
                <a:cs typeface="EntypoSocial"/>
              </a:rPr>
              <a:t></a:t>
            </a:r>
            <a:endParaRPr lang="en-US" sz="4500" dirty="0">
              <a:solidFill>
                <a:schemeClr val="accent6"/>
              </a:solidFill>
              <a:latin typeface="EntypoSocial"/>
              <a:cs typeface="EntypoSocial"/>
            </a:endParaRPr>
          </a:p>
        </p:txBody>
      </p:sp>
      <p:sp>
        <p:nvSpPr>
          <p:cNvPr id="54" name="TextBox 53"/>
          <p:cNvSpPr txBox="1"/>
          <p:nvPr/>
        </p:nvSpPr>
        <p:spPr>
          <a:xfrm>
            <a:off x="6616149" y="5181001"/>
            <a:ext cx="1801979" cy="553998"/>
          </a:xfrm>
          <a:prstGeom prst="rect">
            <a:avLst/>
          </a:prstGeom>
          <a:noFill/>
        </p:spPr>
        <p:txBody>
          <a:bodyPr wrap="square" rtlCol="0">
            <a:spAutoFit/>
          </a:bodyPr>
          <a:lstStyle/>
          <a:p>
            <a:pPr algn="ctr">
              <a:lnSpc>
                <a:spcPct val="60000"/>
              </a:lnSpc>
            </a:pPr>
            <a:r>
              <a:rPr lang="en-US" sz="4500" dirty="0" smtClean="0">
                <a:solidFill>
                  <a:schemeClr val="accent6"/>
                </a:solidFill>
                <a:latin typeface="EntypoSocial"/>
                <a:cs typeface="EntypoSocial"/>
              </a:rPr>
              <a:t></a:t>
            </a:r>
            <a:endParaRPr lang="en-US" sz="4500" dirty="0">
              <a:solidFill>
                <a:schemeClr val="accent6"/>
              </a:solidFill>
              <a:latin typeface="EntypoSocial"/>
              <a:cs typeface="EntypoSocial"/>
            </a:endParaRPr>
          </a:p>
        </p:txBody>
      </p:sp>
      <p:sp>
        <p:nvSpPr>
          <p:cNvPr id="2" name="Picture Placeholder 1"/>
          <p:cNvSpPr>
            <a:spLocks noGrp="1"/>
          </p:cNvSpPr>
          <p:nvPr>
            <p:ph type="pic" sz="quarter" idx="24"/>
          </p:nvPr>
        </p:nvSpPr>
        <p:spPr/>
      </p:sp>
      <p:sp>
        <p:nvSpPr>
          <p:cNvPr id="4" name="Picture Placeholder 3"/>
          <p:cNvSpPr>
            <a:spLocks noGrp="1"/>
          </p:cNvSpPr>
          <p:nvPr>
            <p:ph type="pic" sz="quarter" idx="25"/>
          </p:nvPr>
        </p:nvSpPr>
        <p:spPr/>
      </p:sp>
      <p:sp>
        <p:nvSpPr>
          <p:cNvPr id="5" name="Picture Placeholder 4"/>
          <p:cNvSpPr>
            <a:spLocks noGrp="1"/>
          </p:cNvSpPr>
          <p:nvPr>
            <p:ph type="pic" sz="quarter" idx="23"/>
          </p:nvPr>
        </p:nvSpPr>
        <p:spPr/>
      </p:sp>
    </p:spTree>
    <p:extLst>
      <p:ext uri="{BB962C8B-B14F-4D97-AF65-F5344CB8AC3E}">
        <p14:creationId xmlns:p14="http://schemas.microsoft.com/office/powerpoint/2010/main" val="1623926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52" grpId="0"/>
      <p:bldP spid="53"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7471" y="4666712"/>
            <a:ext cx="2274371" cy="1580410"/>
          </a:xfrm>
          <a:noFill/>
        </p:spPr>
        <p:txBody>
          <a:bodyPr>
            <a:normAutofit/>
          </a:bodyPr>
          <a:lstStyle/>
          <a:p>
            <a:pPr algn="ctr">
              <a:lnSpc>
                <a:spcPct val="80000"/>
              </a:lnSpc>
            </a:pPr>
            <a:endParaRPr lang="en-US" b="1" dirty="0" smtClean="0"/>
          </a:p>
          <a:p>
            <a:pPr algn="ctr">
              <a:lnSpc>
                <a:spcPct val="80000"/>
              </a:lnSpc>
            </a:pPr>
            <a:r>
              <a:rPr lang="en-US" b="1" dirty="0" smtClean="0"/>
              <a:t>VOLUNTEER</a:t>
            </a:r>
            <a:endParaRPr lang="en-US" b="1" dirty="0"/>
          </a:p>
          <a:p>
            <a:pPr algn="ctr">
              <a:lnSpc>
                <a:spcPct val="80000"/>
              </a:lnSpc>
            </a:pPr>
            <a:r>
              <a:rPr lang="en-US" sz="1200" dirty="0"/>
              <a:t>JOHN </a:t>
            </a:r>
            <a:r>
              <a:rPr lang="en-US" sz="1200" dirty="0" smtClean="0"/>
              <a:t>DOE</a:t>
            </a:r>
            <a:endParaRPr lang="en-US" dirty="0" smtClean="0"/>
          </a:p>
        </p:txBody>
      </p:sp>
      <p:sp>
        <p:nvSpPr>
          <p:cNvPr id="15" name="Text Placeholder 14"/>
          <p:cNvSpPr>
            <a:spLocks noGrp="1"/>
          </p:cNvSpPr>
          <p:nvPr>
            <p:ph type="body" sz="quarter" idx="33"/>
          </p:nvPr>
        </p:nvSpPr>
        <p:spPr>
          <a:xfrm>
            <a:off x="2284838" y="4666712"/>
            <a:ext cx="2274371" cy="1580410"/>
          </a:xfrm>
          <a:noFill/>
        </p:spPr>
        <p:txBody>
          <a:bodyPr>
            <a:normAutofit/>
          </a:bodyPr>
          <a:lstStyle/>
          <a:p>
            <a:pPr algn="ctr">
              <a:lnSpc>
                <a:spcPct val="80000"/>
              </a:lnSpc>
            </a:pPr>
            <a:endParaRPr lang="en-US" b="1" dirty="0"/>
          </a:p>
          <a:p>
            <a:pPr algn="ctr">
              <a:lnSpc>
                <a:spcPct val="80000"/>
              </a:lnSpc>
            </a:pPr>
            <a:r>
              <a:rPr lang="en-US" b="1" dirty="0"/>
              <a:t>VOLUNTEER</a:t>
            </a:r>
          </a:p>
          <a:p>
            <a:pPr algn="ctr">
              <a:lnSpc>
                <a:spcPct val="80000"/>
              </a:lnSpc>
            </a:pPr>
            <a:r>
              <a:rPr lang="en-US" sz="1200" dirty="0"/>
              <a:t>JOHN </a:t>
            </a:r>
            <a:r>
              <a:rPr lang="en-US" sz="1200" dirty="0" smtClean="0"/>
              <a:t>DOE</a:t>
            </a:r>
            <a:endParaRPr lang="en-US" dirty="0"/>
          </a:p>
        </p:txBody>
      </p:sp>
      <p:sp>
        <p:nvSpPr>
          <p:cNvPr id="16" name="Text Placeholder 15"/>
          <p:cNvSpPr>
            <a:spLocks noGrp="1"/>
          </p:cNvSpPr>
          <p:nvPr>
            <p:ph type="body" sz="quarter" idx="34"/>
          </p:nvPr>
        </p:nvSpPr>
        <p:spPr>
          <a:xfrm>
            <a:off x="4581622" y="4666712"/>
            <a:ext cx="2274371" cy="1580410"/>
          </a:xfrm>
          <a:noFill/>
        </p:spPr>
        <p:txBody>
          <a:bodyPr>
            <a:normAutofit/>
          </a:bodyPr>
          <a:lstStyle/>
          <a:p>
            <a:pPr algn="ctr">
              <a:lnSpc>
                <a:spcPct val="80000"/>
              </a:lnSpc>
            </a:pPr>
            <a:endParaRPr lang="en-US" b="1" dirty="0"/>
          </a:p>
          <a:p>
            <a:pPr algn="ctr">
              <a:lnSpc>
                <a:spcPct val="80000"/>
              </a:lnSpc>
            </a:pPr>
            <a:r>
              <a:rPr lang="en-US" b="1" dirty="0"/>
              <a:t>VOLUNTEER</a:t>
            </a:r>
          </a:p>
          <a:p>
            <a:pPr algn="ctr">
              <a:lnSpc>
                <a:spcPct val="80000"/>
              </a:lnSpc>
            </a:pPr>
            <a:r>
              <a:rPr lang="en-US" sz="1200" dirty="0"/>
              <a:t>JOHN </a:t>
            </a:r>
            <a:r>
              <a:rPr lang="en-US" sz="1200" dirty="0" smtClean="0"/>
              <a:t>DOE</a:t>
            </a:r>
            <a:endParaRPr lang="en-US" dirty="0"/>
          </a:p>
        </p:txBody>
      </p:sp>
      <p:sp>
        <p:nvSpPr>
          <p:cNvPr id="17" name="Text Placeholder 16"/>
          <p:cNvSpPr>
            <a:spLocks noGrp="1"/>
          </p:cNvSpPr>
          <p:nvPr>
            <p:ph type="body" sz="quarter" idx="35"/>
          </p:nvPr>
        </p:nvSpPr>
        <p:spPr>
          <a:xfrm>
            <a:off x="6878223" y="4666712"/>
            <a:ext cx="2274371" cy="1580410"/>
          </a:xfrm>
          <a:noFill/>
        </p:spPr>
        <p:txBody>
          <a:bodyPr>
            <a:normAutofit/>
          </a:bodyPr>
          <a:lstStyle/>
          <a:p>
            <a:pPr algn="ctr">
              <a:lnSpc>
                <a:spcPct val="80000"/>
              </a:lnSpc>
            </a:pPr>
            <a:endParaRPr lang="en-US" b="1" dirty="0"/>
          </a:p>
          <a:p>
            <a:pPr algn="ctr">
              <a:lnSpc>
                <a:spcPct val="80000"/>
              </a:lnSpc>
            </a:pPr>
            <a:r>
              <a:rPr lang="en-US" b="1" dirty="0"/>
              <a:t>VOLUNTEER</a:t>
            </a:r>
          </a:p>
          <a:p>
            <a:pPr algn="ctr">
              <a:lnSpc>
                <a:spcPct val="80000"/>
              </a:lnSpc>
            </a:pPr>
            <a:r>
              <a:rPr lang="en-US" sz="1200" dirty="0"/>
              <a:t>JOHN </a:t>
            </a:r>
            <a:r>
              <a:rPr lang="en-US" sz="1200" dirty="0" smtClean="0"/>
              <a:t>DOE</a:t>
            </a:r>
            <a:endParaRPr lang="en-US" dirty="0"/>
          </a:p>
        </p:txBody>
      </p:sp>
      <p:sp>
        <p:nvSpPr>
          <p:cNvPr id="3" name="Title 2"/>
          <p:cNvSpPr>
            <a:spLocks noGrp="1"/>
          </p:cNvSpPr>
          <p:nvPr>
            <p:ph type="ctrTitle"/>
          </p:nvPr>
        </p:nvSpPr>
        <p:spPr/>
        <p:txBody>
          <a:bodyPr/>
          <a:lstStyle/>
          <a:p>
            <a:r>
              <a:rPr lang="en-US" b="1" dirty="0" smtClean="0"/>
              <a:t>HEROES</a:t>
            </a:r>
            <a:r>
              <a:rPr lang="en-US" dirty="0" smtClean="0"/>
              <a:t/>
            </a:r>
            <a:br>
              <a:rPr lang="en-US" dirty="0" smtClean="0"/>
            </a:br>
            <a:r>
              <a:rPr lang="en-US" dirty="0" smtClean="0"/>
              <a:t>AND </a:t>
            </a:r>
            <a:r>
              <a:rPr lang="en-US" b="1" dirty="0" smtClean="0"/>
              <a:t>HOPE</a:t>
            </a:r>
            <a:endParaRPr lang="en-US" b="1" dirty="0"/>
          </a:p>
        </p:txBody>
      </p:sp>
      <p:grpSp>
        <p:nvGrpSpPr>
          <p:cNvPr id="24" name="Group 23"/>
          <p:cNvGrpSpPr>
            <a:grpSpLocks/>
          </p:cNvGrpSpPr>
          <p:nvPr/>
        </p:nvGrpSpPr>
        <p:grpSpPr bwMode="auto">
          <a:xfrm>
            <a:off x="416277" y="5340581"/>
            <a:ext cx="1454150" cy="671011"/>
            <a:chOff x="412750" y="3247951"/>
            <a:chExt cx="1454150" cy="503274"/>
          </a:xfrm>
        </p:grpSpPr>
        <p:sp>
          <p:nvSpPr>
            <p:cNvPr id="25" name="Text Placeholder 4"/>
            <p:cNvSpPr txBox="1">
              <a:spLocks/>
            </p:cNvSpPr>
            <p:nvPr/>
          </p:nvSpPr>
          <p:spPr bwMode="auto">
            <a:xfrm>
              <a:off x="412750"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a:solidFill>
                    <a:srgbClr val="404040"/>
                  </a:solidFill>
                  <a:latin typeface="Open Sans"/>
                  <a:cs typeface="Open Sans"/>
                </a:rPr>
                <a:t>Photoshop</a:t>
              </a:r>
            </a:p>
          </p:txBody>
        </p:sp>
        <p:sp>
          <p:nvSpPr>
            <p:cNvPr id="27" name="Text Placeholder 4"/>
            <p:cNvSpPr txBox="1">
              <a:spLocks/>
            </p:cNvSpPr>
            <p:nvPr/>
          </p:nvSpPr>
          <p:spPr bwMode="auto">
            <a:xfrm>
              <a:off x="412750"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a:solidFill>
                    <a:srgbClr val="404040"/>
                  </a:solidFill>
                  <a:latin typeface="Open Sans"/>
                  <a:cs typeface="Open Sans"/>
                </a:rPr>
                <a:t>Adobe illustrator</a:t>
              </a:r>
            </a:p>
          </p:txBody>
        </p:sp>
        <p:sp>
          <p:nvSpPr>
            <p:cNvPr id="30" name="Rectangle 29"/>
            <p:cNvSpPr/>
            <p:nvPr/>
          </p:nvSpPr>
          <p:spPr>
            <a:xfrm>
              <a:off x="50165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31" name="Rectangle 30"/>
            <p:cNvSpPr/>
            <p:nvPr/>
          </p:nvSpPr>
          <p:spPr>
            <a:xfrm>
              <a:off x="501650"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32" name="Text Placeholder 4"/>
            <p:cNvSpPr txBox="1">
              <a:spLocks/>
            </p:cNvSpPr>
            <p:nvPr/>
          </p:nvSpPr>
          <p:spPr bwMode="auto">
            <a:xfrm>
              <a:off x="1497393"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7.8</a:t>
              </a:r>
            </a:p>
          </p:txBody>
        </p:sp>
        <p:sp>
          <p:nvSpPr>
            <p:cNvPr id="33" name="Rectangle 32"/>
            <p:cNvSpPr/>
            <p:nvPr/>
          </p:nvSpPr>
          <p:spPr>
            <a:xfrm>
              <a:off x="50165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34" name="Rectangle 33"/>
            <p:cNvSpPr/>
            <p:nvPr/>
          </p:nvSpPr>
          <p:spPr>
            <a:xfrm>
              <a:off x="501650"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36" name="Text Placeholder 4"/>
            <p:cNvSpPr txBox="1">
              <a:spLocks/>
            </p:cNvSpPr>
            <p:nvPr/>
          </p:nvSpPr>
          <p:spPr bwMode="auto">
            <a:xfrm>
              <a:off x="149739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9.2</a:t>
              </a:r>
            </a:p>
          </p:txBody>
        </p:sp>
      </p:grpSp>
      <p:grpSp>
        <p:nvGrpSpPr>
          <p:cNvPr id="40" name="Group 39"/>
          <p:cNvGrpSpPr>
            <a:grpSpLocks/>
          </p:cNvGrpSpPr>
          <p:nvPr/>
        </p:nvGrpSpPr>
        <p:grpSpPr bwMode="auto">
          <a:xfrm>
            <a:off x="2659942" y="5325766"/>
            <a:ext cx="1454150" cy="671011"/>
            <a:chOff x="412750" y="3247951"/>
            <a:chExt cx="1454150" cy="503274"/>
          </a:xfrm>
        </p:grpSpPr>
        <p:sp>
          <p:nvSpPr>
            <p:cNvPr id="41" name="Text Placeholder 4"/>
            <p:cNvSpPr txBox="1">
              <a:spLocks/>
            </p:cNvSpPr>
            <p:nvPr/>
          </p:nvSpPr>
          <p:spPr bwMode="auto">
            <a:xfrm>
              <a:off x="412750" y="3247951"/>
              <a:ext cx="1000125" cy="27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a:solidFill>
                    <a:srgbClr val="404040"/>
                  </a:solidFill>
                  <a:latin typeface="Open Sans"/>
                  <a:cs typeface="Open Sans"/>
                </a:rPr>
                <a:t>Photoshop</a:t>
              </a:r>
            </a:p>
          </p:txBody>
        </p:sp>
        <p:sp>
          <p:nvSpPr>
            <p:cNvPr id="42" name="Text Placeholder 4"/>
            <p:cNvSpPr txBox="1">
              <a:spLocks/>
            </p:cNvSpPr>
            <p:nvPr/>
          </p:nvSpPr>
          <p:spPr bwMode="auto">
            <a:xfrm>
              <a:off x="412750"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a:solidFill>
                    <a:srgbClr val="404040"/>
                  </a:solidFill>
                  <a:latin typeface="Open Sans"/>
                  <a:cs typeface="Open Sans"/>
                </a:rPr>
                <a:t>Adobe illustrator</a:t>
              </a:r>
            </a:p>
          </p:txBody>
        </p:sp>
        <p:sp>
          <p:nvSpPr>
            <p:cNvPr id="44" name="Rectangle 43"/>
            <p:cNvSpPr/>
            <p:nvPr/>
          </p:nvSpPr>
          <p:spPr>
            <a:xfrm>
              <a:off x="50165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5" name="Rectangle 44"/>
            <p:cNvSpPr/>
            <p:nvPr/>
          </p:nvSpPr>
          <p:spPr>
            <a:xfrm>
              <a:off x="501650"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7" name="Text Placeholder 4"/>
            <p:cNvSpPr txBox="1">
              <a:spLocks/>
            </p:cNvSpPr>
            <p:nvPr/>
          </p:nvSpPr>
          <p:spPr bwMode="auto">
            <a:xfrm>
              <a:off x="1497393"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7.8</a:t>
              </a:r>
            </a:p>
          </p:txBody>
        </p:sp>
        <p:sp>
          <p:nvSpPr>
            <p:cNvPr id="48" name="Rectangle 47"/>
            <p:cNvSpPr/>
            <p:nvPr/>
          </p:nvSpPr>
          <p:spPr>
            <a:xfrm>
              <a:off x="50165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9" name="Rectangle 48"/>
            <p:cNvSpPr/>
            <p:nvPr/>
          </p:nvSpPr>
          <p:spPr>
            <a:xfrm>
              <a:off x="501650"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0" name="Text Placeholder 4"/>
            <p:cNvSpPr txBox="1">
              <a:spLocks/>
            </p:cNvSpPr>
            <p:nvPr/>
          </p:nvSpPr>
          <p:spPr bwMode="auto">
            <a:xfrm>
              <a:off x="149739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9.2</a:t>
              </a:r>
            </a:p>
          </p:txBody>
        </p:sp>
      </p:grpSp>
      <p:grpSp>
        <p:nvGrpSpPr>
          <p:cNvPr id="54" name="Group 53"/>
          <p:cNvGrpSpPr>
            <a:grpSpLocks/>
          </p:cNvGrpSpPr>
          <p:nvPr/>
        </p:nvGrpSpPr>
        <p:grpSpPr bwMode="auto">
          <a:xfrm>
            <a:off x="4917006" y="5340581"/>
            <a:ext cx="1454150" cy="671011"/>
            <a:chOff x="412750" y="3247951"/>
            <a:chExt cx="1454150" cy="503274"/>
          </a:xfrm>
        </p:grpSpPr>
        <p:sp>
          <p:nvSpPr>
            <p:cNvPr id="55" name="Text Placeholder 4"/>
            <p:cNvSpPr txBox="1">
              <a:spLocks/>
            </p:cNvSpPr>
            <p:nvPr/>
          </p:nvSpPr>
          <p:spPr bwMode="auto">
            <a:xfrm>
              <a:off x="412750"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a:solidFill>
                    <a:srgbClr val="404040"/>
                  </a:solidFill>
                  <a:latin typeface="Open Sans"/>
                  <a:cs typeface="Open Sans"/>
                </a:rPr>
                <a:t>Photoshop</a:t>
              </a:r>
            </a:p>
          </p:txBody>
        </p:sp>
        <p:sp>
          <p:nvSpPr>
            <p:cNvPr id="56" name="Text Placeholder 4"/>
            <p:cNvSpPr txBox="1">
              <a:spLocks/>
            </p:cNvSpPr>
            <p:nvPr/>
          </p:nvSpPr>
          <p:spPr bwMode="auto">
            <a:xfrm>
              <a:off x="412750"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a:solidFill>
                    <a:srgbClr val="404040"/>
                  </a:solidFill>
                  <a:latin typeface="Open Sans"/>
                  <a:cs typeface="Open Sans"/>
                </a:rPr>
                <a:t>Adobe illustrator</a:t>
              </a:r>
            </a:p>
          </p:txBody>
        </p:sp>
        <p:sp>
          <p:nvSpPr>
            <p:cNvPr id="58" name="Rectangle 57"/>
            <p:cNvSpPr/>
            <p:nvPr/>
          </p:nvSpPr>
          <p:spPr>
            <a:xfrm>
              <a:off x="50165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9" name="Rectangle 58"/>
            <p:cNvSpPr/>
            <p:nvPr/>
          </p:nvSpPr>
          <p:spPr>
            <a:xfrm>
              <a:off x="501650"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0" name="Text Placeholder 4"/>
            <p:cNvSpPr txBox="1">
              <a:spLocks/>
            </p:cNvSpPr>
            <p:nvPr/>
          </p:nvSpPr>
          <p:spPr bwMode="auto">
            <a:xfrm>
              <a:off x="1497393"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7.8</a:t>
              </a:r>
            </a:p>
          </p:txBody>
        </p:sp>
        <p:sp>
          <p:nvSpPr>
            <p:cNvPr id="61" name="Rectangle 60"/>
            <p:cNvSpPr/>
            <p:nvPr/>
          </p:nvSpPr>
          <p:spPr>
            <a:xfrm>
              <a:off x="50165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2" name="Rectangle 61"/>
            <p:cNvSpPr/>
            <p:nvPr/>
          </p:nvSpPr>
          <p:spPr>
            <a:xfrm>
              <a:off x="501650"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3" name="Text Placeholder 4"/>
            <p:cNvSpPr txBox="1">
              <a:spLocks/>
            </p:cNvSpPr>
            <p:nvPr/>
          </p:nvSpPr>
          <p:spPr bwMode="auto">
            <a:xfrm>
              <a:off x="149739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9.2</a:t>
              </a:r>
            </a:p>
          </p:txBody>
        </p:sp>
      </p:grpSp>
      <p:grpSp>
        <p:nvGrpSpPr>
          <p:cNvPr id="67" name="Group 66"/>
          <p:cNvGrpSpPr>
            <a:grpSpLocks/>
          </p:cNvGrpSpPr>
          <p:nvPr/>
        </p:nvGrpSpPr>
        <p:grpSpPr bwMode="auto">
          <a:xfrm>
            <a:off x="7252405" y="5329765"/>
            <a:ext cx="1454150" cy="671011"/>
            <a:chOff x="412750" y="3247951"/>
            <a:chExt cx="1454150" cy="503274"/>
          </a:xfrm>
        </p:grpSpPr>
        <p:sp>
          <p:nvSpPr>
            <p:cNvPr id="68" name="Text Placeholder 4"/>
            <p:cNvSpPr txBox="1">
              <a:spLocks/>
            </p:cNvSpPr>
            <p:nvPr/>
          </p:nvSpPr>
          <p:spPr bwMode="auto">
            <a:xfrm>
              <a:off x="412750" y="3247951"/>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a:solidFill>
                    <a:srgbClr val="404040"/>
                  </a:solidFill>
                  <a:latin typeface="Open Sans"/>
                  <a:cs typeface="Open Sans"/>
                </a:rPr>
                <a:t>Photoshop</a:t>
              </a:r>
            </a:p>
          </p:txBody>
        </p:sp>
        <p:sp>
          <p:nvSpPr>
            <p:cNvPr id="69" name="Text Placeholder 4"/>
            <p:cNvSpPr txBox="1">
              <a:spLocks/>
            </p:cNvSpPr>
            <p:nvPr/>
          </p:nvSpPr>
          <p:spPr bwMode="auto">
            <a:xfrm>
              <a:off x="412750" y="3516226"/>
              <a:ext cx="1000125"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a:solidFill>
                    <a:srgbClr val="404040"/>
                  </a:solidFill>
                  <a:latin typeface="Open Sans"/>
                  <a:cs typeface="Open Sans"/>
                </a:rPr>
                <a:t>Adobe illustrator</a:t>
              </a:r>
            </a:p>
          </p:txBody>
        </p:sp>
        <p:sp>
          <p:nvSpPr>
            <p:cNvPr id="71" name="Rectangle 70"/>
            <p:cNvSpPr/>
            <p:nvPr/>
          </p:nvSpPr>
          <p:spPr>
            <a:xfrm>
              <a:off x="501650" y="3447982"/>
              <a:ext cx="1279525" cy="23814"/>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2" name="Rectangle 71"/>
            <p:cNvSpPr/>
            <p:nvPr/>
          </p:nvSpPr>
          <p:spPr>
            <a:xfrm>
              <a:off x="501650" y="3447982"/>
              <a:ext cx="914400" cy="2381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3" name="Text Placeholder 4"/>
            <p:cNvSpPr txBox="1">
              <a:spLocks/>
            </p:cNvSpPr>
            <p:nvPr/>
          </p:nvSpPr>
          <p:spPr bwMode="auto">
            <a:xfrm>
              <a:off x="1497393" y="3247951"/>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7.8</a:t>
              </a:r>
            </a:p>
          </p:txBody>
        </p:sp>
        <p:sp>
          <p:nvSpPr>
            <p:cNvPr id="74" name="Rectangle 73"/>
            <p:cNvSpPr/>
            <p:nvPr/>
          </p:nvSpPr>
          <p:spPr>
            <a:xfrm>
              <a:off x="501650" y="3716279"/>
              <a:ext cx="1279525" cy="23813"/>
            </a:xfrm>
            <a:prstGeom prst="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5" name="Rectangle 74"/>
            <p:cNvSpPr/>
            <p:nvPr/>
          </p:nvSpPr>
          <p:spPr>
            <a:xfrm>
              <a:off x="501650" y="3716279"/>
              <a:ext cx="1189038" cy="238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6" name="Text Placeholder 4"/>
            <p:cNvSpPr txBox="1">
              <a:spLocks/>
            </p:cNvSpPr>
            <p:nvPr/>
          </p:nvSpPr>
          <p:spPr bwMode="auto">
            <a:xfrm>
              <a:off x="1497393" y="3516226"/>
              <a:ext cx="369507" cy="234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a:solidFill>
                    <a:srgbClr val="404040"/>
                  </a:solidFill>
                  <a:latin typeface="Open Sans"/>
                  <a:cs typeface="Open Sans"/>
                </a:rPr>
                <a:t>9.2</a:t>
              </a:r>
            </a:p>
          </p:txBody>
        </p:sp>
      </p:grpSp>
      <p:sp>
        <p:nvSpPr>
          <p:cNvPr id="2" name="Picture Placeholder 1"/>
          <p:cNvSpPr>
            <a:spLocks noGrp="1"/>
          </p:cNvSpPr>
          <p:nvPr>
            <p:ph type="pic" sz="quarter" idx="29"/>
          </p:nvPr>
        </p:nvSpPr>
        <p:spPr/>
      </p:sp>
      <p:sp>
        <p:nvSpPr>
          <p:cNvPr id="4" name="Picture Placeholder 3"/>
          <p:cNvSpPr>
            <a:spLocks noGrp="1"/>
          </p:cNvSpPr>
          <p:nvPr>
            <p:ph type="pic" sz="quarter" idx="30"/>
          </p:nvPr>
        </p:nvSpPr>
        <p:spPr/>
      </p:sp>
      <p:sp>
        <p:nvSpPr>
          <p:cNvPr id="5" name="Picture Placeholder 4"/>
          <p:cNvSpPr>
            <a:spLocks noGrp="1"/>
          </p:cNvSpPr>
          <p:nvPr>
            <p:ph type="pic" sz="quarter" idx="31"/>
          </p:nvPr>
        </p:nvSpPr>
        <p:spPr/>
      </p:sp>
      <p:sp>
        <p:nvSpPr>
          <p:cNvPr id="6" name="Picture Placeholder 5"/>
          <p:cNvSpPr>
            <a:spLocks noGrp="1"/>
          </p:cNvSpPr>
          <p:nvPr>
            <p:ph type="pic" sz="quarter" idx="32"/>
          </p:nvPr>
        </p:nvSpPr>
        <p:spPr/>
      </p:sp>
    </p:spTree>
    <p:extLst>
      <p:ext uri="{BB962C8B-B14F-4D97-AF65-F5344CB8AC3E}">
        <p14:creationId xmlns:p14="http://schemas.microsoft.com/office/powerpoint/2010/main" val="37187590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20"/>
          <p:cNvSpPr txBox="1">
            <a:spLocks/>
          </p:cNvSpPr>
          <p:nvPr/>
        </p:nvSpPr>
        <p:spPr>
          <a:xfrm>
            <a:off x="317969" y="5500108"/>
            <a:ext cx="4163977"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err="1" smtClean="0"/>
              <a:t>Lorem</a:t>
            </a:r>
            <a:r>
              <a:rPr lang="en-US" b="1" dirty="0" smtClean="0"/>
              <a:t> </a:t>
            </a:r>
            <a:r>
              <a:rPr lang="en-US" b="1" dirty="0" err="1" smtClean="0"/>
              <a:t>Ipsum</a:t>
            </a:r>
            <a:r>
              <a:rPr lang="en-US" b="1" dirty="0" smtClean="0"/>
              <a:t> is simply dummy text of the printing and typesetting industry. </a:t>
            </a:r>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a:t>
            </a:r>
            <a:endParaRPr lang="en-US" dirty="0"/>
          </a:p>
        </p:txBody>
      </p:sp>
      <p:sp>
        <p:nvSpPr>
          <p:cNvPr id="3" name="Title 2"/>
          <p:cNvSpPr>
            <a:spLocks noGrp="1"/>
          </p:cNvSpPr>
          <p:nvPr>
            <p:ph type="ctrTitle"/>
          </p:nvPr>
        </p:nvSpPr>
        <p:spPr/>
        <p:txBody>
          <a:bodyPr/>
          <a:lstStyle/>
          <a:p>
            <a:r>
              <a:rPr lang="en-US" b="1" dirty="0" smtClean="0"/>
              <a:t>HEROES</a:t>
            </a:r>
            <a:br>
              <a:rPr lang="en-US" b="1" dirty="0" smtClean="0"/>
            </a:br>
            <a:r>
              <a:rPr lang="en-US" dirty="0" smtClean="0"/>
              <a:t>AND </a:t>
            </a:r>
            <a:r>
              <a:rPr lang="en-US" b="1" dirty="0" smtClean="0"/>
              <a:t>HOPE</a:t>
            </a:r>
            <a:endParaRPr lang="en-US" b="1" dirty="0"/>
          </a:p>
        </p:txBody>
      </p:sp>
      <p:sp>
        <p:nvSpPr>
          <p:cNvPr id="28" name="Text Placeholder 21"/>
          <p:cNvSpPr txBox="1">
            <a:spLocks/>
          </p:cNvSpPr>
          <p:nvPr/>
        </p:nvSpPr>
        <p:spPr>
          <a:xfrm>
            <a:off x="416278" y="3503618"/>
            <a:ext cx="1098149" cy="2074333"/>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ALEX DOE</a:t>
            </a:r>
          </a:p>
          <a:p>
            <a:pPr marL="228600" indent="-228600">
              <a:buFont typeface="Arial"/>
              <a:buChar char="•"/>
            </a:pPr>
            <a:r>
              <a:rPr lang="en-US" dirty="0" smtClean="0"/>
              <a:t>JOHN DOE</a:t>
            </a:r>
          </a:p>
          <a:p>
            <a:pPr marL="228600" indent="-228600">
              <a:buFont typeface="Arial"/>
              <a:buChar char="•"/>
            </a:pPr>
            <a:r>
              <a:rPr lang="en-US" dirty="0" smtClean="0"/>
              <a:t>SIMON YAM</a:t>
            </a:r>
          </a:p>
          <a:p>
            <a:pPr marL="228600" indent="-228600">
              <a:buFont typeface="Arial"/>
              <a:buChar char="•"/>
            </a:pPr>
            <a:r>
              <a:rPr lang="en-US" dirty="0" smtClean="0"/>
              <a:t>BRITNEY AYE</a:t>
            </a:r>
          </a:p>
          <a:p>
            <a:pPr marL="228600" indent="-228600">
              <a:buFont typeface="Arial"/>
              <a:buChar char="•"/>
            </a:pPr>
            <a:r>
              <a:rPr lang="en-US" dirty="0" smtClean="0"/>
              <a:t>SIMON JIM</a:t>
            </a:r>
          </a:p>
          <a:p>
            <a:pPr marL="228600" indent="-228600">
              <a:buFont typeface="Arial"/>
              <a:buChar char="•"/>
            </a:pPr>
            <a:r>
              <a:rPr lang="en-US" dirty="0" smtClean="0"/>
              <a:t>JIMMY GOE</a:t>
            </a:r>
          </a:p>
          <a:p>
            <a:pPr marL="228600" indent="-228600">
              <a:buFont typeface="Arial"/>
              <a:buChar char="•"/>
            </a:pPr>
            <a:r>
              <a:rPr lang="en-US" dirty="0" smtClean="0"/>
              <a:t>GARETH K.</a:t>
            </a:r>
          </a:p>
          <a:p>
            <a:pPr marL="228600" indent="-228600">
              <a:buFont typeface="Arial"/>
              <a:buChar char="•"/>
            </a:pPr>
            <a:r>
              <a:rPr lang="en-US" dirty="0" smtClean="0"/>
              <a:t>PAOLA A.</a:t>
            </a:r>
          </a:p>
          <a:p>
            <a:pPr marL="228600" indent="-228600">
              <a:buFont typeface="Arial"/>
              <a:buChar char="•"/>
            </a:pPr>
            <a:r>
              <a:rPr lang="en-US" dirty="0" smtClean="0"/>
              <a:t>MIKE</a:t>
            </a:r>
          </a:p>
          <a:p>
            <a:pPr marL="228600" indent="-228600">
              <a:buFont typeface="Arial"/>
              <a:buChar char="•"/>
            </a:pPr>
            <a:endParaRPr lang="en-US" dirty="0"/>
          </a:p>
        </p:txBody>
      </p:sp>
      <p:sp>
        <p:nvSpPr>
          <p:cNvPr id="29" name="Text Placeholder 21"/>
          <p:cNvSpPr txBox="1">
            <a:spLocks/>
          </p:cNvSpPr>
          <p:nvPr/>
        </p:nvSpPr>
        <p:spPr>
          <a:xfrm>
            <a:off x="1514427" y="3503618"/>
            <a:ext cx="1098149" cy="2074333"/>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BRYAN JOHN</a:t>
            </a:r>
          </a:p>
          <a:p>
            <a:pPr marL="228600" indent="-228600">
              <a:buFont typeface="Arial"/>
              <a:buChar char="•"/>
            </a:pPr>
            <a:r>
              <a:rPr lang="en-US" dirty="0" smtClean="0"/>
              <a:t>NIKITA DOE</a:t>
            </a:r>
          </a:p>
          <a:p>
            <a:pPr marL="228600" indent="-228600">
              <a:buFont typeface="Arial"/>
              <a:buChar char="•"/>
            </a:pPr>
            <a:r>
              <a:rPr lang="en-US" dirty="0" smtClean="0"/>
              <a:t>JIMMY LIM</a:t>
            </a:r>
          </a:p>
          <a:p>
            <a:pPr marL="228600" indent="-228600">
              <a:buFont typeface="Arial"/>
              <a:buChar char="•"/>
            </a:pPr>
            <a:r>
              <a:rPr lang="en-US" dirty="0" smtClean="0"/>
              <a:t>GEORGE BRYAN</a:t>
            </a:r>
          </a:p>
          <a:p>
            <a:pPr marL="228600" indent="-228600">
              <a:buFont typeface="Arial"/>
              <a:buChar char="•"/>
            </a:pPr>
            <a:r>
              <a:rPr lang="en-US" dirty="0" smtClean="0"/>
              <a:t>JOJO</a:t>
            </a:r>
          </a:p>
          <a:p>
            <a:pPr marL="228600" indent="-228600">
              <a:buFont typeface="Arial"/>
              <a:buChar char="•"/>
            </a:pPr>
            <a:r>
              <a:rPr lang="en-US" dirty="0" smtClean="0"/>
              <a:t>LODRE</a:t>
            </a:r>
          </a:p>
          <a:p>
            <a:pPr marL="228600" indent="-228600">
              <a:buFont typeface="Arial"/>
              <a:buChar char="•"/>
            </a:pPr>
            <a:r>
              <a:rPr lang="en-US" dirty="0" smtClean="0"/>
              <a:t>PUTUT</a:t>
            </a:r>
          </a:p>
          <a:p>
            <a:pPr marL="228600" indent="-228600">
              <a:buFont typeface="Arial"/>
              <a:buChar char="•"/>
            </a:pPr>
            <a:r>
              <a:rPr lang="en-US" dirty="0" smtClean="0"/>
              <a:t>AYU</a:t>
            </a:r>
          </a:p>
          <a:p>
            <a:pPr marL="228600" indent="-228600">
              <a:buFont typeface="Arial"/>
              <a:buChar char="•"/>
            </a:pPr>
            <a:r>
              <a:rPr lang="en-US" dirty="0" smtClean="0"/>
              <a:t>KEMANG</a:t>
            </a:r>
            <a:endParaRPr lang="en-US" dirty="0"/>
          </a:p>
        </p:txBody>
      </p:sp>
      <p:sp>
        <p:nvSpPr>
          <p:cNvPr id="30" name="Text Placeholder 21"/>
          <p:cNvSpPr txBox="1">
            <a:spLocks/>
          </p:cNvSpPr>
          <p:nvPr/>
        </p:nvSpPr>
        <p:spPr>
          <a:xfrm>
            <a:off x="2612576" y="3503618"/>
            <a:ext cx="1098149" cy="2074333"/>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SUMMER DOE</a:t>
            </a:r>
          </a:p>
          <a:p>
            <a:pPr marL="228600" indent="-228600">
              <a:buFont typeface="Arial"/>
              <a:buChar char="•"/>
            </a:pPr>
            <a:r>
              <a:rPr lang="en-US" dirty="0" smtClean="0"/>
              <a:t>CLEON F</a:t>
            </a:r>
          </a:p>
          <a:p>
            <a:pPr marL="228600" indent="-228600">
              <a:buFont typeface="Arial"/>
              <a:buChar char="•"/>
            </a:pPr>
            <a:r>
              <a:rPr lang="en-US" dirty="0" smtClean="0"/>
              <a:t>NOVEMBER LI</a:t>
            </a:r>
          </a:p>
          <a:p>
            <a:pPr marL="228600" indent="-228600">
              <a:buFont typeface="Arial"/>
              <a:buChar char="•"/>
            </a:pPr>
            <a:r>
              <a:rPr lang="en-US" dirty="0" smtClean="0"/>
              <a:t>APRIL MOP</a:t>
            </a:r>
          </a:p>
          <a:p>
            <a:pPr marL="228600" indent="-228600">
              <a:buFont typeface="Arial"/>
              <a:buChar char="•"/>
            </a:pPr>
            <a:r>
              <a:rPr lang="en-US" dirty="0" smtClean="0"/>
              <a:t>WOOOLA</a:t>
            </a:r>
          </a:p>
          <a:p>
            <a:pPr marL="228600" indent="-228600">
              <a:buFont typeface="Arial"/>
              <a:buChar char="•"/>
            </a:pPr>
            <a:r>
              <a:rPr lang="en-US" dirty="0" smtClean="0"/>
              <a:t>APRIL</a:t>
            </a:r>
          </a:p>
          <a:p>
            <a:pPr marL="228600" indent="-228600">
              <a:buFont typeface="Arial"/>
              <a:buChar char="•"/>
            </a:pPr>
            <a:r>
              <a:rPr lang="en-US" dirty="0" smtClean="0"/>
              <a:t>AURORA</a:t>
            </a:r>
            <a:endParaRPr lang="en-US" dirty="0"/>
          </a:p>
        </p:txBody>
      </p:sp>
      <p:sp>
        <p:nvSpPr>
          <p:cNvPr id="2" name="Picture Placeholder 1"/>
          <p:cNvSpPr>
            <a:spLocks noGrp="1"/>
          </p:cNvSpPr>
          <p:nvPr>
            <p:ph type="pic" sz="quarter" idx="32"/>
          </p:nvPr>
        </p:nvSpPr>
        <p:spPr/>
      </p:sp>
      <p:sp>
        <p:nvSpPr>
          <p:cNvPr id="4" name="Picture Placeholder 3"/>
          <p:cNvSpPr>
            <a:spLocks noGrp="1"/>
          </p:cNvSpPr>
          <p:nvPr>
            <p:ph type="pic" sz="quarter" idx="33"/>
          </p:nvPr>
        </p:nvSpPr>
        <p:spPr/>
      </p:sp>
      <p:sp>
        <p:nvSpPr>
          <p:cNvPr id="5" name="Picture Placeholder 4"/>
          <p:cNvSpPr>
            <a:spLocks noGrp="1"/>
          </p:cNvSpPr>
          <p:nvPr>
            <p:ph type="pic" sz="quarter" idx="34"/>
          </p:nvPr>
        </p:nvSpPr>
        <p:spPr/>
      </p:sp>
      <p:sp>
        <p:nvSpPr>
          <p:cNvPr id="7" name="Picture Placeholder 6"/>
          <p:cNvSpPr>
            <a:spLocks noGrp="1"/>
          </p:cNvSpPr>
          <p:nvPr>
            <p:ph type="pic" sz="quarter" idx="35"/>
          </p:nvPr>
        </p:nvSpPr>
        <p:spPr/>
      </p:sp>
      <p:sp>
        <p:nvSpPr>
          <p:cNvPr id="8" name="Picture Placeholder 7"/>
          <p:cNvSpPr>
            <a:spLocks noGrp="1"/>
          </p:cNvSpPr>
          <p:nvPr>
            <p:ph type="pic" sz="quarter" idx="36"/>
          </p:nvPr>
        </p:nvSpPr>
        <p:spPr/>
      </p:sp>
      <p:sp>
        <p:nvSpPr>
          <p:cNvPr id="9" name="Picture Placeholder 8"/>
          <p:cNvSpPr>
            <a:spLocks noGrp="1"/>
          </p:cNvSpPr>
          <p:nvPr>
            <p:ph type="pic" sz="quarter" idx="37"/>
          </p:nvPr>
        </p:nvSpPr>
        <p:spPr/>
      </p:sp>
      <p:sp>
        <p:nvSpPr>
          <p:cNvPr id="10" name="Picture Placeholder 9"/>
          <p:cNvSpPr>
            <a:spLocks noGrp="1"/>
          </p:cNvSpPr>
          <p:nvPr>
            <p:ph type="pic" sz="quarter" idx="38"/>
          </p:nvPr>
        </p:nvSpPr>
        <p:spPr/>
      </p:sp>
      <p:sp>
        <p:nvSpPr>
          <p:cNvPr id="11" name="Picture Placeholder 10"/>
          <p:cNvSpPr>
            <a:spLocks noGrp="1"/>
          </p:cNvSpPr>
          <p:nvPr>
            <p:ph type="pic" sz="quarter" idx="40"/>
          </p:nvPr>
        </p:nvSpPr>
        <p:spPr/>
      </p:sp>
      <p:sp>
        <p:nvSpPr>
          <p:cNvPr id="12" name="Picture Placeholder 11"/>
          <p:cNvSpPr>
            <a:spLocks noGrp="1"/>
          </p:cNvSpPr>
          <p:nvPr>
            <p:ph type="pic" sz="quarter" idx="41"/>
          </p:nvPr>
        </p:nvSpPr>
        <p:spPr/>
      </p:sp>
      <p:sp>
        <p:nvSpPr>
          <p:cNvPr id="13" name="Picture Placeholder 12"/>
          <p:cNvSpPr>
            <a:spLocks noGrp="1"/>
          </p:cNvSpPr>
          <p:nvPr>
            <p:ph type="pic" sz="quarter" idx="42"/>
          </p:nvPr>
        </p:nvSpPr>
        <p:spPr/>
      </p:sp>
      <p:sp>
        <p:nvSpPr>
          <p:cNvPr id="14" name="Picture Placeholder 13"/>
          <p:cNvSpPr>
            <a:spLocks noGrp="1"/>
          </p:cNvSpPr>
          <p:nvPr>
            <p:ph type="pic" sz="quarter" idx="43"/>
          </p:nvPr>
        </p:nvSpPr>
        <p:spPr/>
      </p:sp>
      <p:sp>
        <p:nvSpPr>
          <p:cNvPr id="15" name="Picture Placeholder 14"/>
          <p:cNvSpPr>
            <a:spLocks noGrp="1"/>
          </p:cNvSpPr>
          <p:nvPr>
            <p:ph type="pic" sz="quarter" idx="44"/>
          </p:nvPr>
        </p:nvSpPr>
        <p:spPr/>
      </p:sp>
      <p:sp>
        <p:nvSpPr>
          <p:cNvPr id="16" name="Picture Placeholder 15"/>
          <p:cNvSpPr>
            <a:spLocks noGrp="1"/>
          </p:cNvSpPr>
          <p:nvPr>
            <p:ph type="pic" sz="quarter" idx="45"/>
          </p:nvPr>
        </p:nvSpPr>
        <p:spPr/>
      </p:sp>
      <p:sp>
        <p:nvSpPr>
          <p:cNvPr id="17" name="Picture Placeholder 16"/>
          <p:cNvSpPr>
            <a:spLocks noGrp="1"/>
          </p:cNvSpPr>
          <p:nvPr>
            <p:ph type="pic" sz="quarter" idx="46"/>
          </p:nvPr>
        </p:nvSpPr>
        <p:spPr/>
      </p:sp>
      <p:sp>
        <p:nvSpPr>
          <p:cNvPr id="18" name="Picture Placeholder 17"/>
          <p:cNvSpPr>
            <a:spLocks noGrp="1"/>
          </p:cNvSpPr>
          <p:nvPr>
            <p:ph type="pic" sz="quarter" idx="47"/>
          </p:nvPr>
        </p:nvSpPr>
        <p:spPr/>
      </p:sp>
      <p:sp>
        <p:nvSpPr>
          <p:cNvPr id="19" name="Picture Placeholder 18"/>
          <p:cNvSpPr>
            <a:spLocks noGrp="1"/>
          </p:cNvSpPr>
          <p:nvPr>
            <p:ph type="pic" sz="quarter" idx="48"/>
          </p:nvPr>
        </p:nvSpPr>
        <p:spPr/>
      </p:sp>
      <p:sp>
        <p:nvSpPr>
          <p:cNvPr id="20" name="Picture Placeholder 19"/>
          <p:cNvSpPr>
            <a:spLocks noGrp="1"/>
          </p:cNvSpPr>
          <p:nvPr>
            <p:ph type="pic" sz="quarter" idx="49"/>
          </p:nvPr>
        </p:nvSpPr>
        <p:spPr/>
      </p:sp>
      <p:sp>
        <p:nvSpPr>
          <p:cNvPr id="21" name="Picture Placeholder 20"/>
          <p:cNvSpPr>
            <a:spLocks noGrp="1"/>
          </p:cNvSpPr>
          <p:nvPr>
            <p:ph type="pic" sz="quarter" idx="50"/>
          </p:nvPr>
        </p:nvSpPr>
        <p:spPr/>
      </p:sp>
      <p:sp>
        <p:nvSpPr>
          <p:cNvPr id="22" name="Picture Placeholder 21"/>
          <p:cNvSpPr>
            <a:spLocks noGrp="1"/>
          </p:cNvSpPr>
          <p:nvPr>
            <p:ph type="pic" sz="quarter" idx="39"/>
          </p:nvPr>
        </p:nvSpPr>
        <p:spPr/>
      </p:sp>
      <p:sp>
        <p:nvSpPr>
          <p:cNvPr id="23" name="Picture Placeholder 22"/>
          <p:cNvSpPr>
            <a:spLocks noGrp="1"/>
          </p:cNvSpPr>
          <p:nvPr>
            <p:ph type="pic" sz="quarter" idx="51"/>
          </p:nvPr>
        </p:nvSpPr>
        <p:spPr/>
      </p:sp>
    </p:spTree>
    <p:extLst>
      <p:ext uri="{BB962C8B-B14F-4D97-AF65-F5344CB8AC3E}">
        <p14:creationId xmlns:p14="http://schemas.microsoft.com/office/powerpoint/2010/main" val="1456015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8" grpId="0"/>
      <p:bldP spid="29" grpId="0" bldLvl="2"/>
      <p:bldP spid="30" grpId="0"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4294967295"/>
          </p:nvPr>
        </p:nvSpPr>
        <p:spPr>
          <a:xfrm>
            <a:off x="2639245" y="777500"/>
            <a:ext cx="4440798" cy="675706"/>
          </a:xfrm>
        </p:spPr>
        <p:txBody>
          <a:bodyPr>
            <a:normAutofit/>
          </a:bodyPr>
          <a:lstStyle/>
          <a:p>
            <a:r>
              <a:rPr lang="en-US" dirty="0"/>
              <a:t>“As I observed a baby elephant playing mischievously and a mother protecting her children, it became starkly clear how innocent these creatures are, and how necessary it is for us to protect them.” - CHELSEA CLINTON</a:t>
            </a:r>
          </a:p>
        </p:txBody>
      </p:sp>
      <p:sp>
        <p:nvSpPr>
          <p:cNvPr id="73" name="Text Placeholder 20"/>
          <p:cNvSpPr txBox="1">
            <a:spLocks/>
          </p:cNvSpPr>
          <p:nvPr/>
        </p:nvSpPr>
        <p:spPr>
          <a:xfrm>
            <a:off x="317969" y="5199052"/>
            <a:ext cx="3742071"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err="1" smtClean="0"/>
              <a:t>Lorem</a:t>
            </a:r>
            <a:r>
              <a:rPr lang="en-US" b="1" dirty="0" smtClean="0"/>
              <a:t> </a:t>
            </a:r>
            <a:r>
              <a:rPr lang="en-US" b="1" dirty="0" err="1" smtClean="0"/>
              <a:t>Ipsum</a:t>
            </a:r>
            <a:r>
              <a:rPr lang="en-US" b="1" dirty="0" smtClean="0"/>
              <a:t> is simply dummy text of the printing and typesetting industry. </a:t>
            </a:r>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a:t>
            </a:r>
            <a:endParaRPr lang="en-US" dirty="0"/>
          </a:p>
        </p:txBody>
      </p:sp>
      <p:sp>
        <p:nvSpPr>
          <p:cNvPr id="74" name="Text Placeholder 21"/>
          <p:cNvSpPr txBox="1">
            <a:spLocks/>
          </p:cNvSpPr>
          <p:nvPr/>
        </p:nvSpPr>
        <p:spPr>
          <a:xfrm>
            <a:off x="4433395" y="5199052"/>
            <a:ext cx="1098149"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ALEX DOE</a:t>
            </a:r>
          </a:p>
          <a:p>
            <a:pPr marL="228600" indent="-228600">
              <a:buFont typeface="Arial"/>
              <a:buChar char="•"/>
            </a:pPr>
            <a:r>
              <a:rPr lang="en-US" dirty="0" smtClean="0"/>
              <a:t>JOHN DOE</a:t>
            </a:r>
          </a:p>
          <a:p>
            <a:pPr marL="228600" indent="-228600">
              <a:buFont typeface="Arial"/>
              <a:buChar char="•"/>
            </a:pPr>
            <a:r>
              <a:rPr lang="en-US" dirty="0" smtClean="0"/>
              <a:t>SIMON YAM</a:t>
            </a:r>
          </a:p>
          <a:p>
            <a:pPr marL="228600" indent="-228600">
              <a:buFont typeface="Arial"/>
              <a:buChar char="•"/>
            </a:pPr>
            <a:r>
              <a:rPr lang="en-US" dirty="0" smtClean="0"/>
              <a:t>BRITNEY AYE</a:t>
            </a:r>
            <a:endParaRPr lang="en-US" dirty="0"/>
          </a:p>
        </p:txBody>
      </p:sp>
      <p:sp>
        <p:nvSpPr>
          <p:cNvPr id="3" name="Title 2"/>
          <p:cNvSpPr>
            <a:spLocks noGrp="1"/>
          </p:cNvSpPr>
          <p:nvPr>
            <p:ph type="ctrTitle"/>
          </p:nvPr>
        </p:nvSpPr>
        <p:spPr/>
        <p:txBody>
          <a:bodyPr/>
          <a:lstStyle/>
          <a:p>
            <a:r>
              <a:rPr lang="en-US" b="1" dirty="0" smtClean="0"/>
              <a:t>HEROES</a:t>
            </a:r>
            <a:r>
              <a:rPr lang="en-US" dirty="0" smtClean="0"/>
              <a:t/>
            </a:r>
            <a:br>
              <a:rPr lang="en-US" dirty="0" smtClean="0"/>
            </a:br>
            <a:r>
              <a:rPr lang="en-US" dirty="0" smtClean="0"/>
              <a:t>AND </a:t>
            </a:r>
            <a:r>
              <a:rPr lang="en-US" b="1" dirty="0" smtClean="0"/>
              <a:t>HOPE</a:t>
            </a:r>
            <a:endParaRPr lang="en-US" b="1" dirty="0"/>
          </a:p>
        </p:txBody>
      </p:sp>
      <p:sp>
        <p:nvSpPr>
          <p:cNvPr id="27" name="Text Placeholder 21"/>
          <p:cNvSpPr txBox="1">
            <a:spLocks/>
          </p:cNvSpPr>
          <p:nvPr/>
        </p:nvSpPr>
        <p:spPr>
          <a:xfrm>
            <a:off x="5531544" y="5199052"/>
            <a:ext cx="1098149"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BRYAN JOHN</a:t>
            </a:r>
          </a:p>
          <a:p>
            <a:pPr marL="228600" indent="-228600">
              <a:buFont typeface="Arial"/>
              <a:buChar char="•"/>
            </a:pPr>
            <a:r>
              <a:rPr lang="en-US" dirty="0" smtClean="0"/>
              <a:t>NIKITA DOE</a:t>
            </a:r>
          </a:p>
          <a:p>
            <a:pPr marL="228600" indent="-228600">
              <a:buFont typeface="Arial"/>
              <a:buChar char="•"/>
            </a:pPr>
            <a:r>
              <a:rPr lang="en-US" dirty="0" smtClean="0"/>
              <a:t>JIMMY LIM</a:t>
            </a:r>
          </a:p>
          <a:p>
            <a:pPr marL="228600" indent="-228600">
              <a:buFont typeface="Arial"/>
              <a:buChar char="•"/>
            </a:pPr>
            <a:r>
              <a:rPr lang="en-US" dirty="0" smtClean="0"/>
              <a:t>GEORGE BRYAN</a:t>
            </a:r>
            <a:endParaRPr lang="en-US" dirty="0"/>
          </a:p>
        </p:txBody>
      </p:sp>
      <p:sp>
        <p:nvSpPr>
          <p:cNvPr id="28" name="Text Placeholder 21"/>
          <p:cNvSpPr txBox="1">
            <a:spLocks/>
          </p:cNvSpPr>
          <p:nvPr/>
        </p:nvSpPr>
        <p:spPr>
          <a:xfrm>
            <a:off x="6629693" y="5199052"/>
            <a:ext cx="1098149"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SUMMER DOE</a:t>
            </a:r>
          </a:p>
          <a:p>
            <a:pPr marL="228600" indent="-228600">
              <a:buFont typeface="Arial"/>
              <a:buChar char="•"/>
            </a:pPr>
            <a:r>
              <a:rPr lang="en-US" dirty="0" smtClean="0"/>
              <a:t>CLEON F</a:t>
            </a:r>
          </a:p>
          <a:p>
            <a:pPr marL="228600" indent="-228600">
              <a:buFont typeface="Arial"/>
              <a:buChar char="•"/>
            </a:pPr>
            <a:r>
              <a:rPr lang="en-US" dirty="0" smtClean="0"/>
              <a:t>NOVEMBER LI</a:t>
            </a:r>
          </a:p>
          <a:p>
            <a:pPr marL="228600" indent="-228600">
              <a:buFont typeface="Arial"/>
              <a:buChar char="•"/>
            </a:pPr>
            <a:r>
              <a:rPr lang="en-US" dirty="0" smtClean="0"/>
              <a:t>APRIL MOP</a:t>
            </a:r>
            <a:endParaRPr lang="en-US" dirty="0"/>
          </a:p>
        </p:txBody>
      </p:sp>
      <p:sp>
        <p:nvSpPr>
          <p:cNvPr id="29" name="Text Placeholder 21"/>
          <p:cNvSpPr txBox="1">
            <a:spLocks/>
          </p:cNvSpPr>
          <p:nvPr/>
        </p:nvSpPr>
        <p:spPr>
          <a:xfrm>
            <a:off x="7727842" y="5205212"/>
            <a:ext cx="1098149"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buFont typeface="Arial"/>
              <a:buChar char="•"/>
            </a:pPr>
            <a:r>
              <a:rPr lang="en-US" dirty="0" smtClean="0"/>
              <a:t>CHELSEA C.</a:t>
            </a:r>
          </a:p>
          <a:p>
            <a:pPr marL="228600" indent="-228600">
              <a:buFont typeface="Arial"/>
              <a:buChar char="•"/>
            </a:pPr>
            <a:r>
              <a:rPr lang="en-US" dirty="0" smtClean="0"/>
              <a:t>SURYA BOE</a:t>
            </a:r>
          </a:p>
          <a:p>
            <a:pPr marL="228600" indent="-228600">
              <a:buFont typeface="Arial"/>
              <a:buChar char="•"/>
            </a:pPr>
            <a:r>
              <a:rPr lang="en-US" dirty="0" smtClean="0"/>
              <a:t>JOEBANGET</a:t>
            </a:r>
          </a:p>
          <a:p>
            <a:pPr marL="228600" indent="-228600">
              <a:buFont typeface="Arial"/>
              <a:buChar char="•"/>
            </a:pPr>
            <a:r>
              <a:rPr lang="en-US" dirty="0" smtClean="0"/>
              <a:t>GOGO LIE</a:t>
            </a:r>
          </a:p>
          <a:p>
            <a:endParaRPr lang="en-US" dirty="0"/>
          </a:p>
        </p:txBody>
      </p:sp>
      <p:sp>
        <p:nvSpPr>
          <p:cNvPr id="2" name="Picture Placeholder 1"/>
          <p:cNvSpPr>
            <a:spLocks noGrp="1"/>
          </p:cNvSpPr>
          <p:nvPr>
            <p:ph type="pic" sz="quarter" idx="47"/>
          </p:nvPr>
        </p:nvSpPr>
        <p:spPr/>
      </p:sp>
      <p:sp>
        <p:nvSpPr>
          <p:cNvPr id="5" name="Picture Placeholder 4"/>
          <p:cNvSpPr>
            <a:spLocks noGrp="1"/>
          </p:cNvSpPr>
          <p:nvPr>
            <p:ph type="pic" sz="quarter" idx="49"/>
          </p:nvPr>
        </p:nvSpPr>
        <p:spPr/>
      </p:sp>
      <p:sp>
        <p:nvSpPr>
          <p:cNvPr id="6" name="Picture Placeholder 5"/>
          <p:cNvSpPr>
            <a:spLocks noGrp="1"/>
          </p:cNvSpPr>
          <p:nvPr>
            <p:ph type="pic" sz="quarter" idx="51"/>
          </p:nvPr>
        </p:nvSpPr>
        <p:spPr/>
      </p:sp>
      <p:sp>
        <p:nvSpPr>
          <p:cNvPr id="7" name="Picture Placeholder 6"/>
          <p:cNvSpPr>
            <a:spLocks noGrp="1"/>
          </p:cNvSpPr>
          <p:nvPr>
            <p:ph type="pic" sz="quarter" idx="52"/>
          </p:nvPr>
        </p:nvSpPr>
        <p:spPr/>
      </p:sp>
      <p:sp>
        <p:nvSpPr>
          <p:cNvPr id="8" name="Picture Placeholder 7"/>
          <p:cNvSpPr>
            <a:spLocks noGrp="1"/>
          </p:cNvSpPr>
          <p:nvPr>
            <p:ph type="pic" sz="quarter" idx="53"/>
          </p:nvPr>
        </p:nvSpPr>
        <p:spPr/>
      </p:sp>
      <p:sp>
        <p:nvSpPr>
          <p:cNvPr id="9" name="Picture Placeholder 8"/>
          <p:cNvSpPr>
            <a:spLocks noGrp="1"/>
          </p:cNvSpPr>
          <p:nvPr>
            <p:ph type="pic" sz="quarter" idx="54"/>
          </p:nvPr>
        </p:nvSpPr>
        <p:spPr/>
      </p:sp>
      <p:sp>
        <p:nvSpPr>
          <p:cNvPr id="10" name="Picture Placeholder 9"/>
          <p:cNvSpPr>
            <a:spLocks noGrp="1"/>
          </p:cNvSpPr>
          <p:nvPr>
            <p:ph type="pic" sz="quarter" idx="55"/>
          </p:nvPr>
        </p:nvSpPr>
        <p:spPr/>
      </p:sp>
      <p:sp>
        <p:nvSpPr>
          <p:cNvPr id="12" name="Picture Placeholder 11"/>
          <p:cNvSpPr>
            <a:spLocks noGrp="1"/>
          </p:cNvSpPr>
          <p:nvPr>
            <p:ph type="pic" sz="quarter" idx="56"/>
          </p:nvPr>
        </p:nvSpPr>
        <p:spPr/>
      </p:sp>
      <p:sp>
        <p:nvSpPr>
          <p:cNvPr id="13" name="Picture Placeholder 12"/>
          <p:cNvSpPr>
            <a:spLocks noGrp="1"/>
          </p:cNvSpPr>
          <p:nvPr>
            <p:ph type="pic" sz="quarter" idx="57"/>
          </p:nvPr>
        </p:nvSpPr>
        <p:spPr/>
      </p:sp>
      <p:sp>
        <p:nvSpPr>
          <p:cNvPr id="14" name="Picture Placeholder 13"/>
          <p:cNvSpPr>
            <a:spLocks noGrp="1"/>
          </p:cNvSpPr>
          <p:nvPr>
            <p:ph type="pic" sz="quarter" idx="58"/>
          </p:nvPr>
        </p:nvSpPr>
        <p:spPr/>
      </p:sp>
      <p:sp>
        <p:nvSpPr>
          <p:cNvPr id="15" name="Picture Placeholder 14"/>
          <p:cNvSpPr>
            <a:spLocks noGrp="1"/>
          </p:cNvSpPr>
          <p:nvPr>
            <p:ph type="pic" sz="quarter" idx="59"/>
          </p:nvPr>
        </p:nvSpPr>
        <p:spPr/>
      </p:sp>
      <p:sp>
        <p:nvSpPr>
          <p:cNvPr id="16" name="Picture Placeholder 15"/>
          <p:cNvSpPr>
            <a:spLocks noGrp="1"/>
          </p:cNvSpPr>
          <p:nvPr>
            <p:ph type="pic" sz="quarter" idx="60"/>
          </p:nvPr>
        </p:nvSpPr>
        <p:spPr/>
      </p:sp>
      <p:sp>
        <p:nvSpPr>
          <p:cNvPr id="17" name="Picture Placeholder 16"/>
          <p:cNvSpPr>
            <a:spLocks noGrp="1"/>
          </p:cNvSpPr>
          <p:nvPr>
            <p:ph type="pic" sz="quarter" idx="37"/>
          </p:nvPr>
        </p:nvSpPr>
        <p:spPr/>
      </p:sp>
      <p:sp>
        <p:nvSpPr>
          <p:cNvPr id="18" name="Picture Placeholder 17"/>
          <p:cNvSpPr>
            <a:spLocks noGrp="1"/>
          </p:cNvSpPr>
          <p:nvPr>
            <p:ph type="pic" sz="quarter" idx="32"/>
          </p:nvPr>
        </p:nvSpPr>
        <p:spPr/>
      </p:sp>
      <p:sp>
        <p:nvSpPr>
          <p:cNvPr id="19" name="Picture Placeholder 18"/>
          <p:cNvSpPr>
            <a:spLocks noGrp="1"/>
          </p:cNvSpPr>
          <p:nvPr>
            <p:ph type="pic" sz="quarter" idx="42"/>
          </p:nvPr>
        </p:nvSpPr>
        <p:spPr/>
      </p:sp>
      <p:sp>
        <p:nvSpPr>
          <p:cNvPr id="20" name="Picture Placeholder 19"/>
          <p:cNvSpPr>
            <a:spLocks noGrp="1"/>
          </p:cNvSpPr>
          <p:nvPr>
            <p:ph type="pic" sz="quarter" idx="48"/>
          </p:nvPr>
        </p:nvSpPr>
        <p:spPr/>
      </p:sp>
      <p:sp>
        <p:nvSpPr>
          <p:cNvPr id="21" name="Picture Placeholder 20"/>
          <p:cNvSpPr>
            <a:spLocks noGrp="1"/>
          </p:cNvSpPr>
          <p:nvPr>
            <p:ph type="pic" sz="quarter" idx="50"/>
          </p:nvPr>
        </p:nvSpPr>
        <p:spPr/>
      </p:sp>
      <p:sp>
        <p:nvSpPr>
          <p:cNvPr id="22" name="Picture Placeholder 21"/>
          <p:cNvSpPr>
            <a:spLocks noGrp="1"/>
          </p:cNvSpPr>
          <p:nvPr>
            <p:ph type="pic" sz="quarter" idx="61"/>
          </p:nvPr>
        </p:nvSpPr>
        <p:spPr/>
      </p:sp>
    </p:spTree>
    <p:extLst>
      <p:ext uri="{BB962C8B-B14F-4D97-AF65-F5344CB8AC3E}">
        <p14:creationId xmlns:p14="http://schemas.microsoft.com/office/powerpoint/2010/main" val="6128398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1+#ppt_w/2"/>
                                          </p:val>
                                        </p:tav>
                                        <p:tav tm="100000">
                                          <p:val>
                                            <p:strVal val="#ppt_x"/>
                                          </p:val>
                                        </p:tav>
                                      </p:tavLst>
                                    </p:anim>
                                    <p:anim calcmode="lin" valueType="num">
                                      <p:cBhvr additive="base">
                                        <p:cTn id="16" dur="500" fill="hold"/>
                                        <p:tgtEl>
                                          <p:spTgt spid="7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1+#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3" grpId="0"/>
      <p:bldP spid="74" grpId="0"/>
      <p:bldP spid="27"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08945" y="4110136"/>
            <a:ext cx="3542526" cy="1368067"/>
            <a:chOff x="5608945" y="3082602"/>
            <a:chExt cx="3542526" cy="1026050"/>
          </a:xfrm>
        </p:grpSpPr>
        <p:sp>
          <p:nvSpPr>
            <p:cNvPr id="13" name="Rectangle 12"/>
            <p:cNvSpPr/>
            <p:nvPr/>
          </p:nvSpPr>
          <p:spPr>
            <a:xfrm>
              <a:off x="5608945" y="3082602"/>
              <a:ext cx="3542526" cy="10260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hape 1120"/>
            <p:cNvSpPr txBox="1">
              <a:spLocks/>
            </p:cNvSpPr>
            <p:nvPr/>
          </p:nvSpPr>
          <p:spPr>
            <a:xfrm>
              <a:off x="5819588" y="3082602"/>
              <a:ext cx="3090214" cy="1010006"/>
            </a:xfrm>
            <a:prstGeom prst="rect">
              <a:avLst/>
            </a:prstGeom>
          </p:spPr>
          <p:txBody>
            <a:bodyPr vert="horz" lIns="0" tIns="0" rIns="0" bIns="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225"/>
                </a:spcBef>
                <a:defRPr>
                  <a:solidFill>
                    <a:srgbClr val="000000"/>
                  </a:solidFill>
                </a:defRPr>
              </a:pPr>
              <a:r>
                <a:rPr lang="en-US" sz="1600" b="1" dirty="0" smtClean="0">
                  <a:solidFill>
                    <a:srgbClr val="FFFFFF"/>
                  </a:solidFill>
                </a:rPr>
                <a:t>Save the elephants</a:t>
              </a:r>
            </a:p>
            <a:p>
              <a:pPr>
                <a:lnSpc>
                  <a:spcPct val="80000"/>
                </a:lnSpc>
                <a:spcBef>
                  <a:spcPts val="225"/>
                </a:spcBef>
                <a:defRPr>
                  <a:solidFill>
                    <a:srgbClr val="000000"/>
                  </a:solidFill>
                </a:defRPr>
              </a:pPr>
              <a:r>
                <a:rPr lang="en-US" sz="1600" dirty="0" smtClean="0">
                  <a:solidFill>
                    <a:srgbClr val="FFFFFF"/>
                  </a:solidFill>
                </a:rPr>
                <a:t>for a better world</a:t>
              </a:r>
              <a:endParaRPr lang="en-US" sz="1600" dirty="0">
                <a:solidFill>
                  <a:srgbClr val="FFFFFF"/>
                </a:solidFill>
              </a:endParaRPr>
            </a:p>
          </p:txBody>
        </p:sp>
      </p:grpSp>
      <p:grpSp>
        <p:nvGrpSpPr>
          <p:cNvPr id="2" name="Group 1"/>
          <p:cNvGrpSpPr/>
          <p:nvPr/>
        </p:nvGrpSpPr>
        <p:grpSpPr>
          <a:xfrm>
            <a:off x="1" y="1373716"/>
            <a:ext cx="3556844" cy="1368067"/>
            <a:chOff x="1" y="1030287"/>
            <a:chExt cx="3556844" cy="1026050"/>
          </a:xfrm>
        </p:grpSpPr>
        <p:sp>
          <p:nvSpPr>
            <p:cNvPr id="52" name="Rectangle 51"/>
            <p:cNvSpPr/>
            <p:nvPr/>
          </p:nvSpPr>
          <p:spPr>
            <a:xfrm>
              <a:off x="1" y="1030287"/>
              <a:ext cx="3556844" cy="10260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Shape 1120"/>
            <p:cNvSpPr txBox="1">
              <a:spLocks/>
            </p:cNvSpPr>
            <p:nvPr/>
          </p:nvSpPr>
          <p:spPr>
            <a:xfrm>
              <a:off x="224961" y="1030287"/>
              <a:ext cx="3090214" cy="1010006"/>
            </a:xfrm>
            <a:prstGeom prst="rect">
              <a:avLst/>
            </a:prstGeom>
          </p:spPr>
          <p:txBody>
            <a:bodyPr vert="horz" lIns="0" tIns="0" rIns="0" bIns="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80000"/>
                </a:lnSpc>
                <a:spcBef>
                  <a:spcPts val="225"/>
                </a:spcBef>
                <a:defRPr>
                  <a:solidFill>
                    <a:srgbClr val="000000"/>
                  </a:solidFill>
                </a:defRPr>
              </a:pPr>
              <a:r>
                <a:rPr lang="en-US" sz="1800" b="1" dirty="0" smtClean="0">
                  <a:solidFill>
                    <a:schemeClr val="bg2"/>
                  </a:solidFill>
                </a:rPr>
                <a:t>HEROES</a:t>
              </a:r>
              <a:r>
                <a:rPr lang="en-US" sz="1800" dirty="0" smtClean="0">
                  <a:solidFill>
                    <a:schemeClr val="bg2"/>
                  </a:solidFill>
                </a:rPr>
                <a:t> AND </a:t>
              </a:r>
              <a:r>
                <a:rPr lang="en-US" sz="1800" b="1" dirty="0">
                  <a:solidFill>
                    <a:schemeClr val="bg2"/>
                  </a:solidFill>
                </a:rPr>
                <a:t>HOPE</a:t>
              </a:r>
              <a:endParaRPr lang="en-US" sz="1800" dirty="0">
                <a:solidFill>
                  <a:schemeClr val="bg2"/>
                </a:solidFill>
              </a:endParaRPr>
            </a:p>
          </p:txBody>
        </p:sp>
      </p:grpSp>
      <p:sp>
        <p:nvSpPr>
          <p:cNvPr id="4" name="Picture Placeholder 3"/>
          <p:cNvSpPr>
            <a:spLocks noGrp="1"/>
          </p:cNvSpPr>
          <p:nvPr>
            <p:ph type="pic" sz="quarter" idx="33"/>
          </p:nvPr>
        </p:nvSpPr>
        <p:spPr/>
      </p:sp>
      <p:sp>
        <p:nvSpPr>
          <p:cNvPr id="5" name="Picture Placeholder 4"/>
          <p:cNvSpPr>
            <a:spLocks noGrp="1"/>
          </p:cNvSpPr>
          <p:nvPr>
            <p:ph type="pic" sz="quarter" idx="34"/>
          </p:nvPr>
        </p:nvSpPr>
        <p:spPr/>
      </p:sp>
      <p:sp>
        <p:nvSpPr>
          <p:cNvPr id="6" name="Picture Placeholder 5"/>
          <p:cNvSpPr>
            <a:spLocks noGrp="1"/>
          </p:cNvSpPr>
          <p:nvPr>
            <p:ph type="pic" sz="quarter" idx="35"/>
          </p:nvPr>
        </p:nvSpPr>
        <p:spPr/>
      </p:sp>
      <p:sp>
        <p:nvSpPr>
          <p:cNvPr id="7" name="Picture Placeholder 6"/>
          <p:cNvSpPr>
            <a:spLocks noGrp="1"/>
          </p:cNvSpPr>
          <p:nvPr>
            <p:ph type="pic" sz="quarter" idx="38"/>
          </p:nvPr>
        </p:nvSpPr>
        <p:spPr/>
      </p:sp>
      <p:sp>
        <p:nvSpPr>
          <p:cNvPr id="8" name="Picture Placeholder 7"/>
          <p:cNvSpPr>
            <a:spLocks noGrp="1"/>
          </p:cNvSpPr>
          <p:nvPr>
            <p:ph type="pic" sz="quarter" idx="39"/>
          </p:nvPr>
        </p:nvSpPr>
        <p:spPr/>
      </p:sp>
      <p:sp>
        <p:nvSpPr>
          <p:cNvPr id="9" name="Picture Placeholder 8"/>
          <p:cNvSpPr>
            <a:spLocks noGrp="1"/>
          </p:cNvSpPr>
          <p:nvPr>
            <p:ph type="pic" sz="quarter" idx="43"/>
          </p:nvPr>
        </p:nvSpPr>
        <p:spPr/>
      </p:sp>
      <p:sp>
        <p:nvSpPr>
          <p:cNvPr id="10" name="Picture Placeholder 9"/>
          <p:cNvSpPr>
            <a:spLocks noGrp="1"/>
          </p:cNvSpPr>
          <p:nvPr>
            <p:ph type="pic" sz="quarter" idx="44"/>
          </p:nvPr>
        </p:nvSpPr>
        <p:spPr/>
      </p:sp>
      <p:sp>
        <p:nvSpPr>
          <p:cNvPr id="11" name="Picture Placeholder 10"/>
          <p:cNvSpPr>
            <a:spLocks noGrp="1"/>
          </p:cNvSpPr>
          <p:nvPr>
            <p:ph type="pic" sz="quarter" idx="48"/>
          </p:nvPr>
        </p:nvSpPr>
        <p:spPr/>
      </p:sp>
      <p:sp>
        <p:nvSpPr>
          <p:cNvPr id="12" name="Picture Placeholder 11"/>
          <p:cNvSpPr>
            <a:spLocks noGrp="1"/>
          </p:cNvSpPr>
          <p:nvPr>
            <p:ph type="pic" sz="quarter" idx="49"/>
          </p:nvPr>
        </p:nvSpPr>
        <p:spPr/>
      </p:sp>
      <p:sp>
        <p:nvSpPr>
          <p:cNvPr id="14" name="Picture Placeholder 13"/>
          <p:cNvSpPr>
            <a:spLocks noGrp="1"/>
          </p:cNvSpPr>
          <p:nvPr>
            <p:ph type="pic" sz="quarter" idx="54"/>
          </p:nvPr>
        </p:nvSpPr>
        <p:spPr/>
      </p:sp>
      <p:sp>
        <p:nvSpPr>
          <p:cNvPr id="15" name="Picture Placeholder 14"/>
          <p:cNvSpPr>
            <a:spLocks noGrp="1"/>
          </p:cNvSpPr>
          <p:nvPr>
            <p:ph type="pic" sz="quarter" idx="55"/>
          </p:nvPr>
        </p:nvSpPr>
        <p:spPr/>
      </p:sp>
      <p:sp>
        <p:nvSpPr>
          <p:cNvPr id="16" name="Picture Placeholder 15"/>
          <p:cNvSpPr>
            <a:spLocks noGrp="1"/>
          </p:cNvSpPr>
          <p:nvPr>
            <p:ph type="pic" sz="quarter" idx="59"/>
          </p:nvPr>
        </p:nvSpPr>
        <p:spPr/>
      </p:sp>
      <p:sp>
        <p:nvSpPr>
          <p:cNvPr id="17" name="Picture Placeholder 16"/>
          <p:cNvSpPr>
            <a:spLocks noGrp="1"/>
          </p:cNvSpPr>
          <p:nvPr>
            <p:ph type="pic" sz="quarter" idx="60"/>
          </p:nvPr>
        </p:nvSpPr>
        <p:spPr/>
      </p:sp>
      <p:sp>
        <p:nvSpPr>
          <p:cNvPr id="18" name="Picture Placeholder 17"/>
          <p:cNvSpPr>
            <a:spLocks noGrp="1"/>
          </p:cNvSpPr>
          <p:nvPr>
            <p:ph type="pic" sz="quarter" idx="64"/>
          </p:nvPr>
        </p:nvSpPr>
        <p:spPr/>
      </p:sp>
      <p:sp>
        <p:nvSpPr>
          <p:cNvPr id="19" name="Picture Placeholder 18"/>
          <p:cNvSpPr>
            <a:spLocks noGrp="1"/>
          </p:cNvSpPr>
          <p:nvPr>
            <p:ph type="pic" sz="quarter" idx="65"/>
          </p:nvPr>
        </p:nvSpPr>
        <p:spPr/>
      </p:sp>
      <p:sp>
        <p:nvSpPr>
          <p:cNvPr id="20" name="Picture Placeholder 19"/>
          <p:cNvSpPr>
            <a:spLocks noGrp="1"/>
          </p:cNvSpPr>
          <p:nvPr>
            <p:ph type="pic" sz="quarter" idx="68"/>
          </p:nvPr>
        </p:nvSpPr>
        <p:spPr/>
      </p:sp>
      <p:sp>
        <p:nvSpPr>
          <p:cNvPr id="21" name="Picture Placeholder 20"/>
          <p:cNvSpPr>
            <a:spLocks noGrp="1"/>
          </p:cNvSpPr>
          <p:nvPr>
            <p:ph type="pic" sz="quarter" idx="69"/>
          </p:nvPr>
        </p:nvSpPr>
        <p:spPr/>
      </p:sp>
      <p:sp>
        <p:nvSpPr>
          <p:cNvPr id="22" name="Picture Placeholder 21"/>
          <p:cNvSpPr>
            <a:spLocks noGrp="1"/>
          </p:cNvSpPr>
          <p:nvPr>
            <p:ph type="pic" sz="quarter" idx="70"/>
          </p:nvPr>
        </p:nvSpPr>
        <p:spPr/>
      </p:sp>
    </p:spTree>
    <p:extLst>
      <p:ext uri="{BB962C8B-B14F-4D97-AF65-F5344CB8AC3E}">
        <p14:creationId xmlns:p14="http://schemas.microsoft.com/office/powerpoint/2010/main" val="26622131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b="1" dirty="0" smtClean="0">
                <a:solidFill>
                  <a:srgbClr val="FFFFFF"/>
                </a:solidFill>
                <a:latin typeface="Open Sans"/>
                <a:cs typeface="Open Sans"/>
              </a:rPr>
              <a:t>SHOWCASES </a:t>
            </a:r>
            <a:r>
              <a:rPr lang="en-US" sz="3000" dirty="0" smtClean="0">
                <a:solidFill>
                  <a:srgbClr val="FFFFFF"/>
                </a:solidFill>
                <a:latin typeface="Open Sans"/>
                <a:cs typeface="Open Sans"/>
              </a:rPr>
              <a:t>AND </a:t>
            </a:r>
            <a:r>
              <a:rPr lang="en-US" sz="3000" b="1" dirty="0" smtClean="0">
                <a:solidFill>
                  <a:srgbClr val="FFFFFF"/>
                </a:solidFill>
                <a:latin typeface="Open Sans"/>
                <a:cs typeface="Open Sans"/>
              </a:rPr>
              <a:t>GALERY</a:t>
            </a:r>
            <a:endParaRPr lang="en-US" sz="3000" b="1"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2</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
        <p:nvSpPr>
          <p:cNvPr id="2" name="Picture Placeholder 1"/>
          <p:cNvSpPr>
            <a:spLocks noGrp="1"/>
          </p:cNvSpPr>
          <p:nvPr>
            <p:ph type="pic" sz="quarter" idx="10"/>
          </p:nvPr>
        </p:nvSpPr>
        <p:spPr/>
      </p:sp>
    </p:spTree>
    <p:extLst>
      <p:ext uri="{BB962C8B-B14F-4D97-AF65-F5344CB8AC3E}">
        <p14:creationId xmlns:p14="http://schemas.microsoft.com/office/powerpoint/2010/main" val="15053587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01" r="12701"/>
          <a:stretch>
            <a:fillRect/>
          </a:stretch>
        </p:blipFill>
        <p:spPr/>
      </p:pic>
      <p:sp>
        <p:nvSpPr>
          <p:cNvPr id="4" name="Oval 3"/>
          <p:cNvSpPr/>
          <p:nvPr/>
        </p:nvSpPr>
        <p:spPr>
          <a:xfrm>
            <a:off x="2400232" y="1246079"/>
            <a:ext cx="4317126" cy="4260126"/>
          </a:xfrm>
          <a:prstGeom prst="ellipse">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30155" y="3169478"/>
            <a:ext cx="2869236" cy="1015663"/>
          </a:xfrm>
          <a:prstGeom prst="rect">
            <a:avLst/>
          </a:prstGeom>
          <a:noFill/>
        </p:spPr>
        <p:txBody>
          <a:bodyPr wrap="square" rtlCol="0">
            <a:spAutoFit/>
          </a:bodyPr>
          <a:lstStyle/>
          <a:p>
            <a:pPr algn="ctr"/>
            <a:r>
              <a:rPr lang="en-US" sz="3000" dirty="0" smtClean="0">
                <a:solidFill>
                  <a:schemeClr val="bg1"/>
                </a:solidFill>
                <a:latin typeface="Open Sans"/>
                <a:cs typeface="Open Sans"/>
              </a:rPr>
              <a:t>ANNUAL </a:t>
            </a:r>
            <a:r>
              <a:rPr lang="en-US" sz="3000" b="1" dirty="0" smtClean="0">
                <a:solidFill>
                  <a:schemeClr val="bg1"/>
                </a:solidFill>
                <a:latin typeface="Open Sans"/>
                <a:cs typeface="Open Sans"/>
              </a:rPr>
              <a:t>REPORT 2015</a:t>
            </a:r>
            <a:endParaRPr lang="en-US" sz="3000" b="1" dirty="0">
              <a:solidFill>
                <a:schemeClr val="bg1"/>
              </a:solidFill>
              <a:latin typeface="Open Sans"/>
              <a:cs typeface="Open Sans"/>
            </a:endParaRPr>
          </a:p>
        </p:txBody>
      </p:sp>
      <p:sp>
        <p:nvSpPr>
          <p:cNvPr id="6" name="Text Placeholder 11"/>
          <p:cNvSpPr txBox="1">
            <a:spLocks/>
          </p:cNvSpPr>
          <p:nvPr/>
        </p:nvSpPr>
        <p:spPr>
          <a:xfrm>
            <a:off x="3495153" y="4508292"/>
            <a:ext cx="2158405" cy="645385"/>
          </a:xfrm>
          <a:prstGeom prst="rect">
            <a:avLst/>
          </a:prstGeom>
        </p:spPr>
        <p:txBody>
          <a:bodyPr anchor="b">
            <a:norm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buNone/>
            </a:pPr>
            <a:r>
              <a:rPr lang="en-AU" dirty="0" smtClean="0">
                <a:solidFill>
                  <a:schemeClr val="bg1"/>
                </a:solidFill>
                <a:latin typeface="Open Sans"/>
                <a:cs typeface="Open Sans"/>
              </a:rPr>
              <a:t>By Gajah, </a:t>
            </a:r>
            <a:r>
              <a:rPr lang="en-AU" dirty="0" err="1" smtClean="0">
                <a:solidFill>
                  <a:schemeClr val="bg1"/>
                </a:solidFill>
                <a:latin typeface="Open Sans"/>
                <a:cs typeface="Open Sans"/>
              </a:rPr>
              <a:t>Animalia</a:t>
            </a:r>
            <a:r>
              <a:rPr lang="en-AU" dirty="0" smtClean="0">
                <a:solidFill>
                  <a:schemeClr val="bg1"/>
                </a:solidFill>
                <a:latin typeface="Open Sans"/>
                <a:cs typeface="Open Sans"/>
              </a:rPr>
              <a:t> Kingdom</a:t>
            </a:r>
            <a:endParaRPr lang="en-AU" dirty="0">
              <a:solidFill>
                <a:schemeClr val="bg1"/>
              </a:solidFill>
              <a:latin typeface="Open Sans"/>
              <a:cs typeface="Open Sans"/>
            </a:endParaRPr>
          </a:p>
          <a:p>
            <a:pPr marL="0" indent="0" algn="ctr">
              <a:buNone/>
            </a:pPr>
            <a:endParaRPr lang="en-AU" dirty="0">
              <a:solidFill>
                <a:schemeClr val="bg1"/>
              </a:solidFill>
              <a:latin typeface="Open Sans"/>
              <a:cs typeface="Open Sans"/>
            </a:endParaRPr>
          </a:p>
        </p:txBody>
      </p:sp>
      <p:grpSp>
        <p:nvGrpSpPr>
          <p:cNvPr id="8" name="Group 4"/>
          <p:cNvGrpSpPr>
            <a:grpSpLocks noChangeAspect="1"/>
          </p:cNvGrpSpPr>
          <p:nvPr/>
        </p:nvGrpSpPr>
        <p:grpSpPr bwMode="auto">
          <a:xfrm>
            <a:off x="4173826" y="1690218"/>
            <a:ext cx="769938" cy="769937"/>
            <a:chOff x="328" y="1219"/>
            <a:chExt cx="485" cy="485"/>
          </a:xfrm>
        </p:grpSpPr>
        <p:sp>
          <p:nvSpPr>
            <p:cNvPr id="10" name="AutoShape 3"/>
            <p:cNvSpPr>
              <a:spLocks noChangeAspect="1" noChangeArrowheads="1" noTextEdit="1"/>
            </p:cNvSpPr>
            <p:nvPr/>
          </p:nvSpPr>
          <p:spPr bwMode="auto">
            <a:xfrm>
              <a:off x="328" y="1219"/>
              <a:ext cx="48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1" name="Freeform 6"/>
            <p:cNvSpPr>
              <a:spLocks noEditPoints="1"/>
            </p:cNvSpPr>
            <p:nvPr/>
          </p:nvSpPr>
          <p:spPr bwMode="auto">
            <a:xfrm>
              <a:off x="492" y="1334"/>
              <a:ext cx="171" cy="251"/>
            </a:xfrm>
            <a:custGeom>
              <a:avLst/>
              <a:gdLst>
                <a:gd name="T0" fmla="*/ 316 w 1193"/>
                <a:gd name="T1" fmla="*/ 1649 h 1756"/>
                <a:gd name="T2" fmla="*/ 706 w 1193"/>
                <a:gd name="T3" fmla="*/ 1074 h 1756"/>
                <a:gd name="T4" fmla="*/ 897 w 1193"/>
                <a:gd name="T5" fmla="*/ 1386 h 1756"/>
                <a:gd name="T6" fmla="*/ 895 w 1193"/>
                <a:gd name="T7" fmla="*/ 1284 h 1756"/>
                <a:gd name="T8" fmla="*/ 884 w 1193"/>
                <a:gd name="T9" fmla="*/ 1176 h 1756"/>
                <a:gd name="T10" fmla="*/ 854 w 1193"/>
                <a:gd name="T11" fmla="*/ 1069 h 1756"/>
                <a:gd name="T12" fmla="*/ 799 w 1193"/>
                <a:gd name="T13" fmla="*/ 973 h 1756"/>
                <a:gd name="T14" fmla="*/ 711 w 1193"/>
                <a:gd name="T15" fmla="*/ 892 h 1756"/>
                <a:gd name="T16" fmla="*/ 900 w 1193"/>
                <a:gd name="T17" fmla="*/ 897 h 1756"/>
                <a:gd name="T18" fmla="*/ 1004 w 1193"/>
                <a:gd name="T19" fmla="*/ 987 h 1756"/>
                <a:gd name="T20" fmla="*/ 1078 w 1193"/>
                <a:gd name="T21" fmla="*/ 1106 h 1756"/>
                <a:gd name="T22" fmla="*/ 1124 w 1193"/>
                <a:gd name="T23" fmla="*/ 1251 h 1756"/>
                <a:gd name="T24" fmla="*/ 1138 w 1193"/>
                <a:gd name="T25" fmla="*/ 1419 h 1756"/>
                <a:gd name="T26" fmla="*/ 23 w 1193"/>
                <a:gd name="T27" fmla="*/ 1756 h 1756"/>
                <a:gd name="T28" fmla="*/ 0 w 1193"/>
                <a:gd name="T29" fmla="*/ 0 h 1756"/>
                <a:gd name="T30" fmla="*/ 458 w 1193"/>
                <a:gd name="T31" fmla="*/ 0 h 1756"/>
                <a:gd name="T32" fmla="*/ 643 w 1193"/>
                <a:gd name="T33" fmla="*/ 5 h 1756"/>
                <a:gd name="T34" fmla="*/ 751 w 1193"/>
                <a:gd name="T35" fmla="*/ 24 h 1756"/>
                <a:gd name="T36" fmla="*/ 835 w 1193"/>
                <a:gd name="T37" fmla="*/ 62 h 1756"/>
                <a:gd name="T38" fmla="*/ 916 w 1193"/>
                <a:gd name="T39" fmla="*/ 124 h 1756"/>
                <a:gd name="T40" fmla="*/ 982 w 1193"/>
                <a:gd name="T41" fmla="*/ 213 h 1756"/>
                <a:gd name="T42" fmla="*/ 1015 w 1193"/>
                <a:gd name="T43" fmla="*/ 304 h 1756"/>
                <a:gd name="T44" fmla="*/ 1026 w 1193"/>
                <a:gd name="T45" fmla="*/ 382 h 1756"/>
                <a:gd name="T46" fmla="*/ 1020 w 1193"/>
                <a:gd name="T47" fmla="*/ 478 h 1756"/>
                <a:gd name="T48" fmla="*/ 982 w 1193"/>
                <a:gd name="T49" fmla="*/ 588 h 1756"/>
                <a:gd name="T50" fmla="*/ 921 w 1193"/>
                <a:gd name="T51" fmla="*/ 671 h 1756"/>
                <a:gd name="T52" fmla="*/ 866 w 1193"/>
                <a:gd name="T53" fmla="*/ 724 h 1756"/>
                <a:gd name="T54" fmla="*/ 788 w 1193"/>
                <a:gd name="T55" fmla="*/ 774 h 1756"/>
                <a:gd name="T56" fmla="*/ 682 w 1193"/>
                <a:gd name="T57" fmla="*/ 809 h 1756"/>
                <a:gd name="T58" fmla="*/ 537 w 1193"/>
                <a:gd name="T59" fmla="*/ 825 h 1756"/>
                <a:gd name="T60" fmla="*/ 427 w 1193"/>
                <a:gd name="T61" fmla="*/ 822 h 1756"/>
                <a:gd name="T62" fmla="*/ 424 w 1193"/>
                <a:gd name="T63" fmla="*/ 735 h 1756"/>
                <a:gd name="T64" fmla="*/ 521 w 1193"/>
                <a:gd name="T65" fmla="*/ 735 h 1756"/>
                <a:gd name="T66" fmla="*/ 615 w 1193"/>
                <a:gd name="T67" fmla="*/ 709 h 1756"/>
                <a:gd name="T68" fmla="*/ 687 w 1193"/>
                <a:gd name="T69" fmla="*/ 660 h 1756"/>
                <a:gd name="T70" fmla="*/ 748 w 1193"/>
                <a:gd name="T71" fmla="*/ 589 h 1756"/>
                <a:gd name="T72" fmla="*/ 786 w 1193"/>
                <a:gd name="T73" fmla="*/ 494 h 1756"/>
                <a:gd name="T74" fmla="*/ 486 w 1193"/>
                <a:gd name="T75" fmla="*/ 437 h 1756"/>
                <a:gd name="T76" fmla="*/ 783 w 1193"/>
                <a:gd name="T77" fmla="*/ 316 h 1756"/>
                <a:gd name="T78" fmla="*/ 744 w 1193"/>
                <a:gd name="T79" fmla="*/ 229 h 1756"/>
                <a:gd name="T80" fmla="*/ 673 w 1193"/>
                <a:gd name="T81" fmla="*/ 155 h 1756"/>
                <a:gd name="T82" fmla="*/ 591 w 1193"/>
                <a:gd name="T83" fmla="*/ 116 h 1756"/>
                <a:gd name="T84" fmla="*/ 513 w 1193"/>
                <a:gd name="T85" fmla="*/ 102 h 1756"/>
                <a:gd name="T86" fmla="*/ 0 w 1193"/>
                <a:gd name="T87"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3" h="1756">
                  <a:moveTo>
                    <a:pt x="77" y="175"/>
                  </a:moveTo>
                  <a:lnTo>
                    <a:pt x="316" y="175"/>
                  </a:lnTo>
                  <a:lnTo>
                    <a:pt x="316" y="1649"/>
                  </a:lnTo>
                  <a:lnTo>
                    <a:pt x="486" y="1649"/>
                  </a:lnTo>
                  <a:lnTo>
                    <a:pt x="486" y="1074"/>
                  </a:lnTo>
                  <a:lnTo>
                    <a:pt x="706" y="1074"/>
                  </a:lnTo>
                  <a:lnTo>
                    <a:pt x="706" y="1649"/>
                  </a:lnTo>
                  <a:lnTo>
                    <a:pt x="897" y="1649"/>
                  </a:lnTo>
                  <a:lnTo>
                    <a:pt x="897" y="1386"/>
                  </a:lnTo>
                  <a:lnTo>
                    <a:pt x="897" y="1353"/>
                  </a:lnTo>
                  <a:lnTo>
                    <a:pt x="897" y="1319"/>
                  </a:lnTo>
                  <a:lnTo>
                    <a:pt x="895" y="1284"/>
                  </a:lnTo>
                  <a:lnTo>
                    <a:pt x="893" y="1249"/>
                  </a:lnTo>
                  <a:lnTo>
                    <a:pt x="889" y="1213"/>
                  </a:lnTo>
                  <a:lnTo>
                    <a:pt x="884" y="1176"/>
                  </a:lnTo>
                  <a:lnTo>
                    <a:pt x="876" y="1140"/>
                  </a:lnTo>
                  <a:lnTo>
                    <a:pt x="866" y="1104"/>
                  </a:lnTo>
                  <a:lnTo>
                    <a:pt x="854" y="1069"/>
                  </a:lnTo>
                  <a:lnTo>
                    <a:pt x="839" y="1035"/>
                  </a:lnTo>
                  <a:lnTo>
                    <a:pt x="820" y="1004"/>
                  </a:lnTo>
                  <a:lnTo>
                    <a:pt x="799" y="973"/>
                  </a:lnTo>
                  <a:lnTo>
                    <a:pt x="774" y="944"/>
                  </a:lnTo>
                  <a:lnTo>
                    <a:pt x="744" y="917"/>
                  </a:lnTo>
                  <a:lnTo>
                    <a:pt x="711" y="892"/>
                  </a:lnTo>
                  <a:lnTo>
                    <a:pt x="815" y="854"/>
                  </a:lnTo>
                  <a:lnTo>
                    <a:pt x="859" y="874"/>
                  </a:lnTo>
                  <a:lnTo>
                    <a:pt x="900" y="897"/>
                  </a:lnTo>
                  <a:lnTo>
                    <a:pt x="938" y="923"/>
                  </a:lnTo>
                  <a:lnTo>
                    <a:pt x="973" y="953"/>
                  </a:lnTo>
                  <a:lnTo>
                    <a:pt x="1004" y="987"/>
                  </a:lnTo>
                  <a:lnTo>
                    <a:pt x="1033" y="1023"/>
                  </a:lnTo>
                  <a:lnTo>
                    <a:pt x="1058" y="1063"/>
                  </a:lnTo>
                  <a:lnTo>
                    <a:pt x="1078" y="1106"/>
                  </a:lnTo>
                  <a:lnTo>
                    <a:pt x="1097" y="1152"/>
                  </a:lnTo>
                  <a:lnTo>
                    <a:pt x="1112" y="1201"/>
                  </a:lnTo>
                  <a:lnTo>
                    <a:pt x="1124" y="1251"/>
                  </a:lnTo>
                  <a:lnTo>
                    <a:pt x="1132" y="1305"/>
                  </a:lnTo>
                  <a:lnTo>
                    <a:pt x="1137" y="1361"/>
                  </a:lnTo>
                  <a:lnTo>
                    <a:pt x="1138" y="1419"/>
                  </a:lnTo>
                  <a:lnTo>
                    <a:pt x="1138" y="1651"/>
                  </a:lnTo>
                  <a:lnTo>
                    <a:pt x="1193" y="1756"/>
                  </a:lnTo>
                  <a:lnTo>
                    <a:pt x="23" y="1756"/>
                  </a:lnTo>
                  <a:lnTo>
                    <a:pt x="77" y="1651"/>
                  </a:lnTo>
                  <a:lnTo>
                    <a:pt x="77" y="175"/>
                  </a:lnTo>
                  <a:close/>
                  <a:moveTo>
                    <a:pt x="0" y="0"/>
                  </a:moveTo>
                  <a:lnTo>
                    <a:pt x="449" y="0"/>
                  </a:lnTo>
                  <a:lnTo>
                    <a:pt x="454" y="0"/>
                  </a:lnTo>
                  <a:lnTo>
                    <a:pt x="458" y="0"/>
                  </a:lnTo>
                  <a:lnTo>
                    <a:pt x="548" y="0"/>
                  </a:lnTo>
                  <a:lnTo>
                    <a:pt x="598" y="2"/>
                  </a:lnTo>
                  <a:lnTo>
                    <a:pt x="643" y="5"/>
                  </a:lnTo>
                  <a:lnTo>
                    <a:pt x="683" y="9"/>
                  </a:lnTo>
                  <a:lnTo>
                    <a:pt x="719" y="16"/>
                  </a:lnTo>
                  <a:lnTo>
                    <a:pt x="751" y="24"/>
                  </a:lnTo>
                  <a:lnTo>
                    <a:pt x="781" y="34"/>
                  </a:lnTo>
                  <a:lnTo>
                    <a:pt x="809" y="48"/>
                  </a:lnTo>
                  <a:lnTo>
                    <a:pt x="835" y="62"/>
                  </a:lnTo>
                  <a:lnTo>
                    <a:pt x="859" y="79"/>
                  </a:lnTo>
                  <a:lnTo>
                    <a:pt x="885" y="97"/>
                  </a:lnTo>
                  <a:lnTo>
                    <a:pt x="916" y="124"/>
                  </a:lnTo>
                  <a:lnTo>
                    <a:pt x="942" y="153"/>
                  </a:lnTo>
                  <a:lnTo>
                    <a:pt x="963" y="183"/>
                  </a:lnTo>
                  <a:lnTo>
                    <a:pt x="982" y="213"/>
                  </a:lnTo>
                  <a:lnTo>
                    <a:pt x="996" y="244"/>
                  </a:lnTo>
                  <a:lnTo>
                    <a:pt x="1006" y="275"/>
                  </a:lnTo>
                  <a:lnTo>
                    <a:pt x="1015" y="304"/>
                  </a:lnTo>
                  <a:lnTo>
                    <a:pt x="1021" y="332"/>
                  </a:lnTo>
                  <a:lnTo>
                    <a:pt x="1024" y="359"/>
                  </a:lnTo>
                  <a:lnTo>
                    <a:pt x="1026" y="382"/>
                  </a:lnTo>
                  <a:lnTo>
                    <a:pt x="1027" y="403"/>
                  </a:lnTo>
                  <a:lnTo>
                    <a:pt x="1025" y="440"/>
                  </a:lnTo>
                  <a:lnTo>
                    <a:pt x="1020" y="478"/>
                  </a:lnTo>
                  <a:lnTo>
                    <a:pt x="1012" y="515"/>
                  </a:lnTo>
                  <a:lnTo>
                    <a:pt x="998" y="552"/>
                  </a:lnTo>
                  <a:lnTo>
                    <a:pt x="982" y="588"/>
                  </a:lnTo>
                  <a:lnTo>
                    <a:pt x="961" y="622"/>
                  </a:lnTo>
                  <a:lnTo>
                    <a:pt x="935" y="655"/>
                  </a:lnTo>
                  <a:lnTo>
                    <a:pt x="921" y="671"/>
                  </a:lnTo>
                  <a:lnTo>
                    <a:pt x="906" y="689"/>
                  </a:lnTo>
                  <a:lnTo>
                    <a:pt x="887" y="706"/>
                  </a:lnTo>
                  <a:lnTo>
                    <a:pt x="866" y="724"/>
                  </a:lnTo>
                  <a:lnTo>
                    <a:pt x="843" y="741"/>
                  </a:lnTo>
                  <a:lnTo>
                    <a:pt x="817" y="759"/>
                  </a:lnTo>
                  <a:lnTo>
                    <a:pt x="788" y="774"/>
                  </a:lnTo>
                  <a:lnTo>
                    <a:pt x="756" y="788"/>
                  </a:lnTo>
                  <a:lnTo>
                    <a:pt x="721" y="800"/>
                  </a:lnTo>
                  <a:lnTo>
                    <a:pt x="682" y="809"/>
                  </a:lnTo>
                  <a:lnTo>
                    <a:pt x="639" y="816"/>
                  </a:lnTo>
                  <a:lnTo>
                    <a:pt x="586" y="821"/>
                  </a:lnTo>
                  <a:lnTo>
                    <a:pt x="537" y="825"/>
                  </a:lnTo>
                  <a:lnTo>
                    <a:pt x="495" y="826"/>
                  </a:lnTo>
                  <a:lnTo>
                    <a:pt x="458" y="825"/>
                  </a:lnTo>
                  <a:lnTo>
                    <a:pt x="427" y="822"/>
                  </a:lnTo>
                  <a:lnTo>
                    <a:pt x="402" y="820"/>
                  </a:lnTo>
                  <a:lnTo>
                    <a:pt x="402" y="733"/>
                  </a:lnTo>
                  <a:lnTo>
                    <a:pt x="424" y="735"/>
                  </a:lnTo>
                  <a:lnTo>
                    <a:pt x="452" y="737"/>
                  </a:lnTo>
                  <a:lnTo>
                    <a:pt x="485" y="737"/>
                  </a:lnTo>
                  <a:lnTo>
                    <a:pt x="521" y="735"/>
                  </a:lnTo>
                  <a:lnTo>
                    <a:pt x="555" y="730"/>
                  </a:lnTo>
                  <a:lnTo>
                    <a:pt x="587" y="721"/>
                  </a:lnTo>
                  <a:lnTo>
                    <a:pt x="615" y="709"/>
                  </a:lnTo>
                  <a:lnTo>
                    <a:pt x="641" y="695"/>
                  </a:lnTo>
                  <a:lnTo>
                    <a:pt x="666" y="678"/>
                  </a:lnTo>
                  <a:lnTo>
                    <a:pt x="687" y="660"/>
                  </a:lnTo>
                  <a:lnTo>
                    <a:pt x="707" y="641"/>
                  </a:lnTo>
                  <a:lnTo>
                    <a:pt x="724" y="622"/>
                  </a:lnTo>
                  <a:lnTo>
                    <a:pt x="748" y="589"/>
                  </a:lnTo>
                  <a:lnTo>
                    <a:pt x="766" y="556"/>
                  </a:lnTo>
                  <a:lnTo>
                    <a:pt x="778" y="525"/>
                  </a:lnTo>
                  <a:lnTo>
                    <a:pt x="786" y="494"/>
                  </a:lnTo>
                  <a:lnTo>
                    <a:pt x="790" y="464"/>
                  </a:lnTo>
                  <a:lnTo>
                    <a:pt x="792" y="437"/>
                  </a:lnTo>
                  <a:lnTo>
                    <a:pt x="486" y="437"/>
                  </a:lnTo>
                  <a:lnTo>
                    <a:pt x="486" y="350"/>
                  </a:lnTo>
                  <a:lnTo>
                    <a:pt x="790" y="350"/>
                  </a:lnTo>
                  <a:lnTo>
                    <a:pt x="783" y="316"/>
                  </a:lnTo>
                  <a:lnTo>
                    <a:pt x="774" y="285"/>
                  </a:lnTo>
                  <a:lnTo>
                    <a:pt x="760" y="257"/>
                  </a:lnTo>
                  <a:lnTo>
                    <a:pt x="744" y="229"/>
                  </a:lnTo>
                  <a:lnTo>
                    <a:pt x="723" y="203"/>
                  </a:lnTo>
                  <a:lnTo>
                    <a:pt x="700" y="176"/>
                  </a:lnTo>
                  <a:lnTo>
                    <a:pt x="673" y="155"/>
                  </a:lnTo>
                  <a:lnTo>
                    <a:pt x="646" y="138"/>
                  </a:lnTo>
                  <a:lnTo>
                    <a:pt x="619" y="125"/>
                  </a:lnTo>
                  <a:lnTo>
                    <a:pt x="591" y="116"/>
                  </a:lnTo>
                  <a:lnTo>
                    <a:pt x="564" y="109"/>
                  </a:lnTo>
                  <a:lnTo>
                    <a:pt x="537" y="104"/>
                  </a:lnTo>
                  <a:lnTo>
                    <a:pt x="513" y="102"/>
                  </a:lnTo>
                  <a:lnTo>
                    <a:pt x="490" y="101"/>
                  </a:lnTo>
                  <a:lnTo>
                    <a:pt x="52" y="10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 name="Freeform 7"/>
            <p:cNvSpPr>
              <a:spLocks noEditPoints="1"/>
            </p:cNvSpPr>
            <p:nvPr/>
          </p:nvSpPr>
          <p:spPr bwMode="auto">
            <a:xfrm>
              <a:off x="349" y="1241"/>
              <a:ext cx="443" cy="442"/>
            </a:xfrm>
            <a:custGeom>
              <a:avLst/>
              <a:gdLst>
                <a:gd name="T0" fmla="*/ 1259 w 3095"/>
                <a:gd name="T1" fmla="*/ 87 h 3094"/>
                <a:gd name="T2" fmla="*/ 906 w 3095"/>
                <a:gd name="T3" fmla="*/ 204 h 3094"/>
                <a:gd name="T4" fmla="*/ 597 w 3095"/>
                <a:gd name="T5" fmla="*/ 401 h 3094"/>
                <a:gd name="T6" fmla="*/ 347 w 3095"/>
                <a:gd name="T7" fmla="*/ 668 h 3094"/>
                <a:gd name="T8" fmla="*/ 168 w 3095"/>
                <a:gd name="T9" fmla="*/ 989 h 3094"/>
                <a:gd name="T10" fmla="*/ 72 w 3095"/>
                <a:gd name="T11" fmla="*/ 1352 h 3094"/>
                <a:gd name="T12" fmla="*/ 72 w 3095"/>
                <a:gd name="T13" fmla="*/ 1741 h 3094"/>
                <a:gd name="T14" fmla="*/ 168 w 3095"/>
                <a:gd name="T15" fmla="*/ 2104 h 3094"/>
                <a:gd name="T16" fmla="*/ 347 w 3095"/>
                <a:gd name="T17" fmla="*/ 2425 h 3094"/>
                <a:gd name="T18" fmla="*/ 597 w 3095"/>
                <a:gd name="T19" fmla="*/ 2692 h 3094"/>
                <a:gd name="T20" fmla="*/ 906 w 3095"/>
                <a:gd name="T21" fmla="*/ 2889 h 3094"/>
                <a:gd name="T22" fmla="*/ 1259 w 3095"/>
                <a:gd name="T23" fmla="*/ 3006 h 3094"/>
                <a:gd name="T24" fmla="*/ 1645 w 3095"/>
                <a:gd name="T25" fmla="*/ 3031 h 3094"/>
                <a:gd name="T26" fmla="*/ 2018 w 3095"/>
                <a:gd name="T27" fmla="*/ 2959 h 3094"/>
                <a:gd name="T28" fmla="*/ 2351 w 3095"/>
                <a:gd name="T29" fmla="*/ 2800 h 3094"/>
                <a:gd name="T30" fmla="*/ 2632 w 3095"/>
                <a:gd name="T31" fmla="*/ 2566 h 3094"/>
                <a:gd name="T32" fmla="*/ 2848 w 3095"/>
                <a:gd name="T33" fmla="*/ 2271 h 3094"/>
                <a:gd name="T34" fmla="*/ 2987 w 3095"/>
                <a:gd name="T35" fmla="*/ 1927 h 3094"/>
                <a:gd name="T36" fmla="*/ 3035 w 3095"/>
                <a:gd name="T37" fmla="*/ 1545 h 3094"/>
                <a:gd name="T38" fmla="*/ 2987 w 3095"/>
                <a:gd name="T39" fmla="*/ 1166 h 3094"/>
                <a:gd name="T40" fmla="*/ 2848 w 3095"/>
                <a:gd name="T41" fmla="*/ 822 h 3094"/>
                <a:gd name="T42" fmla="*/ 2632 w 3095"/>
                <a:gd name="T43" fmla="*/ 527 h 3094"/>
                <a:gd name="T44" fmla="*/ 2351 w 3095"/>
                <a:gd name="T45" fmla="*/ 293 h 3094"/>
                <a:gd name="T46" fmla="*/ 2018 w 3095"/>
                <a:gd name="T47" fmla="*/ 134 h 3094"/>
                <a:gd name="T48" fmla="*/ 1645 w 3095"/>
                <a:gd name="T49" fmla="*/ 62 h 3094"/>
                <a:gd name="T50" fmla="*/ 1749 w 3095"/>
                <a:gd name="T51" fmla="*/ 13 h 3094"/>
                <a:gd name="T52" fmla="*/ 2128 w 3095"/>
                <a:gd name="T53" fmla="*/ 112 h 3094"/>
                <a:gd name="T54" fmla="*/ 2461 w 3095"/>
                <a:gd name="T55" fmla="*/ 299 h 3094"/>
                <a:gd name="T56" fmla="*/ 2738 w 3095"/>
                <a:gd name="T57" fmla="*/ 558 h 3094"/>
                <a:gd name="T58" fmla="*/ 2944 w 3095"/>
                <a:gd name="T59" fmla="*/ 879 h 3094"/>
                <a:gd name="T60" fmla="*/ 3065 w 3095"/>
                <a:gd name="T61" fmla="*/ 1247 h 3094"/>
                <a:gd name="T62" fmla="*/ 3091 w 3095"/>
                <a:gd name="T63" fmla="*/ 1648 h 3094"/>
                <a:gd name="T64" fmla="*/ 3016 w 3095"/>
                <a:gd name="T65" fmla="*/ 2035 h 3094"/>
                <a:gd name="T66" fmla="*/ 2850 w 3095"/>
                <a:gd name="T67" fmla="*/ 2381 h 3094"/>
                <a:gd name="T68" fmla="*/ 2607 w 3095"/>
                <a:gd name="T69" fmla="*/ 2673 h 3094"/>
                <a:gd name="T70" fmla="*/ 2301 w 3095"/>
                <a:gd name="T71" fmla="*/ 2898 h 3094"/>
                <a:gd name="T72" fmla="*/ 1943 w 3095"/>
                <a:gd name="T73" fmla="*/ 3042 h 3094"/>
                <a:gd name="T74" fmla="*/ 1548 w 3095"/>
                <a:gd name="T75" fmla="*/ 3094 h 3094"/>
                <a:gd name="T76" fmla="*/ 1152 w 3095"/>
                <a:gd name="T77" fmla="*/ 3042 h 3094"/>
                <a:gd name="T78" fmla="*/ 794 w 3095"/>
                <a:gd name="T79" fmla="*/ 2898 h 3094"/>
                <a:gd name="T80" fmla="*/ 488 w 3095"/>
                <a:gd name="T81" fmla="*/ 2673 h 3094"/>
                <a:gd name="T82" fmla="*/ 245 w 3095"/>
                <a:gd name="T83" fmla="*/ 2381 h 3094"/>
                <a:gd name="T84" fmla="*/ 79 w 3095"/>
                <a:gd name="T85" fmla="*/ 2035 h 3094"/>
                <a:gd name="T86" fmla="*/ 4 w 3095"/>
                <a:gd name="T87" fmla="*/ 1648 h 3094"/>
                <a:gd name="T88" fmla="*/ 30 w 3095"/>
                <a:gd name="T89" fmla="*/ 1247 h 3094"/>
                <a:gd name="T90" fmla="*/ 151 w 3095"/>
                <a:gd name="T91" fmla="*/ 879 h 3094"/>
                <a:gd name="T92" fmla="*/ 357 w 3095"/>
                <a:gd name="T93" fmla="*/ 558 h 3094"/>
                <a:gd name="T94" fmla="*/ 634 w 3095"/>
                <a:gd name="T95" fmla="*/ 299 h 3094"/>
                <a:gd name="T96" fmla="*/ 967 w 3095"/>
                <a:gd name="T97" fmla="*/ 112 h 3094"/>
                <a:gd name="T98" fmla="*/ 1346 w 3095"/>
                <a:gd name="T99" fmla="*/ 1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5" h="3094">
                  <a:moveTo>
                    <a:pt x="1548" y="59"/>
                  </a:moveTo>
                  <a:lnTo>
                    <a:pt x="1450" y="62"/>
                  </a:lnTo>
                  <a:lnTo>
                    <a:pt x="1354" y="71"/>
                  </a:lnTo>
                  <a:lnTo>
                    <a:pt x="1259" y="87"/>
                  </a:lnTo>
                  <a:lnTo>
                    <a:pt x="1167" y="107"/>
                  </a:lnTo>
                  <a:lnTo>
                    <a:pt x="1077" y="134"/>
                  </a:lnTo>
                  <a:lnTo>
                    <a:pt x="990" y="167"/>
                  </a:lnTo>
                  <a:lnTo>
                    <a:pt x="906" y="204"/>
                  </a:lnTo>
                  <a:lnTo>
                    <a:pt x="823" y="246"/>
                  </a:lnTo>
                  <a:lnTo>
                    <a:pt x="744" y="293"/>
                  </a:lnTo>
                  <a:lnTo>
                    <a:pt x="669" y="346"/>
                  </a:lnTo>
                  <a:lnTo>
                    <a:pt x="597" y="401"/>
                  </a:lnTo>
                  <a:lnTo>
                    <a:pt x="528" y="462"/>
                  </a:lnTo>
                  <a:lnTo>
                    <a:pt x="463" y="527"/>
                  </a:lnTo>
                  <a:lnTo>
                    <a:pt x="402" y="596"/>
                  </a:lnTo>
                  <a:lnTo>
                    <a:pt x="347" y="668"/>
                  </a:lnTo>
                  <a:lnTo>
                    <a:pt x="294" y="743"/>
                  </a:lnTo>
                  <a:lnTo>
                    <a:pt x="247" y="822"/>
                  </a:lnTo>
                  <a:lnTo>
                    <a:pt x="205" y="904"/>
                  </a:lnTo>
                  <a:lnTo>
                    <a:pt x="168" y="989"/>
                  </a:lnTo>
                  <a:lnTo>
                    <a:pt x="135" y="1076"/>
                  </a:lnTo>
                  <a:lnTo>
                    <a:pt x="108" y="1166"/>
                  </a:lnTo>
                  <a:lnTo>
                    <a:pt x="88" y="1258"/>
                  </a:lnTo>
                  <a:lnTo>
                    <a:pt x="72" y="1352"/>
                  </a:lnTo>
                  <a:lnTo>
                    <a:pt x="63" y="1449"/>
                  </a:lnTo>
                  <a:lnTo>
                    <a:pt x="60" y="1545"/>
                  </a:lnTo>
                  <a:lnTo>
                    <a:pt x="63" y="1644"/>
                  </a:lnTo>
                  <a:lnTo>
                    <a:pt x="72" y="1741"/>
                  </a:lnTo>
                  <a:lnTo>
                    <a:pt x="88" y="1835"/>
                  </a:lnTo>
                  <a:lnTo>
                    <a:pt x="108" y="1927"/>
                  </a:lnTo>
                  <a:lnTo>
                    <a:pt x="135" y="2017"/>
                  </a:lnTo>
                  <a:lnTo>
                    <a:pt x="168" y="2104"/>
                  </a:lnTo>
                  <a:lnTo>
                    <a:pt x="205" y="2189"/>
                  </a:lnTo>
                  <a:lnTo>
                    <a:pt x="247" y="2271"/>
                  </a:lnTo>
                  <a:lnTo>
                    <a:pt x="294" y="2350"/>
                  </a:lnTo>
                  <a:lnTo>
                    <a:pt x="347" y="2425"/>
                  </a:lnTo>
                  <a:lnTo>
                    <a:pt x="402" y="2497"/>
                  </a:lnTo>
                  <a:lnTo>
                    <a:pt x="463" y="2566"/>
                  </a:lnTo>
                  <a:lnTo>
                    <a:pt x="528" y="2631"/>
                  </a:lnTo>
                  <a:lnTo>
                    <a:pt x="597" y="2692"/>
                  </a:lnTo>
                  <a:lnTo>
                    <a:pt x="669" y="2747"/>
                  </a:lnTo>
                  <a:lnTo>
                    <a:pt x="744" y="2800"/>
                  </a:lnTo>
                  <a:lnTo>
                    <a:pt x="823" y="2847"/>
                  </a:lnTo>
                  <a:lnTo>
                    <a:pt x="906" y="2889"/>
                  </a:lnTo>
                  <a:lnTo>
                    <a:pt x="990" y="2926"/>
                  </a:lnTo>
                  <a:lnTo>
                    <a:pt x="1077" y="2959"/>
                  </a:lnTo>
                  <a:lnTo>
                    <a:pt x="1167" y="2986"/>
                  </a:lnTo>
                  <a:lnTo>
                    <a:pt x="1259" y="3006"/>
                  </a:lnTo>
                  <a:lnTo>
                    <a:pt x="1354" y="3022"/>
                  </a:lnTo>
                  <a:lnTo>
                    <a:pt x="1450" y="3031"/>
                  </a:lnTo>
                  <a:lnTo>
                    <a:pt x="1548" y="3034"/>
                  </a:lnTo>
                  <a:lnTo>
                    <a:pt x="1645" y="3031"/>
                  </a:lnTo>
                  <a:lnTo>
                    <a:pt x="1742" y="3022"/>
                  </a:lnTo>
                  <a:lnTo>
                    <a:pt x="1836" y="3006"/>
                  </a:lnTo>
                  <a:lnTo>
                    <a:pt x="1928" y="2986"/>
                  </a:lnTo>
                  <a:lnTo>
                    <a:pt x="2018" y="2959"/>
                  </a:lnTo>
                  <a:lnTo>
                    <a:pt x="2105" y="2926"/>
                  </a:lnTo>
                  <a:lnTo>
                    <a:pt x="2190" y="2889"/>
                  </a:lnTo>
                  <a:lnTo>
                    <a:pt x="2272" y="2847"/>
                  </a:lnTo>
                  <a:lnTo>
                    <a:pt x="2351" y="2800"/>
                  </a:lnTo>
                  <a:lnTo>
                    <a:pt x="2426" y="2747"/>
                  </a:lnTo>
                  <a:lnTo>
                    <a:pt x="2498" y="2692"/>
                  </a:lnTo>
                  <a:lnTo>
                    <a:pt x="2567" y="2631"/>
                  </a:lnTo>
                  <a:lnTo>
                    <a:pt x="2632" y="2566"/>
                  </a:lnTo>
                  <a:lnTo>
                    <a:pt x="2693" y="2497"/>
                  </a:lnTo>
                  <a:lnTo>
                    <a:pt x="2748" y="2425"/>
                  </a:lnTo>
                  <a:lnTo>
                    <a:pt x="2801" y="2350"/>
                  </a:lnTo>
                  <a:lnTo>
                    <a:pt x="2848" y="2271"/>
                  </a:lnTo>
                  <a:lnTo>
                    <a:pt x="2890" y="2189"/>
                  </a:lnTo>
                  <a:lnTo>
                    <a:pt x="2927" y="2104"/>
                  </a:lnTo>
                  <a:lnTo>
                    <a:pt x="2960" y="2017"/>
                  </a:lnTo>
                  <a:lnTo>
                    <a:pt x="2987" y="1927"/>
                  </a:lnTo>
                  <a:lnTo>
                    <a:pt x="3007" y="1835"/>
                  </a:lnTo>
                  <a:lnTo>
                    <a:pt x="3023" y="1741"/>
                  </a:lnTo>
                  <a:lnTo>
                    <a:pt x="3032" y="1644"/>
                  </a:lnTo>
                  <a:lnTo>
                    <a:pt x="3035" y="1545"/>
                  </a:lnTo>
                  <a:lnTo>
                    <a:pt x="3032" y="1449"/>
                  </a:lnTo>
                  <a:lnTo>
                    <a:pt x="3023" y="1352"/>
                  </a:lnTo>
                  <a:lnTo>
                    <a:pt x="3007" y="1258"/>
                  </a:lnTo>
                  <a:lnTo>
                    <a:pt x="2987" y="1166"/>
                  </a:lnTo>
                  <a:lnTo>
                    <a:pt x="2960" y="1076"/>
                  </a:lnTo>
                  <a:lnTo>
                    <a:pt x="2927" y="989"/>
                  </a:lnTo>
                  <a:lnTo>
                    <a:pt x="2890" y="904"/>
                  </a:lnTo>
                  <a:lnTo>
                    <a:pt x="2848" y="822"/>
                  </a:lnTo>
                  <a:lnTo>
                    <a:pt x="2801" y="743"/>
                  </a:lnTo>
                  <a:lnTo>
                    <a:pt x="2748" y="668"/>
                  </a:lnTo>
                  <a:lnTo>
                    <a:pt x="2693" y="596"/>
                  </a:lnTo>
                  <a:lnTo>
                    <a:pt x="2632" y="527"/>
                  </a:lnTo>
                  <a:lnTo>
                    <a:pt x="2567" y="462"/>
                  </a:lnTo>
                  <a:lnTo>
                    <a:pt x="2498" y="401"/>
                  </a:lnTo>
                  <a:lnTo>
                    <a:pt x="2426" y="346"/>
                  </a:lnTo>
                  <a:lnTo>
                    <a:pt x="2351" y="293"/>
                  </a:lnTo>
                  <a:lnTo>
                    <a:pt x="2272" y="246"/>
                  </a:lnTo>
                  <a:lnTo>
                    <a:pt x="2190" y="204"/>
                  </a:lnTo>
                  <a:lnTo>
                    <a:pt x="2105" y="167"/>
                  </a:lnTo>
                  <a:lnTo>
                    <a:pt x="2018" y="134"/>
                  </a:lnTo>
                  <a:lnTo>
                    <a:pt x="1928" y="107"/>
                  </a:lnTo>
                  <a:lnTo>
                    <a:pt x="1836" y="87"/>
                  </a:lnTo>
                  <a:lnTo>
                    <a:pt x="1742" y="71"/>
                  </a:lnTo>
                  <a:lnTo>
                    <a:pt x="1645" y="62"/>
                  </a:lnTo>
                  <a:lnTo>
                    <a:pt x="1548" y="59"/>
                  </a:lnTo>
                  <a:close/>
                  <a:moveTo>
                    <a:pt x="1548" y="0"/>
                  </a:moveTo>
                  <a:lnTo>
                    <a:pt x="1649" y="3"/>
                  </a:lnTo>
                  <a:lnTo>
                    <a:pt x="1749" y="13"/>
                  </a:lnTo>
                  <a:lnTo>
                    <a:pt x="1847" y="29"/>
                  </a:lnTo>
                  <a:lnTo>
                    <a:pt x="1943" y="51"/>
                  </a:lnTo>
                  <a:lnTo>
                    <a:pt x="2036" y="78"/>
                  </a:lnTo>
                  <a:lnTo>
                    <a:pt x="2128" y="112"/>
                  </a:lnTo>
                  <a:lnTo>
                    <a:pt x="2215" y="151"/>
                  </a:lnTo>
                  <a:lnTo>
                    <a:pt x="2301" y="195"/>
                  </a:lnTo>
                  <a:lnTo>
                    <a:pt x="2383" y="244"/>
                  </a:lnTo>
                  <a:lnTo>
                    <a:pt x="2461" y="299"/>
                  </a:lnTo>
                  <a:lnTo>
                    <a:pt x="2536" y="357"/>
                  </a:lnTo>
                  <a:lnTo>
                    <a:pt x="2607" y="420"/>
                  </a:lnTo>
                  <a:lnTo>
                    <a:pt x="2674" y="487"/>
                  </a:lnTo>
                  <a:lnTo>
                    <a:pt x="2738" y="558"/>
                  </a:lnTo>
                  <a:lnTo>
                    <a:pt x="2795" y="633"/>
                  </a:lnTo>
                  <a:lnTo>
                    <a:pt x="2850" y="711"/>
                  </a:lnTo>
                  <a:lnTo>
                    <a:pt x="2899" y="793"/>
                  </a:lnTo>
                  <a:lnTo>
                    <a:pt x="2944" y="879"/>
                  </a:lnTo>
                  <a:lnTo>
                    <a:pt x="2982" y="966"/>
                  </a:lnTo>
                  <a:lnTo>
                    <a:pt x="3016" y="1058"/>
                  </a:lnTo>
                  <a:lnTo>
                    <a:pt x="3043" y="1151"/>
                  </a:lnTo>
                  <a:lnTo>
                    <a:pt x="3065" y="1247"/>
                  </a:lnTo>
                  <a:lnTo>
                    <a:pt x="3081" y="1345"/>
                  </a:lnTo>
                  <a:lnTo>
                    <a:pt x="3091" y="1445"/>
                  </a:lnTo>
                  <a:lnTo>
                    <a:pt x="3095" y="1545"/>
                  </a:lnTo>
                  <a:lnTo>
                    <a:pt x="3091" y="1648"/>
                  </a:lnTo>
                  <a:lnTo>
                    <a:pt x="3081" y="1748"/>
                  </a:lnTo>
                  <a:lnTo>
                    <a:pt x="3065" y="1846"/>
                  </a:lnTo>
                  <a:lnTo>
                    <a:pt x="3043" y="1942"/>
                  </a:lnTo>
                  <a:lnTo>
                    <a:pt x="3016" y="2035"/>
                  </a:lnTo>
                  <a:lnTo>
                    <a:pt x="2982" y="2126"/>
                  </a:lnTo>
                  <a:lnTo>
                    <a:pt x="2944" y="2214"/>
                  </a:lnTo>
                  <a:lnTo>
                    <a:pt x="2899" y="2300"/>
                  </a:lnTo>
                  <a:lnTo>
                    <a:pt x="2850" y="2381"/>
                  </a:lnTo>
                  <a:lnTo>
                    <a:pt x="2795" y="2460"/>
                  </a:lnTo>
                  <a:lnTo>
                    <a:pt x="2738" y="2535"/>
                  </a:lnTo>
                  <a:lnTo>
                    <a:pt x="2674" y="2606"/>
                  </a:lnTo>
                  <a:lnTo>
                    <a:pt x="2607" y="2673"/>
                  </a:lnTo>
                  <a:lnTo>
                    <a:pt x="2536" y="2736"/>
                  </a:lnTo>
                  <a:lnTo>
                    <a:pt x="2461" y="2794"/>
                  </a:lnTo>
                  <a:lnTo>
                    <a:pt x="2383" y="2849"/>
                  </a:lnTo>
                  <a:lnTo>
                    <a:pt x="2301" y="2898"/>
                  </a:lnTo>
                  <a:lnTo>
                    <a:pt x="2215" y="2942"/>
                  </a:lnTo>
                  <a:lnTo>
                    <a:pt x="2128" y="2981"/>
                  </a:lnTo>
                  <a:lnTo>
                    <a:pt x="2036" y="3015"/>
                  </a:lnTo>
                  <a:lnTo>
                    <a:pt x="1943" y="3042"/>
                  </a:lnTo>
                  <a:lnTo>
                    <a:pt x="1847" y="3064"/>
                  </a:lnTo>
                  <a:lnTo>
                    <a:pt x="1749" y="3080"/>
                  </a:lnTo>
                  <a:lnTo>
                    <a:pt x="1649" y="3090"/>
                  </a:lnTo>
                  <a:lnTo>
                    <a:pt x="1548" y="3094"/>
                  </a:lnTo>
                  <a:lnTo>
                    <a:pt x="1446" y="3090"/>
                  </a:lnTo>
                  <a:lnTo>
                    <a:pt x="1346" y="3080"/>
                  </a:lnTo>
                  <a:lnTo>
                    <a:pt x="1248" y="3064"/>
                  </a:lnTo>
                  <a:lnTo>
                    <a:pt x="1152" y="3042"/>
                  </a:lnTo>
                  <a:lnTo>
                    <a:pt x="1059" y="3015"/>
                  </a:lnTo>
                  <a:lnTo>
                    <a:pt x="967" y="2981"/>
                  </a:lnTo>
                  <a:lnTo>
                    <a:pt x="880" y="2942"/>
                  </a:lnTo>
                  <a:lnTo>
                    <a:pt x="794" y="2898"/>
                  </a:lnTo>
                  <a:lnTo>
                    <a:pt x="712" y="2849"/>
                  </a:lnTo>
                  <a:lnTo>
                    <a:pt x="634" y="2794"/>
                  </a:lnTo>
                  <a:lnTo>
                    <a:pt x="559" y="2736"/>
                  </a:lnTo>
                  <a:lnTo>
                    <a:pt x="488" y="2673"/>
                  </a:lnTo>
                  <a:lnTo>
                    <a:pt x="421" y="2606"/>
                  </a:lnTo>
                  <a:lnTo>
                    <a:pt x="357" y="2535"/>
                  </a:lnTo>
                  <a:lnTo>
                    <a:pt x="300" y="2460"/>
                  </a:lnTo>
                  <a:lnTo>
                    <a:pt x="245" y="2381"/>
                  </a:lnTo>
                  <a:lnTo>
                    <a:pt x="196" y="2300"/>
                  </a:lnTo>
                  <a:lnTo>
                    <a:pt x="151" y="2214"/>
                  </a:lnTo>
                  <a:lnTo>
                    <a:pt x="113" y="2126"/>
                  </a:lnTo>
                  <a:lnTo>
                    <a:pt x="79" y="2035"/>
                  </a:lnTo>
                  <a:lnTo>
                    <a:pt x="52" y="1942"/>
                  </a:lnTo>
                  <a:lnTo>
                    <a:pt x="30" y="1846"/>
                  </a:lnTo>
                  <a:lnTo>
                    <a:pt x="14" y="1748"/>
                  </a:lnTo>
                  <a:lnTo>
                    <a:pt x="4" y="1648"/>
                  </a:lnTo>
                  <a:lnTo>
                    <a:pt x="0" y="1545"/>
                  </a:lnTo>
                  <a:lnTo>
                    <a:pt x="4" y="1445"/>
                  </a:lnTo>
                  <a:lnTo>
                    <a:pt x="14" y="1345"/>
                  </a:lnTo>
                  <a:lnTo>
                    <a:pt x="30" y="1247"/>
                  </a:lnTo>
                  <a:lnTo>
                    <a:pt x="52" y="1151"/>
                  </a:lnTo>
                  <a:lnTo>
                    <a:pt x="79" y="1058"/>
                  </a:lnTo>
                  <a:lnTo>
                    <a:pt x="113" y="966"/>
                  </a:lnTo>
                  <a:lnTo>
                    <a:pt x="151" y="879"/>
                  </a:lnTo>
                  <a:lnTo>
                    <a:pt x="196" y="793"/>
                  </a:lnTo>
                  <a:lnTo>
                    <a:pt x="245" y="711"/>
                  </a:lnTo>
                  <a:lnTo>
                    <a:pt x="300" y="633"/>
                  </a:lnTo>
                  <a:lnTo>
                    <a:pt x="357" y="558"/>
                  </a:lnTo>
                  <a:lnTo>
                    <a:pt x="421" y="487"/>
                  </a:lnTo>
                  <a:lnTo>
                    <a:pt x="488" y="420"/>
                  </a:lnTo>
                  <a:lnTo>
                    <a:pt x="559" y="357"/>
                  </a:lnTo>
                  <a:lnTo>
                    <a:pt x="634" y="299"/>
                  </a:lnTo>
                  <a:lnTo>
                    <a:pt x="712" y="244"/>
                  </a:lnTo>
                  <a:lnTo>
                    <a:pt x="794" y="195"/>
                  </a:lnTo>
                  <a:lnTo>
                    <a:pt x="880" y="151"/>
                  </a:lnTo>
                  <a:lnTo>
                    <a:pt x="967" y="112"/>
                  </a:lnTo>
                  <a:lnTo>
                    <a:pt x="1059" y="78"/>
                  </a:lnTo>
                  <a:lnTo>
                    <a:pt x="1152" y="51"/>
                  </a:lnTo>
                  <a:lnTo>
                    <a:pt x="1248" y="29"/>
                  </a:lnTo>
                  <a:lnTo>
                    <a:pt x="1346" y="13"/>
                  </a:lnTo>
                  <a:lnTo>
                    <a:pt x="1446" y="3"/>
                  </a:lnTo>
                  <a:lnTo>
                    <a:pt x="154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 name="Freeform 8"/>
            <p:cNvSpPr>
              <a:spLocks noEditPoints="1"/>
            </p:cNvSpPr>
            <p:nvPr/>
          </p:nvSpPr>
          <p:spPr bwMode="auto">
            <a:xfrm>
              <a:off x="383" y="1274"/>
              <a:ext cx="375" cy="375"/>
            </a:xfrm>
            <a:custGeom>
              <a:avLst/>
              <a:gdLst>
                <a:gd name="T0" fmla="*/ 1134 w 2621"/>
                <a:gd name="T1" fmla="*/ 70 h 2621"/>
                <a:gd name="T2" fmla="*/ 883 w 2621"/>
                <a:gd name="T3" fmla="*/ 133 h 2621"/>
                <a:gd name="T4" fmla="*/ 654 w 2621"/>
                <a:gd name="T5" fmla="*/ 244 h 2621"/>
                <a:gd name="T6" fmla="*/ 455 w 2621"/>
                <a:gd name="T7" fmla="*/ 396 h 2621"/>
                <a:gd name="T8" fmla="*/ 290 w 2621"/>
                <a:gd name="T9" fmla="*/ 584 h 2621"/>
                <a:gd name="T10" fmla="*/ 164 w 2621"/>
                <a:gd name="T11" fmla="*/ 803 h 2621"/>
                <a:gd name="T12" fmla="*/ 85 w 2621"/>
                <a:gd name="T13" fmla="*/ 1047 h 2621"/>
                <a:gd name="T14" fmla="*/ 57 w 2621"/>
                <a:gd name="T15" fmla="*/ 1309 h 2621"/>
                <a:gd name="T16" fmla="*/ 85 w 2621"/>
                <a:gd name="T17" fmla="*/ 1574 h 2621"/>
                <a:gd name="T18" fmla="*/ 164 w 2621"/>
                <a:gd name="T19" fmla="*/ 1818 h 2621"/>
                <a:gd name="T20" fmla="*/ 290 w 2621"/>
                <a:gd name="T21" fmla="*/ 2037 h 2621"/>
                <a:gd name="T22" fmla="*/ 455 w 2621"/>
                <a:gd name="T23" fmla="*/ 2225 h 2621"/>
                <a:gd name="T24" fmla="*/ 654 w 2621"/>
                <a:gd name="T25" fmla="*/ 2377 h 2621"/>
                <a:gd name="T26" fmla="*/ 883 w 2621"/>
                <a:gd name="T27" fmla="*/ 2488 h 2621"/>
                <a:gd name="T28" fmla="*/ 1134 w 2621"/>
                <a:gd name="T29" fmla="*/ 2551 h 2621"/>
                <a:gd name="T30" fmla="*/ 1400 w 2621"/>
                <a:gd name="T31" fmla="*/ 2560 h 2621"/>
                <a:gd name="T32" fmla="*/ 1657 w 2621"/>
                <a:gd name="T33" fmla="*/ 2515 h 2621"/>
                <a:gd name="T34" fmla="*/ 1894 w 2621"/>
                <a:gd name="T35" fmla="*/ 2420 h 2621"/>
                <a:gd name="T36" fmla="*/ 2104 w 2621"/>
                <a:gd name="T37" fmla="*/ 2281 h 2621"/>
                <a:gd name="T38" fmla="*/ 2281 w 2621"/>
                <a:gd name="T39" fmla="*/ 2104 h 2621"/>
                <a:gd name="T40" fmla="*/ 2420 w 2621"/>
                <a:gd name="T41" fmla="*/ 1894 h 2621"/>
                <a:gd name="T42" fmla="*/ 2514 w 2621"/>
                <a:gd name="T43" fmla="*/ 1657 h 2621"/>
                <a:gd name="T44" fmla="*/ 2560 w 2621"/>
                <a:gd name="T45" fmla="*/ 1400 h 2621"/>
                <a:gd name="T46" fmla="*/ 2551 w 2621"/>
                <a:gd name="T47" fmla="*/ 1134 h 2621"/>
                <a:gd name="T48" fmla="*/ 2488 w 2621"/>
                <a:gd name="T49" fmla="*/ 883 h 2621"/>
                <a:gd name="T50" fmla="*/ 2377 w 2621"/>
                <a:gd name="T51" fmla="*/ 654 h 2621"/>
                <a:gd name="T52" fmla="*/ 2225 w 2621"/>
                <a:gd name="T53" fmla="*/ 455 h 2621"/>
                <a:gd name="T54" fmla="*/ 2037 w 2621"/>
                <a:gd name="T55" fmla="*/ 290 h 2621"/>
                <a:gd name="T56" fmla="*/ 1818 w 2621"/>
                <a:gd name="T57" fmla="*/ 164 h 2621"/>
                <a:gd name="T58" fmla="*/ 1574 w 2621"/>
                <a:gd name="T59" fmla="*/ 85 h 2621"/>
                <a:gd name="T60" fmla="*/ 1311 w 2621"/>
                <a:gd name="T61" fmla="*/ 57 h 2621"/>
                <a:gd name="T62" fmla="*/ 1496 w 2621"/>
                <a:gd name="T63" fmla="*/ 12 h 2621"/>
                <a:gd name="T64" fmla="*/ 1758 w 2621"/>
                <a:gd name="T65" fmla="*/ 78 h 2621"/>
                <a:gd name="T66" fmla="*/ 1997 w 2621"/>
                <a:gd name="T67" fmla="*/ 193 h 2621"/>
                <a:gd name="T68" fmla="*/ 2206 w 2621"/>
                <a:gd name="T69" fmla="*/ 353 h 2621"/>
                <a:gd name="T70" fmla="*/ 2378 w 2621"/>
                <a:gd name="T71" fmla="*/ 550 h 2621"/>
                <a:gd name="T72" fmla="*/ 2509 w 2621"/>
                <a:gd name="T73" fmla="*/ 780 h 2621"/>
                <a:gd name="T74" fmla="*/ 2592 w 2621"/>
                <a:gd name="T75" fmla="*/ 1035 h 2621"/>
                <a:gd name="T76" fmla="*/ 2621 w 2621"/>
                <a:gd name="T77" fmla="*/ 1309 h 2621"/>
                <a:gd name="T78" fmla="*/ 2592 w 2621"/>
                <a:gd name="T79" fmla="*/ 1586 h 2621"/>
                <a:gd name="T80" fmla="*/ 2509 w 2621"/>
                <a:gd name="T81" fmla="*/ 1841 h 2621"/>
                <a:gd name="T82" fmla="*/ 2378 w 2621"/>
                <a:gd name="T83" fmla="*/ 2071 h 2621"/>
                <a:gd name="T84" fmla="*/ 2206 w 2621"/>
                <a:gd name="T85" fmla="*/ 2268 h 2621"/>
                <a:gd name="T86" fmla="*/ 1997 w 2621"/>
                <a:gd name="T87" fmla="*/ 2428 h 2621"/>
                <a:gd name="T88" fmla="*/ 1758 w 2621"/>
                <a:gd name="T89" fmla="*/ 2543 h 2621"/>
                <a:gd name="T90" fmla="*/ 1496 w 2621"/>
                <a:gd name="T91" fmla="*/ 2609 h 2621"/>
                <a:gd name="T92" fmla="*/ 1217 w 2621"/>
                <a:gd name="T93" fmla="*/ 2618 h 2621"/>
                <a:gd name="T94" fmla="*/ 947 w 2621"/>
                <a:gd name="T95" fmla="*/ 2571 h 2621"/>
                <a:gd name="T96" fmla="*/ 700 w 2621"/>
                <a:gd name="T97" fmla="*/ 2471 h 2621"/>
                <a:gd name="T98" fmla="*/ 481 w 2621"/>
                <a:gd name="T99" fmla="*/ 2326 h 2621"/>
                <a:gd name="T100" fmla="*/ 295 w 2621"/>
                <a:gd name="T101" fmla="*/ 2140 h 2621"/>
                <a:gd name="T102" fmla="*/ 150 w 2621"/>
                <a:gd name="T103" fmla="*/ 1921 h 2621"/>
                <a:gd name="T104" fmla="*/ 50 w 2621"/>
                <a:gd name="T105" fmla="*/ 1674 h 2621"/>
                <a:gd name="T106" fmla="*/ 3 w 2621"/>
                <a:gd name="T107" fmla="*/ 1404 h 2621"/>
                <a:gd name="T108" fmla="*/ 12 w 2621"/>
                <a:gd name="T109" fmla="*/ 1125 h 2621"/>
                <a:gd name="T110" fmla="*/ 78 w 2621"/>
                <a:gd name="T111" fmla="*/ 862 h 2621"/>
                <a:gd name="T112" fmla="*/ 193 w 2621"/>
                <a:gd name="T113" fmla="*/ 623 h 2621"/>
                <a:gd name="T114" fmla="*/ 353 w 2621"/>
                <a:gd name="T115" fmla="*/ 415 h 2621"/>
                <a:gd name="T116" fmla="*/ 550 w 2621"/>
                <a:gd name="T117" fmla="*/ 243 h 2621"/>
                <a:gd name="T118" fmla="*/ 780 w 2621"/>
                <a:gd name="T119" fmla="*/ 112 h 2621"/>
                <a:gd name="T120" fmla="*/ 1035 w 2621"/>
                <a:gd name="T121" fmla="*/ 29 h 2621"/>
                <a:gd name="T122" fmla="*/ 1311 w 2621"/>
                <a:gd name="T123" fmla="*/ 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1" h="2621">
                  <a:moveTo>
                    <a:pt x="1311" y="57"/>
                  </a:moveTo>
                  <a:lnTo>
                    <a:pt x="1221" y="61"/>
                  </a:lnTo>
                  <a:lnTo>
                    <a:pt x="1134" y="70"/>
                  </a:lnTo>
                  <a:lnTo>
                    <a:pt x="1047" y="85"/>
                  </a:lnTo>
                  <a:lnTo>
                    <a:pt x="964" y="107"/>
                  </a:lnTo>
                  <a:lnTo>
                    <a:pt x="883" y="133"/>
                  </a:lnTo>
                  <a:lnTo>
                    <a:pt x="803" y="164"/>
                  </a:lnTo>
                  <a:lnTo>
                    <a:pt x="727" y="201"/>
                  </a:lnTo>
                  <a:lnTo>
                    <a:pt x="654" y="244"/>
                  </a:lnTo>
                  <a:lnTo>
                    <a:pt x="584" y="290"/>
                  </a:lnTo>
                  <a:lnTo>
                    <a:pt x="517" y="340"/>
                  </a:lnTo>
                  <a:lnTo>
                    <a:pt x="455" y="396"/>
                  </a:lnTo>
                  <a:lnTo>
                    <a:pt x="396" y="455"/>
                  </a:lnTo>
                  <a:lnTo>
                    <a:pt x="340" y="517"/>
                  </a:lnTo>
                  <a:lnTo>
                    <a:pt x="290" y="584"/>
                  </a:lnTo>
                  <a:lnTo>
                    <a:pt x="244" y="654"/>
                  </a:lnTo>
                  <a:lnTo>
                    <a:pt x="201" y="727"/>
                  </a:lnTo>
                  <a:lnTo>
                    <a:pt x="164" y="803"/>
                  </a:lnTo>
                  <a:lnTo>
                    <a:pt x="133" y="883"/>
                  </a:lnTo>
                  <a:lnTo>
                    <a:pt x="107" y="964"/>
                  </a:lnTo>
                  <a:lnTo>
                    <a:pt x="85" y="1047"/>
                  </a:lnTo>
                  <a:lnTo>
                    <a:pt x="70" y="1134"/>
                  </a:lnTo>
                  <a:lnTo>
                    <a:pt x="61" y="1221"/>
                  </a:lnTo>
                  <a:lnTo>
                    <a:pt x="57" y="1309"/>
                  </a:lnTo>
                  <a:lnTo>
                    <a:pt x="61" y="1400"/>
                  </a:lnTo>
                  <a:lnTo>
                    <a:pt x="70" y="1487"/>
                  </a:lnTo>
                  <a:lnTo>
                    <a:pt x="85" y="1574"/>
                  </a:lnTo>
                  <a:lnTo>
                    <a:pt x="107" y="1657"/>
                  </a:lnTo>
                  <a:lnTo>
                    <a:pt x="133" y="1738"/>
                  </a:lnTo>
                  <a:lnTo>
                    <a:pt x="164" y="1818"/>
                  </a:lnTo>
                  <a:lnTo>
                    <a:pt x="201" y="1894"/>
                  </a:lnTo>
                  <a:lnTo>
                    <a:pt x="244" y="1967"/>
                  </a:lnTo>
                  <a:lnTo>
                    <a:pt x="290" y="2037"/>
                  </a:lnTo>
                  <a:lnTo>
                    <a:pt x="340" y="2104"/>
                  </a:lnTo>
                  <a:lnTo>
                    <a:pt x="396" y="2166"/>
                  </a:lnTo>
                  <a:lnTo>
                    <a:pt x="455" y="2225"/>
                  </a:lnTo>
                  <a:lnTo>
                    <a:pt x="517" y="2281"/>
                  </a:lnTo>
                  <a:lnTo>
                    <a:pt x="584" y="2331"/>
                  </a:lnTo>
                  <a:lnTo>
                    <a:pt x="654" y="2377"/>
                  </a:lnTo>
                  <a:lnTo>
                    <a:pt x="727" y="2420"/>
                  </a:lnTo>
                  <a:lnTo>
                    <a:pt x="803" y="2457"/>
                  </a:lnTo>
                  <a:lnTo>
                    <a:pt x="883" y="2488"/>
                  </a:lnTo>
                  <a:lnTo>
                    <a:pt x="964" y="2515"/>
                  </a:lnTo>
                  <a:lnTo>
                    <a:pt x="1047" y="2536"/>
                  </a:lnTo>
                  <a:lnTo>
                    <a:pt x="1134" y="2551"/>
                  </a:lnTo>
                  <a:lnTo>
                    <a:pt x="1221" y="2560"/>
                  </a:lnTo>
                  <a:lnTo>
                    <a:pt x="1311" y="2564"/>
                  </a:lnTo>
                  <a:lnTo>
                    <a:pt x="1400" y="2560"/>
                  </a:lnTo>
                  <a:lnTo>
                    <a:pt x="1487" y="2551"/>
                  </a:lnTo>
                  <a:lnTo>
                    <a:pt x="1574" y="2536"/>
                  </a:lnTo>
                  <a:lnTo>
                    <a:pt x="1657" y="2515"/>
                  </a:lnTo>
                  <a:lnTo>
                    <a:pt x="1738" y="2488"/>
                  </a:lnTo>
                  <a:lnTo>
                    <a:pt x="1818" y="2457"/>
                  </a:lnTo>
                  <a:lnTo>
                    <a:pt x="1894" y="2420"/>
                  </a:lnTo>
                  <a:lnTo>
                    <a:pt x="1967" y="2377"/>
                  </a:lnTo>
                  <a:lnTo>
                    <a:pt x="2037" y="2331"/>
                  </a:lnTo>
                  <a:lnTo>
                    <a:pt x="2104" y="2281"/>
                  </a:lnTo>
                  <a:lnTo>
                    <a:pt x="2166" y="2225"/>
                  </a:lnTo>
                  <a:lnTo>
                    <a:pt x="2225" y="2166"/>
                  </a:lnTo>
                  <a:lnTo>
                    <a:pt x="2281" y="2104"/>
                  </a:lnTo>
                  <a:lnTo>
                    <a:pt x="2331" y="2037"/>
                  </a:lnTo>
                  <a:lnTo>
                    <a:pt x="2377" y="1967"/>
                  </a:lnTo>
                  <a:lnTo>
                    <a:pt x="2420" y="1894"/>
                  </a:lnTo>
                  <a:lnTo>
                    <a:pt x="2457" y="1818"/>
                  </a:lnTo>
                  <a:lnTo>
                    <a:pt x="2488" y="1738"/>
                  </a:lnTo>
                  <a:lnTo>
                    <a:pt x="2514" y="1657"/>
                  </a:lnTo>
                  <a:lnTo>
                    <a:pt x="2536" y="1574"/>
                  </a:lnTo>
                  <a:lnTo>
                    <a:pt x="2551" y="1487"/>
                  </a:lnTo>
                  <a:lnTo>
                    <a:pt x="2560" y="1400"/>
                  </a:lnTo>
                  <a:lnTo>
                    <a:pt x="2564" y="1309"/>
                  </a:lnTo>
                  <a:lnTo>
                    <a:pt x="2560" y="1221"/>
                  </a:lnTo>
                  <a:lnTo>
                    <a:pt x="2551" y="1134"/>
                  </a:lnTo>
                  <a:lnTo>
                    <a:pt x="2536" y="1047"/>
                  </a:lnTo>
                  <a:lnTo>
                    <a:pt x="2514" y="964"/>
                  </a:lnTo>
                  <a:lnTo>
                    <a:pt x="2488" y="883"/>
                  </a:lnTo>
                  <a:lnTo>
                    <a:pt x="2457" y="803"/>
                  </a:lnTo>
                  <a:lnTo>
                    <a:pt x="2420" y="727"/>
                  </a:lnTo>
                  <a:lnTo>
                    <a:pt x="2377" y="654"/>
                  </a:lnTo>
                  <a:lnTo>
                    <a:pt x="2331" y="584"/>
                  </a:lnTo>
                  <a:lnTo>
                    <a:pt x="2281" y="517"/>
                  </a:lnTo>
                  <a:lnTo>
                    <a:pt x="2225" y="455"/>
                  </a:lnTo>
                  <a:lnTo>
                    <a:pt x="2166" y="396"/>
                  </a:lnTo>
                  <a:lnTo>
                    <a:pt x="2104" y="340"/>
                  </a:lnTo>
                  <a:lnTo>
                    <a:pt x="2037" y="290"/>
                  </a:lnTo>
                  <a:lnTo>
                    <a:pt x="1967" y="244"/>
                  </a:lnTo>
                  <a:lnTo>
                    <a:pt x="1894" y="201"/>
                  </a:lnTo>
                  <a:lnTo>
                    <a:pt x="1818" y="164"/>
                  </a:lnTo>
                  <a:lnTo>
                    <a:pt x="1738" y="133"/>
                  </a:lnTo>
                  <a:lnTo>
                    <a:pt x="1657" y="107"/>
                  </a:lnTo>
                  <a:lnTo>
                    <a:pt x="1574" y="85"/>
                  </a:lnTo>
                  <a:lnTo>
                    <a:pt x="1487" y="70"/>
                  </a:lnTo>
                  <a:lnTo>
                    <a:pt x="1400" y="61"/>
                  </a:lnTo>
                  <a:lnTo>
                    <a:pt x="1311" y="57"/>
                  </a:lnTo>
                  <a:close/>
                  <a:moveTo>
                    <a:pt x="1311" y="0"/>
                  </a:moveTo>
                  <a:lnTo>
                    <a:pt x="1404" y="3"/>
                  </a:lnTo>
                  <a:lnTo>
                    <a:pt x="1496" y="12"/>
                  </a:lnTo>
                  <a:lnTo>
                    <a:pt x="1586" y="29"/>
                  </a:lnTo>
                  <a:lnTo>
                    <a:pt x="1674" y="50"/>
                  </a:lnTo>
                  <a:lnTo>
                    <a:pt x="1758" y="78"/>
                  </a:lnTo>
                  <a:lnTo>
                    <a:pt x="1841" y="112"/>
                  </a:lnTo>
                  <a:lnTo>
                    <a:pt x="1921" y="150"/>
                  </a:lnTo>
                  <a:lnTo>
                    <a:pt x="1997" y="193"/>
                  </a:lnTo>
                  <a:lnTo>
                    <a:pt x="2071" y="243"/>
                  </a:lnTo>
                  <a:lnTo>
                    <a:pt x="2140" y="295"/>
                  </a:lnTo>
                  <a:lnTo>
                    <a:pt x="2206" y="353"/>
                  </a:lnTo>
                  <a:lnTo>
                    <a:pt x="2267" y="415"/>
                  </a:lnTo>
                  <a:lnTo>
                    <a:pt x="2326" y="481"/>
                  </a:lnTo>
                  <a:lnTo>
                    <a:pt x="2378" y="550"/>
                  </a:lnTo>
                  <a:lnTo>
                    <a:pt x="2427" y="623"/>
                  </a:lnTo>
                  <a:lnTo>
                    <a:pt x="2471" y="700"/>
                  </a:lnTo>
                  <a:lnTo>
                    <a:pt x="2509" y="780"/>
                  </a:lnTo>
                  <a:lnTo>
                    <a:pt x="2543" y="862"/>
                  </a:lnTo>
                  <a:lnTo>
                    <a:pt x="2571" y="947"/>
                  </a:lnTo>
                  <a:lnTo>
                    <a:pt x="2592" y="1035"/>
                  </a:lnTo>
                  <a:lnTo>
                    <a:pt x="2608" y="1125"/>
                  </a:lnTo>
                  <a:lnTo>
                    <a:pt x="2618" y="1217"/>
                  </a:lnTo>
                  <a:lnTo>
                    <a:pt x="2621" y="1309"/>
                  </a:lnTo>
                  <a:lnTo>
                    <a:pt x="2618" y="1404"/>
                  </a:lnTo>
                  <a:lnTo>
                    <a:pt x="2608" y="1496"/>
                  </a:lnTo>
                  <a:lnTo>
                    <a:pt x="2592" y="1586"/>
                  </a:lnTo>
                  <a:lnTo>
                    <a:pt x="2571" y="1674"/>
                  </a:lnTo>
                  <a:lnTo>
                    <a:pt x="2543" y="1759"/>
                  </a:lnTo>
                  <a:lnTo>
                    <a:pt x="2509" y="1841"/>
                  </a:lnTo>
                  <a:lnTo>
                    <a:pt x="2471" y="1921"/>
                  </a:lnTo>
                  <a:lnTo>
                    <a:pt x="2427" y="1998"/>
                  </a:lnTo>
                  <a:lnTo>
                    <a:pt x="2378" y="2071"/>
                  </a:lnTo>
                  <a:lnTo>
                    <a:pt x="2326" y="2140"/>
                  </a:lnTo>
                  <a:lnTo>
                    <a:pt x="2267" y="2206"/>
                  </a:lnTo>
                  <a:lnTo>
                    <a:pt x="2206" y="2268"/>
                  </a:lnTo>
                  <a:lnTo>
                    <a:pt x="2140" y="2326"/>
                  </a:lnTo>
                  <a:lnTo>
                    <a:pt x="2071" y="2378"/>
                  </a:lnTo>
                  <a:lnTo>
                    <a:pt x="1997" y="2428"/>
                  </a:lnTo>
                  <a:lnTo>
                    <a:pt x="1921" y="2471"/>
                  </a:lnTo>
                  <a:lnTo>
                    <a:pt x="1841" y="2510"/>
                  </a:lnTo>
                  <a:lnTo>
                    <a:pt x="1758" y="2543"/>
                  </a:lnTo>
                  <a:lnTo>
                    <a:pt x="1674" y="2571"/>
                  </a:lnTo>
                  <a:lnTo>
                    <a:pt x="1586" y="2592"/>
                  </a:lnTo>
                  <a:lnTo>
                    <a:pt x="1496" y="2609"/>
                  </a:lnTo>
                  <a:lnTo>
                    <a:pt x="1404" y="2618"/>
                  </a:lnTo>
                  <a:lnTo>
                    <a:pt x="1311" y="2621"/>
                  </a:lnTo>
                  <a:lnTo>
                    <a:pt x="1217" y="2618"/>
                  </a:lnTo>
                  <a:lnTo>
                    <a:pt x="1125" y="2609"/>
                  </a:lnTo>
                  <a:lnTo>
                    <a:pt x="1035" y="2592"/>
                  </a:lnTo>
                  <a:lnTo>
                    <a:pt x="947" y="2571"/>
                  </a:lnTo>
                  <a:lnTo>
                    <a:pt x="862" y="2543"/>
                  </a:lnTo>
                  <a:lnTo>
                    <a:pt x="780" y="2510"/>
                  </a:lnTo>
                  <a:lnTo>
                    <a:pt x="700" y="2471"/>
                  </a:lnTo>
                  <a:lnTo>
                    <a:pt x="623" y="2428"/>
                  </a:lnTo>
                  <a:lnTo>
                    <a:pt x="550" y="2378"/>
                  </a:lnTo>
                  <a:lnTo>
                    <a:pt x="481" y="2326"/>
                  </a:lnTo>
                  <a:lnTo>
                    <a:pt x="415" y="2268"/>
                  </a:lnTo>
                  <a:lnTo>
                    <a:pt x="353" y="2206"/>
                  </a:lnTo>
                  <a:lnTo>
                    <a:pt x="295" y="2140"/>
                  </a:lnTo>
                  <a:lnTo>
                    <a:pt x="243" y="2071"/>
                  </a:lnTo>
                  <a:lnTo>
                    <a:pt x="193" y="1998"/>
                  </a:lnTo>
                  <a:lnTo>
                    <a:pt x="150" y="1921"/>
                  </a:lnTo>
                  <a:lnTo>
                    <a:pt x="112" y="1841"/>
                  </a:lnTo>
                  <a:lnTo>
                    <a:pt x="78" y="1759"/>
                  </a:lnTo>
                  <a:lnTo>
                    <a:pt x="50" y="1674"/>
                  </a:lnTo>
                  <a:lnTo>
                    <a:pt x="29" y="1586"/>
                  </a:lnTo>
                  <a:lnTo>
                    <a:pt x="12" y="1496"/>
                  </a:lnTo>
                  <a:lnTo>
                    <a:pt x="3" y="1404"/>
                  </a:lnTo>
                  <a:lnTo>
                    <a:pt x="0" y="1309"/>
                  </a:lnTo>
                  <a:lnTo>
                    <a:pt x="3" y="1217"/>
                  </a:lnTo>
                  <a:lnTo>
                    <a:pt x="12" y="1125"/>
                  </a:lnTo>
                  <a:lnTo>
                    <a:pt x="29" y="1035"/>
                  </a:lnTo>
                  <a:lnTo>
                    <a:pt x="50" y="947"/>
                  </a:lnTo>
                  <a:lnTo>
                    <a:pt x="78" y="862"/>
                  </a:lnTo>
                  <a:lnTo>
                    <a:pt x="112" y="780"/>
                  </a:lnTo>
                  <a:lnTo>
                    <a:pt x="150" y="700"/>
                  </a:lnTo>
                  <a:lnTo>
                    <a:pt x="193" y="623"/>
                  </a:lnTo>
                  <a:lnTo>
                    <a:pt x="243" y="550"/>
                  </a:lnTo>
                  <a:lnTo>
                    <a:pt x="295" y="481"/>
                  </a:lnTo>
                  <a:lnTo>
                    <a:pt x="353" y="415"/>
                  </a:lnTo>
                  <a:lnTo>
                    <a:pt x="415" y="353"/>
                  </a:lnTo>
                  <a:lnTo>
                    <a:pt x="481" y="295"/>
                  </a:lnTo>
                  <a:lnTo>
                    <a:pt x="550" y="243"/>
                  </a:lnTo>
                  <a:lnTo>
                    <a:pt x="623" y="193"/>
                  </a:lnTo>
                  <a:lnTo>
                    <a:pt x="700" y="150"/>
                  </a:lnTo>
                  <a:lnTo>
                    <a:pt x="780" y="112"/>
                  </a:lnTo>
                  <a:lnTo>
                    <a:pt x="862" y="78"/>
                  </a:lnTo>
                  <a:lnTo>
                    <a:pt x="947" y="50"/>
                  </a:lnTo>
                  <a:lnTo>
                    <a:pt x="1035" y="29"/>
                  </a:lnTo>
                  <a:lnTo>
                    <a:pt x="1125" y="12"/>
                  </a:lnTo>
                  <a:lnTo>
                    <a:pt x="1217" y="3"/>
                  </a:lnTo>
                  <a:lnTo>
                    <a:pt x="13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8445683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30794" y="2742070"/>
            <a:ext cx="4104200" cy="1366284"/>
            <a:chOff x="2530794" y="2056552"/>
            <a:chExt cx="4104200" cy="1024713"/>
          </a:xfrm>
        </p:grpSpPr>
        <p:sp>
          <p:nvSpPr>
            <p:cNvPr id="104" name="Shape 1145"/>
            <p:cNvSpPr/>
            <p:nvPr/>
          </p:nvSpPr>
          <p:spPr>
            <a:xfrm>
              <a:off x="2530794" y="2056552"/>
              <a:ext cx="4104200" cy="1024713"/>
            </a:xfrm>
            <a:prstGeom prst="rect">
              <a:avLst/>
            </a:prstGeom>
            <a:solidFill>
              <a:schemeClr val="accent6"/>
            </a:solidFill>
            <a:ln w="12700" cap="flat">
              <a:noFill/>
              <a:miter lim="400000"/>
            </a:ln>
            <a:effectLst/>
          </p:spPr>
          <p:txBody>
            <a:bodyPr wrap="square" lIns="0" tIns="0" rIns="0" bIns="0" numCol="1" anchor="ctr">
              <a:noAutofit/>
            </a:bodyPr>
            <a:lstStyle/>
            <a:p>
              <a:pPr>
                <a:lnSpc>
                  <a:spcPct val="120000"/>
                </a:lnSpc>
                <a:spcBef>
                  <a:spcPts val="38"/>
                </a:spcBef>
                <a:defRPr sz="2000">
                  <a:latin typeface="+mj-lt"/>
                  <a:ea typeface="+mj-ea"/>
                  <a:cs typeface="+mj-cs"/>
                  <a:sym typeface="Helvetica"/>
                </a:defRPr>
              </a:pPr>
              <a:endParaRPr/>
            </a:p>
          </p:txBody>
        </p:sp>
        <p:sp>
          <p:nvSpPr>
            <p:cNvPr id="105" name="Shape 1146"/>
            <p:cNvSpPr/>
            <p:nvPr/>
          </p:nvSpPr>
          <p:spPr>
            <a:xfrm>
              <a:off x="2786322" y="2056552"/>
              <a:ext cx="3588731" cy="102471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a:lnSpc>
                  <a:spcPct val="120000"/>
                </a:lnSpc>
                <a:spcBef>
                  <a:spcPts val="75"/>
                </a:spcBef>
                <a:defRPr sz="1800"/>
              </a:pPr>
              <a:r>
                <a:rPr sz="1000" i="1" dirty="0">
                  <a:solidFill>
                    <a:srgbClr val="FFFFFF"/>
                  </a:solidFill>
                  <a:latin typeface="Georgia"/>
                  <a:ea typeface="Georgia"/>
                  <a:cs typeface="Georgia"/>
                  <a:sym typeface="Georgia"/>
                </a:rPr>
                <a:t>“African elephants are the largest land mammals on the planet, and the females of this species undergo the longest pregnancy - 22 months.”</a:t>
              </a:r>
            </a:p>
          </p:txBody>
        </p:sp>
      </p:grpSp>
      <p:sp>
        <p:nvSpPr>
          <p:cNvPr id="3" name="Picture Placeholder 2"/>
          <p:cNvSpPr>
            <a:spLocks noGrp="1"/>
          </p:cNvSpPr>
          <p:nvPr>
            <p:ph type="pic" sz="quarter" idx="33"/>
          </p:nvPr>
        </p:nvSpPr>
        <p:spPr/>
      </p:sp>
      <p:sp>
        <p:nvSpPr>
          <p:cNvPr id="4" name="Picture Placeholder 3"/>
          <p:cNvSpPr>
            <a:spLocks noGrp="1"/>
          </p:cNvSpPr>
          <p:nvPr>
            <p:ph type="pic" sz="quarter" idx="35"/>
          </p:nvPr>
        </p:nvSpPr>
        <p:spPr/>
      </p:sp>
      <p:sp>
        <p:nvSpPr>
          <p:cNvPr id="5" name="Picture Placeholder 4"/>
          <p:cNvSpPr>
            <a:spLocks noGrp="1"/>
          </p:cNvSpPr>
          <p:nvPr>
            <p:ph type="pic" sz="quarter" idx="38"/>
          </p:nvPr>
        </p:nvSpPr>
        <p:spPr/>
      </p:sp>
      <p:sp>
        <p:nvSpPr>
          <p:cNvPr id="6" name="Picture Placeholder 5"/>
          <p:cNvSpPr>
            <a:spLocks noGrp="1"/>
          </p:cNvSpPr>
          <p:nvPr>
            <p:ph type="pic" sz="quarter" idx="40"/>
          </p:nvPr>
        </p:nvSpPr>
        <p:spPr/>
      </p:sp>
      <p:sp>
        <p:nvSpPr>
          <p:cNvPr id="7" name="Picture Placeholder 6"/>
          <p:cNvSpPr>
            <a:spLocks noGrp="1"/>
          </p:cNvSpPr>
          <p:nvPr>
            <p:ph type="pic" sz="quarter" idx="43"/>
          </p:nvPr>
        </p:nvSpPr>
        <p:spPr/>
      </p:sp>
      <p:sp>
        <p:nvSpPr>
          <p:cNvPr id="8" name="Picture Placeholder 7"/>
          <p:cNvSpPr>
            <a:spLocks noGrp="1"/>
          </p:cNvSpPr>
          <p:nvPr>
            <p:ph type="pic" sz="quarter" idx="44"/>
          </p:nvPr>
        </p:nvSpPr>
        <p:spPr/>
      </p:sp>
      <p:sp>
        <p:nvSpPr>
          <p:cNvPr id="9" name="Picture Placeholder 8"/>
          <p:cNvSpPr>
            <a:spLocks noGrp="1"/>
          </p:cNvSpPr>
          <p:nvPr>
            <p:ph type="pic" sz="quarter" idx="45"/>
          </p:nvPr>
        </p:nvSpPr>
        <p:spPr/>
      </p:sp>
      <p:sp>
        <p:nvSpPr>
          <p:cNvPr id="10" name="Picture Placeholder 9"/>
          <p:cNvSpPr>
            <a:spLocks noGrp="1"/>
          </p:cNvSpPr>
          <p:nvPr>
            <p:ph type="pic" sz="quarter" idx="58"/>
          </p:nvPr>
        </p:nvSpPr>
        <p:spPr/>
      </p:sp>
      <p:sp>
        <p:nvSpPr>
          <p:cNvPr id="11" name="Picture Placeholder 10"/>
          <p:cNvSpPr>
            <a:spLocks noGrp="1"/>
          </p:cNvSpPr>
          <p:nvPr>
            <p:ph type="pic" sz="quarter" idx="59"/>
          </p:nvPr>
        </p:nvSpPr>
        <p:spPr/>
      </p:sp>
      <p:sp>
        <p:nvSpPr>
          <p:cNvPr id="12" name="Picture Placeholder 11"/>
          <p:cNvSpPr>
            <a:spLocks noGrp="1"/>
          </p:cNvSpPr>
          <p:nvPr>
            <p:ph type="pic" sz="quarter" idx="60"/>
          </p:nvPr>
        </p:nvSpPr>
        <p:spPr/>
      </p:sp>
      <p:sp>
        <p:nvSpPr>
          <p:cNvPr id="13" name="Picture Placeholder 12"/>
          <p:cNvSpPr>
            <a:spLocks noGrp="1"/>
          </p:cNvSpPr>
          <p:nvPr>
            <p:ph type="pic" sz="quarter" idx="63"/>
          </p:nvPr>
        </p:nvSpPr>
        <p:spPr/>
      </p:sp>
      <p:sp>
        <p:nvSpPr>
          <p:cNvPr id="14" name="Picture Placeholder 13"/>
          <p:cNvSpPr>
            <a:spLocks noGrp="1"/>
          </p:cNvSpPr>
          <p:nvPr>
            <p:ph type="pic" sz="quarter" idx="65"/>
          </p:nvPr>
        </p:nvSpPr>
        <p:spPr/>
      </p:sp>
      <p:sp>
        <p:nvSpPr>
          <p:cNvPr id="15" name="Picture Placeholder 14"/>
          <p:cNvSpPr>
            <a:spLocks noGrp="1"/>
          </p:cNvSpPr>
          <p:nvPr>
            <p:ph type="pic" sz="quarter" idx="68"/>
          </p:nvPr>
        </p:nvSpPr>
        <p:spPr/>
      </p:sp>
      <p:sp>
        <p:nvSpPr>
          <p:cNvPr id="16" name="Picture Placeholder 15"/>
          <p:cNvSpPr>
            <a:spLocks noGrp="1"/>
          </p:cNvSpPr>
          <p:nvPr>
            <p:ph type="pic" sz="quarter" idx="70"/>
          </p:nvPr>
        </p:nvSpPr>
        <p:spPr/>
      </p:sp>
    </p:spTree>
    <p:extLst>
      <p:ext uri="{BB962C8B-B14F-4D97-AF65-F5344CB8AC3E}">
        <p14:creationId xmlns:p14="http://schemas.microsoft.com/office/powerpoint/2010/main" val="26922047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1161"/>
          <p:cNvSpPr txBox="1">
            <a:spLocks/>
          </p:cNvSpPr>
          <p:nvPr/>
        </p:nvSpPr>
        <p:spPr>
          <a:xfrm>
            <a:off x="973002" y="1374004"/>
            <a:ext cx="2420483" cy="4104200"/>
          </a:xfrm>
          <a:prstGeom prst="rect">
            <a:avLst/>
          </a:prstGeom>
        </p:spPr>
        <p:txBody>
          <a:bodyPr anchor="b">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spcBef>
                <a:spcPts val="225"/>
              </a:spcBef>
              <a:defRPr sz="1800">
                <a:solidFill>
                  <a:srgbClr val="000000"/>
                </a:solidFill>
              </a:defRPr>
            </a:pPr>
            <a:r>
              <a:rPr lang="en-US" sz="2000" b="1" dirty="0" smtClean="0">
                <a:solidFill>
                  <a:schemeClr val="accent6"/>
                </a:solidFill>
              </a:rPr>
              <a:t>Save the elephants </a:t>
            </a:r>
            <a:r>
              <a:rPr lang="en-US" sz="2000" dirty="0" smtClean="0">
                <a:solidFill>
                  <a:schemeClr val="accent6"/>
                </a:solidFill>
              </a:rPr>
              <a:t>for a better world</a:t>
            </a:r>
          </a:p>
          <a:p>
            <a:pPr algn="r">
              <a:spcBef>
                <a:spcPts val="38"/>
              </a:spcBef>
              <a:defRPr sz="1800">
                <a:solidFill>
                  <a:srgbClr val="000000"/>
                </a:solidFill>
              </a:defRPr>
            </a:pPr>
            <a:endParaRPr lang="en-US" sz="800" dirty="0" smtClean="0">
              <a:solidFill>
                <a:srgbClr val="404040"/>
              </a:solidFill>
            </a:endParaRPr>
          </a:p>
          <a:p>
            <a:pPr algn="r">
              <a:spcBef>
                <a:spcPts val="38"/>
              </a:spcBef>
              <a:defRPr sz="1800">
                <a:solidFill>
                  <a:srgbClr val="000000"/>
                </a:solidFill>
              </a:defRPr>
            </a:pPr>
            <a:endParaRPr lang="en-US" sz="800" dirty="0" smtClean="0">
              <a:solidFill>
                <a:srgbClr val="404040"/>
              </a:solidFill>
            </a:endParaRPr>
          </a:p>
          <a:p>
            <a:pPr algn="r">
              <a:spcBef>
                <a:spcPts val="38"/>
              </a:spcBef>
              <a:defRPr sz="1800">
                <a:solidFill>
                  <a:srgbClr val="000000"/>
                </a:solidFill>
              </a:defRPr>
            </a:pPr>
            <a:r>
              <a:rPr lang="en-US" sz="800" dirty="0" smtClean="0">
                <a:solidFill>
                  <a:srgbClr val="404040"/>
                </a:solidFill>
              </a:rPr>
              <a:t>It was </a:t>
            </a:r>
            <a:r>
              <a:rPr lang="en-US" sz="800" dirty="0" err="1" smtClean="0">
                <a:solidFill>
                  <a:srgbClr val="404040"/>
                </a:solidFill>
              </a:rPr>
              <a:t>popularised</a:t>
            </a:r>
            <a:r>
              <a:rPr lang="en-US" sz="800" dirty="0" smtClean="0">
                <a:solidFill>
                  <a:srgbClr val="404040"/>
                </a:solidFill>
              </a:rPr>
              <a:t> in the 1960s with the release of </a:t>
            </a:r>
            <a:r>
              <a:rPr lang="en-US" sz="800" dirty="0" err="1" smtClean="0">
                <a:solidFill>
                  <a:srgbClr val="404040"/>
                </a:solidFill>
              </a:rPr>
              <a:t>Letraset</a:t>
            </a:r>
            <a:r>
              <a:rPr lang="en-US" sz="800" dirty="0" smtClean="0">
                <a:solidFill>
                  <a:srgbClr val="404040"/>
                </a:solidFill>
              </a:rPr>
              <a:t> sheets containing </a:t>
            </a:r>
            <a:r>
              <a:rPr lang="en-US" sz="800" dirty="0" err="1" smtClean="0">
                <a:solidFill>
                  <a:srgbClr val="404040"/>
                </a:solidFill>
              </a:rPr>
              <a:t>Lorem</a:t>
            </a:r>
            <a:r>
              <a:rPr lang="en-US" sz="800" dirty="0" smtClean="0">
                <a:solidFill>
                  <a:srgbClr val="404040"/>
                </a:solidFill>
              </a:rPr>
              <a:t> </a:t>
            </a:r>
            <a:r>
              <a:rPr lang="en-US" sz="800" dirty="0" err="1" smtClean="0">
                <a:solidFill>
                  <a:srgbClr val="404040"/>
                </a:solidFill>
              </a:rPr>
              <a:t>Ipsum</a:t>
            </a:r>
            <a:r>
              <a:rPr lang="en-US" sz="800" dirty="0" smtClean="0">
                <a:solidFill>
                  <a:srgbClr val="404040"/>
                </a:solidFill>
              </a:rPr>
              <a:t> passages, and more recently with desktop publishing software like Aldus PageMaker including versions of </a:t>
            </a:r>
            <a:r>
              <a:rPr lang="en-US" sz="800" dirty="0" err="1" smtClean="0">
                <a:solidFill>
                  <a:srgbClr val="404040"/>
                </a:solidFill>
              </a:rPr>
              <a:t>Lorem</a:t>
            </a:r>
            <a:r>
              <a:rPr lang="en-US" sz="800" dirty="0" smtClean="0">
                <a:solidFill>
                  <a:srgbClr val="404040"/>
                </a:solidFill>
              </a:rPr>
              <a:t> </a:t>
            </a:r>
            <a:r>
              <a:rPr lang="en-US" sz="800" dirty="0" err="1" smtClean="0">
                <a:solidFill>
                  <a:srgbClr val="404040"/>
                </a:solidFill>
              </a:rPr>
              <a:t>Ipsum</a:t>
            </a:r>
            <a:r>
              <a:rPr lang="en-US" sz="800" dirty="0" smtClean="0">
                <a:solidFill>
                  <a:srgbClr val="404040"/>
                </a:solidFill>
              </a:rPr>
              <a:t>.</a:t>
            </a:r>
            <a:endParaRPr lang="en-US" sz="800" dirty="0">
              <a:solidFill>
                <a:srgbClr val="404040"/>
              </a:solidFill>
            </a:endParaRPr>
          </a:p>
        </p:txBody>
      </p:sp>
      <p:sp>
        <p:nvSpPr>
          <p:cNvPr id="2" name="Picture Placeholder 1"/>
          <p:cNvSpPr>
            <a:spLocks noGrp="1"/>
          </p:cNvSpPr>
          <p:nvPr>
            <p:ph type="pic" sz="quarter" idx="33"/>
          </p:nvPr>
        </p:nvSpPr>
        <p:spPr/>
      </p:sp>
      <p:sp>
        <p:nvSpPr>
          <p:cNvPr id="3" name="Picture Placeholder 2"/>
          <p:cNvSpPr>
            <a:spLocks noGrp="1"/>
          </p:cNvSpPr>
          <p:nvPr>
            <p:ph type="pic" sz="quarter" idx="34"/>
          </p:nvPr>
        </p:nvSpPr>
        <p:spPr/>
      </p:sp>
      <p:sp>
        <p:nvSpPr>
          <p:cNvPr id="4" name="Picture Placeholder 3"/>
          <p:cNvSpPr>
            <a:spLocks noGrp="1"/>
          </p:cNvSpPr>
          <p:nvPr>
            <p:ph type="pic" sz="quarter" idx="35"/>
          </p:nvPr>
        </p:nvSpPr>
        <p:spPr/>
      </p:sp>
      <p:sp>
        <p:nvSpPr>
          <p:cNvPr id="5" name="Picture Placeholder 4"/>
          <p:cNvSpPr>
            <a:spLocks noGrp="1"/>
          </p:cNvSpPr>
          <p:nvPr>
            <p:ph type="pic" sz="quarter" idx="38"/>
          </p:nvPr>
        </p:nvSpPr>
        <p:spPr/>
      </p:sp>
      <p:sp>
        <p:nvSpPr>
          <p:cNvPr id="6" name="Picture Placeholder 5"/>
          <p:cNvSpPr>
            <a:spLocks noGrp="1"/>
          </p:cNvSpPr>
          <p:nvPr>
            <p:ph type="pic" sz="quarter" idx="39"/>
          </p:nvPr>
        </p:nvSpPr>
        <p:spPr/>
      </p:sp>
      <p:sp>
        <p:nvSpPr>
          <p:cNvPr id="7" name="Picture Placeholder 6"/>
          <p:cNvSpPr>
            <a:spLocks noGrp="1"/>
          </p:cNvSpPr>
          <p:nvPr>
            <p:ph type="pic" sz="quarter" idx="40"/>
          </p:nvPr>
        </p:nvSpPr>
        <p:spPr/>
      </p:sp>
      <p:sp>
        <p:nvSpPr>
          <p:cNvPr id="8" name="Picture Placeholder 7"/>
          <p:cNvSpPr>
            <a:spLocks noGrp="1"/>
          </p:cNvSpPr>
          <p:nvPr>
            <p:ph type="pic" sz="quarter" idx="43"/>
          </p:nvPr>
        </p:nvSpPr>
        <p:spPr/>
      </p:sp>
      <p:sp>
        <p:nvSpPr>
          <p:cNvPr id="9" name="Picture Placeholder 8"/>
          <p:cNvSpPr>
            <a:spLocks noGrp="1"/>
          </p:cNvSpPr>
          <p:nvPr>
            <p:ph type="pic" sz="quarter" idx="44"/>
          </p:nvPr>
        </p:nvSpPr>
        <p:spPr/>
      </p:sp>
      <p:sp>
        <p:nvSpPr>
          <p:cNvPr id="10" name="Picture Placeholder 9"/>
          <p:cNvSpPr>
            <a:spLocks noGrp="1"/>
          </p:cNvSpPr>
          <p:nvPr>
            <p:ph type="pic" sz="quarter" idx="45"/>
          </p:nvPr>
        </p:nvSpPr>
        <p:spPr/>
      </p:sp>
      <p:sp>
        <p:nvSpPr>
          <p:cNvPr id="11" name="Picture Placeholder 10"/>
          <p:cNvSpPr>
            <a:spLocks noGrp="1"/>
          </p:cNvSpPr>
          <p:nvPr>
            <p:ph type="pic" sz="quarter" idx="48"/>
          </p:nvPr>
        </p:nvSpPr>
        <p:spPr/>
      </p:sp>
      <p:sp>
        <p:nvSpPr>
          <p:cNvPr id="12" name="Picture Placeholder 11"/>
          <p:cNvSpPr>
            <a:spLocks noGrp="1"/>
          </p:cNvSpPr>
          <p:nvPr>
            <p:ph type="pic" sz="quarter" idx="49"/>
          </p:nvPr>
        </p:nvSpPr>
        <p:spPr/>
      </p:sp>
      <p:sp>
        <p:nvSpPr>
          <p:cNvPr id="13" name="Picture Placeholder 12"/>
          <p:cNvSpPr>
            <a:spLocks noGrp="1"/>
          </p:cNvSpPr>
          <p:nvPr>
            <p:ph type="pic" sz="quarter" idx="50"/>
          </p:nvPr>
        </p:nvSpPr>
        <p:spPr/>
      </p:sp>
      <p:sp>
        <p:nvSpPr>
          <p:cNvPr id="14" name="Picture Placeholder 13"/>
          <p:cNvSpPr>
            <a:spLocks noGrp="1"/>
          </p:cNvSpPr>
          <p:nvPr>
            <p:ph type="pic" sz="quarter" idx="68"/>
          </p:nvPr>
        </p:nvSpPr>
        <p:spPr/>
      </p:sp>
      <p:sp>
        <p:nvSpPr>
          <p:cNvPr id="15" name="Picture Placeholder 14"/>
          <p:cNvSpPr>
            <a:spLocks noGrp="1"/>
          </p:cNvSpPr>
          <p:nvPr>
            <p:ph type="pic" sz="quarter" idx="69"/>
          </p:nvPr>
        </p:nvSpPr>
        <p:spPr/>
      </p:sp>
      <p:sp>
        <p:nvSpPr>
          <p:cNvPr id="16" name="Picture Placeholder 15"/>
          <p:cNvSpPr>
            <a:spLocks noGrp="1"/>
          </p:cNvSpPr>
          <p:nvPr>
            <p:ph type="pic" sz="quarter" idx="70"/>
          </p:nvPr>
        </p:nvSpPr>
        <p:spPr/>
      </p:sp>
    </p:spTree>
    <p:extLst>
      <p:ext uri="{BB962C8B-B14F-4D97-AF65-F5344CB8AC3E}">
        <p14:creationId xmlns:p14="http://schemas.microsoft.com/office/powerpoint/2010/main" val="928851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2864" y="3443458"/>
            <a:ext cx="6263273" cy="1711897"/>
            <a:chOff x="612864" y="2582593"/>
            <a:chExt cx="6263273" cy="1283923"/>
          </a:xfrm>
        </p:grpSpPr>
        <p:sp>
          <p:nvSpPr>
            <p:cNvPr id="43" name="Rectangle 42"/>
            <p:cNvSpPr/>
            <p:nvPr/>
          </p:nvSpPr>
          <p:spPr>
            <a:xfrm>
              <a:off x="612864" y="2582593"/>
              <a:ext cx="6263273" cy="1283923"/>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Shape 1120"/>
            <p:cNvSpPr txBox="1">
              <a:spLocks/>
            </p:cNvSpPr>
            <p:nvPr/>
          </p:nvSpPr>
          <p:spPr>
            <a:xfrm>
              <a:off x="1876502" y="2582594"/>
              <a:ext cx="4789188" cy="1283922"/>
            </a:xfrm>
            <a:prstGeom prst="rect">
              <a:avLst/>
            </a:prstGeom>
          </p:spPr>
          <p:txBody>
            <a:bodyPr vert="horz" lIns="0" tIns="0" rIns="0" bIns="0" rtlCol="0" anchor="ct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80000"/>
                </a:lnSpc>
                <a:spcBef>
                  <a:spcPts val="225"/>
                </a:spcBef>
                <a:defRPr>
                  <a:solidFill>
                    <a:srgbClr val="000000"/>
                  </a:solidFill>
                </a:defRPr>
              </a:pPr>
              <a:r>
                <a:rPr lang="en-US" sz="2000" b="1" dirty="0" smtClean="0">
                  <a:solidFill>
                    <a:srgbClr val="FFFFFF"/>
                  </a:solidFill>
                </a:rPr>
                <a:t>Save the elephants</a:t>
              </a:r>
            </a:p>
            <a:p>
              <a:pPr algn="r">
                <a:lnSpc>
                  <a:spcPct val="80000"/>
                </a:lnSpc>
                <a:spcBef>
                  <a:spcPts val="225"/>
                </a:spcBef>
                <a:defRPr>
                  <a:solidFill>
                    <a:srgbClr val="000000"/>
                  </a:solidFill>
                </a:defRPr>
              </a:pPr>
              <a:r>
                <a:rPr lang="en-US" sz="2000" dirty="0" smtClean="0">
                  <a:solidFill>
                    <a:srgbClr val="FFFFFF"/>
                  </a:solidFill>
                </a:rPr>
                <a:t>for a better world</a:t>
              </a:r>
              <a:endParaRPr lang="en-US" sz="2000" dirty="0">
                <a:solidFill>
                  <a:srgbClr val="FFFFFF"/>
                </a:solidFill>
              </a:endParaRPr>
            </a:p>
          </p:txBody>
        </p:sp>
      </p:grpSp>
      <p:sp>
        <p:nvSpPr>
          <p:cNvPr id="11" name="Text Placeholder 20"/>
          <p:cNvSpPr txBox="1">
            <a:spLocks/>
          </p:cNvSpPr>
          <p:nvPr/>
        </p:nvSpPr>
        <p:spPr>
          <a:xfrm>
            <a:off x="529651" y="5300881"/>
            <a:ext cx="3785434" cy="1064460"/>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err="1" smtClean="0"/>
              <a:t>Lorem</a:t>
            </a:r>
            <a:r>
              <a:rPr lang="en-US" b="1" dirty="0" smtClean="0"/>
              <a:t> </a:t>
            </a:r>
            <a:r>
              <a:rPr lang="en-US" b="1" dirty="0" err="1" smtClean="0"/>
              <a:t>Ipsum</a:t>
            </a:r>
            <a:r>
              <a:rPr lang="en-US" b="1" dirty="0" smtClean="0"/>
              <a:t> is simply dummy text of the printing and typesetting industry. </a:t>
            </a:r>
            <a:r>
              <a:rPr lang="en-US" dirty="0" err="1" smtClean="0"/>
              <a:t>Lorem</a:t>
            </a:r>
            <a:r>
              <a:rPr lang="en-US" dirty="0" smtClean="0"/>
              <a:t> </a:t>
            </a:r>
            <a:r>
              <a:rPr lang="en-US" dirty="0" err="1" smtClean="0"/>
              <a:t>Ipsum</a:t>
            </a:r>
            <a:r>
              <a:rPr lang="en-US" dirty="0" smtClean="0"/>
              <a:t> has been the industry's standard dummy text ever since the 1500s, when an unknown printer took a galley of type and scrambled it to make a type specimen book. </a:t>
            </a:r>
            <a:endParaRPr lang="en-US" dirty="0"/>
          </a:p>
        </p:txBody>
      </p:sp>
      <p:sp>
        <p:nvSpPr>
          <p:cNvPr id="3" name="Picture Placeholder 2"/>
          <p:cNvSpPr>
            <a:spLocks noGrp="1"/>
          </p:cNvSpPr>
          <p:nvPr>
            <p:ph type="pic" sz="quarter" idx="12"/>
          </p:nvPr>
        </p:nvSpPr>
        <p:spPr/>
      </p:sp>
      <p:sp>
        <p:nvSpPr>
          <p:cNvPr id="4" name="Picture Placeholder 3"/>
          <p:cNvSpPr>
            <a:spLocks noGrp="1"/>
          </p:cNvSpPr>
          <p:nvPr>
            <p:ph type="pic" sz="quarter" idx="13"/>
          </p:nvPr>
        </p:nvSpPr>
        <p:spPr/>
      </p:sp>
      <p:sp>
        <p:nvSpPr>
          <p:cNvPr id="5" name="Picture Placeholder 4"/>
          <p:cNvSpPr>
            <a:spLocks noGrp="1"/>
          </p:cNvSpPr>
          <p:nvPr>
            <p:ph type="pic" sz="quarter" idx="16"/>
          </p:nvPr>
        </p:nvSpPr>
        <p:spPr/>
      </p:sp>
      <p:sp>
        <p:nvSpPr>
          <p:cNvPr id="6" name="Picture Placeholder 5"/>
          <p:cNvSpPr>
            <a:spLocks noGrp="1"/>
          </p:cNvSpPr>
          <p:nvPr>
            <p:ph type="pic" sz="quarter" idx="17"/>
          </p:nvPr>
        </p:nvSpPr>
        <p:spPr/>
      </p:sp>
      <p:sp>
        <p:nvSpPr>
          <p:cNvPr id="7" name="Picture Placeholder 6"/>
          <p:cNvSpPr>
            <a:spLocks noGrp="1"/>
          </p:cNvSpPr>
          <p:nvPr>
            <p:ph type="pic" sz="quarter" idx="21"/>
          </p:nvPr>
        </p:nvSpPr>
        <p:spPr/>
      </p:sp>
      <p:sp>
        <p:nvSpPr>
          <p:cNvPr id="8" name="Picture Placeholder 7"/>
          <p:cNvSpPr>
            <a:spLocks noGrp="1"/>
          </p:cNvSpPr>
          <p:nvPr>
            <p:ph type="pic" sz="quarter" idx="24"/>
          </p:nvPr>
        </p:nvSpPr>
        <p:spPr/>
      </p:sp>
      <p:sp>
        <p:nvSpPr>
          <p:cNvPr id="9" name="Picture Placeholder 8"/>
          <p:cNvSpPr>
            <a:spLocks noGrp="1"/>
          </p:cNvSpPr>
          <p:nvPr>
            <p:ph type="pic" sz="quarter" idx="25"/>
          </p:nvPr>
        </p:nvSpPr>
        <p:spPr/>
      </p:sp>
    </p:spTree>
    <p:extLst>
      <p:ext uri="{BB962C8B-B14F-4D97-AF65-F5344CB8AC3E}">
        <p14:creationId xmlns:p14="http://schemas.microsoft.com/office/powerpoint/2010/main" val="604045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9"/>
          <p:cNvSpPr txBox="1">
            <a:spLocks/>
          </p:cNvSpPr>
          <p:nvPr/>
        </p:nvSpPr>
        <p:spPr>
          <a:xfrm>
            <a:off x="4573345" y="3443460"/>
            <a:ext cx="2303584" cy="3414541"/>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000" dirty="0" smtClean="0">
                <a:solidFill>
                  <a:srgbClr val="FFFFFF"/>
                </a:solidFill>
                <a:latin typeface="Times"/>
                <a:cs typeface="Times"/>
              </a:rPr>
              <a:t>96</a:t>
            </a:r>
          </a:p>
          <a:p>
            <a:pPr marL="0" indent="0" algn="ctr">
              <a:buNone/>
            </a:pPr>
            <a:r>
              <a:rPr lang="en-US" dirty="0" smtClean="0">
                <a:solidFill>
                  <a:srgbClr val="FFFFFF"/>
                </a:solidFill>
              </a:rPr>
              <a:t>Elephants are killed every day in Africa.</a:t>
            </a:r>
          </a:p>
          <a:p>
            <a:pPr marL="0" indent="0" algn="ctr">
              <a:buNone/>
            </a:pPr>
            <a:r>
              <a:rPr lang="en-US" dirty="0" smtClean="0">
                <a:solidFill>
                  <a:srgbClr val="FFFFFF"/>
                </a:solidFill>
              </a:rPr>
              <a:t>Save them now! </a:t>
            </a:r>
          </a:p>
          <a:p>
            <a:pPr marL="0" indent="0" algn="ctr">
              <a:buNone/>
            </a:pPr>
            <a:endParaRPr lang="en-US" dirty="0">
              <a:solidFill>
                <a:srgbClr val="FFFFFF"/>
              </a:solidFill>
            </a:endParaRPr>
          </a:p>
        </p:txBody>
      </p:sp>
      <p:sp>
        <p:nvSpPr>
          <p:cNvPr id="26" name="Text Placeholder 9"/>
          <p:cNvSpPr txBox="1">
            <a:spLocks/>
          </p:cNvSpPr>
          <p:nvPr/>
        </p:nvSpPr>
        <p:spPr>
          <a:xfrm>
            <a:off x="325454" y="5376976"/>
            <a:ext cx="3942425" cy="1316755"/>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tint val="75000"/>
                  </a:schemeClr>
                </a:solidFill>
                <a:latin typeface="Open Sans"/>
                <a:ea typeface="+mn-ea"/>
                <a:cs typeface="Open Sans"/>
              </a:defRPr>
            </a:lvl1pPr>
            <a:lvl2pPr marL="4572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2pPr>
            <a:lvl3pPr marL="9144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3pPr>
            <a:lvl4pPr marL="13716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4pPr>
            <a:lvl5pPr marL="1828800" indent="0" algn="ctr" defTabSz="457200" rtl="0" eaLnBrk="1" latinLnBrk="0" hangingPunct="1">
              <a:spcBef>
                <a:spcPct val="20000"/>
              </a:spcBef>
              <a:buFont typeface="Arial"/>
              <a:buNone/>
              <a:defRPr sz="8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r>
              <a:rPr lang="en-US" smtClean="0">
                <a:solidFill>
                  <a:srgbClr val="404040"/>
                </a:solidFill>
              </a:rPr>
              <a:t>Matriarchs rule elephant society. Though grown males are solitary, related females live together with their young. These bonds are tight-mothers will do anything for their calves. And like a certain elder you may know, an elephant matriarch never forgets. That powerful memory leads her herd to food and water in times of drought; their survival depends on it.</a:t>
            </a:r>
            <a:endParaRPr lang="en-US" dirty="0">
              <a:solidFill>
                <a:srgbClr val="404040"/>
              </a:solidFill>
            </a:endParaRPr>
          </a:p>
        </p:txBody>
      </p:sp>
      <p:sp>
        <p:nvSpPr>
          <p:cNvPr id="2" name="Picture Placeholder 1"/>
          <p:cNvSpPr>
            <a:spLocks noGrp="1"/>
          </p:cNvSpPr>
          <p:nvPr>
            <p:ph type="pic" sz="quarter" idx="10"/>
          </p:nvPr>
        </p:nvSpPr>
        <p:spPr/>
      </p:sp>
      <p:sp>
        <p:nvSpPr>
          <p:cNvPr id="3" name="Picture Placeholder 2"/>
          <p:cNvSpPr>
            <a:spLocks noGrp="1"/>
          </p:cNvSpPr>
          <p:nvPr>
            <p:ph type="pic" sz="quarter" idx="11"/>
          </p:nvPr>
        </p:nvSpPr>
        <p:spPr/>
      </p:sp>
      <p:sp>
        <p:nvSpPr>
          <p:cNvPr id="4" name="Picture Placeholder 3"/>
          <p:cNvSpPr>
            <a:spLocks noGrp="1"/>
          </p:cNvSpPr>
          <p:nvPr>
            <p:ph type="pic" sz="quarter" idx="12"/>
          </p:nvPr>
        </p:nvSpPr>
        <p:spPr/>
      </p:sp>
      <p:sp>
        <p:nvSpPr>
          <p:cNvPr id="5" name="Picture Placeholder 4"/>
          <p:cNvSpPr>
            <a:spLocks noGrp="1"/>
          </p:cNvSpPr>
          <p:nvPr>
            <p:ph type="pic" sz="quarter" idx="13"/>
          </p:nvPr>
        </p:nvSpPr>
        <p:spPr/>
      </p:sp>
      <p:sp>
        <p:nvSpPr>
          <p:cNvPr id="6" name="Picture Placeholder 5"/>
          <p:cNvSpPr>
            <a:spLocks noGrp="1"/>
          </p:cNvSpPr>
          <p:nvPr>
            <p:ph type="pic" sz="quarter" idx="14"/>
          </p:nvPr>
        </p:nvSpPr>
        <p:spPr/>
      </p:sp>
      <p:sp>
        <p:nvSpPr>
          <p:cNvPr id="9" name="Picture Placeholder 8"/>
          <p:cNvSpPr>
            <a:spLocks noGrp="1"/>
          </p:cNvSpPr>
          <p:nvPr>
            <p:ph type="pic" sz="quarter" idx="15"/>
          </p:nvPr>
        </p:nvSpPr>
        <p:spPr/>
      </p:sp>
      <p:sp>
        <p:nvSpPr>
          <p:cNvPr id="10" name="Picture Placeholder 9"/>
          <p:cNvSpPr>
            <a:spLocks noGrp="1"/>
          </p:cNvSpPr>
          <p:nvPr>
            <p:ph type="pic" sz="quarter" idx="16"/>
          </p:nvPr>
        </p:nvSpPr>
        <p:spPr/>
      </p:sp>
      <p:sp>
        <p:nvSpPr>
          <p:cNvPr id="11" name="Picture Placeholder 10"/>
          <p:cNvSpPr>
            <a:spLocks noGrp="1"/>
          </p:cNvSpPr>
          <p:nvPr>
            <p:ph type="pic" sz="quarter" idx="17"/>
          </p:nvPr>
        </p:nvSpPr>
        <p:spPr/>
      </p:sp>
      <p:sp>
        <p:nvSpPr>
          <p:cNvPr id="12" name="Picture Placeholder 11"/>
          <p:cNvSpPr>
            <a:spLocks noGrp="1"/>
          </p:cNvSpPr>
          <p:nvPr>
            <p:ph type="pic" sz="quarter" idx="18"/>
          </p:nvPr>
        </p:nvSpPr>
        <p:spPr/>
      </p:sp>
      <p:sp>
        <p:nvSpPr>
          <p:cNvPr id="13" name="Picture Placeholder 12"/>
          <p:cNvSpPr>
            <a:spLocks noGrp="1"/>
          </p:cNvSpPr>
          <p:nvPr>
            <p:ph type="pic" sz="quarter" idx="19"/>
          </p:nvPr>
        </p:nvSpPr>
        <p:spPr/>
      </p:sp>
      <p:sp>
        <p:nvSpPr>
          <p:cNvPr id="14" name="Picture Placeholder 13"/>
          <p:cNvSpPr>
            <a:spLocks noGrp="1"/>
          </p:cNvSpPr>
          <p:nvPr>
            <p:ph type="pic" sz="quarter" idx="21"/>
          </p:nvPr>
        </p:nvSpPr>
        <p:spPr/>
      </p:sp>
    </p:spTree>
    <p:extLst>
      <p:ext uri="{BB962C8B-B14F-4D97-AF65-F5344CB8AC3E}">
        <p14:creationId xmlns:p14="http://schemas.microsoft.com/office/powerpoint/2010/main" val="1031108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subTitle" idx="1"/>
          </p:nvPr>
        </p:nvSpPr>
        <p:spPr>
          <a:xfrm>
            <a:off x="325452" y="5376976"/>
            <a:ext cx="6558790" cy="1316755"/>
          </a:xfrm>
        </p:spPr>
        <p:txBody>
          <a:bodyPr>
            <a:normAutofit/>
          </a:bodyPr>
          <a:lstStyle/>
          <a:p>
            <a:pPr algn="just">
              <a:lnSpc>
                <a:spcPct val="120000"/>
              </a:lnSpc>
            </a:pPr>
            <a:r>
              <a:rPr lang="en-US" dirty="0">
                <a:solidFill>
                  <a:srgbClr val="404040"/>
                </a:solidFill>
              </a:rPr>
              <a:t>Matriarchs rule elephant society. Though grown males are solitary, related females live together with their young. These bonds are </a:t>
            </a:r>
            <a:r>
              <a:rPr lang="en-US" dirty="0" smtClean="0">
                <a:solidFill>
                  <a:srgbClr val="404040"/>
                </a:solidFill>
              </a:rPr>
              <a:t>tight-mothers </a:t>
            </a:r>
            <a:r>
              <a:rPr lang="en-US" dirty="0">
                <a:solidFill>
                  <a:srgbClr val="404040"/>
                </a:solidFill>
              </a:rPr>
              <a:t>will do anything for their calves. And like a certain elder you may know, an elephant matriarch never forgets. That powerful memory leads her herd to food and water in times of drought; their survival depends on it.</a:t>
            </a:r>
          </a:p>
        </p:txBody>
      </p:sp>
      <p:sp>
        <p:nvSpPr>
          <p:cNvPr id="31" name="Text Placeholder 9"/>
          <p:cNvSpPr txBox="1">
            <a:spLocks/>
          </p:cNvSpPr>
          <p:nvPr/>
        </p:nvSpPr>
        <p:spPr>
          <a:xfrm>
            <a:off x="3759202" y="1721887"/>
            <a:ext cx="3117785" cy="1711897"/>
          </a:xfrm>
          <a:prstGeom prst="rect">
            <a:avLst/>
          </a:prstGeom>
          <a:solidFill>
            <a:schemeClr val="bg1"/>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000" i="1" dirty="0" smtClean="0">
                <a:solidFill>
                  <a:schemeClr val="tx1">
                    <a:lumMod val="85000"/>
                    <a:lumOff val="15000"/>
                  </a:schemeClr>
                </a:solidFill>
                <a:latin typeface="Georgia"/>
                <a:cs typeface="Georgia"/>
              </a:rPr>
              <a:t>“African </a:t>
            </a:r>
            <a:r>
              <a:rPr lang="en-US" sz="1000" i="1" dirty="0">
                <a:solidFill>
                  <a:schemeClr val="tx1">
                    <a:lumMod val="85000"/>
                    <a:lumOff val="15000"/>
                  </a:schemeClr>
                </a:solidFill>
                <a:latin typeface="Georgia"/>
                <a:cs typeface="Georgia"/>
              </a:rPr>
              <a:t>elephants are the largest land mammals on the planet, and the females of this species undergo the longest </a:t>
            </a:r>
            <a:r>
              <a:rPr lang="en-US" sz="1000" i="1" dirty="0" smtClean="0">
                <a:solidFill>
                  <a:schemeClr val="tx1">
                    <a:lumMod val="85000"/>
                    <a:lumOff val="15000"/>
                  </a:schemeClr>
                </a:solidFill>
                <a:latin typeface="Georgia"/>
                <a:cs typeface="Georgia"/>
              </a:rPr>
              <a:t>pregnancy - 22 </a:t>
            </a:r>
            <a:r>
              <a:rPr lang="en-US" sz="1000" i="1" dirty="0">
                <a:solidFill>
                  <a:schemeClr val="tx1">
                    <a:lumMod val="85000"/>
                    <a:lumOff val="15000"/>
                  </a:schemeClr>
                </a:solidFill>
                <a:latin typeface="Georgia"/>
                <a:cs typeface="Georgia"/>
              </a:rPr>
              <a:t>months</a:t>
            </a:r>
            <a:r>
              <a:rPr lang="en-US" sz="1000" i="1" dirty="0" smtClean="0">
                <a:solidFill>
                  <a:schemeClr val="tx1">
                    <a:lumMod val="85000"/>
                    <a:lumOff val="15000"/>
                  </a:schemeClr>
                </a:solidFill>
                <a:latin typeface="Georgia"/>
                <a:cs typeface="Georgia"/>
              </a:rPr>
              <a:t>.”</a:t>
            </a:r>
          </a:p>
        </p:txBody>
      </p:sp>
      <p:sp>
        <p:nvSpPr>
          <p:cNvPr id="2" name="Picture Placeholder 1"/>
          <p:cNvSpPr>
            <a:spLocks noGrp="1"/>
          </p:cNvSpPr>
          <p:nvPr>
            <p:ph type="pic" sz="quarter" idx="10"/>
          </p:nvPr>
        </p:nvSpPr>
        <p:spPr/>
      </p:sp>
      <p:sp>
        <p:nvSpPr>
          <p:cNvPr id="3" name="Picture Placeholder 2"/>
          <p:cNvSpPr>
            <a:spLocks noGrp="1"/>
          </p:cNvSpPr>
          <p:nvPr>
            <p:ph type="pic" sz="quarter" idx="13"/>
          </p:nvPr>
        </p:nvSpPr>
        <p:spPr/>
      </p:sp>
      <p:sp>
        <p:nvSpPr>
          <p:cNvPr id="4" name="Picture Placeholder 3"/>
          <p:cNvSpPr>
            <a:spLocks noGrp="1"/>
          </p:cNvSpPr>
          <p:nvPr>
            <p:ph type="pic" sz="quarter" idx="17"/>
          </p:nvPr>
        </p:nvSpPr>
        <p:spPr/>
      </p:sp>
      <p:sp>
        <p:nvSpPr>
          <p:cNvPr id="6" name="Picture Placeholder 5"/>
          <p:cNvSpPr>
            <a:spLocks noGrp="1"/>
          </p:cNvSpPr>
          <p:nvPr>
            <p:ph type="pic" sz="quarter" idx="21"/>
          </p:nvPr>
        </p:nvSpPr>
        <p:spPr/>
      </p:sp>
      <p:sp>
        <p:nvSpPr>
          <p:cNvPr id="7" name="Picture Placeholder 6"/>
          <p:cNvSpPr>
            <a:spLocks noGrp="1"/>
          </p:cNvSpPr>
          <p:nvPr>
            <p:ph type="pic" sz="quarter" idx="20"/>
          </p:nvPr>
        </p:nvSpPr>
        <p:spPr/>
      </p:sp>
      <p:sp>
        <p:nvSpPr>
          <p:cNvPr id="8" name="Picture Placeholder 7"/>
          <p:cNvSpPr>
            <a:spLocks noGrp="1"/>
          </p:cNvSpPr>
          <p:nvPr>
            <p:ph type="pic" sz="quarter" idx="12"/>
          </p:nvPr>
        </p:nvSpPr>
        <p:spPr/>
      </p:sp>
    </p:spTree>
    <p:extLst>
      <p:ext uri="{BB962C8B-B14F-4D97-AF65-F5344CB8AC3E}">
        <p14:creationId xmlns:p14="http://schemas.microsoft.com/office/powerpoint/2010/main" val="34111347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9"/>
          <p:cNvSpPr txBox="1">
            <a:spLocks/>
          </p:cNvSpPr>
          <p:nvPr/>
        </p:nvSpPr>
        <p:spPr>
          <a:xfrm>
            <a:off x="2269532" y="9564"/>
            <a:ext cx="2303584" cy="3433046"/>
          </a:xfrm>
          <a:prstGeom prst="rect">
            <a:avLst/>
          </a:prstGeom>
          <a:solidFill>
            <a:schemeClr val="bg1"/>
          </a:solidFill>
        </p:spPr>
        <p:txBody>
          <a:bodyPr anchor="b"/>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r">
              <a:lnSpc>
                <a:spcPct val="120000"/>
              </a:lnSpc>
              <a:buNone/>
            </a:pPr>
            <a:r>
              <a:rPr lang="en-US" sz="700" dirty="0">
                <a:solidFill>
                  <a:schemeClr val="tx1">
                    <a:lumMod val="85000"/>
                    <a:lumOff val="15000"/>
                  </a:schemeClr>
                </a:solidFill>
              </a:rPr>
              <a:t>Despite their size, elephants can be turned off by the smallest of critters. One study found that they avoid eating a type of acacia tree that is home to ants. Underfoot, ants can be crushed, but an elephant wants to avoid getting the ants inside its trunk, which is full of sensitive nerve endings</a:t>
            </a:r>
            <a:r>
              <a:rPr lang="en-US" sz="700" dirty="0" smtClean="0">
                <a:solidFill>
                  <a:schemeClr val="tx1">
                    <a:lumMod val="85000"/>
                    <a:lumOff val="15000"/>
                  </a:schemeClr>
                </a:solidFill>
              </a:rPr>
              <a:t>.</a:t>
            </a:r>
          </a:p>
          <a:p>
            <a:pPr marL="457200" lvl="1" indent="0" algn="r">
              <a:lnSpc>
                <a:spcPct val="120000"/>
              </a:lnSpc>
              <a:buNone/>
            </a:pPr>
            <a:endParaRPr lang="en-US" sz="700" dirty="0">
              <a:solidFill>
                <a:schemeClr val="tx1">
                  <a:lumMod val="85000"/>
                  <a:lumOff val="15000"/>
                </a:schemeClr>
              </a:solidFill>
            </a:endParaRPr>
          </a:p>
        </p:txBody>
      </p:sp>
      <p:sp>
        <p:nvSpPr>
          <p:cNvPr id="2" name="Picture Placeholder 1"/>
          <p:cNvSpPr>
            <a:spLocks noGrp="1"/>
          </p:cNvSpPr>
          <p:nvPr>
            <p:ph type="pic" sz="quarter" idx="20"/>
          </p:nvPr>
        </p:nvSpPr>
        <p:spPr/>
      </p:sp>
      <p:sp>
        <p:nvSpPr>
          <p:cNvPr id="3" name="Picture Placeholder 2"/>
          <p:cNvSpPr>
            <a:spLocks noGrp="1"/>
          </p:cNvSpPr>
          <p:nvPr>
            <p:ph type="pic" sz="quarter" idx="23"/>
          </p:nvPr>
        </p:nvSpPr>
        <p:spPr/>
      </p:sp>
      <p:sp>
        <p:nvSpPr>
          <p:cNvPr id="6" name="Picture Placeholder 5"/>
          <p:cNvSpPr>
            <a:spLocks noGrp="1"/>
          </p:cNvSpPr>
          <p:nvPr>
            <p:ph type="pic" sz="quarter" idx="18"/>
          </p:nvPr>
        </p:nvSpPr>
        <p:spPr/>
      </p:sp>
      <p:sp>
        <p:nvSpPr>
          <p:cNvPr id="8" name="Picture Placeholder 7"/>
          <p:cNvSpPr>
            <a:spLocks noGrp="1"/>
          </p:cNvSpPr>
          <p:nvPr>
            <p:ph type="pic" sz="quarter" idx="10"/>
          </p:nvPr>
        </p:nvSpPr>
        <p:spPr/>
      </p:sp>
      <p:sp>
        <p:nvSpPr>
          <p:cNvPr id="9" name="Picture Placeholder 8"/>
          <p:cNvSpPr>
            <a:spLocks noGrp="1"/>
          </p:cNvSpPr>
          <p:nvPr>
            <p:ph type="pic" sz="quarter" idx="12"/>
          </p:nvPr>
        </p:nvSpPr>
        <p:spPr/>
      </p:sp>
      <p:sp>
        <p:nvSpPr>
          <p:cNvPr id="10" name="Picture Placeholder 9"/>
          <p:cNvSpPr>
            <a:spLocks noGrp="1"/>
          </p:cNvSpPr>
          <p:nvPr>
            <p:ph type="pic" sz="quarter" idx="17"/>
          </p:nvPr>
        </p:nvSpPr>
        <p:spPr/>
      </p:sp>
    </p:spTree>
    <p:extLst>
      <p:ext uri="{BB962C8B-B14F-4D97-AF65-F5344CB8AC3E}">
        <p14:creationId xmlns:p14="http://schemas.microsoft.com/office/powerpoint/2010/main" val="25185689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9"/>
          <p:cNvSpPr txBox="1">
            <a:spLocks/>
          </p:cNvSpPr>
          <p:nvPr/>
        </p:nvSpPr>
        <p:spPr>
          <a:xfrm>
            <a:off x="2114590" y="3448271"/>
            <a:ext cx="2444184" cy="1927420"/>
          </a:xfrm>
          <a:prstGeom prst="rect">
            <a:avLst/>
          </a:prstGeom>
          <a:solidFill>
            <a:schemeClr val="bg1"/>
          </a:solidFill>
          <a:ln>
            <a:noFill/>
          </a:ln>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r">
              <a:lnSpc>
                <a:spcPct val="120000"/>
              </a:lnSpc>
              <a:buNone/>
            </a:pPr>
            <a:r>
              <a:rPr lang="en-US" sz="700" dirty="0" smtClean="0">
                <a:solidFill>
                  <a:srgbClr val="404040"/>
                </a:solidFill>
              </a:rPr>
              <a:t>Intelligent </a:t>
            </a:r>
            <a:r>
              <a:rPr lang="en-US" sz="700" dirty="0">
                <a:solidFill>
                  <a:srgbClr val="404040"/>
                </a:solidFill>
              </a:rPr>
              <a:t>and expressive, elephants can be conspicuously joyful creatures. When acquainted groups reunite, they rumble and trumpet, click their tusks together, entwine their trunks, and flap their ears with enthusiasm. But their capacity for happiness is matched by one for heartbreak. Elephants mourn their dead, staying by the bodies of slain herd members for hours or even days</a:t>
            </a:r>
            <a:r>
              <a:rPr lang="en-US" sz="700" dirty="0" smtClean="0">
                <a:solidFill>
                  <a:srgbClr val="404040"/>
                </a:solidFill>
              </a:rPr>
              <a:t>.</a:t>
            </a:r>
          </a:p>
        </p:txBody>
      </p:sp>
      <p:sp>
        <p:nvSpPr>
          <p:cNvPr id="11" name="Title 2"/>
          <p:cNvSpPr>
            <a:spLocks noGrp="1"/>
          </p:cNvSpPr>
          <p:nvPr>
            <p:ph type="ctrTitle"/>
          </p:nvPr>
        </p:nvSpPr>
        <p:spPr>
          <a:xfrm>
            <a:off x="416279" y="73056"/>
            <a:ext cx="1954389" cy="1336387"/>
          </a:xfrm>
        </p:spPr>
        <p:txBody>
          <a:bodyPr/>
          <a:lstStyle/>
          <a:p>
            <a:r>
              <a:rPr lang="en-US" dirty="0" smtClean="0"/>
              <a:t>THE </a:t>
            </a:r>
            <a:r>
              <a:rPr lang="en-US" b="1" dirty="0" smtClean="0"/>
              <a:t>EMOTIONS</a:t>
            </a:r>
            <a:endParaRPr lang="en-US" b="1" dirty="0"/>
          </a:p>
        </p:txBody>
      </p:sp>
      <p:sp>
        <p:nvSpPr>
          <p:cNvPr id="2" name="Picture Placeholder 1"/>
          <p:cNvSpPr>
            <a:spLocks noGrp="1"/>
          </p:cNvSpPr>
          <p:nvPr>
            <p:ph type="pic" sz="quarter" idx="12"/>
          </p:nvPr>
        </p:nvSpPr>
        <p:spPr/>
      </p:sp>
      <p:sp>
        <p:nvSpPr>
          <p:cNvPr id="3" name="Picture Placeholder 2"/>
          <p:cNvSpPr>
            <a:spLocks noGrp="1"/>
          </p:cNvSpPr>
          <p:nvPr>
            <p:ph type="pic" sz="quarter" idx="17"/>
          </p:nvPr>
        </p:nvSpPr>
        <p:spPr/>
      </p:sp>
      <p:sp>
        <p:nvSpPr>
          <p:cNvPr id="4" name="Picture Placeholder 3"/>
          <p:cNvSpPr>
            <a:spLocks noGrp="1"/>
          </p:cNvSpPr>
          <p:nvPr>
            <p:ph type="pic" sz="quarter" idx="20"/>
          </p:nvPr>
        </p:nvSpPr>
        <p:spPr/>
      </p:sp>
    </p:spTree>
    <p:extLst>
      <p:ext uri="{BB962C8B-B14F-4D97-AF65-F5344CB8AC3E}">
        <p14:creationId xmlns:p14="http://schemas.microsoft.com/office/powerpoint/2010/main" val="13302269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9"/>
          <p:cNvSpPr txBox="1">
            <a:spLocks/>
          </p:cNvSpPr>
          <p:nvPr/>
        </p:nvSpPr>
        <p:spPr>
          <a:xfrm>
            <a:off x="4573748" y="3443462"/>
            <a:ext cx="4126965" cy="1761697"/>
          </a:xfrm>
          <a:prstGeom prst="rect">
            <a:avLst/>
          </a:prstGeom>
          <a:noFill/>
        </p:spPr>
        <p:txBody>
          <a:bodyPr anchor="t"/>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700" dirty="0" smtClean="0">
                <a:solidFill>
                  <a:schemeClr val="tx1">
                    <a:lumMod val="75000"/>
                    <a:lumOff val="25000"/>
                  </a:schemeClr>
                </a:solidFill>
                <a:latin typeface="Open Sans"/>
                <a:cs typeface="Open Sans"/>
              </a:rPr>
              <a:t>Intelligent </a:t>
            </a:r>
            <a:r>
              <a:rPr lang="en-US" sz="700" dirty="0">
                <a:solidFill>
                  <a:schemeClr val="tx1">
                    <a:lumMod val="75000"/>
                    <a:lumOff val="25000"/>
                  </a:schemeClr>
                </a:solidFill>
                <a:latin typeface="Open Sans"/>
                <a:cs typeface="Open Sans"/>
              </a:rPr>
              <a:t>and expressive, elephants can be conspicuously joyful creatures. When acquainted groups reunite, they rumble and trumpet, click their tusks together, entwine their trunks, and flap their ears with enthusiasm. But their capacity for happiness is matched by one for heartbreak. Elephants mourn their dead, staying by the bodies of slain herd members for hours or even days</a:t>
            </a:r>
            <a:r>
              <a:rPr lang="en-US" sz="700" dirty="0" smtClean="0">
                <a:solidFill>
                  <a:schemeClr val="tx1">
                    <a:lumMod val="75000"/>
                    <a:lumOff val="25000"/>
                  </a:schemeClr>
                </a:solidFill>
                <a:latin typeface="Open Sans"/>
                <a:cs typeface="Open Sans"/>
              </a:rPr>
              <a:t>.</a:t>
            </a:r>
          </a:p>
        </p:txBody>
      </p:sp>
      <p:sp>
        <p:nvSpPr>
          <p:cNvPr id="2" name="Title 1"/>
          <p:cNvSpPr>
            <a:spLocks noGrp="1"/>
          </p:cNvSpPr>
          <p:nvPr>
            <p:ph type="ctrTitle"/>
          </p:nvPr>
        </p:nvSpPr>
        <p:spPr>
          <a:xfrm>
            <a:off x="4572061" y="2072029"/>
            <a:ext cx="3974959" cy="1371433"/>
          </a:xfrm>
        </p:spPr>
        <p:txBody>
          <a:bodyPr/>
          <a:lstStyle/>
          <a:p>
            <a:r>
              <a:rPr lang="en-US" dirty="0" smtClean="0"/>
              <a:t>THE </a:t>
            </a:r>
            <a:r>
              <a:rPr lang="en-US" b="1" dirty="0" smtClean="0"/>
              <a:t>EMOTIONS</a:t>
            </a:r>
            <a:endParaRPr lang="en-US" b="1" dirty="0"/>
          </a:p>
        </p:txBody>
      </p:sp>
      <p:sp>
        <p:nvSpPr>
          <p:cNvPr id="3" name="Picture Placeholder 2"/>
          <p:cNvSpPr>
            <a:spLocks noGrp="1"/>
          </p:cNvSpPr>
          <p:nvPr>
            <p:ph type="pic" sz="quarter" idx="23"/>
          </p:nvPr>
        </p:nvSpPr>
        <p:spPr/>
      </p:sp>
      <p:sp>
        <p:nvSpPr>
          <p:cNvPr id="4" name="Picture Placeholder 3"/>
          <p:cNvSpPr>
            <a:spLocks noGrp="1"/>
          </p:cNvSpPr>
          <p:nvPr>
            <p:ph type="pic" sz="quarter" idx="18"/>
          </p:nvPr>
        </p:nvSpPr>
        <p:spPr/>
      </p:sp>
      <p:sp>
        <p:nvSpPr>
          <p:cNvPr id="5" name="Picture Placeholder 4"/>
          <p:cNvSpPr>
            <a:spLocks noGrp="1"/>
          </p:cNvSpPr>
          <p:nvPr>
            <p:ph type="pic" sz="quarter" idx="10"/>
          </p:nvPr>
        </p:nvSpPr>
        <p:spPr/>
      </p:sp>
      <p:sp>
        <p:nvSpPr>
          <p:cNvPr id="6" name="Picture Placeholder 5"/>
          <p:cNvSpPr>
            <a:spLocks noGrp="1"/>
          </p:cNvSpPr>
          <p:nvPr>
            <p:ph type="pic" sz="quarter" idx="15"/>
          </p:nvPr>
        </p:nvSpPr>
        <p:spPr/>
      </p:sp>
    </p:spTree>
    <p:extLst>
      <p:ext uri="{BB962C8B-B14F-4D97-AF65-F5344CB8AC3E}">
        <p14:creationId xmlns:p14="http://schemas.microsoft.com/office/powerpoint/2010/main" val="6314711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p:cNvSpPr>
            <a:spLocks noGrp="1"/>
          </p:cNvSpPr>
          <p:nvPr>
            <p:ph type="pic" sz="quarter" idx="16"/>
          </p:nvPr>
        </p:nvSpPr>
        <p:spPr/>
      </p:sp>
      <p:sp>
        <p:nvSpPr>
          <p:cNvPr id="14" name="Picture Placeholder 13"/>
          <p:cNvSpPr>
            <a:spLocks noGrp="1"/>
          </p:cNvSpPr>
          <p:nvPr>
            <p:ph type="pic" sz="quarter" idx="20"/>
          </p:nvPr>
        </p:nvSpPr>
        <p:spPr/>
      </p:sp>
      <p:sp>
        <p:nvSpPr>
          <p:cNvPr id="17" name="Text Placeholder 9"/>
          <p:cNvSpPr txBox="1">
            <a:spLocks/>
          </p:cNvSpPr>
          <p:nvPr/>
        </p:nvSpPr>
        <p:spPr>
          <a:xfrm>
            <a:off x="4572527" y="1721887"/>
            <a:ext cx="4579277" cy="3433046"/>
          </a:xfrm>
          <a:prstGeom prst="rect">
            <a:avLst/>
          </a:prstGeom>
          <a:solidFill>
            <a:srgbClr val="FFFFFF"/>
          </a:solidFill>
        </p:spPr>
        <p:txBody>
          <a:bodyPr anchor="b"/>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r">
              <a:lnSpc>
                <a:spcPct val="120000"/>
              </a:lnSpc>
              <a:buNone/>
            </a:pPr>
            <a:endParaRPr lang="en-US" dirty="0" smtClean="0">
              <a:solidFill>
                <a:schemeClr val="tx2"/>
              </a:solidFill>
              <a:latin typeface="Open Sans"/>
              <a:cs typeface="Open Sans"/>
            </a:endParaRPr>
          </a:p>
          <a:p>
            <a:pPr marL="0" indent="0">
              <a:lnSpc>
                <a:spcPct val="120000"/>
              </a:lnSpc>
              <a:buNone/>
            </a:pPr>
            <a:r>
              <a:rPr lang="en-US" sz="700" dirty="0" smtClean="0">
                <a:solidFill>
                  <a:schemeClr val="tx2"/>
                </a:solidFill>
                <a:latin typeface="Open Sans"/>
                <a:cs typeface="Open Sans"/>
              </a:rPr>
              <a:t>Elephants </a:t>
            </a:r>
            <a:r>
              <a:rPr lang="en-US" sz="700" dirty="0">
                <a:solidFill>
                  <a:schemeClr val="tx2"/>
                </a:solidFill>
                <a:latin typeface="Open Sans"/>
                <a:cs typeface="Open Sans"/>
              </a:rPr>
              <a:t>play a crucial ecological role in their habitats. They dig pools of water that many other animals depend on; they open forest trails and clearings. Accomplished gardeners, they disperse seeds over many miles, making way for new life to grow. In Central Africa, the tropical forests they help maintain are among our most important resources to fight climate change.</a:t>
            </a:r>
          </a:p>
          <a:p>
            <a:pPr marL="457200" lvl="1" indent="0" algn="r">
              <a:lnSpc>
                <a:spcPct val="120000"/>
              </a:lnSpc>
              <a:buNone/>
            </a:pPr>
            <a:endParaRPr lang="en-US" dirty="0">
              <a:solidFill>
                <a:schemeClr val="tx2"/>
              </a:solidFill>
              <a:latin typeface="Open Sans"/>
              <a:cs typeface="Open Sans"/>
            </a:endParaRPr>
          </a:p>
        </p:txBody>
      </p:sp>
      <p:sp>
        <p:nvSpPr>
          <p:cNvPr id="15" name="Title 1"/>
          <p:cNvSpPr txBox="1">
            <a:spLocks/>
          </p:cNvSpPr>
          <p:nvPr/>
        </p:nvSpPr>
        <p:spPr>
          <a:xfrm>
            <a:off x="4573301" y="3443459"/>
            <a:ext cx="5577540" cy="56675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500" b="0" i="0" kern="1200">
                <a:solidFill>
                  <a:schemeClr val="tx1"/>
                </a:solidFill>
                <a:latin typeface="Open Sans"/>
                <a:ea typeface="+mj-ea"/>
                <a:cs typeface="Open Sans"/>
              </a:defRPr>
            </a:lvl1pPr>
          </a:lstStyle>
          <a:p>
            <a:r>
              <a:rPr lang="en-US" dirty="0" smtClean="0">
                <a:solidFill>
                  <a:schemeClr val="tx2"/>
                </a:solidFill>
              </a:rPr>
              <a:t>THE </a:t>
            </a:r>
            <a:r>
              <a:rPr lang="en-US" b="1" dirty="0" smtClean="0">
                <a:solidFill>
                  <a:schemeClr val="tx2"/>
                </a:solidFill>
              </a:rPr>
              <a:t>CONTINENT</a:t>
            </a:r>
            <a:endParaRPr lang="en-US" b="1" dirty="0">
              <a:solidFill>
                <a:schemeClr val="tx2"/>
              </a:solidFill>
            </a:endParaRPr>
          </a:p>
        </p:txBody>
      </p:sp>
      <p:sp>
        <p:nvSpPr>
          <p:cNvPr id="2" name="Picture Placeholder 1"/>
          <p:cNvSpPr>
            <a:spLocks noGrp="1"/>
          </p:cNvSpPr>
          <p:nvPr>
            <p:ph type="pic" sz="quarter" idx="10"/>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8"/>
          </p:nvPr>
        </p:nvSpPr>
        <p:spPr/>
      </p:sp>
      <p:sp>
        <p:nvSpPr>
          <p:cNvPr id="5" name="Picture Placeholder 4"/>
          <p:cNvSpPr>
            <a:spLocks noGrp="1"/>
          </p:cNvSpPr>
          <p:nvPr>
            <p:ph type="pic" sz="quarter" idx="22"/>
          </p:nvPr>
        </p:nvSpPr>
        <p:spPr/>
      </p:sp>
      <p:sp>
        <p:nvSpPr>
          <p:cNvPr id="6" name="Picture Placeholder 5"/>
          <p:cNvSpPr>
            <a:spLocks noGrp="1"/>
          </p:cNvSpPr>
          <p:nvPr>
            <p:ph type="pic" sz="quarter" idx="24"/>
          </p:nvPr>
        </p:nvSpPr>
        <p:spPr/>
      </p:sp>
      <p:sp>
        <p:nvSpPr>
          <p:cNvPr id="7" name="Picture Placeholder 6"/>
          <p:cNvSpPr>
            <a:spLocks noGrp="1"/>
          </p:cNvSpPr>
          <p:nvPr>
            <p:ph type="pic" sz="quarter" idx="12"/>
          </p:nvPr>
        </p:nvSpPr>
        <p:spPr/>
      </p:sp>
    </p:spTree>
    <p:extLst>
      <p:ext uri="{BB962C8B-B14F-4D97-AF65-F5344CB8AC3E}">
        <p14:creationId xmlns:p14="http://schemas.microsoft.com/office/powerpoint/2010/main" val="39831865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9"/>
          <p:cNvSpPr txBox="1">
            <a:spLocks/>
          </p:cNvSpPr>
          <p:nvPr/>
        </p:nvSpPr>
        <p:spPr>
          <a:xfrm>
            <a:off x="3323772" y="1202173"/>
            <a:ext cx="1241196" cy="510300"/>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400" dirty="0" smtClean="0">
                <a:solidFill>
                  <a:schemeClr val="bg1"/>
                </a:solidFill>
              </a:rPr>
              <a:t>KINGDOM</a:t>
            </a:r>
          </a:p>
        </p:txBody>
      </p:sp>
      <p:sp>
        <p:nvSpPr>
          <p:cNvPr id="16" name="Text Placeholder 9"/>
          <p:cNvSpPr txBox="1">
            <a:spLocks/>
          </p:cNvSpPr>
          <p:nvPr/>
        </p:nvSpPr>
        <p:spPr>
          <a:xfrm>
            <a:off x="4568620" y="1202173"/>
            <a:ext cx="1193468" cy="510300"/>
          </a:xfrm>
          <a:prstGeom prst="rect">
            <a:avLst/>
          </a:prstGeom>
          <a:solidFill>
            <a:srgbClr val="FFFFFF"/>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ANIMALIA</a:t>
            </a:r>
          </a:p>
        </p:txBody>
      </p:sp>
      <p:sp>
        <p:nvSpPr>
          <p:cNvPr id="18" name="Text Placeholder 9"/>
          <p:cNvSpPr txBox="1">
            <a:spLocks/>
          </p:cNvSpPr>
          <p:nvPr/>
        </p:nvSpPr>
        <p:spPr>
          <a:xfrm>
            <a:off x="3556001" y="2933870"/>
            <a:ext cx="1008971" cy="510300"/>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400" dirty="0" smtClean="0">
                <a:solidFill>
                  <a:schemeClr val="bg1"/>
                </a:solidFill>
              </a:rPr>
              <a:t>PHYLUM</a:t>
            </a:r>
          </a:p>
        </p:txBody>
      </p:sp>
      <p:sp>
        <p:nvSpPr>
          <p:cNvPr id="24" name="Text Placeholder 9"/>
          <p:cNvSpPr txBox="1">
            <a:spLocks/>
          </p:cNvSpPr>
          <p:nvPr/>
        </p:nvSpPr>
        <p:spPr>
          <a:xfrm>
            <a:off x="4568623" y="2924082"/>
            <a:ext cx="1331350" cy="510300"/>
          </a:xfrm>
          <a:prstGeom prst="rect">
            <a:avLst/>
          </a:prstGeom>
          <a:solidFill>
            <a:srgbClr val="FFFFFF"/>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CHORDATA</a:t>
            </a:r>
          </a:p>
        </p:txBody>
      </p:sp>
      <p:sp>
        <p:nvSpPr>
          <p:cNvPr id="27" name="Text Placeholder 9"/>
          <p:cNvSpPr txBox="1">
            <a:spLocks/>
          </p:cNvSpPr>
          <p:nvPr/>
        </p:nvSpPr>
        <p:spPr>
          <a:xfrm>
            <a:off x="3773715" y="4646555"/>
            <a:ext cx="791257" cy="510300"/>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400" dirty="0" smtClean="0">
                <a:solidFill>
                  <a:schemeClr val="bg1"/>
                </a:solidFill>
              </a:rPr>
              <a:t>CLASS</a:t>
            </a:r>
          </a:p>
        </p:txBody>
      </p:sp>
      <p:sp>
        <p:nvSpPr>
          <p:cNvPr id="28" name="Text Placeholder 9"/>
          <p:cNvSpPr txBox="1">
            <a:spLocks/>
          </p:cNvSpPr>
          <p:nvPr/>
        </p:nvSpPr>
        <p:spPr>
          <a:xfrm>
            <a:off x="4568625" y="4646555"/>
            <a:ext cx="1193465" cy="510300"/>
          </a:xfrm>
          <a:prstGeom prst="rect">
            <a:avLst/>
          </a:prstGeom>
          <a:solidFill>
            <a:srgbClr val="FFFFFF"/>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MAMMAL</a:t>
            </a:r>
          </a:p>
        </p:txBody>
      </p:sp>
      <p:sp>
        <p:nvSpPr>
          <p:cNvPr id="29" name="Text Placeholder 9"/>
          <p:cNvSpPr txBox="1">
            <a:spLocks/>
          </p:cNvSpPr>
          <p:nvPr/>
        </p:nvSpPr>
        <p:spPr>
          <a:xfrm>
            <a:off x="3614057" y="6388158"/>
            <a:ext cx="950914" cy="510300"/>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400" dirty="0" smtClean="0">
                <a:solidFill>
                  <a:schemeClr val="bg1"/>
                </a:solidFill>
              </a:rPr>
              <a:t>FAMILY</a:t>
            </a:r>
          </a:p>
        </p:txBody>
      </p:sp>
      <p:sp>
        <p:nvSpPr>
          <p:cNvPr id="30" name="Text Placeholder 9"/>
          <p:cNvSpPr txBox="1">
            <a:spLocks/>
          </p:cNvSpPr>
          <p:nvPr/>
        </p:nvSpPr>
        <p:spPr>
          <a:xfrm>
            <a:off x="4568623" y="6388158"/>
            <a:ext cx="1730716" cy="510300"/>
          </a:xfrm>
          <a:prstGeom prst="rect">
            <a:avLst/>
          </a:prstGeom>
          <a:solidFill>
            <a:srgbClr val="FFFFFF"/>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ELEPHANTIDAE</a:t>
            </a:r>
          </a:p>
        </p:txBody>
      </p:sp>
      <p:sp>
        <p:nvSpPr>
          <p:cNvPr id="4" name="Picture Placeholder 3"/>
          <p:cNvSpPr>
            <a:spLocks noGrp="1"/>
          </p:cNvSpPr>
          <p:nvPr>
            <p:ph type="pic" sz="quarter" idx="10"/>
          </p:nvPr>
        </p:nvSpPr>
        <p:spPr/>
      </p:sp>
      <p:sp>
        <p:nvSpPr>
          <p:cNvPr id="5" name="Picture Placeholder 4"/>
          <p:cNvSpPr>
            <a:spLocks noGrp="1"/>
          </p:cNvSpPr>
          <p:nvPr>
            <p:ph type="pic" sz="quarter" idx="14"/>
          </p:nvPr>
        </p:nvSpPr>
        <p:spPr/>
      </p:sp>
      <p:sp>
        <p:nvSpPr>
          <p:cNvPr id="6" name="Picture Placeholder 5"/>
          <p:cNvSpPr>
            <a:spLocks noGrp="1"/>
          </p:cNvSpPr>
          <p:nvPr>
            <p:ph type="pic" sz="quarter" idx="18"/>
          </p:nvPr>
        </p:nvSpPr>
        <p:spPr/>
      </p:sp>
      <p:sp>
        <p:nvSpPr>
          <p:cNvPr id="7" name="Picture Placeholder 6"/>
          <p:cNvSpPr>
            <a:spLocks noGrp="1"/>
          </p:cNvSpPr>
          <p:nvPr>
            <p:ph type="pic" sz="quarter" idx="22"/>
          </p:nvPr>
        </p:nvSpPr>
        <p:spPr/>
      </p:sp>
      <p:sp>
        <p:nvSpPr>
          <p:cNvPr id="8" name="Picture Placeholder 7"/>
          <p:cNvSpPr>
            <a:spLocks noGrp="1"/>
          </p:cNvSpPr>
          <p:nvPr>
            <p:ph type="pic" sz="quarter" idx="24"/>
          </p:nvPr>
        </p:nvSpPr>
        <p:spPr/>
      </p:sp>
      <p:sp>
        <p:nvSpPr>
          <p:cNvPr id="9" name="Picture Placeholder 8"/>
          <p:cNvSpPr>
            <a:spLocks noGrp="1"/>
          </p:cNvSpPr>
          <p:nvPr>
            <p:ph type="pic" sz="quarter" idx="20"/>
          </p:nvPr>
        </p:nvSpPr>
        <p:spPr/>
      </p:sp>
      <p:sp>
        <p:nvSpPr>
          <p:cNvPr id="10" name="Picture Placeholder 9"/>
          <p:cNvSpPr>
            <a:spLocks noGrp="1"/>
          </p:cNvSpPr>
          <p:nvPr>
            <p:ph type="pic" sz="quarter" idx="16"/>
          </p:nvPr>
        </p:nvSpPr>
        <p:spPr/>
      </p:sp>
      <p:sp>
        <p:nvSpPr>
          <p:cNvPr id="11" name="Picture Placeholder 10"/>
          <p:cNvSpPr>
            <a:spLocks noGrp="1"/>
          </p:cNvSpPr>
          <p:nvPr>
            <p:ph type="pic" sz="quarter" idx="12"/>
          </p:nvPr>
        </p:nvSpPr>
        <p:spPr/>
      </p:sp>
    </p:spTree>
    <p:extLst>
      <p:ext uri="{BB962C8B-B14F-4D97-AF65-F5344CB8AC3E}">
        <p14:creationId xmlns:p14="http://schemas.microsoft.com/office/powerpoint/2010/main" val="42914114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4" grpId="0" animBg="1"/>
      <p:bldP spid="27" grpId="0" animBg="1"/>
      <p:bldP spid="28"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562100" y="522180"/>
            <a:ext cx="12255500" cy="5744765"/>
          </a:xfrm>
        </p:spPr>
      </p:pic>
      <p:sp>
        <p:nvSpPr>
          <p:cNvPr id="4" name="Parallelogram 3"/>
          <p:cNvSpPr/>
          <p:nvPr/>
        </p:nvSpPr>
        <p:spPr>
          <a:xfrm>
            <a:off x="2297" y="518195"/>
            <a:ext cx="4131843" cy="5746423"/>
          </a:xfrm>
          <a:prstGeom prst="parallelogram">
            <a:avLst>
              <a:gd name="adj" fmla="val 33609"/>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98836" y="3023548"/>
            <a:ext cx="2141900" cy="1708160"/>
          </a:xfrm>
          <a:prstGeom prst="rect">
            <a:avLst/>
          </a:prstGeom>
          <a:noFill/>
        </p:spPr>
        <p:txBody>
          <a:bodyPr wrap="square" rtlCol="0">
            <a:spAutoFit/>
          </a:bodyPr>
          <a:lstStyle/>
          <a:p>
            <a:r>
              <a:rPr lang="en-US" sz="3500" dirty="0" smtClean="0">
                <a:solidFill>
                  <a:schemeClr val="bg1"/>
                </a:solidFill>
                <a:latin typeface="Open Sans"/>
                <a:cs typeface="Open Sans"/>
              </a:rPr>
              <a:t>ANNUAL </a:t>
            </a:r>
            <a:r>
              <a:rPr lang="en-US" sz="3500" b="1" dirty="0" smtClean="0">
                <a:solidFill>
                  <a:schemeClr val="bg1"/>
                </a:solidFill>
                <a:latin typeface="Open Sans"/>
                <a:cs typeface="Open Sans"/>
              </a:rPr>
              <a:t>REPORT 2015</a:t>
            </a:r>
            <a:endParaRPr lang="en-US" sz="3500" b="1" dirty="0">
              <a:solidFill>
                <a:schemeClr val="bg1"/>
              </a:solidFill>
              <a:latin typeface="Open Sans"/>
              <a:cs typeface="Open Sans"/>
            </a:endParaRPr>
          </a:p>
        </p:txBody>
      </p:sp>
      <p:sp>
        <p:nvSpPr>
          <p:cNvPr id="6" name="Text Placeholder 11"/>
          <p:cNvSpPr txBox="1">
            <a:spLocks/>
          </p:cNvSpPr>
          <p:nvPr/>
        </p:nvSpPr>
        <p:spPr>
          <a:xfrm>
            <a:off x="898835" y="5293283"/>
            <a:ext cx="2141900" cy="645384"/>
          </a:xfrm>
          <a:prstGeom prst="rect">
            <a:avLst/>
          </a:prstGeom>
        </p:spPr>
        <p:txBody>
          <a:bodyPr anchor="b">
            <a:norm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AU" dirty="0" smtClean="0">
                <a:solidFill>
                  <a:schemeClr val="bg1"/>
                </a:solidFill>
                <a:latin typeface="Open Sans"/>
                <a:cs typeface="Open Sans"/>
              </a:rPr>
              <a:t>By Gajah, </a:t>
            </a:r>
            <a:r>
              <a:rPr lang="en-AU" dirty="0" err="1" smtClean="0">
                <a:solidFill>
                  <a:schemeClr val="bg1"/>
                </a:solidFill>
                <a:latin typeface="Open Sans"/>
                <a:cs typeface="Open Sans"/>
              </a:rPr>
              <a:t>Animalia</a:t>
            </a:r>
            <a:r>
              <a:rPr lang="en-AU" dirty="0" smtClean="0">
                <a:solidFill>
                  <a:schemeClr val="bg1"/>
                </a:solidFill>
                <a:latin typeface="Open Sans"/>
                <a:cs typeface="Open Sans"/>
              </a:rPr>
              <a:t> Kingdom</a:t>
            </a:r>
            <a:endParaRPr lang="en-AU" dirty="0">
              <a:solidFill>
                <a:schemeClr val="bg1"/>
              </a:solidFill>
              <a:latin typeface="Open Sans"/>
              <a:cs typeface="Open Sans"/>
            </a:endParaRPr>
          </a:p>
          <a:p>
            <a:pPr marL="0" indent="0">
              <a:buNone/>
            </a:pPr>
            <a:endParaRPr lang="en-AU" dirty="0">
              <a:solidFill>
                <a:schemeClr val="bg1"/>
              </a:solidFill>
              <a:latin typeface="Open Sans"/>
              <a:cs typeface="Open Sans"/>
            </a:endParaRPr>
          </a:p>
        </p:txBody>
      </p:sp>
      <p:sp>
        <p:nvSpPr>
          <p:cNvPr id="10" name="Parallelogram 9"/>
          <p:cNvSpPr/>
          <p:nvPr/>
        </p:nvSpPr>
        <p:spPr>
          <a:xfrm>
            <a:off x="2845708" y="518195"/>
            <a:ext cx="1686645" cy="5746423"/>
          </a:xfrm>
          <a:prstGeom prst="parallelogram">
            <a:avLst>
              <a:gd name="adj" fmla="val 85402"/>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0"/>
          <p:cNvSpPr/>
          <p:nvPr/>
        </p:nvSpPr>
        <p:spPr>
          <a:xfrm>
            <a:off x="-427532" y="518195"/>
            <a:ext cx="1686645" cy="5746423"/>
          </a:xfrm>
          <a:prstGeom prst="parallelogram">
            <a:avLst>
              <a:gd name="adj" fmla="val 85402"/>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4"/>
          <p:cNvGrpSpPr>
            <a:grpSpLocks noChangeAspect="1"/>
          </p:cNvGrpSpPr>
          <p:nvPr/>
        </p:nvGrpSpPr>
        <p:grpSpPr bwMode="auto">
          <a:xfrm>
            <a:off x="7933026" y="5168730"/>
            <a:ext cx="769938" cy="769937"/>
            <a:chOff x="328" y="1219"/>
            <a:chExt cx="485" cy="485"/>
          </a:xfrm>
        </p:grpSpPr>
        <p:sp>
          <p:nvSpPr>
            <p:cNvPr id="14" name="AutoShape 3"/>
            <p:cNvSpPr>
              <a:spLocks noChangeAspect="1" noChangeArrowheads="1" noTextEdit="1"/>
            </p:cNvSpPr>
            <p:nvPr/>
          </p:nvSpPr>
          <p:spPr bwMode="auto">
            <a:xfrm>
              <a:off x="328" y="1219"/>
              <a:ext cx="48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5" name="Freeform 6"/>
            <p:cNvSpPr>
              <a:spLocks noEditPoints="1"/>
            </p:cNvSpPr>
            <p:nvPr/>
          </p:nvSpPr>
          <p:spPr bwMode="auto">
            <a:xfrm>
              <a:off x="492" y="1334"/>
              <a:ext cx="171" cy="251"/>
            </a:xfrm>
            <a:custGeom>
              <a:avLst/>
              <a:gdLst>
                <a:gd name="T0" fmla="*/ 316 w 1193"/>
                <a:gd name="T1" fmla="*/ 1649 h 1756"/>
                <a:gd name="T2" fmla="*/ 706 w 1193"/>
                <a:gd name="T3" fmla="*/ 1074 h 1756"/>
                <a:gd name="T4" fmla="*/ 897 w 1193"/>
                <a:gd name="T5" fmla="*/ 1386 h 1756"/>
                <a:gd name="T6" fmla="*/ 895 w 1193"/>
                <a:gd name="T7" fmla="*/ 1284 h 1756"/>
                <a:gd name="T8" fmla="*/ 884 w 1193"/>
                <a:gd name="T9" fmla="*/ 1176 h 1756"/>
                <a:gd name="T10" fmla="*/ 854 w 1193"/>
                <a:gd name="T11" fmla="*/ 1069 h 1756"/>
                <a:gd name="T12" fmla="*/ 799 w 1193"/>
                <a:gd name="T13" fmla="*/ 973 h 1756"/>
                <a:gd name="T14" fmla="*/ 711 w 1193"/>
                <a:gd name="T15" fmla="*/ 892 h 1756"/>
                <a:gd name="T16" fmla="*/ 900 w 1193"/>
                <a:gd name="T17" fmla="*/ 897 h 1756"/>
                <a:gd name="T18" fmla="*/ 1004 w 1193"/>
                <a:gd name="T19" fmla="*/ 987 h 1756"/>
                <a:gd name="T20" fmla="*/ 1078 w 1193"/>
                <a:gd name="T21" fmla="*/ 1106 h 1756"/>
                <a:gd name="T22" fmla="*/ 1124 w 1193"/>
                <a:gd name="T23" fmla="*/ 1251 h 1756"/>
                <a:gd name="T24" fmla="*/ 1138 w 1193"/>
                <a:gd name="T25" fmla="*/ 1419 h 1756"/>
                <a:gd name="T26" fmla="*/ 23 w 1193"/>
                <a:gd name="T27" fmla="*/ 1756 h 1756"/>
                <a:gd name="T28" fmla="*/ 0 w 1193"/>
                <a:gd name="T29" fmla="*/ 0 h 1756"/>
                <a:gd name="T30" fmla="*/ 458 w 1193"/>
                <a:gd name="T31" fmla="*/ 0 h 1756"/>
                <a:gd name="T32" fmla="*/ 643 w 1193"/>
                <a:gd name="T33" fmla="*/ 5 h 1756"/>
                <a:gd name="T34" fmla="*/ 751 w 1193"/>
                <a:gd name="T35" fmla="*/ 24 h 1756"/>
                <a:gd name="T36" fmla="*/ 835 w 1193"/>
                <a:gd name="T37" fmla="*/ 62 h 1756"/>
                <a:gd name="T38" fmla="*/ 916 w 1193"/>
                <a:gd name="T39" fmla="*/ 124 h 1756"/>
                <a:gd name="T40" fmla="*/ 982 w 1193"/>
                <a:gd name="T41" fmla="*/ 213 h 1756"/>
                <a:gd name="T42" fmla="*/ 1015 w 1193"/>
                <a:gd name="T43" fmla="*/ 304 h 1756"/>
                <a:gd name="T44" fmla="*/ 1026 w 1193"/>
                <a:gd name="T45" fmla="*/ 382 h 1756"/>
                <a:gd name="T46" fmla="*/ 1020 w 1193"/>
                <a:gd name="T47" fmla="*/ 478 h 1756"/>
                <a:gd name="T48" fmla="*/ 982 w 1193"/>
                <a:gd name="T49" fmla="*/ 588 h 1756"/>
                <a:gd name="T50" fmla="*/ 921 w 1193"/>
                <a:gd name="T51" fmla="*/ 671 h 1756"/>
                <a:gd name="T52" fmla="*/ 866 w 1193"/>
                <a:gd name="T53" fmla="*/ 724 h 1756"/>
                <a:gd name="T54" fmla="*/ 788 w 1193"/>
                <a:gd name="T55" fmla="*/ 774 h 1756"/>
                <a:gd name="T56" fmla="*/ 682 w 1193"/>
                <a:gd name="T57" fmla="*/ 809 h 1756"/>
                <a:gd name="T58" fmla="*/ 537 w 1193"/>
                <a:gd name="T59" fmla="*/ 825 h 1756"/>
                <a:gd name="T60" fmla="*/ 427 w 1193"/>
                <a:gd name="T61" fmla="*/ 822 h 1756"/>
                <a:gd name="T62" fmla="*/ 424 w 1193"/>
                <a:gd name="T63" fmla="*/ 735 h 1756"/>
                <a:gd name="T64" fmla="*/ 521 w 1193"/>
                <a:gd name="T65" fmla="*/ 735 h 1756"/>
                <a:gd name="T66" fmla="*/ 615 w 1193"/>
                <a:gd name="T67" fmla="*/ 709 h 1756"/>
                <a:gd name="T68" fmla="*/ 687 w 1193"/>
                <a:gd name="T69" fmla="*/ 660 h 1756"/>
                <a:gd name="T70" fmla="*/ 748 w 1193"/>
                <a:gd name="T71" fmla="*/ 589 h 1756"/>
                <a:gd name="T72" fmla="*/ 786 w 1193"/>
                <a:gd name="T73" fmla="*/ 494 h 1756"/>
                <a:gd name="T74" fmla="*/ 486 w 1193"/>
                <a:gd name="T75" fmla="*/ 437 h 1756"/>
                <a:gd name="T76" fmla="*/ 783 w 1193"/>
                <a:gd name="T77" fmla="*/ 316 h 1756"/>
                <a:gd name="T78" fmla="*/ 744 w 1193"/>
                <a:gd name="T79" fmla="*/ 229 h 1756"/>
                <a:gd name="T80" fmla="*/ 673 w 1193"/>
                <a:gd name="T81" fmla="*/ 155 h 1756"/>
                <a:gd name="T82" fmla="*/ 591 w 1193"/>
                <a:gd name="T83" fmla="*/ 116 h 1756"/>
                <a:gd name="T84" fmla="*/ 513 w 1193"/>
                <a:gd name="T85" fmla="*/ 102 h 1756"/>
                <a:gd name="T86" fmla="*/ 0 w 1193"/>
                <a:gd name="T87"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3" h="1756">
                  <a:moveTo>
                    <a:pt x="77" y="175"/>
                  </a:moveTo>
                  <a:lnTo>
                    <a:pt x="316" y="175"/>
                  </a:lnTo>
                  <a:lnTo>
                    <a:pt x="316" y="1649"/>
                  </a:lnTo>
                  <a:lnTo>
                    <a:pt x="486" y="1649"/>
                  </a:lnTo>
                  <a:lnTo>
                    <a:pt x="486" y="1074"/>
                  </a:lnTo>
                  <a:lnTo>
                    <a:pt x="706" y="1074"/>
                  </a:lnTo>
                  <a:lnTo>
                    <a:pt x="706" y="1649"/>
                  </a:lnTo>
                  <a:lnTo>
                    <a:pt x="897" y="1649"/>
                  </a:lnTo>
                  <a:lnTo>
                    <a:pt x="897" y="1386"/>
                  </a:lnTo>
                  <a:lnTo>
                    <a:pt x="897" y="1353"/>
                  </a:lnTo>
                  <a:lnTo>
                    <a:pt x="897" y="1319"/>
                  </a:lnTo>
                  <a:lnTo>
                    <a:pt x="895" y="1284"/>
                  </a:lnTo>
                  <a:lnTo>
                    <a:pt x="893" y="1249"/>
                  </a:lnTo>
                  <a:lnTo>
                    <a:pt x="889" y="1213"/>
                  </a:lnTo>
                  <a:lnTo>
                    <a:pt x="884" y="1176"/>
                  </a:lnTo>
                  <a:lnTo>
                    <a:pt x="876" y="1140"/>
                  </a:lnTo>
                  <a:lnTo>
                    <a:pt x="866" y="1104"/>
                  </a:lnTo>
                  <a:lnTo>
                    <a:pt x="854" y="1069"/>
                  </a:lnTo>
                  <a:lnTo>
                    <a:pt x="839" y="1035"/>
                  </a:lnTo>
                  <a:lnTo>
                    <a:pt x="820" y="1004"/>
                  </a:lnTo>
                  <a:lnTo>
                    <a:pt x="799" y="973"/>
                  </a:lnTo>
                  <a:lnTo>
                    <a:pt x="774" y="944"/>
                  </a:lnTo>
                  <a:lnTo>
                    <a:pt x="744" y="917"/>
                  </a:lnTo>
                  <a:lnTo>
                    <a:pt x="711" y="892"/>
                  </a:lnTo>
                  <a:lnTo>
                    <a:pt x="815" y="854"/>
                  </a:lnTo>
                  <a:lnTo>
                    <a:pt x="859" y="874"/>
                  </a:lnTo>
                  <a:lnTo>
                    <a:pt x="900" y="897"/>
                  </a:lnTo>
                  <a:lnTo>
                    <a:pt x="938" y="923"/>
                  </a:lnTo>
                  <a:lnTo>
                    <a:pt x="973" y="953"/>
                  </a:lnTo>
                  <a:lnTo>
                    <a:pt x="1004" y="987"/>
                  </a:lnTo>
                  <a:lnTo>
                    <a:pt x="1033" y="1023"/>
                  </a:lnTo>
                  <a:lnTo>
                    <a:pt x="1058" y="1063"/>
                  </a:lnTo>
                  <a:lnTo>
                    <a:pt x="1078" y="1106"/>
                  </a:lnTo>
                  <a:lnTo>
                    <a:pt x="1097" y="1152"/>
                  </a:lnTo>
                  <a:lnTo>
                    <a:pt x="1112" y="1201"/>
                  </a:lnTo>
                  <a:lnTo>
                    <a:pt x="1124" y="1251"/>
                  </a:lnTo>
                  <a:lnTo>
                    <a:pt x="1132" y="1305"/>
                  </a:lnTo>
                  <a:lnTo>
                    <a:pt x="1137" y="1361"/>
                  </a:lnTo>
                  <a:lnTo>
                    <a:pt x="1138" y="1419"/>
                  </a:lnTo>
                  <a:lnTo>
                    <a:pt x="1138" y="1651"/>
                  </a:lnTo>
                  <a:lnTo>
                    <a:pt x="1193" y="1756"/>
                  </a:lnTo>
                  <a:lnTo>
                    <a:pt x="23" y="1756"/>
                  </a:lnTo>
                  <a:lnTo>
                    <a:pt x="77" y="1651"/>
                  </a:lnTo>
                  <a:lnTo>
                    <a:pt x="77" y="175"/>
                  </a:lnTo>
                  <a:close/>
                  <a:moveTo>
                    <a:pt x="0" y="0"/>
                  </a:moveTo>
                  <a:lnTo>
                    <a:pt x="449" y="0"/>
                  </a:lnTo>
                  <a:lnTo>
                    <a:pt x="454" y="0"/>
                  </a:lnTo>
                  <a:lnTo>
                    <a:pt x="458" y="0"/>
                  </a:lnTo>
                  <a:lnTo>
                    <a:pt x="548" y="0"/>
                  </a:lnTo>
                  <a:lnTo>
                    <a:pt x="598" y="2"/>
                  </a:lnTo>
                  <a:lnTo>
                    <a:pt x="643" y="5"/>
                  </a:lnTo>
                  <a:lnTo>
                    <a:pt x="683" y="9"/>
                  </a:lnTo>
                  <a:lnTo>
                    <a:pt x="719" y="16"/>
                  </a:lnTo>
                  <a:lnTo>
                    <a:pt x="751" y="24"/>
                  </a:lnTo>
                  <a:lnTo>
                    <a:pt x="781" y="34"/>
                  </a:lnTo>
                  <a:lnTo>
                    <a:pt x="809" y="48"/>
                  </a:lnTo>
                  <a:lnTo>
                    <a:pt x="835" y="62"/>
                  </a:lnTo>
                  <a:lnTo>
                    <a:pt x="859" y="79"/>
                  </a:lnTo>
                  <a:lnTo>
                    <a:pt x="885" y="97"/>
                  </a:lnTo>
                  <a:lnTo>
                    <a:pt x="916" y="124"/>
                  </a:lnTo>
                  <a:lnTo>
                    <a:pt x="942" y="153"/>
                  </a:lnTo>
                  <a:lnTo>
                    <a:pt x="963" y="183"/>
                  </a:lnTo>
                  <a:lnTo>
                    <a:pt x="982" y="213"/>
                  </a:lnTo>
                  <a:lnTo>
                    <a:pt x="996" y="244"/>
                  </a:lnTo>
                  <a:lnTo>
                    <a:pt x="1006" y="275"/>
                  </a:lnTo>
                  <a:lnTo>
                    <a:pt x="1015" y="304"/>
                  </a:lnTo>
                  <a:lnTo>
                    <a:pt x="1021" y="332"/>
                  </a:lnTo>
                  <a:lnTo>
                    <a:pt x="1024" y="359"/>
                  </a:lnTo>
                  <a:lnTo>
                    <a:pt x="1026" y="382"/>
                  </a:lnTo>
                  <a:lnTo>
                    <a:pt x="1027" y="403"/>
                  </a:lnTo>
                  <a:lnTo>
                    <a:pt x="1025" y="440"/>
                  </a:lnTo>
                  <a:lnTo>
                    <a:pt x="1020" y="478"/>
                  </a:lnTo>
                  <a:lnTo>
                    <a:pt x="1012" y="515"/>
                  </a:lnTo>
                  <a:lnTo>
                    <a:pt x="998" y="552"/>
                  </a:lnTo>
                  <a:lnTo>
                    <a:pt x="982" y="588"/>
                  </a:lnTo>
                  <a:lnTo>
                    <a:pt x="961" y="622"/>
                  </a:lnTo>
                  <a:lnTo>
                    <a:pt x="935" y="655"/>
                  </a:lnTo>
                  <a:lnTo>
                    <a:pt x="921" y="671"/>
                  </a:lnTo>
                  <a:lnTo>
                    <a:pt x="906" y="689"/>
                  </a:lnTo>
                  <a:lnTo>
                    <a:pt x="887" y="706"/>
                  </a:lnTo>
                  <a:lnTo>
                    <a:pt x="866" y="724"/>
                  </a:lnTo>
                  <a:lnTo>
                    <a:pt x="843" y="741"/>
                  </a:lnTo>
                  <a:lnTo>
                    <a:pt x="817" y="759"/>
                  </a:lnTo>
                  <a:lnTo>
                    <a:pt x="788" y="774"/>
                  </a:lnTo>
                  <a:lnTo>
                    <a:pt x="756" y="788"/>
                  </a:lnTo>
                  <a:lnTo>
                    <a:pt x="721" y="800"/>
                  </a:lnTo>
                  <a:lnTo>
                    <a:pt x="682" y="809"/>
                  </a:lnTo>
                  <a:lnTo>
                    <a:pt x="639" y="816"/>
                  </a:lnTo>
                  <a:lnTo>
                    <a:pt x="586" y="821"/>
                  </a:lnTo>
                  <a:lnTo>
                    <a:pt x="537" y="825"/>
                  </a:lnTo>
                  <a:lnTo>
                    <a:pt x="495" y="826"/>
                  </a:lnTo>
                  <a:lnTo>
                    <a:pt x="458" y="825"/>
                  </a:lnTo>
                  <a:lnTo>
                    <a:pt x="427" y="822"/>
                  </a:lnTo>
                  <a:lnTo>
                    <a:pt x="402" y="820"/>
                  </a:lnTo>
                  <a:lnTo>
                    <a:pt x="402" y="733"/>
                  </a:lnTo>
                  <a:lnTo>
                    <a:pt x="424" y="735"/>
                  </a:lnTo>
                  <a:lnTo>
                    <a:pt x="452" y="737"/>
                  </a:lnTo>
                  <a:lnTo>
                    <a:pt x="485" y="737"/>
                  </a:lnTo>
                  <a:lnTo>
                    <a:pt x="521" y="735"/>
                  </a:lnTo>
                  <a:lnTo>
                    <a:pt x="555" y="730"/>
                  </a:lnTo>
                  <a:lnTo>
                    <a:pt x="587" y="721"/>
                  </a:lnTo>
                  <a:lnTo>
                    <a:pt x="615" y="709"/>
                  </a:lnTo>
                  <a:lnTo>
                    <a:pt x="641" y="695"/>
                  </a:lnTo>
                  <a:lnTo>
                    <a:pt x="666" y="678"/>
                  </a:lnTo>
                  <a:lnTo>
                    <a:pt x="687" y="660"/>
                  </a:lnTo>
                  <a:lnTo>
                    <a:pt x="707" y="641"/>
                  </a:lnTo>
                  <a:lnTo>
                    <a:pt x="724" y="622"/>
                  </a:lnTo>
                  <a:lnTo>
                    <a:pt x="748" y="589"/>
                  </a:lnTo>
                  <a:lnTo>
                    <a:pt x="766" y="556"/>
                  </a:lnTo>
                  <a:lnTo>
                    <a:pt x="778" y="525"/>
                  </a:lnTo>
                  <a:lnTo>
                    <a:pt x="786" y="494"/>
                  </a:lnTo>
                  <a:lnTo>
                    <a:pt x="790" y="464"/>
                  </a:lnTo>
                  <a:lnTo>
                    <a:pt x="792" y="437"/>
                  </a:lnTo>
                  <a:lnTo>
                    <a:pt x="486" y="437"/>
                  </a:lnTo>
                  <a:lnTo>
                    <a:pt x="486" y="350"/>
                  </a:lnTo>
                  <a:lnTo>
                    <a:pt x="790" y="350"/>
                  </a:lnTo>
                  <a:lnTo>
                    <a:pt x="783" y="316"/>
                  </a:lnTo>
                  <a:lnTo>
                    <a:pt x="774" y="285"/>
                  </a:lnTo>
                  <a:lnTo>
                    <a:pt x="760" y="257"/>
                  </a:lnTo>
                  <a:lnTo>
                    <a:pt x="744" y="229"/>
                  </a:lnTo>
                  <a:lnTo>
                    <a:pt x="723" y="203"/>
                  </a:lnTo>
                  <a:lnTo>
                    <a:pt x="700" y="176"/>
                  </a:lnTo>
                  <a:lnTo>
                    <a:pt x="673" y="155"/>
                  </a:lnTo>
                  <a:lnTo>
                    <a:pt x="646" y="138"/>
                  </a:lnTo>
                  <a:lnTo>
                    <a:pt x="619" y="125"/>
                  </a:lnTo>
                  <a:lnTo>
                    <a:pt x="591" y="116"/>
                  </a:lnTo>
                  <a:lnTo>
                    <a:pt x="564" y="109"/>
                  </a:lnTo>
                  <a:lnTo>
                    <a:pt x="537" y="104"/>
                  </a:lnTo>
                  <a:lnTo>
                    <a:pt x="513" y="102"/>
                  </a:lnTo>
                  <a:lnTo>
                    <a:pt x="490" y="101"/>
                  </a:lnTo>
                  <a:lnTo>
                    <a:pt x="52" y="10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 name="Freeform 7"/>
            <p:cNvSpPr>
              <a:spLocks noEditPoints="1"/>
            </p:cNvSpPr>
            <p:nvPr/>
          </p:nvSpPr>
          <p:spPr bwMode="auto">
            <a:xfrm>
              <a:off x="349" y="1241"/>
              <a:ext cx="443" cy="442"/>
            </a:xfrm>
            <a:custGeom>
              <a:avLst/>
              <a:gdLst>
                <a:gd name="T0" fmla="*/ 1259 w 3095"/>
                <a:gd name="T1" fmla="*/ 87 h 3094"/>
                <a:gd name="T2" fmla="*/ 906 w 3095"/>
                <a:gd name="T3" fmla="*/ 204 h 3094"/>
                <a:gd name="T4" fmla="*/ 597 w 3095"/>
                <a:gd name="T5" fmla="*/ 401 h 3094"/>
                <a:gd name="T6" fmla="*/ 347 w 3095"/>
                <a:gd name="T7" fmla="*/ 668 h 3094"/>
                <a:gd name="T8" fmla="*/ 168 w 3095"/>
                <a:gd name="T9" fmla="*/ 989 h 3094"/>
                <a:gd name="T10" fmla="*/ 72 w 3095"/>
                <a:gd name="T11" fmla="*/ 1352 h 3094"/>
                <a:gd name="T12" fmla="*/ 72 w 3095"/>
                <a:gd name="T13" fmla="*/ 1741 h 3094"/>
                <a:gd name="T14" fmla="*/ 168 w 3095"/>
                <a:gd name="T15" fmla="*/ 2104 h 3094"/>
                <a:gd name="T16" fmla="*/ 347 w 3095"/>
                <a:gd name="T17" fmla="*/ 2425 h 3094"/>
                <a:gd name="T18" fmla="*/ 597 w 3095"/>
                <a:gd name="T19" fmla="*/ 2692 h 3094"/>
                <a:gd name="T20" fmla="*/ 906 w 3095"/>
                <a:gd name="T21" fmla="*/ 2889 h 3094"/>
                <a:gd name="T22" fmla="*/ 1259 w 3095"/>
                <a:gd name="T23" fmla="*/ 3006 h 3094"/>
                <a:gd name="T24" fmla="*/ 1645 w 3095"/>
                <a:gd name="T25" fmla="*/ 3031 h 3094"/>
                <a:gd name="T26" fmla="*/ 2018 w 3095"/>
                <a:gd name="T27" fmla="*/ 2959 h 3094"/>
                <a:gd name="T28" fmla="*/ 2351 w 3095"/>
                <a:gd name="T29" fmla="*/ 2800 h 3094"/>
                <a:gd name="T30" fmla="*/ 2632 w 3095"/>
                <a:gd name="T31" fmla="*/ 2566 h 3094"/>
                <a:gd name="T32" fmla="*/ 2848 w 3095"/>
                <a:gd name="T33" fmla="*/ 2271 h 3094"/>
                <a:gd name="T34" fmla="*/ 2987 w 3095"/>
                <a:gd name="T35" fmla="*/ 1927 h 3094"/>
                <a:gd name="T36" fmla="*/ 3035 w 3095"/>
                <a:gd name="T37" fmla="*/ 1545 h 3094"/>
                <a:gd name="T38" fmla="*/ 2987 w 3095"/>
                <a:gd name="T39" fmla="*/ 1166 h 3094"/>
                <a:gd name="T40" fmla="*/ 2848 w 3095"/>
                <a:gd name="T41" fmla="*/ 822 h 3094"/>
                <a:gd name="T42" fmla="*/ 2632 w 3095"/>
                <a:gd name="T43" fmla="*/ 527 h 3094"/>
                <a:gd name="T44" fmla="*/ 2351 w 3095"/>
                <a:gd name="T45" fmla="*/ 293 h 3094"/>
                <a:gd name="T46" fmla="*/ 2018 w 3095"/>
                <a:gd name="T47" fmla="*/ 134 h 3094"/>
                <a:gd name="T48" fmla="*/ 1645 w 3095"/>
                <a:gd name="T49" fmla="*/ 62 h 3094"/>
                <a:gd name="T50" fmla="*/ 1749 w 3095"/>
                <a:gd name="T51" fmla="*/ 13 h 3094"/>
                <a:gd name="T52" fmla="*/ 2128 w 3095"/>
                <a:gd name="T53" fmla="*/ 112 h 3094"/>
                <a:gd name="T54" fmla="*/ 2461 w 3095"/>
                <a:gd name="T55" fmla="*/ 299 h 3094"/>
                <a:gd name="T56" fmla="*/ 2738 w 3095"/>
                <a:gd name="T57" fmla="*/ 558 h 3094"/>
                <a:gd name="T58" fmla="*/ 2944 w 3095"/>
                <a:gd name="T59" fmla="*/ 879 h 3094"/>
                <a:gd name="T60" fmla="*/ 3065 w 3095"/>
                <a:gd name="T61" fmla="*/ 1247 h 3094"/>
                <a:gd name="T62" fmla="*/ 3091 w 3095"/>
                <a:gd name="T63" fmla="*/ 1648 h 3094"/>
                <a:gd name="T64" fmla="*/ 3016 w 3095"/>
                <a:gd name="T65" fmla="*/ 2035 h 3094"/>
                <a:gd name="T66" fmla="*/ 2850 w 3095"/>
                <a:gd name="T67" fmla="*/ 2381 h 3094"/>
                <a:gd name="T68" fmla="*/ 2607 w 3095"/>
                <a:gd name="T69" fmla="*/ 2673 h 3094"/>
                <a:gd name="T70" fmla="*/ 2301 w 3095"/>
                <a:gd name="T71" fmla="*/ 2898 h 3094"/>
                <a:gd name="T72" fmla="*/ 1943 w 3095"/>
                <a:gd name="T73" fmla="*/ 3042 h 3094"/>
                <a:gd name="T74" fmla="*/ 1548 w 3095"/>
                <a:gd name="T75" fmla="*/ 3094 h 3094"/>
                <a:gd name="T76" fmla="*/ 1152 w 3095"/>
                <a:gd name="T77" fmla="*/ 3042 h 3094"/>
                <a:gd name="T78" fmla="*/ 794 w 3095"/>
                <a:gd name="T79" fmla="*/ 2898 h 3094"/>
                <a:gd name="T80" fmla="*/ 488 w 3095"/>
                <a:gd name="T81" fmla="*/ 2673 h 3094"/>
                <a:gd name="T82" fmla="*/ 245 w 3095"/>
                <a:gd name="T83" fmla="*/ 2381 h 3094"/>
                <a:gd name="T84" fmla="*/ 79 w 3095"/>
                <a:gd name="T85" fmla="*/ 2035 h 3094"/>
                <a:gd name="T86" fmla="*/ 4 w 3095"/>
                <a:gd name="T87" fmla="*/ 1648 h 3094"/>
                <a:gd name="T88" fmla="*/ 30 w 3095"/>
                <a:gd name="T89" fmla="*/ 1247 h 3094"/>
                <a:gd name="T90" fmla="*/ 151 w 3095"/>
                <a:gd name="T91" fmla="*/ 879 h 3094"/>
                <a:gd name="T92" fmla="*/ 357 w 3095"/>
                <a:gd name="T93" fmla="*/ 558 h 3094"/>
                <a:gd name="T94" fmla="*/ 634 w 3095"/>
                <a:gd name="T95" fmla="*/ 299 h 3094"/>
                <a:gd name="T96" fmla="*/ 967 w 3095"/>
                <a:gd name="T97" fmla="*/ 112 h 3094"/>
                <a:gd name="T98" fmla="*/ 1346 w 3095"/>
                <a:gd name="T99" fmla="*/ 1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5" h="3094">
                  <a:moveTo>
                    <a:pt x="1548" y="59"/>
                  </a:moveTo>
                  <a:lnTo>
                    <a:pt x="1450" y="62"/>
                  </a:lnTo>
                  <a:lnTo>
                    <a:pt x="1354" y="71"/>
                  </a:lnTo>
                  <a:lnTo>
                    <a:pt x="1259" y="87"/>
                  </a:lnTo>
                  <a:lnTo>
                    <a:pt x="1167" y="107"/>
                  </a:lnTo>
                  <a:lnTo>
                    <a:pt x="1077" y="134"/>
                  </a:lnTo>
                  <a:lnTo>
                    <a:pt x="990" y="167"/>
                  </a:lnTo>
                  <a:lnTo>
                    <a:pt x="906" y="204"/>
                  </a:lnTo>
                  <a:lnTo>
                    <a:pt x="823" y="246"/>
                  </a:lnTo>
                  <a:lnTo>
                    <a:pt x="744" y="293"/>
                  </a:lnTo>
                  <a:lnTo>
                    <a:pt x="669" y="346"/>
                  </a:lnTo>
                  <a:lnTo>
                    <a:pt x="597" y="401"/>
                  </a:lnTo>
                  <a:lnTo>
                    <a:pt x="528" y="462"/>
                  </a:lnTo>
                  <a:lnTo>
                    <a:pt x="463" y="527"/>
                  </a:lnTo>
                  <a:lnTo>
                    <a:pt x="402" y="596"/>
                  </a:lnTo>
                  <a:lnTo>
                    <a:pt x="347" y="668"/>
                  </a:lnTo>
                  <a:lnTo>
                    <a:pt x="294" y="743"/>
                  </a:lnTo>
                  <a:lnTo>
                    <a:pt x="247" y="822"/>
                  </a:lnTo>
                  <a:lnTo>
                    <a:pt x="205" y="904"/>
                  </a:lnTo>
                  <a:lnTo>
                    <a:pt x="168" y="989"/>
                  </a:lnTo>
                  <a:lnTo>
                    <a:pt x="135" y="1076"/>
                  </a:lnTo>
                  <a:lnTo>
                    <a:pt x="108" y="1166"/>
                  </a:lnTo>
                  <a:lnTo>
                    <a:pt x="88" y="1258"/>
                  </a:lnTo>
                  <a:lnTo>
                    <a:pt x="72" y="1352"/>
                  </a:lnTo>
                  <a:lnTo>
                    <a:pt x="63" y="1449"/>
                  </a:lnTo>
                  <a:lnTo>
                    <a:pt x="60" y="1545"/>
                  </a:lnTo>
                  <a:lnTo>
                    <a:pt x="63" y="1644"/>
                  </a:lnTo>
                  <a:lnTo>
                    <a:pt x="72" y="1741"/>
                  </a:lnTo>
                  <a:lnTo>
                    <a:pt x="88" y="1835"/>
                  </a:lnTo>
                  <a:lnTo>
                    <a:pt x="108" y="1927"/>
                  </a:lnTo>
                  <a:lnTo>
                    <a:pt x="135" y="2017"/>
                  </a:lnTo>
                  <a:lnTo>
                    <a:pt x="168" y="2104"/>
                  </a:lnTo>
                  <a:lnTo>
                    <a:pt x="205" y="2189"/>
                  </a:lnTo>
                  <a:lnTo>
                    <a:pt x="247" y="2271"/>
                  </a:lnTo>
                  <a:lnTo>
                    <a:pt x="294" y="2350"/>
                  </a:lnTo>
                  <a:lnTo>
                    <a:pt x="347" y="2425"/>
                  </a:lnTo>
                  <a:lnTo>
                    <a:pt x="402" y="2497"/>
                  </a:lnTo>
                  <a:lnTo>
                    <a:pt x="463" y="2566"/>
                  </a:lnTo>
                  <a:lnTo>
                    <a:pt x="528" y="2631"/>
                  </a:lnTo>
                  <a:lnTo>
                    <a:pt x="597" y="2692"/>
                  </a:lnTo>
                  <a:lnTo>
                    <a:pt x="669" y="2747"/>
                  </a:lnTo>
                  <a:lnTo>
                    <a:pt x="744" y="2800"/>
                  </a:lnTo>
                  <a:lnTo>
                    <a:pt x="823" y="2847"/>
                  </a:lnTo>
                  <a:lnTo>
                    <a:pt x="906" y="2889"/>
                  </a:lnTo>
                  <a:lnTo>
                    <a:pt x="990" y="2926"/>
                  </a:lnTo>
                  <a:lnTo>
                    <a:pt x="1077" y="2959"/>
                  </a:lnTo>
                  <a:lnTo>
                    <a:pt x="1167" y="2986"/>
                  </a:lnTo>
                  <a:lnTo>
                    <a:pt x="1259" y="3006"/>
                  </a:lnTo>
                  <a:lnTo>
                    <a:pt x="1354" y="3022"/>
                  </a:lnTo>
                  <a:lnTo>
                    <a:pt x="1450" y="3031"/>
                  </a:lnTo>
                  <a:lnTo>
                    <a:pt x="1548" y="3034"/>
                  </a:lnTo>
                  <a:lnTo>
                    <a:pt x="1645" y="3031"/>
                  </a:lnTo>
                  <a:lnTo>
                    <a:pt x="1742" y="3022"/>
                  </a:lnTo>
                  <a:lnTo>
                    <a:pt x="1836" y="3006"/>
                  </a:lnTo>
                  <a:lnTo>
                    <a:pt x="1928" y="2986"/>
                  </a:lnTo>
                  <a:lnTo>
                    <a:pt x="2018" y="2959"/>
                  </a:lnTo>
                  <a:lnTo>
                    <a:pt x="2105" y="2926"/>
                  </a:lnTo>
                  <a:lnTo>
                    <a:pt x="2190" y="2889"/>
                  </a:lnTo>
                  <a:lnTo>
                    <a:pt x="2272" y="2847"/>
                  </a:lnTo>
                  <a:lnTo>
                    <a:pt x="2351" y="2800"/>
                  </a:lnTo>
                  <a:lnTo>
                    <a:pt x="2426" y="2747"/>
                  </a:lnTo>
                  <a:lnTo>
                    <a:pt x="2498" y="2692"/>
                  </a:lnTo>
                  <a:lnTo>
                    <a:pt x="2567" y="2631"/>
                  </a:lnTo>
                  <a:lnTo>
                    <a:pt x="2632" y="2566"/>
                  </a:lnTo>
                  <a:lnTo>
                    <a:pt x="2693" y="2497"/>
                  </a:lnTo>
                  <a:lnTo>
                    <a:pt x="2748" y="2425"/>
                  </a:lnTo>
                  <a:lnTo>
                    <a:pt x="2801" y="2350"/>
                  </a:lnTo>
                  <a:lnTo>
                    <a:pt x="2848" y="2271"/>
                  </a:lnTo>
                  <a:lnTo>
                    <a:pt x="2890" y="2189"/>
                  </a:lnTo>
                  <a:lnTo>
                    <a:pt x="2927" y="2104"/>
                  </a:lnTo>
                  <a:lnTo>
                    <a:pt x="2960" y="2017"/>
                  </a:lnTo>
                  <a:lnTo>
                    <a:pt x="2987" y="1927"/>
                  </a:lnTo>
                  <a:lnTo>
                    <a:pt x="3007" y="1835"/>
                  </a:lnTo>
                  <a:lnTo>
                    <a:pt x="3023" y="1741"/>
                  </a:lnTo>
                  <a:lnTo>
                    <a:pt x="3032" y="1644"/>
                  </a:lnTo>
                  <a:lnTo>
                    <a:pt x="3035" y="1545"/>
                  </a:lnTo>
                  <a:lnTo>
                    <a:pt x="3032" y="1449"/>
                  </a:lnTo>
                  <a:lnTo>
                    <a:pt x="3023" y="1352"/>
                  </a:lnTo>
                  <a:lnTo>
                    <a:pt x="3007" y="1258"/>
                  </a:lnTo>
                  <a:lnTo>
                    <a:pt x="2987" y="1166"/>
                  </a:lnTo>
                  <a:lnTo>
                    <a:pt x="2960" y="1076"/>
                  </a:lnTo>
                  <a:lnTo>
                    <a:pt x="2927" y="989"/>
                  </a:lnTo>
                  <a:lnTo>
                    <a:pt x="2890" y="904"/>
                  </a:lnTo>
                  <a:lnTo>
                    <a:pt x="2848" y="822"/>
                  </a:lnTo>
                  <a:lnTo>
                    <a:pt x="2801" y="743"/>
                  </a:lnTo>
                  <a:lnTo>
                    <a:pt x="2748" y="668"/>
                  </a:lnTo>
                  <a:lnTo>
                    <a:pt x="2693" y="596"/>
                  </a:lnTo>
                  <a:lnTo>
                    <a:pt x="2632" y="527"/>
                  </a:lnTo>
                  <a:lnTo>
                    <a:pt x="2567" y="462"/>
                  </a:lnTo>
                  <a:lnTo>
                    <a:pt x="2498" y="401"/>
                  </a:lnTo>
                  <a:lnTo>
                    <a:pt x="2426" y="346"/>
                  </a:lnTo>
                  <a:lnTo>
                    <a:pt x="2351" y="293"/>
                  </a:lnTo>
                  <a:lnTo>
                    <a:pt x="2272" y="246"/>
                  </a:lnTo>
                  <a:lnTo>
                    <a:pt x="2190" y="204"/>
                  </a:lnTo>
                  <a:lnTo>
                    <a:pt x="2105" y="167"/>
                  </a:lnTo>
                  <a:lnTo>
                    <a:pt x="2018" y="134"/>
                  </a:lnTo>
                  <a:lnTo>
                    <a:pt x="1928" y="107"/>
                  </a:lnTo>
                  <a:lnTo>
                    <a:pt x="1836" y="87"/>
                  </a:lnTo>
                  <a:lnTo>
                    <a:pt x="1742" y="71"/>
                  </a:lnTo>
                  <a:lnTo>
                    <a:pt x="1645" y="62"/>
                  </a:lnTo>
                  <a:lnTo>
                    <a:pt x="1548" y="59"/>
                  </a:lnTo>
                  <a:close/>
                  <a:moveTo>
                    <a:pt x="1548" y="0"/>
                  </a:moveTo>
                  <a:lnTo>
                    <a:pt x="1649" y="3"/>
                  </a:lnTo>
                  <a:lnTo>
                    <a:pt x="1749" y="13"/>
                  </a:lnTo>
                  <a:lnTo>
                    <a:pt x="1847" y="29"/>
                  </a:lnTo>
                  <a:lnTo>
                    <a:pt x="1943" y="51"/>
                  </a:lnTo>
                  <a:lnTo>
                    <a:pt x="2036" y="78"/>
                  </a:lnTo>
                  <a:lnTo>
                    <a:pt x="2128" y="112"/>
                  </a:lnTo>
                  <a:lnTo>
                    <a:pt x="2215" y="151"/>
                  </a:lnTo>
                  <a:lnTo>
                    <a:pt x="2301" y="195"/>
                  </a:lnTo>
                  <a:lnTo>
                    <a:pt x="2383" y="244"/>
                  </a:lnTo>
                  <a:lnTo>
                    <a:pt x="2461" y="299"/>
                  </a:lnTo>
                  <a:lnTo>
                    <a:pt x="2536" y="357"/>
                  </a:lnTo>
                  <a:lnTo>
                    <a:pt x="2607" y="420"/>
                  </a:lnTo>
                  <a:lnTo>
                    <a:pt x="2674" y="487"/>
                  </a:lnTo>
                  <a:lnTo>
                    <a:pt x="2738" y="558"/>
                  </a:lnTo>
                  <a:lnTo>
                    <a:pt x="2795" y="633"/>
                  </a:lnTo>
                  <a:lnTo>
                    <a:pt x="2850" y="711"/>
                  </a:lnTo>
                  <a:lnTo>
                    <a:pt x="2899" y="793"/>
                  </a:lnTo>
                  <a:lnTo>
                    <a:pt x="2944" y="879"/>
                  </a:lnTo>
                  <a:lnTo>
                    <a:pt x="2982" y="966"/>
                  </a:lnTo>
                  <a:lnTo>
                    <a:pt x="3016" y="1058"/>
                  </a:lnTo>
                  <a:lnTo>
                    <a:pt x="3043" y="1151"/>
                  </a:lnTo>
                  <a:lnTo>
                    <a:pt x="3065" y="1247"/>
                  </a:lnTo>
                  <a:lnTo>
                    <a:pt x="3081" y="1345"/>
                  </a:lnTo>
                  <a:lnTo>
                    <a:pt x="3091" y="1445"/>
                  </a:lnTo>
                  <a:lnTo>
                    <a:pt x="3095" y="1545"/>
                  </a:lnTo>
                  <a:lnTo>
                    <a:pt x="3091" y="1648"/>
                  </a:lnTo>
                  <a:lnTo>
                    <a:pt x="3081" y="1748"/>
                  </a:lnTo>
                  <a:lnTo>
                    <a:pt x="3065" y="1846"/>
                  </a:lnTo>
                  <a:lnTo>
                    <a:pt x="3043" y="1942"/>
                  </a:lnTo>
                  <a:lnTo>
                    <a:pt x="3016" y="2035"/>
                  </a:lnTo>
                  <a:lnTo>
                    <a:pt x="2982" y="2126"/>
                  </a:lnTo>
                  <a:lnTo>
                    <a:pt x="2944" y="2214"/>
                  </a:lnTo>
                  <a:lnTo>
                    <a:pt x="2899" y="2300"/>
                  </a:lnTo>
                  <a:lnTo>
                    <a:pt x="2850" y="2381"/>
                  </a:lnTo>
                  <a:lnTo>
                    <a:pt x="2795" y="2460"/>
                  </a:lnTo>
                  <a:lnTo>
                    <a:pt x="2738" y="2535"/>
                  </a:lnTo>
                  <a:lnTo>
                    <a:pt x="2674" y="2606"/>
                  </a:lnTo>
                  <a:lnTo>
                    <a:pt x="2607" y="2673"/>
                  </a:lnTo>
                  <a:lnTo>
                    <a:pt x="2536" y="2736"/>
                  </a:lnTo>
                  <a:lnTo>
                    <a:pt x="2461" y="2794"/>
                  </a:lnTo>
                  <a:lnTo>
                    <a:pt x="2383" y="2849"/>
                  </a:lnTo>
                  <a:lnTo>
                    <a:pt x="2301" y="2898"/>
                  </a:lnTo>
                  <a:lnTo>
                    <a:pt x="2215" y="2942"/>
                  </a:lnTo>
                  <a:lnTo>
                    <a:pt x="2128" y="2981"/>
                  </a:lnTo>
                  <a:lnTo>
                    <a:pt x="2036" y="3015"/>
                  </a:lnTo>
                  <a:lnTo>
                    <a:pt x="1943" y="3042"/>
                  </a:lnTo>
                  <a:lnTo>
                    <a:pt x="1847" y="3064"/>
                  </a:lnTo>
                  <a:lnTo>
                    <a:pt x="1749" y="3080"/>
                  </a:lnTo>
                  <a:lnTo>
                    <a:pt x="1649" y="3090"/>
                  </a:lnTo>
                  <a:lnTo>
                    <a:pt x="1548" y="3094"/>
                  </a:lnTo>
                  <a:lnTo>
                    <a:pt x="1446" y="3090"/>
                  </a:lnTo>
                  <a:lnTo>
                    <a:pt x="1346" y="3080"/>
                  </a:lnTo>
                  <a:lnTo>
                    <a:pt x="1248" y="3064"/>
                  </a:lnTo>
                  <a:lnTo>
                    <a:pt x="1152" y="3042"/>
                  </a:lnTo>
                  <a:lnTo>
                    <a:pt x="1059" y="3015"/>
                  </a:lnTo>
                  <a:lnTo>
                    <a:pt x="967" y="2981"/>
                  </a:lnTo>
                  <a:lnTo>
                    <a:pt x="880" y="2942"/>
                  </a:lnTo>
                  <a:lnTo>
                    <a:pt x="794" y="2898"/>
                  </a:lnTo>
                  <a:lnTo>
                    <a:pt x="712" y="2849"/>
                  </a:lnTo>
                  <a:lnTo>
                    <a:pt x="634" y="2794"/>
                  </a:lnTo>
                  <a:lnTo>
                    <a:pt x="559" y="2736"/>
                  </a:lnTo>
                  <a:lnTo>
                    <a:pt x="488" y="2673"/>
                  </a:lnTo>
                  <a:lnTo>
                    <a:pt x="421" y="2606"/>
                  </a:lnTo>
                  <a:lnTo>
                    <a:pt x="357" y="2535"/>
                  </a:lnTo>
                  <a:lnTo>
                    <a:pt x="300" y="2460"/>
                  </a:lnTo>
                  <a:lnTo>
                    <a:pt x="245" y="2381"/>
                  </a:lnTo>
                  <a:lnTo>
                    <a:pt x="196" y="2300"/>
                  </a:lnTo>
                  <a:lnTo>
                    <a:pt x="151" y="2214"/>
                  </a:lnTo>
                  <a:lnTo>
                    <a:pt x="113" y="2126"/>
                  </a:lnTo>
                  <a:lnTo>
                    <a:pt x="79" y="2035"/>
                  </a:lnTo>
                  <a:lnTo>
                    <a:pt x="52" y="1942"/>
                  </a:lnTo>
                  <a:lnTo>
                    <a:pt x="30" y="1846"/>
                  </a:lnTo>
                  <a:lnTo>
                    <a:pt x="14" y="1748"/>
                  </a:lnTo>
                  <a:lnTo>
                    <a:pt x="4" y="1648"/>
                  </a:lnTo>
                  <a:lnTo>
                    <a:pt x="0" y="1545"/>
                  </a:lnTo>
                  <a:lnTo>
                    <a:pt x="4" y="1445"/>
                  </a:lnTo>
                  <a:lnTo>
                    <a:pt x="14" y="1345"/>
                  </a:lnTo>
                  <a:lnTo>
                    <a:pt x="30" y="1247"/>
                  </a:lnTo>
                  <a:lnTo>
                    <a:pt x="52" y="1151"/>
                  </a:lnTo>
                  <a:lnTo>
                    <a:pt x="79" y="1058"/>
                  </a:lnTo>
                  <a:lnTo>
                    <a:pt x="113" y="966"/>
                  </a:lnTo>
                  <a:lnTo>
                    <a:pt x="151" y="879"/>
                  </a:lnTo>
                  <a:lnTo>
                    <a:pt x="196" y="793"/>
                  </a:lnTo>
                  <a:lnTo>
                    <a:pt x="245" y="711"/>
                  </a:lnTo>
                  <a:lnTo>
                    <a:pt x="300" y="633"/>
                  </a:lnTo>
                  <a:lnTo>
                    <a:pt x="357" y="558"/>
                  </a:lnTo>
                  <a:lnTo>
                    <a:pt x="421" y="487"/>
                  </a:lnTo>
                  <a:lnTo>
                    <a:pt x="488" y="420"/>
                  </a:lnTo>
                  <a:lnTo>
                    <a:pt x="559" y="357"/>
                  </a:lnTo>
                  <a:lnTo>
                    <a:pt x="634" y="299"/>
                  </a:lnTo>
                  <a:lnTo>
                    <a:pt x="712" y="244"/>
                  </a:lnTo>
                  <a:lnTo>
                    <a:pt x="794" y="195"/>
                  </a:lnTo>
                  <a:lnTo>
                    <a:pt x="880" y="151"/>
                  </a:lnTo>
                  <a:lnTo>
                    <a:pt x="967" y="112"/>
                  </a:lnTo>
                  <a:lnTo>
                    <a:pt x="1059" y="78"/>
                  </a:lnTo>
                  <a:lnTo>
                    <a:pt x="1152" y="51"/>
                  </a:lnTo>
                  <a:lnTo>
                    <a:pt x="1248" y="29"/>
                  </a:lnTo>
                  <a:lnTo>
                    <a:pt x="1346" y="13"/>
                  </a:lnTo>
                  <a:lnTo>
                    <a:pt x="1446" y="3"/>
                  </a:lnTo>
                  <a:lnTo>
                    <a:pt x="154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 name="Freeform 8"/>
            <p:cNvSpPr>
              <a:spLocks noEditPoints="1"/>
            </p:cNvSpPr>
            <p:nvPr/>
          </p:nvSpPr>
          <p:spPr bwMode="auto">
            <a:xfrm>
              <a:off x="383" y="1274"/>
              <a:ext cx="375" cy="375"/>
            </a:xfrm>
            <a:custGeom>
              <a:avLst/>
              <a:gdLst>
                <a:gd name="T0" fmla="*/ 1134 w 2621"/>
                <a:gd name="T1" fmla="*/ 70 h 2621"/>
                <a:gd name="T2" fmla="*/ 883 w 2621"/>
                <a:gd name="T3" fmla="*/ 133 h 2621"/>
                <a:gd name="T4" fmla="*/ 654 w 2621"/>
                <a:gd name="T5" fmla="*/ 244 h 2621"/>
                <a:gd name="T6" fmla="*/ 455 w 2621"/>
                <a:gd name="T7" fmla="*/ 396 h 2621"/>
                <a:gd name="T8" fmla="*/ 290 w 2621"/>
                <a:gd name="T9" fmla="*/ 584 h 2621"/>
                <a:gd name="T10" fmla="*/ 164 w 2621"/>
                <a:gd name="T11" fmla="*/ 803 h 2621"/>
                <a:gd name="T12" fmla="*/ 85 w 2621"/>
                <a:gd name="T13" fmla="*/ 1047 h 2621"/>
                <a:gd name="T14" fmla="*/ 57 w 2621"/>
                <a:gd name="T15" fmla="*/ 1309 h 2621"/>
                <a:gd name="T16" fmla="*/ 85 w 2621"/>
                <a:gd name="T17" fmla="*/ 1574 h 2621"/>
                <a:gd name="T18" fmla="*/ 164 w 2621"/>
                <a:gd name="T19" fmla="*/ 1818 h 2621"/>
                <a:gd name="T20" fmla="*/ 290 w 2621"/>
                <a:gd name="T21" fmla="*/ 2037 h 2621"/>
                <a:gd name="T22" fmla="*/ 455 w 2621"/>
                <a:gd name="T23" fmla="*/ 2225 h 2621"/>
                <a:gd name="T24" fmla="*/ 654 w 2621"/>
                <a:gd name="T25" fmla="*/ 2377 h 2621"/>
                <a:gd name="T26" fmla="*/ 883 w 2621"/>
                <a:gd name="T27" fmla="*/ 2488 h 2621"/>
                <a:gd name="T28" fmla="*/ 1134 w 2621"/>
                <a:gd name="T29" fmla="*/ 2551 h 2621"/>
                <a:gd name="T30" fmla="*/ 1400 w 2621"/>
                <a:gd name="T31" fmla="*/ 2560 h 2621"/>
                <a:gd name="T32" fmla="*/ 1657 w 2621"/>
                <a:gd name="T33" fmla="*/ 2515 h 2621"/>
                <a:gd name="T34" fmla="*/ 1894 w 2621"/>
                <a:gd name="T35" fmla="*/ 2420 h 2621"/>
                <a:gd name="T36" fmla="*/ 2104 w 2621"/>
                <a:gd name="T37" fmla="*/ 2281 h 2621"/>
                <a:gd name="T38" fmla="*/ 2281 w 2621"/>
                <a:gd name="T39" fmla="*/ 2104 h 2621"/>
                <a:gd name="T40" fmla="*/ 2420 w 2621"/>
                <a:gd name="T41" fmla="*/ 1894 h 2621"/>
                <a:gd name="T42" fmla="*/ 2514 w 2621"/>
                <a:gd name="T43" fmla="*/ 1657 h 2621"/>
                <a:gd name="T44" fmla="*/ 2560 w 2621"/>
                <a:gd name="T45" fmla="*/ 1400 h 2621"/>
                <a:gd name="T46" fmla="*/ 2551 w 2621"/>
                <a:gd name="T47" fmla="*/ 1134 h 2621"/>
                <a:gd name="T48" fmla="*/ 2488 w 2621"/>
                <a:gd name="T49" fmla="*/ 883 h 2621"/>
                <a:gd name="T50" fmla="*/ 2377 w 2621"/>
                <a:gd name="T51" fmla="*/ 654 h 2621"/>
                <a:gd name="T52" fmla="*/ 2225 w 2621"/>
                <a:gd name="T53" fmla="*/ 455 h 2621"/>
                <a:gd name="T54" fmla="*/ 2037 w 2621"/>
                <a:gd name="T55" fmla="*/ 290 h 2621"/>
                <a:gd name="T56" fmla="*/ 1818 w 2621"/>
                <a:gd name="T57" fmla="*/ 164 h 2621"/>
                <a:gd name="T58" fmla="*/ 1574 w 2621"/>
                <a:gd name="T59" fmla="*/ 85 h 2621"/>
                <a:gd name="T60" fmla="*/ 1311 w 2621"/>
                <a:gd name="T61" fmla="*/ 57 h 2621"/>
                <a:gd name="T62" fmla="*/ 1496 w 2621"/>
                <a:gd name="T63" fmla="*/ 12 h 2621"/>
                <a:gd name="T64" fmla="*/ 1758 w 2621"/>
                <a:gd name="T65" fmla="*/ 78 h 2621"/>
                <a:gd name="T66" fmla="*/ 1997 w 2621"/>
                <a:gd name="T67" fmla="*/ 193 h 2621"/>
                <a:gd name="T68" fmla="*/ 2206 w 2621"/>
                <a:gd name="T69" fmla="*/ 353 h 2621"/>
                <a:gd name="T70" fmla="*/ 2378 w 2621"/>
                <a:gd name="T71" fmla="*/ 550 h 2621"/>
                <a:gd name="T72" fmla="*/ 2509 w 2621"/>
                <a:gd name="T73" fmla="*/ 780 h 2621"/>
                <a:gd name="T74" fmla="*/ 2592 w 2621"/>
                <a:gd name="T75" fmla="*/ 1035 h 2621"/>
                <a:gd name="T76" fmla="*/ 2621 w 2621"/>
                <a:gd name="T77" fmla="*/ 1309 h 2621"/>
                <a:gd name="T78" fmla="*/ 2592 w 2621"/>
                <a:gd name="T79" fmla="*/ 1586 h 2621"/>
                <a:gd name="T80" fmla="*/ 2509 w 2621"/>
                <a:gd name="T81" fmla="*/ 1841 h 2621"/>
                <a:gd name="T82" fmla="*/ 2378 w 2621"/>
                <a:gd name="T83" fmla="*/ 2071 h 2621"/>
                <a:gd name="T84" fmla="*/ 2206 w 2621"/>
                <a:gd name="T85" fmla="*/ 2268 h 2621"/>
                <a:gd name="T86" fmla="*/ 1997 w 2621"/>
                <a:gd name="T87" fmla="*/ 2428 h 2621"/>
                <a:gd name="T88" fmla="*/ 1758 w 2621"/>
                <a:gd name="T89" fmla="*/ 2543 h 2621"/>
                <a:gd name="T90" fmla="*/ 1496 w 2621"/>
                <a:gd name="T91" fmla="*/ 2609 h 2621"/>
                <a:gd name="T92" fmla="*/ 1217 w 2621"/>
                <a:gd name="T93" fmla="*/ 2618 h 2621"/>
                <a:gd name="T94" fmla="*/ 947 w 2621"/>
                <a:gd name="T95" fmla="*/ 2571 h 2621"/>
                <a:gd name="T96" fmla="*/ 700 w 2621"/>
                <a:gd name="T97" fmla="*/ 2471 h 2621"/>
                <a:gd name="T98" fmla="*/ 481 w 2621"/>
                <a:gd name="T99" fmla="*/ 2326 h 2621"/>
                <a:gd name="T100" fmla="*/ 295 w 2621"/>
                <a:gd name="T101" fmla="*/ 2140 h 2621"/>
                <a:gd name="T102" fmla="*/ 150 w 2621"/>
                <a:gd name="T103" fmla="*/ 1921 h 2621"/>
                <a:gd name="T104" fmla="*/ 50 w 2621"/>
                <a:gd name="T105" fmla="*/ 1674 h 2621"/>
                <a:gd name="T106" fmla="*/ 3 w 2621"/>
                <a:gd name="T107" fmla="*/ 1404 h 2621"/>
                <a:gd name="T108" fmla="*/ 12 w 2621"/>
                <a:gd name="T109" fmla="*/ 1125 h 2621"/>
                <a:gd name="T110" fmla="*/ 78 w 2621"/>
                <a:gd name="T111" fmla="*/ 862 h 2621"/>
                <a:gd name="T112" fmla="*/ 193 w 2621"/>
                <a:gd name="T113" fmla="*/ 623 h 2621"/>
                <a:gd name="T114" fmla="*/ 353 w 2621"/>
                <a:gd name="T115" fmla="*/ 415 h 2621"/>
                <a:gd name="T116" fmla="*/ 550 w 2621"/>
                <a:gd name="T117" fmla="*/ 243 h 2621"/>
                <a:gd name="T118" fmla="*/ 780 w 2621"/>
                <a:gd name="T119" fmla="*/ 112 h 2621"/>
                <a:gd name="T120" fmla="*/ 1035 w 2621"/>
                <a:gd name="T121" fmla="*/ 29 h 2621"/>
                <a:gd name="T122" fmla="*/ 1311 w 2621"/>
                <a:gd name="T123" fmla="*/ 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1" h="2621">
                  <a:moveTo>
                    <a:pt x="1311" y="57"/>
                  </a:moveTo>
                  <a:lnTo>
                    <a:pt x="1221" y="61"/>
                  </a:lnTo>
                  <a:lnTo>
                    <a:pt x="1134" y="70"/>
                  </a:lnTo>
                  <a:lnTo>
                    <a:pt x="1047" y="85"/>
                  </a:lnTo>
                  <a:lnTo>
                    <a:pt x="964" y="107"/>
                  </a:lnTo>
                  <a:lnTo>
                    <a:pt x="883" y="133"/>
                  </a:lnTo>
                  <a:lnTo>
                    <a:pt x="803" y="164"/>
                  </a:lnTo>
                  <a:lnTo>
                    <a:pt x="727" y="201"/>
                  </a:lnTo>
                  <a:lnTo>
                    <a:pt x="654" y="244"/>
                  </a:lnTo>
                  <a:lnTo>
                    <a:pt x="584" y="290"/>
                  </a:lnTo>
                  <a:lnTo>
                    <a:pt x="517" y="340"/>
                  </a:lnTo>
                  <a:lnTo>
                    <a:pt x="455" y="396"/>
                  </a:lnTo>
                  <a:lnTo>
                    <a:pt x="396" y="455"/>
                  </a:lnTo>
                  <a:lnTo>
                    <a:pt x="340" y="517"/>
                  </a:lnTo>
                  <a:lnTo>
                    <a:pt x="290" y="584"/>
                  </a:lnTo>
                  <a:lnTo>
                    <a:pt x="244" y="654"/>
                  </a:lnTo>
                  <a:lnTo>
                    <a:pt x="201" y="727"/>
                  </a:lnTo>
                  <a:lnTo>
                    <a:pt x="164" y="803"/>
                  </a:lnTo>
                  <a:lnTo>
                    <a:pt x="133" y="883"/>
                  </a:lnTo>
                  <a:lnTo>
                    <a:pt x="107" y="964"/>
                  </a:lnTo>
                  <a:lnTo>
                    <a:pt x="85" y="1047"/>
                  </a:lnTo>
                  <a:lnTo>
                    <a:pt x="70" y="1134"/>
                  </a:lnTo>
                  <a:lnTo>
                    <a:pt x="61" y="1221"/>
                  </a:lnTo>
                  <a:lnTo>
                    <a:pt x="57" y="1309"/>
                  </a:lnTo>
                  <a:lnTo>
                    <a:pt x="61" y="1400"/>
                  </a:lnTo>
                  <a:lnTo>
                    <a:pt x="70" y="1487"/>
                  </a:lnTo>
                  <a:lnTo>
                    <a:pt x="85" y="1574"/>
                  </a:lnTo>
                  <a:lnTo>
                    <a:pt x="107" y="1657"/>
                  </a:lnTo>
                  <a:lnTo>
                    <a:pt x="133" y="1738"/>
                  </a:lnTo>
                  <a:lnTo>
                    <a:pt x="164" y="1818"/>
                  </a:lnTo>
                  <a:lnTo>
                    <a:pt x="201" y="1894"/>
                  </a:lnTo>
                  <a:lnTo>
                    <a:pt x="244" y="1967"/>
                  </a:lnTo>
                  <a:lnTo>
                    <a:pt x="290" y="2037"/>
                  </a:lnTo>
                  <a:lnTo>
                    <a:pt x="340" y="2104"/>
                  </a:lnTo>
                  <a:lnTo>
                    <a:pt x="396" y="2166"/>
                  </a:lnTo>
                  <a:lnTo>
                    <a:pt x="455" y="2225"/>
                  </a:lnTo>
                  <a:lnTo>
                    <a:pt x="517" y="2281"/>
                  </a:lnTo>
                  <a:lnTo>
                    <a:pt x="584" y="2331"/>
                  </a:lnTo>
                  <a:lnTo>
                    <a:pt x="654" y="2377"/>
                  </a:lnTo>
                  <a:lnTo>
                    <a:pt x="727" y="2420"/>
                  </a:lnTo>
                  <a:lnTo>
                    <a:pt x="803" y="2457"/>
                  </a:lnTo>
                  <a:lnTo>
                    <a:pt x="883" y="2488"/>
                  </a:lnTo>
                  <a:lnTo>
                    <a:pt x="964" y="2515"/>
                  </a:lnTo>
                  <a:lnTo>
                    <a:pt x="1047" y="2536"/>
                  </a:lnTo>
                  <a:lnTo>
                    <a:pt x="1134" y="2551"/>
                  </a:lnTo>
                  <a:lnTo>
                    <a:pt x="1221" y="2560"/>
                  </a:lnTo>
                  <a:lnTo>
                    <a:pt x="1311" y="2564"/>
                  </a:lnTo>
                  <a:lnTo>
                    <a:pt x="1400" y="2560"/>
                  </a:lnTo>
                  <a:lnTo>
                    <a:pt x="1487" y="2551"/>
                  </a:lnTo>
                  <a:lnTo>
                    <a:pt x="1574" y="2536"/>
                  </a:lnTo>
                  <a:lnTo>
                    <a:pt x="1657" y="2515"/>
                  </a:lnTo>
                  <a:lnTo>
                    <a:pt x="1738" y="2488"/>
                  </a:lnTo>
                  <a:lnTo>
                    <a:pt x="1818" y="2457"/>
                  </a:lnTo>
                  <a:lnTo>
                    <a:pt x="1894" y="2420"/>
                  </a:lnTo>
                  <a:lnTo>
                    <a:pt x="1967" y="2377"/>
                  </a:lnTo>
                  <a:lnTo>
                    <a:pt x="2037" y="2331"/>
                  </a:lnTo>
                  <a:lnTo>
                    <a:pt x="2104" y="2281"/>
                  </a:lnTo>
                  <a:lnTo>
                    <a:pt x="2166" y="2225"/>
                  </a:lnTo>
                  <a:lnTo>
                    <a:pt x="2225" y="2166"/>
                  </a:lnTo>
                  <a:lnTo>
                    <a:pt x="2281" y="2104"/>
                  </a:lnTo>
                  <a:lnTo>
                    <a:pt x="2331" y="2037"/>
                  </a:lnTo>
                  <a:lnTo>
                    <a:pt x="2377" y="1967"/>
                  </a:lnTo>
                  <a:lnTo>
                    <a:pt x="2420" y="1894"/>
                  </a:lnTo>
                  <a:lnTo>
                    <a:pt x="2457" y="1818"/>
                  </a:lnTo>
                  <a:lnTo>
                    <a:pt x="2488" y="1738"/>
                  </a:lnTo>
                  <a:lnTo>
                    <a:pt x="2514" y="1657"/>
                  </a:lnTo>
                  <a:lnTo>
                    <a:pt x="2536" y="1574"/>
                  </a:lnTo>
                  <a:lnTo>
                    <a:pt x="2551" y="1487"/>
                  </a:lnTo>
                  <a:lnTo>
                    <a:pt x="2560" y="1400"/>
                  </a:lnTo>
                  <a:lnTo>
                    <a:pt x="2564" y="1309"/>
                  </a:lnTo>
                  <a:lnTo>
                    <a:pt x="2560" y="1221"/>
                  </a:lnTo>
                  <a:lnTo>
                    <a:pt x="2551" y="1134"/>
                  </a:lnTo>
                  <a:lnTo>
                    <a:pt x="2536" y="1047"/>
                  </a:lnTo>
                  <a:lnTo>
                    <a:pt x="2514" y="964"/>
                  </a:lnTo>
                  <a:lnTo>
                    <a:pt x="2488" y="883"/>
                  </a:lnTo>
                  <a:lnTo>
                    <a:pt x="2457" y="803"/>
                  </a:lnTo>
                  <a:lnTo>
                    <a:pt x="2420" y="727"/>
                  </a:lnTo>
                  <a:lnTo>
                    <a:pt x="2377" y="654"/>
                  </a:lnTo>
                  <a:lnTo>
                    <a:pt x="2331" y="584"/>
                  </a:lnTo>
                  <a:lnTo>
                    <a:pt x="2281" y="517"/>
                  </a:lnTo>
                  <a:lnTo>
                    <a:pt x="2225" y="455"/>
                  </a:lnTo>
                  <a:lnTo>
                    <a:pt x="2166" y="396"/>
                  </a:lnTo>
                  <a:lnTo>
                    <a:pt x="2104" y="340"/>
                  </a:lnTo>
                  <a:lnTo>
                    <a:pt x="2037" y="290"/>
                  </a:lnTo>
                  <a:lnTo>
                    <a:pt x="1967" y="244"/>
                  </a:lnTo>
                  <a:lnTo>
                    <a:pt x="1894" y="201"/>
                  </a:lnTo>
                  <a:lnTo>
                    <a:pt x="1818" y="164"/>
                  </a:lnTo>
                  <a:lnTo>
                    <a:pt x="1738" y="133"/>
                  </a:lnTo>
                  <a:lnTo>
                    <a:pt x="1657" y="107"/>
                  </a:lnTo>
                  <a:lnTo>
                    <a:pt x="1574" y="85"/>
                  </a:lnTo>
                  <a:lnTo>
                    <a:pt x="1487" y="70"/>
                  </a:lnTo>
                  <a:lnTo>
                    <a:pt x="1400" y="61"/>
                  </a:lnTo>
                  <a:lnTo>
                    <a:pt x="1311" y="57"/>
                  </a:lnTo>
                  <a:close/>
                  <a:moveTo>
                    <a:pt x="1311" y="0"/>
                  </a:moveTo>
                  <a:lnTo>
                    <a:pt x="1404" y="3"/>
                  </a:lnTo>
                  <a:lnTo>
                    <a:pt x="1496" y="12"/>
                  </a:lnTo>
                  <a:lnTo>
                    <a:pt x="1586" y="29"/>
                  </a:lnTo>
                  <a:lnTo>
                    <a:pt x="1674" y="50"/>
                  </a:lnTo>
                  <a:lnTo>
                    <a:pt x="1758" y="78"/>
                  </a:lnTo>
                  <a:lnTo>
                    <a:pt x="1841" y="112"/>
                  </a:lnTo>
                  <a:lnTo>
                    <a:pt x="1921" y="150"/>
                  </a:lnTo>
                  <a:lnTo>
                    <a:pt x="1997" y="193"/>
                  </a:lnTo>
                  <a:lnTo>
                    <a:pt x="2071" y="243"/>
                  </a:lnTo>
                  <a:lnTo>
                    <a:pt x="2140" y="295"/>
                  </a:lnTo>
                  <a:lnTo>
                    <a:pt x="2206" y="353"/>
                  </a:lnTo>
                  <a:lnTo>
                    <a:pt x="2267" y="415"/>
                  </a:lnTo>
                  <a:lnTo>
                    <a:pt x="2326" y="481"/>
                  </a:lnTo>
                  <a:lnTo>
                    <a:pt x="2378" y="550"/>
                  </a:lnTo>
                  <a:lnTo>
                    <a:pt x="2427" y="623"/>
                  </a:lnTo>
                  <a:lnTo>
                    <a:pt x="2471" y="700"/>
                  </a:lnTo>
                  <a:lnTo>
                    <a:pt x="2509" y="780"/>
                  </a:lnTo>
                  <a:lnTo>
                    <a:pt x="2543" y="862"/>
                  </a:lnTo>
                  <a:lnTo>
                    <a:pt x="2571" y="947"/>
                  </a:lnTo>
                  <a:lnTo>
                    <a:pt x="2592" y="1035"/>
                  </a:lnTo>
                  <a:lnTo>
                    <a:pt x="2608" y="1125"/>
                  </a:lnTo>
                  <a:lnTo>
                    <a:pt x="2618" y="1217"/>
                  </a:lnTo>
                  <a:lnTo>
                    <a:pt x="2621" y="1309"/>
                  </a:lnTo>
                  <a:lnTo>
                    <a:pt x="2618" y="1404"/>
                  </a:lnTo>
                  <a:lnTo>
                    <a:pt x="2608" y="1496"/>
                  </a:lnTo>
                  <a:lnTo>
                    <a:pt x="2592" y="1586"/>
                  </a:lnTo>
                  <a:lnTo>
                    <a:pt x="2571" y="1674"/>
                  </a:lnTo>
                  <a:lnTo>
                    <a:pt x="2543" y="1759"/>
                  </a:lnTo>
                  <a:lnTo>
                    <a:pt x="2509" y="1841"/>
                  </a:lnTo>
                  <a:lnTo>
                    <a:pt x="2471" y="1921"/>
                  </a:lnTo>
                  <a:lnTo>
                    <a:pt x="2427" y="1998"/>
                  </a:lnTo>
                  <a:lnTo>
                    <a:pt x="2378" y="2071"/>
                  </a:lnTo>
                  <a:lnTo>
                    <a:pt x="2326" y="2140"/>
                  </a:lnTo>
                  <a:lnTo>
                    <a:pt x="2267" y="2206"/>
                  </a:lnTo>
                  <a:lnTo>
                    <a:pt x="2206" y="2268"/>
                  </a:lnTo>
                  <a:lnTo>
                    <a:pt x="2140" y="2326"/>
                  </a:lnTo>
                  <a:lnTo>
                    <a:pt x="2071" y="2378"/>
                  </a:lnTo>
                  <a:lnTo>
                    <a:pt x="1997" y="2428"/>
                  </a:lnTo>
                  <a:lnTo>
                    <a:pt x="1921" y="2471"/>
                  </a:lnTo>
                  <a:lnTo>
                    <a:pt x="1841" y="2510"/>
                  </a:lnTo>
                  <a:lnTo>
                    <a:pt x="1758" y="2543"/>
                  </a:lnTo>
                  <a:lnTo>
                    <a:pt x="1674" y="2571"/>
                  </a:lnTo>
                  <a:lnTo>
                    <a:pt x="1586" y="2592"/>
                  </a:lnTo>
                  <a:lnTo>
                    <a:pt x="1496" y="2609"/>
                  </a:lnTo>
                  <a:lnTo>
                    <a:pt x="1404" y="2618"/>
                  </a:lnTo>
                  <a:lnTo>
                    <a:pt x="1311" y="2621"/>
                  </a:lnTo>
                  <a:lnTo>
                    <a:pt x="1217" y="2618"/>
                  </a:lnTo>
                  <a:lnTo>
                    <a:pt x="1125" y="2609"/>
                  </a:lnTo>
                  <a:lnTo>
                    <a:pt x="1035" y="2592"/>
                  </a:lnTo>
                  <a:lnTo>
                    <a:pt x="947" y="2571"/>
                  </a:lnTo>
                  <a:lnTo>
                    <a:pt x="862" y="2543"/>
                  </a:lnTo>
                  <a:lnTo>
                    <a:pt x="780" y="2510"/>
                  </a:lnTo>
                  <a:lnTo>
                    <a:pt x="700" y="2471"/>
                  </a:lnTo>
                  <a:lnTo>
                    <a:pt x="623" y="2428"/>
                  </a:lnTo>
                  <a:lnTo>
                    <a:pt x="550" y="2378"/>
                  </a:lnTo>
                  <a:lnTo>
                    <a:pt x="481" y="2326"/>
                  </a:lnTo>
                  <a:lnTo>
                    <a:pt x="415" y="2268"/>
                  </a:lnTo>
                  <a:lnTo>
                    <a:pt x="353" y="2206"/>
                  </a:lnTo>
                  <a:lnTo>
                    <a:pt x="295" y="2140"/>
                  </a:lnTo>
                  <a:lnTo>
                    <a:pt x="243" y="2071"/>
                  </a:lnTo>
                  <a:lnTo>
                    <a:pt x="193" y="1998"/>
                  </a:lnTo>
                  <a:lnTo>
                    <a:pt x="150" y="1921"/>
                  </a:lnTo>
                  <a:lnTo>
                    <a:pt x="112" y="1841"/>
                  </a:lnTo>
                  <a:lnTo>
                    <a:pt x="78" y="1759"/>
                  </a:lnTo>
                  <a:lnTo>
                    <a:pt x="50" y="1674"/>
                  </a:lnTo>
                  <a:lnTo>
                    <a:pt x="29" y="1586"/>
                  </a:lnTo>
                  <a:lnTo>
                    <a:pt x="12" y="1496"/>
                  </a:lnTo>
                  <a:lnTo>
                    <a:pt x="3" y="1404"/>
                  </a:lnTo>
                  <a:lnTo>
                    <a:pt x="0" y="1309"/>
                  </a:lnTo>
                  <a:lnTo>
                    <a:pt x="3" y="1217"/>
                  </a:lnTo>
                  <a:lnTo>
                    <a:pt x="12" y="1125"/>
                  </a:lnTo>
                  <a:lnTo>
                    <a:pt x="29" y="1035"/>
                  </a:lnTo>
                  <a:lnTo>
                    <a:pt x="50" y="947"/>
                  </a:lnTo>
                  <a:lnTo>
                    <a:pt x="78" y="862"/>
                  </a:lnTo>
                  <a:lnTo>
                    <a:pt x="112" y="780"/>
                  </a:lnTo>
                  <a:lnTo>
                    <a:pt x="150" y="700"/>
                  </a:lnTo>
                  <a:lnTo>
                    <a:pt x="193" y="623"/>
                  </a:lnTo>
                  <a:lnTo>
                    <a:pt x="243" y="550"/>
                  </a:lnTo>
                  <a:lnTo>
                    <a:pt x="295" y="481"/>
                  </a:lnTo>
                  <a:lnTo>
                    <a:pt x="353" y="415"/>
                  </a:lnTo>
                  <a:lnTo>
                    <a:pt x="415" y="353"/>
                  </a:lnTo>
                  <a:lnTo>
                    <a:pt x="481" y="295"/>
                  </a:lnTo>
                  <a:lnTo>
                    <a:pt x="550" y="243"/>
                  </a:lnTo>
                  <a:lnTo>
                    <a:pt x="623" y="193"/>
                  </a:lnTo>
                  <a:lnTo>
                    <a:pt x="700" y="150"/>
                  </a:lnTo>
                  <a:lnTo>
                    <a:pt x="780" y="112"/>
                  </a:lnTo>
                  <a:lnTo>
                    <a:pt x="862" y="78"/>
                  </a:lnTo>
                  <a:lnTo>
                    <a:pt x="947" y="50"/>
                  </a:lnTo>
                  <a:lnTo>
                    <a:pt x="1035" y="29"/>
                  </a:lnTo>
                  <a:lnTo>
                    <a:pt x="1125" y="12"/>
                  </a:lnTo>
                  <a:lnTo>
                    <a:pt x="1217" y="3"/>
                  </a:lnTo>
                  <a:lnTo>
                    <a:pt x="13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7916548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6" grpId="0"/>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70807" y="5311123"/>
            <a:ext cx="4402494" cy="1448431"/>
          </a:xfrm>
        </p:spPr>
        <p:txBody>
          <a:bodyPr/>
          <a:lstStyle/>
          <a:p>
            <a:r>
              <a:rPr lang="en-US" dirty="0">
                <a:solidFill>
                  <a:schemeClr val="tx1">
                    <a:lumMod val="75000"/>
                    <a:lumOff val="25000"/>
                  </a:schemeClr>
                </a:solidFill>
              </a:rPr>
              <a:t>Matriarchs rule elephant society. Though grown males are solitary, related females live together with their young. These bonds are tight-mothers will do anything for their calves. And like a certain elder you may know, an elephant matriarch never forgets. That powerful memory leads her herd to food and water in times of drought; their survival depends on it</a:t>
            </a:r>
            <a:r>
              <a:rPr lang="en-US" dirty="0" smtClean="0">
                <a:solidFill>
                  <a:schemeClr val="tx1">
                    <a:lumMod val="75000"/>
                    <a:lumOff val="25000"/>
                  </a:schemeClr>
                </a:solidFill>
              </a:rPr>
              <a:t>.</a:t>
            </a:r>
            <a:endParaRPr lang="en-US" dirty="0">
              <a:solidFill>
                <a:schemeClr val="tx1">
                  <a:lumMod val="75000"/>
                  <a:lumOff val="25000"/>
                </a:schemeClr>
              </a:solidFill>
            </a:endParaRPr>
          </a:p>
        </p:txBody>
      </p:sp>
      <p:sp>
        <p:nvSpPr>
          <p:cNvPr id="6" name="Picture Placeholder 5"/>
          <p:cNvSpPr>
            <a:spLocks noGrp="1"/>
          </p:cNvSpPr>
          <p:nvPr>
            <p:ph type="pic" sz="quarter" idx="16"/>
          </p:nvPr>
        </p:nvSpPr>
        <p:spPr/>
      </p:sp>
      <p:sp>
        <p:nvSpPr>
          <p:cNvPr id="32" name="Text Placeholder 9"/>
          <p:cNvSpPr txBox="1">
            <a:spLocks/>
          </p:cNvSpPr>
          <p:nvPr/>
        </p:nvSpPr>
        <p:spPr>
          <a:xfrm>
            <a:off x="4580558" y="1721887"/>
            <a:ext cx="4584300" cy="1711897"/>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nSpc>
                <a:spcPct val="120000"/>
              </a:lnSpc>
              <a:buNone/>
            </a:pPr>
            <a:r>
              <a:rPr lang="en-US" sz="1000" i="1" dirty="0" smtClean="0">
                <a:solidFill>
                  <a:srgbClr val="FFFFFF"/>
                </a:solidFill>
                <a:latin typeface="Georgia"/>
                <a:cs typeface="Georgia"/>
              </a:rPr>
              <a:t>“African </a:t>
            </a:r>
            <a:r>
              <a:rPr lang="en-US" sz="1000" i="1" dirty="0">
                <a:solidFill>
                  <a:srgbClr val="FFFFFF"/>
                </a:solidFill>
                <a:latin typeface="Georgia"/>
                <a:cs typeface="Georgia"/>
              </a:rPr>
              <a:t>elephants are the largest land mammals on the planet, and the females of this species undergo the longest </a:t>
            </a:r>
            <a:r>
              <a:rPr lang="en-US" sz="1000" i="1" dirty="0" smtClean="0">
                <a:solidFill>
                  <a:srgbClr val="FFFFFF"/>
                </a:solidFill>
                <a:latin typeface="Georgia"/>
                <a:cs typeface="Georgia"/>
              </a:rPr>
              <a:t>pregnancy - 22 </a:t>
            </a:r>
            <a:r>
              <a:rPr lang="en-US" sz="1000" i="1" dirty="0">
                <a:solidFill>
                  <a:srgbClr val="FFFFFF"/>
                </a:solidFill>
                <a:latin typeface="Georgia"/>
                <a:cs typeface="Georgia"/>
              </a:rPr>
              <a:t>months</a:t>
            </a:r>
            <a:r>
              <a:rPr lang="en-US" sz="1000" i="1" dirty="0" smtClean="0">
                <a:solidFill>
                  <a:srgbClr val="FFFFFF"/>
                </a:solidFill>
                <a:latin typeface="Georgia"/>
                <a:cs typeface="Georgia"/>
              </a:rPr>
              <a:t>.”</a:t>
            </a:r>
          </a:p>
        </p:txBody>
      </p:sp>
      <p:sp>
        <p:nvSpPr>
          <p:cNvPr id="2" name="Picture Placeholder 1"/>
          <p:cNvSpPr>
            <a:spLocks noGrp="1"/>
          </p:cNvSpPr>
          <p:nvPr>
            <p:ph type="pic" sz="quarter" idx="10"/>
          </p:nvPr>
        </p:nvSpPr>
        <p:spPr/>
      </p:sp>
      <p:sp>
        <p:nvSpPr>
          <p:cNvPr id="4" name="Picture Placeholder 3"/>
          <p:cNvSpPr>
            <a:spLocks noGrp="1"/>
          </p:cNvSpPr>
          <p:nvPr>
            <p:ph type="pic" sz="quarter" idx="14"/>
          </p:nvPr>
        </p:nvSpPr>
        <p:spPr/>
      </p:sp>
      <p:sp>
        <p:nvSpPr>
          <p:cNvPr id="7" name="Picture Placeholder 6"/>
          <p:cNvSpPr>
            <a:spLocks noGrp="1"/>
          </p:cNvSpPr>
          <p:nvPr>
            <p:ph type="pic" sz="quarter" idx="18"/>
          </p:nvPr>
        </p:nvSpPr>
        <p:spPr/>
      </p:sp>
      <p:sp>
        <p:nvSpPr>
          <p:cNvPr id="8" name="Picture Placeholder 7"/>
          <p:cNvSpPr>
            <a:spLocks noGrp="1"/>
          </p:cNvSpPr>
          <p:nvPr>
            <p:ph type="pic" sz="quarter" idx="20"/>
          </p:nvPr>
        </p:nvSpPr>
        <p:spPr/>
      </p:sp>
      <p:sp>
        <p:nvSpPr>
          <p:cNvPr id="9" name="Picture Placeholder 8"/>
          <p:cNvSpPr>
            <a:spLocks noGrp="1"/>
          </p:cNvSpPr>
          <p:nvPr>
            <p:ph type="pic" sz="quarter" idx="12"/>
          </p:nvPr>
        </p:nvSpPr>
        <p:spPr/>
      </p:sp>
    </p:spTree>
    <p:extLst>
      <p:ext uri="{BB962C8B-B14F-4D97-AF65-F5344CB8AC3E}">
        <p14:creationId xmlns:p14="http://schemas.microsoft.com/office/powerpoint/2010/main" val="20185801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p:sp>
      <p:sp>
        <p:nvSpPr>
          <p:cNvPr id="32" name="Text Placeholder 9"/>
          <p:cNvSpPr txBox="1">
            <a:spLocks/>
          </p:cNvSpPr>
          <p:nvPr/>
        </p:nvSpPr>
        <p:spPr>
          <a:xfrm>
            <a:off x="2262086" y="-29179"/>
            <a:ext cx="2304002" cy="6942216"/>
          </a:xfrm>
          <a:prstGeom prst="rect">
            <a:avLst/>
          </a:prstGeom>
          <a:solidFill>
            <a:schemeClr val="accent6">
              <a:alpha val="80000"/>
            </a:schemeClr>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000" i="1" dirty="0" smtClean="0">
                <a:solidFill>
                  <a:srgbClr val="FFFFFF"/>
                </a:solidFill>
                <a:latin typeface="Georgia"/>
                <a:cs typeface="Georgia"/>
              </a:rPr>
              <a:t>“African </a:t>
            </a:r>
            <a:r>
              <a:rPr lang="en-US" sz="1000" i="1" dirty="0">
                <a:solidFill>
                  <a:srgbClr val="FFFFFF"/>
                </a:solidFill>
                <a:latin typeface="Georgia"/>
                <a:cs typeface="Georgia"/>
              </a:rPr>
              <a:t>elephants are the largest land mammals on the planet, and the females of this species undergo the longest </a:t>
            </a:r>
            <a:r>
              <a:rPr lang="en-US" sz="1000" i="1" dirty="0" smtClean="0">
                <a:solidFill>
                  <a:srgbClr val="FFFFFF"/>
                </a:solidFill>
                <a:latin typeface="Georgia"/>
                <a:cs typeface="Georgia"/>
              </a:rPr>
              <a:t>pregnancy - 22 </a:t>
            </a:r>
            <a:r>
              <a:rPr lang="en-US" sz="1000" i="1" dirty="0">
                <a:solidFill>
                  <a:srgbClr val="FFFFFF"/>
                </a:solidFill>
                <a:latin typeface="Georgia"/>
                <a:cs typeface="Georgia"/>
              </a:rPr>
              <a:t>months</a:t>
            </a:r>
            <a:r>
              <a:rPr lang="en-US" sz="1000" i="1" dirty="0" smtClean="0">
                <a:solidFill>
                  <a:srgbClr val="FFFFFF"/>
                </a:solidFill>
                <a:latin typeface="Georgia"/>
                <a:cs typeface="Georgia"/>
              </a:rPr>
              <a:t>.”</a:t>
            </a:r>
          </a:p>
        </p:txBody>
      </p:sp>
      <p:sp>
        <p:nvSpPr>
          <p:cNvPr id="2" name="Picture Placeholder 1"/>
          <p:cNvSpPr>
            <a:spLocks noGrp="1"/>
          </p:cNvSpPr>
          <p:nvPr>
            <p:ph type="pic" sz="quarter" idx="10"/>
          </p:nvPr>
        </p:nvSpPr>
        <p:spPr/>
      </p:sp>
      <p:sp>
        <p:nvSpPr>
          <p:cNvPr id="3" name="Picture Placeholder 2"/>
          <p:cNvSpPr>
            <a:spLocks noGrp="1"/>
          </p:cNvSpPr>
          <p:nvPr>
            <p:ph type="pic" sz="quarter" idx="12"/>
          </p:nvPr>
        </p:nvSpPr>
        <p:spPr/>
      </p:sp>
      <p:sp>
        <p:nvSpPr>
          <p:cNvPr id="4" name="Picture Placeholder 3"/>
          <p:cNvSpPr>
            <a:spLocks noGrp="1"/>
          </p:cNvSpPr>
          <p:nvPr>
            <p:ph type="pic" sz="quarter" idx="17"/>
          </p:nvPr>
        </p:nvSpPr>
        <p:spPr/>
      </p:sp>
    </p:spTree>
    <p:extLst>
      <p:ext uri="{BB962C8B-B14F-4D97-AF65-F5344CB8AC3E}">
        <p14:creationId xmlns:p14="http://schemas.microsoft.com/office/powerpoint/2010/main" val="30131825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9"/>
          <p:cNvSpPr txBox="1">
            <a:spLocks/>
          </p:cNvSpPr>
          <p:nvPr/>
        </p:nvSpPr>
        <p:spPr>
          <a:xfrm>
            <a:off x="483186" y="3998727"/>
            <a:ext cx="2140859" cy="2868275"/>
          </a:xfrm>
          <a:prstGeom prst="rect">
            <a:avLst/>
          </a:prstGeom>
          <a:solidFill>
            <a:schemeClr val="accent6">
              <a:alpha val="78000"/>
            </a:schemeClr>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000" i="1" dirty="0" smtClean="0">
                <a:solidFill>
                  <a:schemeClr val="bg1"/>
                </a:solidFill>
                <a:latin typeface="Georgia"/>
                <a:cs typeface="Georgia"/>
              </a:rPr>
              <a:t>“African </a:t>
            </a:r>
            <a:r>
              <a:rPr lang="en-US" sz="1000" i="1" dirty="0">
                <a:solidFill>
                  <a:schemeClr val="bg1"/>
                </a:solidFill>
                <a:latin typeface="Georgia"/>
                <a:cs typeface="Georgia"/>
              </a:rPr>
              <a:t>elephants are the largest land mammals on the planet, and the females of this species undergo the longest </a:t>
            </a:r>
            <a:r>
              <a:rPr lang="en-US" sz="1000" i="1" dirty="0" smtClean="0">
                <a:solidFill>
                  <a:schemeClr val="bg1"/>
                </a:solidFill>
                <a:latin typeface="Georgia"/>
                <a:cs typeface="Georgia"/>
              </a:rPr>
              <a:t>pregnancy - 22 </a:t>
            </a:r>
            <a:r>
              <a:rPr lang="en-US" sz="1000" i="1" dirty="0">
                <a:solidFill>
                  <a:schemeClr val="bg1"/>
                </a:solidFill>
                <a:latin typeface="Georgia"/>
                <a:cs typeface="Georgia"/>
              </a:rPr>
              <a:t>months</a:t>
            </a:r>
            <a:r>
              <a:rPr lang="en-US" sz="1000" i="1" dirty="0" smtClean="0">
                <a:solidFill>
                  <a:schemeClr val="bg1"/>
                </a:solidFill>
                <a:latin typeface="Georgia"/>
                <a:cs typeface="Georgia"/>
              </a:rPr>
              <a:t>.”</a:t>
            </a:r>
          </a:p>
        </p:txBody>
      </p:sp>
      <p:sp>
        <p:nvSpPr>
          <p:cNvPr id="2" name="Picture Placeholder 1"/>
          <p:cNvSpPr>
            <a:spLocks noGrp="1"/>
          </p:cNvSpPr>
          <p:nvPr>
            <p:ph type="pic" sz="quarter" idx="12"/>
          </p:nvPr>
        </p:nvSpPr>
        <p:spPr/>
      </p:sp>
      <p:sp>
        <p:nvSpPr>
          <p:cNvPr id="3" name="Picture Placeholder 2"/>
          <p:cNvSpPr>
            <a:spLocks noGrp="1"/>
          </p:cNvSpPr>
          <p:nvPr>
            <p:ph type="pic" sz="quarter" idx="15"/>
          </p:nvPr>
        </p:nvSpPr>
        <p:spPr/>
      </p:sp>
    </p:spTree>
    <p:extLst>
      <p:ext uri="{BB962C8B-B14F-4D97-AF65-F5344CB8AC3E}">
        <p14:creationId xmlns:p14="http://schemas.microsoft.com/office/powerpoint/2010/main" val="3914952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84" b="384"/>
          <a:stretch>
            <a:fillRect/>
          </a:stretch>
        </p:blipFill>
        <p:spPr/>
      </p:pic>
      <p:sp>
        <p:nvSpPr>
          <p:cNvPr id="12" name="Text Placeholder 9"/>
          <p:cNvSpPr txBox="1">
            <a:spLocks/>
          </p:cNvSpPr>
          <p:nvPr/>
        </p:nvSpPr>
        <p:spPr>
          <a:xfrm>
            <a:off x="0" y="4552722"/>
            <a:ext cx="4584300" cy="1711897"/>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nSpc>
                <a:spcPct val="120000"/>
              </a:lnSpc>
              <a:buNone/>
            </a:pPr>
            <a:r>
              <a:rPr lang="en-US" sz="1000" i="1" dirty="0" smtClean="0">
                <a:solidFill>
                  <a:srgbClr val="FFFFFF"/>
                </a:solidFill>
                <a:latin typeface="Georgia"/>
                <a:cs typeface="Georgia"/>
              </a:rPr>
              <a:t>“African </a:t>
            </a:r>
            <a:r>
              <a:rPr lang="en-US" sz="1000" i="1" dirty="0">
                <a:solidFill>
                  <a:srgbClr val="FFFFFF"/>
                </a:solidFill>
                <a:latin typeface="Georgia"/>
                <a:cs typeface="Georgia"/>
              </a:rPr>
              <a:t>elephants are the largest land mammals on the planet, and the females of this species undergo the longest </a:t>
            </a:r>
            <a:r>
              <a:rPr lang="en-US" sz="1000" i="1" dirty="0" smtClean="0">
                <a:solidFill>
                  <a:srgbClr val="FFFFFF"/>
                </a:solidFill>
                <a:latin typeface="Georgia"/>
                <a:cs typeface="Georgia"/>
              </a:rPr>
              <a:t>pregnancy - 22 </a:t>
            </a:r>
            <a:r>
              <a:rPr lang="en-US" sz="1000" i="1" dirty="0">
                <a:solidFill>
                  <a:srgbClr val="FFFFFF"/>
                </a:solidFill>
                <a:latin typeface="Georgia"/>
                <a:cs typeface="Georgia"/>
              </a:rPr>
              <a:t>months</a:t>
            </a:r>
            <a:r>
              <a:rPr lang="en-US" sz="1000" i="1" dirty="0" smtClean="0">
                <a:solidFill>
                  <a:srgbClr val="FFFFFF"/>
                </a:solidFill>
                <a:latin typeface="Georgia"/>
                <a:cs typeface="Georgia"/>
              </a:rPr>
              <a:t>.”</a:t>
            </a:r>
          </a:p>
        </p:txBody>
      </p:sp>
    </p:spTree>
    <p:extLst>
      <p:ext uri="{BB962C8B-B14F-4D97-AF65-F5344CB8AC3E}">
        <p14:creationId xmlns:p14="http://schemas.microsoft.com/office/powerpoint/2010/main" val="17038663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4" b="364"/>
          <a:stretch>
            <a:fillRect/>
          </a:stretch>
        </p:blipFill>
        <p:spPr/>
      </p:pic>
      <p:sp>
        <p:nvSpPr>
          <p:cNvPr id="12" name="Text Placeholder 9"/>
          <p:cNvSpPr txBox="1">
            <a:spLocks/>
          </p:cNvSpPr>
          <p:nvPr/>
        </p:nvSpPr>
        <p:spPr>
          <a:xfrm>
            <a:off x="6491112" y="518195"/>
            <a:ext cx="2194848" cy="2868275"/>
          </a:xfrm>
          <a:prstGeom prst="rect">
            <a:avLst/>
          </a:prstGeom>
          <a:solidFill>
            <a:schemeClr val="accent6">
              <a:alpha val="91000"/>
            </a:schemeClr>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000" i="1" dirty="0" smtClean="0">
                <a:solidFill>
                  <a:srgbClr val="FFFFFF"/>
                </a:solidFill>
                <a:latin typeface="Georgia"/>
                <a:cs typeface="Georgia"/>
              </a:rPr>
              <a:t>“African </a:t>
            </a:r>
            <a:r>
              <a:rPr lang="en-US" sz="1000" i="1" dirty="0">
                <a:solidFill>
                  <a:srgbClr val="FFFFFF"/>
                </a:solidFill>
                <a:latin typeface="Georgia"/>
                <a:cs typeface="Georgia"/>
              </a:rPr>
              <a:t>elephants are the largest land mammals on the planet, and the females of this species undergo the longest </a:t>
            </a:r>
            <a:r>
              <a:rPr lang="en-US" sz="1000" i="1" dirty="0" smtClean="0">
                <a:solidFill>
                  <a:srgbClr val="FFFFFF"/>
                </a:solidFill>
                <a:latin typeface="Georgia"/>
                <a:cs typeface="Georgia"/>
              </a:rPr>
              <a:t>pregnancy - 22 </a:t>
            </a:r>
            <a:r>
              <a:rPr lang="en-US" sz="1000" i="1" dirty="0">
                <a:solidFill>
                  <a:srgbClr val="FFFFFF"/>
                </a:solidFill>
                <a:latin typeface="Georgia"/>
                <a:cs typeface="Georgia"/>
              </a:rPr>
              <a:t>months</a:t>
            </a:r>
            <a:r>
              <a:rPr lang="en-US" sz="1000" i="1" dirty="0" smtClean="0">
                <a:solidFill>
                  <a:srgbClr val="FFFFFF"/>
                </a:solidFill>
                <a:latin typeface="Georgia"/>
                <a:cs typeface="Georgia"/>
              </a:rPr>
              <a:t>.”</a:t>
            </a:r>
          </a:p>
        </p:txBody>
      </p:sp>
    </p:spTree>
    <p:extLst>
      <p:ext uri="{BB962C8B-B14F-4D97-AF65-F5344CB8AC3E}">
        <p14:creationId xmlns:p14="http://schemas.microsoft.com/office/powerpoint/2010/main" val="31672704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t="2873" b="2873"/>
          <a:stretch>
            <a:fillRect/>
          </a:stretch>
        </p:blipFill>
        <p:spPr/>
      </p:pic>
      <p:sp>
        <p:nvSpPr>
          <p:cNvPr id="12" name="Text Placeholder 9"/>
          <p:cNvSpPr txBox="1">
            <a:spLocks/>
          </p:cNvSpPr>
          <p:nvPr/>
        </p:nvSpPr>
        <p:spPr>
          <a:xfrm>
            <a:off x="317374" y="3998727"/>
            <a:ext cx="2140859" cy="2868275"/>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000" i="1" dirty="0" smtClean="0">
                <a:solidFill>
                  <a:srgbClr val="FFFFFF"/>
                </a:solidFill>
                <a:latin typeface="Georgia"/>
                <a:cs typeface="Georgia"/>
              </a:rPr>
              <a:t>“African </a:t>
            </a:r>
            <a:r>
              <a:rPr lang="en-US" sz="1000" i="1" dirty="0">
                <a:solidFill>
                  <a:srgbClr val="FFFFFF"/>
                </a:solidFill>
                <a:latin typeface="Georgia"/>
                <a:cs typeface="Georgia"/>
              </a:rPr>
              <a:t>elephants are the largest land mammals on the planet, and the females of this species undergo the longest </a:t>
            </a:r>
            <a:r>
              <a:rPr lang="en-US" sz="1000" i="1" dirty="0" smtClean="0">
                <a:solidFill>
                  <a:srgbClr val="FFFFFF"/>
                </a:solidFill>
                <a:latin typeface="Georgia"/>
                <a:cs typeface="Georgia"/>
              </a:rPr>
              <a:t>pregnancy - 22 </a:t>
            </a:r>
            <a:r>
              <a:rPr lang="en-US" sz="1000" i="1" dirty="0">
                <a:solidFill>
                  <a:srgbClr val="FFFFFF"/>
                </a:solidFill>
                <a:latin typeface="Georgia"/>
                <a:cs typeface="Georgia"/>
              </a:rPr>
              <a:t>months</a:t>
            </a:r>
            <a:r>
              <a:rPr lang="en-US" sz="1000" i="1" dirty="0" smtClean="0">
                <a:solidFill>
                  <a:srgbClr val="FFFFFF"/>
                </a:solidFill>
                <a:latin typeface="Georgia"/>
                <a:cs typeface="Georgia"/>
              </a:rPr>
              <a:t>.”</a:t>
            </a:r>
          </a:p>
        </p:txBody>
      </p:sp>
    </p:spTree>
    <p:extLst>
      <p:ext uri="{BB962C8B-B14F-4D97-AF65-F5344CB8AC3E}">
        <p14:creationId xmlns:p14="http://schemas.microsoft.com/office/powerpoint/2010/main" val="23086221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l="5556" r="5556"/>
          <a:stretch>
            <a:fillRect/>
          </a:stretch>
        </p:blipFill>
        <p:spPr/>
      </p:pic>
      <p:sp>
        <p:nvSpPr>
          <p:cNvPr id="8" name="Rectangle 7"/>
          <p:cNvSpPr/>
          <p:nvPr/>
        </p:nvSpPr>
        <p:spPr>
          <a:xfrm>
            <a:off x="0" y="0"/>
            <a:ext cx="2779060" cy="6858000"/>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1678395" y="5299549"/>
            <a:ext cx="3618253" cy="1015663"/>
          </a:xfrm>
          <a:prstGeom prst="rect">
            <a:avLst/>
          </a:prstGeom>
          <a:solidFill>
            <a:schemeClr val="bg1"/>
          </a:solidFill>
        </p:spPr>
        <p:txBody>
          <a:bodyPr wrap="square" rtlCol="0" anchor="b">
            <a:spAutoFit/>
          </a:bodyPr>
          <a:lstStyle/>
          <a:p>
            <a:endParaRPr lang="en-US" sz="1200" i="1" dirty="0" smtClean="0">
              <a:solidFill>
                <a:schemeClr val="tx1">
                  <a:lumMod val="75000"/>
                  <a:lumOff val="25000"/>
                </a:schemeClr>
              </a:solidFill>
              <a:latin typeface="Georgia"/>
              <a:cs typeface="Georgia"/>
            </a:endParaRPr>
          </a:p>
          <a:p>
            <a:r>
              <a:rPr lang="en-US" sz="1200" i="1" dirty="0" smtClean="0">
                <a:solidFill>
                  <a:schemeClr val="tx1">
                    <a:lumMod val="75000"/>
                    <a:lumOff val="25000"/>
                  </a:schemeClr>
                </a:solidFill>
                <a:latin typeface="Georgia"/>
                <a:cs typeface="Georgia"/>
              </a:rPr>
              <a:t>“</a:t>
            </a:r>
            <a:r>
              <a:rPr lang="en-US" sz="1200" i="1" dirty="0">
                <a:solidFill>
                  <a:schemeClr val="tx1">
                    <a:lumMod val="75000"/>
                    <a:lumOff val="25000"/>
                  </a:schemeClr>
                </a:solidFill>
                <a:latin typeface="Georgia"/>
                <a:cs typeface="Georgia"/>
              </a:rPr>
              <a:t>African elephants are the largest land mammals on the planet, and the females of this species undergo the longest pregnancy - 22 months.”</a:t>
            </a:r>
          </a:p>
          <a:p>
            <a:endParaRPr lang="en-US" sz="1200" dirty="0">
              <a:solidFill>
                <a:schemeClr val="tx1">
                  <a:lumMod val="75000"/>
                  <a:lumOff val="25000"/>
                </a:schemeClr>
              </a:solidFill>
            </a:endParaRPr>
          </a:p>
        </p:txBody>
      </p:sp>
      <p:sp>
        <p:nvSpPr>
          <p:cNvPr id="9" name="Text Placeholder 5"/>
          <p:cNvSpPr txBox="1">
            <a:spLocks/>
          </p:cNvSpPr>
          <p:nvPr/>
        </p:nvSpPr>
        <p:spPr>
          <a:xfrm>
            <a:off x="296801" y="503459"/>
            <a:ext cx="2173575" cy="251494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2500" b="1" dirty="0">
                <a:solidFill>
                  <a:schemeClr val="bg1"/>
                </a:solidFill>
              </a:rPr>
              <a:t>Save the elephants </a:t>
            </a:r>
            <a:r>
              <a:rPr lang="en-US" sz="2500" dirty="0">
                <a:solidFill>
                  <a:schemeClr val="bg1"/>
                </a:solidFill>
              </a:rPr>
              <a:t>for a better world.</a:t>
            </a:r>
          </a:p>
        </p:txBody>
      </p:sp>
    </p:spTree>
    <p:extLst>
      <p:ext uri="{BB962C8B-B14F-4D97-AF65-F5344CB8AC3E}">
        <p14:creationId xmlns:p14="http://schemas.microsoft.com/office/powerpoint/2010/main" val="4292330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dirty="0" smtClean="0">
                <a:solidFill>
                  <a:srgbClr val="FFFFFF"/>
                </a:solidFill>
                <a:latin typeface="Open Sans"/>
                <a:cs typeface="Open Sans"/>
              </a:rPr>
              <a:t>CREATIVE</a:t>
            </a:r>
            <a:r>
              <a:rPr lang="en-US" sz="3000" b="1" dirty="0" smtClean="0">
                <a:solidFill>
                  <a:srgbClr val="FFFFFF"/>
                </a:solidFill>
                <a:latin typeface="Open Sans"/>
                <a:cs typeface="Open Sans"/>
              </a:rPr>
              <a:t> DIAGRAM</a:t>
            </a:r>
            <a:endParaRPr lang="en-US" sz="3000"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4</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
        <p:nvSpPr>
          <p:cNvPr id="2" name="Picture Placeholder 1"/>
          <p:cNvSpPr>
            <a:spLocks noGrp="1"/>
          </p:cNvSpPr>
          <p:nvPr>
            <p:ph type="pic" sz="quarter" idx="10"/>
          </p:nvPr>
        </p:nvSpPr>
        <p:spPr/>
      </p:sp>
    </p:spTree>
    <p:extLst>
      <p:ext uri="{BB962C8B-B14F-4D97-AF65-F5344CB8AC3E}">
        <p14:creationId xmlns:p14="http://schemas.microsoft.com/office/powerpoint/2010/main" val="41704278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SMART </a:t>
            </a:r>
            <a:r>
              <a:rPr lang="en-US" dirty="0" smtClean="0">
                <a:solidFill>
                  <a:schemeClr val="bg1"/>
                </a:solidFill>
              </a:rPr>
              <a:t>DIAGRAM</a:t>
            </a:r>
            <a:endParaRPr lang="en-US" dirty="0">
              <a:solidFill>
                <a:schemeClr val="bg1"/>
              </a:solidFill>
            </a:endParaRPr>
          </a:p>
        </p:txBody>
      </p:sp>
      <p:graphicFrame>
        <p:nvGraphicFramePr>
          <p:cNvPr id="24" name="Content Placeholder 11"/>
          <p:cNvGraphicFramePr>
            <a:graphicFrameLocks/>
          </p:cNvGraphicFramePr>
          <p:nvPr>
            <p:extLst>
              <p:ext uri="{D42A27DB-BD31-4B8C-83A1-F6EECF244321}">
                <p14:modId xmlns:p14="http://schemas.microsoft.com/office/powerpoint/2010/main" val="2514181768"/>
              </p:ext>
            </p:extLst>
          </p:nvPr>
        </p:nvGraphicFramePr>
        <p:xfrm>
          <a:off x="4284494" y="1002197"/>
          <a:ext cx="3012126" cy="4782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p:cNvGrpSpPr/>
          <p:nvPr/>
        </p:nvGrpSpPr>
        <p:grpSpPr>
          <a:xfrm>
            <a:off x="3095146" y="1229774"/>
            <a:ext cx="1473609" cy="1322974"/>
            <a:chOff x="6626489" y="2186492"/>
            <a:chExt cx="1473609" cy="992230"/>
          </a:xfrm>
        </p:grpSpPr>
        <p:sp>
          <p:nvSpPr>
            <p:cNvPr id="16" name="TextBox 15"/>
            <p:cNvSpPr txBox="1"/>
            <p:nvPr/>
          </p:nvSpPr>
          <p:spPr>
            <a:xfrm>
              <a:off x="7264337" y="2186492"/>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80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17" name="Text Placeholder 1"/>
            <p:cNvSpPr txBox="1">
              <a:spLocks/>
            </p:cNvSpPr>
            <p:nvPr/>
          </p:nvSpPr>
          <p:spPr>
            <a:xfrm>
              <a:off x="6626489" y="2631012"/>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35" name="Group 34"/>
          <p:cNvGrpSpPr/>
          <p:nvPr/>
        </p:nvGrpSpPr>
        <p:grpSpPr>
          <a:xfrm>
            <a:off x="6996690" y="1189931"/>
            <a:ext cx="1467493" cy="1315156"/>
            <a:chOff x="6605978" y="2186492"/>
            <a:chExt cx="1467493" cy="986367"/>
          </a:xfrm>
        </p:grpSpPr>
        <p:sp>
          <p:nvSpPr>
            <p:cNvPr id="36" name="TextBox 35"/>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7" name="Text Placeholder 1"/>
            <p:cNvSpPr txBox="1">
              <a:spLocks/>
            </p:cNvSpPr>
            <p:nvPr/>
          </p:nvSpPr>
          <p:spPr>
            <a:xfrm>
              <a:off x="6622275" y="2625149"/>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l"/>
              <a:endParaRPr lang="en-US" dirty="0">
                <a:solidFill>
                  <a:srgbClr val="474747"/>
                </a:solidFill>
              </a:endParaRPr>
            </a:p>
          </p:txBody>
        </p:sp>
      </p:grpSp>
      <p:grpSp>
        <p:nvGrpSpPr>
          <p:cNvPr id="38" name="Group 37"/>
          <p:cNvGrpSpPr/>
          <p:nvPr/>
        </p:nvGrpSpPr>
        <p:grpSpPr>
          <a:xfrm>
            <a:off x="3110654" y="4416219"/>
            <a:ext cx="1477100" cy="1325060"/>
            <a:chOff x="6607115" y="2186492"/>
            <a:chExt cx="1477100" cy="993795"/>
          </a:xfrm>
        </p:grpSpPr>
        <p:sp>
          <p:nvSpPr>
            <p:cNvPr id="39" name="TextBox 38"/>
            <p:cNvSpPr txBox="1"/>
            <p:nvPr/>
          </p:nvSpPr>
          <p:spPr>
            <a:xfrm>
              <a:off x="7248454"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35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0" name="Text Placeholder 1"/>
            <p:cNvSpPr txBox="1">
              <a:spLocks/>
            </p:cNvSpPr>
            <p:nvPr/>
          </p:nvSpPr>
          <p:spPr>
            <a:xfrm>
              <a:off x="6607115" y="263257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41" name="Group 40"/>
          <p:cNvGrpSpPr/>
          <p:nvPr/>
        </p:nvGrpSpPr>
        <p:grpSpPr>
          <a:xfrm>
            <a:off x="6910280" y="4429308"/>
            <a:ext cx="1474746" cy="1315099"/>
            <a:chOff x="6605978" y="2186492"/>
            <a:chExt cx="1474746" cy="986324"/>
          </a:xfrm>
        </p:grpSpPr>
        <p:sp>
          <p:nvSpPr>
            <p:cNvPr id="42" name="TextBox 41"/>
            <p:cNvSpPr txBox="1"/>
            <p:nvPr/>
          </p:nvSpPr>
          <p:spPr>
            <a:xfrm>
              <a:off x="6605978" y="2186492"/>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25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3" name="Text Placeholder 1"/>
            <p:cNvSpPr txBox="1">
              <a:spLocks/>
            </p:cNvSpPr>
            <p:nvPr/>
          </p:nvSpPr>
          <p:spPr>
            <a:xfrm>
              <a:off x="6629528" y="2625106"/>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l"/>
              <a:endParaRPr lang="en-US" dirty="0">
                <a:solidFill>
                  <a:srgbClr val="474747"/>
                </a:solidFill>
              </a:endParaRPr>
            </a:p>
          </p:txBody>
        </p:sp>
      </p:grpSp>
    </p:spTree>
    <p:extLst>
      <p:ext uri="{BB962C8B-B14F-4D97-AF65-F5344CB8AC3E}">
        <p14:creationId xmlns:p14="http://schemas.microsoft.com/office/powerpoint/2010/main" val="10009201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graphicEl>
                                              <a:dgm id="{A40708B6-3A63-46F7-A676-380954E6FB98}"/>
                                            </p:graphicEl>
                                          </p:spTgt>
                                        </p:tgtEl>
                                        <p:attrNameLst>
                                          <p:attrName>style.visibility</p:attrName>
                                        </p:attrNameLst>
                                      </p:cBhvr>
                                      <p:to>
                                        <p:strVal val="visible"/>
                                      </p:to>
                                    </p:set>
                                    <p:animEffect transition="in" filter="fade">
                                      <p:cBhvr>
                                        <p:cTn id="7" dur="500"/>
                                        <p:tgtEl>
                                          <p:spTgt spid="24">
                                            <p:graphicEl>
                                              <a:dgm id="{A40708B6-3A63-46F7-A676-380954E6FB98}"/>
                                            </p:graphicEl>
                                          </p:spTgt>
                                        </p:tgtEl>
                                      </p:cBhvr>
                                    </p:animEffect>
                                    <p:anim calcmode="lin" valueType="num">
                                      <p:cBhvr>
                                        <p:cTn id="8" dur="500" fill="hold"/>
                                        <p:tgtEl>
                                          <p:spTgt spid="24">
                                            <p:graphicEl>
                                              <a:dgm id="{A40708B6-3A63-46F7-A676-380954E6FB98}"/>
                                            </p:graphicEl>
                                          </p:spTgt>
                                        </p:tgtEl>
                                        <p:attrNameLst>
                                          <p:attrName>ppt_x</p:attrName>
                                        </p:attrNameLst>
                                      </p:cBhvr>
                                      <p:tavLst>
                                        <p:tav tm="0">
                                          <p:val>
                                            <p:strVal val="#ppt_x"/>
                                          </p:val>
                                        </p:tav>
                                        <p:tav tm="100000">
                                          <p:val>
                                            <p:strVal val="#ppt_x"/>
                                          </p:val>
                                        </p:tav>
                                      </p:tavLst>
                                    </p:anim>
                                    <p:anim calcmode="lin" valueType="num">
                                      <p:cBhvr>
                                        <p:cTn id="9" dur="500" fill="hold"/>
                                        <p:tgtEl>
                                          <p:spTgt spid="24">
                                            <p:graphicEl>
                                              <a:dgm id="{A40708B6-3A63-46F7-A676-380954E6FB98}"/>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4">
                                            <p:graphicEl>
                                              <a:dgm id="{3F5C7675-C226-4F21-8FB7-B579F8327E40}"/>
                                            </p:graphicEl>
                                          </p:spTgt>
                                        </p:tgtEl>
                                        <p:attrNameLst>
                                          <p:attrName>style.visibility</p:attrName>
                                        </p:attrNameLst>
                                      </p:cBhvr>
                                      <p:to>
                                        <p:strVal val="visible"/>
                                      </p:to>
                                    </p:set>
                                    <p:animEffect transition="in" filter="fade">
                                      <p:cBhvr>
                                        <p:cTn id="13" dur="500"/>
                                        <p:tgtEl>
                                          <p:spTgt spid="24">
                                            <p:graphicEl>
                                              <a:dgm id="{3F5C7675-C226-4F21-8FB7-B579F8327E40}"/>
                                            </p:graphicEl>
                                          </p:spTgt>
                                        </p:tgtEl>
                                      </p:cBhvr>
                                    </p:animEffect>
                                    <p:anim calcmode="lin" valueType="num">
                                      <p:cBhvr>
                                        <p:cTn id="14" dur="500" fill="hold"/>
                                        <p:tgtEl>
                                          <p:spTgt spid="24">
                                            <p:graphicEl>
                                              <a:dgm id="{3F5C7675-C226-4F21-8FB7-B579F8327E40}"/>
                                            </p:graphicEl>
                                          </p:spTgt>
                                        </p:tgtEl>
                                        <p:attrNameLst>
                                          <p:attrName>ppt_x</p:attrName>
                                        </p:attrNameLst>
                                      </p:cBhvr>
                                      <p:tavLst>
                                        <p:tav tm="0">
                                          <p:val>
                                            <p:strVal val="#ppt_x"/>
                                          </p:val>
                                        </p:tav>
                                        <p:tav tm="100000">
                                          <p:val>
                                            <p:strVal val="#ppt_x"/>
                                          </p:val>
                                        </p:tav>
                                      </p:tavLst>
                                    </p:anim>
                                    <p:anim calcmode="lin" valueType="num">
                                      <p:cBhvr>
                                        <p:cTn id="15" dur="500" fill="hold"/>
                                        <p:tgtEl>
                                          <p:spTgt spid="24">
                                            <p:graphicEl>
                                              <a:dgm id="{3F5C7675-C226-4F21-8FB7-B579F8327E40}"/>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4">
                                            <p:graphicEl>
                                              <a:dgm id="{110D3833-7F98-4E44-9D08-9022B1ED954D}"/>
                                            </p:graphicEl>
                                          </p:spTgt>
                                        </p:tgtEl>
                                        <p:attrNameLst>
                                          <p:attrName>style.visibility</p:attrName>
                                        </p:attrNameLst>
                                      </p:cBhvr>
                                      <p:to>
                                        <p:strVal val="visible"/>
                                      </p:to>
                                    </p:set>
                                    <p:animEffect transition="in" filter="fade">
                                      <p:cBhvr>
                                        <p:cTn id="19" dur="500"/>
                                        <p:tgtEl>
                                          <p:spTgt spid="24">
                                            <p:graphicEl>
                                              <a:dgm id="{110D3833-7F98-4E44-9D08-9022B1ED954D}"/>
                                            </p:graphicEl>
                                          </p:spTgt>
                                        </p:tgtEl>
                                      </p:cBhvr>
                                    </p:animEffect>
                                    <p:anim calcmode="lin" valueType="num">
                                      <p:cBhvr>
                                        <p:cTn id="20" dur="500" fill="hold"/>
                                        <p:tgtEl>
                                          <p:spTgt spid="24">
                                            <p:graphicEl>
                                              <a:dgm id="{110D3833-7F98-4E44-9D08-9022B1ED954D}"/>
                                            </p:graphicEl>
                                          </p:spTgt>
                                        </p:tgtEl>
                                        <p:attrNameLst>
                                          <p:attrName>ppt_x</p:attrName>
                                        </p:attrNameLst>
                                      </p:cBhvr>
                                      <p:tavLst>
                                        <p:tav tm="0">
                                          <p:val>
                                            <p:strVal val="#ppt_x"/>
                                          </p:val>
                                        </p:tav>
                                        <p:tav tm="100000">
                                          <p:val>
                                            <p:strVal val="#ppt_x"/>
                                          </p:val>
                                        </p:tav>
                                      </p:tavLst>
                                    </p:anim>
                                    <p:anim calcmode="lin" valueType="num">
                                      <p:cBhvr>
                                        <p:cTn id="21" dur="500" fill="hold"/>
                                        <p:tgtEl>
                                          <p:spTgt spid="24">
                                            <p:graphicEl>
                                              <a:dgm id="{110D3833-7F98-4E44-9D08-9022B1ED954D}"/>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4">
                                            <p:graphicEl>
                                              <a:dgm id="{ADEDA590-7360-4B4A-B36F-BEEDA61EF104}"/>
                                            </p:graphicEl>
                                          </p:spTgt>
                                        </p:tgtEl>
                                        <p:attrNameLst>
                                          <p:attrName>style.visibility</p:attrName>
                                        </p:attrNameLst>
                                      </p:cBhvr>
                                      <p:to>
                                        <p:strVal val="visible"/>
                                      </p:to>
                                    </p:set>
                                    <p:animEffect transition="in" filter="fade">
                                      <p:cBhvr>
                                        <p:cTn id="25" dur="500"/>
                                        <p:tgtEl>
                                          <p:spTgt spid="24">
                                            <p:graphicEl>
                                              <a:dgm id="{ADEDA590-7360-4B4A-B36F-BEEDA61EF104}"/>
                                            </p:graphicEl>
                                          </p:spTgt>
                                        </p:tgtEl>
                                      </p:cBhvr>
                                    </p:animEffect>
                                    <p:anim calcmode="lin" valueType="num">
                                      <p:cBhvr>
                                        <p:cTn id="26" dur="500" fill="hold"/>
                                        <p:tgtEl>
                                          <p:spTgt spid="24">
                                            <p:graphicEl>
                                              <a:dgm id="{ADEDA590-7360-4B4A-B36F-BEEDA61EF104}"/>
                                            </p:graphicEl>
                                          </p:spTgt>
                                        </p:tgtEl>
                                        <p:attrNameLst>
                                          <p:attrName>ppt_x</p:attrName>
                                        </p:attrNameLst>
                                      </p:cBhvr>
                                      <p:tavLst>
                                        <p:tav tm="0">
                                          <p:val>
                                            <p:strVal val="#ppt_x"/>
                                          </p:val>
                                        </p:tav>
                                        <p:tav tm="100000">
                                          <p:val>
                                            <p:strVal val="#ppt_x"/>
                                          </p:val>
                                        </p:tav>
                                      </p:tavLst>
                                    </p:anim>
                                    <p:anim calcmode="lin" valueType="num">
                                      <p:cBhvr>
                                        <p:cTn id="27" dur="500" fill="hold"/>
                                        <p:tgtEl>
                                          <p:spTgt spid="24">
                                            <p:graphicEl>
                                              <a:dgm id="{ADEDA590-7360-4B4A-B36F-BEEDA61EF104}"/>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ARROW </a:t>
            </a:r>
            <a:r>
              <a:rPr lang="en-US" dirty="0" smtClean="0">
                <a:solidFill>
                  <a:schemeClr val="bg1"/>
                </a:solidFill>
              </a:rPr>
              <a:t>DIAGRAM</a:t>
            </a:r>
            <a:endParaRPr lang="en-US" dirty="0">
              <a:solidFill>
                <a:schemeClr val="bg1"/>
              </a:solidFill>
            </a:endParaRPr>
          </a:p>
        </p:txBody>
      </p:sp>
      <p:sp>
        <p:nvSpPr>
          <p:cNvPr id="6" name="Text Placeholder 5"/>
          <p:cNvSpPr>
            <a:spLocks noGrp="1"/>
          </p:cNvSpPr>
          <p:nvPr>
            <p:ph type="body" sz="quarter" idx="4294967295"/>
          </p:nvPr>
        </p:nvSpPr>
        <p:spPr>
          <a:xfrm>
            <a:off x="321235" y="1584016"/>
            <a:ext cx="2173288" cy="2516716"/>
          </a:xfrm>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grpSp>
        <p:nvGrpSpPr>
          <p:cNvPr id="23" name="Group 22"/>
          <p:cNvGrpSpPr/>
          <p:nvPr/>
        </p:nvGrpSpPr>
        <p:grpSpPr>
          <a:xfrm>
            <a:off x="-7904" y="921483"/>
            <a:ext cx="6491951" cy="4907375"/>
            <a:chOff x="-848" y="691111"/>
            <a:chExt cx="6491951" cy="3680531"/>
          </a:xfrm>
        </p:grpSpPr>
        <p:grpSp>
          <p:nvGrpSpPr>
            <p:cNvPr id="20" name="Group 19"/>
            <p:cNvGrpSpPr/>
            <p:nvPr/>
          </p:nvGrpSpPr>
          <p:grpSpPr>
            <a:xfrm>
              <a:off x="-848" y="691111"/>
              <a:ext cx="6491951" cy="3680531"/>
              <a:chOff x="-848" y="691111"/>
              <a:chExt cx="6491951" cy="3680531"/>
            </a:xfrm>
          </p:grpSpPr>
          <p:grpSp>
            <p:nvGrpSpPr>
              <p:cNvPr id="60" name="Group 59"/>
              <p:cNvGrpSpPr/>
              <p:nvPr/>
            </p:nvGrpSpPr>
            <p:grpSpPr>
              <a:xfrm>
                <a:off x="5814269" y="691111"/>
                <a:ext cx="676834" cy="2490811"/>
                <a:chOff x="4221630" y="1110259"/>
                <a:chExt cx="676834" cy="2490811"/>
              </a:xfrm>
              <a:solidFill>
                <a:schemeClr val="tx1">
                  <a:lumMod val="65000"/>
                  <a:lumOff val="35000"/>
                </a:schemeClr>
              </a:solidFill>
            </p:grpSpPr>
            <p:sp>
              <p:nvSpPr>
                <p:cNvPr id="66" name="3"/>
                <p:cNvSpPr/>
                <p:nvPr/>
              </p:nvSpPr>
              <p:spPr>
                <a:xfrm>
                  <a:off x="4407313" y="1512465"/>
                  <a:ext cx="332816" cy="20886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8" name="Rounded Rectangle 67"/>
                <p:cNvSpPr/>
                <p:nvPr/>
              </p:nvSpPr>
              <p:spPr>
                <a:xfrm flipH="1">
                  <a:off x="4221630" y="1110259"/>
                  <a:ext cx="676834" cy="508516"/>
                </a:xfrm>
                <a:prstGeom prst="roundRect">
                  <a:avLst>
                    <a:gd name="adj" fmla="val 50000"/>
                  </a:avLst>
                </a:prstGeom>
                <a:solidFill>
                  <a:schemeClr val="bg1"/>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01" name="3"/>
              <p:cNvSpPr>
                <a:spLocks/>
              </p:cNvSpPr>
              <p:nvPr/>
            </p:nvSpPr>
            <p:spPr bwMode="auto">
              <a:xfrm>
                <a:off x="5056513" y="3095660"/>
                <a:ext cx="1274853" cy="1275982"/>
              </a:xfrm>
              <a:custGeom>
                <a:avLst/>
                <a:gdLst>
                  <a:gd name="T0" fmla="*/ 1322164 w 670"/>
                  <a:gd name="T1" fmla="*/ 0 h 671"/>
                  <a:gd name="T2" fmla="*/ 1322164 w 670"/>
                  <a:gd name="T3" fmla="*/ 2676 h 671"/>
                  <a:gd name="T4" fmla="*/ 0 w 670"/>
                  <a:gd name="T5" fmla="*/ 1324531 h 671"/>
                  <a:gd name="T6" fmla="*/ 0 w 670"/>
                  <a:gd name="T7" fmla="*/ 1795475 h 671"/>
                  <a:gd name="T8" fmla="*/ 2676 w 670"/>
                  <a:gd name="T9" fmla="*/ 1795475 h 671"/>
                  <a:gd name="T10" fmla="*/ 1793219 w 670"/>
                  <a:gd name="T11" fmla="*/ 2676 h 671"/>
                  <a:gd name="T12" fmla="*/ 1793219 w 670"/>
                  <a:gd name="T13" fmla="*/ 0 h 671"/>
                  <a:gd name="T14" fmla="*/ 1322164 w 670"/>
                  <a:gd name="T15" fmla="*/ 0 h 6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0" h="671">
                    <a:moveTo>
                      <a:pt x="494" y="0"/>
                    </a:moveTo>
                    <a:cubicBezTo>
                      <a:pt x="494" y="1"/>
                      <a:pt x="494" y="1"/>
                      <a:pt x="494" y="1"/>
                    </a:cubicBezTo>
                    <a:cubicBezTo>
                      <a:pt x="494" y="274"/>
                      <a:pt x="273" y="495"/>
                      <a:pt x="0" y="495"/>
                    </a:cubicBezTo>
                    <a:cubicBezTo>
                      <a:pt x="0" y="671"/>
                      <a:pt x="0" y="671"/>
                      <a:pt x="0" y="671"/>
                    </a:cubicBezTo>
                    <a:cubicBezTo>
                      <a:pt x="1" y="671"/>
                      <a:pt x="1" y="671"/>
                      <a:pt x="1" y="671"/>
                    </a:cubicBezTo>
                    <a:cubicBezTo>
                      <a:pt x="371" y="671"/>
                      <a:pt x="670" y="371"/>
                      <a:pt x="670" y="1"/>
                    </a:cubicBezTo>
                    <a:cubicBezTo>
                      <a:pt x="670" y="0"/>
                      <a:pt x="670" y="0"/>
                      <a:pt x="670" y="0"/>
                    </a:cubicBezTo>
                    <a:lnTo>
                      <a:pt x="494" y="0"/>
                    </a:lnTo>
                    <a:close/>
                  </a:path>
                </a:pathLst>
              </a:custGeom>
              <a:solidFill>
                <a:schemeClr val="accent6"/>
              </a:solidFill>
              <a:ln>
                <a:noFill/>
              </a:ln>
            </p:spPr>
            <p:txBody>
              <a:bodyPr/>
              <a:lstStyle/>
              <a:p>
                <a:endParaRPr lang="en-US"/>
              </a:p>
            </p:txBody>
          </p:sp>
          <p:grpSp>
            <p:nvGrpSpPr>
              <p:cNvPr id="135" name="Group 134"/>
              <p:cNvGrpSpPr/>
              <p:nvPr/>
            </p:nvGrpSpPr>
            <p:grpSpPr>
              <a:xfrm>
                <a:off x="-848" y="4037933"/>
                <a:ext cx="5091876" cy="333709"/>
                <a:chOff x="-6" y="4491406"/>
                <a:chExt cx="3468686" cy="317022"/>
              </a:xfrm>
              <a:solidFill>
                <a:schemeClr val="tx1">
                  <a:lumMod val="65000"/>
                  <a:lumOff val="35000"/>
                </a:schemeClr>
              </a:solidFill>
            </p:grpSpPr>
            <p:sp>
              <p:nvSpPr>
                <p:cNvPr id="136" name="3"/>
                <p:cNvSpPr/>
                <p:nvPr/>
              </p:nvSpPr>
              <p:spPr>
                <a:xfrm>
                  <a:off x="-3" y="4491406"/>
                  <a:ext cx="3463877" cy="3170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7" name="3"/>
                <p:cNvSpPr/>
                <p:nvPr/>
              </p:nvSpPr>
              <p:spPr>
                <a:xfrm>
                  <a:off x="-6" y="4491406"/>
                  <a:ext cx="3468686" cy="3170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id-ID" sz="1000" dirty="0" smtClean="0">
                      <a:solidFill>
                        <a:srgbClr val="FFFFFF"/>
                      </a:solidFill>
                      <a:latin typeface="Open Sans"/>
                      <a:cs typeface="Open Sans"/>
                    </a:rPr>
                    <a:t>$5,341,000 </a:t>
                  </a:r>
                  <a:r>
                    <a:rPr lang="id-ID" sz="800" dirty="0" smtClean="0">
                      <a:solidFill>
                        <a:srgbClr val="FFFFFF"/>
                      </a:solidFill>
                      <a:latin typeface="Open Sans"/>
                      <a:cs typeface="Open Sans"/>
                    </a:rPr>
                    <a:t>/ year</a:t>
                  </a:r>
                  <a:endParaRPr lang="id-ID" sz="800" dirty="0">
                    <a:solidFill>
                      <a:srgbClr val="FFFFFF"/>
                    </a:solidFill>
                    <a:latin typeface="Open Sans"/>
                    <a:cs typeface="Open Sans"/>
                  </a:endParaRPr>
                </a:p>
              </p:txBody>
            </p:sp>
          </p:grpSp>
        </p:grpSp>
        <p:sp>
          <p:nvSpPr>
            <p:cNvPr id="140" name="Text Placeholder 4"/>
            <p:cNvSpPr txBox="1">
              <a:spLocks/>
            </p:cNvSpPr>
            <p:nvPr/>
          </p:nvSpPr>
          <p:spPr>
            <a:xfrm>
              <a:off x="5890340" y="77496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Social"/>
                  <a:cs typeface="EntypoSocial"/>
                </a:rPr>
                <a:t></a:t>
              </a:r>
              <a:endParaRPr lang="en-US" sz="3000" dirty="0">
                <a:solidFill>
                  <a:schemeClr val="accent6"/>
                </a:solidFill>
              </a:endParaRPr>
            </a:p>
          </p:txBody>
        </p:sp>
      </p:grpSp>
      <p:grpSp>
        <p:nvGrpSpPr>
          <p:cNvPr id="22" name="Group 21"/>
          <p:cNvGrpSpPr/>
          <p:nvPr/>
        </p:nvGrpSpPr>
        <p:grpSpPr>
          <a:xfrm>
            <a:off x="-7901" y="2657264"/>
            <a:ext cx="6831845" cy="3608975"/>
            <a:chOff x="-845" y="1992947"/>
            <a:chExt cx="6831845" cy="2706731"/>
          </a:xfrm>
        </p:grpSpPr>
        <p:grpSp>
          <p:nvGrpSpPr>
            <p:cNvPr id="21" name="Group 20"/>
            <p:cNvGrpSpPr/>
            <p:nvPr/>
          </p:nvGrpSpPr>
          <p:grpSpPr>
            <a:xfrm>
              <a:off x="-845" y="1992947"/>
              <a:ext cx="6831845" cy="2706731"/>
              <a:chOff x="1310343" y="2167519"/>
              <a:chExt cx="6831845" cy="2706731"/>
            </a:xfrm>
          </p:grpSpPr>
          <p:sp>
            <p:nvSpPr>
              <p:cNvPr id="104" name="4"/>
              <p:cNvSpPr>
                <a:spLocks/>
              </p:cNvSpPr>
              <p:nvPr/>
            </p:nvSpPr>
            <p:spPr bwMode="auto">
              <a:xfrm>
                <a:off x="6367701" y="3264324"/>
                <a:ext cx="1605412" cy="1609926"/>
              </a:xfrm>
              <a:custGeom>
                <a:avLst/>
                <a:gdLst>
                  <a:gd name="T0" fmla="*/ 1790932 w 845"/>
                  <a:gd name="T1" fmla="*/ 0 h 848"/>
                  <a:gd name="T2" fmla="*/ 1790932 w 845"/>
                  <a:gd name="T3" fmla="*/ 2673 h 848"/>
                  <a:gd name="T4" fmla="*/ 0 w 845"/>
                  <a:gd name="T5" fmla="*/ 1793503 h 848"/>
                  <a:gd name="T6" fmla="*/ 0 w 845"/>
                  <a:gd name="T7" fmla="*/ 2266603 h 848"/>
                  <a:gd name="T8" fmla="*/ 2673 w 845"/>
                  <a:gd name="T9" fmla="*/ 2266603 h 848"/>
                  <a:gd name="T10" fmla="*/ 2258713 w 845"/>
                  <a:gd name="T11" fmla="*/ 5346 h 848"/>
                  <a:gd name="T12" fmla="*/ 2258713 w 845"/>
                  <a:gd name="T13" fmla="*/ 0 h 848"/>
                  <a:gd name="T14" fmla="*/ 1790932 w 845"/>
                  <a:gd name="T15" fmla="*/ 0 h 8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5" h="848">
                    <a:moveTo>
                      <a:pt x="670" y="0"/>
                    </a:moveTo>
                    <a:cubicBezTo>
                      <a:pt x="670" y="1"/>
                      <a:pt x="670" y="1"/>
                      <a:pt x="670" y="1"/>
                    </a:cubicBezTo>
                    <a:cubicBezTo>
                      <a:pt x="670" y="371"/>
                      <a:pt x="371" y="671"/>
                      <a:pt x="0" y="671"/>
                    </a:cubicBezTo>
                    <a:cubicBezTo>
                      <a:pt x="0" y="848"/>
                      <a:pt x="0" y="848"/>
                      <a:pt x="0" y="848"/>
                    </a:cubicBezTo>
                    <a:cubicBezTo>
                      <a:pt x="1" y="848"/>
                      <a:pt x="1" y="848"/>
                      <a:pt x="1" y="848"/>
                    </a:cubicBezTo>
                    <a:cubicBezTo>
                      <a:pt x="467" y="848"/>
                      <a:pt x="845" y="469"/>
                      <a:pt x="845" y="2"/>
                    </a:cubicBezTo>
                    <a:cubicBezTo>
                      <a:pt x="845" y="0"/>
                      <a:pt x="845" y="0"/>
                      <a:pt x="845" y="0"/>
                    </a:cubicBezTo>
                    <a:lnTo>
                      <a:pt x="670" y="0"/>
                    </a:lnTo>
                    <a:close/>
                  </a:path>
                </a:pathLst>
              </a:custGeom>
              <a:solidFill>
                <a:schemeClr val="accent3"/>
              </a:solidFill>
              <a:ln>
                <a:noFill/>
              </a:ln>
            </p:spPr>
            <p:txBody>
              <a:bodyPr/>
              <a:lstStyle/>
              <a:p>
                <a:endParaRPr lang="en-US"/>
              </a:p>
            </p:txBody>
          </p:sp>
          <p:sp>
            <p:nvSpPr>
              <p:cNvPr id="107" name="4"/>
              <p:cNvSpPr/>
              <p:nvPr/>
            </p:nvSpPr>
            <p:spPr>
              <a:xfrm>
                <a:off x="1310343" y="4539178"/>
                <a:ext cx="5084818" cy="3350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id-ID" sz="1000" dirty="0" smtClean="0">
                    <a:latin typeface="Open Sans"/>
                    <a:cs typeface="Open Sans"/>
                  </a:rPr>
                  <a:t>$3,993,000 </a:t>
                </a:r>
                <a:r>
                  <a:rPr lang="id-ID" sz="800" dirty="0" smtClean="0">
                    <a:latin typeface="Open Sans"/>
                    <a:cs typeface="Open Sans"/>
                  </a:rPr>
                  <a:t>/ year</a:t>
                </a:r>
                <a:endParaRPr lang="id-ID" sz="800" dirty="0">
                  <a:latin typeface="Open Sans"/>
                  <a:cs typeface="Open Sans"/>
                </a:endParaRPr>
              </a:p>
            </p:txBody>
          </p:sp>
          <p:grpSp>
            <p:nvGrpSpPr>
              <p:cNvPr id="131" name="Group 130"/>
              <p:cNvGrpSpPr/>
              <p:nvPr/>
            </p:nvGrpSpPr>
            <p:grpSpPr>
              <a:xfrm>
                <a:off x="7465354" y="2167519"/>
                <a:ext cx="676834" cy="1148053"/>
                <a:chOff x="4561526" y="2402444"/>
                <a:chExt cx="676834" cy="1148053"/>
              </a:xfrm>
              <a:solidFill>
                <a:schemeClr val="tx1">
                  <a:lumMod val="75000"/>
                  <a:lumOff val="25000"/>
                </a:schemeClr>
              </a:solidFill>
            </p:grpSpPr>
            <p:sp>
              <p:nvSpPr>
                <p:cNvPr id="132" name="4"/>
                <p:cNvSpPr/>
                <p:nvPr/>
              </p:nvSpPr>
              <p:spPr>
                <a:xfrm>
                  <a:off x="4737068" y="2799123"/>
                  <a:ext cx="332816" cy="7513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3" name="Rounded Rectangle 132"/>
                <p:cNvSpPr/>
                <p:nvPr/>
              </p:nvSpPr>
              <p:spPr>
                <a:xfrm flipH="1">
                  <a:off x="4561526" y="2402444"/>
                  <a:ext cx="676834" cy="508516"/>
                </a:xfrm>
                <a:prstGeom prst="roundRect">
                  <a:avLst>
                    <a:gd name="adj" fmla="val 50000"/>
                  </a:avLst>
                </a:prstGeom>
                <a:solidFill>
                  <a:srgbClr val="FFFFFF"/>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sp>
          <p:nvSpPr>
            <p:cNvPr id="141" name="Text Placeholder 4"/>
            <p:cNvSpPr txBox="1">
              <a:spLocks/>
            </p:cNvSpPr>
            <p:nvPr/>
          </p:nvSpPr>
          <p:spPr>
            <a:xfrm>
              <a:off x="6227277" y="207089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grpSp>
        <p:nvGrpSpPr>
          <p:cNvPr id="24" name="Group 23"/>
          <p:cNvGrpSpPr/>
          <p:nvPr/>
        </p:nvGrpSpPr>
        <p:grpSpPr>
          <a:xfrm>
            <a:off x="-7904" y="1894829"/>
            <a:ext cx="6161871" cy="3494928"/>
            <a:chOff x="-848" y="1421121"/>
            <a:chExt cx="6161871" cy="2621196"/>
          </a:xfrm>
        </p:grpSpPr>
        <p:grpSp>
          <p:nvGrpSpPr>
            <p:cNvPr id="19" name="Group 18"/>
            <p:cNvGrpSpPr/>
            <p:nvPr/>
          </p:nvGrpSpPr>
          <p:grpSpPr>
            <a:xfrm>
              <a:off x="-848" y="1421121"/>
              <a:ext cx="6161871" cy="2621196"/>
              <a:chOff x="-7706" y="1417631"/>
              <a:chExt cx="6161871" cy="2621196"/>
            </a:xfrm>
          </p:grpSpPr>
          <p:grpSp>
            <p:nvGrpSpPr>
              <p:cNvPr id="84" name="Group 83"/>
              <p:cNvGrpSpPr/>
              <p:nvPr/>
            </p:nvGrpSpPr>
            <p:grpSpPr>
              <a:xfrm>
                <a:off x="5477331" y="1417631"/>
                <a:ext cx="676834" cy="1732950"/>
                <a:chOff x="3884692" y="1816184"/>
                <a:chExt cx="676834" cy="1732950"/>
              </a:xfrm>
              <a:solidFill>
                <a:schemeClr val="tx1">
                  <a:lumMod val="50000"/>
                  <a:lumOff val="50000"/>
                </a:schemeClr>
              </a:solidFill>
            </p:grpSpPr>
            <p:sp>
              <p:nvSpPr>
                <p:cNvPr id="86" name="2"/>
                <p:cNvSpPr/>
                <p:nvPr/>
              </p:nvSpPr>
              <p:spPr>
                <a:xfrm>
                  <a:off x="4048874" y="2208845"/>
                  <a:ext cx="357636" cy="1340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7" name="Rounded Rectangle 86"/>
                <p:cNvSpPr/>
                <p:nvPr/>
              </p:nvSpPr>
              <p:spPr>
                <a:xfrm flipH="1">
                  <a:off x="3884692" y="1816184"/>
                  <a:ext cx="676834" cy="508516"/>
                </a:xfrm>
                <a:prstGeom prst="roundRect">
                  <a:avLst>
                    <a:gd name="adj" fmla="val 50000"/>
                  </a:avLst>
                </a:prstGeom>
                <a:solidFill>
                  <a:srgbClr val="FFFFFF"/>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10" name="2"/>
              <p:cNvSpPr>
                <a:spLocks/>
              </p:cNvSpPr>
              <p:nvPr/>
            </p:nvSpPr>
            <p:spPr bwMode="auto">
              <a:xfrm>
                <a:off x="5056513" y="3095660"/>
                <a:ext cx="942037" cy="943167"/>
              </a:xfrm>
              <a:custGeom>
                <a:avLst/>
                <a:gdLst>
                  <a:gd name="T0" fmla="*/ 819383 w 495"/>
                  <a:gd name="T1" fmla="*/ 0 h 495"/>
                  <a:gd name="T2" fmla="*/ 819383 w 495"/>
                  <a:gd name="T3" fmla="*/ 2680 h 495"/>
                  <a:gd name="T4" fmla="*/ 0 w 495"/>
                  <a:gd name="T5" fmla="*/ 822760 h 495"/>
                  <a:gd name="T6" fmla="*/ 0 w 495"/>
                  <a:gd name="T7" fmla="*/ 1326600 h 495"/>
                  <a:gd name="T8" fmla="*/ 2678 w 495"/>
                  <a:gd name="T9" fmla="*/ 1326600 h 495"/>
                  <a:gd name="T10" fmla="*/ 1325472 w 495"/>
                  <a:gd name="T11" fmla="*/ 0 h 495"/>
                  <a:gd name="T12" fmla="*/ 1325472 w 495"/>
                  <a:gd name="T13" fmla="*/ 0 h 495"/>
                  <a:gd name="T14" fmla="*/ 819383 w 495"/>
                  <a:gd name="T15" fmla="*/ 0 h 4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5" h="495">
                    <a:moveTo>
                      <a:pt x="306" y="0"/>
                    </a:moveTo>
                    <a:cubicBezTo>
                      <a:pt x="306" y="1"/>
                      <a:pt x="306" y="1"/>
                      <a:pt x="306" y="1"/>
                    </a:cubicBezTo>
                    <a:cubicBezTo>
                      <a:pt x="306" y="170"/>
                      <a:pt x="169" y="307"/>
                      <a:pt x="0" y="307"/>
                    </a:cubicBezTo>
                    <a:cubicBezTo>
                      <a:pt x="0" y="495"/>
                      <a:pt x="0" y="495"/>
                      <a:pt x="0" y="495"/>
                    </a:cubicBezTo>
                    <a:cubicBezTo>
                      <a:pt x="1" y="495"/>
                      <a:pt x="1" y="495"/>
                      <a:pt x="1" y="495"/>
                    </a:cubicBezTo>
                    <a:cubicBezTo>
                      <a:pt x="274" y="495"/>
                      <a:pt x="495" y="273"/>
                      <a:pt x="495" y="0"/>
                    </a:cubicBezTo>
                    <a:cubicBezTo>
                      <a:pt x="495" y="0"/>
                      <a:pt x="495" y="0"/>
                      <a:pt x="495" y="0"/>
                    </a:cubicBezTo>
                    <a:lnTo>
                      <a:pt x="306" y="0"/>
                    </a:lnTo>
                    <a:close/>
                  </a:path>
                </a:pathLst>
              </a:custGeom>
              <a:solidFill>
                <a:schemeClr val="accent2"/>
              </a:solidFill>
              <a:ln>
                <a:noFill/>
              </a:ln>
            </p:spPr>
            <p:txBody>
              <a:bodyPr/>
              <a:lstStyle/>
              <a:p>
                <a:endParaRPr lang="en-US"/>
              </a:p>
            </p:txBody>
          </p:sp>
          <p:sp>
            <p:nvSpPr>
              <p:cNvPr id="113" name="2"/>
              <p:cNvSpPr/>
              <p:nvPr/>
            </p:nvSpPr>
            <p:spPr>
              <a:xfrm>
                <a:off x="-7706" y="3680062"/>
                <a:ext cx="5091679" cy="358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id-ID" sz="1000" dirty="0" smtClean="0">
                    <a:solidFill>
                      <a:schemeClr val="bg1"/>
                    </a:solidFill>
                    <a:latin typeface="Open Sans"/>
                    <a:cs typeface="Open Sans"/>
                  </a:rPr>
                  <a:t>$4,123,455 </a:t>
                </a:r>
                <a:r>
                  <a:rPr lang="id-ID" sz="800" dirty="0" smtClean="0">
                    <a:solidFill>
                      <a:schemeClr val="bg1"/>
                    </a:solidFill>
                    <a:latin typeface="Open Sans"/>
                    <a:cs typeface="Open Sans"/>
                  </a:rPr>
                  <a:t>/ year</a:t>
                </a:r>
                <a:endParaRPr lang="id-ID" sz="800" dirty="0">
                  <a:solidFill>
                    <a:schemeClr val="bg1"/>
                  </a:solidFill>
                  <a:latin typeface="Open Sans"/>
                  <a:cs typeface="Open Sans"/>
                </a:endParaRPr>
              </a:p>
            </p:txBody>
          </p:sp>
        </p:grpSp>
        <p:sp>
          <p:nvSpPr>
            <p:cNvPr id="139" name="Text Placeholder 4"/>
            <p:cNvSpPr txBox="1">
              <a:spLocks/>
            </p:cNvSpPr>
            <p:nvPr/>
          </p:nvSpPr>
          <p:spPr>
            <a:xfrm>
              <a:off x="5550443" y="1516470"/>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grpSp>
        <p:nvGrpSpPr>
          <p:cNvPr id="25" name="Group 24"/>
          <p:cNvGrpSpPr/>
          <p:nvPr/>
        </p:nvGrpSpPr>
        <p:grpSpPr>
          <a:xfrm>
            <a:off x="-848" y="3024366"/>
            <a:ext cx="5823454" cy="1891866"/>
            <a:chOff x="-848" y="2268273"/>
            <a:chExt cx="5823454" cy="1418899"/>
          </a:xfrm>
        </p:grpSpPr>
        <p:grpSp>
          <p:nvGrpSpPr>
            <p:cNvPr id="14" name="Group 13"/>
            <p:cNvGrpSpPr/>
            <p:nvPr/>
          </p:nvGrpSpPr>
          <p:grpSpPr>
            <a:xfrm>
              <a:off x="-848" y="2268273"/>
              <a:ext cx="5823454" cy="1418899"/>
              <a:chOff x="-7706" y="2264783"/>
              <a:chExt cx="5823454" cy="1418899"/>
            </a:xfrm>
          </p:grpSpPr>
          <p:sp>
            <p:nvSpPr>
              <p:cNvPr id="119" name="1"/>
              <p:cNvSpPr>
                <a:spLocks/>
              </p:cNvSpPr>
              <p:nvPr/>
            </p:nvSpPr>
            <p:spPr bwMode="auto">
              <a:xfrm>
                <a:off x="5056511" y="3097024"/>
                <a:ext cx="584402" cy="586658"/>
              </a:xfrm>
              <a:custGeom>
                <a:avLst/>
                <a:gdLst>
                  <a:gd name="T0" fmla="*/ 360304 w 306"/>
                  <a:gd name="T1" fmla="*/ 0 h 307"/>
                  <a:gd name="T2" fmla="*/ 0 w 306"/>
                  <a:gd name="T3" fmla="*/ 357916 h 307"/>
                  <a:gd name="T4" fmla="*/ 0 w 306"/>
                  <a:gd name="T5" fmla="*/ 826166 h 307"/>
                  <a:gd name="T6" fmla="*/ 822784 w 306"/>
                  <a:gd name="T7" fmla="*/ 2691 h 307"/>
                  <a:gd name="T8" fmla="*/ 822784 w 306"/>
                  <a:gd name="T9" fmla="*/ 0 h 307"/>
                  <a:gd name="T10" fmla="*/ 360304 w 306"/>
                  <a:gd name="T11" fmla="*/ 0 h 3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307">
                    <a:moveTo>
                      <a:pt x="134" y="0"/>
                    </a:moveTo>
                    <a:cubicBezTo>
                      <a:pt x="134" y="74"/>
                      <a:pt x="75" y="133"/>
                      <a:pt x="0" y="133"/>
                    </a:cubicBezTo>
                    <a:cubicBezTo>
                      <a:pt x="0" y="307"/>
                      <a:pt x="0" y="307"/>
                      <a:pt x="0" y="307"/>
                    </a:cubicBezTo>
                    <a:cubicBezTo>
                      <a:pt x="169" y="306"/>
                      <a:pt x="306" y="170"/>
                      <a:pt x="306" y="1"/>
                    </a:cubicBezTo>
                    <a:cubicBezTo>
                      <a:pt x="306" y="0"/>
                      <a:pt x="306" y="0"/>
                      <a:pt x="306" y="0"/>
                    </a:cubicBezTo>
                    <a:lnTo>
                      <a:pt x="134" y="0"/>
                    </a:lnTo>
                    <a:close/>
                  </a:path>
                </a:pathLst>
              </a:custGeom>
              <a:solidFill>
                <a:schemeClr val="accent1"/>
              </a:solidFill>
              <a:ln>
                <a:noFill/>
              </a:ln>
            </p:spPr>
            <p:txBody>
              <a:bodyPr/>
              <a:lstStyle/>
              <a:p>
                <a:endParaRPr lang="en-US"/>
              </a:p>
            </p:txBody>
          </p:sp>
          <p:sp>
            <p:nvSpPr>
              <p:cNvPr id="120" name="1"/>
              <p:cNvSpPr/>
              <p:nvPr/>
            </p:nvSpPr>
            <p:spPr>
              <a:xfrm>
                <a:off x="-7706" y="3350865"/>
                <a:ext cx="5091680" cy="33281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1">
                  <a:defRPr/>
                </a:pPr>
                <a:r>
                  <a:rPr lang="id-ID" sz="1000" dirty="0" smtClean="0">
                    <a:latin typeface="Open Sans"/>
                    <a:cs typeface="Open Sans"/>
                  </a:rPr>
                  <a:t>$2,345,454 </a:t>
                </a:r>
                <a:r>
                  <a:rPr lang="id-ID" sz="800" dirty="0" smtClean="0">
                    <a:latin typeface="Open Sans"/>
                    <a:cs typeface="Open Sans"/>
                  </a:rPr>
                  <a:t>/ year</a:t>
                </a:r>
                <a:endParaRPr lang="id-ID" sz="800" dirty="0">
                  <a:latin typeface="Open Sans"/>
                  <a:cs typeface="Open Sans"/>
                </a:endParaRPr>
              </a:p>
            </p:txBody>
          </p:sp>
          <p:grpSp>
            <p:nvGrpSpPr>
              <p:cNvPr id="121" name="Group 120"/>
              <p:cNvGrpSpPr/>
              <p:nvPr/>
            </p:nvGrpSpPr>
            <p:grpSpPr>
              <a:xfrm>
                <a:off x="5138914" y="2264783"/>
                <a:ext cx="676834" cy="866565"/>
                <a:chOff x="3546275" y="2683931"/>
                <a:chExt cx="676834" cy="866565"/>
              </a:xfrm>
              <a:solidFill>
                <a:srgbClr val="DC3533"/>
              </a:solidFill>
            </p:grpSpPr>
            <p:sp>
              <p:nvSpPr>
                <p:cNvPr id="122" name="1"/>
                <p:cNvSpPr/>
                <p:nvPr/>
              </p:nvSpPr>
              <p:spPr>
                <a:xfrm>
                  <a:off x="3721700" y="2959100"/>
                  <a:ext cx="327175" cy="59139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3" name="Rounded Rectangle 122"/>
                <p:cNvSpPr/>
                <p:nvPr/>
              </p:nvSpPr>
              <p:spPr>
                <a:xfrm flipH="1">
                  <a:off x="3546275" y="2683931"/>
                  <a:ext cx="676834" cy="508515"/>
                </a:xfrm>
                <a:prstGeom prst="roundRect">
                  <a:avLst>
                    <a:gd name="adj" fmla="val 50000"/>
                  </a:avLst>
                </a:prstGeom>
                <a:solidFill>
                  <a:schemeClr val="bg1"/>
                </a:solid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sp>
          <p:nvSpPr>
            <p:cNvPr id="138" name="Text Placeholder 4"/>
            <p:cNvSpPr txBox="1">
              <a:spLocks/>
            </p:cNvSpPr>
            <p:nvPr/>
          </p:nvSpPr>
          <p:spPr>
            <a:xfrm>
              <a:off x="5213498" y="2363750"/>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1"/>
                  </a:solidFill>
                  <a:latin typeface="EntypoSocial"/>
                  <a:cs typeface="EntypoSocial"/>
                </a:rPr>
                <a:t></a:t>
              </a:r>
              <a:endParaRPr lang="en-US" sz="3000" dirty="0">
                <a:solidFill>
                  <a:schemeClr val="accent1"/>
                </a:solidFill>
              </a:endParaRPr>
            </a:p>
          </p:txBody>
        </p:sp>
      </p:grpSp>
      <p:grpSp>
        <p:nvGrpSpPr>
          <p:cNvPr id="48" name="Group 47"/>
          <p:cNvGrpSpPr/>
          <p:nvPr/>
        </p:nvGrpSpPr>
        <p:grpSpPr>
          <a:xfrm>
            <a:off x="6506462" y="763194"/>
            <a:ext cx="2192873" cy="770153"/>
            <a:chOff x="6605978" y="2186492"/>
            <a:chExt cx="2192873" cy="577615"/>
          </a:xfrm>
        </p:grpSpPr>
        <p:sp>
          <p:nvSpPr>
            <p:cNvPr id="49" name="TextBox 48"/>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45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50"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nvGrpSpPr>
          <p:cNvPr id="59" name="Group 58"/>
          <p:cNvGrpSpPr/>
          <p:nvPr/>
        </p:nvGrpSpPr>
        <p:grpSpPr>
          <a:xfrm>
            <a:off x="6823946" y="2551374"/>
            <a:ext cx="2192873" cy="770153"/>
            <a:chOff x="6605978" y="2186492"/>
            <a:chExt cx="2192873" cy="577615"/>
          </a:xfrm>
        </p:grpSpPr>
        <p:sp>
          <p:nvSpPr>
            <p:cNvPr id="61" name="TextBox 60"/>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35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62"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nvGrpSpPr>
          <p:cNvPr id="63" name="Group 62"/>
          <p:cNvGrpSpPr/>
          <p:nvPr/>
        </p:nvGrpSpPr>
        <p:grpSpPr>
          <a:xfrm>
            <a:off x="3244824" y="1821095"/>
            <a:ext cx="2192873" cy="770153"/>
            <a:chOff x="6605978" y="2186492"/>
            <a:chExt cx="2192873" cy="577615"/>
          </a:xfrm>
        </p:grpSpPr>
        <p:sp>
          <p:nvSpPr>
            <p:cNvPr id="64" name="TextBox 63"/>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40</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65"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nvGrpSpPr>
          <p:cNvPr id="67" name="Group 66"/>
          <p:cNvGrpSpPr/>
          <p:nvPr/>
        </p:nvGrpSpPr>
        <p:grpSpPr>
          <a:xfrm>
            <a:off x="2920224" y="2936450"/>
            <a:ext cx="2192873" cy="770153"/>
            <a:chOff x="6605978" y="2186492"/>
            <a:chExt cx="2192873" cy="577615"/>
          </a:xfrm>
        </p:grpSpPr>
        <p:sp>
          <p:nvSpPr>
            <p:cNvPr id="69" name="TextBox 68"/>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25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70"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spTree>
    <p:extLst>
      <p:ext uri="{BB962C8B-B14F-4D97-AF65-F5344CB8AC3E}">
        <p14:creationId xmlns:p14="http://schemas.microsoft.com/office/powerpoint/2010/main" val="26728831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01" r="12701"/>
          <a:stretch>
            <a:fillRect/>
          </a:stretch>
        </p:blipFill>
        <p:spPr/>
      </p:pic>
      <p:sp>
        <p:nvSpPr>
          <p:cNvPr id="2" name="Rectangle 1"/>
          <p:cNvSpPr/>
          <p:nvPr/>
        </p:nvSpPr>
        <p:spPr>
          <a:xfrm>
            <a:off x="2782198" y="518195"/>
            <a:ext cx="3597038" cy="5746423"/>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30155" y="4167854"/>
            <a:ext cx="2869236" cy="1015663"/>
          </a:xfrm>
          <a:prstGeom prst="rect">
            <a:avLst/>
          </a:prstGeom>
          <a:noFill/>
        </p:spPr>
        <p:txBody>
          <a:bodyPr wrap="square" rtlCol="0">
            <a:spAutoFit/>
          </a:bodyPr>
          <a:lstStyle/>
          <a:p>
            <a:pPr algn="ctr"/>
            <a:r>
              <a:rPr lang="en-US" sz="3000" dirty="0" smtClean="0">
                <a:solidFill>
                  <a:schemeClr val="bg1"/>
                </a:solidFill>
                <a:latin typeface="Open Sans"/>
                <a:cs typeface="Open Sans"/>
              </a:rPr>
              <a:t>ANNUAL </a:t>
            </a:r>
            <a:r>
              <a:rPr lang="en-US" sz="3000" b="1" dirty="0" smtClean="0">
                <a:solidFill>
                  <a:schemeClr val="bg1"/>
                </a:solidFill>
                <a:latin typeface="Open Sans"/>
                <a:cs typeface="Open Sans"/>
              </a:rPr>
              <a:t>REPORT 2015</a:t>
            </a:r>
            <a:endParaRPr lang="en-US" sz="3000" b="1" dirty="0">
              <a:solidFill>
                <a:schemeClr val="bg1"/>
              </a:solidFill>
              <a:latin typeface="Open Sans"/>
              <a:cs typeface="Open Sans"/>
            </a:endParaRPr>
          </a:p>
        </p:txBody>
      </p:sp>
      <p:sp>
        <p:nvSpPr>
          <p:cNvPr id="14" name="Text Placeholder 11"/>
          <p:cNvSpPr txBox="1">
            <a:spLocks/>
          </p:cNvSpPr>
          <p:nvPr/>
        </p:nvSpPr>
        <p:spPr>
          <a:xfrm>
            <a:off x="3495153" y="5506669"/>
            <a:ext cx="2158405" cy="645385"/>
          </a:xfrm>
          <a:prstGeom prst="rect">
            <a:avLst/>
          </a:prstGeom>
        </p:spPr>
        <p:txBody>
          <a:bodyPr anchor="b">
            <a:norm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buNone/>
            </a:pPr>
            <a:r>
              <a:rPr lang="en-AU" dirty="0" smtClean="0">
                <a:solidFill>
                  <a:schemeClr val="bg1"/>
                </a:solidFill>
                <a:latin typeface="Open Sans"/>
                <a:cs typeface="Open Sans"/>
              </a:rPr>
              <a:t>By Gajah, </a:t>
            </a:r>
            <a:r>
              <a:rPr lang="en-AU" dirty="0" err="1" smtClean="0">
                <a:solidFill>
                  <a:schemeClr val="bg1"/>
                </a:solidFill>
                <a:latin typeface="Open Sans"/>
                <a:cs typeface="Open Sans"/>
              </a:rPr>
              <a:t>Animalia</a:t>
            </a:r>
            <a:r>
              <a:rPr lang="en-AU" dirty="0" smtClean="0">
                <a:solidFill>
                  <a:schemeClr val="bg1"/>
                </a:solidFill>
                <a:latin typeface="Open Sans"/>
                <a:cs typeface="Open Sans"/>
              </a:rPr>
              <a:t> Kingdom</a:t>
            </a:r>
            <a:endParaRPr lang="en-AU" dirty="0">
              <a:solidFill>
                <a:schemeClr val="bg1"/>
              </a:solidFill>
              <a:latin typeface="Open Sans"/>
              <a:cs typeface="Open Sans"/>
            </a:endParaRPr>
          </a:p>
          <a:p>
            <a:pPr marL="0" indent="0" algn="ctr">
              <a:buNone/>
            </a:pPr>
            <a:endParaRPr lang="en-AU" dirty="0">
              <a:solidFill>
                <a:schemeClr val="bg1"/>
              </a:solidFill>
              <a:latin typeface="Open Sans"/>
              <a:cs typeface="Open Sans"/>
            </a:endParaRPr>
          </a:p>
        </p:txBody>
      </p:sp>
      <p:grpSp>
        <p:nvGrpSpPr>
          <p:cNvPr id="8" name="Group 4"/>
          <p:cNvGrpSpPr>
            <a:grpSpLocks noChangeAspect="1"/>
          </p:cNvGrpSpPr>
          <p:nvPr/>
        </p:nvGrpSpPr>
        <p:grpSpPr bwMode="auto">
          <a:xfrm>
            <a:off x="4173826" y="1188313"/>
            <a:ext cx="769938" cy="769937"/>
            <a:chOff x="328" y="1219"/>
            <a:chExt cx="485" cy="485"/>
          </a:xfrm>
        </p:grpSpPr>
        <p:sp>
          <p:nvSpPr>
            <p:cNvPr id="9" name="AutoShape 3"/>
            <p:cNvSpPr>
              <a:spLocks noChangeAspect="1" noChangeArrowheads="1" noTextEdit="1"/>
            </p:cNvSpPr>
            <p:nvPr/>
          </p:nvSpPr>
          <p:spPr bwMode="auto">
            <a:xfrm>
              <a:off x="328" y="1219"/>
              <a:ext cx="48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0" name="Freeform 6"/>
            <p:cNvSpPr>
              <a:spLocks noEditPoints="1"/>
            </p:cNvSpPr>
            <p:nvPr/>
          </p:nvSpPr>
          <p:spPr bwMode="auto">
            <a:xfrm>
              <a:off x="492" y="1334"/>
              <a:ext cx="171" cy="251"/>
            </a:xfrm>
            <a:custGeom>
              <a:avLst/>
              <a:gdLst>
                <a:gd name="T0" fmla="*/ 316 w 1193"/>
                <a:gd name="T1" fmla="*/ 1649 h 1756"/>
                <a:gd name="T2" fmla="*/ 706 w 1193"/>
                <a:gd name="T3" fmla="*/ 1074 h 1756"/>
                <a:gd name="T4" fmla="*/ 897 w 1193"/>
                <a:gd name="T5" fmla="*/ 1386 h 1756"/>
                <a:gd name="T6" fmla="*/ 895 w 1193"/>
                <a:gd name="T7" fmla="*/ 1284 h 1756"/>
                <a:gd name="T8" fmla="*/ 884 w 1193"/>
                <a:gd name="T9" fmla="*/ 1176 h 1756"/>
                <a:gd name="T10" fmla="*/ 854 w 1193"/>
                <a:gd name="T11" fmla="*/ 1069 h 1756"/>
                <a:gd name="T12" fmla="*/ 799 w 1193"/>
                <a:gd name="T13" fmla="*/ 973 h 1756"/>
                <a:gd name="T14" fmla="*/ 711 w 1193"/>
                <a:gd name="T15" fmla="*/ 892 h 1756"/>
                <a:gd name="T16" fmla="*/ 900 w 1193"/>
                <a:gd name="T17" fmla="*/ 897 h 1756"/>
                <a:gd name="T18" fmla="*/ 1004 w 1193"/>
                <a:gd name="T19" fmla="*/ 987 h 1756"/>
                <a:gd name="T20" fmla="*/ 1078 w 1193"/>
                <a:gd name="T21" fmla="*/ 1106 h 1756"/>
                <a:gd name="T22" fmla="*/ 1124 w 1193"/>
                <a:gd name="T23" fmla="*/ 1251 h 1756"/>
                <a:gd name="T24" fmla="*/ 1138 w 1193"/>
                <a:gd name="T25" fmla="*/ 1419 h 1756"/>
                <a:gd name="T26" fmla="*/ 23 w 1193"/>
                <a:gd name="T27" fmla="*/ 1756 h 1756"/>
                <a:gd name="T28" fmla="*/ 0 w 1193"/>
                <a:gd name="T29" fmla="*/ 0 h 1756"/>
                <a:gd name="T30" fmla="*/ 458 w 1193"/>
                <a:gd name="T31" fmla="*/ 0 h 1756"/>
                <a:gd name="T32" fmla="*/ 643 w 1193"/>
                <a:gd name="T33" fmla="*/ 5 h 1756"/>
                <a:gd name="T34" fmla="*/ 751 w 1193"/>
                <a:gd name="T35" fmla="*/ 24 h 1756"/>
                <a:gd name="T36" fmla="*/ 835 w 1193"/>
                <a:gd name="T37" fmla="*/ 62 h 1756"/>
                <a:gd name="T38" fmla="*/ 916 w 1193"/>
                <a:gd name="T39" fmla="*/ 124 h 1756"/>
                <a:gd name="T40" fmla="*/ 982 w 1193"/>
                <a:gd name="T41" fmla="*/ 213 h 1756"/>
                <a:gd name="T42" fmla="*/ 1015 w 1193"/>
                <a:gd name="T43" fmla="*/ 304 h 1756"/>
                <a:gd name="T44" fmla="*/ 1026 w 1193"/>
                <a:gd name="T45" fmla="*/ 382 h 1756"/>
                <a:gd name="T46" fmla="*/ 1020 w 1193"/>
                <a:gd name="T47" fmla="*/ 478 h 1756"/>
                <a:gd name="T48" fmla="*/ 982 w 1193"/>
                <a:gd name="T49" fmla="*/ 588 h 1756"/>
                <a:gd name="T50" fmla="*/ 921 w 1193"/>
                <a:gd name="T51" fmla="*/ 671 h 1756"/>
                <a:gd name="T52" fmla="*/ 866 w 1193"/>
                <a:gd name="T53" fmla="*/ 724 h 1756"/>
                <a:gd name="T54" fmla="*/ 788 w 1193"/>
                <a:gd name="T55" fmla="*/ 774 h 1756"/>
                <a:gd name="T56" fmla="*/ 682 w 1193"/>
                <a:gd name="T57" fmla="*/ 809 h 1756"/>
                <a:gd name="T58" fmla="*/ 537 w 1193"/>
                <a:gd name="T59" fmla="*/ 825 h 1756"/>
                <a:gd name="T60" fmla="*/ 427 w 1193"/>
                <a:gd name="T61" fmla="*/ 822 h 1756"/>
                <a:gd name="T62" fmla="*/ 424 w 1193"/>
                <a:gd name="T63" fmla="*/ 735 h 1756"/>
                <a:gd name="T64" fmla="*/ 521 w 1193"/>
                <a:gd name="T65" fmla="*/ 735 h 1756"/>
                <a:gd name="T66" fmla="*/ 615 w 1193"/>
                <a:gd name="T67" fmla="*/ 709 h 1756"/>
                <a:gd name="T68" fmla="*/ 687 w 1193"/>
                <a:gd name="T69" fmla="*/ 660 h 1756"/>
                <a:gd name="T70" fmla="*/ 748 w 1193"/>
                <a:gd name="T71" fmla="*/ 589 h 1756"/>
                <a:gd name="T72" fmla="*/ 786 w 1193"/>
                <a:gd name="T73" fmla="*/ 494 h 1756"/>
                <a:gd name="T74" fmla="*/ 486 w 1193"/>
                <a:gd name="T75" fmla="*/ 437 h 1756"/>
                <a:gd name="T76" fmla="*/ 783 w 1193"/>
                <a:gd name="T77" fmla="*/ 316 h 1756"/>
                <a:gd name="T78" fmla="*/ 744 w 1193"/>
                <a:gd name="T79" fmla="*/ 229 h 1756"/>
                <a:gd name="T80" fmla="*/ 673 w 1193"/>
                <a:gd name="T81" fmla="*/ 155 h 1756"/>
                <a:gd name="T82" fmla="*/ 591 w 1193"/>
                <a:gd name="T83" fmla="*/ 116 h 1756"/>
                <a:gd name="T84" fmla="*/ 513 w 1193"/>
                <a:gd name="T85" fmla="*/ 102 h 1756"/>
                <a:gd name="T86" fmla="*/ 0 w 1193"/>
                <a:gd name="T87" fmla="*/ 0 h 1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93" h="1756">
                  <a:moveTo>
                    <a:pt x="77" y="175"/>
                  </a:moveTo>
                  <a:lnTo>
                    <a:pt x="316" y="175"/>
                  </a:lnTo>
                  <a:lnTo>
                    <a:pt x="316" y="1649"/>
                  </a:lnTo>
                  <a:lnTo>
                    <a:pt x="486" y="1649"/>
                  </a:lnTo>
                  <a:lnTo>
                    <a:pt x="486" y="1074"/>
                  </a:lnTo>
                  <a:lnTo>
                    <a:pt x="706" y="1074"/>
                  </a:lnTo>
                  <a:lnTo>
                    <a:pt x="706" y="1649"/>
                  </a:lnTo>
                  <a:lnTo>
                    <a:pt x="897" y="1649"/>
                  </a:lnTo>
                  <a:lnTo>
                    <a:pt x="897" y="1386"/>
                  </a:lnTo>
                  <a:lnTo>
                    <a:pt x="897" y="1353"/>
                  </a:lnTo>
                  <a:lnTo>
                    <a:pt x="897" y="1319"/>
                  </a:lnTo>
                  <a:lnTo>
                    <a:pt x="895" y="1284"/>
                  </a:lnTo>
                  <a:lnTo>
                    <a:pt x="893" y="1249"/>
                  </a:lnTo>
                  <a:lnTo>
                    <a:pt x="889" y="1213"/>
                  </a:lnTo>
                  <a:lnTo>
                    <a:pt x="884" y="1176"/>
                  </a:lnTo>
                  <a:lnTo>
                    <a:pt x="876" y="1140"/>
                  </a:lnTo>
                  <a:lnTo>
                    <a:pt x="866" y="1104"/>
                  </a:lnTo>
                  <a:lnTo>
                    <a:pt x="854" y="1069"/>
                  </a:lnTo>
                  <a:lnTo>
                    <a:pt x="839" y="1035"/>
                  </a:lnTo>
                  <a:lnTo>
                    <a:pt x="820" y="1004"/>
                  </a:lnTo>
                  <a:lnTo>
                    <a:pt x="799" y="973"/>
                  </a:lnTo>
                  <a:lnTo>
                    <a:pt x="774" y="944"/>
                  </a:lnTo>
                  <a:lnTo>
                    <a:pt x="744" y="917"/>
                  </a:lnTo>
                  <a:lnTo>
                    <a:pt x="711" y="892"/>
                  </a:lnTo>
                  <a:lnTo>
                    <a:pt x="815" y="854"/>
                  </a:lnTo>
                  <a:lnTo>
                    <a:pt x="859" y="874"/>
                  </a:lnTo>
                  <a:lnTo>
                    <a:pt x="900" y="897"/>
                  </a:lnTo>
                  <a:lnTo>
                    <a:pt x="938" y="923"/>
                  </a:lnTo>
                  <a:lnTo>
                    <a:pt x="973" y="953"/>
                  </a:lnTo>
                  <a:lnTo>
                    <a:pt x="1004" y="987"/>
                  </a:lnTo>
                  <a:lnTo>
                    <a:pt x="1033" y="1023"/>
                  </a:lnTo>
                  <a:lnTo>
                    <a:pt x="1058" y="1063"/>
                  </a:lnTo>
                  <a:lnTo>
                    <a:pt x="1078" y="1106"/>
                  </a:lnTo>
                  <a:lnTo>
                    <a:pt x="1097" y="1152"/>
                  </a:lnTo>
                  <a:lnTo>
                    <a:pt x="1112" y="1201"/>
                  </a:lnTo>
                  <a:lnTo>
                    <a:pt x="1124" y="1251"/>
                  </a:lnTo>
                  <a:lnTo>
                    <a:pt x="1132" y="1305"/>
                  </a:lnTo>
                  <a:lnTo>
                    <a:pt x="1137" y="1361"/>
                  </a:lnTo>
                  <a:lnTo>
                    <a:pt x="1138" y="1419"/>
                  </a:lnTo>
                  <a:lnTo>
                    <a:pt x="1138" y="1651"/>
                  </a:lnTo>
                  <a:lnTo>
                    <a:pt x="1193" y="1756"/>
                  </a:lnTo>
                  <a:lnTo>
                    <a:pt x="23" y="1756"/>
                  </a:lnTo>
                  <a:lnTo>
                    <a:pt x="77" y="1651"/>
                  </a:lnTo>
                  <a:lnTo>
                    <a:pt x="77" y="175"/>
                  </a:lnTo>
                  <a:close/>
                  <a:moveTo>
                    <a:pt x="0" y="0"/>
                  </a:moveTo>
                  <a:lnTo>
                    <a:pt x="449" y="0"/>
                  </a:lnTo>
                  <a:lnTo>
                    <a:pt x="454" y="0"/>
                  </a:lnTo>
                  <a:lnTo>
                    <a:pt x="458" y="0"/>
                  </a:lnTo>
                  <a:lnTo>
                    <a:pt x="548" y="0"/>
                  </a:lnTo>
                  <a:lnTo>
                    <a:pt x="598" y="2"/>
                  </a:lnTo>
                  <a:lnTo>
                    <a:pt x="643" y="5"/>
                  </a:lnTo>
                  <a:lnTo>
                    <a:pt x="683" y="9"/>
                  </a:lnTo>
                  <a:lnTo>
                    <a:pt x="719" y="16"/>
                  </a:lnTo>
                  <a:lnTo>
                    <a:pt x="751" y="24"/>
                  </a:lnTo>
                  <a:lnTo>
                    <a:pt x="781" y="34"/>
                  </a:lnTo>
                  <a:lnTo>
                    <a:pt x="809" y="48"/>
                  </a:lnTo>
                  <a:lnTo>
                    <a:pt x="835" y="62"/>
                  </a:lnTo>
                  <a:lnTo>
                    <a:pt x="859" y="79"/>
                  </a:lnTo>
                  <a:lnTo>
                    <a:pt x="885" y="97"/>
                  </a:lnTo>
                  <a:lnTo>
                    <a:pt x="916" y="124"/>
                  </a:lnTo>
                  <a:lnTo>
                    <a:pt x="942" y="153"/>
                  </a:lnTo>
                  <a:lnTo>
                    <a:pt x="963" y="183"/>
                  </a:lnTo>
                  <a:lnTo>
                    <a:pt x="982" y="213"/>
                  </a:lnTo>
                  <a:lnTo>
                    <a:pt x="996" y="244"/>
                  </a:lnTo>
                  <a:lnTo>
                    <a:pt x="1006" y="275"/>
                  </a:lnTo>
                  <a:lnTo>
                    <a:pt x="1015" y="304"/>
                  </a:lnTo>
                  <a:lnTo>
                    <a:pt x="1021" y="332"/>
                  </a:lnTo>
                  <a:lnTo>
                    <a:pt x="1024" y="359"/>
                  </a:lnTo>
                  <a:lnTo>
                    <a:pt x="1026" y="382"/>
                  </a:lnTo>
                  <a:lnTo>
                    <a:pt x="1027" y="403"/>
                  </a:lnTo>
                  <a:lnTo>
                    <a:pt x="1025" y="440"/>
                  </a:lnTo>
                  <a:lnTo>
                    <a:pt x="1020" y="478"/>
                  </a:lnTo>
                  <a:lnTo>
                    <a:pt x="1012" y="515"/>
                  </a:lnTo>
                  <a:lnTo>
                    <a:pt x="998" y="552"/>
                  </a:lnTo>
                  <a:lnTo>
                    <a:pt x="982" y="588"/>
                  </a:lnTo>
                  <a:lnTo>
                    <a:pt x="961" y="622"/>
                  </a:lnTo>
                  <a:lnTo>
                    <a:pt x="935" y="655"/>
                  </a:lnTo>
                  <a:lnTo>
                    <a:pt x="921" y="671"/>
                  </a:lnTo>
                  <a:lnTo>
                    <a:pt x="906" y="689"/>
                  </a:lnTo>
                  <a:lnTo>
                    <a:pt x="887" y="706"/>
                  </a:lnTo>
                  <a:lnTo>
                    <a:pt x="866" y="724"/>
                  </a:lnTo>
                  <a:lnTo>
                    <a:pt x="843" y="741"/>
                  </a:lnTo>
                  <a:lnTo>
                    <a:pt x="817" y="759"/>
                  </a:lnTo>
                  <a:lnTo>
                    <a:pt x="788" y="774"/>
                  </a:lnTo>
                  <a:lnTo>
                    <a:pt x="756" y="788"/>
                  </a:lnTo>
                  <a:lnTo>
                    <a:pt x="721" y="800"/>
                  </a:lnTo>
                  <a:lnTo>
                    <a:pt x="682" y="809"/>
                  </a:lnTo>
                  <a:lnTo>
                    <a:pt x="639" y="816"/>
                  </a:lnTo>
                  <a:lnTo>
                    <a:pt x="586" y="821"/>
                  </a:lnTo>
                  <a:lnTo>
                    <a:pt x="537" y="825"/>
                  </a:lnTo>
                  <a:lnTo>
                    <a:pt x="495" y="826"/>
                  </a:lnTo>
                  <a:lnTo>
                    <a:pt x="458" y="825"/>
                  </a:lnTo>
                  <a:lnTo>
                    <a:pt x="427" y="822"/>
                  </a:lnTo>
                  <a:lnTo>
                    <a:pt x="402" y="820"/>
                  </a:lnTo>
                  <a:lnTo>
                    <a:pt x="402" y="733"/>
                  </a:lnTo>
                  <a:lnTo>
                    <a:pt x="424" y="735"/>
                  </a:lnTo>
                  <a:lnTo>
                    <a:pt x="452" y="737"/>
                  </a:lnTo>
                  <a:lnTo>
                    <a:pt x="485" y="737"/>
                  </a:lnTo>
                  <a:lnTo>
                    <a:pt x="521" y="735"/>
                  </a:lnTo>
                  <a:lnTo>
                    <a:pt x="555" y="730"/>
                  </a:lnTo>
                  <a:lnTo>
                    <a:pt x="587" y="721"/>
                  </a:lnTo>
                  <a:lnTo>
                    <a:pt x="615" y="709"/>
                  </a:lnTo>
                  <a:lnTo>
                    <a:pt x="641" y="695"/>
                  </a:lnTo>
                  <a:lnTo>
                    <a:pt x="666" y="678"/>
                  </a:lnTo>
                  <a:lnTo>
                    <a:pt x="687" y="660"/>
                  </a:lnTo>
                  <a:lnTo>
                    <a:pt x="707" y="641"/>
                  </a:lnTo>
                  <a:lnTo>
                    <a:pt x="724" y="622"/>
                  </a:lnTo>
                  <a:lnTo>
                    <a:pt x="748" y="589"/>
                  </a:lnTo>
                  <a:lnTo>
                    <a:pt x="766" y="556"/>
                  </a:lnTo>
                  <a:lnTo>
                    <a:pt x="778" y="525"/>
                  </a:lnTo>
                  <a:lnTo>
                    <a:pt x="786" y="494"/>
                  </a:lnTo>
                  <a:lnTo>
                    <a:pt x="790" y="464"/>
                  </a:lnTo>
                  <a:lnTo>
                    <a:pt x="792" y="437"/>
                  </a:lnTo>
                  <a:lnTo>
                    <a:pt x="486" y="437"/>
                  </a:lnTo>
                  <a:lnTo>
                    <a:pt x="486" y="350"/>
                  </a:lnTo>
                  <a:lnTo>
                    <a:pt x="790" y="350"/>
                  </a:lnTo>
                  <a:lnTo>
                    <a:pt x="783" y="316"/>
                  </a:lnTo>
                  <a:lnTo>
                    <a:pt x="774" y="285"/>
                  </a:lnTo>
                  <a:lnTo>
                    <a:pt x="760" y="257"/>
                  </a:lnTo>
                  <a:lnTo>
                    <a:pt x="744" y="229"/>
                  </a:lnTo>
                  <a:lnTo>
                    <a:pt x="723" y="203"/>
                  </a:lnTo>
                  <a:lnTo>
                    <a:pt x="700" y="176"/>
                  </a:lnTo>
                  <a:lnTo>
                    <a:pt x="673" y="155"/>
                  </a:lnTo>
                  <a:lnTo>
                    <a:pt x="646" y="138"/>
                  </a:lnTo>
                  <a:lnTo>
                    <a:pt x="619" y="125"/>
                  </a:lnTo>
                  <a:lnTo>
                    <a:pt x="591" y="116"/>
                  </a:lnTo>
                  <a:lnTo>
                    <a:pt x="564" y="109"/>
                  </a:lnTo>
                  <a:lnTo>
                    <a:pt x="537" y="104"/>
                  </a:lnTo>
                  <a:lnTo>
                    <a:pt x="513" y="102"/>
                  </a:lnTo>
                  <a:lnTo>
                    <a:pt x="490" y="101"/>
                  </a:lnTo>
                  <a:lnTo>
                    <a:pt x="52" y="10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 name="Freeform 7"/>
            <p:cNvSpPr>
              <a:spLocks noEditPoints="1"/>
            </p:cNvSpPr>
            <p:nvPr/>
          </p:nvSpPr>
          <p:spPr bwMode="auto">
            <a:xfrm>
              <a:off x="349" y="1241"/>
              <a:ext cx="443" cy="442"/>
            </a:xfrm>
            <a:custGeom>
              <a:avLst/>
              <a:gdLst>
                <a:gd name="T0" fmla="*/ 1259 w 3095"/>
                <a:gd name="T1" fmla="*/ 87 h 3094"/>
                <a:gd name="T2" fmla="*/ 906 w 3095"/>
                <a:gd name="T3" fmla="*/ 204 h 3094"/>
                <a:gd name="T4" fmla="*/ 597 w 3095"/>
                <a:gd name="T5" fmla="*/ 401 h 3094"/>
                <a:gd name="T6" fmla="*/ 347 w 3095"/>
                <a:gd name="T7" fmla="*/ 668 h 3094"/>
                <a:gd name="T8" fmla="*/ 168 w 3095"/>
                <a:gd name="T9" fmla="*/ 989 h 3094"/>
                <a:gd name="T10" fmla="*/ 72 w 3095"/>
                <a:gd name="T11" fmla="*/ 1352 h 3094"/>
                <a:gd name="T12" fmla="*/ 72 w 3095"/>
                <a:gd name="T13" fmla="*/ 1741 h 3094"/>
                <a:gd name="T14" fmla="*/ 168 w 3095"/>
                <a:gd name="T15" fmla="*/ 2104 h 3094"/>
                <a:gd name="T16" fmla="*/ 347 w 3095"/>
                <a:gd name="T17" fmla="*/ 2425 h 3094"/>
                <a:gd name="T18" fmla="*/ 597 w 3095"/>
                <a:gd name="T19" fmla="*/ 2692 h 3094"/>
                <a:gd name="T20" fmla="*/ 906 w 3095"/>
                <a:gd name="T21" fmla="*/ 2889 h 3094"/>
                <a:gd name="T22" fmla="*/ 1259 w 3095"/>
                <a:gd name="T23" fmla="*/ 3006 h 3094"/>
                <a:gd name="T24" fmla="*/ 1645 w 3095"/>
                <a:gd name="T25" fmla="*/ 3031 h 3094"/>
                <a:gd name="T26" fmla="*/ 2018 w 3095"/>
                <a:gd name="T27" fmla="*/ 2959 h 3094"/>
                <a:gd name="T28" fmla="*/ 2351 w 3095"/>
                <a:gd name="T29" fmla="*/ 2800 h 3094"/>
                <a:gd name="T30" fmla="*/ 2632 w 3095"/>
                <a:gd name="T31" fmla="*/ 2566 h 3094"/>
                <a:gd name="T32" fmla="*/ 2848 w 3095"/>
                <a:gd name="T33" fmla="*/ 2271 h 3094"/>
                <a:gd name="T34" fmla="*/ 2987 w 3095"/>
                <a:gd name="T35" fmla="*/ 1927 h 3094"/>
                <a:gd name="T36" fmla="*/ 3035 w 3095"/>
                <a:gd name="T37" fmla="*/ 1545 h 3094"/>
                <a:gd name="T38" fmla="*/ 2987 w 3095"/>
                <a:gd name="T39" fmla="*/ 1166 h 3094"/>
                <a:gd name="T40" fmla="*/ 2848 w 3095"/>
                <a:gd name="T41" fmla="*/ 822 h 3094"/>
                <a:gd name="T42" fmla="*/ 2632 w 3095"/>
                <a:gd name="T43" fmla="*/ 527 h 3094"/>
                <a:gd name="T44" fmla="*/ 2351 w 3095"/>
                <a:gd name="T45" fmla="*/ 293 h 3094"/>
                <a:gd name="T46" fmla="*/ 2018 w 3095"/>
                <a:gd name="T47" fmla="*/ 134 h 3094"/>
                <a:gd name="T48" fmla="*/ 1645 w 3095"/>
                <a:gd name="T49" fmla="*/ 62 h 3094"/>
                <a:gd name="T50" fmla="*/ 1749 w 3095"/>
                <a:gd name="T51" fmla="*/ 13 h 3094"/>
                <a:gd name="T52" fmla="*/ 2128 w 3095"/>
                <a:gd name="T53" fmla="*/ 112 h 3094"/>
                <a:gd name="T54" fmla="*/ 2461 w 3095"/>
                <a:gd name="T55" fmla="*/ 299 h 3094"/>
                <a:gd name="T56" fmla="*/ 2738 w 3095"/>
                <a:gd name="T57" fmla="*/ 558 h 3094"/>
                <a:gd name="T58" fmla="*/ 2944 w 3095"/>
                <a:gd name="T59" fmla="*/ 879 h 3094"/>
                <a:gd name="T60" fmla="*/ 3065 w 3095"/>
                <a:gd name="T61" fmla="*/ 1247 h 3094"/>
                <a:gd name="T62" fmla="*/ 3091 w 3095"/>
                <a:gd name="T63" fmla="*/ 1648 h 3094"/>
                <a:gd name="T64" fmla="*/ 3016 w 3095"/>
                <a:gd name="T65" fmla="*/ 2035 h 3094"/>
                <a:gd name="T66" fmla="*/ 2850 w 3095"/>
                <a:gd name="T67" fmla="*/ 2381 h 3094"/>
                <a:gd name="T68" fmla="*/ 2607 w 3095"/>
                <a:gd name="T69" fmla="*/ 2673 h 3094"/>
                <a:gd name="T70" fmla="*/ 2301 w 3095"/>
                <a:gd name="T71" fmla="*/ 2898 h 3094"/>
                <a:gd name="T72" fmla="*/ 1943 w 3095"/>
                <a:gd name="T73" fmla="*/ 3042 h 3094"/>
                <a:gd name="T74" fmla="*/ 1548 w 3095"/>
                <a:gd name="T75" fmla="*/ 3094 h 3094"/>
                <a:gd name="T76" fmla="*/ 1152 w 3095"/>
                <a:gd name="T77" fmla="*/ 3042 h 3094"/>
                <a:gd name="T78" fmla="*/ 794 w 3095"/>
                <a:gd name="T79" fmla="*/ 2898 h 3094"/>
                <a:gd name="T80" fmla="*/ 488 w 3095"/>
                <a:gd name="T81" fmla="*/ 2673 h 3094"/>
                <a:gd name="T82" fmla="*/ 245 w 3095"/>
                <a:gd name="T83" fmla="*/ 2381 h 3094"/>
                <a:gd name="T84" fmla="*/ 79 w 3095"/>
                <a:gd name="T85" fmla="*/ 2035 h 3094"/>
                <a:gd name="T86" fmla="*/ 4 w 3095"/>
                <a:gd name="T87" fmla="*/ 1648 h 3094"/>
                <a:gd name="T88" fmla="*/ 30 w 3095"/>
                <a:gd name="T89" fmla="*/ 1247 h 3094"/>
                <a:gd name="T90" fmla="*/ 151 w 3095"/>
                <a:gd name="T91" fmla="*/ 879 h 3094"/>
                <a:gd name="T92" fmla="*/ 357 w 3095"/>
                <a:gd name="T93" fmla="*/ 558 h 3094"/>
                <a:gd name="T94" fmla="*/ 634 w 3095"/>
                <a:gd name="T95" fmla="*/ 299 h 3094"/>
                <a:gd name="T96" fmla="*/ 967 w 3095"/>
                <a:gd name="T97" fmla="*/ 112 h 3094"/>
                <a:gd name="T98" fmla="*/ 1346 w 3095"/>
                <a:gd name="T99" fmla="*/ 13 h 3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5" h="3094">
                  <a:moveTo>
                    <a:pt x="1548" y="59"/>
                  </a:moveTo>
                  <a:lnTo>
                    <a:pt x="1450" y="62"/>
                  </a:lnTo>
                  <a:lnTo>
                    <a:pt x="1354" y="71"/>
                  </a:lnTo>
                  <a:lnTo>
                    <a:pt x="1259" y="87"/>
                  </a:lnTo>
                  <a:lnTo>
                    <a:pt x="1167" y="107"/>
                  </a:lnTo>
                  <a:lnTo>
                    <a:pt x="1077" y="134"/>
                  </a:lnTo>
                  <a:lnTo>
                    <a:pt x="990" y="167"/>
                  </a:lnTo>
                  <a:lnTo>
                    <a:pt x="906" y="204"/>
                  </a:lnTo>
                  <a:lnTo>
                    <a:pt x="823" y="246"/>
                  </a:lnTo>
                  <a:lnTo>
                    <a:pt x="744" y="293"/>
                  </a:lnTo>
                  <a:lnTo>
                    <a:pt x="669" y="346"/>
                  </a:lnTo>
                  <a:lnTo>
                    <a:pt x="597" y="401"/>
                  </a:lnTo>
                  <a:lnTo>
                    <a:pt x="528" y="462"/>
                  </a:lnTo>
                  <a:lnTo>
                    <a:pt x="463" y="527"/>
                  </a:lnTo>
                  <a:lnTo>
                    <a:pt x="402" y="596"/>
                  </a:lnTo>
                  <a:lnTo>
                    <a:pt x="347" y="668"/>
                  </a:lnTo>
                  <a:lnTo>
                    <a:pt x="294" y="743"/>
                  </a:lnTo>
                  <a:lnTo>
                    <a:pt x="247" y="822"/>
                  </a:lnTo>
                  <a:lnTo>
                    <a:pt x="205" y="904"/>
                  </a:lnTo>
                  <a:lnTo>
                    <a:pt x="168" y="989"/>
                  </a:lnTo>
                  <a:lnTo>
                    <a:pt x="135" y="1076"/>
                  </a:lnTo>
                  <a:lnTo>
                    <a:pt x="108" y="1166"/>
                  </a:lnTo>
                  <a:lnTo>
                    <a:pt x="88" y="1258"/>
                  </a:lnTo>
                  <a:lnTo>
                    <a:pt x="72" y="1352"/>
                  </a:lnTo>
                  <a:lnTo>
                    <a:pt x="63" y="1449"/>
                  </a:lnTo>
                  <a:lnTo>
                    <a:pt x="60" y="1545"/>
                  </a:lnTo>
                  <a:lnTo>
                    <a:pt x="63" y="1644"/>
                  </a:lnTo>
                  <a:lnTo>
                    <a:pt x="72" y="1741"/>
                  </a:lnTo>
                  <a:lnTo>
                    <a:pt x="88" y="1835"/>
                  </a:lnTo>
                  <a:lnTo>
                    <a:pt x="108" y="1927"/>
                  </a:lnTo>
                  <a:lnTo>
                    <a:pt x="135" y="2017"/>
                  </a:lnTo>
                  <a:lnTo>
                    <a:pt x="168" y="2104"/>
                  </a:lnTo>
                  <a:lnTo>
                    <a:pt x="205" y="2189"/>
                  </a:lnTo>
                  <a:lnTo>
                    <a:pt x="247" y="2271"/>
                  </a:lnTo>
                  <a:lnTo>
                    <a:pt x="294" y="2350"/>
                  </a:lnTo>
                  <a:lnTo>
                    <a:pt x="347" y="2425"/>
                  </a:lnTo>
                  <a:lnTo>
                    <a:pt x="402" y="2497"/>
                  </a:lnTo>
                  <a:lnTo>
                    <a:pt x="463" y="2566"/>
                  </a:lnTo>
                  <a:lnTo>
                    <a:pt x="528" y="2631"/>
                  </a:lnTo>
                  <a:lnTo>
                    <a:pt x="597" y="2692"/>
                  </a:lnTo>
                  <a:lnTo>
                    <a:pt x="669" y="2747"/>
                  </a:lnTo>
                  <a:lnTo>
                    <a:pt x="744" y="2800"/>
                  </a:lnTo>
                  <a:lnTo>
                    <a:pt x="823" y="2847"/>
                  </a:lnTo>
                  <a:lnTo>
                    <a:pt x="906" y="2889"/>
                  </a:lnTo>
                  <a:lnTo>
                    <a:pt x="990" y="2926"/>
                  </a:lnTo>
                  <a:lnTo>
                    <a:pt x="1077" y="2959"/>
                  </a:lnTo>
                  <a:lnTo>
                    <a:pt x="1167" y="2986"/>
                  </a:lnTo>
                  <a:lnTo>
                    <a:pt x="1259" y="3006"/>
                  </a:lnTo>
                  <a:lnTo>
                    <a:pt x="1354" y="3022"/>
                  </a:lnTo>
                  <a:lnTo>
                    <a:pt x="1450" y="3031"/>
                  </a:lnTo>
                  <a:lnTo>
                    <a:pt x="1548" y="3034"/>
                  </a:lnTo>
                  <a:lnTo>
                    <a:pt x="1645" y="3031"/>
                  </a:lnTo>
                  <a:lnTo>
                    <a:pt x="1742" y="3022"/>
                  </a:lnTo>
                  <a:lnTo>
                    <a:pt x="1836" y="3006"/>
                  </a:lnTo>
                  <a:lnTo>
                    <a:pt x="1928" y="2986"/>
                  </a:lnTo>
                  <a:lnTo>
                    <a:pt x="2018" y="2959"/>
                  </a:lnTo>
                  <a:lnTo>
                    <a:pt x="2105" y="2926"/>
                  </a:lnTo>
                  <a:lnTo>
                    <a:pt x="2190" y="2889"/>
                  </a:lnTo>
                  <a:lnTo>
                    <a:pt x="2272" y="2847"/>
                  </a:lnTo>
                  <a:lnTo>
                    <a:pt x="2351" y="2800"/>
                  </a:lnTo>
                  <a:lnTo>
                    <a:pt x="2426" y="2747"/>
                  </a:lnTo>
                  <a:lnTo>
                    <a:pt x="2498" y="2692"/>
                  </a:lnTo>
                  <a:lnTo>
                    <a:pt x="2567" y="2631"/>
                  </a:lnTo>
                  <a:lnTo>
                    <a:pt x="2632" y="2566"/>
                  </a:lnTo>
                  <a:lnTo>
                    <a:pt x="2693" y="2497"/>
                  </a:lnTo>
                  <a:lnTo>
                    <a:pt x="2748" y="2425"/>
                  </a:lnTo>
                  <a:lnTo>
                    <a:pt x="2801" y="2350"/>
                  </a:lnTo>
                  <a:lnTo>
                    <a:pt x="2848" y="2271"/>
                  </a:lnTo>
                  <a:lnTo>
                    <a:pt x="2890" y="2189"/>
                  </a:lnTo>
                  <a:lnTo>
                    <a:pt x="2927" y="2104"/>
                  </a:lnTo>
                  <a:lnTo>
                    <a:pt x="2960" y="2017"/>
                  </a:lnTo>
                  <a:lnTo>
                    <a:pt x="2987" y="1927"/>
                  </a:lnTo>
                  <a:lnTo>
                    <a:pt x="3007" y="1835"/>
                  </a:lnTo>
                  <a:lnTo>
                    <a:pt x="3023" y="1741"/>
                  </a:lnTo>
                  <a:lnTo>
                    <a:pt x="3032" y="1644"/>
                  </a:lnTo>
                  <a:lnTo>
                    <a:pt x="3035" y="1545"/>
                  </a:lnTo>
                  <a:lnTo>
                    <a:pt x="3032" y="1449"/>
                  </a:lnTo>
                  <a:lnTo>
                    <a:pt x="3023" y="1352"/>
                  </a:lnTo>
                  <a:lnTo>
                    <a:pt x="3007" y="1258"/>
                  </a:lnTo>
                  <a:lnTo>
                    <a:pt x="2987" y="1166"/>
                  </a:lnTo>
                  <a:lnTo>
                    <a:pt x="2960" y="1076"/>
                  </a:lnTo>
                  <a:lnTo>
                    <a:pt x="2927" y="989"/>
                  </a:lnTo>
                  <a:lnTo>
                    <a:pt x="2890" y="904"/>
                  </a:lnTo>
                  <a:lnTo>
                    <a:pt x="2848" y="822"/>
                  </a:lnTo>
                  <a:lnTo>
                    <a:pt x="2801" y="743"/>
                  </a:lnTo>
                  <a:lnTo>
                    <a:pt x="2748" y="668"/>
                  </a:lnTo>
                  <a:lnTo>
                    <a:pt x="2693" y="596"/>
                  </a:lnTo>
                  <a:lnTo>
                    <a:pt x="2632" y="527"/>
                  </a:lnTo>
                  <a:lnTo>
                    <a:pt x="2567" y="462"/>
                  </a:lnTo>
                  <a:lnTo>
                    <a:pt x="2498" y="401"/>
                  </a:lnTo>
                  <a:lnTo>
                    <a:pt x="2426" y="346"/>
                  </a:lnTo>
                  <a:lnTo>
                    <a:pt x="2351" y="293"/>
                  </a:lnTo>
                  <a:lnTo>
                    <a:pt x="2272" y="246"/>
                  </a:lnTo>
                  <a:lnTo>
                    <a:pt x="2190" y="204"/>
                  </a:lnTo>
                  <a:lnTo>
                    <a:pt x="2105" y="167"/>
                  </a:lnTo>
                  <a:lnTo>
                    <a:pt x="2018" y="134"/>
                  </a:lnTo>
                  <a:lnTo>
                    <a:pt x="1928" y="107"/>
                  </a:lnTo>
                  <a:lnTo>
                    <a:pt x="1836" y="87"/>
                  </a:lnTo>
                  <a:lnTo>
                    <a:pt x="1742" y="71"/>
                  </a:lnTo>
                  <a:lnTo>
                    <a:pt x="1645" y="62"/>
                  </a:lnTo>
                  <a:lnTo>
                    <a:pt x="1548" y="59"/>
                  </a:lnTo>
                  <a:close/>
                  <a:moveTo>
                    <a:pt x="1548" y="0"/>
                  </a:moveTo>
                  <a:lnTo>
                    <a:pt x="1649" y="3"/>
                  </a:lnTo>
                  <a:lnTo>
                    <a:pt x="1749" y="13"/>
                  </a:lnTo>
                  <a:lnTo>
                    <a:pt x="1847" y="29"/>
                  </a:lnTo>
                  <a:lnTo>
                    <a:pt x="1943" y="51"/>
                  </a:lnTo>
                  <a:lnTo>
                    <a:pt x="2036" y="78"/>
                  </a:lnTo>
                  <a:lnTo>
                    <a:pt x="2128" y="112"/>
                  </a:lnTo>
                  <a:lnTo>
                    <a:pt x="2215" y="151"/>
                  </a:lnTo>
                  <a:lnTo>
                    <a:pt x="2301" y="195"/>
                  </a:lnTo>
                  <a:lnTo>
                    <a:pt x="2383" y="244"/>
                  </a:lnTo>
                  <a:lnTo>
                    <a:pt x="2461" y="299"/>
                  </a:lnTo>
                  <a:lnTo>
                    <a:pt x="2536" y="357"/>
                  </a:lnTo>
                  <a:lnTo>
                    <a:pt x="2607" y="420"/>
                  </a:lnTo>
                  <a:lnTo>
                    <a:pt x="2674" y="487"/>
                  </a:lnTo>
                  <a:lnTo>
                    <a:pt x="2738" y="558"/>
                  </a:lnTo>
                  <a:lnTo>
                    <a:pt x="2795" y="633"/>
                  </a:lnTo>
                  <a:lnTo>
                    <a:pt x="2850" y="711"/>
                  </a:lnTo>
                  <a:lnTo>
                    <a:pt x="2899" y="793"/>
                  </a:lnTo>
                  <a:lnTo>
                    <a:pt x="2944" y="879"/>
                  </a:lnTo>
                  <a:lnTo>
                    <a:pt x="2982" y="966"/>
                  </a:lnTo>
                  <a:lnTo>
                    <a:pt x="3016" y="1058"/>
                  </a:lnTo>
                  <a:lnTo>
                    <a:pt x="3043" y="1151"/>
                  </a:lnTo>
                  <a:lnTo>
                    <a:pt x="3065" y="1247"/>
                  </a:lnTo>
                  <a:lnTo>
                    <a:pt x="3081" y="1345"/>
                  </a:lnTo>
                  <a:lnTo>
                    <a:pt x="3091" y="1445"/>
                  </a:lnTo>
                  <a:lnTo>
                    <a:pt x="3095" y="1545"/>
                  </a:lnTo>
                  <a:lnTo>
                    <a:pt x="3091" y="1648"/>
                  </a:lnTo>
                  <a:lnTo>
                    <a:pt x="3081" y="1748"/>
                  </a:lnTo>
                  <a:lnTo>
                    <a:pt x="3065" y="1846"/>
                  </a:lnTo>
                  <a:lnTo>
                    <a:pt x="3043" y="1942"/>
                  </a:lnTo>
                  <a:lnTo>
                    <a:pt x="3016" y="2035"/>
                  </a:lnTo>
                  <a:lnTo>
                    <a:pt x="2982" y="2126"/>
                  </a:lnTo>
                  <a:lnTo>
                    <a:pt x="2944" y="2214"/>
                  </a:lnTo>
                  <a:lnTo>
                    <a:pt x="2899" y="2300"/>
                  </a:lnTo>
                  <a:lnTo>
                    <a:pt x="2850" y="2381"/>
                  </a:lnTo>
                  <a:lnTo>
                    <a:pt x="2795" y="2460"/>
                  </a:lnTo>
                  <a:lnTo>
                    <a:pt x="2738" y="2535"/>
                  </a:lnTo>
                  <a:lnTo>
                    <a:pt x="2674" y="2606"/>
                  </a:lnTo>
                  <a:lnTo>
                    <a:pt x="2607" y="2673"/>
                  </a:lnTo>
                  <a:lnTo>
                    <a:pt x="2536" y="2736"/>
                  </a:lnTo>
                  <a:lnTo>
                    <a:pt x="2461" y="2794"/>
                  </a:lnTo>
                  <a:lnTo>
                    <a:pt x="2383" y="2849"/>
                  </a:lnTo>
                  <a:lnTo>
                    <a:pt x="2301" y="2898"/>
                  </a:lnTo>
                  <a:lnTo>
                    <a:pt x="2215" y="2942"/>
                  </a:lnTo>
                  <a:lnTo>
                    <a:pt x="2128" y="2981"/>
                  </a:lnTo>
                  <a:lnTo>
                    <a:pt x="2036" y="3015"/>
                  </a:lnTo>
                  <a:lnTo>
                    <a:pt x="1943" y="3042"/>
                  </a:lnTo>
                  <a:lnTo>
                    <a:pt x="1847" y="3064"/>
                  </a:lnTo>
                  <a:lnTo>
                    <a:pt x="1749" y="3080"/>
                  </a:lnTo>
                  <a:lnTo>
                    <a:pt x="1649" y="3090"/>
                  </a:lnTo>
                  <a:lnTo>
                    <a:pt x="1548" y="3094"/>
                  </a:lnTo>
                  <a:lnTo>
                    <a:pt x="1446" y="3090"/>
                  </a:lnTo>
                  <a:lnTo>
                    <a:pt x="1346" y="3080"/>
                  </a:lnTo>
                  <a:lnTo>
                    <a:pt x="1248" y="3064"/>
                  </a:lnTo>
                  <a:lnTo>
                    <a:pt x="1152" y="3042"/>
                  </a:lnTo>
                  <a:lnTo>
                    <a:pt x="1059" y="3015"/>
                  </a:lnTo>
                  <a:lnTo>
                    <a:pt x="967" y="2981"/>
                  </a:lnTo>
                  <a:lnTo>
                    <a:pt x="880" y="2942"/>
                  </a:lnTo>
                  <a:lnTo>
                    <a:pt x="794" y="2898"/>
                  </a:lnTo>
                  <a:lnTo>
                    <a:pt x="712" y="2849"/>
                  </a:lnTo>
                  <a:lnTo>
                    <a:pt x="634" y="2794"/>
                  </a:lnTo>
                  <a:lnTo>
                    <a:pt x="559" y="2736"/>
                  </a:lnTo>
                  <a:lnTo>
                    <a:pt x="488" y="2673"/>
                  </a:lnTo>
                  <a:lnTo>
                    <a:pt x="421" y="2606"/>
                  </a:lnTo>
                  <a:lnTo>
                    <a:pt x="357" y="2535"/>
                  </a:lnTo>
                  <a:lnTo>
                    <a:pt x="300" y="2460"/>
                  </a:lnTo>
                  <a:lnTo>
                    <a:pt x="245" y="2381"/>
                  </a:lnTo>
                  <a:lnTo>
                    <a:pt x="196" y="2300"/>
                  </a:lnTo>
                  <a:lnTo>
                    <a:pt x="151" y="2214"/>
                  </a:lnTo>
                  <a:lnTo>
                    <a:pt x="113" y="2126"/>
                  </a:lnTo>
                  <a:lnTo>
                    <a:pt x="79" y="2035"/>
                  </a:lnTo>
                  <a:lnTo>
                    <a:pt x="52" y="1942"/>
                  </a:lnTo>
                  <a:lnTo>
                    <a:pt x="30" y="1846"/>
                  </a:lnTo>
                  <a:lnTo>
                    <a:pt x="14" y="1748"/>
                  </a:lnTo>
                  <a:lnTo>
                    <a:pt x="4" y="1648"/>
                  </a:lnTo>
                  <a:lnTo>
                    <a:pt x="0" y="1545"/>
                  </a:lnTo>
                  <a:lnTo>
                    <a:pt x="4" y="1445"/>
                  </a:lnTo>
                  <a:lnTo>
                    <a:pt x="14" y="1345"/>
                  </a:lnTo>
                  <a:lnTo>
                    <a:pt x="30" y="1247"/>
                  </a:lnTo>
                  <a:lnTo>
                    <a:pt x="52" y="1151"/>
                  </a:lnTo>
                  <a:lnTo>
                    <a:pt x="79" y="1058"/>
                  </a:lnTo>
                  <a:lnTo>
                    <a:pt x="113" y="966"/>
                  </a:lnTo>
                  <a:lnTo>
                    <a:pt x="151" y="879"/>
                  </a:lnTo>
                  <a:lnTo>
                    <a:pt x="196" y="793"/>
                  </a:lnTo>
                  <a:lnTo>
                    <a:pt x="245" y="711"/>
                  </a:lnTo>
                  <a:lnTo>
                    <a:pt x="300" y="633"/>
                  </a:lnTo>
                  <a:lnTo>
                    <a:pt x="357" y="558"/>
                  </a:lnTo>
                  <a:lnTo>
                    <a:pt x="421" y="487"/>
                  </a:lnTo>
                  <a:lnTo>
                    <a:pt x="488" y="420"/>
                  </a:lnTo>
                  <a:lnTo>
                    <a:pt x="559" y="357"/>
                  </a:lnTo>
                  <a:lnTo>
                    <a:pt x="634" y="299"/>
                  </a:lnTo>
                  <a:lnTo>
                    <a:pt x="712" y="244"/>
                  </a:lnTo>
                  <a:lnTo>
                    <a:pt x="794" y="195"/>
                  </a:lnTo>
                  <a:lnTo>
                    <a:pt x="880" y="151"/>
                  </a:lnTo>
                  <a:lnTo>
                    <a:pt x="967" y="112"/>
                  </a:lnTo>
                  <a:lnTo>
                    <a:pt x="1059" y="78"/>
                  </a:lnTo>
                  <a:lnTo>
                    <a:pt x="1152" y="51"/>
                  </a:lnTo>
                  <a:lnTo>
                    <a:pt x="1248" y="29"/>
                  </a:lnTo>
                  <a:lnTo>
                    <a:pt x="1346" y="13"/>
                  </a:lnTo>
                  <a:lnTo>
                    <a:pt x="1446" y="3"/>
                  </a:lnTo>
                  <a:lnTo>
                    <a:pt x="154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 name="Freeform 8"/>
            <p:cNvSpPr>
              <a:spLocks noEditPoints="1"/>
            </p:cNvSpPr>
            <p:nvPr/>
          </p:nvSpPr>
          <p:spPr bwMode="auto">
            <a:xfrm>
              <a:off x="383" y="1274"/>
              <a:ext cx="375" cy="375"/>
            </a:xfrm>
            <a:custGeom>
              <a:avLst/>
              <a:gdLst>
                <a:gd name="T0" fmla="*/ 1134 w 2621"/>
                <a:gd name="T1" fmla="*/ 70 h 2621"/>
                <a:gd name="T2" fmla="*/ 883 w 2621"/>
                <a:gd name="T3" fmla="*/ 133 h 2621"/>
                <a:gd name="T4" fmla="*/ 654 w 2621"/>
                <a:gd name="T5" fmla="*/ 244 h 2621"/>
                <a:gd name="T6" fmla="*/ 455 w 2621"/>
                <a:gd name="T7" fmla="*/ 396 h 2621"/>
                <a:gd name="T8" fmla="*/ 290 w 2621"/>
                <a:gd name="T9" fmla="*/ 584 h 2621"/>
                <a:gd name="T10" fmla="*/ 164 w 2621"/>
                <a:gd name="T11" fmla="*/ 803 h 2621"/>
                <a:gd name="T12" fmla="*/ 85 w 2621"/>
                <a:gd name="T13" fmla="*/ 1047 h 2621"/>
                <a:gd name="T14" fmla="*/ 57 w 2621"/>
                <a:gd name="T15" fmla="*/ 1309 h 2621"/>
                <a:gd name="T16" fmla="*/ 85 w 2621"/>
                <a:gd name="T17" fmla="*/ 1574 h 2621"/>
                <a:gd name="T18" fmla="*/ 164 w 2621"/>
                <a:gd name="T19" fmla="*/ 1818 h 2621"/>
                <a:gd name="T20" fmla="*/ 290 w 2621"/>
                <a:gd name="T21" fmla="*/ 2037 h 2621"/>
                <a:gd name="T22" fmla="*/ 455 w 2621"/>
                <a:gd name="T23" fmla="*/ 2225 h 2621"/>
                <a:gd name="T24" fmla="*/ 654 w 2621"/>
                <a:gd name="T25" fmla="*/ 2377 h 2621"/>
                <a:gd name="T26" fmla="*/ 883 w 2621"/>
                <a:gd name="T27" fmla="*/ 2488 h 2621"/>
                <a:gd name="T28" fmla="*/ 1134 w 2621"/>
                <a:gd name="T29" fmla="*/ 2551 h 2621"/>
                <a:gd name="T30" fmla="*/ 1400 w 2621"/>
                <a:gd name="T31" fmla="*/ 2560 h 2621"/>
                <a:gd name="T32" fmla="*/ 1657 w 2621"/>
                <a:gd name="T33" fmla="*/ 2515 h 2621"/>
                <a:gd name="T34" fmla="*/ 1894 w 2621"/>
                <a:gd name="T35" fmla="*/ 2420 h 2621"/>
                <a:gd name="T36" fmla="*/ 2104 w 2621"/>
                <a:gd name="T37" fmla="*/ 2281 h 2621"/>
                <a:gd name="T38" fmla="*/ 2281 w 2621"/>
                <a:gd name="T39" fmla="*/ 2104 h 2621"/>
                <a:gd name="T40" fmla="*/ 2420 w 2621"/>
                <a:gd name="T41" fmla="*/ 1894 h 2621"/>
                <a:gd name="T42" fmla="*/ 2514 w 2621"/>
                <a:gd name="T43" fmla="*/ 1657 h 2621"/>
                <a:gd name="T44" fmla="*/ 2560 w 2621"/>
                <a:gd name="T45" fmla="*/ 1400 h 2621"/>
                <a:gd name="T46" fmla="*/ 2551 w 2621"/>
                <a:gd name="T47" fmla="*/ 1134 h 2621"/>
                <a:gd name="T48" fmla="*/ 2488 w 2621"/>
                <a:gd name="T49" fmla="*/ 883 h 2621"/>
                <a:gd name="T50" fmla="*/ 2377 w 2621"/>
                <a:gd name="T51" fmla="*/ 654 h 2621"/>
                <a:gd name="T52" fmla="*/ 2225 w 2621"/>
                <a:gd name="T53" fmla="*/ 455 h 2621"/>
                <a:gd name="T54" fmla="*/ 2037 w 2621"/>
                <a:gd name="T55" fmla="*/ 290 h 2621"/>
                <a:gd name="T56" fmla="*/ 1818 w 2621"/>
                <a:gd name="T57" fmla="*/ 164 h 2621"/>
                <a:gd name="T58" fmla="*/ 1574 w 2621"/>
                <a:gd name="T59" fmla="*/ 85 h 2621"/>
                <a:gd name="T60" fmla="*/ 1311 w 2621"/>
                <a:gd name="T61" fmla="*/ 57 h 2621"/>
                <a:gd name="T62" fmla="*/ 1496 w 2621"/>
                <a:gd name="T63" fmla="*/ 12 h 2621"/>
                <a:gd name="T64" fmla="*/ 1758 w 2621"/>
                <a:gd name="T65" fmla="*/ 78 h 2621"/>
                <a:gd name="T66" fmla="*/ 1997 w 2621"/>
                <a:gd name="T67" fmla="*/ 193 h 2621"/>
                <a:gd name="T68" fmla="*/ 2206 w 2621"/>
                <a:gd name="T69" fmla="*/ 353 h 2621"/>
                <a:gd name="T70" fmla="*/ 2378 w 2621"/>
                <a:gd name="T71" fmla="*/ 550 h 2621"/>
                <a:gd name="T72" fmla="*/ 2509 w 2621"/>
                <a:gd name="T73" fmla="*/ 780 h 2621"/>
                <a:gd name="T74" fmla="*/ 2592 w 2621"/>
                <a:gd name="T75" fmla="*/ 1035 h 2621"/>
                <a:gd name="T76" fmla="*/ 2621 w 2621"/>
                <a:gd name="T77" fmla="*/ 1309 h 2621"/>
                <a:gd name="T78" fmla="*/ 2592 w 2621"/>
                <a:gd name="T79" fmla="*/ 1586 h 2621"/>
                <a:gd name="T80" fmla="*/ 2509 w 2621"/>
                <a:gd name="T81" fmla="*/ 1841 h 2621"/>
                <a:gd name="T82" fmla="*/ 2378 w 2621"/>
                <a:gd name="T83" fmla="*/ 2071 h 2621"/>
                <a:gd name="T84" fmla="*/ 2206 w 2621"/>
                <a:gd name="T85" fmla="*/ 2268 h 2621"/>
                <a:gd name="T86" fmla="*/ 1997 w 2621"/>
                <a:gd name="T87" fmla="*/ 2428 h 2621"/>
                <a:gd name="T88" fmla="*/ 1758 w 2621"/>
                <a:gd name="T89" fmla="*/ 2543 h 2621"/>
                <a:gd name="T90" fmla="*/ 1496 w 2621"/>
                <a:gd name="T91" fmla="*/ 2609 h 2621"/>
                <a:gd name="T92" fmla="*/ 1217 w 2621"/>
                <a:gd name="T93" fmla="*/ 2618 h 2621"/>
                <a:gd name="T94" fmla="*/ 947 w 2621"/>
                <a:gd name="T95" fmla="*/ 2571 h 2621"/>
                <a:gd name="T96" fmla="*/ 700 w 2621"/>
                <a:gd name="T97" fmla="*/ 2471 h 2621"/>
                <a:gd name="T98" fmla="*/ 481 w 2621"/>
                <a:gd name="T99" fmla="*/ 2326 h 2621"/>
                <a:gd name="T100" fmla="*/ 295 w 2621"/>
                <a:gd name="T101" fmla="*/ 2140 h 2621"/>
                <a:gd name="T102" fmla="*/ 150 w 2621"/>
                <a:gd name="T103" fmla="*/ 1921 h 2621"/>
                <a:gd name="T104" fmla="*/ 50 w 2621"/>
                <a:gd name="T105" fmla="*/ 1674 h 2621"/>
                <a:gd name="T106" fmla="*/ 3 w 2621"/>
                <a:gd name="T107" fmla="*/ 1404 h 2621"/>
                <a:gd name="T108" fmla="*/ 12 w 2621"/>
                <a:gd name="T109" fmla="*/ 1125 h 2621"/>
                <a:gd name="T110" fmla="*/ 78 w 2621"/>
                <a:gd name="T111" fmla="*/ 862 h 2621"/>
                <a:gd name="T112" fmla="*/ 193 w 2621"/>
                <a:gd name="T113" fmla="*/ 623 h 2621"/>
                <a:gd name="T114" fmla="*/ 353 w 2621"/>
                <a:gd name="T115" fmla="*/ 415 h 2621"/>
                <a:gd name="T116" fmla="*/ 550 w 2621"/>
                <a:gd name="T117" fmla="*/ 243 h 2621"/>
                <a:gd name="T118" fmla="*/ 780 w 2621"/>
                <a:gd name="T119" fmla="*/ 112 h 2621"/>
                <a:gd name="T120" fmla="*/ 1035 w 2621"/>
                <a:gd name="T121" fmla="*/ 29 h 2621"/>
                <a:gd name="T122" fmla="*/ 1311 w 2621"/>
                <a:gd name="T123" fmla="*/ 0 h 2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1" h="2621">
                  <a:moveTo>
                    <a:pt x="1311" y="57"/>
                  </a:moveTo>
                  <a:lnTo>
                    <a:pt x="1221" y="61"/>
                  </a:lnTo>
                  <a:lnTo>
                    <a:pt x="1134" y="70"/>
                  </a:lnTo>
                  <a:lnTo>
                    <a:pt x="1047" y="85"/>
                  </a:lnTo>
                  <a:lnTo>
                    <a:pt x="964" y="107"/>
                  </a:lnTo>
                  <a:lnTo>
                    <a:pt x="883" y="133"/>
                  </a:lnTo>
                  <a:lnTo>
                    <a:pt x="803" y="164"/>
                  </a:lnTo>
                  <a:lnTo>
                    <a:pt x="727" y="201"/>
                  </a:lnTo>
                  <a:lnTo>
                    <a:pt x="654" y="244"/>
                  </a:lnTo>
                  <a:lnTo>
                    <a:pt x="584" y="290"/>
                  </a:lnTo>
                  <a:lnTo>
                    <a:pt x="517" y="340"/>
                  </a:lnTo>
                  <a:lnTo>
                    <a:pt x="455" y="396"/>
                  </a:lnTo>
                  <a:lnTo>
                    <a:pt x="396" y="455"/>
                  </a:lnTo>
                  <a:lnTo>
                    <a:pt x="340" y="517"/>
                  </a:lnTo>
                  <a:lnTo>
                    <a:pt x="290" y="584"/>
                  </a:lnTo>
                  <a:lnTo>
                    <a:pt x="244" y="654"/>
                  </a:lnTo>
                  <a:lnTo>
                    <a:pt x="201" y="727"/>
                  </a:lnTo>
                  <a:lnTo>
                    <a:pt x="164" y="803"/>
                  </a:lnTo>
                  <a:lnTo>
                    <a:pt x="133" y="883"/>
                  </a:lnTo>
                  <a:lnTo>
                    <a:pt x="107" y="964"/>
                  </a:lnTo>
                  <a:lnTo>
                    <a:pt x="85" y="1047"/>
                  </a:lnTo>
                  <a:lnTo>
                    <a:pt x="70" y="1134"/>
                  </a:lnTo>
                  <a:lnTo>
                    <a:pt x="61" y="1221"/>
                  </a:lnTo>
                  <a:lnTo>
                    <a:pt x="57" y="1309"/>
                  </a:lnTo>
                  <a:lnTo>
                    <a:pt x="61" y="1400"/>
                  </a:lnTo>
                  <a:lnTo>
                    <a:pt x="70" y="1487"/>
                  </a:lnTo>
                  <a:lnTo>
                    <a:pt x="85" y="1574"/>
                  </a:lnTo>
                  <a:lnTo>
                    <a:pt x="107" y="1657"/>
                  </a:lnTo>
                  <a:lnTo>
                    <a:pt x="133" y="1738"/>
                  </a:lnTo>
                  <a:lnTo>
                    <a:pt x="164" y="1818"/>
                  </a:lnTo>
                  <a:lnTo>
                    <a:pt x="201" y="1894"/>
                  </a:lnTo>
                  <a:lnTo>
                    <a:pt x="244" y="1967"/>
                  </a:lnTo>
                  <a:lnTo>
                    <a:pt x="290" y="2037"/>
                  </a:lnTo>
                  <a:lnTo>
                    <a:pt x="340" y="2104"/>
                  </a:lnTo>
                  <a:lnTo>
                    <a:pt x="396" y="2166"/>
                  </a:lnTo>
                  <a:lnTo>
                    <a:pt x="455" y="2225"/>
                  </a:lnTo>
                  <a:lnTo>
                    <a:pt x="517" y="2281"/>
                  </a:lnTo>
                  <a:lnTo>
                    <a:pt x="584" y="2331"/>
                  </a:lnTo>
                  <a:lnTo>
                    <a:pt x="654" y="2377"/>
                  </a:lnTo>
                  <a:lnTo>
                    <a:pt x="727" y="2420"/>
                  </a:lnTo>
                  <a:lnTo>
                    <a:pt x="803" y="2457"/>
                  </a:lnTo>
                  <a:lnTo>
                    <a:pt x="883" y="2488"/>
                  </a:lnTo>
                  <a:lnTo>
                    <a:pt x="964" y="2515"/>
                  </a:lnTo>
                  <a:lnTo>
                    <a:pt x="1047" y="2536"/>
                  </a:lnTo>
                  <a:lnTo>
                    <a:pt x="1134" y="2551"/>
                  </a:lnTo>
                  <a:lnTo>
                    <a:pt x="1221" y="2560"/>
                  </a:lnTo>
                  <a:lnTo>
                    <a:pt x="1311" y="2564"/>
                  </a:lnTo>
                  <a:lnTo>
                    <a:pt x="1400" y="2560"/>
                  </a:lnTo>
                  <a:lnTo>
                    <a:pt x="1487" y="2551"/>
                  </a:lnTo>
                  <a:lnTo>
                    <a:pt x="1574" y="2536"/>
                  </a:lnTo>
                  <a:lnTo>
                    <a:pt x="1657" y="2515"/>
                  </a:lnTo>
                  <a:lnTo>
                    <a:pt x="1738" y="2488"/>
                  </a:lnTo>
                  <a:lnTo>
                    <a:pt x="1818" y="2457"/>
                  </a:lnTo>
                  <a:lnTo>
                    <a:pt x="1894" y="2420"/>
                  </a:lnTo>
                  <a:lnTo>
                    <a:pt x="1967" y="2377"/>
                  </a:lnTo>
                  <a:lnTo>
                    <a:pt x="2037" y="2331"/>
                  </a:lnTo>
                  <a:lnTo>
                    <a:pt x="2104" y="2281"/>
                  </a:lnTo>
                  <a:lnTo>
                    <a:pt x="2166" y="2225"/>
                  </a:lnTo>
                  <a:lnTo>
                    <a:pt x="2225" y="2166"/>
                  </a:lnTo>
                  <a:lnTo>
                    <a:pt x="2281" y="2104"/>
                  </a:lnTo>
                  <a:lnTo>
                    <a:pt x="2331" y="2037"/>
                  </a:lnTo>
                  <a:lnTo>
                    <a:pt x="2377" y="1967"/>
                  </a:lnTo>
                  <a:lnTo>
                    <a:pt x="2420" y="1894"/>
                  </a:lnTo>
                  <a:lnTo>
                    <a:pt x="2457" y="1818"/>
                  </a:lnTo>
                  <a:lnTo>
                    <a:pt x="2488" y="1738"/>
                  </a:lnTo>
                  <a:lnTo>
                    <a:pt x="2514" y="1657"/>
                  </a:lnTo>
                  <a:lnTo>
                    <a:pt x="2536" y="1574"/>
                  </a:lnTo>
                  <a:lnTo>
                    <a:pt x="2551" y="1487"/>
                  </a:lnTo>
                  <a:lnTo>
                    <a:pt x="2560" y="1400"/>
                  </a:lnTo>
                  <a:lnTo>
                    <a:pt x="2564" y="1309"/>
                  </a:lnTo>
                  <a:lnTo>
                    <a:pt x="2560" y="1221"/>
                  </a:lnTo>
                  <a:lnTo>
                    <a:pt x="2551" y="1134"/>
                  </a:lnTo>
                  <a:lnTo>
                    <a:pt x="2536" y="1047"/>
                  </a:lnTo>
                  <a:lnTo>
                    <a:pt x="2514" y="964"/>
                  </a:lnTo>
                  <a:lnTo>
                    <a:pt x="2488" y="883"/>
                  </a:lnTo>
                  <a:lnTo>
                    <a:pt x="2457" y="803"/>
                  </a:lnTo>
                  <a:lnTo>
                    <a:pt x="2420" y="727"/>
                  </a:lnTo>
                  <a:lnTo>
                    <a:pt x="2377" y="654"/>
                  </a:lnTo>
                  <a:lnTo>
                    <a:pt x="2331" y="584"/>
                  </a:lnTo>
                  <a:lnTo>
                    <a:pt x="2281" y="517"/>
                  </a:lnTo>
                  <a:lnTo>
                    <a:pt x="2225" y="455"/>
                  </a:lnTo>
                  <a:lnTo>
                    <a:pt x="2166" y="396"/>
                  </a:lnTo>
                  <a:lnTo>
                    <a:pt x="2104" y="340"/>
                  </a:lnTo>
                  <a:lnTo>
                    <a:pt x="2037" y="290"/>
                  </a:lnTo>
                  <a:lnTo>
                    <a:pt x="1967" y="244"/>
                  </a:lnTo>
                  <a:lnTo>
                    <a:pt x="1894" y="201"/>
                  </a:lnTo>
                  <a:lnTo>
                    <a:pt x="1818" y="164"/>
                  </a:lnTo>
                  <a:lnTo>
                    <a:pt x="1738" y="133"/>
                  </a:lnTo>
                  <a:lnTo>
                    <a:pt x="1657" y="107"/>
                  </a:lnTo>
                  <a:lnTo>
                    <a:pt x="1574" y="85"/>
                  </a:lnTo>
                  <a:lnTo>
                    <a:pt x="1487" y="70"/>
                  </a:lnTo>
                  <a:lnTo>
                    <a:pt x="1400" y="61"/>
                  </a:lnTo>
                  <a:lnTo>
                    <a:pt x="1311" y="57"/>
                  </a:lnTo>
                  <a:close/>
                  <a:moveTo>
                    <a:pt x="1311" y="0"/>
                  </a:moveTo>
                  <a:lnTo>
                    <a:pt x="1404" y="3"/>
                  </a:lnTo>
                  <a:lnTo>
                    <a:pt x="1496" y="12"/>
                  </a:lnTo>
                  <a:lnTo>
                    <a:pt x="1586" y="29"/>
                  </a:lnTo>
                  <a:lnTo>
                    <a:pt x="1674" y="50"/>
                  </a:lnTo>
                  <a:lnTo>
                    <a:pt x="1758" y="78"/>
                  </a:lnTo>
                  <a:lnTo>
                    <a:pt x="1841" y="112"/>
                  </a:lnTo>
                  <a:lnTo>
                    <a:pt x="1921" y="150"/>
                  </a:lnTo>
                  <a:lnTo>
                    <a:pt x="1997" y="193"/>
                  </a:lnTo>
                  <a:lnTo>
                    <a:pt x="2071" y="243"/>
                  </a:lnTo>
                  <a:lnTo>
                    <a:pt x="2140" y="295"/>
                  </a:lnTo>
                  <a:lnTo>
                    <a:pt x="2206" y="353"/>
                  </a:lnTo>
                  <a:lnTo>
                    <a:pt x="2267" y="415"/>
                  </a:lnTo>
                  <a:lnTo>
                    <a:pt x="2326" y="481"/>
                  </a:lnTo>
                  <a:lnTo>
                    <a:pt x="2378" y="550"/>
                  </a:lnTo>
                  <a:lnTo>
                    <a:pt x="2427" y="623"/>
                  </a:lnTo>
                  <a:lnTo>
                    <a:pt x="2471" y="700"/>
                  </a:lnTo>
                  <a:lnTo>
                    <a:pt x="2509" y="780"/>
                  </a:lnTo>
                  <a:lnTo>
                    <a:pt x="2543" y="862"/>
                  </a:lnTo>
                  <a:lnTo>
                    <a:pt x="2571" y="947"/>
                  </a:lnTo>
                  <a:lnTo>
                    <a:pt x="2592" y="1035"/>
                  </a:lnTo>
                  <a:lnTo>
                    <a:pt x="2608" y="1125"/>
                  </a:lnTo>
                  <a:lnTo>
                    <a:pt x="2618" y="1217"/>
                  </a:lnTo>
                  <a:lnTo>
                    <a:pt x="2621" y="1309"/>
                  </a:lnTo>
                  <a:lnTo>
                    <a:pt x="2618" y="1404"/>
                  </a:lnTo>
                  <a:lnTo>
                    <a:pt x="2608" y="1496"/>
                  </a:lnTo>
                  <a:lnTo>
                    <a:pt x="2592" y="1586"/>
                  </a:lnTo>
                  <a:lnTo>
                    <a:pt x="2571" y="1674"/>
                  </a:lnTo>
                  <a:lnTo>
                    <a:pt x="2543" y="1759"/>
                  </a:lnTo>
                  <a:lnTo>
                    <a:pt x="2509" y="1841"/>
                  </a:lnTo>
                  <a:lnTo>
                    <a:pt x="2471" y="1921"/>
                  </a:lnTo>
                  <a:lnTo>
                    <a:pt x="2427" y="1998"/>
                  </a:lnTo>
                  <a:lnTo>
                    <a:pt x="2378" y="2071"/>
                  </a:lnTo>
                  <a:lnTo>
                    <a:pt x="2326" y="2140"/>
                  </a:lnTo>
                  <a:lnTo>
                    <a:pt x="2267" y="2206"/>
                  </a:lnTo>
                  <a:lnTo>
                    <a:pt x="2206" y="2268"/>
                  </a:lnTo>
                  <a:lnTo>
                    <a:pt x="2140" y="2326"/>
                  </a:lnTo>
                  <a:lnTo>
                    <a:pt x="2071" y="2378"/>
                  </a:lnTo>
                  <a:lnTo>
                    <a:pt x="1997" y="2428"/>
                  </a:lnTo>
                  <a:lnTo>
                    <a:pt x="1921" y="2471"/>
                  </a:lnTo>
                  <a:lnTo>
                    <a:pt x="1841" y="2510"/>
                  </a:lnTo>
                  <a:lnTo>
                    <a:pt x="1758" y="2543"/>
                  </a:lnTo>
                  <a:lnTo>
                    <a:pt x="1674" y="2571"/>
                  </a:lnTo>
                  <a:lnTo>
                    <a:pt x="1586" y="2592"/>
                  </a:lnTo>
                  <a:lnTo>
                    <a:pt x="1496" y="2609"/>
                  </a:lnTo>
                  <a:lnTo>
                    <a:pt x="1404" y="2618"/>
                  </a:lnTo>
                  <a:lnTo>
                    <a:pt x="1311" y="2621"/>
                  </a:lnTo>
                  <a:lnTo>
                    <a:pt x="1217" y="2618"/>
                  </a:lnTo>
                  <a:lnTo>
                    <a:pt x="1125" y="2609"/>
                  </a:lnTo>
                  <a:lnTo>
                    <a:pt x="1035" y="2592"/>
                  </a:lnTo>
                  <a:lnTo>
                    <a:pt x="947" y="2571"/>
                  </a:lnTo>
                  <a:lnTo>
                    <a:pt x="862" y="2543"/>
                  </a:lnTo>
                  <a:lnTo>
                    <a:pt x="780" y="2510"/>
                  </a:lnTo>
                  <a:lnTo>
                    <a:pt x="700" y="2471"/>
                  </a:lnTo>
                  <a:lnTo>
                    <a:pt x="623" y="2428"/>
                  </a:lnTo>
                  <a:lnTo>
                    <a:pt x="550" y="2378"/>
                  </a:lnTo>
                  <a:lnTo>
                    <a:pt x="481" y="2326"/>
                  </a:lnTo>
                  <a:lnTo>
                    <a:pt x="415" y="2268"/>
                  </a:lnTo>
                  <a:lnTo>
                    <a:pt x="353" y="2206"/>
                  </a:lnTo>
                  <a:lnTo>
                    <a:pt x="295" y="2140"/>
                  </a:lnTo>
                  <a:lnTo>
                    <a:pt x="243" y="2071"/>
                  </a:lnTo>
                  <a:lnTo>
                    <a:pt x="193" y="1998"/>
                  </a:lnTo>
                  <a:lnTo>
                    <a:pt x="150" y="1921"/>
                  </a:lnTo>
                  <a:lnTo>
                    <a:pt x="112" y="1841"/>
                  </a:lnTo>
                  <a:lnTo>
                    <a:pt x="78" y="1759"/>
                  </a:lnTo>
                  <a:lnTo>
                    <a:pt x="50" y="1674"/>
                  </a:lnTo>
                  <a:lnTo>
                    <a:pt x="29" y="1586"/>
                  </a:lnTo>
                  <a:lnTo>
                    <a:pt x="12" y="1496"/>
                  </a:lnTo>
                  <a:lnTo>
                    <a:pt x="3" y="1404"/>
                  </a:lnTo>
                  <a:lnTo>
                    <a:pt x="0" y="1309"/>
                  </a:lnTo>
                  <a:lnTo>
                    <a:pt x="3" y="1217"/>
                  </a:lnTo>
                  <a:lnTo>
                    <a:pt x="12" y="1125"/>
                  </a:lnTo>
                  <a:lnTo>
                    <a:pt x="29" y="1035"/>
                  </a:lnTo>
                  <a:lnTo>
                    <a:pt x="50" y="947"/>
                  </a:lnTo>
                  <a:lnTo>
                    <a:pt x="78" y="862"/>
                  </a:lnTo>
                  <a:lnTo>
                    <a:pt x="112" y="780"/>
                  </a:lnTo>
                  <a:lnTo>
                    <a:pt x="150" y="700"/>
                  </a:lnTo>
                  <a:lnTo>
                    <a:pt x="193" y="623"/>
                  </a:lnTo>
                  <a:lnTo>
                    <a:pt x="243" y="550"/>
                  </a:lnTo>
                  <a:lnTo>
                    <a:pt x="295" y="481"/>
                  </a:lnTo>
                  <a:lnTo>
                    <a:pt x="353" y="415"/>
                  </a:lnTo>
                  <a:lnTo>
                    <a:pt x="415" y="353"/>
                  </a:lnTo>
                  <a:lnTo>
                    <a:pt x="481" y="295"/>
                  </a:lnTo>
                  <a:lnTo>
                    <a:pt x="550" y="243"/>
                  </a:lnTo>
                  <a:lnTo>
                    <a:pt x="623" y="193"/>
                  </a:lnTo>
                  <a:lnTo>
                    <a:pt x="700" y="150"/>
                  </a:lnTo>
                  <a:lnTo>
                    <a:pt x="780" y="112"/>
                  </a:lnTo>
                  <a:lnTo>
                    <a:pt x="862" y="78"/>
                  </a:lnTo>
                  <a:lnTo>
                    <a:pt x="947" y="50"/>
                  </a:lnTo>
                  <a:lnTo>
                    <a:pt x="1035" y="29"/>
                  </a:lnTo>
                  <a:lnTo>
                    <a:pt x="1125" y="12"/>
                  </a:lnTo>
                  <a:lnTo>
                    <a:pt x="1217" y="3"/>
                  </a:lnTo>
                  <a:lnTo>
                    <a:pt x="13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4541678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ARROW </a:t>
            </a:r>
            <a:r>
              <a:rPr lang="en-US" dirty="0" smtClean="0">
                <a:solidFill>
                  <a:schemeClr val="bg1"/>
                </a:solidFill>
              </a:rPr>
              <a:t>DIAGRAM</a:t>
            </a:r>
            <a:endParaRPr lang="en-US" dirty="0">
              <a:solidFill>
                <a:schemeClr val="bg1"/>
              </a:solidFill>
            </a:endParaRPr>
          </a:p>
        </p:txBody>
      </p:sp>
      <p:grpSp>
        <p:nvGrpSpPr>
          <p:cNvPr id="12" name="Group 11"/>
          <p:cNvGrpSpPr/>
          <p:nvPr/>
        </p:nvGrpSpPr>
        <p:grpSpPr>
          <a:xfrm>
            <a:off x="3754440" y="2105611"/>
            <a:ext cx="4668837" cy="1325033"/>
            <a:chOff x="3754438" y="1579208"/>
            <a:chExt cx="4668837" cy="993775"/>
          </a:xfrm>
        </p:grpSpPr>
        <p:sp>
          <p:nvSpPr>
            <p:cNvPr id="51" name="직사각형 96"/>
            <p:cNvSpPr/>
            <p:nvPr/>
          </p:nvSpPr>
          <p:spPr bwMode="auto">
            <a:xfrm>
              <a:off x="3754438" y="1579208"/>
              <a:ext cx="4668837" cy="993775"/>
            </a:xfrm>
            <a:custGeom>
              <a:avLst/>
              <a:gdLst/>
              <a:ahLst/>
              <a:cxnLst/>
              <a:rect l="l" t="t" r="r" b="b"/>
              <a:pathLst>
                <a:path w="4668180" h="993600">
                  <a:moveTo>
                    <a:pt x="4236180" y="0"/>
                  </a:moveTo>
                  <a:lnTo>
                    <a:pt x="4668180" y="302400"/>
                  </a:lnTo>
                  <a:lnTo>
                    <a:pt x="4236180" y="604800"/>
                  </a:lnTo>
                  <a:lnTo>
                    <a:pt x="4236180" y="475200"/>
                  </a:lnTo>
                  <a:lnTo>
                    <a:pt x="432000" y="475200"/>
                  </a:lnTo>
                  <a:cubicBezTo>
                    <a:pt x="384282" y="475200"/>
                    <a:pt x="345600" y="513882"/>
                    <a:pt x="345600" y="561600"/>
                  </a:cubicBezTo>
                  <a:cubicBezTo>
                    <a:pt x="345600" y="609318"/>
                    <a:pt x="384282" y="648000"/>
                    <a:pt x="432000" y="648000"/>
                  </a:cubicBezTo>
                  <a:lnTo>
                    <a:pt x="2376000" y="648000"/>
                  </a:lnTo>
                  <a:lnTo>
                    <a:pt x="2376000" y="993600"/>
                  </a:lnTo>
                  <a:lnTo>
                    <a:pt x="432000" y="993600"/>
                  </a:lnTo>
                  <a:cubicBezTo>
                    <a:pt x="193412" y="993600"/>
                    <a:pt x="0" y="800188"/>
                    <a:pt x="0" y="561600"/>
                  </a:cubicBezTo>
                  <a:cubicBezTo>
                    <a:pt x="0" y="323012"/>
                    <a:pt x="193412" y="129600"/>
                    <a:pt x="432000" y="129600"/>
                  </a:cubicBezTo>
                  <a:lnTo>
                    <a:pt x="4236180" y="129600"/>
                  </a:lnTo>
                  <a:close/>
                </a:path>
              </a:pathLst>
            </a:custGeom>
            <a:solidFill>
              <a:schemeClr val="accent6"/>
            </a:solidFill>
            <a:ln>
              <a:noFill/>
            </a:ln>
          </p:spPr>
          <p:style>
            <a:lnRef idx="2">
              <a:schemeClr val="accent6"/>
            </a:lnRef>
            <a:fillRef idx="1">
              <a:schemeClr val="lt1"/>
            </a:fillRef>
            <a:effectRef idx="0">
              <a:schemeClr val="accent6"/>
            </a:effectRef>
            <a:fontRef idx="minor">
              <a:schemeClr val="dk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grpSp>
          <p:nvGrpSpPr>
            <p:cNvPr id="93" name="Group 92"/>
            <p:cNvGrpSpPr/>
            <p:nvPr/>
          </p:nvGrpSpPr>
          <p:grpSpPr>
            <a:xfrm>
              <a:off x="7384948" y="1670127"/>
              <a:ext cx="571056" cy="429043"/>
              <a:chOff x="5204122" y="1160095"/>
              <a:chExt cx="571056" cy="429043"/>
            </a:xfrm>
          </p:grpSpPr>
          <p:sp>
            <p:nvSpPr>
              <p:cNvPr id="94" name="Oval 93"/>
              <p:cNvSpPr/>
              <p:nvPr/>
            </p:nvSpPr>
            <p:spPr>
              <a:xfrm>
                <a:off x="5204122" y="1160095"/>
                <a:ext cx="571056" cy="429043"/>
              </a:xfrm>
              <a:prstGeom prst="ellipse">
                <a:avLst/>
              </a:prstGeom>
              <a:solidFill>
                <a:srgbClr val="FFFFFF"/>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
                    <a:cs typeface="Entypo"/>
                  </a:rPr>
                  <a:t>🏆</a:t>
                </a:r>
                <a:endParaRPr lang="en-US" sz="3000" dirty="0">
                  <a:solidFill>
                    <a:schemeClr val="accent6"/>
                  </a:solidFill>
                </a:endParaRPr>
              </a:p>
            </p:txBody>
          </p:sp>
        </p:grpSp>
      </p:grpSp>
      <p:grpSp>
        <p:nvGrpSpPr>
          <p:cNvPr id="11" name="Group 10"/>
          <p:cNvGrpSpPr/>
          <p:nvPr/>
        </p:nvGrpSpPr>
        <p:grpSpPr>
          <a:xfrm>
            <a:off x="4835525" y="2795645"/>
            <a:ext cx="2374900" cy="1325033"/>
            <a:chOff x="4835525" y="2096733"/>
            <a:chExt cx="2374900" cy="993775"/>
          </a:xfrm>
        </p:grpSpPr>
        <p:sp>
          <p:nvSpPr>
            <p:cNvPr id="55" name="직사각형 111"/>
            <p:cNvSpPr/>
            <p:nvPr/>
          </p:nvSpPr>
          <p:spPr bwMode="auto">
            <a:xfrm flipH="1">
              <a:off x="4835525" y="2096733"/>
              <a:ext cx="2374900" cy="993775"/>
            </a:xfrm>
            <a:custGeom>
              <a:avLst/>
              <a:gdLst/>
              <a:ahLst/>
              <a:cxnLst/>
              <a:rect l="l" t="t" r="r" b="b"/>
              <a:pathLst>
                <a:path w="2376000" h="993600">
                  <a:moveTo>
                    <a:pt x="1079999" y="0"/>
                  </a:moveTo>
                  <a:lnTo>
                    <a:pt x="1079999" y="129600"/>
                  </a:lnTo>
                  <a:lnTo>
                    <a:pt x="432000" y="129600"/>
                  </a:lnTo>
                  <a:cubicBezTo>
                    <a:pt x="193412" y="129600"/>
                    <a:pt x="0" y="323012"/>
                    <a:pt x="0" y="561600"/>
                  </a:cubicBezTo>
                  <a:cubicBezTo>
                    <a:pt x="0" y="800188"/>
                    <a:pt x="193412" y="993600"/>
                    <a:pt x="432000" y="993600"/>
                  </a:cubicBezTo>
                  <a:lnTo>
                    <a:pt x="2376000" y="993600"/>
                  </a:lnTo>
                  <a:lnTo>
                    <a:pt x="2376000" y="648000"/>
                  </a:lnTo>
                  <a:lnTo>
                    <a:pt x="432000" y="648000"/>
                  </a:lnTo>
                  <a:cubicBezTo>
                    <a:pt x="384282" y="648000"/>
                    <a:pt x="345600" y="609318"/>
                    <a:pt x="345600" y="561600"/>
                  </a:cubicBezTo>
                  <a:cubicBezTo>
                    <a:pt x="345600" y="513882"/>
                    <a:pt x="384282" y="475200"/>
                    <a:pt x="432000" y="475200"/>
                  </a:cubicBezTo>
                  <a:lnTo>
                    <a:pt x="1079999" y="475200"/>
                  </a:lnTo>
                  <a:lnTo>
                    <a:pt x="1079999" y="604800"/>
                  </a:lnTo>
                  <a:lnTo>
                    <a:pt x="1511999" y="302400"/>
                  </a:lnTo>
                  <a:close/>
                </a:path>
              </a:pathLst>
            </a:custGeom>
            <a:solidFill>
              <a:schemeClr val="accent4"/>
            </a:solidFill>
            <a:ln>
              <a:noFill/>
              <a:headEnd/>
              <a:tailEnd/>
            </a:ln>
          </p:spPr>
          <p:style>
            <a:lnRef idx="2">
              <a:schemeClr val="accent6"/>
            </a:lnRef>
            <a:fillRef idx="1">
              <a:schemeClr val="lt1"/>
            </a:fillRef>
            <a:effectRef idx="0">
              <a:schemeClr val="accent6"/>
            </a:effectRef>
            <a:fontRef idx="minor">
              <a:schemeClr val="dk1"/>
            </a:fontRef>
          </p:style>
          <p:txBody>
            <a:bodyPr/>
            <a:lstStyle/>
            <a:p>
              <a:pPr fontAlgn="auto">
                <a:spcBef>
                  <a:spcPts val="0"/>
                </a:spcBef>
                <a:spcAft>
                  <a:spcPts val="0"/>
                </a:spcAft>
                <a:defRPr/>
              </a:pPr>
              <a:endParaRPr lang="ko-KR" altLang="en-US" dirty="0">
                <a:solidFill>
                  <a:srgbClr val="FFFFFF"/>
                </a:solidFill>
                <a:latin typeface="Roboto condensed"/>
                <a:cs typeface="Roboto condensed"/>
              </a:endParaRPr>
            </a:p>
          </p:txBody>
        </p:sp>
        <p:grpSp>
          <p:nvGrpSpPr>
            <p:cNvPr id="90" name="Group 89"/>
            <p:cNvGrpSpPr/>
            <p:nvPr/>
          </p:nvGrpSpPr>
          <p:grpSpPr>
            <a:xfrm>
              <a:off x="6183688" y="2179267"/>
              <a:ext cx="571056" cy="429043"/>
              <a:chOff x="5204122" y="1160095"/>
              <a:chExt cx="571056" cy="429043"/>
            </a:xfrm>
          </p:grpSpPr>
          <p:sp>
            <p:nvSpPr>
              <p:cNvPr id="91" name="Oval 90"/>
              <p:cNvSpPr/>
              <p:nvPr/>
            </p:nvSpPr>
            <p:spPr>
              <a:xfrm>
                <a:off x="5204122" y="1160095"/>
                <a:ext cx="571056" cy="429043"/>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4"/>
                    </a:solidFill>
                    <a:latin typeface="Entypo"/>
                    <a:cs typeface="Entypo"/>
                  </a:rPr>
                  <a:t>⏳</a:t>
                </a:r>
                <a:endParaRPr lang="en-US" sz="3000" dirty="0">
                  <a:solidFill>
                    <a:schemeClr val="accent4"/>
                  </a:solidFill>
                </a:endParaRPr>
              </a:p>
            </p:txBody>
          </p:sp>
        </p:grpSp>
      </p:grpSp>
      <p:grpSp>
        <p:nvGrpSpPr>
          <p:cNvPr id="9" name="Group 8"/>
          <p:cNvGrpSpPr/>
          <p:nvPr/>
        </p:nvGrpSpPr>
        <p:grpSpPr>
          <a:xfrm>
            <a:off x="3754440" y="3487794"/>
            <a:ext cx="2376487" cy="1325033"/>
            <a:chOff x="3754438" y="2615845"/>
            <a:chExt cx="2376487" cy="993775"/>
          </a:xfrm>
        </p:grpSpPr>
        <p:sp>
          <p:nvSpPr>
            <p:cNvPr id="59" name="직사각형 111"/>
            <p:cNvSpPr/>
            <p:nvPr/>
          </p:nvSpPr>
          <p:spPr bwMode="auto">
            <a:xfrm>
              <a:off x="3754438" y="2615845"/>
              <a:ext cx="2376487" cy="993775"/>
            </a:xfrm>
            <a:custGeom>
              <a:avLst/>
              <a:gdLst/>
              <a:ahLst/>
              <a:cxnLst/>
              <a:rect l="l" t="t" r="r" b="b"/>
              <a:pathLst>
                <a:path w="2376000" h="993600">
                  <a:moveTo>
                    <a:pt x="1079999" y="0"/>
                  </a:moveTo>
                  <a:lnTo>
                    <a:pt x="1079999" y="129600"/>
                  </a:lnTo>
                  <a:lnTo>
                    <a:pt x="432000" y="129600"/>
                  </a:lnTo>
                  <a:cubicBezTo>
                    <a:pt x="193412" y="129600"/>
                    <a:pt x="0" y="323012"/>
                    <a:pt x="0" y="561600"/>
                  </a:cubicBezTo>
                  <a:cubicBezTo>
                    <a:pt x="0" y="800188"/>
                    <a:pt x="193412" y="993600"/>
                    <a:pt x="432000" y="993600"/>
                  </a:cubicBezTo>
                  <a:lnTo>
                    <a:pt x="2376000" y="993600"/>
                  </a:lnTo>
                  <a:lnTo>
                    <a:pt x="2376000" y="648000"/>
                  </a:lnTo>
                  <a:lnTo>
                    <a:pt x="432000" y="648000"/>
                  </a:lnTo>
                  <a:cubicBezTo>
                    <a:pt x="384282" y="648000"/>
                    <a:pt x="345600" y="609318"/>
                    <a:pt x="345600" y="561600"/>
                  </a:cubicBezTo>
                  <a:cubicBezTo>
                    <a:pt x="345600" y="513882"/>
                    <a:pt x="384282" y="475200"/>
                    <a:pt x="432000" y="475200"/>
                  </a:cubicBezTo>
                  <a:lnTo>
                    <a:pt x="1079999" y="475200"/>
                  </a:lnTo>
                  <a:lnTo>
                    <a:pt x="1079999" y="604800"/>
                  </a:lnTo>
                  <a:lnTo>
                    <a:pt x="1511999" y="302400"/>
                  </a:lnTo>
                  <a:close/>
                </a:path>
              </a:pathLst>
            </a:custGeom>
            <a:solidFill>
              <a:schemeClr val="accent3"/>
            </a:solidFill>
            <a:ln>
              <a:noFill/>
              <a:headEnd/>
              <a:tailEnd/>
            </a:ln>
          </p:spPr>
          <p:style>
            <a:lnRef idx="2">
              <a:schemeClr val="accent4"/>
            </a:lnRef>
            <a:fillRef idx="1">
              <a:schemeClr val="lt1"/>
            </a:fillRef>
            <a:effectRef idx="0">
              <a:schemeClr val="accent4"/>
            </a:effectRef>
            <a:fontRef idx="minor">
              <a:schemeClr val="dk1"/>
            </a:fontRef>
          </p:style>
          <p:txBody>
            <a:bodyPr/>
            <a:lstStyle/>
            <a:p>
              <a:pPr fontAlgn="auto">
                <a:spcBef>
                  <a:spcPts val="0"/>
                </a:spcBef>
                <a:spcAft>
                  <a:spcPts val="0"/>
                </a:spcAft>
                <a:defRPr/>
              </a:pPr>
              <a:endParaRPr lang="ko-KR" altLang="en-US" dirty="0">
                <a:solidFill>
                  <a:srgbClr val="FFFFFF"/>
                </a:solidFill>
                <a:latin typeface="Roboto condensed"/>
                <a:cs typeface="Roboto condensed"/>
              </a:endParaRPr>
            </a:p>
          </p:txBody>
        </p:sp>
        <p:grpSp>
          <p:nvGrpSpPr>
            <p:cNvPr id="81" name="Group 80"/>
            <p:cNvGrpSpPr/>
            <p:nvPr/>
          </p:nvGrpSpPr>
          <p:grpSpPr>
            <a:xfrm>
              <a:off x="4225388" y="2708328"/>
              <a:ext cx="571056" cy="429043"/>
              <a:chOff x="5204122" y="1160095"/>
              <a:chExt cx="571056" cy="429043"/>
            </a:xfrm>
          </p:grpSpPr>
          <p:sp>
            <p:nvSpPr>
              <p:cNvPr id="82" name="Oval 81"/>
              <p:cNvSpPr/>
              <p:nvPr/>
            </p:nvSpPr>
            <p:spPr>
              <a:xfrm>
                <a:off x="5204122" y="1160095"/>
                <a:ext cx="571056" cy="429043"/>
              </a:xfrm>
              <a:prstGeom prst="ellipse">
                <a:avLst/>
              </a:prstGeom>
              <a:solidFill>
                <a:srgbClr val="FFFFFF"/>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
                    <a:cs typeface="Entypo"/>
                  </a:rPr>
                  <a:t>📣</a:t>
                </a:r>
                <a:endParaRPr lang="en-US" sz="3000" dirty="0">
                  <a:solidFill>
                    <a:schemeClr val="accent3"/>
                  </a:solidFill>
                </a:endParaRPr>
              </a:p>
            </p:txBody>
          </p:sp>
        </p:grpSp>
      </p:grpSp>
      <p:grpSp>
        <p:nvGrpSpPr>
          <p:cNvPr id="5" name="Group 4"/>
          <p:cNvGrpSpPr/>
          <p:nvPr/>
        </p:nvGrpSpPr>
        <p:grpSpPr>
          <a:xfrm>
            <a:off x="4835525" y="4177828"/>
            <a:ext cx="2374900" cy="1325033"/>
            <a:chOff x="4835525" y="3133370"/>
            <a:chExt cx="2374900" cy="993775"/>
          </a:xfrm>
        </p:grpSpPr>
        <p:sp>
          <p:nvSpPr>
            <p:cNvPr id="64" name="직사각형 111"/>
            <p:cNvSpPr/>
            <p:nvPr/>
          </p:nvSpPr>
          <p:spPr bwMode="auto">
            <a:xfrm flipH="1">
              <a:off x="4835525" y="3133370"/>
              <a:ext cx="2374900" cy="993775"/>
            </a:xfrm>
            <a:custGeom>
              <a:avLst/>
              <a:gdLst/>
              <a:ahLst/>
              <a:cxnLst/>
              <a:rect l="l" t="t" r="r" b="b"/>
              <a:pathLst>
                <a:path w="2376000" h="993600">
                  <a:moveTo>
                    <a:pt x="1079999" y="0"/>
                  </a:moveTo>
                  <a:lnTo>
                    <a:pt x="1079999" y="129600"/>
                  </a:lnTo>
                  <a:lnTo>
                    <a:pt x="432000" y="129600"/>
                  </a:lnTo>
                  <a:cubicBezTo>
                    <a:pt x="193412" y="129600"/>
                    <a:pt x="0" y="323012"/>
                    <a:pt x="0" y="561600"/>
                  </a:cubicBezTo>
                  <a:cubicBezTo>
                    <a:pt x="0" y="800188"/>
                    <a:pt x="193412" y="993600"/>
                    <a:pt x="432000" y="993600"/>
                  </a:cubicBezTo>
                  <a:lnTo>
                    <a:pt x="2376000" y="993600"/>
                  </a:lnTo>
                  <a:lnTo>
                    <a:pt x="2376000" y="648000"/>
                  </a:lnTo>
                  <a:lnTo>
                    <a:pt x="432000" y="648000"/>
                  </a:lnTo>
                  <a:cubicBezTo>
                    <a:pt x="384282" y="648000"/>
                    <a:pt x="345600" y="609318"/>
                    <a:pt x="345600" y="561600"/>
                  </a:cubicBezTo>
                  <a:cubicBezTo>
                    <a:pt x="345600" y="513882"/>
                    <a:pt x="384282" y="475200"/>
                    <a:pt x="432000" y="475200"/>
                  </a:cubicBezTo>
                  <a:lnTo>
                    <a:pt x="1079999" y="475200"/>
                  </a:lnTo>
                  <a:lnTo>
                    <a:pt x="1079999" y="604800"/>
                  </a:lnTo>
                  <a:lnTo>
                    <a:pt x="1511999" y="302400"/>
                  </a:lnTo>
                  <a:close/>
                </a:path>
              </a:pathLst>
            </a:custGeom>
            <a:solidFill>
              <a:schemeClr val="accent2"/>
            </a:solidFill>
            <a:ln>
              <a:noFill/>
              <a:headEnd/>
              <a:tailEnd/>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defRPr/>
              </a:pPr>
              <a:endParaRPr lang="ko-KR" altLang="en-US" dirty="0">
                <a:solidFill>
                  <a:srgbClr val="FFFFFF"/>
                </a:solidFill>
                <a:latin typeface="Roboto condensed"/>
                <a:cs typeface="Roboto condensed"/>
              </a:endParaRPr>
            </a:p>
          </p:txBody>
        </p:sp>
        <p:grpSp>
          <p:nvGrpSpPr>
            <p:cNvPr id="85" name="Group 84"/>
            <p:cNvGrpSpPr/>
            <p:nvPr/>
          </p:nvGrpSpPr>
          <p:grpSpPr>
            <a:xfrm>
              <a:off x="6176217" y="3222826"/>
              <a:ext cx="571056" cy="429043"/>
              <a:chOff x="5204122" y="1160095"/>
              <a:chExt cx="571056" cy="429043"/>
            </a:xfrm>
          </p:grpSpPr>
          <p:sp>
            <p:nvSpPr>
              <p:cNvPr id="88" name="Oval 87"/>
              <p:cNvSpPr/>
              <p:nvPr/>
            </p:nvSpPr>
            <p:spPr>
              <a:xfrm>
                <a:off x="5204122" y="1160095"/>
                <a:ext cx="571056" cy="429043"/>
              </a:xfrm>
              <a:prstGeom prst="ellipse">
                <a:avLst/>
              </a:prstGeom>
              <a:solidFill>
                <a:srgbClr val="FFFFFF"/>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
                    <a:cs typeface="Entypo"/>
                  </a:rPr>
                  <a:t>💼</a:t>
                </a:r>
                <a:endParaRPr lang="en-US" sz="3000" dirty="0">
                  <a:solidFill>
                    <a:schemeClr val="accent2"/>
                  </a:solidFill>
                </a:endParaRPr>
              </a:p>
            </p:txBody>
          </p:sp>
        </p:grpSp>
      </p:grpSp>
      <p:grpSp>
        <p:nvGrpSpPr>
          <p:cNvPr id="2" name="Group 1"/>
          <p:cNvGrpSpPr/>
          <p:nvPr/>
        </p:nvGrpSpPr>
        <p:grpSpPr>
          <a:xfrm>
            <a:off x="0" y="4869979"/>
            <a:ext cx="5265738" cy="806449"/>
            <a:chOff x="0" y="3652483"/>
            <a:chExt cx="5265738" cy="604837"/>
          </a:xfrm>
        </p:grpSpPr>
        <p:sp>
          <p:nvSpPr>
            <p:cNvPr id="71" name="이등변 삼각형 153"/>
            <p:cNvSpPr/>
            <p:nvPr/>
          </p:nvSpPr>
          <p:spPr bwMode="auto">
            <a:xfrm rot="16200000" flipV="1">
              <a:off x="2330450" y="1322033"/>
              <a:ext cx="604837" cy="5265738"/>
            </a:xfrm>
            <a:custGeom>
              <a:avLst/>
              <a:gdLst/>
              <a:ahLst/>
              <a:cxnLst/>
              <a:rect l="l" t="t" r="r" b="b"/>
              <a:pathLst>
                <a:path w="604800" h="5267095">
                  <a:moveTo>
                    <a:pt x="604800" y="432000"/>
                  </a:moveTo>
                  <a:lnTo>
                    <a:pt x="302400" y="0"/>
                  </a:lnTo>
                  <a:lnTo>
                    <a:pt x="0" y="432000"/>
                  </a:lnTo>
                  <a:lnTo>
                    <a:pt x="129600" y="432000"/>
                  </a:lnTo>
                  <a:lnTo>
                    <a:pt x="129600" y="5267095"/>
                  </a:lnTo>
                  <a:lnTo>
                    <a:pt x="475200" y="5267095"/>
                  </a:lnTo>
                  <a:lnTo>
                    <a:pt x="475200" y="432000"/>
                  </a:lnTo>
                  <a:close/>
                </a:path>
              </a:pathLst>
            </a:custGeom>
            <a:solidFill>
              <a:schemeClr val="accent1"/>
            </a:solidFill>
            <a:ln>
              <a:noFill/>
              <a:headEnd/>
              <a:tailEnd/>
            </a:ln>
          </p:spPr>
          <p:style>
            <a:lnRef idx="2">
              <a:schemeClr val="accent1"/>
            </a:lnRef>
            <a:fillRef idx="1">
              <a:schemeClr val="lt1"/>
            </a:fillRef>
            <a:effectRef idx="0">
              <a:schemeClr val="accent1"/>
            </a:effectRef>
            <a:fontRef idx="minor">
              <a:schemeClr val="dk1"/>
            </a:fontRef>
          </p:style>
          <p:txBody>
            <a:bodyPr/>
            <a:lstStyle/>
            <a:p>
              <a:pPr fontAlgn="auto">
                <a:spcBef>
                  <a:spcPts val="0"/>
                </a:spcBef>
                <a:spcAft>
                  <a:spcPts val="0"/>
                </a:spcAft>
                <a:defRPr/>
              </a:pPr>
              <a:endParaRPr lang="ko-KR" altLang="en-US" dirty="0">
                <a:solidFill>
                  <a:srgbClr val="FFFFFF"/>
                </a:solidFill>
                <a:latin typeface="Roboto condensed"/>
                <a:cs typeface="Roboto condensed"/>
              </a:endParaRPr>
            </a:p>
          </p:txBody>
        </p:sp>
        <p:grpSp>
          <p:nvGrpSpPr>
            <p:cNvPr id="78" name="Group 77"/>
            <p:cNvGrpSpPr/>
            <p:nvPr/>
          </p:nvGrpSpPr>
          <p:grpSpPr>
            <a:xfrm>
              <a:off x="4226641" y="3734667"/>
              <a:ext cx="571056" cy="429043"/>
              <a:chOff x="5204122" y="1160095"/>
              <a:chExt cx="571056" cy="429043"/>
            </a:xfrm>
          </p:grpSpPr>
          <p:sp>
            <p:nvSpPr>
              <p:cNvPr id="79" name="Oval 78"/>
              <p:cNvSpPr/>
              <p:nvPr/>
            </p:nvSpPr>
            <p:spPr>
              <a:xfrm>
                <a:off x="5204122" y="1160095"/>
                <a:ext cx="571056" cy="429043"/>
              </a:xfrm>
              <a:prstGeom prst="ellipse">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1"/>
                    </a:solidFill>
                    <a:latin typeface="Entypo"/>
                    <a:cs typeface="Entypo"/>
                  </a:rPr>
                  <a:t>🛈</a:t>
                </a:r>
                <a:endParaRPr lang="en-US" sz="3000" dirty="0">
                  <a:solidFill>
                    <a:schemeClr val="accent1"/>
                  </a:solidFill>
                </a:endParaRPr>
              </a:p>
            </p:txBody>
          </p:sp>
        </p:grpSp>
      </p:grpSp>
      <p:sp>
        <p:nvSpPr>
          <p:cNvPr id="29" name="Text Placeholder 22"/>
          <p:cNvSpPr txBox="1">
            <a:spLocks/>
          </p:cNvSpPr>
          <p:nvPr/>
        </p:nvSpPr>
        <p:spPr>
          <a:xfrm>
            <a:off x="5245419" y="1340095"/>
            <a:ext cx="2743249" cy="93974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a:t>
            </a:r>
          </a:p>
          <a:p>
            <a:pPr algn="r"/>
            <a:endParaRPr lang="en-US" dirty="0">
              <a:solidFill>
                <a:schemeClr val="tx2"/>
              </a:solidFill>
            </a:endParaRPr>
          </a:p>
          <a:p>
            <a:pPr algn="r">
              <a:lnSpc>
                <a:spcPct val="100000"/>
              </a:lnSpc>
            </a:pPr>
            <a:endParaRPr lang="en-US" dirty="0">
              <a:solidFill>
                <a:schemeClr val="tx2"/>
              </a:solidFill>
            </a:endParaRPr>
          </a:p>
        </p:txBody>
      </p:sp>
    </p:spTree>
    <p:extLst>
      <p:ext uri="{BB962C8B-B14F-4D97-AF65-F5344CB8AC3E}">
        <p14:creationId xmlns:p14="http://schemas.microsoft.com/office/powerpoint/2010/main" val="3024159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BRAND </a:t>
            </a:r>
            <a:r>
              <a:rPr lang="en-US" dirty="0" smtClean="0">
                <a:solidFill>
                  <a:schemeClr val="bg1"/>
                </a:solidFill>
              </a:rPr>
              <a:t>DIAGRAM</a:t>
            </a:r>
            <a:endParaRPr lang="en-US" dirty="0">
              <a:solidFill>
                <a:schemeClr val="bg1"/>
              </a:solidFill>
            </a:endParaRPr>
          </a:p>
        </p:txBody>
      </p:sp>
      <p:grpSp>
        <p:nvGrpSpPr>
          <p:cNvPr id="8" name="Group 7"/>
          <p:cNvGrpSpPr/>
          <p:nvPr/>
        </p:nvGrpSpPr>
        <p:grpSpPr>
          <a:xfrm>
            <a:off x="3187091" y="1019154"/>
            <a:ext cx="4020459" cy="5854426"/>
            <a:chOff x="4174684" y="764365"/>
            <a:chExt cx="3020631" cy="4390819"/>
          </a:xfrm>
        </p:grpSpPr>
        <p:sp>
          <p:nvSpPr>
            <p:cNvPr id="176" name="Freeform 34"/>
            <p:cNvSpPr>
              <a:spLocks/>
            </p:cNvSpPr>
            <p:nvPr/>
          </p:nvSpPr>
          <p:spPr bwMode="auto">
            <a:xfrm flipH="1">
              <a:off x="4733301" y="1684910"/>
              <a:ext cx="2124076" cy="3470274"/>
            </a:xfrm>
            <a:custGeom>
              <a:avLst/>
              <a:gdLst>
                <a:gd name="T0" fmla="*/ 667 w 689"/>
                <a:gd name="T1" fmla="*/ 589 h 1041"/>
                <a:gd name="T2" fmla="*/ 462 w 689"/>
                <a:gd name="T3" fmla="*/ 672 h 1041"/>
                <a:gd name="T4" fmla="*/ 390 w 689"/>
                <a:gd name="T5" fmla="*/ 788 h 1041"/>
                <a:gd name="T6" fmla="*/ 383 w 689"/>
                <a:gd name="T7" fmla="*/ 983 h 1041"/>
                <a:gd name="T8" fmla="*/ 411 w 689"/>
                <a:gd name="T9" fmla="*/ 1041 h 1041"/>
                <a:gd name="T10" fmla="*/ 266 w 689"/>
                <a:gd name="T11" fmla="*/ 968 h 1041"/>
                <a:gd name="T12" fmla="*/ 274 w 689"/>
                <a:gd name="T13" fmla="*/ 866 h 1041"/>
                <a:gd name="T14" fmla="*/ 184 w 689"/>
                <a:gd name="T15" fmla="*/ 586 h 1041"/>
                <a:gd name="T16" fmla="*/ 0 w 689"/>
                <a:gd name="T17" fmla="*/ 473 h 1041"/>
                <a:gd name="T18" fmla="*/ 23 w 689"/>
                <a:gd name="T19" fmla="*/ 490 h 1041"/>
                <a:gd name="T20" fmla="*/ 154 w 689"/>
                <a:gd name="T21" fmla="*/ 527 h 1041"/>
                <a:gd name="T22" fmla="*/ 103 w 689"/>
                <a:gd name="T23" fmla="*/ 447 h 1041"/>
                <a:gd name="T24" fmla="*/ 73 w 689"/>
                <a:gd name="T25" fmla="*/ 340 h 1041"/>
                <a:gd name="T26" fmla="*/ 76 w 689"/>
                <a:gd name="T27" fmla="*/ 280 h 1041"/>
                <a:gd name="T28" fmla="*/ 83 w 689"/>
                <a:gd name="T29" fmla="*/ 323 h 1041"/>
                <a:gd name="T30" fmla="*/ 133 w 689"/>
                <a:gd name="T31" fmla="*/ 435 h 1041"/>
                <a:gd name="T32" fmla="*/ 151 w 689"/>
                <a:gd name="T33" fmla="*/ 458 h 1041"/>
                <a:gd name="T34" fmla="*/ 203 w 689"/>
                <a:gd name="T35" fmla="*/ 518 h 1041"/>
                <a:gd name="T36" fmla="*/ 243 w 689"/>
                <a:gd name="T37" fmla="*/ 567 h 1041"/>
                <a:gd name="T38" fmla="*/ 332 w 689"/>
                <a:gd name="T39" fmla="*/ 594 h 1041"/>
                <a:gd name="T40" fmla="*/ 359 w 689"/>
                <a:gd name="T41" fmla="*/ 494 h 1041"/>
                <a:gd name="T42" fmla="*/ 361 w 689"/>
                <a:gd name="T43" fmla="*/ 481 h 1041"/>
                <a:gd name="T44" fmla="*/ 370 w 689"/>
                <a:gd name="T45" fmla="*/ 427 h 1041"/>
                <a:gd name="T46" fmla="*/ 376 w 689"/>
                <a:gd name="T47" fmla="*/ 327 h 1041"/>
                <a:gd name="T48" fmla="*/ 375 w 689"/>
                <a:gd name="T49" fmla="*/ 287 h 1041"/>
                <a:gd name="T50" fmla="*/ 374 w 689"/>
                <a:gd name="T51" fmla="*/ 270 h 1041"/>
                <a:gd name="T52" fmla="*/ 368 w 689"/>
                <a:gd name="T53" fmla="*/ 215 h 1041"/>
                <a:gd name="T54" fmla="*/ 363 w 689"/>
                <a:gd name="T55" fmla="*/ 188 h 1041"/>
                <a:gd name="T56" fmla="*/ 358 w 689"/>
                <a:gd name="T57" fmla="*/ 165 h 1041"/>
                <a:gd name="T58" fmla="*/ 327 w 689"/>
                <a:gd name="T59" fmla="*/ 67 h 1041"/>
                <a:gd name="T60" fmla="*/ 295 w 689"/>
                <a:gd name="T61" fmla="*/ 0 h 1041"/>
                <a:gd name="T62" fmla="*/ 346 w 689"/>
                <a:gd name="T63" fmla="*/ 66 h 1041"/>
                <a:gd name="T64" fmla="*/ 386 w 689"/>
                <a:gd name="T65" fmla="*/ 146 h 1041"/>
                <a:gd name="T66" fmla="*/ 410 w 689"/>
                <a:gd name="T67" fmla="*/ 228 h 1041"/>
                <a:gd name="T68" fmla="*/ 416 w 689"/>
                <a:gd name="T69" fmla="*/ 259 h 1041"/>
                <a:gd name="T70" fmla="*/ 425 w 689"/>
                <a:gd name="T71" fmla="*/ 361 h 1041"/>
                <a:gd name="T72" fmla="*/ 437 w 689"/>
                <a:gd name="T73" fmla="*/ 370 h 1041"/>
                <a:gd name="T74" fmla="*/ 491 w 689"/>
                <a:gd name="T75" fmla="*/ 306 h 1041"/>
                <a:gd name="T76" fmla="*/ 520 w 689"/>
                <a:gd name="T77" fmla="*/ 275 h 1041"/>
                <a:gd name="T78" fmla="*/ 546 w 689"/>
                <a:gd name="T79" fmla="*/ 239 h 1041"/>
                <a:gd name="T80" fmla="*/ 599 w 689"/>
                <a:gd name="T81" fmla="*/ 113 h 1041"/>
                <a:gd name="T82" fmla="*/ 608 w 689"/>
                <a:gd name="T83" fmla="*/ 120 h 1041"/>
                <a:gd name="T84" fmla="*/ 607 w 689"/>
                <a:gd name="T85" fmla="*/ 131 h 1041"/>
                <a:gd name="T86" fmla="*/ 578 w 689"/>
                <a:gd name="T87" fmla="*/ 235 h 1041"/>
                <a:gd name="T88" fmla="*/ 556 w 689"/>
                <a:gd name="T89" fmla="*/ 280 h 1041"/>
                <a:gd name="T90" fmla="*/ 538 w 689"/>
                <a:gd name="T91" fmla="*/ 311 h 1041"/>
                <a:gd name="T92" fmla="*/ 489 w 689"/>
                <a:gd name="T93" fmla="*/ 386 h 1041"/>
                <a:gd name="T94" fmla="*/ 425 w 689"/>
                <a:gd name="T95" fmla="*/ 489 h 1041"/>
                <a:gd name="T96" fmla="*/ 406 w 689"/>
                <a:gd name="T97" fmla="*/ 605 h 1041"/>
                <a:gd name="T98" fmla="*/ 496 w 689"/>
                <a:gd name="T99" fmla="*/ 584 h 1041"/>
                <a:gd name="T100" fmla="*/ 614 w 689"/>
                <a:gd name="T101" fmla="*/ 485 h 1041"/>
                <a:gd name="T102" fmla="*/ 685 w 689"/>
                <a:gd name="T103" fmla="*/ 390 h 1041"/>
                <a:gd name="T104" fmla="*/ 686 w 689"/>
                <a:gd name="T105" fmla="*/ 390 h 1041"/>
                <a:gd name="T106" fmla="*/ 630 w 689"/>
                <a:gd name="T107" fmla="*/ 492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9" h="1041">
                  <a:moveTo>
                    <a:pt x="534" y="591"/>
                  </a:moveTo>
                  <a:cubicBezTo>
                    <a:pt x="537" y="590"/>
                    <a:pt x="597" y="559"/>
                    <a:pt x="667" y="589"/>
                  </a:cubicBezTo>
                  <a:cubicBezTo>
                    <a:pt x="667" y="589"/>
                    <a:pt x="587" y="584"/>
                    <a:pt x="509" y="634"/>
                  </a:cubicBezTo>
                  <a:cubicBezTo>
                    <a:pt x="493" y="644"/>
                    <a:pt x="477" y="657"/>
                    <a:pt x="462" y="672"/>
                  </a:cubicBezTo>
                  <a:cubicBezTo>
                    <a:pt x="442" y="692"/>
                    <a:pt x="423" y="718"/>
                    <a:pt x="407" y="750"/>
                  </a:cubicBezTo>
                  <a:cubicBezTo>
                    <a:pt x="401" y="762"/>
                    <a:pt x="395" y="775"/>
                    <a:pt x="390" y="788"/>
                  </a:cubicBezTo>
                  <a:cubicBezTo>
                    <a:pt x="390" y="788"/>
                    <a:pt x="374" y="851"/>
                    <a:pt x="381" y="961"/>
                  </a:cubicBezTo>
                  <a:cubicBezTo>
                    <a:pt x="381" y="961"/>
                    <a:pt x="381" y="970"/>
                    <a:pt x="383" y="983"/>
                  </a:cubicBezTo>
                  <a:cubicBezTo>
                    <a:pt x="383" y="983"/>
                    <a:pt x="383" y="983"/>
                    <a:pt x="383" y="983"/>
                  </a:cubicBezTo>
                  <a:cubicBezTo>
                    <a:pt x="387" y="1000"/>
                    <a:pt x="387" y="1026"/>
                    <a:pt x="411" y="1041"/>
                  </a:cubicBezTo>
                  <a:cubicBezTo>
                    <a:pt x="227" y="1041"/>
                    <a:pt x="227" y="1041"/>
                    <a:pt x="227" y="1041"/>
                  </a:cubicBezTo>
                  <a:cubicBezTo>
                    <a:pt x="227" y="1041"/>
                    <a:pt x="258" y="1034"/>
                    <a:pt x="266" y="968"/>
                  </a:cubicBezTo>
                  <a:cubicBezTo>
                    <a:pt x="266" y="968"/>
                    <a:pt x="266" y="968"/>
                    <a:pt x="266" y="968"/>
                  </a:cubicBezTo>
                  <a:cubicBezTo>
                    <a:pt x="267" y="935"/>
                    <a:pt x="270" y="901"/>
                    <a:pt x="274" y="866"/>
                  </a:cubicBezTo>
                  <a:cubicBezTo>
                    <a:pt x="289" y="744"/>
                    <a:pt x="247" y="642"/>
                    <a:pt x="196" y="596"/>
                  </a:cubicBezTo>
                  <a:cubicBezTo>
                    <a:pt x="192" y="592"/>
                    <a:pt x="188" y="589"/>
                    <a:pt x="184" y="586"/>
                  </a:cubicBezTo>
                  <a:cubicBezTo>
                    <a:pt x="134" y="551"/>
                    <a:pt x="73" y="547"/>
                    <a:pt x="19" y="496"/>
                  </a:cubicBezTo>
                  <a:cubicBezTo>
                    <a:pt x="13" y="489"/>
                    <a:pt x="6" y="482"/>
                    <a:pt x="0" y="473"/>
                  </a:cubicBezTo>
                  <a:cubicBezTo>
                    <a:pt x="1" y="474"/>
                    <a:pt x="9" y="482"/>
                    <a:pt x="23" y="490"/>
                  </a:cubicBezTo>
                  <a:cubicBezTo>
                    <a:pt x="23" y="490"/>
                    <a:pt x="23" y="490"/>
                    <a:pt x="23" y="490"/>
                  </a:cubicBezTo>
                  <a:cubicBezTo>
                    <a:pt x="37" y="499"/>
                    <a:pt x="57" y="509"/>
                    <a:pt x="82" y="516"/>
                  </a:cubicBezTo>
                  <a:cubicBezTo>
                    <a:pt x="103" y="522"/>
                    <a:pt x="126" y="526"/>
                    <a:pt x="154" y="527"/>
                  </a:cubicBezTo>
                  <a:cubicBezTo>
                    <a:pt x="154" y="527"/>
                    <a:pt x="137" y="509"/>
                    <a:pt x="120" y="479"/>
                  </a:cubicBezTo>
                  <a:cubicBezTo>
                    <a:pt x="114" y="470"/>
                    <a:pt x="108" y="459"/>
                    <a:pt x="103" y="447"/>
                  </a:cubicBezTo>
                  <a:cubicBezTo>
                    <a:pt x="94" y="429"/>
                    <a:pt x="86" y="408"/>
                    <a:pt x="81" y="386"/>
                  </a:cubicBezTo>
                  <a:cubicBezTo>
                    <a:pt x="77" y="372"/>
                    <a:pt x="74" y="356"/>
                    <a:pt x="73" y="340"/>
                  </a:cubicBezTo>
                  <a:cubicBezTo>
                    <a:pt x="72" y="332"/>
                    <a:pt x="72" y="323"/>
                    <a:pt x="72" y="314"/>
                  </a:cubicBezTo>
                  <a:cubicBezTo>
                    <a:pt x="73" y="303"/>
                    <a:pt x="74" y="291"/>
                    <a:pt x="76" y="280"/>
                  </a:cubicBezTo>
                  <a:cubicBezTo>
                    <a:pt x="76" y="280"/>
                    <a:pt x="76" y="290"/>
                    <a:pt x="79" y="305"/>
                  </a:cubicBezTo>
                  <a:cubicBezTo>
                    <a:pt x="80" y="311"/>
                    <a:pt x="82" y="316"/>
                    <a:pt x="83" y="323"/>
                  </a:cubicBezTo>
                  <a:cubicBezTo>
                    <a:pt x="89" y="346"/>
                    <a:pt x="98" y="377"/>
                    <a:pt x="115" y="406"/>
                  </a:cubicBezTo>
                  <a:cubicBezTo>
                    <a:pt x="120" y="416"/>
                    <a:pt x="126" y="426"/>
                    <a:pt x="133" y="435"/>
                  </a:cubicBezTo>
                  <a:cubicBezTo>
                    <a:pt x="139" y="442"/>
                    <a:pt x="145" y="450"/>
                    <a:pt x="151" y="458"/>
                  </a:cubicBezTo>
                  <a:cubicBezTo>
                    <a:pt x="151" y="458"/>
                    <a:pt x="151" y="458"/>
                    <a:pt x="151" y="458"/>
                  </a:cubicBezTo>
                  <a:cubicBezTo>
                    <a:pt x="153" y="460"/>
                    <a:pt x="155" y="462"/>
                    <a:pt x="157" y="465"/>
                  </a:cubicBezTo>
                  <a:cubicBezTo>
                    <a:pt x="171" y="482"/>
                    <a:pt x="187" y="500"/>
                    <a:pt x="203" y="518"/>
                  </a:cubicBezTo>
                  <a:cubicBezTo>
                    <a:pt x="203" y="518"/>
                    <a:pt x="203" y="518"/>
                    <a:pt x="203" y="518"/>
                  </a:cubicBezTo>
                  <a:cubicBezTo>
                    <a:pt x="216" y="534"/>
                    <a:pt x="230" y="550"/>
                    <a:pt x="243" y="567"/>
                  </a:cubicBezTo>
                  <a:cubicBezTo>
                    <a:pt x="270" y="601"/>
                    <a:pt x="293" y="637"/>
                    <a:pt x="303" y="671"/>
                  </a:cubicBezTo>
                  <a:cubicBezTo>
                    <a:pt x="303" y="671"/>
                    <a:pt x="317" y="642"/>
                    <a:pt x="332" y="594"/>
                  </a:cubicBezTo>
                  <a:cubicBezTo>
                    <a:pt x="333" y="593"/>
                    <a:pt x="333" y="593"/>
                    <a:pt x="333" y="592"/>
                  </a:cubicBezTo>
                  <a:cubicBezTo>
                    <a:pt x="342" y="565"/>
                    <a:pt x="351" y="532"/>
                    <a:pt x="359" y="494"/>
                  </a:cubicBezTo>
                  <a:cubicBezTo>
                    <a:pt x="359" y="491"/>
                    <a:pt x="360" y="489"/>
                    <a:pt x="360" y="486"/>
                  </a:cubicBezTo>
                  <a:cubicBezTo>
                    <a:pt x="361" y="484"/>
                    <a:pt x="361" y="482"/>
                    <a:pt x="361" y="481"/>
                  </a:cubicBezTo>
                  <a:cubicBezTo>
                    <a:pt x="364" y="468"/>
                    <a:pt x="366" y="454"/>
                    <a:pt x="368" y="440"/>
                  </a:cubicBezTo>
                  <a:cubicBezTo>
                    <a:pt x="369" y="436"/>
                    <a:pt x="369" y="431"/>
                    <a:pt x="370" y="427"/>
                  </a:cubicBezTo>
                  <a:cubicBezTo>
                    <a:pt x="373" y="400"/>
                    <a:pt x="375" y="371"/>
                    <a:pt x="376" y="342"/>
                  </a:cubicBezTo>
                  <a:cubicBezTo>
                    <a:pt x="376" y="337"/>
                    <a:pt x="376" y="332"/>
                    <a:pt x="376" y="327"/>
                  </a:cubicBezTo>
                  <a:cubicBezTo>
                    <a:pt x="376" y="314"/>
                    <a:pt x="376" y="301"/>
                    <a:pt x="375" y="288"/>
                  </a:cubicBezTo>
                  <a:cubicBezTo>
                    <a:pt x="375" y="287"/>
                    <a:pt x="375" y="287"/>
                    <a:pt x="375" y="287"/>
                  </a:cubicBezTo>
                  <a:cubicBezTo>
                    <a:pt x="375" y="281"/>
                    <a:pt x="374" y="276"/>
                    <a:pt x="374" y="270"/>
                  </a:cubicBezTo>
                  <a:cubicBezTo>
                    <a:pt x="374" y="270"/>
                    <a:pt x="374" y="270"/>
                    <a:pt x="374" y="270"/>
                  </a:cubicBezTo>
                  <a:cubicBezTo>
                    <a:pt x="374" y="265"/>
                    <a:pt x="373" y="261"/>
                    <a:pt x="373" y="257"/>
                  </a:cubicBezTo>
                  <a:cubicBezTo>
                    <a:pt x="372" y="243"/>
                    <a:pt x="370" y="229"/>
                    <a:pt x="368" y="215"/>
                  </a:cubicBezTo>
                  <a:cubicBezTo>
                    <a:pt x="367" y="207"/>
                    <a:pt x="365" y="199"/>
                    <a:pt x="364" y="191"/>
                  </a:cubicBezTo>
                  <a:cubicBezTo>
                    <a:pt x="363" y="190"/>
                    <a:pt x="363" y="189"/>
                    <a:pt x="363" y="188"/>
                  </a:cubicBezTo>
                  <a:cubicBezTo>
                    <a:pt x="363" y="188"/>
                    <a:pt x="363" y="188"/>
                    <a:pt x="363" y="188"/>
                  </a:cubicBezTo>
                  <a:cubicBezTo>
                    <a:pt x="362" y="181"/>
                    <a:pt x="360" y="173"/>
                    <a:pt x="358" y="165"/>
                  </a:cubicBezTo>
                  <a:cubicBezTo>
                    <a:pt x="352" y="139"/>
                    <a:pt x="344" y="113"/>
                    <a:pt x="334" y="86"/>
                  </a:cubicBezTo>
                  <a:cubicBezTo>
                    <a:pt x="332" y="80"/>
                    <a:pt x="330" y="74"/>
                    <a:pt x="327" y="67"/>
                  </a:cubicBezTo>
                  <a:cubicBezTo>
                    <a:pt x="323" y="57"/>
                    <a:pt x="319" y="48"/>
                    <a:pt x="314" y="38"/>
                  </a:cubicBezTo>
                  <a:cubicBezTo>
                    <a:pt x="308" y="25"/>
                    <a:pt x="302" y="12"/>
                    <a:pt x="295" y="0"/>
                  </a:cubicBezTo>
                  <a:cubicBezTo>
                    <a:pt x="296" y="1"/>
                    <a:pt x="310" y="14"/>
                    <a:pt x="328" y="39"/>
                  </a:cubicBezTo>
                  <a:cubicBezTo>
                    <a:pt x="334" y="47"/>
                    <a:pt x="340" y="56"/>
                    <a:pt x="346" y="66"/>
                  </a:cubicBezTo>
                  <a:cubicBezTo>
                    <a:pt x="346" y="66"/>
                    <a:pt x="346" y="66"/>
                    <a:pt x="346" y="66"/>
                  </a:cubicBezTo>
                  <a:cubicBezTo>
                    <a:pt x="359" y="87"/>
                    <a:pt x="373" y="114"/>
                    <a:pt x="386" y="146"/>
                  </a:cubicBezTo>
                  <a:cubicBezTo>
                    <a:pt x="392" y="163"/>
                    <a:pt x="398" y="181"/>
                    <a:pt x="404" y="201"/>
                  </a:cubicBezTo>
                  <a:cubicBezTo>
                    <a:pt x="406" y="210"/>
                    <a:pt x="408" y="218"/>
                    <a:pt x="410" y="228"/>
                  </a:cubicBezTo>
                  <a:cubicBezTo>
                    <a:pt x="410" y="228"/>
                    <a:pt x="410" y="228"/>
                    <a:pt x="410" y="228"/>
                  </a:cubicBezTo>
                  <a:cubicBezTo>
                    <a:pt x="412" y="238"/>
                    <a:pt x="414" y="248"/>
                    <a:pt x="416" y="259"/>
                  </a:cubicBezTo>
                  <a:cubicBezTo>
                    <a:pt x="420" y="281"/>
                    <a:pt x="423" y="305"/>
                    <a:pt x="424" y="331"/>
                  </a:cubicBezTo>
                  <a:cubicBezTo>
                    <a:pt x="424" y="340"/>
                    <a:pt x="425" y="350"/>
                    <a:pt x="425" y="361"/>
                  </a:cubicBezTo>
                  <a:cubicBezTo>
                    <a:pt x="425" y="370"/>
                    <a:pt x="425" y="379"/>
                    <a:pt x="425" y="389"/>
                  </a:cubicBezTo>
                  <a:cubicBezTo>
                    <a:pt x="425" y="389"/>
                    <a:pt x="429" y="381"/>
                    <a:pt x="437" y="370"/>
                  </a:cubicBezTo>
                  <a:cubicBezTo>
                    <a:pt x="442" y="362"/>
                    <a:pt x="449" y="353"/>
                    <a:pt x="457" y="344"/>
                  </a:cubicBezTo>
                  <a:cubicBezTo>
                    <a:pt x="467" y="331"/>
                    <a:pt x="478" y="317"/>
                    <a:pt x="491" y="306"/>
                  </a:cubicBezTo>
                  <a:cubicBezTo>
                    <a:pt x="495" y="302"/>
                    <a:pt x="501" y="297"/>
                    <a:pt x="506" y="291"/>
                  </a:cubicBezTo>
                  <a:cubicBezTo>
                    <a:pt x="511" y="286"/>
                    <a:pt x="515" y="281"/>
                    <a:pt x="520" y="275"/>
                  </a:cubicBezTo>
                  <a:cubicBezTo>
                    <a:pt x="528" y="265"/>
                    <a:pt x="537" y="253"/>
                    <a:pt x="546" y="239"/>
                  </a:cubicBezTo>
                  <a:cubicBezTo>
                    <a:pt x="546" y="239"/>
                    <a:pt x="546" y="239"/>
                    <a:pt x="546" y="239"/>
                  </a:cubicBezTo>
                  <a:cubicBezTo>
                    <a:pt x="551" y="231"/>
                    <a:pt x="556" y="222"/>
                    <a:pt x="561" y="213"/>
                  </a:cubicBezTo>
                  <a:cubicBezTo>
                    <a:pt x="575" y="186"/>
                    <a:pt x="588" y="153"/>
                    <a:pt x="599" y="113"/>
                  </a:cubicBezTo>
                  <a:cubicBezTo>
                    <a:pt x="602" y="101"/>
                    <a:pt x="605" y="88"/>
                    <a:pt x="608" y="74"/>
                  </a:cubicBezTo>
                  <a:cubicBezTo>
                    <a:pt x="608" y="74"/>
                    <a:pt x="611" y="91"/>
                    <a:pt x="608" y="120"/>
                  </a:cubicBezTo>
                  <a:cubicBezTo>
                    <a:pt x="608" y="123"/>
                    <a:pt x="607" y="127"/>
                    <a:pt x="607" y="131"/>
                  </a:cubicBezTo>
                  <a:cubicBezTo>
                    <a:pt x="607" y="131"/>
                    <a:pt x="607" y="131"/>
                    <a:pt x="607" y="131"/>
                  </a:cubicBezTo>
                  <a:cubicBezTo>
                    <a:pt x="606" y="137"/>
                    <a:pt x="605" y="143"/>
                    <a:pt x="604" y="150"/>
                  </a:cubicBezTo>
                  <a:cubicBezTo>
                    <a:pt x="600" y="174"/>
                    <a:pt x="592" y="203"/>
                    <a:pt x="578" y="235"/>
                  </a:cubicBezTo>
                  <a:cubicBezTo>
                    <a:pt x="574" y="244"/>
                    <a:pt x="570" y="253"/>
                    <a:pt x="566" y="262"/>
                  </a:cubicBezTo>
                  <a:cubicBezTo>
                    <a:pt x="563" y="268"/>
                    <a:pt x="560" y="274"/>
                    <a:pt x="556" y="280"/>
                  </a:cubicBezTo>
                  <a:cubicBezTo>
                    <a:pt x="553" y="286"/>
                    <a:pt x="550" y="291"/>
                    <a:pt x="547" y="297"/>
                  </a:cubicBezTo>
                  <a:cubicBezTo>
                    <a:pt x="544" y="302"/>
                    <a:pt x="541" y="306"/>
                    <a:pt x="538" y="311"/>
                  </a:cubicBezTo>
                  <a:cubicBezTo>
                    <a:pt x="521" y="337"/>
                    <a:pt x="508" y="359"/>
                    <a:pt x="496" y="376"/>
                  </a:cubicBezTo>
                  <a:cubicBezTo>
                    <a:pt x="493" y="379"/>
                    <a:pt x="491" y="383"/>
                    <a:pt x="489" y="386"/>
                  </a:cubicBezTo>
                  <a:cubicBezTo>
                    <a:pt x="448" y="446"/>
                    <a:pt x="439" y="449"/>
                    <a:pt x="427" y="479"/>
                  </a:cubicBezTo>
                  <a:cubicBezTo>
                    <a:pt x="427" y="479"/>
                    <a:pt x="426" y="483"/>
                    <a:pt x="425" y="489"/>
                  </a:cubicBezTo>
                  <a:cubicBezTo>
                    <a:pt x="425" y="492"/>
                    <a:pt x="424" y="497"/>
                    <a:pt x="423" y="501"/>
                  </a:cubicBezTo>
                  <a:cubicBezTo>
                    <a:pt x="419" y="526"/>
                    <a:pt x="411" y="568"/>
                    <a:pt x="406" y="605"/>
                  </a:cubicBezTo>
                  <a:cubicBezTo>
                    <a:pt x="401" y="635"/>
                    <a:pt x="397" y="663"/>
                    <a:pt x="396" y="677"/>
                  </a:cubicBezTo>
                  <a:cubicBezTo>
                    <a:pt x="396" y="677"/>
                    <a:pt x="444" y="624"/>
                    <a:pt x="496" y="584"/>
                  </a:cubicBezTo>
                  <a:cubicBezTo>
                    <a:pt x="502" y="579"/>
                    <a:pt x="509" y="574"/>
                    <a:pt x="515" y="570"/>
                  </a:cubicBezTo>
                  <a:cubicBezTo>
                    <a:pt x="545" y="548"/>
                    <a:pt x="581" y="519"/>
                    <a:pt x="614" y="485"/>
                  </a:cubicBezTo>
                  <a:cubicBezTo>
                    <a:pt x="615" y="485"/>
                    <a:pt x="615" y="484"/>
                    <a:pt x="616" y="483"/>
                  </a:cubicBezTo>
                  <a:cubicBezTo>
                    <a:pt x="644" y="454"/>
                    <a:pt x="669" y="422"/>
                    <a:pt x="685" y="390"/>
                  </a:cubicBezTo>
                  <a:cubicBezTo>
                    <a:pt x="686" y="387"/>
                    <a:pt x="688" y="385"/>
                    <a:pt x="689" y="383"/>
                  </a:cubicBezTo>
                  <a:cubicBezTo>
                    <a:pt x="689" y="383"/>
                    <a:pt x="688" y="386"/>
                    <a:pt x="686" y="390"/>
                  </a:cubicBezTo>
                  <a:cubicBezTo>
                    <a:pt x="681" y="406"/>
                    <a:pt x="665" y="444"/>
                    <a:pt x="632" y="490"/>
                  </a:cubicBezTo>
                  <a:cubicBezTo>
                    <a:pt x="631" y="490"/>
                    <a:pt x="631" y="491"/>
                    <a:pt x="630" y="492"/>
                  </a:cubicBezTo>
                  <a:cubicBezTo>
                    <a:pt x="607" y="523"/>
                    <a:pt x="576" y="558"/>
                    <a:pt x="534" y="591"/>
                  </a:cubicBezTo>
                  <a:close/>
                </a:path>
              </a:pathLst>
            </a:cu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177" name="Freeform 20"/>
            <p:cNvSpPr>
              <a:spLocks/>
            </p:cNvSpPr>
            <p:nvPr/>
          </p:nvSpPr>
          <p:spPr bwMode="auto">
            <a:xfrm>
              <a:off x="4659452" y="2519402"/>
              <a:ext cx="1089959" cy="1091879"/>
            </a:xfrm>
            <a:custGeom>
              <a:avLst/>
              <a:gdLst>
                <a:gd name="T0" fmla="*/ 996292 w 327"/>
                <a:gd name="T1" fmla="*/ 610022 h 328"/>
                <a:gd name="T2" fmla="*/ 965447 w 327"/>
                <a:gd name="T3" fmla="*/ 705530 h 328"/>
                <a:gd name="T4" fmla="*/ 956194 w 327"/>
                <a:gd name="T5" fmla="*/ 724016 h 328"/>
                <a:gd name="T6" fmla="*/ 740279 w 327"/>
                <a:gd name="T7" fmla="*/ 945842 h 328"/>
                <a:gd name="T8" fmla="*/ 626153 w 327"/>
                <a:gd name="T9" fmla="*/ 988975 h 328"/>
                <a:gd name="T10" fmla="*/ 533618 w 327"/>
                <a:gd name="T11" fmla="*/ 1001298 h 328"/>
                <a:gd name="T12" fmla="*/ 129549 w 327"/>
                <a:gd name="T13" fmla="*/ 831848 h 328"/>
                <a:gd name="T14" fmla="*/ 46267 w 327"/>
                <a:gd name="T15" fmla="*/ 699368 h 328"/>
                <a:gd name="T16" fmla="*/ 6169 w 327"/>
                <a:gd name="T17" fmla="*/ 526837 h 328"/>
                <a:gd name="T18" fmla="*/ 98704 w 327"/>
                <a:gd name="T19" fmla="*/ 209502 h 328"/>
                <a:gd name="T20" fmla="*/ 120295 w 327"/>
                <a:gd name="T21" fmla="*/ 181774 h 328"/>
                <a:gd name="T22" fmla="*/ 305365 w 327"/>
                <a:gd name="T23" fmla="*/ 43133 h 328"/>
                <a:gd name="T24" fmla="*/ 407153 w 327"/>
                <a:gd name="T25" fmla="*/ 12324 h 328"/>
                <a:gd name="T26" fmla="*/ 478097 w 327"/>
                <a:gd name="T27" fmla="*/ 3081 h 328"/>
                <a:gd name="T28" fmla="*/ 478097 w 327"/>
                <a:gd name="T29" fmla="*/ 3081 h 328"/>
                <a:gd name="T30" fmla="*/ 481181 w 327"/>
                <a:gd name="T31" fmla="*/ 3081 h 328"/>
                <a:gd name="T32" fmla="*/ 561378 w 327"/>
                <a:gd name="T33" fmla="*/ 3081 h 328"/>
                <a:gd name="T34" fmla="*/ 561378 w 327"/>
                <a:gd name="T35" fmla="*/ 3081 h 328"/>
                <a:gd name="T36" fmla="*/ 764955 w 327"/>
                <a:gd name="T37" fmla="*/ 73942 h 328"/>
                <a:gd name="T38" fmla="*/ 814307 w 327"/>
                <a:gd name="T39" fmla="*/ 104751 h 328"/>
                <a:gd name="T40" fmla="*/ 922264 w 327"/>
                <a:gd name="T41" fmla="*/ 221826 h 328"/>
                <a:gd name="T42" fmla="*/ 922264 w 327"/>
                <a:gd name="T43" fmla="*/ 224907 h 328"/>
                <a:gd name="T44" fmla="*/ 950025 w 327"/>
                <a:gd name="T45" fmla="*/ 264959 h 328"/>
                <a:gd name="T46" fmla="*/ 1008630 w 327"/>
                <a:gd name="T47" fmla="*/ 477542 h 328"/>
                <a:gd name="T48" fmla="*/ 996292 w 327"/>
                <a:gd name="T49" fmla="*/ 610022 h 3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7" h="328">
                  <a:moveTo>
                    <a:pt x="323" y="198"/>
                  </a:moveTo>
                  <a:cubicBezTo>
                    <a:pt x="321" y="209"/>
                    <a:pt x="317" y="219"/>
                    <a:pt x="313" y="229"/>
                  </a:cubicBezTo>
                  <a:cubicBezTo>
                    <a:pt x="312" y="231"/>
                    <a:pt x="311" y="233"/>
                    <a:pt x="310" y="235"/>
                  </a:cubicBezTo>
                  <a:cubicBezTo>
                    <a:pt x="295" y="266"/>
                    <a:pt x="270" y="291"/>
                    <a:pt x="240" y="307"/>
                  </a:cubicBezTo>
                  <a:cubicBezTo>
                    <a:pt x="228" y="313"/>
                    <a:pt x="216" y="318"/>
                    <a:pt x="203" y="321"/>
                  </a:cubicBezTo>
                  <a:cubicBezTo>
                    <a:pt x="193" y="323"/>
                    <a:pt x="183" y="325"/>
                    <a:pt x="173" y="325"/>
                  </a:cubicBezTo>
                  <a:cubicBezTo>
                    <a:pt x="121" y="328"/>
                    <a:pt x="74" y="306"/>
                    <a:pt x="42" y="270"/>
                  </a:cubicBezTo>
                  <a:cubicBezTo>
                    <a:pt x="31" y="257"/>
                    <a:pt x="22" y="243"/>
                    <a:pt x="15" y="227"/>
                  </a:cubicBezTo>
                  <a:cubicBezTo>
                    <a:pt x="8" y="210"/>
                    <a:pt x="3" y="191"/>
                    <a:pt x="2" y="171"/>
                  </a:cubicBezTo>
                  <a:cubicBezTo>
                    <a:pt x="0" y="133"/>
                    <a:pt x="12" y="97"/>
                    <a:pt x="32" y="68"/>
                  </a:cubicBezTo>
                  <a:cubicBezTo>
                    <a:pt x="35" y="65"/>
                    <a:pt x="37" y="62"/>
                    <a:pt x="39" y="59"/>
                  </a:cubicBezTo>
                  <a:cubicBezTo>
                    <a:pt x="55" y="40"/>
                    <a:pt x="76" y="24"/>
                    <a:pt x="99" y="14"/>
                  </a:cubicBezTo>
                  <a:cubicBezTo>
                    <a:pt x="109" y="10"/>
                    <a:pt x="120" y="6"/>
                    <a:pt x="132" y="4"/>
                  </a:cubicBezTo>
                  <a:cubicBezTo>
                    <a:pt x="139" y="2"/>
                    <a:pt x="147" y="1"/>
                    <a:pt x="155" y="1"/>
                  </a:cubicBezTo>
                  <a:cubicBezTo>
                    <a:pt x="155" y="1"/>
                    <a:pt x="155" y="1"/>
                    <a:pt x="155" y="1"/>
                  </a:cubicBezTo>
                  <a:cubicBezTo>
                    <a:pt x="155" y="1"/>
                    <a:pt x="156" y="1"/>
                    <a:pt x="156" y="1"/>
                  </a:cubicBezTo>
                  <a:cubicBezTo>
                    <a:pt x="165" y="0"/>
                    <a:pt x="173" y="0"/>
                    <a:pt x="182" y="1"/>
                  </a:cubicBezTo>
                  <a:cubicBezTo>
                    <a:pt x="182" y="1"/>
                    <a:pt x="182" y="1"/>
                    <a:pt x="182" y="1"/>
                  </a:cubicBezTo>
                  <a:cubicBezTo>
                    <a:pt x="206" y="4"/>
                    <a:pt x="228" y="12"/>
                    <a:pt x="248" y="24"/>
                  </a:cubicBezTo>
                  <a:cubicBezTo>
                    <a:pt x="253" y="27"/>
                    <a:pt x="259" y="30"/>
                    <a:pt x="264" y="34"/>
                  </a:cubicBezTo>
                  <a:cubicBezTo>
                    <a:pt x="277" y="45"/>
                    <a:pt x="290" y="58"/>
                    <a:pt x="299" y="72"/>
                  </a:cubicBezTo>
                  <a:cubicBezTo>
                    <a:pt x="299" y="73"/>
                    <a:pt x="299" y="73"/>
                    <a:pt x="299" y="73"/>
                  </a:cubicBezTo>
                  <a:cubicBezTo>
                    <a:pt x="302" y="77"/>
                    <a:pt x="305" y="82"/>
                    <a:pt x="308" y="86"/>
                  </a:cubicBezTo>
                  <a:cubicBezTo>
                    <a:pt x="319" y="107"/>
                    <a:pt x="325" y="130"/>
                    <a:pt x="327" y="155"/>
                  </a:cubicBezTo>
                  <a:cubicBezTo>
                    <a:pt x="327" y="170"/>
                    <a:pt x="326" y="184"/>
                    <a:pt x="323" y="198"/>
                  </a:cubicBezTo>
                  <a:close/>
                </a:path>
              </a:pathLst>
            </a:custGeom>
            <a:solidFill>
              <a:schemeClr val="accent6">
                <a:alpha val="6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78" name="그룹 63"/>
            <p:cNvGrpSpPr/>
            <p:nvPr/>
          </p:nvGrpSpPr>
          <p:grpSpPr bwMode="auto">
            <a:xfrm>
              <a:off x="4174684" y="1251287"/>
              <a:ext cx="3020631" cy="1803185"/>
              <a:chOff x="119329" y="2144105"/>
              <a:chExt cx="2322925" cy="1386871"/>
            </a:xfrm>
            <a:solidFill>
              <a:schemeClr val="accent1">
                <a:alpha val="30000"/>
              </a:schemeClr>
            </a:solidFill>
          </p:grpSpPr>
          <p:sp>
            <p:nvSpPr>
              <p:cNvPr id="214" name="Freeform 25"/>
              <p:cNvSpPr>
                <a:spLocks/>
              </p:cNvSpPr>
              <p:nvPr/>
            </p:nvSpPr>
            <p:spPr bwMode="auto">
              <a:xfrm>
                <a:off x="119329" y="2539318"/>
                <a:ext cx="368300" cy="368300"/>
              </a:xfrm>
              <a:custGeom>
                <a:avLst/>
                <a:gdLst>
                  <a:gd name="T0" fmla="*/ 142 w 144"/>
                  <a:gd name="T1" fmla="*/ 69 h 144"/>
                  <a:gd name="T2" fmla="*/ 76 w 144"/>
                  <a:gd name="T3" fmla="*/ 142 h 144"/>
                  <a:gd name="T4" fmla="*/ 2 w 144"/>
                  <a:gd name="T5" fmla="*/ 76 h 144"/>
                  <a:gd name="T6" fmla="*/ 69 w 144"/>
                  <a:gd name="T7" fmla="*/ 2 h 144"/>
                  <a:gd name="T8" fmla="*/ 142 w 144"/>
                  <a:gd name="T9" fmla="*/ 69 h 144"/>
                </a:gdLst>
                <a:ahLst/>
                <a:cxnLst>
                  <a:cxn ang="0">
                    <a:pos x="T0" y="T1"/>
                  </a:cxn>
                  <a:cxn ang="0">
                    <a:pos x="T2" y="T3"/>
                  </a:cxn>
                  <a:cxn ang="0">
                    <a:pos x="T4" y="T5"/>
                  </a:cxn>
                  <a:cxn ang="0">
                    <a:pos x="T6" y="T7"/>
                  </a:cxn>
                  <a:cxn ang="0">
                    <a:pos x="T8" y="T9"/>
                  </a:cxn>
                </a:cxnLst>
                <a:rect l="0" t="0" r="r" b="b"/>
                <a:pathLst>
                  <a:path w="144" h="144">
                    <a:moveTo>
                      <a:pt x="142" y="69"/>
                    </a:moveTo>
                    <a:cubicBezTo>
                      <a:pt x="144" y="107"/>
                      <a:pt x="114" y="140"/>
                      <a:pt x="76" y="142"/>
                    </a:cubicBezTo>
                    <a:cubicBezTo>
                      <a:pt x="37" y="144"/>
                      <a:pt x="4" y="114"/>
                      <a:pt x="2" y="76"/>
                    </a:cubicBezTo>
                    <a:cubicBezTo>
                      <a:pt x="0" y="37"/>
                      <a:pt x="30" y="4"/>
                      <a:pt x="69" y="2"/>
                    </a:cubicBezTo>
                    <a:cubicBezTo>
                      <a:pt x="107" y="0"/>
                      <a:pt x="140" y="30"/>
                      <a:pt x="142" y="69"/>
                    </a:cubicBezTo>
                    <a:close/>
                  </a:path>
                </a:pathLst>
              </a:custGeom>
              <a:solidFill>
                <a:schemeClr val="accent6">
                  <a:alpha val="10000"/>
                </a:schemeClr>
              </a:solidFill>
              <a:ln w="25400" cap="flat" cmpd="sng" algn="ctr">
                <a:noFill/>
                <a:prstDash val="solid"/>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15" name="Freeform 26"/>
              <p:cNvSpPr>
                <a:spLocks/>
              </p:cNvSpPr>
              <p:nvPr/>
            </p:nvSpPr>
            <p:spPr bwMode="auto">
              <a:xfrm>
                <a:off x="2072366" y="3075673"/>
                <a:ext cx="369888" cy="368300"/>
              </a:xfrm>
              <a:custGeom>
                <a:avLst/>
                <a:gdLst>
                  <a:gd name="T0" fmla="*/ 142 w 144"/>
                  <a:gd name="T1" fmla="*/ 69 h 144"/>
                  <a:gd name="T2" fmla="*/ 75 w 144"/>
                  <a:gd name="T3" fmla="*/ 142 h 144"/>
                  <a:gd name="T4" fmla="*/ 1 w 144"/>
                  <a:gd name="T5" fmla="*/ 76 h 144"/>
                  <a:gd name="T6" fmla="*/ 68 w 144"/>
                  <a:gd name="T7" fmla="*/ 2 h 144"/>
                  <a:gd name="T8" fmla="*/ 142 w 144"/>
                  <a:gd name="T9" fmla="*/ 69 h 144"/>
                </a:gdLst>
                <a:ahLst/>
                <a:cxnLst>
                  <a:cxn ang="0">
                    <a:pos x="T0" y="T1"/>
                  </a:cxn>
                  <a:cxn ang="0">
                    <a:pos x="T2" y="T3"/>
                  </a:cxn>
                  <a:cxn ang="0">
                    <a:pos x="T4" y="T5"/>
                  </a:cxn>
                  <a:cxn ang="0">
                    <a:pos x="T6" y="T7"/>
                  </a:cxn>
                  <a:cxn ang="0">
                    <a:pos x="T8" y="T9"/>
                  </a:cxn>
                </a:cxnLst>
                <a:rect l="0" t="0" r="r" b="b"/>
                <a:pathLst>
                  <a:path w="144" h="144">
                    <a:moveTo>
                      <a:pt x="142" y="69"/>
                    </a:moveTo>
                    <a:cubicBezTo>
                      <a:pt x="144" y="108"/>
                      <a:pt x="114" y="141"/>
                      <a:pt x="75" y="142"/>
                    </a:cubicBezTo>
                    <a:cubicBezTo>
                      <a:pt x="36" y="144"/>
                      <a:pt x="3" y="115"/>
                      <a:pt x="1" y="76"/>
                    </a:cubicBezTo>
                    <a:cubicBezTo>
                      <a:pt x="0" y="37"/>
                      <a:pt x="29" y="4"/>
                      <a:pt x="68" y="2"/>
                    </a:cubicBezTo>
                    <a:cubicBezTo>
                      <a:pt x="107" y="0"/>
                      <a:pt x="140" y="30"/>
                      <a:pt x="142" y="69"/>
                    </a:cubicBezTo>
                    <a:close/>
                  </a:path>
                </a:pathLst>
              </a:custGeom>
              <a:solidFill>
                <a:srgbClr val="9E9E9E">
                  <a:alpha val="69000"/>
                </a:srgbClr>
              </a:solidFill>
              <a:ln w="25400" cap="flat" cmpd="sng" algn="ctr">
                <a:noFill/>
                <a:prstDash val="solid"/>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16" name="Freeform 27"/>
              <p:cNvSpPr>
                <a:spLocks/>
              </p:cNvSpPr>
              <p:nvPr/>
            </p:nvSpPr>
            <p:spPr bwMode="auto">
              <a:xfrm>
                <a:off x="1003303" y="3161088"/>
                <a:ext cx="371475" cy="369888"/>
              </a:xfrm>
              <a:custGeom>
                <a:avLst/>
                <a:gdLst>
                  <a:gd name="T0" fmla="*/ 143 w 145"/>
                  <a:gd name="T1" fmla="*/ 68 h 144"/>
                  <a:gd name="T2" fmla="*/ 76 w 145"/>
                  <a:gd name="T3" fmla="*/ 142 h 144"/>
                  <a:gd name="T4" fmla="*/ 2 w 145"/>
                  <a:gd name="T5" fmla="*/ 75 h 144"/>
                  <a:gd name="T6" fmla="*/ 69 w 145"/>
                  <a:gd name="T7" fmla="*/ 2 h 144"/>
                  <a:gd name="T8" fmla="*/ 143 w 145"/>
                  <a:gd name="T9" fmla="*/ 68 h 144"/>
                </a:gdLst>
                <a:ahLst/>
                <a:cxnLst>
                  <a:cxn ang="0">
                    <a:pos x="T0" y="T1"/>
                  </a:cxn>
                  <a:cxn ang="0">
                    <a:pos x="T2" y="T3"/>
                  </a:cxn>
                  <a:cxn ang="0">
                    <a:pos x="T4" y="T5"/>
                  </a:cxn>
                  <a:cxn ang="0">
                    <a:pos x="T6" y="T7"/>
                  </a:cxn>
                  <a:cxn ang="0">
                    <a:pos x="T8" y="T9"/>
                  </a:cxn>
                </a:cxnLst>
                <a:rect l="0" t="0" r="r" b="b"/>
                <a:pathLst>
                  <a:path w="145" h="144">
                    <a:moveTo>
                      <a:pt x="143" y="68"/>
                    </a:moveTo>
                    <a:cubicBezTo>
                      <a:pt x="145" y="107"/>
                      <a:pt x="115" y="140"/>
                      <a:pt x="76" y="142"/>
                    </a:cubicBezTo>
                    <a:cubicBezTo>
                      <a:pt x="37" y="144"/>
                      <a:pt x="4" y="114"/>
                      <a:pt x="2" y="75"/>
                    </a:cubicBezTo>
                    <a:cubicBezTo>
                      <a:pt x="0" y="36"/>
                      <a:pt x="30" y="3"/>
                      <a:pt x="69" y="2"/>
                    </a:cubicBezTo>
                    <a:cubicBezTo>
                      <a:pt x="108" y="0"/>
                      <a:pt x="141" y="29"/>
                      <a:pt x="143" y="68"/>
                    </a:cubicBezTo>
                    <a:close/>
                  </a:path>
                </a:pathLst>
              </a:custGeom>
              <a:solidFill>
                <a:srgbClr val="9E9E9E">
                  <a:alpha val="41000"/>
                </a:srgbClr>
              </a:solidFill>
              <a:ln w="25400" cap="flat" cmpd="sng" algn="ctr">
                <a:noFill/>
                <a:prstDash val="solid"/>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17" name="Freeform 28"/>
              <p:cNvSpPr>
                <a:spLocks/>
              </p:cNvSpPr>
              <p:nvPr/>
            </p:nvSpPr>
            <p:spPr bwMode="auto">
              <a:xfrm>
                <a:off x="1044575" y="2244725"/>
                <a:ext cx="369888" cy="369888"/>
              </a:xfrm>
              <a:custGeom>
                <a:avLst/>
                <a:gdLst>
                  <a:gd name="T0" fmla="*/ 143 w 144"/>
                  <a:gd name="T1" fmla="*/ 68 h 144"/>
                  <a:gd name="T2" fmla="*/ 76 w 144"/>
                  <a:gd name="T3" fmla="*/ 142 h 144"/>
                  <a:gd name="T4" fmla="*/ 2 w 144"/>
                  <a:gd name="T5" fmla="*/ 75 h 144"/>
                  <a:gd name="T6" fmla="*/ 69 w 144"/>
                  <a:gd name="T7" fmla="*/ 2 h 144"/>
                  <a:gd name="T8" fmla="*/ 143 w 144"/>
                  <a:gd name="T9" fmla="*/ 68 h 144"/>
                </a:gdLst>
                <a:ahLst/>
                <a:cxnLst>
                  <a:cxn ang="0">
                    <a:pos x="T0" y="T1"/>
                  </a:cxn>
                  <a:cxn ang="0">
                    <a:pos x="T2" y="T3"/>
                  </a:cxn>
                  <a:cxn ang="0">
                    <a:pos x="T4" y="T5"/>
                  </a:cxn>
                  <a:cxn ang="0">
                    <a:pos x="T6" y="T7"/>
                  </a:cxn>
                  <a:cxn ang="0">
                    <a:pos x="T8" y="T9"/>
                  </a:cxn>
                </a:cxnLst>
                <a:rect l="0" t="0" r="r" b="b"/>
                <a:pathLst>
                  <a:path w="144" h="144">
                    <a:moveTo>
                      <a:pt x="143" y="68"/>
                    </a:moveTo>
                    <a:cubicBezTo>
                      <a:pt x="144" y="107"/>
                      <a:pt x="115" y="140"/>
                      <a:pt x="76" y="142"/>
                    </a:cubicBezTo>
                    <a:cubicBezTo>
                      <a:pt x="37" y="144"/>
                      <a:pt x="4" y="114"/>
                      <a:pt x="2" y="75"/>
                    </a:cubicBezTo>
                    <a:cubicBezTo>
                      <a:pt x="0" y="37"/>
                      <a:pt x="30" y="4"/>
                      <a:pt x="69" y="2"/>
                    </a:cubicBezTo>
                    <a:cubicBezTo>
                      <a:pt x="108" y="0"/>
                      <a:pt x="141" y="30"/>
                      <a:pt x="143" y="68"/>
                    </a:cubicBezTo>
                    <a:close/>
                  </a:path>
                </a:pathLst>
              </a:custGeom>
              <a:solidFill>
                <a:srgbClr val="DC3533">
                  <a:alpha val="10000"/>
                </a:srgbClr>
              </a:solidFill>
              <a:ln w="25400" cap="flat" cmpd="sng" algn="ctr">
                <a:noFill/>
                <a:prstDash val="solid"/>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18" name="Freeform 29"/>
              <p:cNvSpPr>
                <a:spLocks/>
              </p:cNvSpPr>
              <p:nvPr/>
            </p:nvSpPr>
            <p:spPr bwMode="auto">
              <a:xfrm>
                <a:off x="1932105" y="2144105"/>
                <a:ext cx="138113" cy="139700"/>
              </a:xfrm>
              <a:custGeom>
                <a:avLst/>
                <a:gdLst>
                  <a:gd name="T0" fmla="*/ 53 w 54"/>
                  <a:gd name="T1" fmla="*/ 25 h 54"/>
                  <a:gd name="T2" fmla="*/ 28 w 54"/>
                  <a:gd name="T3" fmla="*/ 53 h 54"/>
                  <a:gd name="T4" fmla="*/ 1 w 54"/>
                  <a:gd name="T5" fmla="*/ 28 h 54"/>
                  <a:gd name="T6" fmla="*/ 26 w 54"/>
                  <a:gd name="T7" fmla="*/ 1 h 54"/>
                  <a:gd name="T8" fmla="*/ 53 w 54"/>
                  <a:gd name="T9" fmla="*/ 25 h 54"/>
                </a:gdLst>
                <a:ahLst/>
                <a:cxnLst>
                  <a:cxn ang="0">
                    <a:pos x="T0" y="T1"/>
                  </a:cxn>
                  <a:cxn ang="0">
                    <a:pos x="T2" y="T3"/>
                  </a:cxn>
                  <a:cxn ang="0">
                    <a:pos x="T4" y="T5"/>
                  </a:cxn>
                  <a:cxn ang="0">
                    <a:pos x="T6" y="T7"/>
                  </a:cxn>
                  <a:cxn ang="0">
                    <a:pos x="T8" y="T9"/>
                  </a:cxn>
                </a:cxnLst>
                <a:rect l="0" t="0" r="r" b="b"/>
                <a:pathLst>
                  <a:path w="54" h="54">
                    <a:moveTo>
                      <a:pt x="53" y="25"/>
                    </a:moveTo>
                    <a:cubicBezTo>
                      <a:pt x="54" y="40"/>
                      <a:pt x="43" y="52"/>
                      <a:pt x="28" y="53"/>
                    </a:cubicBezTo>
                    <a:cubicBezTo>
                      <a:pt x="14" y="54"/>
                      <a:pt x="2" y="42"/>
                      <a:pt x="1" y="28"/>
                    </a:cubicBezTo>
                    <a:cubicBezTo>
                      <a:pt x="0" y="14"/>
                      <a:pt x="11" y="1"/>
                      <a:pt x="26" y="1"/>
                    </a:cubicBezTo>
                    <a:cubicBezTo>
                      <a:pt x="40" y="0"/>
                      <a:pt x="52" y="11"/>
                      <a:pt x="53" y="25"/>
                    </a:cubicBezTo>
                    <a:close/>
                  </a:path>
                </a:pathLst>
              </a:custGeom>
              <a:solidFill>
                <a:schemeClr val="accent6">
                  <a:alpha val="78000"/>
                </a:schemeClr>
              </a:solidFill>
              <a:ln w="25400" cap="flat" cmpd="sng" algn="ctr">
                <a:noFill/>
                <a:prstDash val="solid"/>
              </a:ln>
              <a:effectLst/>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grpSp>
        <p:grpSp>
          <p:nvGrpSpPr>
            <p:cNvPr id="179" name="그룹 70"/>
            <p:cNvGrpSpPr/>
            <p:nvPr/>
          </p:nvGrpSpPr>
          <p:grpSpPr bwMode="auto">
            <a:xfrm>
              <a:off x="4588648" y="1880435"/>
              <a:ext cx="1905986" cy="1134336"/>
              <a:chOff x="4076223" y="2215245"/>
              <a:chExt cx="1465740" cy="872443"/>
            </a:xfrm>
            <a:solidFill>
              <a:schemeClr val="accent1">
                <a:alpha val="60000"/>
              </a:schemeClr>
            </a:solidFill>
          </p:grpSpPr>
          <p:sp>
            <p:nvSpPr>
              <p:cNvPr id="212" name="Freeform 32"/>
              <p:cNvSpPr>
                <a:spLocks/>
              </p:cNvSpPr>
              <p:nvPr/>
            </p:nvSpPr>
            <p:spPr bwMode="auto">
              <a:xfrm>
                <a:off x="4076223" y="2215245"/>
                <a:ext cx="630238" cy="631825"/>
              </a:xfrm>
              <a:custGeom>
                <a:avLst/>
                <a:gdLst>
                  <a:gd name="T0" fmla="*/ 243 w 246"/>
                  <a:gd name="T1" fmla="*/ 118 h 247"/>
                  <a:gd name="T2" fmla="*/ 129 w 246"/>
                  <a:gd name="T3" fmla="*/ 243 h 247"/>
                  <a:gd name="T4" fmla="*/ 3 w 246"/>
                  <a:gd name="T5" fmla="*/ 130 h 247"/>
                  <a:gd name="T6" fmla="*/ 117 w 246"/>
                  <a:gd name="T7" fmla="*/ 4 h 247"/>
                  <a:gd name="T8" fmla="*/ 243 w 246"/>
                  <a:gd name="T9" fmla="*/ 118 h 247"/>
                </a:gdLst>
                <a:ahLst/>
                <a:cxnLst>
                  <a:cxn ang="0">
                    <a:pos x="T0" y="T1"/>
                  </a:cxn>
                  <a:cxn ang="0">
                    <a:pos x="T2" y="T3"/>
                  </a:cxn>
                  <a:cxn ang="0">
                    <a:pos x="T4" y="T5"/>
                  </a:cxn>
                  <a:cxn ang="0">
                    <a:pos x="T6" y="T7"/>
                  </a:cxn>
                  <a:cxn ang="0">
                    <a:pos x="T8" y="T9"/>
                  </a:cxn>
                </a:cxnLst>
                <a:rect l="0" t="0" r="r" b="b"/>
                <a:pathLst>
                  <a:path w="246" h="247">
                    <a:moveTo>
                      <a:pt x="243" y="118"/>
                    </a:moveTo>
                    <a:cubicBezTo>
                      <a:pt x="246" y="184"/>
                      <a:pt x="195" y="240"/>
                      <a:pt x="129" y="243"/>
                    </a:cubicBezTo>
                    <a:cubicBezTo>
                      <a:pt x="63" y="247"/>
                      <a:pt x="7" y="196"/>
                      <a:pt x="3" y="130"/>
                    </a:cubicBezTo>
                    <a:cubicBezTo>
                      <a:pt x="0" y="63"/>
                      <a:pt x="51" y="7"/>
                      <a:pt x="117" y="4"/>
                    </a:cubicBezTo>
                    <a:cubicBezTo>
                      <a:pt x="183" y="0"/>
                      <a:pt x="240" y="51"/>
                      <a:pt x="243" y="118"/>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213" name="Freeform 33"/>
              <p:cNvSpPr>
                <a:spLocks/>
              </p:cNvSpPr>
              <p:nvPr/>
            </p:nvSpPr>
            <p:spPr bwMode="auto">
              <a:xfrm>
                <a:off x="5013325" y="2560638"/>
                <a:ext cx="528638" cy="527050"/>
              </a:xfrm>
              <a:custGeom>
                <a:avLst/>
                <a:gdLst>
                  <a:gd name="T0" fmla="*/ 204 w 206"/>
                  <a:gd name="T1" fmla="*/ 98 h 206"/>
                  <a:gd name="T2" fmla="*/ 108 w 206"/>
                  <a:gd name="T3" fmla="*/ 203 h 206"/>
                  <a:gd name="T4" fmla="*/ 3 w 206"/>
                  <a:gd name="T5" fmla="*/ 108 h 206"/>
                  <a:gd name="T6" fmla="*/ 98 w 206"/>
                  <a:gd name="T7" fmla="*/ 3 h 206"/>
                  <a:gd name="T8" fmla="*/ 204 w 206"/>
                  <a:gd name="T9" fmla="*/ 98 h 206"/>
                </a:gdLst>
                <a:ahLst/>
                <a:cxnLst>
                  <a:cxn ang="0">
                    <a:pos x="T0" y="T1"/>
                  </a:cxn>
                  <a:cxn ang="0">
                    <a:pos x="T2" y="T3"/>
                  </a:cxn>
                  <a:cxn ang="0">
                    <a:pos x="T4" y="T5"/>
                  </a:cxn>
                  <a:cxn ang="0">
                    <a:pos x="T6" y="T7"/>
                  </a:cxn>
                  <a:cxn ang="0">
                    <a:pos x="T8" y="T9"/>
                  </a:cxn>
                </a:cxnLst>
                <a:rect l="0" t="0" r="r" b="b"/>
                <a:pathLst>
                  <a:path w="206" h="206">
                    <a:moveTo>
                      <a:pt x="204" y="98"/>
                    </a:moveTo>
                    <a:cubicBezTo>
                      <a:pt x="206" y="153"/>
                      <a:pt x="164" y="200"/>
                      <a:pt x="108" y="203"/>
                    </a:cubicBezTo>
                    <a:cubicBezTo>
                      <a:pt x="53" y="206"/>
                      <a:pt x="6" y="163"/>
                      <a:pt x="3" y="108"/>
                    </a:cubicBezTo>
                    <a:cubicBezTo>
                      <a:pt x="0" y="52"/>
                      <a:pt x="43" y="5"/>
                      <a:pt x="98" y="3"/>
                    </a:cubicBezTo>
                    <a:cubicBezTo>
                      <a:pt x="154" y="0"/>
                      <a:pt x="201" y="42"/>
                      <a:pt x="204" y="98"/>
                    </a:cubicBezTo>
                    <a:close/>
                  </a:path>
                </a:pathLst>
              </a:custGeom>
              <a:solidFill>
                <a:srgbClr val="9E9E9E">
                  <a:alpha val="41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auto">
                  <a:spcBef>
                    <a:spcPts val="0"/>
                  </a:spcBef>
                  <a:spcAft>
                    <a:spcPts val="0"/>
                  </a:spcAft>
                  <a:defRPr/>
                </a:pPr>
                <a:endParaRPr lang="ko-KR" altLang="en-US" dirty="0">
                  <a:latin typeface="Roboto condensed"/>
                  <a:ea typeface="+mn-ea"/>
                  <a:cs typeface="Roboto condensed"/>
                </a:endParaRPr>
              </a:p>
            </p:txBody>
          </p:sp>
        </p:grpSp>
        <p:grpSp>
          <p:nvGrpSpPr>
            <p:cNvPr id="180" name="그룹 74"/>
            <p:cNvGrpSpPr>
              <a:grpSpLocks/>
            </p:cNvGrpSpPr>
            <p:nvPr/>
          </p:nvGrpSpPr>
          <p:grpSpPr bwMode="auto">
            <a:xfrm>
              <a:off x="4376113" y="764365"/>
              <a:ext cx="2741593" cy="2979532"/>
              <a:chOff x="3375849" y="1079769"/>
              <a:chExt cx="2537024" cy="2757576"/>
            </a:xfrm>
          </p:grpSpPr>
          <p:sp>
            <p:nvSpPr>
              <p:cNvPr id="196" name="Freeform 5"/>
              <p:cNvSpPr>
                <a:spLocks/>
              </p:cNvSpPr>
              <p:nvPr/>
            </p:nvSpPr>
            <p:spPr bwMode="auto">
              <a:xfrm>
                <a:off x="4928632" y="1658723"/>
                <a:ext cx="616999" cy="612674"/>
              </a:xfrm>
              <a:custGeom>
                <a:avLst/>
                <a:gdLst>
                  <a:gd name="T0" fmla="*/ 197 w 200"/>
                  <a:gd name="T1" fmla="*/ 95 h 199"/>
                  <a:gd name="T2" fmla="*/ 105 w 200"/>
                  <a:gd name="T3" fmla="*/ 197 h 199"/>
                  <a:gd name="T4" fmla="*/ 3 w 200"/>
                  <a:gd name="T5" fmla="*/ 105 h 199"/>
                  <a:gd name="T6" fmla="*/ 95 w 200"/>
                  <a:gd name="T7" fmla="*/ 3 h 199"/>
                  <a:gd name="T8" fmla="*/ 197 w 200"/>
                  <a:gd name="T9" fmla="*/ 95 h 199"/>
                </a:gdLst>
                <a:ahLst/>
                <a:cxnLst>
                  <a:cxn ang="0">
                    <a:pos x="T0" y="T1"/>
                  </a:cxn>
                  <a:cxn ang="0">
                    <a:pos x="T2" y="T3"/>
                  </a:cxn>
                  <a:cxn ang="0">
                    <a:pos x="T4" y="T5"/>
                  </a:cxn>
                  <a:cxn ang="0">
                    <a:pos x="T6" y="T7"/>
                  </a:cxn>
                  <a:cxn ang="0">
                    <a:pos x="T8" y="T9"/>
                  </a:cxn>
                </a:cxnLst>
                <a:rect l="0" t="0" r="r" b="b"/>
                <a:pathLst>
                  <a:path w="200" h="199">
                    <a:moveTo>
                      <a:pt x="197" y="95"/>
                    </a:moveTo>
                    <a:cubicBezTo>
                      <a:pt x="200" y="148"/>
                      <a:pt x="158" y="194"/>
                      <a:pt x="105" y="197"/>
                    </a:cubicBezTo>
                    <a:cubicBezTo>
                      <a:pt x="51" y="199"/>
                      <a:pt x="6" y="158"/>
                      <a:pt x="3" y="105"/>
                    </a:cubicBezTo>
                    <a:cubicBezTo>
                      <a:pt x="0" y="51"/>
                      <a:pt x="42" y="5"/>
                      <a:pt x="95" y="3"/>
                    </a:cubicBezTo>
                    <a:cubicBezTo>
                      <a:pt x="149" y="0"/>
                      <a:pt x="194" y="41"/>
                      <a:pt x="197" y="95"/>
                    </a:cubicBezTo>
                    <a:close/>
                  </a:path>
                </a:pathLst>
              </a:custGeom>
              <a:solidFill>
                <a:srgbClr val="9E9E9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197" name="Freeform 6"/>
              <p:cNvSpPr>
                <a:spLocks/>
              </p:cNvSpPr>
              <p:nvPr/>
            </p:nvSpPr>
            <p:spPr bwMode="auto">
              <a:xfrm>
                <a:off x="5699861" y="1898188"/>
                <a:ext cx="213012" cy="214509"/>
              </a:xfrm>
              <a:custGeom>
                <a:avLst/>
                <a:gdLst>
                  <a:gd name="T0" fmla="*/ 68 w 69"/>
                  <a:gd name="T1" fmla="*/ 33 h 69"/>
                  <a:gd name="T2" fmla="*/ 36 w 69"/>
                  <a:gd name="T3" fmla="*/ 68 h 69"/>
                  <a:gd name="T4" fmla="*/ 0 w 69"/>
                  <a:gd name="T5" fmla="*/ 36 h 69"/>
                  <a:gd name="T6" fmla="*/ 32 w 69"/>
                  <a:gd name="T7" fmla="*/ 1 h 69"/>
                  <a:gd name="T8" fmla="*/ 68 w 69"/>
                  <a:gd name="T9" fmla="*/ 33 h 69"/>
                </a:gdLst>
                <a:ahLst/>
                <a:cxnLst>
                  <a:cxn ang="0">
                    <a:pos x="T0" y="T1"/>
                  </a:cxn>
                  <a:cxn ang="0">
                    <a:pos x="T2" y="T3"/>
                  </a:cxn>
                  <a:cxn ang="0">
                    <a:pos x="T4" y="T5"/>
                  </a:cxn>
                  <a:cxn ang="0">
                    <a:pos x="T6" y="T7"/>
                  </a:cxn>
                  <a:cxn ang="0">
                    <a:pos x="T8" y="T9"/>
                  </a:cxn>
                </a:cxnLst>
                <a:rect l="0" t="0" r="r" b="b"/>
                <a:pathLst>
                  <a:path w="69" h="69">
                    <a:moveTo>
                      <a:pt x="68" y="33"/>
                    </a:moveTo>
                    <a:cubicBezTo>
                      <a:pt x="69" y="52"/>
                      <a:pt x="54" y="67"/>
                      <a:pt x="36" y="68"/>
                    </a:cubicBezTo>
                    <a:cubicBezTo>
                      <a:pt x="17" y="69"/>
                      <a:pt x="1" y="55"/>
                      <a:pt x="0" y="36"/>
                    </a:cubicBezTo>
                    <a:cubicBezTo>
                      <a:pt x="0" y="18"/>
                      <a:pt x="14" y="2"/>
                      <a:pt x="32" y="1"/>
                    </a:cubicBezTo>
                    <a:cubicBezTo>
                      <a:pt x="51" y="0"/>
                      <a:pt x="67" y="14"/>
                      <a:pt x="68" y="33"/>
                    </a:cubicBezTo>
                    <a:close/>
                  </a:path>
                </a:pathLst>
              </a:custGeom>
              <a:solidFill>
                <a:srgbClr val="9E9E9E"/>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198" name="Freeform 7"/>
              <p:cNvSpPr>
                <a:spLocks/>
              </p:cNvSpPr>
              <p:nvPr/>
            </p:nvSpPr>
            <p:spPr bwMode="auto">
              <a:xfrm>
                <a:off x="3375849" y="1454236"/>
                <a:ext cx="195384" cy="196878"/>
              </a:xfrm>
              <a:custGeom>
                <a:avLst/>
                <a:gdLst>
                  <a:gd name="T0" fmla="*/ 62 w 63"/>
                  <a:gd name="T1" fmla="*/ 30 h 64"/>
                  <a:gd name="T2" fmla="*/ 33 w 63"/>
                  <a:gd name="T3" fmla="*/ 63 h 64"/>
                  <a:gd name="T4" fmla="*/ 1 w 63"/>
                  <a:gd name="T5" fmla="*/ 34 h 64"/>
                  <a:gd name="T6" fmla="*/ 30 w 63"/>
                  <a:gd name="T7" fmla="*/ 1 h 64"/>
                  <a:gd name="T8" fmla="*/ 62 w 63"/>
                  <a:gd name="T9" fmla="*/ 30 h 64"/>
                </a:gdLst>
                <a:ahLst/>
                <a:cxnLst>
                  <a:cxn ang="0">
                    <a:pos x="T0" y="T1"/>
                  </a:cxn>
                  <a:cxn ang="0">
                    <a:pos x="T2" y="T3"/>
                  </a:cxn>
                  <a:cxn ang="0">
                    <a:pos x="T4" y="T5"/>
                  </a:cxn>
                  <a:cxn ang="0">
                    <a:pos x="T6" y="T7"/>
                  </a:cxn>
                  <a:cxn ang="0">
                    <a:pos x="T8" y="T9"/>
                  </a:cxn>
                </a:cxnLst>
                <a:rect l="0" t="0" r="r" b="b"/>
                <a:pathLst>
                  <a:path w="63" h="64">
                    <a:moveTo>
                      <a:pt x="62" y="30"/>
                    </a:moveTo>
                    <a:cubicBezTo>
                      <a:pt x="63" y="47"/>
                      <a:pt x="50" y="62"/>
                      <a:pt x="33" y="63"/>
                    </a:cubicBezTo>
                    <a:cubicBezTo>
                      <a:pt x="16" y="64"/>
                      <a:pt x="1" y="51"/>
                      <a:pt x="1" y="34"/>
                    </a:cubicBezTo>
                    <a:cubicBezTo>
                      <a:pt x="0" y="16"/>
                      <a:pt x="13" y="2"/>
                      <a:pt x="30" y="1"/>
                    </a:cubicBezTo>
                    <a:cubicBezTo>
                      <a:pt x="47" y="0"/>
                      <a:pt x="62" y="13"/>
                      <a:pt x="62" y="30"/>
                    </a:cubicBezTo>
                    <a:close/>
                  </a:path>
                </a:pathLst>
              </a:custGeom>
              <a:solidFill>
                <a:schemeClr val="accent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199" name="Freeform 8"/>
              <p:cNvSpPr>
                <a:spLocks/>
              </p:cNvSpPr>
              <p:nvPr/>
            </p:nvSpPr>
            <p:spPr bwMode="auto">
              <a:xfrm>
                <a:off x="5038724" y="1452767"/>
                <a:ext cx="196852" cy="198347"/>
              </a:xfrm>
              <a:custGeom>
                <a:avLst/>
                <a:gdLst>
                  <a:gd name="T0" fmla="*/ 63 w 64"/>
                  <a:gd name="T1" fmla="*/ 31 h 64"/>
                  <a:gd name="T2" fmla="*/ 33 w 64"/>
                  <a:gd name="T3" fmla="*/ 63 h 64"/>
                  <a:gd name="T4" fmla="*/ 1 w 64"/>
                  <a:gd name="T5" fmla="*/ 34 h 64"/>
                  <a:gd name="T6" fmla="*/ 30 w 64"/>
                  <a:gd name="T7" fmla="*/ 1 h 64"/>
                  <a:gd name="T8" fmla="*/ 63 w 64"/>
                  <a:gd name="T9" fmla="*/ 31 h 64"/>
                </a:gdLst>
                <a:ahLst/>
                <a:cxnLst>
                  <a:cxn ang="0">
                    <a:pos x="T0" y="T1"/>
                  </a:cxn>
                  <a:cxn ang="0">
                    <a:pos x="T2" y="T3"/>
                  </a:cxn>
                  <a:cxn ang="0">
                    <a:pos x="T4" y="T5"/>
                  </a:cxn>
                  <a:cxn ang="0">
                    <a:pos x="T6" y="T7"/>
                  </a:cxn>
                  <a:cxn ang="0">
                    <a:pos x="T8" y="T9"/>
                  </a:cxn>
                </a:cxnLst>
                <a:rect l="0" t="0" r="r" b="b"/>
                <a:pathLst>
                  <a:path w="64" h="64">
                    <a:moveTo>
                      <a:pt x="63" y="31"/>
                    </a:moveTo>
                    <a:cubicBezTo>
                      <a:pt x="64" y="48"/>
                      <a:pt x="50" y="62"/>
                      <a:pt x="33" y="63"/>
                    </a:cubicBezTo>
                    <a:cubicBezTo>
                      <a:pt x="16" y="64"/>
                      <a:pt x="2" y="51"/>
                      <a:pt x="1" y="34"/>
                    </a:cubicBezTo>
                    <a:cubicBezTo>
                      <a:pt x="0" y="17"/>
                      <a:pt x="13" y="2"/>
                      <a:pt x="30" y="1"/>
                    </a:cubicBezTo>
                    <a:cubicBezTo>
                      <a:pt x="47" y="0"/>
                      <a:pt x="62" y="13"/>
                      <a:pt x="63" y="31"/>
                    </a:cubicBezTo>
                    <a:close/>
                  </a:path>
                </a:pathLst>
              </a:custGeom>
              <a:solidFill>
                <a:schemeClr val="accent6">
                  <a:alpha val="78000"/>
                </a:schemeClr>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05" name="Freeform 14"/>
              <p:cNvSpPr>
                <a:spLocks/>
              </p:cNvSpPr>
              <p:nvPr/>
            </p:nvSpPr>
            <p:spPr bwMode="auto">
              <a:xfrm>
                <a:off x="3438157" y="1742016"/>
                <a:ext cx="283525" cy="286502"/>
              </a:xfrm>
              <a:custGeom>
                <a:avLst/>
                <a:gdLst>
                  <a:gd name="T0" fmla="*/ 91 w 92"/>
                  <a:gd name="T1" fmla="*/ 44 h 93"/>
                  <a:gd name="T2" fmla="*/ 48 w 92"/>
                  <a:gd name="T3" fmla="*/ 91 h 93"/>
                  <a:gd name="T4" fmla="*/ 1 w 92"/>
                  <a:gd name="T5" fmla="*/ 49 h 93"/>
                  <a:gd name="T6" fmla="*/ 44 w 92"/>
                  <a:gd name="T7" fmla="*/ 1 h 93"/>
                  <a:gd name="T8" fmla="*/ 91 w 92"/>
                  <a:gd name="T9" fmla="*/ 44 h 93"/>
                </a:gdLst>
                <a:ahLst/>
                <a:cxnLst>
                  <a:cxn ang="0">
                    <a:pos x="T0" y="T1"/>
                  </a:cxn>
                  <a:cxn ang="0">
                    <a:pos x="T2" y="T3"/>
                  </a:cxn>
                  <a:cxn ang="0">
                    <a:pos x="T4" y="T5"/>
                  </a:cxn>
                  <a:cxn ang="0">
                    <a:pos x="T6" y="T7"/>
                  </a:cxn>
                  <a:cxn ang="0">
                    <a:pos x="T8" y="T9"/>
                  </a:cxn>
                </a:cxnLst>
                <a:rect l="0" t="0" r="r" b="b"/>
                <a:pathLst>
                  <a:path w="92" h="93">
                    <a:moveTo>
                      <a:pt x="91" y="44"/>
                    </a:moveTo>
                    <a:cubicBezTo>
                      <a:pt x="92" y="69"/>
                      <a:pt x="73" y="90"/>
                      <a:pt x="48" y="91"/>
                    </a:cubicBezTo>
                    <a:cubicBezTo>
                      <a:pt x="23" y="93"/>
                      <a:pt x="2" y="73"/>
                      <a:pt x="1" y="49"/>
                    </a:cubicBezTo>
                    <a:cubicBezTo>
                      <a:pt x="0" y="24"/>
                      <a:pt x="19" y="3"/>
                      <a:pt x="44" y="1"/>
                    </a:cubicBezTo>
                    <a:cubicBezTo>
                      <a:pt x="69" y="0"/>
                      <a:pt x="90" y="19"/>
                      <a:pt x="91" y="44"/>
                    </a:cubicBezTo>
                    <a:close/>
                  </a:path>
                </a:pathLst>
              </a:custGeom>
              <a:solidFill>
                <a:srgbClr val="9E9E9E">
                  <a:alpha val="69000"/>
                </a:srgbClr>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06" name="Freeform 15"/>
              <p:cNvSpPr>
                <a:spLocks/>
              </p:cNvSpPr>
              <p:nvPr/>
            </p:nvSpPr>
            <p:spPr bwMode="auto">
              <a:xfrm>
                <a:off x="5370814" y="2277011"/>
                <a:ext cx="286465" cy="286502"/>
              </a:xfrm>
              <a:custGeom>
                <a:avLst/>
                <a:gdLst>
                  <a:gd name="T0" fmla="*/ 92 w 93"/>
                  <a:gd name="T1" fmla="*/ 44 h 93"/>
                  <a:gd name="T2" fmla="*/ 49 w 93"/>
                  <a:gd name="T3" fmla="*/ 91 h 93"/>
                  <a:gd name="T4" fmla="*/ 2 w 93"/>
                  <a:gd name="T5" fmla="*/ 49 h 93"/>
                  <a:gd name="T6" fmla="*/ 44 w 93"/>
                  <a:gd name="T7" fmla="*/ 1 h 93"/>
                  <a:gd name="T8" fmla="*/ 92 w 93"/>
                  <a:gd name="T9" fmla="*/ 44 h 93"/>
                </a:gdLst>
                <a:ahLst/>
                <a:cxnLst>
                  <a:cxn ang="0">
                    <a:pos x="T0" y="T1"/>
                  </a:cxn>
                  <a:cxn ang="0">
                    <a:pos x="T2" y="T3"/>
                  </a:cxn>
                  <a:cxn ang="0">
                    <a:pos x="T4" y="T5"/>
                  </a:cxn>
                  <a:cxn ang="0">
                    <a:pos x="T6" y="T7"/>
                  </a:cxn>
                  <a:cxn ang="0">
                    <a:pos x="T8" y="T9"/>
                  </a:cxn>
                </a:cxnLst>
                <a:rect l="0" t="0" r="r" b="b"/>
                <a:pathLst>
                  <a:path w="93" h="93">
                    <a:moveTo>
                      <a:pt x="92" y="44"/>
                    </a:moveTo>
                    <a:cubicBezTo>
                      <a:pt x="93" y="69"/>
                      <a:pt x="74" y="90"/>
                      <a:pt x="49" y="91"/>
                    </a:cubicBezTo>
                    <a:cubicBezTo>
                      <a:pt x="24" y="93"/>
                      <a:pt x="3" y="74"/>
                      <a:pt x="2" y="49"/>
                    </a:cubicBezTo>
                    <a:cubicBezTo>
                      <a:pt x="0" y="24"/>
                      <a:pt x="19" y="3"/>
                      <a:pt x="44" y="1"/>
                    </a:cubicBezTo>
                    <a:cubicBezTo>
                      <a:pt x="69" y="0"/>
                      <a:pt x="90" y="19"/>
                      <a:pt x="92" y="44"/>
                    </a:cubicBezTo>
                    <a:close/>
                  </a:path>
                </a:pathLst>
              </a:custGeom>
              <a:solidFill>
                <a:schemeClr val="accent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07" name="Freeform 16"/>
              <p:cNvSpPr>
                <a:spLocks/>
              </p:cNvSpPr>
              <p:nvPr/>
            </p:nvSpPr>
            <p:spPr bwMode="auto">
              <a:xfrm>
                <a:off x="5288548" y="2919069"/>
                <a:ext cx="597902" cy="593573"/>
              </a:xfrm>
              <a:custGeom>
                <a:avLst/>
                <a:gdLst>
                  <a:gd name="T0" fmla="*/ 192 w 194"/>
                  <a:gd name="T1" fmla="*/ 93 h 193"/>
                  <a:gd name="T2" fmla="*/ 101 w 194"/>
                  <a:gd name="T3" fmla="*/ 192 h 193"/>
                  <a:gd name="T4" fmla="*/ 55 w 194"/>
                  <a:gd name="T5" fmla="*/ 183 h 193"/>
                  <a:gd name="T6" fmla="*/ 40 w 194"/>
                  <a:gd name="T7" fmla="*/ 174 h 193"/>
                  <a:gd name="T8" fmla="*/ 6 w 194"/>
                  <a:gd name="T9" fmla="*/ 127 h 193"/>
                  <a:gd name="T10" fmla="*/ 1 w 194"/>
                  <a:gd name="T11" fmla="*/ 109 h 193"/>
                  <a:gd name="T12" fmla="*/ 1 w 194"/>
                  <a:gd name="T13" fmla="*/ 101 h 193"/>
                  <a:gd name="T14" fmla="*/ 18 w 194"/>
                  <a:gd name="T15" fmla="*/ 43 h 193"/>
                  <a:gd name="T16" fmla="*/ 48 w 194"/>
                  <a:gd name="T17" fmla="*/ 14 h 193"/>
                  <a:gd name="T18" fmla="*/ 92 w 194"/>
                  <a:gd name="T19" fmla="*/ 1 h 193"/>
                  <a:gd name="T20" fmla="*/ 179 w 194"/>
                  <a:gd name="T21" fmla="*/ 48 h 193"/>
                  <a:gd name="T22" fmla="*/ 179 w 194"/>
                  <a:gd name="T23" fmla="*/ 48 h 193"/>
                  <a:gd name="T24" fmla="*/ 192 w 194"/>
                  <a:gd name="T25" fmla="*/ 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 h="193">
                    <a:moveTo>
                      <a:pt x="192" y="93"/>
                    </a:moveTo>
                    <a:cubicBezTo>
                      <a:pt x="194" y="145"/>
                      <a:pt x="153" y="190"/>
                      <a:pt x="101" y="192"/>
                    </a:cubicBezTo>
                    <a:cubicBezTo>
                      <a:pt x="84" y="193"/>
                      <a:pt x="69" y="190"/>
                      <a:pt x="55" y="183"/>
                    </a:cubicBezTo>
                    <a:cubicBezTo>
                      <a:pt x="50" y="181"/>
                      <a:pt x="45" y="178"/>
                      <a:pt x="40" y="174"/>
                    </a:cubicBezTo>
                    <a:cubicBezTo>
                      <a:pt x="25" y="163"/>
                      <a:pt x="12" y="147"/>
                      <a:pt x="6" y="127"/>
                    </a:cubicBezTo>
                    <a:cubicBezTo>
                      <a:pt x="4" y="122"/>
                      <a:pt x="2" y="115"/>
                      <a:pt x="1" y="109"/>
                    </a:cubicBezTo>
                    <a:cubicBezTo>
                      <a:pt x="1" y="106"/>
                      <a:pt x="1" y="104"/>
                      <a:pt x="1" y="101"/>
                    </a:cubicBezTo>
                    <a:cubicBezTo>
                      <a:pt x="0" y="79"/>
                      <a:pt x="6" y="59"/>
                      <a:pt x="18" y="43"/>
                    </a:cubicBezTo>
                    <a:cubicBezTo>
                      <a:pt x="26" y="31"/>
                      <a:pt x="36" y="21"/>
                      <a:pt x="48" y="14"/>
                    </a:cubicBezTo>
                    <a:cubicBezTo>
                      <a:pt x="61" y="6"/>
                      <a:pt x="76" y="2"/>
                      <a:pt x="92" y="1"/>
                    </a:cubicBezTo>
                    <a:cubicBezTo>
                      <a:pt x="129" y="0"/>
                      <a:pt x="161" y="19"/>
                      <a:pt x="179" y="48"/>
                    </a:cubicBezTo>
                    <a:cubicBezTo>
                      <a:pt x="179" y="48"/>
                      <a:pt x="179" y="48"/>
                      <a:pt x="179" y="48"/>
                    </a:cubicBezTo>
                    <a:cubicBezTo>
                      <a:pt x="187" y="61"/>
                      <a:pt x="191" y="76"/>
                      <a:pt x="192" y="93"/>
                    </a:cubicBezTo>
                    <a:close/>
                  </a:path>
                </a:pathLst>
              </a:custGeom>
              <a:solidFill>
                <a:schemeClr val="accent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08" name="Freeform 17"/>
              <p:cNvSpPr>
                <a:spLocks/>
              </p:cNvSpPr>
              <p:nvPr/>
            </p:nvSpPr>
            <p:spPr bwMode="auto">
              <a:xfrm>
                <a:off x="3455178" y="2736883"/>
                <a:ext cx="719833" cy="719928"/>
              </a:xfrm>
              <a:custGeom>
                <a:avLst/>
                <a:gdLst>
                  <a:gd name="T0" fmla="*/ 232 w 234"/>
                  <a:gd name="T1" fmla="*/ 112 h 234"/>
                  <a:gd name="T2" fmla="*/ 122 w 234"/>
                  <a:gd name="T3" fmla="*/ 232 h 234"/>
                  <a:gd name="T4" fmla="*/ 3 w 234"/>
                  <a:gd name="T5" fmla="*/ 122 h 234"/>
                  <a:gd name="T6" fmla="*/ 112 w 234"/>
                  <a:gd name="T7" fmla="*/ 3 h 234"/>
                  <a:gd name="T8" fmla="*/ 232 w 234"/>
                  <a:gd name="T9" fmla="*/ 112 h 234"/>
                </a:gdLst>
                <a:ahLst/>
                <a:cxnLst>
                  <a:cxn ang="0">
                    <a:pos x="T0" y="T1"/>
                  </a:cxn>
                  <a:cxn ang="0">
                    <a:pos x="T2" y="T3"/>
                  </a:cxn>
                  <a:cxn ang="0">
                    <a:pos x="T4" y="T5"/>
                  </a:cxn>
                  <a:cxn ang="0">
                    <a:pos x="T6" y="T7"/>
                  </a:cxn>
                  <a:cxn ang="0">
                    <a:pos x="T8" y="T9"/>
                  </a:cxn>
                </a:cxnLst>
                <a:rect l="0" t="0" r="r" b="b"/>
                <a:pathLst>
                  <a:path w="234" h="234">
                    <a:moveTo>
                      <a:pt x="232" y="112"/>
                    </a:moveTo>
                    <a:cubicBezTo>
                      <a:pt x="234" y="175"/>
                      <a:pt x="185" y="229"/>
                      <a:pt x="122" y="232"/>
                    </a:cubicBezTo>
                    <a:cubicBezTo>
                      <a:pt x="59" y="234"/>
                      <a:pt x="6" y="185"/>
                      <a:pt x="3" y="122"/>
                    </a:cubicBezTo>
                    <a:cubicBezTo>
                      <a:pt x="0" y="59"/>
                      <a:pt x="49" y="6"/>
                      <a:pt x="112" y="3"/>
                    </a:cubicBezTo>
                    <a:cubicBezTo>
                      <a:pt x="176" y="0"/>
                      <a:pt x="229" y="49"/>
                      <a:pt x="232" y="112"/>
                    </a:cubicBezTo>
                    <a:close/>
                  </a:path>
                </a:pathLst>
              </a:custGeom>
              <a:solidFill>
                <a:schemeClr val="accent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900" b="1" dirty="0">
                  <a:gradFill>
                    <a:gsLst>
                      <a:gs pos="0">
                        <a:prstClr val="white"/>
                      </a:gs>
                      <a:gs pos="100000">
                        <a:prstClr val="white"/>
                      </a:gs>
                    </a:gsLst>
                    <a:lin ang="5400000" scaled="0"/>
                  </a:gradFill>
                  <a:latin typeface="Roboto condensed"/>
                  <a:cs typeface="Roboto condensed"/>
                </a:endParaRPr>
              </a:p>
            </p:txBody>
          </p:sp>
          <p:sp>
            <p:nvSpPr>
              <p:cNvPr id="209" name="Freeform 18"/>
              <p:cNvSpPr>
                <a:spLocks/>
              </p:cNvSpPr>
              <p:nvPr/>
            </p:nvSpPr>
            <p:spPr bwMode="auto">
              <a:xfrm>
                <a:off x="4283720" y="2970493"/>
                <a:ext cx="863799" cy="866852"/>
              </a:xfrm>
              <a:custGeom>
                <a:avLst/>
                <a:gdLst>
                  <a:gd name="T0" fmla="*/ 280 w 280"/>
                  <a:gd name="T1" fmla="*/ 148 h 281"/>
                  <a:gd name="T2" fmla="*/ 280 w 280"/>
                  <a:gd name="T3" fmla="*/ 148 h 281"/>
                  <a:gd name="T4" fmla="*/ 156 w 280"/>
                  <a:gd name="T5" fmla="*/ 279 h 281"/>
                  <a:gd name="T6" fmla="*/ 146 w 280"/>
                  <a:gd name="T7" fmla="*/ 280 h 281"/>
                  <a:gd name="T8" fmla="*/ 83 w 280"/>
                  <a:gd name="T9" fmla="*/ 268 h 281"/>
                  <a:gd name="T10" fmla="*/ 30 w 280"/>
                  <a:gd name="T11" fmla="*/ 227 h 281"/>
                  <a:gd name="T12" fmla="*/ 0 w 280"/>
                  <a:gd name="T13" fmla="*/ 146 h 281"/>
                  <a:gd name="T14" fmla="*/ 3 w 280"/>
                  <a:gd name="T15" fmla="*/ 111 h 281"/>
                  <a:gd name="T16" fmla="*/ 9 w 280"/>
                  <a:gd name="T17" fmla="*/ 91 h 281"/>
                  <a:gd name="T18" fmla="*/ 9 w 280"/>
                  <a:gd name="T19" fmla="*/ 91 h 281"/>
                  <a:gd name="T20" fmla="*/ 39 w 280"/>
                  <a:gd name="T21" fmla="*/ 44 h 281"/>
                  <a:gd name="T22" fmla="*/ 99 w 280"/>
                  <a:gd name="T23" fmla="*/ 7 h 281"/>
                  <a:gd name="T24" fmla="*/ 113 w 280"/>
                  <a:gd name="T25" fmla="*/ 3 h 281"/>
                  <a:gd name="T26" fmla="*/ 127 w 280"/>
                  <a:gd name="T27" fmla="*/ 1 h 281"/>
                  <a:gd name="T28" fmla="*/ 134 w 280"/>
                  <a:gd name="T29" fmla="*/ 1 h 281"/>
                  <a:gd name="T30" fmla="*/ 151 w 280"/>
                  <a:gd name="T31" fmla="*/ 1 h 281"/>
                  <a:gd name="T32" fmla="*/ 175 w 280"/>
                  <a:gd name="T33" fmla="*/ 5 h 281"/>
                  <a:gd name="T34" fmla="*/ 207 w 280"/>
                  <a:gd name="T35" fmla="*/ 18 h 281"/>
                  <a:gd name="T36" fmla="*/ 247 w 280"/>
                  <a:gd name="T37" fmla="*/ 50 h 281"/>
                  <a:gd name="T38" fmla="*/ 254 w 280"/>
                  <a:gd name="T39" fmla="*/ 60 h 281"/>
                  <a:gd name="T40" fmla="*/ 279 w 280"/>
                  <a:gd name="T41" fmla="*/ 128 h 281"/>
                  <a:gd name="T42" fmla="*/ 280 w 280"/>
                  <a:gd name="T43" fmla="*/ 134 h 281"/>
                  <a:gd name="T44" fmla="*/ 280 w 280"/>
                  <a:gd name="T45" fmla="*/ 14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0" h="281">
                    <a:moveTo>
                      <a:pt x="280" y="148"/>
                    </a:moveTo>
                    <a:cubicBezTo>
                      <a:pt x="280" y="148"/>
                      <a:pt x="280" y="148"/>
                      <a:pt x="280" y="148"/>
                    </a:cubicBezTo>
                    <a:cubicBezTo>
                      <a:pt x="276" y="216"/>
                      <a:pt x="224" y="272"/>
                      <a:pt x="156" y="279"/>
                    </a:cubicBezTo>
                    <a:cubicBezTo>
                      <a:pt x="153" y="280"/>
                      <a:pt x="149" y="280"/>
                      <a:pt x="146" y="280"/>
                    </a:cubicBezTo>
                    <a:cubicBezTo>
                      <a:pt x="124" y="281"/>
                      <a:pt x="102" y="277"/>
                      <a:pt x="83" y="268"/>
                    </a:cubicBezTo>
                    <a:cubicBezTo>
                      <a:pt x="62" y="259"/>
                      <a:pt x="44" y="245"/>
                      <a:pt x="30" y="227"/>
                    </a:cubicBezTo>
                    <a:cubicBezTo>
                      <a:pt x="13" y="205"/>
                      <a:pt x="1" y="177"/>
                      <a:pt x="0" y="146"/>
                    </a:cubicBezTo>
                    <a:cubicBezTo>
                      <a:pt x="0" y="134"/>
                      <a:pt x="1" y="123"/>
                      <a:pt x="3" y="111"/>
                    </a:cubicBezTo>
                    <a:cubicBezTo>
                      <a:pt x="5" y="104"/>
                      <a:pt x="7" y="98"/>
                      <a:pt x="9" y="91"/>
                    </a:cubicBezTo>
                    <a:cubicBezTo>
                      <a:pt x="9" y="91"/>
                      <a:pt x="9" y="91"/>
                      <a:pt x="9" y="91"/>
                    </a:cubicBezTo>
                    <a:cubicBezTo>
                      <a:pt x="16" y="73"/>
                      <a:pt x="26" y="57"/>
                      <a:pt x="39" y="44"/>
                    </a:cubicBezTo>
                    <a:cubicBezTo>
                      <a:pt x="55" y="27"/>
                      <a:pt x="76" y="14"/>
                      <a:pt x="99" y="7"/>
                    </a:cubicBezTo>
                    <a:cubicBezTo>
                      <a:pt x="103" y="5"/>
                      <a:pt x="108" y="4"/>
                      <a:pt x="113" y="3"/>
                    </a:cubicBezTo>
                    <a:cubicBezTo>
                      <a:pt x="117" y="2"/>
                      <a:pt x="122" y="2"/>
                      <a:pt x="127" y="1"/>
                    </a:cubicBezTo>
                    <a:cubicBezTo>
                      <a:pt x="129" y="1"/>
                      <a:pt x="132" y="1"/>
                      <a:pt x="134" y="1"/>
                    </a:cubicBezTo>
                    <a:cubicBezTo>
                      <a:pt x="140" y="0"/>
                      <a:pt x="145" y="1"/>
                      <a:pt x="151" y="1"/>
                    </a:cubicBezTo>
                    <a:cubicBezTo>
                      <a:pt x="159" y="2"/>
                      <a:pt x="167" y="3"/>
                      <a:pt x="175" y="5"/>
                    </a:cubicBezTo>
                    <a:cubicBezTo>
                      <a:pt x="186" y="8"/>
                      <a:pt x="197" y="12"/>
                      <a:pt x="207" y="18"/>
                    </a:cubicBezTo>
                    <a:cubicBezTo>
                      <a:pt x="222" y="26"/>
                      <a:pt x="236" y="37"/>
                      <a:pt x="247" y="50"/>
                    </a:cubicBezTo>
                    <a:cubicBezTo>
                      <a:pt x="249" y="53"/>
                      <a:pt x="252" y="56"/>
                      <a:pt x="254" y="60"/>
                    </a:cubicBezTo>
                    <a:cubicBezTo>
                      <a:pt x="268" y="79"/>
                      <a:pt x="277" y="103"/>
                      <a:pt x="279" y="128"/>
                    </a:cubicBezTo>
                    <a:cubicBezTo>
                      <a:pt x="280" y="130"/>
                      <a:pt x="280" y="132"/>
                      <a:pt x="280" y="134"/>
                    </a:cubicBezTo>
                    <a:cubicBezTo>
                      <a:pt x="280" y="139"/>
                      <a:pt x="280" y="144"/>
                      <a:pt x="280" y="148"/>
                    </a:cubicBezTo>
                    <a:close/>
                  </a:path>
                </a:pathLst>
              </a:custGeom>
              <a:solidFill>
                <a:schemeClr val="accent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210" name="Oval 19"/>
              <p:cNvSpPr>
                <a:spLocks noChangeArrowheads="1"/>
              </p:cNvSpPr>
              <p:nvPr/>
            </p:nvSpPr>
            <p:spPr bwMode="auto">
              <a:xfrm>
                <a:off x="4292600" y="1079769"/>
                <a:ext cx="809445" cy="809552"/>
              </a:xfrm>
              <a:prstGeom prst="ellipse">
                <a:avLst/>
              </a:prstGeom>
              <a:solidFill>
                <a:schemeClr val="accent6"/>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900" b="1" dirty="0">
                  <a:gradFill>
                    <a:gsLst>
                      <a:gs pos="0">
                        <a:prstClr val="white"/>
                      </a:gs>
                      <a:gs pos="100000">
                        <a:prstClr val="white"/>
                      </a:gs>
                    </a:gsLst>
                    <a:lin ang="5400000" scaled="0"/>
                  </a:gradFill>
                  <a:latin typeface="Roboto condensed"/>
                  <a:cs typeface="Roboto condensed"/>
                </a:endParaRPr>
              </a:p>
            </p:txBody>
          </p:sp>
        </p:grpSp>
        <p:grpSp>
          <p:nvGrpSpPr>
            <p:cNvPr id="181" name="그룹 90"/>
            <p:cNvGrpSpPr>
              <a:grpSpLocks/>
            </p:cNvGrpSpPr>
            <p:nvPr/>
          </p:nvGrpSpPr>
          <p:grpSpPr bwMode="auto">
            <a:xfrm>
              <a:off x="4831547" y="2952768"/>
              <a:ext cx="1948814" cy="370500"/>
              <a:chOff x="3797300" y="3105150"/>
              <a:chExt cx="1803400" cy="342900"/>
            </a:xfrm>
          </p:grpSpPr>
          <p:cxnSp>
            <p:nvCxnSpPr>
              <p:cNvPr id="194" name="직선 연결선 91"/>
              <p:cNvCxnSpPr/>
              <p:nvPr/>
            </p:nvCxnSpPr>
            <p:spPr>
              <a:xfrm>
                <a:off x="3797467" y="3105663"/>
                <a:ext cx="946066" cy="342333"/>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5" name="직선 연결선 92"/>
              <p:cNvCxnSpPr/>
              <p:nvPr/>
            </p:nvCxnSpPr>
            <p:spPr>
              <a:xfrm flipV="1">
                <a:off x="4755285" y="3212917"/>
                <a:ext cx="844701" cy="22920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82" name="그룹 93"/>
            <p:cNvGrpSpPr>
              <a:grpSpLocks/>
            </p:cNvGrpSpPr>
            <p:nvPr/>
          </p:nvGrpSpPr>
          <p:grpSpPr bwMode="auto">
            <a:xfrm>
              <a:off x="4481584" y="1151256"/>
              <a:ext cx="2607569" cy="2168929"/>
              <a:chOff x="3473450" y="1437839"/>
              <a:chExt cx="2413000" cy="2007357"/>
            </a:xfrm>
          </p:grpSpPr>
          <p:sp>
            <p:nvSpPr>
              <p:cNvPr id="190" name="TextBox 189"/>
              <p:cNvSpPr txBox="1"/>
              <p:nvPr/>
            </p:nvSpPr>
            <p:spPr>
              <a:xfrm>
                <a:off x="3473450" y="3009929"/>
                <a:ext cx="685800" cy="149546"/>
              </a:xfrm>
              <a:prstGeom prst="rect">
                <a:avLst/>
              </a:prstGeom>
              <a:noFill/>
            </p:spPr>
            <p:txBody>
              <a:bodyPr lIns="0" tIns="0" rIns="0" bIns="0">
                <a:spAutoFit/>
              </a:bodyPr>
              <a:lstStyle/>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LOREM </a:t>
                </a:r>
              </a:p>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IPSUM </a:t>
                </a:r>
                <a:endParaRPr lang="ko-KR" altLang="en-US" sz="700" dirty="0">
                  <a:latin typeface="Open Sans"/>
                  <a:ea typeface="+mn-ea"/>
                  <a:cs typeface="Open Sans"/>
                </a:endParaRPr>
              </a:p>
            </p:txBody>
          </p:sp>
          <p:sp>
            <p:nvSpPr>
              <p:cNvPr id="191" name="TextBox 190"/>
              <p:cNvSpPr txBox="1"/>
              <p:nvPr/>
            </p:nvSpPr>
            <p:spPr>
              <a:xfrm>
                <a:off x="4292600" y="3295650"/>
                <a:ext cx="844550" cy="149546"/>
              </a:xfrm>
              <a:prstGeom prst="rect">
                <a:avLst/>
              </a:prstGeom>
              <a:noFill/>
            </p:spPr>
            <p:txBody>
              <a:bodyPr lIns="0" tIns="0" rIns="0" bIns="0">
                <a:spAutoFit/>
              </a:bodyPr>
              <a:lstStyle/>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LOREM </a:t>
                </a:r>
              </a:p>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IPSUM </a:t>
                </a:r>
                <a:endParaRPr lang="ko-KR" altLang="en-US" sz="700" dirty="0">
                  <a:latin typeface="Open Sans"/>
                  <a:ea typeface="+mn-ea"/>
                  <a:cs typeface="Open Sans"/>
                </a:endParaRPr>
              </a:p>
            </p:txBody>
          </p:sp>
          <p:sp>
            <p:nvSpPr>
              <p:cNvPr id="192" name="TextBox 191"/>
              <p:cNvSpPr txBox="1"/>
              <p:nvPr/>
            </p:nvSpPr>
            <p:spPr>
              <a:xfrm>
                <a:off x="5289550" y="3124221"/>
                <a:ext cx="596900" cy="149546"/>
              </a:xfrm>
              <a:prstGeom prst="rect">
                <a:avLst/>
              </a:prstGeom>
              <a:noFill/>
            </p:spPr>
            <p:txBody>
              <a:bodyPr lIns="0" tIns="0" rIns="0" bIns="0">
                <a:spAutoFit/>
              </a:bodyPr>
              <a:lstStyle/>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LOREM </a:t>
                </a:r>
              </a:p>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IPSUM </a:t>
                </a:r>
                <a:endParaRPr lang="ko-KR" altLang="en-US" sz="700" dirty="0">
                  <a:latin typeface="Open Sans"/>
                  <a:ea typeface="+mn-ea"/>
                  <a:cs typeface="Open Sans"/>
                </a:endParaRPr>
              </a:p>
            </p:txBody>
          </p:sp>
          <p:sp>
            <p:nvSpPr>
              <p:cNvPr id="193" name="TextBox 192"/>
              <p:cNvSpPr txBox="1"/>
              <p:nvPr/>
            </p:nvSpPr>
            <p:spPr>
              <a:xfrm>
                <a:off x="4307563" y="1437839"/>
                <a:ext cx="825500" cy="149546"/>
              </a:xfrm>
              <a:prstGeom prst="rect">
                <a:avLst/>
              </a:prstGeom>
              <a:noFill/>
            </p:spPr>
            <p:txBody>
              <a:bodyPr lIns="0" tIns="0" rIns="0" bIns="0">
                <a:spAutoFit/>
              </a:bodyPr>
              <a:lstStyle/>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LOREM </a:t>
                </a:r>
              </a:p>
              <a:p>
                <a:pPr algn="ctr" fontAlgn="auto">
                  <a:spcBef>
                    <a:spcPts val="0"/>
                  </a:spcBef>
                  <a:spcAft>
                    <a:spcPts val="0"/>
                  </a:spcAft>
                  <a:defRPr/>
                </a:pPr>
                <a:r>
                  <a:rPr lang="en-US" altLang="ko-KR" sz="700" b="1" dirty="0">
                    <a:gradFill>
                      <a:gsLst>
                        <a:gs pos="0">
                          <a:prstClr val="white"/>
                        </a:gs>
                        <a:gs pos="100000">
                          <a:prstClr val="white"/>
                        </a:gs>
                      </a:gsLst>
                      <a:lin ang="5400000" scaled="0"/>
                    </a:gradFill>
                    <a:latin typeface="Open Sans"/>
                    <a:ea typeface="+mn-ea"/>
                    <a:cs typeface="Open Sans"/>
                  </a:rPr>
                  <a:t>IPSUM </a:t>
                </a:r>
                <a:endParaRPr lang="ko-KR" altLang="en-US" sz="700" dirty="0">
                  <a:latin typeface="Open Sans"/>
                  <a:ea typeface="+mn-ea"/>
                  <a:cs typeface="Open Sans"/>
                </a:endParaRPr>
              </a:p>
            </p:txBody>
          </p:sp>
        </p:grpSp>
        <p:grpSp>
          <p:nvGrpSpPr>
            <p:cNvPr id="183" name="그룹 2"/>
            <p:cNvGrpSpPr>
              <a:grpSpLocks/>
            </p:cNvGrpSpPr>
            <p:nvPr/>
          </p:nvGrpSpPr>
          <p:grpSpPr bwMode="auto">
            <a:xfrm>
              <a:off x="4659452" y="1115995"/>
              <a:ext cx="2120137" cy="1674322"/>
              <a:chOff x="3638046" y="1405205"/>
              <a:chExt cx="1961939" cy="1549596"/>
            </a:xfrm>
          </p:grpSpPr>
          <p:sp>
            <p:nvSpPr>
              <p:cNvPr id="188" name="Freeform 23"/>
              <p:cNvSpPr>
                <a:spLocks/>
              </p:cNvSpPr>
              <p:nvPr/>
            </p:nvSpPr>
            <p:spPr bwMode="auto">
              <a:xfrm>
                <a:off x="3638046" y="1405205"/>
                <a:ext cx="968102" cy="968231"/>
              </a:xfrm>
              <a:custGeom>
                <a:avLst/>
                <a:gdLst>
                  <a:gd name="T0" fmla="*/ 310 w 314"/>
                  <a:gd name="T1" fmla="*/ 150 h 314"/>
                  <a:gd name="T2" fmla="*/ 164 w 314"/>
                  <a:gd name="T3" fmla="*/ 310 h 314"/>
                  <a:gd name="T4" fmla="*/ 4 w 314"/>
                  <a:gd name="T5" fmla="*/ 165 h 314"/>
                  <a:gd name="T6" fmla="*/ 149 w 314"/>
                  <a:gd name="T7" fmla="*/ 4 h 314"/>
                  <a:gd name="T8" fmla="*/ 310 w 314"/>
                  <a:gd name="T9" fmla="*/ 150 h 314"/>
                </a:gdLst>
                <a:ahLst/>
                <a:cxnLst>
                  <a:cxn ang="0">
                    <a:pos x="T0" y="T1"/>
                  </a:cxn>
                  <a:cxn ang="0">
                    <a:pos x="T2" y="T3"/>
                  </a:cxn>
                  <a:cxn ang="0">
                    <a:pos x="T4" y="T5"/>
                  </a:cxn>
                  <a:cxn ang="0">
                    <a:pos x="T6" y="T7"/>
                  </a:cxn>
                  <a:cxn ang="0">
                    <a:pos x="T8" y="T9"/>
                  </a:cxn>
                </a:cxnLst>
                <a:rect l="0" t="0" r="r" b="b"/>
                <a:pathLst>
                  <a:path w="314" h="314">
                    <a:moveTo>
                      <a:pt x="310" y="150"/>
                    </a:moveTo>
                    <a:cubicBezTo>
                      <a:pt x="314" y="234"/>
                      <a:pt x="249" y="306"/>
                      <a:pt x="164" y="310"/>
                    </a:cubicBezTo>
                    <a:cubicBezTo>
                      <a:pt x="80" y="314"/>
                      <a:pt x="8" y="249"/>
                      <a:pt x="4" y="165"/>
                    </a:cubicBezTo>
                    <a:cubicBezTo>
                      <a:pt x="0" y="80"/>
                      <a:pt x="65" y="9"/>
                      <a:pt x="149" y="4"/>
                    </a:cubicBezTo>
                    <a:cubicBezTo>
                      <a:pt x="234" y="0"/>
                      <a:pt x="305" y="65"/>
                      <a:pt x="310" y="150"/>
                    </a:cubicBezTo>
                    <a:close/>
                  </a:path>
                </a:pathLst>
              </a:custGeom>
              <a:solidFill>
                <a:schemeClr val="accent6">
                  <a:alpha val="79000"/>
                </a:schemeClr>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sp>
            <p:nvSpPr>
              <p:cNvPr id="189" name="Freeform 24"/>
              <p:cNvSpPr>
                <a:spLocks/>
              </p:cNvSpPr>
              <p:nvPr/>
            </p:nvSpPr>
            <p:spPr bwMode="auto">
              <a:xfrm>
                <a:off x="4891905" y="2246627"/>
                <a:ext cx="708080" cy="708174"/>
              </a:xfrm>
              <a:custGeom>
                <a:avLst/>
                <a:gdLst>
                  <a:gd name="T0" fmla="*/ 227 w 230"/>
                  <a:gd name="T1" fmla="*/ 109 h 230"/>
                  <a:gd name="T2" fmla="*/ 121 w 230"/>
                  <a:gd name="T3" fmla="*/ 227 h 230"/>
                  <a:gd name="T4" fmla="*/ 3 w 230"/>
                  <a:gd name="T5" fmla="*/ 120 h 230"/>
                  <a:gd name="T6" fmla="*/ 109 w 230"/>
                  <a:gd name="T7" fmla="*/ 3 h 230"/>
                  <a:gd name="T8" fmla="*/ 227 w 230"/>
                  <a:gd name="T9" fmla="*/ 109 h 230"/>
                </a:gdLst>
                <a:ahLst/>
                <a:cxnLst>
                  <a:cxn ang="0">
                    <a:pos x="T0" y="T1"/>
                  </a:cxn>
                  <a:cxn ang="0">
                    <a:pos x="T2" y="T3"/>
                  </a:cxn>
                  <a:cxn ang="0">
                    <a:pos x="T4" y="T5"/>
                  </a:cxn>
                  <a:cxn ang="0">
                    <a:pos x="T6" y="T7"/>
                  </a:cxn>
                  <a:cxn ang="0">
                    <a:pos x="T8" y="T9"/>
                  </a:cxn>
                </a:cxnLst>
                <a:rect l="0" t="0" r="r" b="b"/>
                <a:pathLst>
                  <a:path w="230" h="230">
                    <a:moveTo>
                      <a:pt x="227" y="109"/>
                    </a:moveTo>
                    <a:cubicBezTo>
                      <a:pt x="230" y="171"/>
                      <a:pt x="182" y="224"/>
                      <a:pt x="121" y="227"/>
                    </a:cubicBezTo>
                    <a:cubicBezTo>
                      <a:pt x="59" y="230"/>
                      <a:pt x="6" y="182"/>
                      <a:pt x="3" y="120"/>
                    </a:cubicBezTo>
                    <a:cubicBezTo>
                      <a:pt x="0" y="59"/>
                      <a:pt x="48" y="6"/>
                      <a:pt x="109" y="3"/>
                    </a:cubicBezTo>
                    <a:cubicBezTo>
                      <a:pt x="171" y="0"/>
                      <a:pt x="224" y="48"/>
                      <a:pt x="227" y="109"/>
                    </a:cubicBezTo>
                    <a:close/>
                  </a:path>
                </a:pathLst>
              </a:custGeom>
              <a:solidFill>
                <a:schemeClr val="accent6">
                  <a:alpha val="69000"/>
                </a:schemeClr>
              </a:solidFill>
              <a:ln w="254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latin typeface="Roboto condensed"/>
                  <a:cs typeface="Roboto condensed"/>
                </a:endParaRPr>
              </a:p>
            </p:txBody>
          </p:sp>
        </p:grpSp>
        <p:sp>
          <p:nvSpPr>
            <p:cNvPr id="184" name="Freeform 35"/>
            <p:cNvSpPr>
              <a:spLocks/>
            </p:cNvSpPr>
            <p:nvPr/>
          </p:nvSpPr>
          <p:spPr bwMode="auto">
            <a:xfrm>
              <a:off x="5272416" y="1499650"/>
              <a:ext cx="1201420" cy="1199674"/>
            </a:xfrm>
            <a:custGeom>
              <a:avLst/>
              <a:gdLst>
                <a:gd name="T0" fmla="*/ 323 w 328"/>
                <a:gd name="T1" fmla="*/ 156 h 328"/>
                <a:gd name="T2" fmla="*/ 172 w 328"/>
                <a:gd name="T3" fmla="*/ 323 h 328"/>
                <a:gd name="T4" fmla="*/ 4 w 328"/>
                <a:gd name="T5" fmla="*/ 172 h 328"/>
                <a:gd name="T6" fmla="*/ 156 w 328"/>
                <a:gd name="T7" fmla="*/ 4 h 328"/>
                <a:gd name="T8" fmla="*/ 323 w 328"/>
                <a:gd name="T9" fmla="*/ 156 h 328"/>
              </a:gdLst>
              <a:ahLst/>
              <a:cxnLst>
                <a:cxn ang="0">
                  <a:pos x="T0" y="T1"/>
                </a:cxn>
                <a:cxn ang="0">
                  <a:pos x="T2" y="T3"/>
                </a:cxn>
                <a:cxn ang="0">
                  <a:pos x="T4" y="T5"/>
                </a:cxn>
                <a:cxn ang="0">
                  <a:pos x="T6" y="T7"/>
                </a:cxn>
                <a:cxn ang="0">
                  <a:pos x="T8" y="T9"/>
                </a:cxn>
              </a:cxnLst>
              <a:rect l="0" t="0" r="r" b="b"/>
              <a:pathLst>
                <a:path w="328" h="328">
                  <a:moveTo>
                    <a:pt x="323" y="156"/>
                  </a:moveTo>
                  <a:cubicBezTo>
                    <a:pt x="328" y="244"/>
                    <a:pt x="260" y="319"/>
                    <a:pt x="172" y="323"/>
                  </a:cubicBezTo>
                  <a:cubicBezTo>
                    <a:pt x="84" y="328"/>
                    <a:pt x="9" y="260"/>
                    <a:pt x="4" y="172"/>
                  </a:cubicBezTo>
                  <a:cubicBezTo>
                    <a:pt x="0" y="84"/>
                    <a:pt x="68" y="9"/>
                    <a:pt x="156" y="4"/>
                  </a:cubicBezTo>
                  <a:cubicBezTo>
                    <a:pt x="244" y="0"/>
                    <a:pt x="319" y="68"/>
                    <a:pt x="323" y="156"/>
                  </a:cubicBezTo>
                  <a:close/>
                </a:path>
              </a:pathLst>
            </a:custGeom>
            <a:solidFill>
              <a:schemeClr val="accent3"/>
            </a:solidFill>
            <a:ln>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185" name="TextBox 13"/>
            <p:cNvSpPr txBox="1">
              <a:spLocks noChangeArrowheads="1"/>
            </p:cNvSpPr>
            <p:nvPr/>
          </p:nvSpPr>
          <p:spPr bwMode="auto">
            <a:xfrm>
              <a:off x="5346687" y="1720913"/>
              <a:ext cx="1008229" cy="761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ts val="1600"/>
                </a:lnSpc>
              </a:pPr>
              <a:r>
                <a:rPr lang="en-US" altLang="ko-KR" sz="1600" dirty="0">
                  <a:solidFill>
                    <a:schemeClr val="bg1"/>
                  </a:solidFill>
                  <a:latin typeface="Open Sans"/>
                  <a:ea typeface="Roboto condensed" charset="0"/>
                  <a:cs typeface="Open Sans"/>
                </a:rPr>
                <a:t>Brand</a:t>
              </a:r>
            </a:p>
            <a:p>
              <a:pPr algn="ctr">
                <a:lnSpc>
                  <a:spcPts val="1600"/>
                </a:lnSpc>
              </a:pPr>
              <a:r>
                <a:rPr lang="en-US" altLang="ko-KR" sz="1600" dirty="0">
                  <a:solidFill>
                    <a:schemeClr val="bg1"/>
                  </a:solidFill>
                  <a:latin typeface="Open Sans"/>
                  <a:ea typeface="Roboto condensed" charset="0"/>
                  <a:cs typeface="Open Sans"/>
                </a:rPr>
                <a:t>Tree</a:t>
              </a:r>
              <a:endParaRPr lang="nb-NO" altLang="ko-KR" sz="1600" dirty="0">
                <a:solidFill>
                  <a:schemeClr val="bg1"/>
                </a:solidFill>
                <a:latin typeface="Open Sans"/>
                <a:ea typeface="Roboto condensed" charset="0"/>
                <a:cs typeface="Open Sans"/>
              </a:endParaRPr>
            </a:p>
          </p:txBody>
        </p:sp>
      </p:grpSp>
      <p:grpSp>
        <p:nvGrpSpPr>
          <p:cNvPr id="2" name="Group 1"/>
          <p:cNvGrpSpPr/>
          <p:nvPr/>
        </p:nvGrpSpPr>
        <p:grpSpPr>
          <a:xfrm>
            <a:off x="5400067" y="1047290"/>
            <a:ext cx="3084288" cy="685997"/>
            <a:chOff x="6014414" y="954420"/>
            <a:chExt cx="3084288" cy="514498"/>
          </a:xfrm>
        </p:grpSpPr>
        <p:sp>
          <p:nvSpPr>
            <p:cNvPr id="170" name="Text Placeholder 22"/>
            <p:cNvSpPr txBox="1">
              <a:spLocks/>
            </p:cNvSpPr>
            <p:nvPr/>
          </p:nvSpPr>
          <p:spPr>
            <a:xfrm>
              <a:off x="7277106" y="954420"/>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cxnSp>
          <p:nvCxnSpPr>
            <p:cNvPr id="166" name="Straight Connector 165"/>
            <p:cNvCxnSpPr/>
            <p:nvPr/>
          </p:nvCxnSpPr>
          <p:spPr>
            <a:xfrm flipH="1">
              <a:off x="6014414" y="1094001"/>
              <a:ext cx="1281901"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6942211" y="3756655"/>
            <a:ext cx="2174740" cy="685997"/>
            <a:chOff x="6928587" y="2808615"/>
            <a:chExt cx="2174740" cy="514498"/>
          </a:xfrm>
        </p:grpSpPr>
        <p:sp>
          <p:nvSpPr>
            <p:cNvPr id="173" name="Text Placeholder 22"/>
            <p:cNvSpPr txBox="1">
              <a:spLocks/>
            </p:cNvSpPr>
            <p:nvPr/>
          </p:nvSpPr>
          <p:spPr>
            <a:xfrm>
              <a:off x="7281731" y="2808615"/>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cxnSp>
          <p:nvCxnSpPr>
            <p:cNvPr id="167" name="Straight Connector 166"/>
            <p:cNvCxnSpPr/>
            <p:nvPr/>
          </p:nvCxnSpPr>
          <p:spPr>
            <a:xfrm flipH="1">
              <a:off x="6928587" y="2929076"/>
              <a:ext cx="361547"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534544" y="4698494"/>
            <a:ext cx="3063408" cy="685997"/>
            <a:chOff x="6048155" y="3493514"/>
            <a:chExt cx="3063408" cy="514498"/>
          </a:xfrm>
        </p:grpSpPr>
        <p:cxnSp>
          <p:nvCxnSpPr>
            <p:cNvPr id="221" name="Straight Connector 220"/>
            <p:cNvCxnSpPr/>
            <p:nvPr/>
          </p:nvCxnSpPr>
          <p:spPr>
            <a:xfrm flipH="1">
              <a:off x="6048155" y="3625012"/>
              <a:ext cx="124815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22" name="Text Placeholder 22"/>
            <p:cNvSpPr txBox="1">
              <a:spLocks/>
            </p:cNvSpPr>
            <p:nvPr/>
          </p:nvSpPr>
          <p:spPr>
            <a:xfrm>
              <a:off x="7289967" y="3493514"/>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grpSp>
      <p:grpSp>
        <p:nvGrpSpPr>
          <p:cNvPr id="7" name="Group 6"/>
          <p:cNvGrpSpPr/>
          <p:nvPr/>
        </p:nvGrpSpPr>
        <p:grpSpPr>
          <a:xfrm>
            <a:off x="1621671" y="3921803"/>
            <a:ext cx="2183005" cy="685997"/>
            <a:chOff x="2514842" y="3071410"/>
            <a:chExt cx="2183005" cy="514498"/>
          </a:xfrm>
        </p:grpSpPr>
        <p:cxnSp>
          <p:nvCxnSpPr>
            <p:cNvPr id="223" name="Straight Connector 222"/>
            <p:cNvCxnSpPr/>
            <p:nvPr/>
          </p:nvCxnSpPr>
          <p:spPr>
            <a:xfrm flipH="1">
              <a:off x="4369168" y="3202549"/>
              <a:ext cx="32867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224" name="Text Placeholder 22"/>
            <p:cNvSpPr txBox="1">
              <a:spLocks/>
            </p:cNvSpPr>
            <p:nvPr/>
          </p:nvSpPr>
          <p:spPr>
            <a:xfrm>
              <a:off x="2514842" y="3071410"/>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grpSp>
    </p:spTree>
    <p:extLst>
      <p:ext uri="{BB962C8B-B14F-4D97-AF65-F5344CB8AC3E}">
        <p14:creationId xmlns:p14="http://schemas.microsoft.com/office/powerpoint/2010/main" val="6010640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2000"/>
                            </p:stCondLst>
                            <p:childTnLst>
                              <p:par>
                                <p:cTn id="22" presetID="22" presetClass="entr" presetSubtype="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TREE </a:t>
            </a:r>
            <a:r>
              <a:rPr lang="en-US" dirty="0" smtClean="0">
                <a:solidFill>
                  <a:schemeClr val="bg1"/>
                </a:solidFill>
              </a:rPr>
              <a:t>DIAGRAM</a:t>
            </a:r>
            <a:endParaRPr lang="en-US" dirty="0">
              <a:solidFill>
                <a:schemeClr val="bg1"/>
              </a:solidFill>
            </a:endParaRPr>
          </a:p>
        </p:txBody>
      </p:sp>
      <p:grpSp>
        <p:nvGrpSpPr>
          <p:cNvPr id="52" name="Group 1640"/>
          <p:cNvGrpSpPr/>
          <p:nvPr/>
        </p:nvGrpSpPr>
        <p:grpSpPr>
          <a:xfrm>
            <a:off x="6243665" y="4527879"/>
            <a:ext cx="1996046" cy="2347214"/>
            <a:chOff x="0" y="0"/>
            <a:chExt cx="5322787" cy="6248277"/>
          </a:xfrm>
        </p:grpSpPr>
        <p:sp>
          <p:nvSpPr>
            <p:cNvPr id="53" name="Shape 1638"/>
            <p:cNvSpPr/>
            <p:nvPr/>
          </p:nvSpPr>
          <p:spPr>
            <a:xfrm>
              <a:off x="0" y="0"/>
              <a:ext cx="5322788" cy="53227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noAutofit/>
            </a:bodyPr>
            <a:lstStyle/>
            <a:p>
              <a:pPr algn="ctr">
                <a:spcBef>
                  <a:spcPts val="38"/>
                </a:spcBef>
                <a:defRPr sz="1800"/>
              </a:pPr>
              <a:endParaRPr sz="700" dirty="0">
                <a:solidFill>
                  <a:srgbClr val="404040"/>
                </a:solidFill>
                <a:latin typeface="Open Sans"/>
                <a:ea typeface="Open Sans"/>
                <a:cs typeface="Open Sans"/>
                <a:sym typeface="Open Sans"/>
              </a:endParaRPr>
            </a:p>
            <a:p>
              <a:pPr algn="ctr">
                <a:spcBef>
                  <a:spcPts val="38"/>
                </a:spcBef>
                <a:defRPr sz="1800"/>
              </a:pPr>
              <a:endParaRPr sz="700" dirty="0">
                <a:solidFill>
                  <a:srgbClr val="404040"/>
                </a:solidFill>
                <a:latin typeface="Open Sans"/>
                <a:ea typeface="Open Sans"/>
                <a:cs typeface="Open Sans"/>
                <a:sym typeface="Open Sans"/>
              </a:endParaRPr>
            </a:p>
            <a:p>
              <a:pPr algn="ctr">
                <a:spcBef>
                  <a:spcPts val="38"/>
                </a:spcBef>
                <a:defRPr sz="1800"/>
              </a:pPr>
              <a:r>
                <a:rPr sz="1400" b="1" dirty="0">
                  <a:solidFill>
                    <a:srgbClr val="FFFFFF"/>
                  </a:solidFill>
                  <a:latin typeface="Open Sans"/>
                  <a:ea typeface="Open Sans"/>
                  <a:cs typeface="Open Sans"/>
                  <a:sym typeface="Open Sans"/>
                </a:rPr>
                <a:t>02</a:t>
              </a:r>
            </a:p>
            <a:p>
              <a:pPr algn="ctr">
                <a:spcBef>
                  <a:spcPts val="38"/>
                </a:spcBef>
                <a:defRPr sz="1800"/>
              </a:pPr>
              <a:r>
                <a:rPr sz="700" dirty="0">
                  <a:solidFill>
                    <a:srgbClr val="FFFFFF"/>
                  </a:solidFill>
                  <a:latin typeface="Open Sans"/>
                  <a:ea typeface="Open Sans"/>
                  <a:cs typeface="Open Sans"/>
                  <a:sym typeface="Open Sans"/>
                </a:rPr>
                <a:t>Lorem Ipsum is simply dummy text of </a:t>
              </a:r>
            </a:p>
            <a:p>
              <a:pPr algn="ctr">
                <a:spcBef>
                  <a:spcPts val="38"/>
                </a:spcBef>
                <a:defRPr sz="1800"/>
              </a:pPr>
              <a:r>
                <a:rPr sz="700" dirty="0">
                  <a:solidFill>
                    <a:srgbClr val="FFFFFF"/>
                  </a:solidFill>
                  <a:latin typeface="Open Sans"/>
                  <a:ea typeface="Open Sans"/>
                  <a:cs typeface="Open Sans"/>
                  <a:sym typeface="Open Sans"/>
                </a:rPr>
                <a:t>the printing and typesetting industry.</a:t>
              </a:r>
            </a:p>
          </p:txBody>
        </p:sp>
        <p:sp>
          <p:nvSpPr>
            <p:cNvPr id="54" name="Shape 1639"/>
            <p:cNvSpPr/>
            <p:nvPr/>
          </p:nvSpPr>
          <p:spPr>
            <a:xfrm flipH="1">
              <a:off x="1543683" y="2596091"/>
              <a:ext cx="2235421" cy="365218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2"/>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55" name="Group 1643"/>
          <p:cNvGrpSpPr/>
          <p:nvPr/>
        </p:nvGrpSpPr>
        <p:grpSpPr>
          <a:xfrm>
            <a:off x="3338630" y="2681827"/>
            <a:ext cx="3100388" cy="4189575"/>
            <a:chOff x="0" y="0"/>
            <a:chExt cx="8267700" cy="11152646"/>
          </a:xfrm>
        </p:grpSpPr>
        <p:sp>
          <p:nvSpPr>
            <p:cNvPr id="56" name="Shape 1641"/>
            <p:cNvSpPr/>
            <p:nvPr/>
          </p:nvSpPr>
          <p:spPr>
            <a:xfrm>
              <a:off x="0" y="0"/>
              <a:ext cx="8267700" cy="8267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noAutofit/>
            </a:bodyPr>
            <a:lstStyle/>
            <a:p>
              <a:pPr algn="ctr">
                <a:spcBef>
                  <a:spcPts val="38"/>
                </a:spcBef>
                <a:defRPr sz="1800"/>
              </a:pPr>
              <a:endParaRPr sz="700" dirty="0">
                <a:solidFill>
                  <a:srgbClr val="404040"/>
                </a:solidFill>
                <a:latin typeface="Open Sans"/>
                <a:ea typeface="Open Sans"/>
                <a:cs typeface="Open Sans"/>
                <a:sym typeface="Open Sans"/>
              </a:endParaRPr>
            </a:p>
            <a:p>
              <a:pPr algn="ctr">
                <a:spcBef>
                  <a:spcPts val="38"/>
                </a:spcBef>
                <a:defRPr sz="1800"/>
              </a:pPr>
              <a:endParaRPr lang="en-US" sz="700" dirty="0" smtClean="0">
                <a:solidFill>
                  <a:srgbClr val="404040"/>
                </a:solidFill>
                <a:latin typeface="Open Sans"/>
                <a:ea typeface="Open Sans"/>
                <a:cs typeface="Open Sans"/>
                <a:sym typeface="Open Sans"/>
              </a:endParaRPr>
            </a:p>
            <a:p>
              <a:pPr algn="ctr">
                <a:spcBef>
                  <a:spcPts val="38"/>
                </a:spcBef>
                <a:defRPr sz="1800"/>
              </a:pPr>
              <a:endParaRPr sz="700" dirty="0">
                <a:solidFill>
                  <a:srgbClr val="404040"/>
                </a:solidFill>
                <a:latin typeface="Open Sans"/>
                <a:ea typeface="Open Sans"/>
                <a:cs typeface="Open Sans"/>
                <a:sym typeface="Open Sans"/>
              </a:endParaRPr>
            </a:p>
            <a:p>
              <a:pPr algn="ctr">
                <a:spcBef>
                  <a:spcPts val="38"/>
                </a:spcBef>
                <a:defRPr sz="1800"/>
              </a:pPr>
              <a:r>
                <a:rPr sz="1400" b="1" dirty="0">
                  <a:solidFill>
                    <a:srgbClr val="FFFFFF"/>
                  </a:solidFill>
                  <a:latin typeface="Open Sans"/>
                  <a:ea typeface="Open Sans"/>
                  <a:cs typeface="Open Sans"/>
                  <a:sym typeface="Open Sans"/>
                </a:rPr>
                <a:t>01</a:t>
              </a:r>
            </a:p>
            <a:p>
              <a:pPr algn="ctr">
                <a:spcBef>
                  <a:spcPts val="38"/>
                </a:spcBef>
                <a:defRPr sz="1800"/>
              </a:pPr>
              <a:r>
                <a:rPr sz="700" dirty="0">
                  <a:solidFill>
                    <a:srgbClr val="FFFFFF"/>
                  </a:solidFill>
                  <a:latin typeface="Open Sans"/>
                  <a:ea typeface="Open Sans"/>
                  <a:cs typeface="Open Sans"/>
                  <a:sym typeface="Open Sans"/>
                </a:rPr>
                <a:t>Lorem Ipsum is simply dummy text of </a:t>
              </a:r>
            </a:p>
            <a:p>
              <a:pPr algn="ctr">
                <a:spcBef>
                  <a:spcPts val="38"/>
                </a:spcBef>
                <a:defRPr sz="1800"/>
              </a:pPr>
              <a:r>
                <a:rPr sz="700" dirty="0">
                  <a:solidFill>
                    <a:srgbClr val="FFFFFF"/>
                  </a:solidFill>
                  <a:latin typeface="Open Sans"/>
                  <a:ea typeface="Open Sans"/>
                  <a:cs typeface="Open Sans"/>
                  <a:sym typeface="Open Sans"/>
                </a:rPr>
                <a:t>the printing and typesetting industry.</a:t>
              </a:r>
            </a:p>
          </p:txBody>
        </p:sp>
        <p:sp>
          <p:nvSpPr>
            <p:cNvPr id="57" name="Shape 1642"/>
            <p:cNvSpPr/>
            <p:nvPr/>
          </p:nvSpPr>
          <p:spPr>
            <a:xfrm flipH="1">
              <a:off x="1821426" y="3277765"/>
              <a:ext cx="4820034" cy="7874881"/>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4"/>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58" name="Group 1646"/>
          <p:cNvGrpSpPr/>
          <p:nvPr/>
        </p:nvGrpSpPr>
        <p:grpSpPr>
          <a:xfrm>
            <a:off x="1522440" y="4535847"/>
            <a:ext cx="1996046" cy="2347214"/>
            <a:chOff x="0" y="0"/>
            <a:chExt cx="5322787" cy="6248279"/>
          </a:xfrm>
        </p:grpSpPr>
        <p:sp>
          <p:nvSpPr>
            <p:cNvPr id="59" name="Shape 1644"/>
            <p:cNvSpPr/>
            <p:nvPr/>
          </p:nvSpPr>
          <p:spPr>
            <a:xfrm>
              <a:off x="0" y="0"/>
              <a:ext cx="5322787" cy="53227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noAutofit/>
            </a:bodyPr>
            <a:lstStyle/>
            <a:p>
              <a:pPr algn="ctr">
                <a:spcBef>
                  <a:spcPts val="38"/>
                </a:spcBef>
                <a:defRPr sz="1800"/>
              </a:pPr>
              <a:endParaRPr sz="700" dirty="0">
                <a:solidFill>
                  <a:srgbClr val="404040"/>
                </a:solidFill>
                <a:latin typeface="Open Sans"/>
                <a:ea typeface="Open Sans"/>
                <a:cs typeface="Open Sans"/>
                <a:sym typeface="Open Sans"/>
              </a:endParaRPr>
            </a:p>
            <a:p>
              <a:pPr algn="ctr">
                <a:spcBef>
                  <a:spcPts val="38"/>
                </a:spcBef>
                <a:defRPr sz="1800"/>
              </a:pPr>
              <a:endParaRPr lang="en-US" sz="700" dirty="0" smtClean="0">
                <a:solidFill>
                  <a:srgbClr val="404040"/>
                </a:solidFill>
                <a:latin typeface="Open Sans"/>
                <a:ea typeface="Open Sans"/>
                <a:cs typeface="Open Sans"/>
                <a:sym typeface="Open Sans"/>
              </a:endParaRPr>
            </a:p>
            <a:p>
              <a:pPr algn="ctr">
                <a:spcBef>
                  <a:spcPts val="38"/>
                </a:spcBef>
                <a:defRPr sz="1800"/>
              </a:pPr>
              <a:endParaRPr sz="700" dirty="0">
                <a:solidFill>
                  <a:srgbClr val="404040"/>
                </a:solidFill>
                <a:latin typeface="Open Sans"/>
                <a:ea typeface="Open Sans"/>
                <a:cs typeface="Open Sans"/>
                <a:sym typeface="Open Sans"/>
              </a:endParaRPr>
            </a:p>
            <a:p>
              <a:pPr algn="ctr">
                <a:spcBef>
                  <a:spcPts val="38"/>
                </a:spcBef>
                <a:defRPr sz="1800"/>
              </a:pPr>
              <a:r>
                <a:rPr sz="1400" b="1" dirty="0">
                  <a:solidFill>
                    <a:srgbClr val="FFFFFF"/>
                  </a:solidFill>
                  <a:latin typeface="Open Sans"/>
                  <a:ea typeface="Open Sans"/>
                  <a:cs typeface="Open Sans"/>
                  <a:sym typeface="Open Sans"/>
                </a:rPr>
                <a:t>03</a:t>
              </a:r>
            </a:p>
            <a:p>
              <a:pPr algn="ctr">
                <a:spcBef>
                  <a:spcPts val="38"/>
                </a:spcBef>
                <a:defRPr sz="1800"/>
              </a:pPr>
              <a:r>
                <a:rPr sz="700" dirty="0">
                  <a:solidFill>
                    <a:srgbClr val="FFFFFF"/>
                  </a:solidFill>
                  <a:latin typeface="Open Sans"/>
                  <a:ea typeface="Open Sans"/>
                  <a:cs typeface="Open Sans"/>
                  <a:sym typeface="Open Sans"/>
                </a:rPr>
                <a:t>Lorem Ipsum is simply dummy text of </a:t>
              </a:r>
            </a:p>
            <a:p>
              <a:pPr algn="ctr">
                <a:spcBef>
                  <a:spcPts val="38"/>
                </a:spcBef>
                <a:defRPr sz="1800"/>
              </a:pPr>
              <a:r>
                <a:rPr sz="700" dirty="0">
                  <a:solidFill>
                    <a:srgbClr val="FFFFFF"/>
                  </a:solidFill>
                  <a:latin typeface="Open Sans"/>
                  <a:ea typeface="Open Sans"/>
                  <a:cs typeface="Open Sans"/>
                  <a:sym typeface="Open Sans"/>
                </a:rPr>
                <a:t>the printing and typesetting industry.</a:t>
              </a:r>
            </a:p>
          </p:txBody>
        </p:sp>
        <p:sp>
          <p:nvSpPr>
            <p:cNvPr id="60" name="Shape 1645"/>
            <p:cNvSpPr/>
            <p:nvPr/>
          </p:nvSpPr>
          <p:spPr>
            <a:xfrm flipH="1">
              <a:off x="1543683" y="2596091"/>
              <a:ext cx="2235421" cy="365218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2"/>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61" name="Group 1649"/>
          <p:cNvGrpSpPr/>
          <p:nvPr/>
        </p:nvGrpSpPr>
        <p:grpSpPr>
          <a:xfrm>
            <a:off x="7726096" y="5819994"/>
            <a:ext cx="838283" cy="1047475"/>
            <a:chOff x="0" y="0"/>
            <a:chExt cx="2235419" cy="2788376"/>
          </a:xfrm>
        </p:grpSpPr>
        <p:sp>
          <p:nvSpPr>
            <p:cNvPr id="62" name="Shape 1647"/>
            <p:cNvSpPr/>
            <p:nvPr/>
          </p:nvSpPr>
          <p:spPr>
            <a:xfrm>
              <a:off x="0" y="0"/>
              <a:ext cx="2235420" cy="22354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91439" tIns="91439" rIns="91439" bIns="91439" numCol="1" anchor="t">
              <a:noAutofit/>
            </a:bodyPr>
            <a:lstStyle/>
            <a:p>
              <a:pPr algn="ctr">
                <a:spcBef>
                  <a:spcPts val="38"/>
                </a:spcBef>
                <a:defRPr sz="1800">
                  <a:solidFill>
                    <a:srgbClr val="404040"/>
                  </a:solidFill>
                  <a:latin typeface="Open Sans"/>
                  <a:ea typeface="Open Sans"/>
                  <a:cs typeface="Open Sans"/>
                  <a:sym typeface="Open Sans"/>
                </a:defRPr>
              </a:pPr>
              <a:endParaRPr/>
            </a:p>
          </p:txBody>
        </p:sp>
        <p:sp>
          <p:nvSpPr>
            <p:cNvPr id="63" name="Shape 1648"/>
            <p:cNvSpPr/>
            <p:nvPr/>
          </p:nvSpPr>
          <p:spPr>
            <a:xfrm flipH="1">
              <a:off x="574653" y="815419"/>
              <a:ext cx="1207602" cy="197295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64" name="Group 1652"/>
          <p:cNvGrpSpPr/>
          <p:nvPr/>
        </p:nvGrpSpPr>
        <p:grpSpPr>
          <a:xfrm>
            <a:off x="5560412" y="5819296"/>
            <a:ext cx="838283" cy="1047475"/>
            <a:chOff x="0" y="0"/>
            <a:chExt cx="2235419" cy="2788376"/>
          </a:xfrm>
        </p:grpSpPr>
        <p:sp>
          <p:nvSpPr>
            <p:cNvPr id="65" name="Shape 1650"/>
            <p:cNvSpPr/>
            <p:nvPr/>
          </p:nvSpPr>
          <p:spPr>
            <a:xfrm>
              <a:off x="0" y="0"/>
              <a:ext cx="2235420" cy="22354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91439" tIns="91439" rIns="91439" bIns="91439" numCol="1" anchor="t">
              <a:noAutofit/>
            </a:bodyPr>
            <a:lstStyle/>
            <a:p>
              <a:pPr algn="ctr">
                <a:spcBef>
                  <a:spcPts val="38"/>
                </a:spcBef>
                <a:defRPr sz="1800">
                  <a:solidFill>
                    <a:srgbClr val="404040"/>
                  </a:solidFill>
                  <a:latin typeface="Open Sans"/>
                  <a:ea typeface="Open Sans"/>
                  <a:cs typeface="Open Sans"/>
                  <a:sym typeface="Open Sans"/>
                </a:defRPr>
              </a:pPr>
              <a:endParaRPr/>
            </a:p>
          </p:txBody>
        </p:sp>
        <p:sp>
          <p:nvSpPr>
            <p:cNvPr id="66" name="Shape 1651"/>
            <p:cNvSpPr/>
            <p:nvPr/>
          </p:nvSpPr>
          <p:spPr>
            <a:xfrm flipH="1">
              <a:off x="574653" y="815419"/>
              <a:ext cx="1207602" cy="197295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67" name="Group 1655"/>
          <p:cNvGrpSpPr/>
          <p:nvPr/>
        </p:nvGrpSpPr>
        <p:grpSpPr>
          <a:xfrm>
            <a:off x="3001671" y="5826766"/>
            <a:ext cx="838283" cy="1047475"/>
            <a:chOff x="0" y="0"/>
            <a:chExt cx="2235419" cy="2788376"/>
          </a:xfrm>
        </p:grpSpPr>
        <p:sp>
          <p:nvSpPr>
            <p:cNvPr id="68" name="Shape 1653"/>
            <p:cNvSpPr/>
            <p:nvPr/>
          </p:nvSpPr>
          <p:spPr>
            <a:xfrm>
              <a:off x="0" y="0"/>
              <a:ext cx="2235420" cy="22354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91439" tIns="91439" rIns="91439" bIns="91439" numCol="1" anchor="t">
              <a:noAutofit/>
            </a:bodyPr>
            <a:lstStyle/>
            <a:p>
              <a:pPr algn="ctr">
                <a:spcBef>
                  <a:spcPts val="38"/>
                </a:spcBef>
                <a:defRPr sz="1800">
                  <a:solidFill>
                    <a:srgbClr val="404040"/>
                  </a:solidFill>
                  <a:latin typeface="Open Sans"/>
                  <a:ea typeface="Open Sans"/>
                  <a:cs typeface="Open Sans"/>
                  <a:sym typeface="Open Sans"/>
                </a:defRPr>
              </a:pPr>
              <a:endParaRPr/>
            </a:p>
          </p:txBody>
        </p:sp>
        <p:sp>
          <p:nvSpPr>
            <p:cNvPr id="69" name="Shape 1654"/>
            <p:cNvSpPr/>
            <p:nvPr/>
          </p:nvSpPr>
          <p:spPr>
            <a:xfrm flipH="1">
              <a:off x="574653" y="815419"/>
              <a:ext cx="1207602" cy="197295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70" name="Group 1658"/>
          <p:cNvGrpSpPr/>
          <p:nvPr/>
        </p:nvGrpSpPr>
        <p:grpSpPr>
          <a:xfrm>
            <a:off x="4142516" y="6129990"/>
            <a:ext cx="622788" cy="736185"/>
            <a:chOff x="0" y="0"/>
            <a:chExt cx="1660766" cy="1959722"/>
          </a:xfrm>
        </p:grpSpPr>
        <p:sp>
          <p:nvSpPr>
            <p:cNvPr id="71" name="Shape 1656"/>
            <p:cNvSpPr/>
            <p:nvPr/>
          </p:nvSpPr>
          <p:spPr>
            <a:xfrm>
              <a:off x="0" y="0"/>
              <a:ext cx="1660767" cy="16607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91439" tIns="91439" rIns="91439" bIns="91439" numCol="1" anchor="t">
              <a:noAutofit/>
            </a:bodyPr>
            <a:lstStyle/>
            <a:p>
              <a:pPr algn="ctr">
                <a:spcBef>
                  <a:spcPts val="38"/>
                </a:spcBef>
                <a:defRPr sz="1800">
                  <a:solidFill>
                    <a:srgbClr val="404040"/>
                  </a:solidFill>
                  <a:latin typeface="Open Sans"/>
                  <a:ea typeface="Open Sans"/>
                  <a:cs typeface="Open Sans"/>
                  <a:sym typeface="Open Sans"/>
                </a:defRPr>
              </a:pPr>
              <a:endParaRPr/>
            </a:p>
          </p:txBody>
        </p:sp>
        <p:sp>
          <p:nvSpPr>
            <p:cNvPr id="72" name="Shape 1657"/>
            <p:cNvSpPr/>
            <p:nvPr/>
          </p:nvSpPr>
          <p:spPr>
            <a:xfrm flipH="1">
              <a:off x="428261" y="624205"/>
              <a:ext cx="817441" cy="133551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grpSp>
        <p:nvGrpSpPr>
          <p:cNvPr id="24" name="Group 1658"/>
          <p:cNvGrpSpPr/>
          <p:nvPr/>
        </p:nvGrpSpPr>
        <p:grpSpPr>
          <a:xfrm>
            <a:off x="1072104" y="6132158"/>
            <a:ext cx="622788" cy="736185"/>
            <a:chOff x="0" y="0"/>
            <a:chExt cx="1660766" cy="1959722"/>
          </a:xfrm>
        </p:grpSpPr>
        <p:sp>
          <p:nvSpPr>
            <p:cNvPr id="25" name="Shape 1656"/>
            <p:cNvSpPr/>
            <p:nvPr/>
          </p:nvSpPr>
          <p:spPr>
            <a:xfrm>
              <a:off x="0" y="0"/>
              <a:ext cx="1660767" cy="16607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91439" tIns="91439" rIns="91439" bIns="91439" numCol="1" anchor="t">
              <a:noAutofit/>
            </a:bodyPr>
            <a:lstStyle/>
            <a:p>
              <a:pPr algn="ctr">
                <a:spcBef>
                  <a:spcPts val="38"/>
                </a:spcBef>
                <a:defRPr sz="1800">
                  <a:solidFill>
                    <a:srgbClr val="404040"/>
                  </a:solidFill>
                  <a:latin typeface="Open Sans"/>
                  <a:ea typeface="Open Sans"/>
                  <a:cs typeface="Open Sans"/>
                  <a:sym typeface="Open Sans"/>
                </a:defRPr>
              </a:pPr>
              <a:endParaRPr/>
            </a:p>
          </p:txBody>
        </p:sp>
        <p:sp>
          <p:nvSpPr>
            <p:cNvPr id="26" name="Shape 1657"/>
            <p:cNvSpPr/>
            <p:nvPr/>
          </p:nvSpPr>
          <p:spPr>
            <a:xfrm flipH="1">
              <a:off x="428261" y="624205"/>
              <a:ext cx="817441" cy="1335518"/>
            </a:xfrm>
            <a:custGeom>
              <a:avLst/>
              <a:gdLst/>
              <a:ahLst/>
              <a:cxnLst>
                <a:cxn ang="0">
                  <a:pos x="wd2" y="hd2"/>
                </a:cxn>
                <a:cxn ang="5400000">
                  <a:pos x="wd2" y="hd2"/>
                </a:cxn>
                <a:cxn ang="10800000">
                  <a:pos x="wd2" y="hd2"/>
                </a:cxn>
                <a:cxn ang="16200000">
                  <a:pos x="wd2" y="hd2"/>
                </a:cxn>
              </a:cxnLst>
              <a:rect l="0" t="0" r="r" b="b"/>
              <a:pathLst>
                <a:path w="21600" h="21600" extrusionOk="0">
                  <a:moveTo>
                    <a:pt x="16741" y="12263"/>
                  </a:moveTo>
                  <a:cubicBezTo>
                    <a:pt x="16835" y="12242"/>
                    <a:pt x="18716" y="11599"/>
                    <a:pt x="20910" y="12221"/>
                  </a:cubicBezTo>
                  <a:cubicBezTo>
                    <a:pt x="20910" y="12221"/>
                    <a:pt x="18402" y="12118"/>
                    <a:pt x="15957" y="13155"/>
                  </a:cubicBezTo>
                  <a:cubicBezTo>
                    <a:pt x="15455" y="13363"/>
                    <a:pt x="14954" y="13632"/>
                    <a:pt x="14484" y="13944"/>
                  </a:cubicBezTo>
                  <a:cubicBezTo>
                    <a:pt x="13857" y="14359"/>
                    <a:pt x="13261" y="14898"/>
                    <a:pt x="12759" y="15562"/>
                  </a:cubicBezTo>
                  <a:cubicBezTo>
                    <a:pt x="12571" y="15811"/>
                    <a:pt x="12383" y="16081"/>
                    <a:pt x="12226" y="16350"/>
                  </a:cubicBezTo>
                  <a:cubicBezTo>
                    <a:pt x="12226" y="16350"/>
                    <a:pt x="11725" y="17658"/>
                    <a:pt x="11944" y="19940"/>
                  </a:cubicBezTo>
                  <a:cubicBezTo>
                    <a:pt x="11944" y="19940"/>
                    <a:pt x="11944" y="20127"/>
                    <a:pt x="12007" y="20397"/>
                  </a:cubicBezTo>
                  <a:cubicBezTo>
                    <a:pt x="12007" y="20397"/>
                    <a:pt x="12007" y="20397"/>
                    <a:pt x="12007" y="20397"/>
                  </a:cubicBezTo>
                  <a:cubicBezTo>
                    <a:pt x="12132" y="20749"/>
                    <a:pt x="12132" y="21289"/>
                    <a:pt x="12885" y="21600"/>
                  </a:cubicBezTo>
                  <a:cubicBezTo>
                    <a:pt x="7116" y="21600"/>
                    <a:pt x="7116" y="21600"/>
                    <a:pt x="7116" y="21600"/>
                  </a:cubicBezTo>
                  <a:cubicBezTo>
                    <a:pt x="7116" y="21600"/>
                    <a:pt x="8088" y="21455"/>
                    <a:pt x="8339" y="20085"/>
                  </a:cubicBezTo>
                  <a:cubicBezTo>
                    <a:pt x="8339" y="20085"/>
                    <a:pt x="8339" y="20085"/>
                    <a:pt x="8339" y="20085"/>
                  </a:cubicBezTo>
                  <a:cubicBezTo>
                    <a:pt x="8370" y="19401"/>
                    <a:pt x="8464" y="18695"/>
                    <a:pt x="8590" y="17969"/>
                  </a:cubicBezTo>
                  <a:cubicBezTo>
                    <a:pt x="9060" y="15437"/>
                    <a:pt x="7743" y="13321"/>
                    <a:pt x="6145" y="12367"/>
                  </a:cubicBezTo>
                  <a:cubicBezTo>
                    <a:pt x="6019" y="12284"/>
                    <a:pt x="5894" y="12221"/>
                    <a:pt x="5768" y="12159"/>
                  </a:cubicBezTo>
                  <a:cubicBezTo>
                    <a:pt x="4201" y="11433"/>
                    <a:pt x="2289" y="11350"/>
                    <a:pt x="596" y="10292"/>
                  </a:cubicBezTo>
                  <a:cubicBezTo>
                    <a:pt x="408" y="10146"/>
                    <a:pt x="188" y="10001"/>
                    <a:pt x="0" y="9814"/>
                  </a:cubicBezTo>
                  <a:cubicBezTo>
                    <a:pt x="31" y="9835"/>
                    <a:pt x="282" y="10001"/>
                    <a:pt x="721" y="10167"/>
                  </a:cubicBezTo>
                  <a:cubicBezTo>
                    <a:pt x="721" y="10167"/>
                    <a:pt x="721" y="10167"/>
                    <a:pt x="721" y="10167"/>
                  </a:cubicBezTo>
                  <a:cubicBezTo>
                    <a:pt x="1160" y="10354"/>
                    <a:pt x="1787" y="10561"/>
                    <a:pt x="2571" y="10707"/>
                  </a:cubicBezTo>
                  <a:cubicBezTo>
                    <a:pt x="3229" y="10831"/>
                    <a:pt x="3950" y="10914"/>
                    <a:pt x="4828" y="10935"/>
                  </a:cubicBezTo>
                  <a:cubicBezTo>
                    <a:pt x="4828" y="10935"/>
                    <a:pt x="4295" y="10561"/>
                    <a:pt x="3762" y="9939"/>
                  </a:cubicBezTo>
                  <a:cubicBezTo>
                    <a:pt x="3574" y="9752"/>
                    <a:pt x="3386" y="9524"/>
                    <a:pt x="3229" y="9275"/>
                  </a:cubicBezTo>
                  <a:cubicBezTo>
                    <a:pt x="2947" y="8901"/>
                    <a:pt x="2696" y="8466"/>
                    <a:pt x="2539" y="8009"/>
                  </a:cubicBezTo>
                  <a:cubicBezTo>
                    <a:pt x="2414" y="7719"/>
                    <a:pt x="2320" y="7387"/>
                    <a:pt x="2289" y="7055"/>
                  </a:cubicBezTo>
                  <a:cubicBezTo>
                    <a:pt x="2257" y="6889"/>
                    <a:pt x="2257" y="6702"/>
                    <a:pt x="2257" y="6515"/>
                  </a:cubicBezTo>
                  <a:cubicBezTo>
                    <a:pt x="2289" y="6287"/>
                    <a:pt x="2320" y="6038"/>
                    <a:pt x="2383" y="5810"/>
                  </a:cubicBezTo>
                  <a:cubicBezTo>
                    <a:pt x="2383" y="5810"/>
                    <a:pt x="2383" y="6017"/>
                    <a:pt x="2477" y="6329"/>
                  </a:cubicBezTo>
                  <a:cubicBezTo>
                    <a:pt x="2508" y="6453"/>
                    <a:pt x="2571" y="6557"/>
                    <a:pt x="2602" y="6702"/>
                  </a:cubicBezTo>
                  <a:cubicBezTo>
                    <a:pt x="2790" y="7179"/>
                    <a:pt x="3072" y="7822"/>
                    <a:pt x="3605" y="8424"/>
                  </a:cubicBezTo>
                  <a:cubicBezTo>
                    <a:pt x="3762" y="8632"/>
                    <a:pt x="3950" y="8839"/>
                    <a:pt x="4170" y="9026"/>
                  </a:cubicBezTo>
                  <a:cubicBezTo>
                    <a:pt x="4358" y="9171"/>
                    <a:pt x="4546" y="9337"/>
                    <a:pt x="4734" y="9503"/>
                  </a:cubicBezTo>
                  <a:cubicBezTo>
                    <a:pt x="4734" y="9503"/>
                    <a:pt x="4734" y="9503"/>
                    <a:pt x="4734" y="9503"/>
                  </a:cubicBezTo>
                  <a:cubicBezTo>
                    <a:pt x="4797" y="9545"/>
                    <a:pt x="4859" y="9586"/>
                    <a:pt x="4922" y="9648"/>
                  </a:cubicBezTo>
                  <a:cubicBezTo>
                    <a:pt x="5361" y="10001"/>
                    <a:pt x="5862" y="10375"/>
                    <a:pt x="6364" y="10748"/>
                  </a:cubicBezTo>
                  <a:cubicBezTo>
                    <a:pt x="6364" y="10748"/>
                    <a:pt x="6364" y="10748"/>
                    <a:pt x="6364" y="10748"/>
                  </a:cubicBezTo>
                  <a:cubicBezTo>
                    <a:pt x="6772" y="11080"/>
                    <a:pt x="7210" y="11412"/>
                    <a:pt x="7618" y="11765"/>
                  </a:cubicBezTo>
                  <a:cubicBezTo>
                    <a:pt x="8464" y="12470"/>
                    <a:pt x="9185" y="13217"/>
                    <a:pt x="9499" y="13923"/>
                  </a:cubicBezTo>
                  <a:cubicBezTo>
                    <a:pt x="9499" y="13923"/>
                    <a:pt x="9938" y="13321"/>
                    <a:pt x="10408" y="12325"/>
                  </a:cubicBezTo>
                  <a:cubicBezTo>
                    <a:pt x="10439" y="12304"/>
                    <a:pt x="10439" y="12304"/>
                    <a:pt x="10439" y="12284"/>
                  </a:cubicBezTo>
                  <a:cubicBezTo>
                    <a:pt x="10722" y="11723"/>
                    <a:pt x="11004" y="11039"/>
                    <a:pt x="11255" y="10250"/>
                  </a:cubicBezTo>
                  <a:cubicBezTo>
                    <a:pt x="11255" y="10188"/>
                    <a:pt x="11286" y="10146"/>
                    <a:pt x="11286" y="10084"/>
                  </a:cubicBezTo>
                  <a:cubicBezTo>
                    <a:pt x="11317" y="10043"/>
                    <a:pt x="11317" y="10001"/>
                    <a:pt x="11317" y="9980"/>
                  </a:cubicBezTo>
                  <a:cubicBezTo>
                    <a:pt x="11411" y="9711"/>
                    <a:pt x="11474" y="9420"/>
                    <a:pt x="11537" y="9130"/>
                  </a:cubicBezTo>
                  <a:cubicBezTo>
                    <a:pt x="11568" y="9047"/>
                    <a:pt x="11568" y="8943"/>
                    <a:pt x="11599" y="8860"/>
                  </a:cubicBezTo>
                  <a:cubicBezTo>
                    <a:pt x="11693" y="8300"/>
                    <a:pt x="11756" y="7698"/>
                    <a:pt x="11788" y="7096"/>
                  </a:cubicBezTo>
                  <a:cubicBezTo>
                    <a:pt x="11788" y="6993"/>
                    <a:pt x="11788" y="6889"/>
                    <a:pt x="11788" y="6785"/>
                  </a:cubicBezTo>
                  <a:cubicBezTo>
                    <a:pt x="11788" y="6515"/>
                    <a:pt x="11788" y="6246"/>
                    <a:pt x="11756" y="5976"/>
                  </a:cubicBezTo>
                  <a:cubicBezTo>
                    <a:pt x="11756" y="5955"/>
                    <a:pt x="11756" y="5955"/>
                    <a:pt x="11756" y="5955"/>
                  </a:cubicBezTo>
                  <a:cubicBezTo>
                    <a:pt x="11756" y="5831"/>
                    <a:pt x="11725" y="5727"/>
                    <a:pt x="11725" y="5602"/>
                  </a:cubicBezTo>
                  <a:cubicBezTo>
                    <a:pt x="11725" y="5602"/>
                    <a:pt x="11725" y="5602"/>
                    <a:pt x="11725" y="5602"/>
                  </a:cubicBezTo>
                  <a:cubicBezTo>
                    <a:pt x="11725" y="5499"/>
                    <a:pt x="11693" y="5416"/>
                    <a:pt x="11693" y="5333"/>
                  </a:cubicBezTo>
                  <a:cubicBezTo>
                    <a:pt x="11662" y="5042"/>
                    <a:pt x="11599" y="4752"/>
                    <a:pt x="11537" y="4461"/>
                  </a:cubicBezTo>
                  <a:cubicBezTo>
                    <a:pt x="11505" y="4295"/>
                    <a:pt x="11443" y="4129"/>
                    <a:pt x="11411" y="3963"/>
                  </a:cubicBezTo>
                  <a:cubicBezTo>
                    <a:pt x="11380" y="3942"/>
                    <a:pt x="11380" y="3922"/>
                    <a:pt x="11380" y="3901"/>
                  </a:cubicBezTo>
                  <a:cubicBezTo>
                    <a:pt x="11380" y="3901"/>
                    <a:pt x="11380" y="3901"/>
                    <a:pt x="11380" y="3901"/>
                  </a:cubicBezTo>
                  <a:cubicBezTo>
                    <a:pt x="11349" y="3756"/>
                    <a:pt x="11286" y="3590"/>
                    <a:pt x="11223" y="3424"/>
                  </a:cubicBezTo>
                  <a:cubicBezTo>
                    <a:pt x="11035" y="2884"/>
                    <a:pt x="10784" y="2345"/>
                    <a:pt x="10471" y="1784"/>
                  </a:cubicBezTo>
                  <a:cubicBezTo>
                    <a:pt x="10408" y="1660"/>
                    <a:pt x="10345" y="1535"/>
                    <a:pt x="10251" y="1390"/>
                  </a:cubicBezTo>
                  <a:cubicBezTo>
                    <a:pt x="10126" y="1183"/>
                    <a:pt x="10001" y="996"/>
                    <a:pt x="9844" y="788"/>
                  </a:cubicBezTo>
                  <a:cubicBezTo>
                    <a:pt x="9656" y="519"/>
                    <a:pt x="9468" y="249"/>
                    <a:pt x="9248" y="0"/>
                  </a:cubicBezTo>
                  <a:cubicBezTo>
                    <a:pt x="9280" y="21"/>
                    <a:pt x="9718" y="290"/>
                    <a:pt x="10283" y="809"/>
                  </a:cubicBezTo>
                  <a:cubicBezTo>
                    <a:pt x="10471" y="975"/>
                    <a:pt x="10659" y="1162"/>
                    <a:pt x="10847" y="1369"/>
                  </a:cubicBezTo>
                  <a:cubicBezTo>
                    <a:pt x="10847" y="1369"/>
                    <a:pt x="10847" y="1369"/>
                    <a:pt x="10847" y="1369"/>
                  </a:cubicBezTo>
                  <a:cubicBezTo>
                    <a:pt x="11255" y="1805"/>
                    <a:pt x="11693" y="2365"/>
                    <a:pt x="12101" y="3029"/>
                  </a:cubicBezTo>
                  <a:cubicBezTo>
                    <a:pt x="12289" y="3382"/>
                    <a:pt x="12477" y="3756"/>
                    <a:pt x="12665" y="4171"/>
                  </a:cubicBezTo>
                  <a:cubicBezTo>
                    <a:pt x="12728" y="4357"/>
                    <a:pt x="12791" y="4523"/>
                    <a:pt x="12853" y="4731"/>
                  </a:cubicBezTo>
                  <a:cubicBezTo>
                    <a:pt x="12853" y="4731"/>
                    <a:pt x="12853" y="4731"/>
                    <a:pt x="12853" y="4731"/>
                  </a:cubicBezTo>
                  <a:cubicBezTo>
                    <a:pt x="12916" y="4938"/>
                    <a:pt x="12979" y="5146"/>
                    <a:pt x="13042" y="5374"/>
                  </a:cubicBezTo>
                  <a:cubicBezTo>
                    <a:pt x="13167" y="5831"/>
                    <a:pt x="13261" y="6329"/>
                    <a:pt x="13292" y="6868"/>
                  </a:cubicBezTo>
                  <a:cubicBezTo>
                    <a:pt x="13292" y="7055"/>
                    <a:pt x="13324" y="7262"/>
                    <a:pt x="13324" y="7490"/>
                  </a:cubicBezTo>
                  <a:cubicBezTo>
                    <a:pt x="13324" y="7677"/>
                    <a:pt x="13324" y="7864"/>
                    <a:pt x="13324" y="8071"/>
                  </a:cubicBezTo>
                  <a:cubicBezTo>
                    <a:pt x="13324" y="8071"/>
                    <a:pt x="13449" y="7905"/>
                    <a:pt x="13700" y="7677"/>
                  </a:cubicBezTo>
                  <a:cubicBezTo>
                    <a:pt x="13857" y="7511"/>
                    <a:pt x="14076" y="7324"/>
                    <a:pt x="14327" y="7138"/>
                  </a:cubicBezTo>
                  <a:cubicBezTo>
                    <a:pt x="14640" y="6868"/>
                    <a:pt x="14985" y="6578"/>
                    <a:pt x="15393" y="6349"/>
                  </a:cubicBezTo>
                  <a:cubicBezTo>
                    <a:pt x="15518" y="6266"/>
                    <a:pt x="15706" y="6163"/>
                    <a:pt x="15863" y="6038"/>
                  </a:cubicBezTo>
                  <a:cubicBezTo>
                    <a:pt x="16020" y="5934"/>
                    <a:pt x="16145" y="5831"/>
                    <a:pt x="16302" y="5706"/>
                  </a:cubicBezTo>
                  <a:cubicBezTo>
                    <a:pt x="16553" y="5499"/>
                    <a:pt x="16835" y="5250"/>
                    <a:pt x="17117" y="4959"/>
                  </a:cubicBezTo>
                  <a:cubicBezTo>
                    <a:pt x="17117" y="4959"/>
                    <a:pt x="17117" y="4959"/>
                    <a:pt x="17117" y="4959"/>
                  </a:cubicBezTo>
                  <a:cubicBezTo>
                    <a:pt x="17274" y="4793"/>
                    <a:pt x="17430" y="4606"/>
                    <a:pt x="17587" y="4420"/>
                  </a:cubicBezTo>
                  <a:cubicBezTo>
                    <a:pt x="18026" y="3859"/>
                    <a:pt x="18434" y="3175"/>
                    <a:pt x="18779" y="2345"/>
                  </a:cubicBezTo>
                  <a:cubicBezTo>
                    <a:pt x="18873" y="2096"/>
                    <a:pt x="18967" y="1826"/>
                    <a:pt x="19061" y="1535"/>
                  </a:cubicBezTo>
                  <a:cubicBezTo>
                    <a:pt x="19061" y="1535"/>
                    <a:pt x="19155" y="1888"/>
                    <a:pt x="19061" y="2490"/>
                  </a:cubicBezTo>
                  <a:cubicBezTo>
                    <a:pt x="19061" y="2552"/>
                    <a:pt x="19029" y="2635"/>
                    <a:pt x="19029" y="2718"/>
                  </a:cubicBezTo>
                  <a:cubicBezTo>
                    <a:pt x="19029" y="2718"/>
                    <a:pt x="19029" y="2718"/>
                    <a:pt x="19029" y="2718"/>
                  </a:cubicBezTo>
                  <a:cubicBezTo>
                    <a:pt x="18998" y="2843"/>
                    <a:pt x="18967" y="2967"/>
                    <a:pt x="18935" y="3112"/>
                  </a:cubicBezTo>
                  <a:cubicBezTo>
                    <a:pt x="18810" y="3610"/>
                    <a:pt x="18559" y="4212"/>
                    <a:pt x="18120" y="4876"/>
                  </a:cubicBezTo>
                  <a:cubicBezTo>
                    <a:pt x="17995" y="5063"/>
                    <a:pt x="17869" y="5250"/>
                    <a:pt x="17744" y="5436"/>
                  </a:cubicBezTo>
                  <a:cubicBezTo>
                    <a:pt x="17650" y="5561"/>
                    <a:pt x="17556" y="5685"/>
                    <a:pt x="17430" y="5810"/>
                  </a:cubicBezTo>
                  <a:cubicBezTo>
                    <a:pt x="17336" y="5934"/>
                    <a:pt x="17242" y="6038"/>
                    <a:pt x="17148" y="6163"/>
                  </a:cubicBezTo>
                  <a:cubicBezTo>
                    <a:pt x="17054" y="6266"/>
                    <a:pt x="16960" y="6349"/>
                    <a:pt x="16866" y="6453"/>
                  </a:cubicBezTo>
                  <a:cubicBezTo>
                    <a:pt x="16333" y="6993"/>
                    <a:pt x="15926" y="7449"/>
                    <a:pt x="15549" y="7802"/>
                  </a:cubicBezTo>
                  <a:cubicBezTo>
                    <a:pt x="15455" y="7864"/>
                    <a:pt x="15393" y="7947"/>
                    <a:pt x="15330" y="8009"/>
                  </a:cubicBezTo>
                  <a:cubicBezTo>
                    <a:pt x="14045" y="9254"/>
                    <a:pt x="13763" y="9316"/>
                    <a:pt x="13386" y="9939"/>
                  </a:cubicBezTo>
                  <a:cubicBezTo>
                    <a:pt x="13386" y="9939"/>
                    <a:pt x="13355" y="10022"/>
                    <a:pt x="13324" y="10146"/>
                  </a:cubicBezTo>
                  <a:cubicBezTo>
                    <a:pt x="13324" y="10209"/>
                    <a:pt x="13292" y="10312"/>
                    <a:pt x="13261" y="10395"/>
                  </a:cubicBezTo>
                  <a:cubicBezTo>
                    <a:pt x="13136" y="10914"/>
                    <a:pt x="12885" y="11786"/>
                    <a:pt x="12728" y="12553"/>
                  </a:cubicBezTo>
                  <a:cubicBezTo>
                    <a:pt x="12571" y="13176"/>
                    <a:pt x="12446" y="13757"/>
                    <a:pt x="12415" y="14047"/>
                  </a:cubicBezTo>
                  <a:cubicBezTo>
                    <a:pt x="12415" y="14047"/>
                    <a:pt x="13919" y="12948"/>
                    <a:pt x="15549" y="12118"/>
                  </a:cubicBezTo>
                  <a:cubicBezTo>
                    <a:pt x="15738" y="12014"/>
                    <a:pt x="15957" y="11910"/>
                    <a:pt x="16145" y="11827"/>
                  </a:cubicBezTo>
                  <a:cubicBezTo>
                    <a:pt x="17086" y="11371"/>
                    <a:pt x="18214" y="10769"/>
                    <a:pt x="19249" y="10063"/>
                  </a:cubicBezTo>
                  <a:cubicBezTo>
                    <a:pt x="19280" y="10063"/>
                    <a:pt x="19280" y="10043"/>
                    <a:pt x="19311" y="10022"/>
                  </a:cubicBezTo>
                  <a:cubicBezTo>
                    <a:pt x="20189" y="9420"/>
                    <a:pt x="20973" y="8756"/>
                    <a:pt x="21475" y="8092"/>
                  </a:cubicBezTo>
                  <a:cubicBezTo>
                    <a:pt x="21506" y="8030"/>
                    <a:pt x="21569" y="7988"/>
                    <a:pt x="21600" y="7947"/>
                  </a:cubicBezTo>
                  <a:cubicBezTo>
                    <a:pt x="21600" y="7947"/>
                    <a:pt x="21569" y="8009"/>
                    <a:pt x="21506" y="8092"/>
                  </a:cubicBezTo>
                  <a:cubicBezTo>
                    <a:pt x="21349" y="8424"/>
                    <a:pt x="20848" y="9213"/>
                    <a:pt x="19813" y="10167"/>
                  </a:cubicBezTo>
                  <a:cubicBezTo>
                    <a:pt x="19782" y="10167"/>
                    <a:pt x="19782" y="10188"/>
                    <a:pt x="19750" y="10209"/>
                  </a:cubicBezTo>
                  <a:cubicBezTo>
                    <a:pt x="19029" y="10852"/>
                    <a:pt x="18057" y="11578"/>
                    <a:pt x="16741" y="12263"/>
                  </a:cubicBezTo>
                  <a:close/>
                </a:path>
              </a:pathLst>
            </a:custGeom>
            <a:solidFill>
              <a:schemeClr val="accent3"/>
            </a:solidFill>
            <a:ln w="12700" cap="flat">
              <a:noFill/>
              <a:miter lim="400000"/>
            </a:ln>
            <a:effectLst/>
          </p:spPr>
          <p:txBody>
            <a:bodyPr wrap="square" lIns="0" tIns="0" rIns="0" bIns="0" numCol="1" anchor="ctr">
              <a:noAutofit/>
            </a:bodyPr>
            <a:lstStyle/>
            <a:p>
              <a:pPr lvl="0" algn="ctr">
                <a:defRPr>
                  <a:solidFill>
                    <a:srgbClr val="FFFFFF"/>
                  </a:solidFill>
                  <a:latin typeface="Roboto condensed"/>
                  <a:ea typeface="Roboto condensed"/>
                  <a:cs typeface="Roboto condensed"/>
                  <a:sym typeface="Roboto condensed"/>
                </a:defRPr>
              </a:pPr>
              <a:endParaRPr/>
            </a:p>
          </p:txBody>
        </p:sp>
      </p:grpSp>
      <p:sp>
        <p:nvSpPr>
          <p:cNvPr id="27" name="Text Placeholder 5"/>
          <p:cNvSpPr txBox="1">
            <a:spLocks/>
          </p:cNvSpPr>
          <p:nvPr/>
        </p:nvSpPr>
        <p:spPr>
          <a:xfrm>
            <a:off x="317969" y="1594720"/>
            <a:ext cx="2173575" cy="251494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mtClean="0"/>
              <a:t>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endParaRPr lang="en-US" dirty="0"/>
          </a:p>
        </p:txBody>
      </p:sp>
    </p:spTree>
    <p:extLst>
      <p:ext uri="{BB962C8B-B14F-4D97-AF65-F5344CB8AC3E}">
        <p14:creationId xmlns:p14="http://schemas.microsoft.com/office/powerpoint/2010/main" val="12994116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p:tmAbs val="0"/>
                                  </p:iterate>
                                  <p:childTnLst>
                                    <p:set>
                                      <p:cBhvr>
                                        <p:cTn id="6" fill="hold"/>
                                        <p:tgtEl>
                                          <p:spTgt spid="55"/>
                                        </p:tgtEl>
                                        <p:attrNameLst>
                                          <p:attrName>style.visibility</p:attrName>
                                        </p:attrNameLst>
                                      </p:cBhvr>
                                      <p:to>
                                        <p:strVal val="visible"/>
                                      </p:to>
                                    </p:set>
                                    <p:anim calcmode="lin" valueType="num">
                                      <p:cBhvr>
                                        <p:cTn id="7" dur="400" fill="hold"/>
                                        <p:tgtEl>
                                          <p:spTgt spid="55"/>
                                        </p:tgtEl>
                                        <p:attrNameLst>
                                          <p:attrName>ppt_x</p:attrName>
                                        </p:attrNameLst>
                                      </p:cBhvr>
                                      <p:tavLst>
                                        <p:tav tm="0">
                                          <p:val>
                                            <p:strVal val="#ppt_x"/>
                                          </p:val>
                                        </p:tav>
                                        <p:tav tm="100000">
                                          <p:val>
                                            <p:strVal val="#ppt_x"/>
                                          </p:val>
                                        </p:tav>
                                      </p:tavLst>
                                    </p:anim>
                                    <p:anim calcmode="lin" valueType="num">
                                      <p:cBhvr>
                                        <p:cTn id="8" dur="400" fill="hold"/>
                                        <p:tgtEl>
                                          <p:spTgt spid="55"/>
                                        </p:tgtEl>
                                        <p:attrNameLst>
                                          <p:attrName>ppt_y</p:attrName>
                                        </p:attrNameLst>
                                      </p:cBhvr>
                                      <p:tavLst>
                                        <p:tav tm="0">
                                          <p:val>
                                            <p:strVal val="1+#ppt_h/2"/>
                                          </p:val>
                                        </p:tav>
                                        <p:tav tm="100000">
                                          <p:val>
                                            <p:strVal val="#ppt_y"/>
                                          </p:val>
                                        </p:tav>
                                      </p:tavLst>
                                    </p:anim>
                                  </p:childTnLst>
                                </p:cTn>
                              </p:par>
                            </p:childTnLst>
                          </p:cTn>
                        </p:par>
                        <p:par>
                          <p:cTn id="9" fill="hold">
                            <p:stCondLst>
                              <p:cond delay="400"/>
                            </p:stCondLst>
                            <p:childTnLst>
                              <p:par>
                                <p:cTn id="10" presetID="2" presetClass="entr" presetSubtype="4" fill="hold" grpId="0" nodeType="afterEffect">
                                  <p:stCondLst>
                                    <p:cond delay="0"/>
                                  </p:stCondLst>
                                  <p:iterate>
                                    <p:tmAbs val="0"/>
                                  </p:iterate>
                                  <p:childTnLst>
                                    <p:set>
                                      <p:cBhvr>
                                        <p:cTn id="11" fill="hold"/>
                                        <p:tgtEl>
                                          <p:spTgt spid="58"/>
                                        </p:tgtEl>
                                        <p:attrNameLst>
                                          <p:attrName>style.visibility</p:attrName>
                                        </p:attrNameLst>
                                      </p:cBhvr>
                                      <p:to>
                                        <p:strVal val="visible"/>
                                      </p:to>
                                    </p:set>
                                    <p:anim calcmode="lin" valueType="num">
                                      <p:cBhvr>
                                        <p:cTn id="12" dur="400" fill="hold"/>
                                        <p:tgtEl>
                                          <p:spTgt spid="58"/>
                                        </p:tgtEl>
                                        <p:attrNameLst>
                                          <p:attrName>ppt_x</p:attrName>
                                        </p:attrNameLst>
                                      </p:cBhvr>
                                      <p:tavLst>
                                        <p:tav tm="0">
                                          <p:val>
                                            <p:strVal val="#ppt_x"/>
                                          </p:val>
                                        </p:tav>
                                        <p:tav tm="100000">
                                          <p:val>
                                            <p:strVal val="#ppt_x"/>
                                          </p:val>
                                        </p:tav>
                                      </p:tavLst>
                                    </p:anim>
                                    <p:anim calcmode="lin" valueType="num">
                                      <p:cBhvr>
                                        <p:cTn id="13" dur="400" fill="hold"/>
                                        <p:tgtEl>
                                          <p:spTgt spid="58"/>
                                        </p:tgtEl>
                                        <p:attrNameLst>
                                          <p:attrName>ppt_y</p:attrName>
                                        </p:attrNameLst>
                                      </p:cBhvr>
                                      <p:tavLst>
                                        <p:tav tm="0">
                                          <p:val>
                                            <p:strVal val="1+#ppt_h/2"/>
                                          </p:val>
                                        </p:tav>
                                        <p:tav tm="100000">
                                          <p:val>
                                            <p:strVal val="#ppt_y"/>
                                          </p:val>
                                        </p:tav>
                                      </p:tavLst>
                                    </p:anim>
                                  </p:childTnLst>
                                </p:cTn>
                              </p:par>
                            </p:childTnLst>
                          </p:cTn>
                        </p:par>
                        <p:par>
                          <p:cTn id="14" fill="hold">
                            <p:stCondLst>
                              <p:cond delay="800"/>
                            </p:stCondLst>
                            <p:childTnLst>
                              <p:par>
                                <p:cTn id="15" presetID="2" presetClass="entr" presetSubtype="4" fill="hold" grpId="0" nodeType="afterEffect">
                                  <p:stCondLst>
                                    <p:cond delay="0"/>
                                  </p:stCondLst>
                                  <p:iterate>
                                    <p:tmAbs val="0"/>
                                  </p:iterate>
                                  <p:childTnLst>
                                    <p:set>
                                      <p:cBhvr>
                                        <p:cTn id="16" fill="hold"/>
                                        <p:tgtEl>
                                          <p:spTgt spid="52"/>
                                        </p:tgtEl>
                                        <p:attrNameLst>
                                          <p:attrName>style.visibility</p:attrName>
                                        </p:attrNameLst>
                                      </p:cBhvr>
                                      <p:to>
                                        <p:strVal val="visible"/>
                                      </p:to>
                                    </p:set>
                                    <p:anim calcmode="lin" valueType="num">
                                      <p:cBhvr>
                                        <p:cTn id="17" dur="400" fill="hold"/>
                                        <p:tgtEl>
                                          <p:spTgt spid="52"/>
                                        </p:tgtEl>
                                        <p:attrNameLst>
                                          <p:attrName>ppt_x</p:attrName>
                                        </p:attrNameLst>
                                      </p:cBhvr>
                                      <p:tavLst>
                                        <p:tav tm="0">
                                          <p:val>
                                            <p:strVal val="#ppt_x"/>
                                          </p:val>
                                        </p:tav>
                                        <p:tav tm="100000">
                                          <p:val>
                                            <p:strVal val="#ppt_x"/>
                                          </p:val>
                                        </p:tav>
                                      </p:tavLst>
                                    </p:anim>
                                    <p:anim calcmode="lin" valueType="num">
                                      <p:cBhvr>
                                        <p:cTn id="18" dur="400" fill="hold"/>
                                        <p:tgtEl>
                                          <p:spTgt spid="52"/>
                                        </p:tgtEl>
                                        <p:attrNameLst>
                                          <p:attrName>ppt_y</p:attrName>
                                        </p:attrNameLst>
                                      </p:cBhvr>
                                      <p:tavLst>
                                        <p:tav tm="0">
                                          <p:val>
                                            <p:strVal val="1+#ppt_h/2"/>
                                          </p:val>
                                        </p:tav>
                                        <p:tav tm="100000">
                                          <p:val>
                                            <p:strVal val="#ppt_y"/>
                                          </p:val>
                                        </p:tav>
                                      </p:tavLst>
                                    </p:anim>
                                  </p:childTnLst>
                                </p:cTn>
                              </p:par>
                            </p:childTnLst>
                          </p:cTn>
                        </p:par>
                        <p:par>
                          <p:cTn id="19" fill="hold">
                            <p:stCondLst>
                              <p:cond delay="1200"/>
                            </p:stCondLst>
                            <p:childTnLst>
                              <p:par>
                                <p:cTn id="20" presetID="2" presetClass="entr" presetSubtype="4" fill="hold" grpId="0" nodeType="afterEffect">
                                  <p:stCondLst>
                                    <p:cond delay="0"/>
                                  </p:stCondLst>
                                  <p:iterate>
                                    <p:tmAbs val="0"/>
                                  </p:iterate>
                                  <p:childTnLst>
                                    <p:set>
                                      <p:cBhvr>
                                        <p:cTn id="21" fill="hold"/>
                                        <p:tgtEl>
                                          <p:spTgt spid="67"/>
                                        </p:tgtEl>
                                        <p:attrNameLst>
                                          <p:attrName>style.visibility</p:attrName>
                                        </p:attrNameLst>
                                      </p:cBhvr>
                                      <p:to>
                                        <p:strVal val="visible"/>
                                      </p:to>
                                    </p:set>
                                    <p:anim calcmode="lin" valueType="num">
                                      <p:cBhvr>
                                        <p:cTn id="22" dur="400" fill="hold"/>
                                        <p:tgtEl>
                                          <p:spTgt spid="67"/>
                                        </p:tgtEl>
                                        <p:attrNameLst>
                                          <p:attrName>ppt_x</p:attrName>
                                        </p:attrNameLst>
                                      </p:cBhvr>
                                      <p:tavLst>
                                        <p:tav tm="0">
                                          <p:val>
                                            <p:strVal val="#ppt_x"/>
                                          </p:val>
                                        </p:tav>
                                        <p:tav tm="100000">
                                          <p:val>
                                            <p:strVal val="#ppt_x"/>
                                          </p:val>
                                        </p:tav>
                                      </p:tavLst>
                                    </p:anim>
                                    <p:anim calcmode="lin" valueType="num">
                                      <p:cBhvr>
                                        <p:cTn id="23" dur="400" fill="hold"/>
                                        <p:tgtEl>
                                          <p:spTgt spid="67"/>
                                        </p:tgtEl>
                                        <p:attrNameLst>
                                          <p:attrName>ppt_y</p:attrName>
                                        </p:attrNameLst>
                                      </p:cBhvr>
                                      <p:tavLst>
                                        <p:tav tm="0">
                                          <p:val>
                                            <p:strVal val="1+#ppt_h/2"/>
                                          </p:val>
                                        </p:tav>
                                        <p:tav tm="100000">
                                          <p:val>
                                            <p:strVal val="#ppt_y"/>
                                          </p:val>
                                        </p:tav>
                                      </p:tavLst>
                                    </p:anim>
                                  </p:childTnLst>
                                </p:cTn>
                              </p:par>
                            </p:childTnLst>
                          </p:cTn>
                        </p:par>
                        <p:par>
                          <p:cTn id="24" fill="hold">
                            <p:stCondLst>
                              <p:cond delay="1600"/>
                            </p:stCondLst>
                            <p:childTnLst>
                              <p:par>
                                <p:cTn id="25" presetID="2" presetClass="entr" presetSubtype="4" fill="hold" grpId="0" nodeType="afterEffect">
                                  <p:stCondLst>
                                    <p:cond delay="0"/>
                                  </p:stCondLst>
                                  <p:iterate>
                                    <p:tmAbs val="0"/>
                                  </p:iterate>
                                  <p:childTnLst>
                                    <p:set>
                                      <p:cBhvr>
                                        <p:cTn id="26" fill="hold"/>
                                        <p:tgtEl>
                                          <p:spTgt spid="64"/>
                                        </p:tgtEl>
                                        <p:attrNameLst>
                                          <p:attrName>style.visibility</p:attrName>
                                        </p:attrNameLst>
                                      </p:cBhvr>
                                      <p:to>
                                        <p:strVal val="visible"/>
                                      </p:to>
                                    </p:set>
                                    <p:anim calcmode="lin" valueType="num">
                                      <p:cBhvr>
                                        <p:cTn id="27" dur="400" fill="hold"/>
                                        <p:tgtEl>
                                          <p:spTgt spid="64"/>
                                        </p:tgtEl>
                                        <p:attrNameLst>
                                          <p:attrName>ppt_x</p:attrName>
                                        </p:attrNameLst>
                                      </p:cBhvr>
                                      <p:tavLst>
                                        <p:tav tm="0">
                                          <p:val>
                                            <p:strVal val="#ppt_x"/>
                                          </p:val>
                                        </p:tav>
                                        <p:tav tm="100000">
                                          <p:val>
                                            <p:strVal val="#ppt_x"/>
                                          </p:val>
                                        </p:tav>
                                      </p:tavLst>
                                    </p:anim>
                                    <p:anim calcmode="lin" valueType="num">
                                      <p:cBhvr>
                                        <p:cTn id="28" dur="400" fill="hold"/>
                                        <p:tgtEl>
                                          <p:spTgt spid="64"/>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iterate>
                                    <p:tmAbs val="0"/>
                                  </p:iterate>
                                  <p:childTnLst>
                                    <p:set>
                                      <p:cBhvr>
                                        <p:cTn id="31" fill="hold"/>
                                        <p:tgtEl>
                                          <p:spTgt spid="61"/>
                                        </p:tgtEl>
                                        <p:attrNameLst>
                                          <p:attrName>style.visibility</p:attrName>
                                        </p:attrNameLst>
                                      </p:cBhvr>
                                      <p:to>
                                        <p:strVal val="visible"/>
                                      </p:to>
                                    </p:set>
                                    <p:anim calcmode="lin" valueType="num">
                                      <p:cBhvr>
                                        <p:cTn id="32" dur="400" fill="hold"/>
                                        <p:tgtEl>
                                          <p:spTgt spid="61"/>
                                        </p:tgtEl>
                                        <p:attrNameLst>
                                          <p:attrName>ppt_x</p:attrName>
                                        </p:attrNameLst>
                                      </p:cBhvr>
                                      <p:tavLst>
                                        <p:tav tm="0">
                                          <p:val>
                                            <p:strVal val="#ppt_x"/>
                                          </p:val>
                                        </p:tav>
                                        <p:tav tm="100000">
                                          <p:val>
                                            <p:strVal val="#ppt_x"/>
                                          </p:val>
                                        </p:tav>
                                      </p:tavLst>
                                    </p:anim>
                                    <p:anim calcmode="lin" valueType="num">
                                      <p:cBhvr>
                                        <p:cTn id="33" dur="400" fill="hold"/>
                                        <p:tgtEl>
                                          <p:spTgt spid="61"/>
                                        </p:tgtEl>
                                        <p:attrNameLst>
                                          <p:attrName>ppt_y</p:attrName>
                                        </p:attrNameLst>
                                      </p:cBhvr>
                                      <p:tavLst>
                                        <p:tav tm="0">
                                          <p:val>
                                            <p:strVal val="1+#ppt_h/2"/>
                                          </p:val>
                                        </p:tav>
                                        <p:tav tm="100000">
                                          <p:val>
                                            <p:strVal val="#ppt_y"/>
                                          </p:val>
                                        </p:tav>
                                      </p:tavLst>
                                    </p:anim>
                                  </p:childTnLst>
                                </p:cTn>
                              </p:par>
                            </p:childTnLst>
                          </p:cTn>
                        </p:par>
                        <p:par>
                          <p:cTn id="34" fill="hold">
                            <p:stCondLst>
                              <p:cond delay="2400"/>
                            </p:stCondLst>
                            <p:childTnLst>
                              <p:par>
                                <p:cTn id="35" presetID="2" presetClass="entr" presetSubtype="4" fill="hold" grpId="0" nodeType="afterEffect">
                                  <p:stCondLst>
                                    <p:cond delay="0"/>
                                  </p:stCondLst>
                                  <p:iterate>
                                    <p:tmAbs val="0"/>
                                  </p:iterate>
                                  <p:childTnLst>
                                    <p:set>
                                      <p:cBhvr>
                                        <p:cTn id="36" fill="hold"/>
                                        <p:tgtEl>
                                          <p:spTgt spid="70"/>
                                        </p:tgtEl>
                                        <p:attrNameLst>
                                          <p:attrName>style.visibility</p:attrName>
                                        </p:attrNameLst>
                                      </p:cBhvr>
                                      <p:to>
                                        <p:strVal val="visible"/>
                                      </p:to>
                                    </p:set>
                                    <p:anim calcmode="lin" valueType="num">
                                      <p:cBhvr>
                                        <p:cTn id="37" dur="400" fill="hold"/>
                                        <p:tgtEl>
                                          <p:spTgt spid="70"/>
                                        </p:tgtEl>
                                        <p:attrNameLst>
                                          <p:attrName>ppt_x</p:attrName>
                                        </p:attrNameLst>
                                      </p:cBhvr>
                                      <p:tavLst>
                                        <p:tav tm="0">
                                          <p:val>
                                            <p:strVal val="#ppt_x"/>
                                          </p:val>
                                        </p:tav>
                                        <p:tav tm="100000">
                                          <p:val>
                                            <p:strVal val="#ppt_x"/>
                                          </p:val>
                                        </p:tav>
                                      </p:tavLst>
                                    </p:anim>
                                    <p:anim calcmode="lin" valueType="num">
                                      <p:cBhvr>
                                        <p:cTn id="38" dur="400" fill="hold"/>
                                        <p:tgtEl>
                                          <p:spTgt spid="70"/>
                                        </p:tgtEl>
                                        <p:attrNameLst>
                                          <p:attrName>ppt_y</p:attrName>
                                        </p:attrNameLst>
                                      </p:cBhvr>
                                      <p:tavLst>
                                        <p:tav tm="0">
                                          <p:val>
                                            <p:strVal val="1+#ppt_h/2"/>
                                          </p:val>
                                        </p:tav>
                                        <p:tav tm="100000">
                                          <p:val>
                                            <p:strVal val="#ppt_y"/>
                                          </p:val>
                                        </p:tav>
                                      </p:tavLst>
                                    </p:anim>
                                  </p:childTnLst>
                                </p:cTn>
                              </p:par>
                            </p:childTnLst>
                          </p:cTn>
                        </p:par>
                        <p:par>
                          <p:cTn id="39" fill="hold">
                            <p:stCondLst>
                              <p:cond delay="2800"/>
                            </p:stCondLst>
                            <p:childTnLst>
                              <p:par>
                                <p:cTn id="40" presetID="2" presetClass="entr" presetSubtype="4" fill="hold" grpId="0" nodeType="afterEffect">
                                  <p:stCondLst>
                                    <p:cond delay="0"/>
                                  </p:stCondLst>
                                  <p:iterate>
                                    <p:tmAbs val="0"/>
                                  </p:iterate>
                                  <p:childTnLst>
                                    <p:set>
                                      <p:cBhvr>
                                        <p:cTn id="41" fill="hold"/>
                                        <p:tgtEl>
                                          <p:spTgt spid="24"/>
                                        </p:tgtEl>
                                        <p:attrNameLst>
                                          <p:attrName>style.visibility</p:attrName>
                                        </p:attrNameLst>
                                      </p:cBhvr>
                                      <p:to>
                                        <p:strVal val="visible"/>
                                      </p:to>
                                    </p:set>
                                    <p:anim calcmode="lin" valueType="num">
                                      <p:cBhvr>
                                        <p:cTn id="42" dur="400" fill="hold"/>
                                        <p:tgtEl>
                                          <p:spTgt spid="24"/>
                                        </p:tgtEl>
                                        <p:attrNameLst>
                                          <p:attrName>ppt_x</p:attrName>
                                        </p:attrNameLst>
                                      </p:cBhvr>
                                      <p:tavLst>
                                        <p:tav tm="0">
                                          <p:val>
                                            <p:strVal val="#ppt_x"/>
                                          </p:val>
                                        </p:tav>
                                        <p:tav tm="100000">
                                          <p:val>
                                            <p:strVal val="#ppt_x"/>
                                          </p:val>
                                        </p:tav>
                                      </p:tavLst>
                                    </p:anim>
                                    <p:anim calcmode="lin" valueType="num">
                                      <p:cBhvr>
                                        <p:cTn id="43" dur="4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advAuto="0"/>
      <p:bldP spid="55" grpId="0" animBg="1" advAuto="0"/>
      <p:bldP spid="58" grpId="0" animBg="1" advAuto="0"/>
      <p:bldP spid="61" grpId="0" animBg="1" advAuto="0"/>
      <p:bldP spid="64" grpId="0" animBg="1" advAuto="0"/>
      <p:bldP spid="67" grpId="0" animBg="1" advAuto="0"/>
      <p:bldP spid="70" grpId="0" animBg="1" advAuto="0"/>
      <p:bldP spid="24"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HAND </a:t>
            </a:r>
            <a:r>
              <a:rPr lang="en-US" dirty="0" smtClean="0">
                <a:solidFill>
                  <a:schemeClr val="bg1"/>
                </a:solidFill>
              </a:rPr>
              <a:t>DIAGRAM</a:t>
            </a:r>
            <a:endParaRPr lang="en-US" dirty="0">
              <a:solidFill>
                <a:schemeClr val="bg1"/>
              </a:solidFill>
            </a:endParaRPr>
          </a:p>
        </p:txBody>
      </p:sp>
      <p:sp>
        <p:nvSpPr>
          <p:cNvPr id="38" name="AutoShape 1"/>
          <p:cNvSpPr>
            <a:spLocks/>
          </p:cNvSpPr>
          <p:nvPr/>
        </p:nvSpPr>
        <p:spPr bwMode="auto">
          <a:xfrm>
            <a:off x="4683209" y="3771865"/>
            <a:ext cx="2107277" cy="3242072"/>
          </a:xfrm>
          <a:custGeom>
            <a:avLst/>
            <a:gdLst>
              <a:gd name="T0" fmla="*/ 2147483647 w 21100"/>
              <a:gd name="T1" fmla="*/ 2147483647 h 21585"/>
              <a:gd name="T2" fmla="*/ 2147483647 w 21100"/>
              <a:gd name="T3" fmla="*/ 2147483647 h 21585"/>
              <a:gd name="T4" fmla="*/ 2147483647 w 21100"/>
              <a:gd name="T5" fmla="*/ 2147483647 h 21585"/>
              <a:gd name="T6" fmla="*/ 2147483647 w 21100"/>
              <a:gd name="T7" fmla="*/ 2147483647 h 21585"/>
              <a:gd name="T8" fmla="*/ 2147483647 w 21100"/>
              <a:gd name="T9" fmla="*/ 2147483647 h 21585"/>
              <a:gd name="T10" fmla="*/ 2147483647 w 21100"/>
              <a:gd name="T11" fmla="*/ 2147483647 h 21585"/>
              <a:gd name="T12" fmla="*/ 2147483647 w 21100"/>
              <a:gd name="T13" fmla="*/ 2147483647 h 21585"/>
              <a:gd name="T14" fmla="*/ 2147483647 w 21100"/>
              <a:gd name="T15" fmla="*/ 2147483647 h 21585"/>
              <a:gd name="T16" fmla="*/ 2147483647 w 21100"/>
              <a:gd name="T17" fmla="*/ 2147483647 h 21585"/>
              <a:gd name="T18" fmla="*/ 2147483647 w 21100"/>
              <a:gd name="T19" fmla="*/ 2147483647 h 21585"/>
              <a:gd name="T20" fmla="*/ 2147483647 w 21100"/>
              <a:gd name="T21" fmla="*/ 2147483647 h 21585"/>
              <a:gd name="T22" fmla="*/ 2147483647 w 21100"/>
              <a:gd name="T23" fmla="*/ 0 h 21585"/>
              <a:gd name="T24" fmla="*/ 2147483647 w 21100"/>
              <a:gd name="T25" fmla="*/ 2147483647 h 21585"/>
              <a:gd name="T26" fmla="*/ 2147483647 w 21100"/>
              <a:gd name="T27" fmla="*/ 2147483647 h 21585"/>
              <a:gd name="T28" fmla="*/ 2147483647 w 21100"/>
              <a:gd name="T29" fmla="*/ 2147483647 h 21585"/>
              <a:gd name="T30" fmla="*/ 2147483647 w 21100"/>
              <a:gd name="T31" fmla="*/ 2147483647 h 21585"/>
              <a:gd name="T32" fmla="*/ 2147483647 w 21100"/>
              <a:gd name="T33" fmla="*/ 2147483647 h 21585"/>
              <a:gd name="T34" fmla="*/ 2147483647 w 21100"/>
              <a:gd name="T35" fmla="*/ 2147483647 h 21585"/>
              <a:gd name="T36" fmla="*/ 2147483647 w 21100"/>
              <a:gd name="T37" fmla="*/ 2147483647 h 21585"/>
              <a:gd name="T38" fmla="*/ 2147483647 w 21100"/>
              <a:gd name="T39" fmla="*/ 2147483647 h 21585"/>
              <a:gd name="T40" fmla="*/ 2147483647 w 21100"/>
              <a:gd name="T41" fmla="*/ 2147483647 h 21585"/>
              <a:gd name="T42" fmla="*/ 2147483647 w 21100"/>
              <a:gd name="T43" fmla="*/ 2147483647 h 21585"/>
              <a:gd name="T44" fmla="*/ 2147483647 w 21100"/>
              <a:gd name="T45" fmla="*/ 2147483647 h 21585"/>
              <a:gd name="T46" fmla="*/ 2147483647 w 21100"/>
              <a:gd name="T47" fmla="*/ 2147483647 h 21585"/>
              <a:gd name="T48" fmla="*/ 2147483647 w 21100"/>
              <a:gd name="T49" fmla="*/ 2147483647 h 21585"/>
              <a:gd name="T50" fmla="*/ 2147483647 w 21100"/>
              <a:gd name="T51" fmla="*/ 2147483647 h 21585"/>
              <a:gd name="T52" fmla="*/ 2147483647 w 21100"/>
              <a:gd name="T53" fmla="*/ 2147483647 h 21585"/>
              <a:gd name="T54" fmla="*/ 2147483647 w 21100"/>
              <a:gd name="T55" fmla="*/ 2147483647 h 21585"/>
              <a:gd name="T56" fmla="*/ 2147483647 w 21100"/>
              <a:gd name="T57" fmla="*/ 2147483647 h 215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100" h="21585">
                <a:moveTo>
                  <a:pt x="15779" y="14939"/>
                </a:moveTo>
                <a:cubicBezTo>
                  <a:pt x="17449" y="12449"/>
                  <a:pt x="17163" y="10816"/>
                  <a:pt x="17518" y="9433"/>
                </a:cubicBezTo>
                <a:cubicBezTo>
                  <a:pt x="17872" y="8049"/>
                  <a:pt x="18914" y="6820"/>
                  <a:pt x="19457" y="6253"/>
                </a:cubicBezTo>
                <a:cubicBezTo>
                  <a:pt x="20109" y="5571"/>
                  <a:pt x="21310" y="4087"/>
                  <a:pt x="21069" y="3665"/>
                </a:cubicBezTo>
                <a:cubicBezTo>
                  <a:pt x="20586" y="2820"/>
                  <a:pt x="19082" y="4762"/>
                  <a:pt x="18047" y="5800"/>
                </a:cubicBezTo>
                <a:cubicBezTo>
                  <a:pt x="17013" y="6839"/>
                  <a:pt x="16013" y="7392"/>
                  <a:pt x="15676" y="7336"/>
                </a:cubicBezTo>
                <a:cubicBezTo>
                  <a:pt x="15339" y="7279"/>
                  <a:pt x="16042" y="5788"/>
                  <a:pt x="16586" y="4429"/>
                </a:cubicBezTo>
                <a:cubicBezTo>
                  <a:pt x="17486" y="2184"/>
                  <a:pt x="17991" y="1201"/>
                  <a:pt x="17018" y="1037"/>
                </a:cubicBezTo>
                <a:cubicBezTo>
                  <a:pt x="15815" y="835"/>
                  <a:pt x="15305" y="3299"/>
                  <a:pt x="14636" y="4620"/>
                </a:cubicBezTo>
                <a:cubicBezTo>
                  <a:pt x="14016" y="5844"/>
                  <a:pt x="13613" y="6486"/>
                  <a:pt x="12961" y="6446"/>
                </a:cubicBezTo>
                <a:cubicBezTo>
                  <a:pt x="12691" y="6429"/>
                  <a:pt x="12517" y="5483"/>
                  <a:pt x="12465" y="3504"/>
                </a:cubicBezTo>
                <a:cubicBezTo>
                  <a:pt x="12388" y="605"/>
                  <a:pt x="12306" y="-15"/>
                  <a:pt x="11710" y="0"/>
                </a:cubicBezTo>
                <a:cubicBezTo>
                  <a:pt x="10303" y="36"/>
                  <a:pt x="10565" y="1771"/>
                  <a:pt x="10493" y="3260"/>
                </a:cubicBezTo>
                <a:cubicBezTo>
                  <a:pt x="10421" y="4748"/>
                  <a:pt x="10648" y="6288"/>
                  <a:pt x="10472" y="6345"/>
                </a:cubicBezTo>
                <a:cubicBezTo>
                  <a:pt x="9700" y="6597"/>
                  <a:pt x="9172" y="4712"/>
                  <a:pt x="8418" y="3344"/>
                </a:cubicBezTo>
                <a:cubicBezTo>
                  <a:pt x="7665" y="1976"/>
                  <a:pt x="7130" y="38"/>
                  <a:pt x="5980" y="942"/>
                </a:cubicBezTo>
                <a:cubicBezTo>
                  <a:pt x="5158" y="1588"/>
                  <a:pt x="6308" y="4172"/>
                  <a:pt x="7188" y="5764"/>
                </a:cubicBezTo>
                <a:cubicBezTo>
                  <a:pt x="8069" y="7355"/>
                  <a:pt x="8456" y="8633"/>
                  <a:pt x="7542" y="9287"/>
                </a:cubicBezTo>
                <a:cubicBezTo>
                  <a:pt x="6289" y="10185"/>
                  <a:pt x="5462" y="9515"/>
                  <a:pt x="3982" y="8833"/>
                </a:cubicBezTo>
                <a:cubicBezTo>
                  <a:pt x="2502" y="8151"/>
                  <a:pt x="1095" y="8116"/>
                  <a:pt x="402" y="8693"/>
                </a:cubicBezTo>
                <a:cubicBezTo>
                  <a:pt x="-290" y="9269"/>
                  <a:pt x="42" y="9844"/>
                  <a:pt x="430" y="9736"/>
                </a:cubicBezTo>
                <a:cubicBezTo>
                  <a:pt x="818" y="9628"/>
                  <a:pt x="1371" y="9751"/>
                  <a:pt x="2569" y="10327"/>
                </a:cubicBezTo>
                <a:cubicBezTo>
                  <a:pt x="3767" y="10904"/>
                  <a:pt x="4379" y="11844"/>
                  <a:pt x="6187" y="12610"/>
                </a:cubicBezTo>
                <a:cubicBezTo>
                  <a:pt x="7995" y="13376"/>
                  <a:pt x="8519" y="13839"/>
                  <a:pt x="9019" y="14760"/>
                </a:cubicBezTo>
                <a:cubicBezTo>
                  <a:pt x="9518" y="15682"/>
                  <a:pt x="9456" y="18549"/>
                  <a:pt x="9456" y="18549"/>
                </a:cubicBezTo>
                <a:cubicBezTo>
                  <a:pt x="9469" y="19552"/>
                  <a:pt x="9461" y="20567"/>
                  <a:pt x="9436" y="21585"/>
                </a:cubicBezTo>
                <a:lnTo>
                  <a:pt x="15294" y="21585"/>
                </a:lnTo>
                <a:cubicBezTo>
                  <a:pt x="15522" y="17543"/>
                  <a:pt x="15779" y="14939"/>
                  <a:pt x="15779" y="14939"/>
                </a:cubicBezTo>
                <a:close/>
                <a:moveTo>
                  <a:pt x="15779" y="14939"/>
                </a:moveTo>
              </a:path>
            </a:pathLst>
          </a:custGeom>
          <a:solidFill>
            <a:schemeClr val="accent6"/>
          </a:solidFill>
          <a:ln>
            <a:noFill/>
          </a:ln>
        </p:spPr>
        <p:txBody>
          <a:bodyPr lIns="0" tIns="0" rIns="0" bIns="0"/>
          <a:lstStyle/>
          <a:p>
            <a:endParaRPr lang="en-US"/>
          </a:p>
        </p:txBody>
      </p:sp>
      <p:grpSp>
        <p:nvGrpSpPr>
          <p:cNvPr id="36" name="Group 1667"/>
          <p:cNvGrpSpPr/>
          <p:nvPr/>
        </p:nvGrpSpPr>
        <p:grpSpPr>
          <a:xfrm>
            <a:off x="2491544" y="2805161"/>
            <a:ext cx="2694208" cy="1973010"/>
            <a:chOff x="-57" y="-57"/>
            <a:chExt cx="5937648" cy="4340623"/>
          </a:xfrm>
          <a:solidFill>
            <a:schemeClr val="accent1"/>
          </a:solidFill>
        </p:grpSpPr>
        <p:sp>
          <p:nvSpPr>
            <p:cNvPr id="37" name="Shape 1665"/>
            <p:cNvSpPr/>
            <p:nvPr/>
          </p:nvSpPr>
          <p:spPr>
            <a:xfrm rot="10800000">
              <a:off x="-57" y="-57"/>
              <a:ext cx="5937648" cy="43406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307" y="8781"/>
                  </a:lnTo>
                  <a:cubicBezTo>
                    <a:pt x="8007" y="9838"/>
                    <a:pt x="7835" y="10983"/>
                    <a:pt x="7835" y="12185"/>
                  </a:cubicBezTo>
                  <a:cubicBezTo>
                    <a:pt x="7835" y="17385"/>
                    <a:pt x="10917" y="21600"/>
                    <a:pt x="14718" y="21600"/>
                  </a:cubicBezTo>
                  <a:cubicBezTo>
                    <a:pt x="18519" y="21600"/>
                    <a:pt x="21600" y="17385"/>
                    <a:pt x="21600" y="12185"/>
                  </a:cubicBezTo>
                  <a:cubicBezTo>
                    <a:pt x="21600" y="6986"/>
                    <a:pt x="18519" y="2771"/>
                    <a:pt x="14718" y="2771"/>
                  </a:cubicBezTo>
                  <a:cubicBezTo>
                    <a:pt x="12644" y="2771"/>
                    <a:pt x="10789" y="4032"/>
                    <a:pt x="9527" y="6018"/>
                  </a:cubicBezTo>
                  <a:lnTo>
                    <a:pt x="0" y="0"/>
                  </a:lnTo>
                  <a:close/>
                </a:path>
              </a:pathLst>
            </a:custGeom>
            <a:grpFill/>
            <a:ln w="12700" cap="flat">
              <a:noFill/>
              <a:miter lim="400000"/>
            </a:ln>
            <a:effectLst/>
          </p:spPr>
          <p:txBody>
            <a:bodyPr wrap="square" lIns="0" tIns="0" rIns="0" bIns="0" numCol="1" anchor="ctr">
              <a:noAutofit/>
            </a:bodyPr>
            <a:lstStyle/>
            <a:p>
              <a:pPr lvl="0"/>
              <a:endParaRPr/>
            </a:p>
          </p:txBody>
        </p:sp>
        <p:sp>
          <p:nvSpPr>
            <p:cNvPr id="44" name="Shape 1666"/>
            <p:cNvSpPr/>
            <p:nvPr/>
          </p:nvSpPr>
          <p:spPr>
            <a:xfrm>
              <a:off x="215775" y="631231"/>
              <a:ext cx="3179870" cy="166963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121919" tIns="121919" rIns="121919" bIns="121919" numCol="1" anchor="t">
              <a:spAutoFit/>
            </a:bodyPr>
            <a:lstStyle/>
            <a:p>
              <a:pPr algn="ctr">
                <a:spcBef>
                  <a:spcPts val="38"/>
                </a:spcBef>
                <a:defRPr sz="1800"/>
              </a:pPr>
              <a:r>
                <a:rPr sz="1200" b="1" dirty="0">
                  <a:solidFill>
                    <a:srgbClr val="FFFFFF"/>
                  </a:solidFill>
                  <a:latin typeface="Open Sans"/>
                  <a:ea typeface="Open Sans"/>
                  <a:cs typeface="Open Sans"/>
                  <a:sym typeface="Open Sans"/>
                </a:rPr>
                <a:t>01</a:t>
              </a:r>
            </a:p>
            <a:p>
              <a:pPr algn="ctr">
                <a:spcBef>
                  <a:spcPts val="38"/>
                </a:spcBef>
                <a:defRPr sz="1800"/>
              </a:pPr>
              <a:r>
                <a:rPr sz="700" dirty="0">
                  <a:solidFill>
                    <a:srgbClr val="FFFFFF"/>
                  </a:solidFill>
                  <a:latin typeface="Open Sans"/>
                  <a:ea typeface="Open Sans"/>
                  <a:cs typeface="Open Sans"/>
                  <a:sym typeface="Open Sans"/>
                </a:rPr>
                <a:t>Lorem Ipsum is simply dummy text of </a:t>
              </a:r>
              <a:r>
                <a:rPr sz="700" dirty="0" smtClean="0">
                  <a:solidFill>
                    <a:srgbClr val="FFFFFF"/>
                  </a:solidFill>
                  <a:latin typeface="Open Sans"/>
                  <a:ea typeface="Open Sans"/>
                  <a:cs typeface="Open Sans"/>
                  <a:sym typeface="Open Sans"/>
                </a:rPr>
                <a:t>the </a:t>
              </a:r>
              <a:r>
                <a:rPr sz="700" dirty="0">
                  <a:solidFill>
                    <a:srgbClr val="FFFFFF"/>
                  </a:solidFill>
                  <a:latin typeface="Open Sans"/>
                  <a:ea typeface="Open Sans"/>
                  <a:cs typeface="Open Sans"/>
                  <a:sym typeface="Open Sans"/>
                </a:rPr>
                <a:t>printing and typesetting industry.</a:t>
              </a:r>
            </a:p>
          </p:txBody>
        </p:sp>
      </p:grpSp>
      <p:grpSp>
        <p:nvGrpSpPr>
          <p:cNvPr id="45" name="Group 1670"/>
          <p:cNvGrpSpPr/>
          <p:nvPr/>
        </p:nvGrpSpPr>
        <p:grpSpPr>
          <a:xfrm>
            <a:off x="3286841" y="610186"/>
            <a:ext cx="2300008" cy="3261052"/>
            <a:chOff x="10" y="10"/>
            <a:chExt cx="5068888" cy="7174310"/>
          </a:xfrm>
          <a:solidFill>
            <a:schemeClr val="accent1"/>
          </a:solidFill>
        </p:grpSpPr>
        <p:sp>
          <p:nvSpPr>
            <p:cNvPr id="46" name="Shape 1668"/>
            <p:cNvSpPr/>
            <p:nvPr/>
          </p:nvSpPr>
          <p:spPr>
            <a:xfrm rot="10800000">
              <a:off x="10" y="10"/>
              <a:ext cx="5068888" cy="71743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992" y="8812"/>
                  </a:lnTo>
                  <a:cubicBezTo>
                    <a:pt x="2693" y="10132"/>
                    <a:pt x="1221" y="12144"/>
                    <a:pt x="1221" y="14401"/>
                  </a:cubicBezTo>
                  <a:cubicBezTo>
                    <a:pt x="1221" y="18377"/>
                    <a:pt x="5783" y="21600"/>
                    <a:pt x="11411" y="21600"/>
                  </a:cubicBezTo>
                  <a:cubicBezTo>
                    <a:pt x="17038" y="21600"/>
                    <a:pt x="21600" y="18377"/>
                    <a:pt x="21600" y="14401"/>
                  </a:cubicBezTo>
                  <a:cubicBezTo>
                    <a:pt x="21600" y="10425"/>
                    <a:pt x="17038" y="7202"/>
                    <a:pt x="11411" y="7202"/>
                  </a:cubicBezTo>
                  <a:cubicBezTo>
                    <a:pt x="10231" y="7202"/>
                    <a:pt x="9104" y="7350"/>
                    <a:pt x="8050" y="7610"/>
                  </a:cubicBezTo>
                  <a:lnTo>
                    <a:pt x="0" y="0"/>
                  </a:lnTo>
                  <a:close/>
                </a:path>
              </a:pathLst>
            </a:cu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a:spcBef>
                  <a:spcPts val="38"/>
                </a:spcBef>
                <a:defRPr sz="1800"/>
              </a:pPr>
              <a:endParaRPr>
                <a:solidFill>
                  <a:srgbClr val="404040"/>
                </a:solidFill>
                <a:latin typeface="Open Sans"/>
                <a:ea typeface="Open Sans"/>
                <a:cs typeface="Open Sans"/>
                <a:sym typeface="Open Sans"/>
              </a:endParaRPr>
            </a:p>
            <a:p>
              <a:pPr algn="ctr">
                <a:spcBef>
                  <a:spcPts val="38"/>
                </a:spcBef>
                <a:defRPr sz="1800"/>
              </a:pPr>
              <a:endParaRPr>
                <a:solidFill>
                  <a:srgbClr val="404040"/>
                </a:solidFill>
                <a:latin typeface="Open Sans"/>
                <a:ea typeface="Open Sans"/>
                <a:cs typeface="Open Sans"/>
                <a:sym typeface="Open Sans"/>
              </a:endParaRPr>
            </a:p>
          </p:txBody>
        </p:sp>
        <p:sp>
          <p:nvSpPr>
            <p:cNvPr id="47" name="Shape 1669"/>
            <p:cNvSpPr/>
            <p:nvPr/>
          </p:nvSpPr>
          <p:spPr>
            <a:xfrm>
              <a:off x="695195" y="1653481"/>
              <a:ext cx="3179870" cy="1127948"/>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38"/>
                </a:spcBef>
                <a:defRPr sz="1800"/>
              </a:pPr>
              <a:r>
                <a:rPr sz="1200" b="1" dirty="0">
                  <a:solidFill>
                    <a:srgbClr val="FFFFFF"/>
                  </a:solidFill>
                  <a:latin typeface="Open Sans"/>
                  <a:ea typeface="Open Sans"/>
                  <a:cs typeface="Open Sans"/>
                  <a:sym typeface="Open Sans"/>
                </a:rPr>
                <a:t>02</a:t>
              </a:r>
            </a:p>
            <a:p>
              <a:pPr algn="ctr">
                <a:spcBef>
                  <a:spcPts val="38"/>
                </a:spcBef>
                <a:defRPr sz="1800"/>
              </a:pPr>
              <a:r>
                <a:rPr sz="700" dirty="0">
                  <a:solidFill>
                    <a:srgbClr val="FFFFFF"/>
                  </a:solidFill>
                  <a:latin typeface="Open Sans"/>
                  <a:ea typeface="Open Sans"/>
                  <a:cs typeface="Open Sans"/>
                  <a:sym typeface="Open Sans"/>
                </a:rPr>
                <a:t>Lorem Ipsum is simply dummy text of </a:t>
              </a:r>
              <a:r>
                <a:rPr sz="700" dirty="0" smtClean="0">
                  <a:solidFill>
                    <a:srgbClr val="FFFFFF"/>
                  </a:solidFill>
                  <a:latin typeface="Open Sans"/>
                  <a:ea typeface="Open Sans"/>
                  <a:cs typeface="Open Sans"/>
                  <a:sym typeface="Open Sans"/>
                </a:rPr>
                <a:t>the </a:t>
              </a:r>
              <a:r>
                <a:rPr sz="700" dirty="0">
                  <a:solidFill>
                    <a:srgbClr val="FFFFFF"/>
                  </a:solidFill>
                  <a:latin typeface="Open Sans"/>
                  <a:ea typeface="Open Sans"/>
                  <a:cs typeface="Open Sans"/>
                  <a:sym typeface="Open Sans"/>
                </a:rPr>
                <a:t>printing and typesetting industry.</a:t>
              </a:r>
            </a:p>
          </p:txBody>
        </p:sp>
      </p:grpSp>
      <p:grpSp>
        <p:nvGrpSpPr>
          <p:cNvPr id="48" name="Group 1673"/>
          <p:cNvGrpSpPr/>
          <p:nvPr/>
        </p:nvGrpSpPr>
        <p:grpSpPr>
          <a:xfrm>
            <a:off x="5586849" y="520391"/>
            <a:ext cx="2169990" cy="3484202"/>
            <a:chOff x="10" y="10"/>
            <a:chExt cx="4782344" cy="7665244"/>
          </a:xfrm>
          <a:solidFill>
            <a:schemeClr val="accent1"/>
          </a:solidFill>
        </p:grpSpPr>
        <p:sp>
          <p:nvSpPr>
            <p:cNvPr id="49" name="Shape 1671"/>
            <p:cNvSpPr/>
            <p:nvPr/>
          </p:nvSpPr>
          <p:spPr>
            <a:xfrm rot="10800000">
              <a:off x="10" y="10"/>
              <a:ext cx="4782344" cy="7665244"/>
            </a:xfrm>
            <a:custGeom>
              <a:avLst/>
              <a:gdLst/>
              <a:ahLst/>
              <a:cxnLst>
                <a:cxn ang="0">
                  <a:pos x="wd2" y="hd2"/>
                </a:cxn>
                <a:cxn ang="5400000">
                  <a:pos x="wd2" y="hd2"/>
                </a:cxn>
                <a:cxn ang="10800000">
                  <a:pos x="wd2" y="hd2"/>
                </a:cxn>
                <a:cxn ang="16200000">
                  <a:pos x="wd2" y="hd2"/>
                </a:cxn>
              </a:cxnLst>
              <a:rect l="0" t="0" r="r" b="b"/>
              <a:pathLst>
                <a:path w="21600" h="21600" extrusionOk="0">
                  <a:moveTo>
                    <a:pt x="16461" y="0"/>
                  </a:moveTo>
                  <a:lnTo>
                    <a:pt x="11427" y="8144"/>
                  </a:lnTo>
                  <a:cubicBezTo>
                    <a:pt x="11219" y="8136"/>
                    <a:pt x="11012" y="8124"/>
                    <a:pt x="10800" y="8124"/>
                  </a:cubicBezTo>
                  <a:cubicBezTo>
                    <a:pt x="4835" y="8124"/>
                    <a:pt x="0" y="11141"/>
                    <a:pt x="0" y="14862"/>
                  </a:cubicBezTo>
                  <a:cubicBezTo>
                    <a:pt x="0" y="18583"/>
                    <a:pt x="4835" y="21600"/>
                    <a:pt x="10800" y="21600"/>
                  </a:cubicBezTo>
                  <a:cubicBezTo>
                    <a:pt x="16765" y="21600"/>
                    <a:pt x="21600" y="18583"/>
                    <a:pt x="21600" y="14862"/>
                  </a:cubicBezTo>
                  <a:cubicBezTo>
                    <a:pt x="21600" y="12080"/>
                    <a:pt x="18896" y="9692"/>
                    <a:pt x="15039" y="8664"/>
                  </a:cubicBezTo>
                  <a:lnTo>
                    <a:pt x="16461" y="0"/>
                  </a:lnTo>
                  <a:close/>
                </a:path>
              </a:pathLst>
            </a:custGeom>
            <a:grpFill/>
            <a:ln w="12700" cap="flat">
              <a:noFill/>
              <a:miter lim="400000"/>
            </a:ln>
            <a:effectLst/>
          </p:spPr>
          <p:txBody>
            <a:bodyPr wrap="square" lIns="0" tIns="0" rIns="0" bIns="0" numCol="1" anchor="ctr">
              <a:noAutofit/>
            </a:bodyPr>
            <a:lstStyle/>
            <a:p>
              <a:pPr lvl="0"/>
              <a:endParaRPr/>
            </a:p>
          </p:txBody>
        </p:sp>
        <p:sp>
          <p:nvSpPr>
            <p:cNvPr id="50" name="Shape 1672"/>
            <p:cNvSpPr/>
            <p:nvPr/>
          </p:nvSpPr>
          <p:spPr>
            <a:xfrm>
              <a:off x="801248" y="1657710"/>
              <a:ext cx="3179870" cy="1127949"/>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38"/>
                </a:spcBef>
                <a:defRPr sz="1800"/>
              </a:pPr>
              <a:r>
                <a:rPr sz="1200" b="1" dirty="0">
                  <a:solidFill>
                    <a:srgbClr val="FFFFFF"/>
                  </a:solidFill>
                  <a:latin typeface="Open Sans"/>
                  <a:ea typeface="Open Sans"/>
                  <a:cs typeface="Open Sans"/>
                  <a:sym typeface="Open Sans"/>
                </a:rPr>
                <a:t>03</a:t>
              </a:r>
            </a:p>
            <a:p>
              <a:pPr algn="ctr">
                <a:spcBef>
                  <a:spcPts val="38"/>
                </a:spcBef>
                <a:defRPr sz="1800"/>
              </a:pPr>
              <a:r>
                <a:rPr sz="700" dirty="0">
                  <a:solidFill>
                    <a:srgbClr val="FFFFFF"/>
                  </a:solidFill>
                  <a:latin typeface="Open Sans"/>
                  <a:ea typeface="Open Sans"/>
                  <a:cs typeface="Open Sans"/>
                  <a:sym typeface="Open Sans"/>
                </a:rPr>
                <a:t>Lorem Ipsum is simply dummy text of </a:t>
              </a:r>
              <a:r>
                <a:rPr lang="en-US" sz="700" dirty="0" smtClean="0">
                  <a:solidFill>
                    <a:srgbClr val="FFFFFF"/>
                  </a:solidFill>
                  <a:latin typeface="Open Sans"/>
                  <a:ea typeface="Open Sans"/>
                  <a:cs typeface="Open Sans"/>
                  <a:sym typeface="Open Sans"/>
                </a:rPr>
                <a:t> </a:t>
              </a:r>
              <a:r>
                <a:rPr sz="700" dirty="0" smtClean="0">
                  <a:solidFill>
                    <a:srgbClr val="FFFFFF"/>
                  </a:solidFill>
                  <a:latin typeface="Open Sans"/>
                  <a:ea typeface="Open Sans"/>
                  <a:cs typeface="Open Sans"/>
                  <a:sym typeface="Open Sans"/>
                </a:rPr>
                <a:t>the </a:t>
              </a:r>
              <a:r>
                <a:rPr sz="700" dirty="0">
                  <a:solidFill>
                    <a:srgbClr val="FFFFFF"/>
                  </a:solidFill>
                  <a:latin typeface="Open Sans"/>
                  <a:ea typeface="Open Sans"/>
                  <a:cs typeface="Open Sans"/>
                  <a:sym typeface="Open Sans"/>
                </a:rPr>
                <a:t>printing and typesetting industry.</a:t>
              </a:r>
            </a:p>
          </p:txBody>
        </p:sp>
      </p:grpSp>
      <p:grpSp>
        <p:nvGrpSpPr>
          <p:cNvPr id="51" name="Group 1676"/>
          <p:cNvGrpSpPr/>
          <p:nvPr/>
        </p:nvGrpSpPr>
        <p:grpSpPr>
          <a:xfrm>
            <a:off x="6472023" y="2699372"/>
            <a:ext cx="2178095" cy="1719914"/>
            <a:chOff x="-1016454" y="-57"/>
            <a:chExt cx="4800205" cy="3783808"/>
          </a:xfrm>
          <a:solidFill>
            <a:schemeClr val="accent1"/>
          </a:solidFill>
        </p:grpSpPr>
        <p:sp>
          <p:nvSpPr>
            <p:cNvPr id="52" name="Shape 1674"/>
            <p:cNvSpPr/>
            <p:nvPr/>
          </p:nvSpPr>
          <p:spPr>
            <a:xfrm rot="10800000">
              <a:off x="-1016454" y="-57"/>
              <a:ext cx="4800205" cy="3783808"/>
            </a:xfrm>
            <a:custGeom>
              <a:avLst/>
              <a:gdLst/>
              <a:ahLst/>
              <a:cxnLst>
                <a:cxn ang="0">
                  <a:pos x="wd2" y="hd2"/>
                </a:cxn>
                <a:cxn ang="5400000">
                  <a:pos x="wd2" y="hd2"/>
                </a:cxn>
                <a:cxn ang="10800000">
                  <a:pos x="wd2" y="hd2"/>
                </a:cxn>
                <a:cxn ang="16200000">
                  <a:pos x="wd2" y="hd2"/>
                </a:cxn>
              </a:cxnLst>
              <a:rect l="0" t="0" r="r" b="b"/>
              <a:pathLst>
                <a:path w="21600" h="21600" extrusionOk="0">
                  <a:moveTo>
                    <a:pt x="8513" y="0"/>
                  </a:moveTo>
                  <a:cubicBezTo>
                    <a:pt x="3812" y="0"/>
                    <a:pt x="0" y="4835"/>
                    <a:pt x="0" y="10800"/>
                  </a:cubicBezTo>
                  <a:cubicBezTo>
                    <a:pt x="0" y="16765"/>
                    <a:pt x="3812" y="21600"/>
                    <a:pt x="8513" y="21600"/>
                  </a:cubicBezTo>
                  <a:cubicBezTo>
                    <a:pt x="13215" y="21600"/>
                    <a:pt x="17026" y="16765"/>
                    <a:pt x="17026" y="10800"/>
                  </a:cubicBezTo>
                  <a:cubicBezTo>
                    <a:pt x="17026" y="9431"/>
                    <a:pt x="16818" y="8125"/>
                    <a:pt x="16451" y="6919"/>
                  </a:cubicBezTo>
                  <a:lnTo>
                    <a:pt x="21600" y="782"/>
                  </a:lnTo>
                  <a:lnTo>
                    <a:pt x="14930" y="3718"/>
                  </a:lnTo>
                  <a:cubicBezTo>
                    <a:pt x="13369" y="1444"/>
                    <a:pt x="11076" y="0"/>
                    <a:pt x="8513" y="0"/>
                  </a:cubicBezTo>
                  <a:close/>
                </a:path>
              </a:pathLst>
            </a:custGeom>
            <a:grpFill/>
            <a:ln w="12700" cap="flat">
              <a:noFill/>
              <a:miter lim="400000"/>
            </a:ln>
            <a:effectLst/>
          </p:spPr>
          <p:txBody>
            <a:bodyPr wrap="square" lIns="0" tIns="0" rIns="0" bIns="0" numCol="1" anchor="ctr">
              <a:noAutofit/>
            </a:bodyPr>
            <a:lstStyle/>
            <a:p>
              <a:pPr lvl="0"/>
              <a:endParaRPr/>
            </a:p>
          </p:txBody>
        </p:sp>
        <p:sp>
          <p:nvSpPr>
            <p:cNvPr id="53" name="Shape 1675"/>
            <p:cNvSpPr/>
            <p:nvPr/>
          </p:nvSpPr>
          <p:spPr>
            <a:xfrm>
              <a:off x="360797" y="1111021"/>
              <a:ext cx="3179867" cy="1127948"/>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algn="ctr">
                <a:spcBef>
                  <a:spcPts val="38"/>
                </a:spcBef>
                <a:defRPr sz="1800"/>
              </a:pPr>
              <a:r>
                <a:rPr sz="1200" b="1" dirty="0">
                  <a:solidFill>
                    <a:srgbClr val="FFFFFF"/>
                  </a:solidFill>
                  <a:latin typeface="Open Sans"/>
                  <a:ea typeface="Open Sans"/>
                  <a:cs typeface="Open Sans"/>
                  <a:sym typeface="Open Sans"/>
                </a:rPr>
                <a:t>04</a:t>
              </a:r>
            </a:p>
            <a:p>
              <a:pPr algn="ctr">
                <a:spcBef>
                  <a:spcPts val="38"/>
                </a:spcBef>
                <a:defRPr sz="1800"/>
              </a:pPr>
              <a:r>
                <a:rPr sz="700" dirty="0">
                  <a:solidFill>
                    <a:srgbClr val="FFFFFF"/>
                  </a:solidFill>
                  <a:latin typeface="Open Sans"/>
                  <a:ea typeface="Open Sans"/>
                  <a:cs typeface="Open Sans"/>
                  <a:sym typeface="Open Sans"/>
                </a:rPr>
                <a:t>Lorem Ipsum is simply dummy text of </a:t>
              </a:r>
              <a:r>
                <a:rPr sz="700" dirty="0" smtClean="0">
                  <a:solidFill>
                    <a:srgbClr val="FFFFFF"/>
                  </a:solidFill>
                  <a:latin typeface="Open Sans"/>
                  <a:ea typeface="Open Sans"/>
                  <a:cs typeface="Open Sans"/>
                  <a:sym typeface="Open Sans"/>
                </a:rPr>
                <a:t>the </a:t>
              </a:r>
              <a:r>
                <a:rPr sz="700" dirty="0">
                  <a:solidFill>
                    <a:srgbClr val="FFFFFF"/>
                  </a:solidFill>
                  <a:latin typeface="Open Sans"/>
                  <a:ea typeface="Open Sans"/>
                  <a:cs typeface="Open Sans"/>
                  <a:sym typeface="Open Sans"/>
                </a:rPr>
                <a:t>printing and typesetting industry.</a:t>
              </a:r>
            </a:p>
          </p:txBody>
        </p:sp>
      </p:grpSp>
    </p:spTree>
    <p:extLst>
      <p:ext uri="{BB962C8B-B14F-4D97-AF65-F5344CB8AC3E}">
        <p14:creationId xmlns:p14="http://schemas.microsoft.com/office/powerpoint/2010/main" val="29669068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advAuto="0"/>
      <p:bldP spid="45" grpId="0" animBg="1" advAuto="0"/>
      <p:bldP spid="48" grpId="0" animBg="1" advAuto="0"/>
      <p:bldP spid="51"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endParaRPr lang="en-US" dirty="0"/>
          </a:p>
          <a:p>
            <a:endParaRPr lang="en-US" dirty="0"/>
          </a:p>
        </p:txBody>
      </p:sp>
      <p:sp>
        <p:nvSpPr>
          <p:cNvPr id="3" name="Title 2"/>
          <p:cNvSpPr>
            <a:spLocks noGrp="1"/>
          </p:cNvSpPr>
          <p:nvPr>
            <p:ph type="ctrTitle"/>
          </p:nvPr>
        </p:nvSpPr>
        <p:spPr/>
        <p:txBody>
          <a:bodyPr/>
          <a:lstStyle/>
          <a:p>
            <a:r>
              <a:rPr lang="en-US" b="1" dirty="0" smtClean="0">
                <a:solidFill>
                  <a:schemeClr val="bg1"/>
                </a:solidFill>
              </a:rPr>
              <a:t>ARROW </a:t>
            </a:r>
            <a:r>
              <a:rPr lang="en-US" dirty="0" smtClean="0">
                <a:solidFill>
                  <a:schemeClr val="bg1"/>
                </a:solidFill>
              </a:rPr>
              <a:t>DIAGRAM</a:t>
            </a:r>
            <a:endParaRPr lang="en-US" dirty="0">
              <a:solidFill>
                <a:schemeClr val="bg1"/>
              </a:solidFill>
            </a:endParaRPr>
          </a:p>
        </p:txBody>
      </p:sp>
      <p:grpSp>
        <p:nvGrpSpPr>
          <p:cNvPr id="7" name="Group 6"/>
          <p:cNvGrpSpPr/>
          <p:nvPr/>
        </p:nvGrpSpPr>
        <p:grpSpPr>
          <a:xfrm>
            <a:off x="2670846" y="2189219"/>
            <a:ext cx="6108700" cy="3211735"/>
            <a:chOff x="2491542" y="1254512"/>
            <a:chExt cx="6108700" cy="2914650"/>
          </a:xfrm>
        </p:grpSpPr>
        <p:grpSp>
          <p:nvGrpSpPr>
            <p:cNvPr id="5" name="Group 4"/>
            <p:cNvGrpSpPr/>
            <p:nvPr/>
          </p:nvGrpSpPr>
          <p:grpSpPr>
            <a:xfrm>
              <a:off x="2491542" y="1254512"/>
              <a:ext cx="6108700" cy="2914650"/>
              <a:chOff x="2491542" y="1254512"/>
              <a:chExt cx="6108700" cy="2914650"/>
            </a:xfrm>
          </p:grpSpPr>
          <p:grpSp>
            <p:nvGrpSpPr>
              <p:cNvPr id="9" name="Group 8"/>
              <p:cNvGrpSpPr/>
              <p:nvPr/>
            </p:nvGrpSpPr>
            <p:grpSpPr>
              <a:xfrm>
                <a:off x="2491542" y="1314463"/>
                <a:ext cx="4551363" cy="2854699"/>
                <a:chOff x="1343540" y="1020644"/>
                <a:chExt cx="4551363" cy="2854699"/>
              </a:xfrm>
            </p:grpSpPr>
            <p:sp>
              <p:nvSpPr>
                <p:cNvPr id="20" name="Right Arrow 19"/>
                <p:cNvSpPr/>
                <p:nvPr/>
              </p:nvSpPr>
              <p:spPr bwMode="auto">
                <a:xfrm flipH="1">
                  <a:off x="1343540" y="3208593"/>
                  <a:ext cx="3032125" cy="666750"/>
                </a:xfrm>
                <a:prstGeom prst="rightArrow">
                  <a:avLst>
                    <a:gd name="adj1" fmla="val 74639"/>
                    <a:gd name="adj2" fmla="val 49355"/>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fontAlgn="auto">
                    <a:spcBef>
                      <a:spcPts val="0"/>
                    </a:spcBef>
                    <a:spcAft>
                      <a:spcPts val="0"/>
                    </a:spcAft>
                    <a:defRPr/>
                  </a:pPr>
                  <a:r>
                    <a:rPr lang="en-US" sz="1000" dirty="0" smtClean="0">
                      <a:solidFill>
                        <a:srgbClr val="FFFFFF"/>
                      </a:solidFill>
                      <a:latin typeface="Open Sans"/>
                      <a:cs typeface="Open Sans"/>
                    </a:rPr>
                    <a:t>               DAUD</a:t>
                  </a:r>
                  <a:endParaRPr lang="en-US" sz="1000" dirty="0">
                    <a:solidFill>
                      <a:srgbClr val="FFFFFF"/>
                    </a:solidFill>
                    <a:latin typeface="Open Sans"/>
                    <a:cs typeface="Open Sans"/>
                  </a:endParaRPr>
                </a:p>
              </p:txBody>
            </p:sp>
            <p:sp>
              <p:nvSpPr>
                <p:cNvPr id="27" name="Block Arc 26"/>
                <p:cNvSpPr/>
                <p:nvPr/>
              </p:nvSpPr>
              <p:spPr bwMode="auto">
                <a:xfrm flipH="1" flipV="1">
                  <a:off x="2856428" y="1020644"/>
                  <a:ext cx="3038475" cy="2762250"/>
                </a:xfrm>
                <a:prstGeom prst="blockArc">
                  <a:avLst>
                    <a:gd name="adj1" fmla="val 8856437"/>
                    <a:gd name="adj2" fmla="val 16243234"/>
                    <a:gd name="adj3" fmla="val 1804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grpSp>
          <p:sp>
            <p:nvSpPr>
              <p:cNvPr id="28" name="Block Arc 27"/>
              <p:cNvSpPr/>
              <p:nvPr/>
            </p:nvSpPr>
            <p:spPr bwMode="auto">
              <a:xfrm flipH="1" flipV="1">
                <a:off x="4548942" y="1810137"/>
                <a:ext cx="1955800" cy="1778000"/>
              </a:xfrm>
              <a:prstGeom prst="blockArc">
                <a:avLst>
                  <a:gd name="adj1" fmla="val 5920679"/>
                  <a:gd name="adj2" fmla="val 16261914"/>
                  <a:gd name="adj3" fmla="val 27686"/>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grpSp>
            <p:nvGrpSpPr>
              <p:cNvPr id="2" name="Group 1"/>
              <p:cNvGrpSpPr/>
              <p:nvPr/>
            </p:nvGrpSpPr>
            <p:grpSpPr>
              <a:xfrm>
                <a:off x="4600863" y="1749812"/>
                <a:ext cx="3999379" cy="1863866"/>
                <a:chOff x="3452861" y="1455993"/>
                <a:chExt cx="3999379" cy="1863866"/>
              </a:xfrm>
            </p:grpSpPr>
            <p:sp>
              <p:nvSpPr>
                <p:cNvPr id="23" name="Block Arc 22"/>
                <p:cNvSpPr/>
                <p:nvPr/>
              </p:nvSpPr>
              <p:spPr bwMode="auto">
                <a:xfrm>
                  <a:off x="3452861" y="1541859"/>
                  <a:ext cx="1955800" cy="1778000"/>
                </a:xfrm>
                <a:prstGeom prst="blockArc">
                  <a:avLst>
                    <a:gd name="adj1" fmla="val 6302460"/>
                    <a:gd name="adj2" fmla="val 16261914"/>
                    <a:gd name="adj3" fmla="val 27686"/>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4" name="Right Arrow 23"/>
                <p:cNvSpPr/>
                <p:nvPr/>
              </p:nvSpPr>
              <p:spPr bwMode="auto">
                <a:xfrm>
                  <a:off x="4420115" y="1455993"/>
                  <a:ext cx="3032125" cy="666750"/>
                </a:xfrm>
                <a:prstGeom prst="rightArrow">
                  <a:avLst>
                    <a:gd name="adj1" fmla="val 74639"/>
                    <a:gd name="adj2" fmla="val 49355"/>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lvl="3" algn="ctr">
                    <a:defRPr/>
                  </a:pPr>
                  <a:r>
                    <a:rPr lang="en-US" sz="1000" dirty="0" smtClean="0">
                      <a:solidFill>
                        <a:srgbClr val="FFFFFF"/>
                      </a:solidFill>
                      <a:latin typeface="Open Sans"/>
                      <a:cs typeface="Open Sans"/>
                    </a:rPr>
                    <a:t>BERRY</a:t>
                  </a:r>
                  <a:endParaRPr lang="en-US" sz="1000" dirty="0">
                    <a:solidFill>
                      <a:srgbClr val="FFFFFF"/>
                    </a:solidFill>
                    <a:latin typeface="Open Sans"/>
                    <a:cs typeface="Open Sans"/>
                  </a:endParaRPr>
                </a:p>
              </p:txBody>
            </p:sp>
          </p:grpSp>
          <p:grpSp>
            <p:nvGrpSpPr>
              <p:cNvPr id="6" name="Group 5"/>
              <p:cNvGrpSpPr/>
              <p:nvPr/>
            </p:nvGrpSpPr>
            <p:grpSpPr>
              <a:xfrm>
                <a:off x="4055230" y="1254512"/>
                <a:ext cx="3751262" cy="2854840"/>
                <a:chOff x="2907228" y="960693"/>
                <a:chExt cx="3751262" cy="2854840"/>
              </a:xfrm>
            </p:grpSpPr>
            <p:sp>
              <p:nvSpPr>
                <p:cNvPr id="22" name="Block Arc 21"/>
                <p:cNvSpPr/>
                <p:nvPr/>
              </p:nvSpPr>
              <p:spPr bwMode="auto">
                <a:xfrm>
                  <a:off x="2907228" y="1053283"/>
                  <a:ext cx="3038475" cy="2762250"/>
                </a:xfrm>
                <a:prstGeom prst="blockArc">
                  <a:avLst>
                    <a:gd name="adj1" fmla="val 8856437"/>
                    <a:gd name="adj2" fmla="val 16243234"/>
                    <a:gd name="adj3" fmla="val 18044"/>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5" name="Right Arrow 24"/>
                <p:cNvSpPr/>
                <p:nvPr/>
              </p:nvSpPr>
              <p:spPr bwMode="auto">
                <a:xfrm>
                  <a:off x="4420115" y="960693"/>
                  <a:ext cx="2238375" cy="666750"/>
                </a:xfrm>
                <a:prstGeom prst="rightArrow">
                  <a:avLst>
                    <a:gd name="adj1" fmla="val 74639"/>
                    <a:gd name="adj2" fmla="val 49355"/>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lvl="1" algn="ctr">
                    <a:defRPr/>
                  </a:pPr>
                  <a:r>
                    <a:rPr lang="en-US" sz="1000" dirty="0" smtClean="0">
                      <a:solidFill>
                        <a:schemeClr val="bg1"/>
                      </a:solidFill>
                      <a:latin typeface="Open Sans"/>
                      <a:cs typeface="Open Sans"/>
                    </a:rPr>
                    <a:t>ANGEL</a:t>
                  </a:r>
                </a:p>
              </p:txBody>
            </p:sp>
          </p:grpSp>
          <p:sp>
            <p:nvSpPr>
              <p:cNvPr id="26" name="Right Arrow 25"/>
              <p:cNvSpPr/>
              <p:nvPr/>
            </p:nvSpPr>
            <p:spPr bwMode="auto">
              <a:xfrm flipH="1">
                <a:off x="3291642" y="3007112"/>
                <a:ext cx="2232025" cy="666750"/>
              </a:xfrm>
              <a:prstGeom prst="rightArrow">
                <a:avLst>
                  <a:gd name="adj1" fmla="val 74639"/>
                  <a:gd name="adj2" fmla="val 49355"/>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defRPr/>
                </a:pPr>
                <a:r>
                  <a:rPr lang="en-US" sz="1000" dirty="0" smtClean="0">
                    <a:solidFill>
                      <a:srgbClr val="FFFFFF"/>
                    </a:solidFill>
                    <a:latin typeface="Open Sans"/>
                    <a:cs typeface="Open Sans"/>
                  </a:rPr>
                  <a:t>              CHARLIE</a:t>
                </a:r>
                <a:endParaRPr lang="en-US" sz="1000" dirty="0">
                  <a:solidFill>
                    <a:srgbClr val="FFFFFF"/>
                  </a:solidFill>
                  <a:latin typeface="Open Sans"/>
                  <a:cs typeface="Open Sans"/>
                </a:endParaRPr>
              </a:p>
            </p:txBody>
          </p:sp>
          <p:sp>
            <p:nvSpPr>
              <p:cNvPr id="45" name="Text Placeholder 4"/>
              <p:cNvSpPr txBox="1">
                <a:spLocks/>
              </p:cNvSpPr>
              <p:nvPr/>
            </p:nvSpPr>
            <p:spPr>
              <a:xfrm>
                <a:off x="3611268" y="3163836"/>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sp>
          <p:nvSpPr>
            <p:cNvPr id="43" name="Text Placeholder 4"/>
            <p:cNvSpPr txBox="1">
              <a:spLocks/>
            </p:cNvSpPr>
            <p:nvPr/>
          </p:nvSpPr>
          <p:spPr>
            <a:xfrm>
              <a:off x="6996782" y="1418861"/>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sp>
          <p:nvSpPr>
            <p:cNvPr id="44" name="Text Placeholder 4"/>
            <p:cNvSpPr txBox="1">
              <a:spLocks/>
            </p:cNvSpPr>
            <p:nvPr/>
          </p:nvSpPr>
          <p:spPr>
            <a:xfrm>
              <a:off x="7806492" y="1917279"/>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sp>
          <p:nvSpPr>
            <p:cNvPr id="46" name="Text Placeholder 4"/>
            <p:cNvSpPr txBox="1">
              <a:spLocks/>
            </p:cNvSpPr>
            <p:nvPr/>
          </p:nvSpPr>
          <p:spPr>
            <a:xfrm>
              <a:off x="2811958" y="3654812"/>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sp>
        <p:nvSpPr>
          <p:cNvPr id="35" name="Text Placeholder 22"/>
          <p:cNvSpPr txBox="1">
            <a:spLocks/>
          </p:cNvSpPr>
          <p:nvPr/>
        </p:nvSpPr>
        <p:spPr>
          <a:xfrm>
            <a:off x="317969" y="4680493"/>
            <a:ext cx="2173575" cy="113709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rgbClr val="474747"/>
                </a:solidFill>
              </a:rPr>
              <a:t>LOREM IPSUM</a:t>
            </a:r>
          </a:p>
          <a:p>
            <a:pPr algn="r"/>
            <a:r>
              <a:rPr lang="en-US" dirty="0" err="1">
                <a:solidFill>
                  <a:srgbClr val="474747"/>
                </a:solidFill>
              </a:rPr>
              <a:t>Lorem</a:t>
            </a:r>
            <a:r>
              <a:rPr lang="en-US" dirty="0">
                <a:solidFill>
                  <a:srgbClr val="474747"/>
                </a:solidFill>
              </a:rPr>
              <a:t> </a:t>
            </a:r>
            <a:r>
              <a:rPr lang="en-US" dirty="0" err="1">
                <a:solidFill>
                  <a:srgbClr val="474747"/>
                </a:solidFill>
              </a:rPr>
              <a:t>Ipsum</a:t>
            </a:r>
            <a:r>
              <a:rPr lang="en-US" dirty="0">
                <a:solidFill>
                  <a:srgbClr val="474747"/>
                </a:solidFill>
              </a:rPr>
              <a:t> has been the industry's standard dummy text ever since the 1500s, when an unknown printer took a galley of type and scrambled it to make a type specimen book. </a:t>
            </a:r>
          </a:p>
          <a:p>
            <a:pPr algn="r"/>
            <a:endParaRPr lang="en-US" dirty="0">
              <a:solidFill>
                <a:srgbClr val="474747"/>
              </a:solidFill>
            </a:endParaRPr>
          </a:p>
          <a:p>
            <a:pPr algn="r">
              <a:lnSpc>
                <a:spcPct val="100000"/>
              </a:lnSpc>
            </a:pPr>
            <a:endParaRPr lang="en-US" dirty="0">
              <a:solidFill>
                <a:srgbClr val="474747"/>
              </a:solidFill>
            </a:endParaRPr>
          </a:p>
        </p:txBody>
      </p:sp>
    </p:spTree>
    <p:extLst>
      <p:ext uri="{BB962C8B-B14F-4D97-AF65-F5344CB8AC3E}">
        <p14:creationId xmlns:p14="http://schemas.microsoft.com/office/powerpoint/2010/main" val="4512191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RIBBON </a:t>
            </a:r>
            <a:r>
              <a:rPr lang="en-US" dirty="0" smtClean="0">
                <a:solidFill>
                  <a:schemeClr val="bg1"/>
                </a:solidFill>
              </a:rPr>
              <a:t>DIAGRAM</a:t>
            </a:r>
            <a:endParaRPr lang="en-US" dirty="0">
              <a:solidFill>
                <a:schemeClr val="bg1"/>
              </a:solidFill>
            </a:endParaRPr>
          </a:p>
        </p:txBody>
      </p:sp>
      <p:grpSp>
        <p:nvGrpSpPr>
          <p:cNvPr id="9" name="Group 8"/>
          <p:cNvGrpSpPr/>
          <p:nvPr/>
        </p:nvGrpSpPr>
        <p:grpSpPr>
          <a:xfrm>
            <a:off x="2713921" y="2984809"/>
            <a:ext cx="6121268" cy="1121665"/>
            <a:chOff x="2713921" y="2238607"/>
            <a:chExt cx="6121268" cy="841248"/>
          </a:xfrm>
        </p:grpSpPr>
        <p:sp>
          <p:nvSpPr>
            <p:cNvPr id="190" name="AutoShape 5"/>
            <p:cNvSpPr>
              <a:spLocks/>
            </p:cNvSpPr>
            <p:nvPr/>
          </p:nvSpPr>
          <p:spPr bwMode="auto">
            <a:xfrm rot="16200000">
              <a:off x="3224357" y="1816830"/>
              <a:ext cx="658776" cy="1679647"/>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solidFill>
              <a:schemeClr val="accent6"/>
            </a:solidFill>
            <a:ln>
              <a:noFill/>
            </a:ln>
          </p:spPr>
          <p:txBody>
            <a:bodyPr lIns="0" tIns="0" rIns="0" bIns="0"/>
            <a:lstStyle/>
            <a:p>
              <a:endParaRPr lang="en-US"/>
            </a:p>
          </p:txBody>
        </p:sp>
        <p:sp>
          <p:nvSpPr>
            <p:cNvPr id="161" name="AutoShape 9"/>
            <p:cNvSpPr>
              <a:spLocks/>
            </p:cNvSpPr>
            <p:nvPr/>
          </p:nvSpPr>
          <p:spPr bwMode="auto">
            <a:xfrm rot="16200000">
              <a:off x="6560799" y="2511678"/>
              <a:ext cx="837240" cy="291097"/>
            </a:xfrm>
            <a:custGeom>
              <a:avLst/>
              <a:gdLst/>
              <a:ahLst/>
              <a:cxnLst/>
              <a:rect l="0" t="0" r="r" b="b"/>
              <a:pathLst>
                <a:path w="21600" h="21600">
                  <a:moveTo>
                    <a:pt x="21600" y="21600"/>
                  </a:moveTo>
                  <a:lnTo>
                    <a:pt x="0" y="21600"/>
                  </a:lnTo>
                  <a:lnTo>
                    <a:pt x="2665" y="0"/>
                  </a:lnTo>
                  <a:lnTo>
                    <a:pt x="19356" y="0"/>
                  </a:lnTo>
                  <a:close/>
                  <a:moveTo>
                    <a:pt x="21600" y="21600"/>
                  </a:moveTo>
                </a:path>
              </a:pathLst>
            </a:custGeom>
            <a:solidFill>
              <a:schemeClr val="accent5"/>
            </a:solidFill>
            <a:ln>
              <a:noFill/>
            </a:ln>
          </p:spPr>
          <p:txBody>
            <a:bodyPr lIns="0" tIns="0" rIns="0" bIns="0"/>
            <a:lstStyle/>
            <a:p>
              <a:endParaRPr lang="en-US"/>
            </a:p>
          </p:txBody>
        </p:sp>
        <p:grpSp>
          <p:nvGrpSpPr>
            <p:cNvPr id="12" name="Group 11"/>
            <p:cNvGrpSpPr/>
            <p:nvPr/>
          </p:nvGrpSpPr>
          <p:grpSpPr>
            <a:xfrm rot="10800000">
              <a:off x="7111048" y="2238607"/>
              <a:ext cx="1724141" cy="841248"/>
              <a:chOff x="875957" y="2174126"/>
              <a:chExt cx="1724141" cy="841248"/>
            </a:xfrm>
            <a:solidFill>
              <a:srgbClr val="DC3533"/>
            </a:solidFill>
          </p:grpSpPr>
          <p:sp>
            <p:nvSpPr>
              <p:cNvPr id="158" name="Rectangle 13"/>
              <p:cNvSpPr>
                <a:spLocks/>
              </p:cNvSpPr>
              <p:nvPr/>
            </p:nvSpPr>
            <p:spPr bwMode="auto">
              <a:xfrm rot="5400000">
                <a:off x="1534291" y="1945873"/>
                <a:ext cx="837240" cy="1294375"/>
              </a:xfrm>
              <a:prstGeom prst="rect">
                <a:avLst/>
              </a:pr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71" name="Oval 170"/>
              <p:cNvSpPr/>
              <p:nvPr/>
            </p:nvSpPr>
            <p:spPr>
              <a:xfrm>
                <a:off x="875957" y="2174126"/>
                <a:ext cx="841248" cy="841248"/>
              </a:xfrm>
              <a:prstGeom prst="ellipse">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latin typeface="Roboto condensed"/>
                  <a:cs typeface="Roboto condensed"/>
                </a:endParaRPr>
              </a:p>
            </p:txBody>
          </p:sp>
        </p:grpSp>
        <p:sp>
          <p:nvSpPr>
            <p:cNvPr id="185" name="Oval 184"/>
            <p:cNvSpPr/>
            <p:nvPr/>
          </p:nvSpPr>
          <p:spPr>
            <a:xfrm>
              <a:off x="8111402" y="2414690"/>
              <a:ext cx="617837" cy="4641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Text Placeholder 4"/>
            <p:cNvSpPr txBox="1">
              <a:spLocks/>
            </p:cNvSpPr>
            <p:nvPr/>
          </p:nvSpPr>
          <p:spPr>
            <a:xfrm>
              <a:off x="8162573" y="250374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Social"/>
                  <a:cs typeface="EntypoSocial"/>
                </a:rPr>
                <a:t></a:t>
              </a:r>
              <a:endParaRPr lang="en-US" sz="3000" dirty="0">
                <a:solidFill>
                  <a:schemeClr val="accent6"/>
                </a:solidFill>
              </a:endParaRPr>
            </a:p>
          </p:txBody>
        </p:sp>
        <p:sp>
          <p:nvSpPr>
            <p:cNvPr id="191" name="AutoShape 5"/>
            <p:cNvSpPr>
              <a:spLocks/>
            </p:cNvSpPr>
            <p:nvPr/>
          </p:nvSpPr>
          <p:spPr bwMode="auto">
            <a:xfrm rot="5400000">
              <a:off x="4747856" y="895929"/>
              <a:ext cx="658776" cy="3521446"/>
            </a:xfrm>
            <a:custGeom>
              <a:avLst/>
              <a:gdLst>
                <a:gd name="connsiteX0" fmla="*/ 21600 w 21600"/>
                <a:gd name="connsiteY0" fmla="*/ 18393 h 18393"/>
                <a:gd name="connsiteX1" fmla="*/ 0 w 21600"/>
                <a:gd name="connsiteY1" fmla="*/ 18393 h 18393"/>
                <a:gd name="connsiteX2" fmla="*/ 0 w 21600"/>
                <a:gd name="connsiteY2" fmla="*/ 0 h 18393"/>
                <a:gd name="connsiteX3" fmla="*/ 21600 w 21600"/>
                <a:gd name="connsiteY3" fmla="*/ 0 h 18393"/>
                <a:gd name="connsiteX4" fmla="*/ 21600 w 21600"/>
                <a:gd name="connsiteY4" fmla="*/ 18393 h 18393"/>
                <a:gd name="connsiteX5" fmla="*/ 21600 w 21600"/>
                <a:gd name="connsiteY5" fmla="*/ 18393 h 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18393">
                  <a:moveTo>
                    <a:pt x="21600" y="18393"/>
                  </a:moveTo>
                  <a:lnTo>
                    <a:pt x="0" y="18393"/>
                  </a:lnTo>
                  <a:lnTo>
                    <a:pt x="0" y="0"/>
                  </a:lnTo>
                  <a:lnTo>
                    <a:pt x="21600" y="0"/>
                  </a:lnTo>
                  <a:lnTo>
                    <a:pt x="21600" y="18393"/>
                  </a:lnTo>
                  <a:close/>
                  <a:moveTo>
                    <a:pt x="21600" y="18393"/>
                  </a:moveTo>
                </a:path>
              </a:pathLst>
            </a:custGeom>
            <a:solidFill>
              <a:schemeClr val="accent6"/>
            </a:solidFill>
            <a:ln>
              <a:noFill/>
            </a:ln>
          </p:spPr>
          <p:txBody>
            <a:bodyPr lIns="0" tIns="0" rIns="0" bIns="0"/>
            <a:lstStyle/>
            <a:p>
              <a:endParaRPr lang="en-US" dirty="0"/>
            </a:p>
          </p:txBody>
        </p:sp>
        <p:grpSp>
          <p:nvGrpSpPr>
            <p:cNvPr id="2" name="Group 1"/>
            <p:cNvGrpSpPr/>
            <p:nvPr/>
          </p:nvGrpSpPr>
          <p:grpSpPr>
            <a:xfrm>
              <a:off x="3035785" y="2481231"/>
              <a:ext cx="2046633" cy="337464"/>
              <a:chOff x="3043256" y="2481231"/>
              <a:chExt cx="2046633" cy="337464"/>
            </a:xfrm>
          </p:grpSpPr>
          <p:sp>
            <p:nvSpPr>
              <p:cNvPr id="48"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49"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50"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1,800K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51"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2,800K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52" name="Straight Connector 51"/>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6" name="Group 5"/>
          <p:cNvGrpSpPr/>
          <p:nvPr/>
        </p:nvGrpSpPr>
        <p:grpSpPr>
          <a:xfrm>
            <a:off x="4013933" y="1874688"/>
            <a:ext cx="4828728" cy="1233796"/>
            <a:chOff x="4013933" y="1406015"/>
            <a:chExt cx="4828728" cy="925347"/>
          </a:xfrm>
        </p:grpSpPr>
        <p:sp>
          <p:nvSpPr>
            <p:cNvPr id="162" name="AutoShape 11"/>
            <p:cNvSpPr>
              <a:spLocks/>
            </p:cNvSpPr>
            <p:nvPr/>
          </p:nvSpPr>
          <p:spPr bwMode="auto">
            <a:xfrm rot="16200000">
              <a:off x="6521407" y="1722601"/>
              <a:ext cx="924270" cy="291097"/>
            </a:xfrm>
            <a:custGeom>
              <a:avLst/>
              <a:gdLst/>
              <a:ahLst/>
              <a:cxnLst/>
              <a:rect l="0" t="0" r="r" b="b"/>
              <a:pathLst>
                <a:path w="21600" h="21600">
                  <a:moveTo>
                    <a:pt x="2023" y="21600"/>
                  </a:moveTo>
                  <a:lnTo>
                    <a:pt x="21600" y="21600"/>
                  </a:lnTo>
                  <a:lnTo>
                    <a:pt x="15509" y="0"/>
                  </a:lnTo>
                  <a:lnTo>
                    <a:pt x="0" y="0"/>
                  </a:lnTo>
                  <a:close/>
                  <a:moveTo>
                    <a:pt x="2023" y="21600"/>
                  </a:moveTo>
                </a:path>
              </a:pathLst>
            </a:custGeom>
            <a:solidFill>
              <a:schemeClr val="accent1"/>
            </a:solidFill>
            <a:ln>
              <a:noFill/>
            </a:ln>
          </p:spPr>
          <p:txBody>
            <a:bodyPr lIns="0" tIns="0" rIns="0" bIns="0"/>
            <a:lstStyle/>
            <a:p>
              <a:endParaRPr lang="en-US"/>
            </a:p>
          </p:txBody>
        </p:sp>
        <p:grpSp>
          <p:nvGrpSpPr>
            <p:cNvPr id="11" name="Group 10"/>
            <p:cNvGrpSpPr/>
            <p:nvPr/>
          </p:nvGrpSpPr>
          <p:grpSpPr>
            <a:xfrm rot="10800000">
              <a:off x="7118519" y="1408544"/>
              <a:ext cx="1724142" cy="837242"/>
              <a:chOff x="875957" y="1337198"/>
              <a:chExt cx="1724142" cy="837242"/>
            </a:xfrm>
            <a:solidFill>
              <a:schemeClr val="tx1">
                <a:lumMod val="65000"/>
                <a:lumOff val="35000"/>
              </a:schemeClr>
            </a:solidFill>
          </p:grpSpPr>
          <p:sp>
            <p:nvSpPr>
              <p:cNvPr id="157" name="Rectangle 12"/>
              <p:cNvSpPr>
                <a:spLocks/>
              </p:cNvSpPr>
              <p:nvPr/>
            </p:nvSpPr>
            <p:spPr bwMode="auto">
              <a:xfrm rot="5400000">
                <a:off x="1534292" y="1108632"/>
                <a:ext cx="837240" cy="1294375"/>
              </a:xfrm>
              <a:prstGeom prst="rect">
                <a:avLst/>
              </a:prstGeom>
              <a:solidFill>
                <a:schemeClr val="accent2"/>
              </a:solidFill>
              <a:ln>
                <a:noFill/>
              </a:ln>
            </p:spPr>
            <p:txBody>
              <a:bodyPr lIns="0" tIns="0" rIns="0" bIns="0"/>
              <a:lstStyle/>
              <a:p>
                <a:endParaRPr lang="en-US"/>
              </a:p>
            </p:txBody>
          </p:sp>
          <p:sp>
            <p:nvSpPr>
              <p:cNvPr id="167" name="Oval 166"/>
              <p:cNvSpPr/>
              <p:nvPr/>
            </p:nvSpPr>
            <p:spPr>
              <a:xfrm>
                <a:off x="875957" y="1337198"/>
                <a:ext cx="832104" cy="832104"/>
              </a:xfrm>
              <a:prstGeom prst="ellipse">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latin typeface="Roboto condensed"/>
                  <a:cs typeface="Roboto condensed"/>
                </a:endParaRPr>
              </a:p>
            </p:txBody>
          </p:sp>
        </p:grpSp>
        <p:sp>
          <p:nvSpPr>
            <p:cNvPr id="15" name="Oval 14"/>
            <p:cNvSpPr/>
            <p:nvPr/>
          </p:nvSpPr>
          <p:spPr>
            <a:xfrm>
              <a:off x="8118873" y="1593225"/>
              <a:ext cx="617837" cy="46418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Text Placeholder 4"/>
            <p:cNvSpPr txBox="1">
              <a:spLocks/>
            </p:cNvSpPr>
            <p:nvPr/>
          </p:nvSpPr>
          <p:spPr>
            <a:xfrm>
              <a:off x="8148517" y="166886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sp>
          <p:nvSpPr>
            <p:cNvPr id="192" name="AutoShape 5"/>
            <p:cNvSpPr>
              <a:spLocks/>
            </p:cNvSpPr>
            <p:nvPr/>
          </p:nvSpPr>
          <p:spPr bwMode="auto">
            <a:xfrm rot="16200000">
              <a:off x="4524369" y="1162150"/>
              <a:ext cx="658776" cy="1679647"/>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solidFill>
              <a:schemeClr val="accent2"/>
            </a:solidFill>
            <a:ln>
              <a:noFill/>
            </a:ln>
          </p:spPr>
          <p:txBody>
            <a:bodyPr lIns="0" tIns="0" rIns="0" bIns="0"/>
            <a:lstStyle/>
            <a:p>
              <a:endParaRPr lang="en-US"/>
            </a:p>
          </p:txBody>
        </p:sp>
        <p:sp>
          <p:nvSpPr>
            <p:cNvPr id="193" name="AutoShape 5"/>
            <p:cNvSpPr>
              <a:spLocks/>
            </p:cNvSpPr>
            <p:nvPr/>
          </p:nvSpPr>
          <p:spPr bwMode="auto">
            <a:xfrm rot="5400000">
              <a:off x="5416981" y="902111"/>
              <a:ext cx="658776" cy="2198968"/>
            </a:xfrm>
            <a:custGeom>
              <a:avLst/>
              <a:gdLst>
                <a:gd name="connsiteX0" fmla="*/ 21600 w 21600"/>
                <a:gd name="connsiteY0" fmla="*/ 18393 h 18393"/>
                <a:gd name="connsiteX1" fmla="*/ 0 w 21600"/>
                <a:gd name="connsiteY1" fmla="*/ 18393 h 18393"/>
                <a:gd name="connsiteX2" fmla="*/ 0 w 21600"/>
                <a:gd name="connsiteY2" fmla="*/ 0 h 18393"/>
                <a:gd name="connsiteX3" fmla="*/ 21600 w 21600"/>
                <a:gd name="connsiteY3" fmla="*/ 0 h 18393"/>
                <a:gd name="connsiteX4" fmla="*/ 21600 w 21600"/>
                <a:gd name="connsiteY4" fmla="*/ 18393 h 18393"/>
                <a:gd name="connsiteX5" fmla="*/ 21600 w 21600"/>
                <a:gd name="connsiteY5" fmla="*/ 18393 h 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18393">
                  <a:moveTo>
                    <a:pt x="21600" y="18393"/>
                  </a:moveTo>
                  <a:lnTo>
                    <a:pt x="0" y="18393"/>
                  </a:lnTo>
                  <a:lnTo>
                    <a:pt x="0" y="0"/>
                  </a:lnTo>
                  <a:lnTo>
                    <a:pt x="21600" y="0"/>
                  </a:lnTo>
                  <a:lnTo>
                    <a:pt x="21600" y="18393"/>
                  </a:lnTo>
                  <a:close/>
                  <a:moveTo>
                    <a:pt x="21600" y="18393"/>
                  </a:moveTo>
                </a:path>
              </a:pathLst>
            </a:custGeom>
            <a:solidFill>
              <a:schemeClr val="accent2"/>
            </a:solidFill>
            <a:ln>
              <a:noFill/>
            </a:ln>
          </p:spPr>
          <p:txBody>
            <a:bodyPr lIns="0" tIns="0" rIns="0" bIns="0"/>
            <a:lstStyle/>
            <a:p>
              <a:endParaRPr lang="en-US"/>
            </a:p>
          </p:txBody>
        </p:sp>
        <p:grpSp>
          <p:nvGrpSpPr>
            <p:cNvPr id="54" name="Group 53"/>
            <p:cNvGrpSpPr/>
            <p:nvPr/>
          </p:nvGrpSpPr>
          <p:grpSpPr>
            <a:xfrm>
              <a:off x="4360921" y="1838710"/>
              <a:ext cx="2046633" cy="337464"/>
              <a:chOff x="3043256" y="2481231"/>
              <a:chExt cx="2046633" cy="337464"/>
            </a:xfrm>
          </p:grpSpPr>
          <p:sp>
            <p:nvSpPr>
              <p:cNvPr id="55"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56"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57"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1,700K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58"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1,800K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59" name="Straight Connector 58"/>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14" name="Group 13"/>
          <p:cNvGrpSpPr/>
          <p:nvPr/>
        </p:nvGrpSpPr>
        <p:grpSpPr>
          <a:xfrm>
            <a:off x="3417807" y="3961468"/>
            <a:ext cx="5424855" cy="1255861"/>
            <a:chOff x="3417805" y="2971101"/>
            <a:chExt cx="5424855" cy="941896"/>
          </a:xfrm>
        </p:grpSpPr>
        <p:sp>
          <p:nvSpPr>
            <p:cNvPr id="155" name="AutoShape 5"/>
            <p:cNvSpPr>
              <a:spLocks/>
            </p:cNvSpPr>
            <p:nvPr/>
          </p:nvSpPr>
          <p:spPr bwMode="auto">
            <a:xfrm rot="16200000">
              <a:off x="3928241" y="2469903"/>
              <a:ext cx="658776" cy="1679647"/>
            </a:xfrm>
            <a:custGeom>
              <a:avLst/>
              <a:gdLst/>
              <a:ahLst/>
              <a:cxnLst/>
              <a:rect l="0" t="0" r="r" b="b"/>
              <a:pathLst>
                <a:path w="21600" h="21600">
                  <a:moveTo>
                    <a:pt x="21600" y="21600"/>
                  </a:moveTo>
                  <a:lnTo>
                    <a:pt x="0" y="21600"/>
                  </a:lnTo>
                  <a:lnTo>
                    <a:pt x="0" y="3207"/>
                  </a:lnTo>
                  <a:lnTo>
                    <a:pt x="10755" y="0"/>
                  </a:lnTo>
                  <a:lnTo>
                    <a:pt x="21600" y="3207"/>
                  </a:lnTo>
                  <a:close/>
                  <a:moveTo>
                    <a:pt x="21600" y="21600"/>
                  </a:moveTo>
                </a:path>
              </a:pathLst>
            </a:custGeom>
            <a:solidFill>
              <a:schemeClr val="accent3"/>
            </a:solidFill>
            <a:ln>
              <a:noFill/>
            </a:ln>
          </p:spPr>
          <p:txBody>
            <a:bodyPr lIns="0" tIns="0" rIns="0" bIns="0"/>
            <a:lstStyle/>
            <a:p>
              <a:endParaRPr lang="en-US"/>
            </a:p>
          </p:txBody>
        </p:sp>
        <p:sp>
          <p:nvSpPr>
            <p:cNvPr id="160" name="AutoShape 10"/>
            <p:cNvSpPr>
              <a:spLocks/>
            </p:cNvSpPr>
            <p:nvPr/>
          </p:nvSpPr>
          <p:spPr bwMode="auto">
            <a:xfrm rot="16200000">
              <a:off x="6508887" y="3296500"/>
              <a:ext cx="941896" cy="291097"/>
            </a:xfrm>
            <a:custGeom>
              <a:avLst/>
              <a:gdLst/>
              <a:ahLst/>
              <a:cxnLst/>
              <a:rect l="0" t="0" r="r" b="b"/>
              <a:pathLst>
                <a:path w="21600" h="21600">
                  <a:moveTo>
                    <a:pt x="19228" y="21600"/>
                  </a:moveTo>
                  <a:lnTo>
                    <a:pt x="0" y="21600"/>
                  </a:lnTo>
                  <a:lnTo>
                    <a:pt x="6493" y="0"/>
                  </a:lnTo>
                  <a:lnTo>
                    <a:pt x="21600" y="0"/>
                  </a:lnTo>
                  <a:close/>
                  <a:moveTo>
                    <a:pt x="19228" y="21600"/>
                  </a:moveTo>
                </a:path>
              </a:pathLst>
            </a:custGeom>
            <a:solidFill>
              <a:schemeClr val="accent2"/>
            </a:solidFill>
            <a:ln>
              <a:noFill/>
            </a:ln>
          </p:spPr>
          <p:txBody>
            <a:bodyPr lIns="0" tIns="0" rIns="0" bIns="0"/>
            <a:lstStyle/>
            <a:p>
              <a:endParaRPr lang="en-US"/>
            </a:p>
          </p:txBody>
        </p:sp>
        <p:sp>
          <p:nvSpPr>
            <p:cNvPr id="184" name="AutoShape 5"/>
            <p:cNvSpPr>
              <a:spLocks/>
            </p:cNvSpPr>
            <p:nvPr/>
          </p:nvSpPr>
          <p:spPr bwMode="auto">
            <a:xfrm rot="5400000">
              <a:off x="5007390" y="1803587"/>
              <a:ext cx="658776" cy="3008744"/>
            </a:xfrm>
            <a:custGeom>
              <a:avLst/>
              <a:gdLst>
                <a:gd name="connsiteX0" fmla="*/ 21600 w 21600"/>
                <a:gd name="connsiteY0" fmla="*/ 18393 h 18393"/>
                <a:gd name="connsiteX1" fmla="*/ 0 w 21600"/>
                <a:gd name="connsiteY1" fmla="*/ 18393 h 18393"/>
                <a:gd name="connsiteX2" fmla="*/ 0 w 21600"/>
                <a:gd name="connsiteY2" fmla="*/ 0 h 18393"/>
                <a:gd name="connsiteX3" fmla="*/ 21600 w 21600"/>
                <a:gd name="connsiteY3" fmla="*/ 0 h 18393"/>
                <a:gd name="connsiteX4" fmla="*/ 21600 w 21600"/>
                <a:gd name="connsiteY4" fmla="*/ 18393 h 18393"/>
                <a:gd name="connsiteX5" fmla="*/ 21600 w 21600"/>
                <a:gd name="connsiteY5" fmla="*/ 18393 h 1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18393">
                  <a:moveTo>
                    <a:pt x="21600" y="18393"/>
                  </a:moveTo>
                  <a:lnTo>
                    <a:pt x="0" y="18393"/>
                  </a:lnTo>
                  <a:lnTo>
                    <a:pt x="0" y="0"/>
                  </a:lnTo>
                  <a:lnTo>
                    <a:pt x="21600" y="0"/>
                  </a:lnTo>
                  <a:lnTo>
                    <a:pt x="21600" y="18393"/>
                  </a:lnTo>
                  <a:close/>
                  <a:moveTo>
                    <a:pt x="21600" y="18393"/>
                  </a:moveTo>
                </a:path>
              </a:pathLst>
            </a:custGeom>
            <a:solidFill>
              <a:schemeClr val="accent3"/>
            </a:solidFill>
            <a:ln>
              <a:noFill/>
            </a:ln>
          </p:spPr>
          <p:txBody>
            <a:bodyPr lIns="0" tIns="0" rIns="0" bIns="0"/>
            <a:lstStyle/>
            <a:p>
              <a:endParaRPr lang="en-US"/>
            </a:p>
          </p:txBody>
        </p:sp>
        <p:grpSp>
          <p:nvGrpSpPr>
            <p:cNvPr id="13" name="Group 12"/>
            <p:cNvGrpSpPr/>
            <p:nvPr/>
          </p:nvGrpSpPr>
          <p:grpSpPr>
            <a:xfrm rot="10800000">
              <a:off x="7118519" y="3069297"/>
              <a:ext cx="1724141" cy="837240"/>
              <a:chOff x="875957" y="3011681"/>
              <a:chExt cx="1724141" cy="837240"/>
            </a:xfrm>
            <a:solidFill>
              <a:schemeClr val="tx1">
                <a:lumMod val="65000"/>
                <a:lumOff val="35000"/>
              </a:schemeClr>
            </a:solidFill>
          </p:grpSpPr>
          <p:sp>
            <p:nvSpPr>
              <p:cNvPr id="159" name="Rectangle 14"/>
              <p:cNvSpPr>
                <a:spLocks/>
              </p:cNvSpPr>
              <p:nvPr/>
            </p:nvSpPr>
            <p:spPr bwMode="auto">
              <a:xfrm rot="5400000">
                <a:off x="1534291" y="2783113"/>
                <a:ext cx="837240" cy="1294375"/>
              </a:xfrm>
              <a:prstGeom prst="rect">
                <a:avLst/>
              </a:prstGeom>
              <a:solidFill>
                <a:schemeClr val="accent3"/>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75" name="Oval 174"/>
              <p:cNvSpPr/>
              <p:nvPr/>
            </p:nvSpPr>
            <p:spPr>
              <a:xfrm>
                <a:off x="875957" y="3015374"/>
                <a:ext cx="832104" cy="832104"/>
              </a:xfrm>
              <a:prstGeom prst="ellipse">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latin typeface="Roboto condensed"/>
                  <a:cs typeface="Roboto condensed"/>
                </a:endParaRPr>
              </a:p>
            </p:txBody>
          </p:sp>
        </p:grpSp>
        <p:sp>
          <p:nvSpPr>
            <p:cNvPr id="186" name="Oval 185"/>
            <p:cNvSpPr/>
            <p:nvPr/>
          </p:nvSpPr>
          <p:spPr>
            <a:xfrm>
              <a:off x="8121057" y="3253577"/>
              <a:ext cx="617837" cy="46418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Text Placeholder 4"/>
            <p:cNvSpPr txBox="1">
              <a:spLocks/>
            </p:cNvSpPr>
            <p:nvPr/>
          </p:nvSpPr>
          <p:spPr>
            <a:xfrm>
              <a:off x="8155382" y="332659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nvGrpSpPr>
            <p:cNvPr id="60" name="Group 59"/>
            <p:cNvGrpSpPr/>
            <p:nvPr/>
          </p:nvGrpSpPr>
          <p:grpSpPr>
            <a:xfrm>
              <a:off x="3823191" y="3141855"/>
              <a:ext cx="2046633" cy="337464"/>
              <a:chOff x="3043256" y="2481231"/>
              <a:chExt cx="2046633" cy="337464"/>
            </a:xfrm>
          </p:grpSpPr>
          <p:sp>
            <p:nvSpPr>
              <p:cNvPr id="61"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62"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63"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1,600K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64"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2,500K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65" name="Straight Connector 64"/>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a:off x="304212" y="3129715"/>
            <a:ext cx="2231134" cy="326564"/>
            <a:chOff x="319154" y="2625821"/>
            <a:chExt cx="2231134" cy="244923"/>
          </a:xfrm>
        </p:grpSpPr>
        <p:sp>
          <p:nvSpPr>
            <p:cNvPr id="68"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69" name="Rectangle 68"/>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0" name="Rectangle 69"/>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1"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72" name="Group 71"/>
          <p:cNvGrpSpPr/>
          <p:nvPr/>
        </p:nvGrpSpPr>
        <p:grpSpPr>
          <a:xfrm>
            <a:off x="303025" y="3456279"/>
            <a:ext cx="2231134" cy="326564"/>
            <a:chOff x="319154" y="2625821"/>
            <a:chExt cx="2231134" cy="244923"/>
          </a:xfrm>
        </p:grpSpPr>
        <p:sp>
          <p:nvSpPr>
            <p:cNvPr id="73"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74" name="Rectangle 73"/>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5" name="Rectangle 74"/>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6"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77" name="Group 76"/>
          <p:cNvGrpSpPr/>
          <p:nvPr/>
        </p:nvGrpSpPr>
        <p:grpSpPr>
          <a:xfrm>
            <a:off x="303025" y="3776857"/>
            <a:ext cx="2231134" cy="326564"/>
            <a:chOff x="319154" y="2625821"/>
            <a:chExt cx="2231134" cy="244923"/>
          </a:xfrm>
        </p:grpSpPr>
        <p:sp>
          <p:nvSpPr>
            <p:cNvPr id="78"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79" name="Rectangle 78"/>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0" name="Rectangle 79"/>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1"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spTree>
    <p:extLst>
      <p:ext uri="{BB962C8B-B14F-4D97-AF65-F5344CB8AC3E}">
        <p14:creationId xmlns:p14="http://schemas.microsoft.com/office/powerpoint/2010/main" val="3799179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RIBBON </a:t>
            </a:r>
            <a:r>
              <a:rPr lang="en-US" dirty="0" smtClean="0">
                <a:solidFill>
                  <a:schemeClr val="bg1"/>
                </a:solidFill>
              </a:rPr>
              <a:t>DIAGRAM</a:t>
            </a:r>
            <a:endParaRPr lang="en-US" dirty="0">
              <a:solidFill>
                <a:schemeClr val="bg1"/>
              </a:solidFill>
            </a:endParaRPr>
          </a:p>
        </p:txBody>
      </p:sp>
      <p:grpSp>
        <p:nvGrpSpPr>
          <p:cNvPr id="12" name="Group 11"/>
          <p:cNvGrpSpPr/>
          <p:nvPr/>
        </p:nvGrpSpPr>
        <p:grpSpPr>
          <a:xfrm>
            <a:off x="6529801" y="1103373"/>
            <a:ext cx="2641658" cy="1492403"/>
            <a:chOff x="6529801" y="827529"/>
            <a:chExt cx="2641658" cy="1119302"/>
          </a:xfrm>
        </p:grpSpPr>
        <p:sp>
          <p:nvSpPr>
            <p:cNvPr id="146" name="Freeform 16"/>
            <p:cNvSpPr>
              <a:spLocks/>
            </p:cNvSpPr>
            <p:nvPr/>
          </p:nvSpPr>
          <p:spPr bwMode="auto">
            <a:xfrm>
              <a:off x="8450735" y="827529"/>
              <a:ext cx="720724" cy="1015644"/>
            </a:xfrm>
            <a:custGeom>
              <a:avLst/>
              <a:gdLst>
                <a:gd name="T0" fmla="*/ 820 w 820"/>
                <a:gd name="T1" fmla="*/ 0 h 883"/>
                <a:gd name="T2" fmla="*/ 0 w 820"/>
                <a:gd name="T3" fmla="*/ 652 h 883"/>
                <a:gd name="T4" fmla="*/ 0 w 820"/>
                <a:gd name="T5" fmla="*/ 883 h 883"/>
                <a:gd name="T6" fmla="*/ 820 w 820"/>
                <a:gd name="T7" fmla="*/ 489 h 883"/>
                <a:gd name="T8" fmla="*/ 820 w 820"/>
                <a:gd name="T9" fmla="*/ 0 h 883"/>
              </a:gdLst>
              <a:ahLst/>
              <a:cxnLst>
                <a:cxn ang="0">
                  <a:pos x="T0" y="T1"/>
                </a:cxn>
                <a:cxn ang="0">
                  <a:pos x="T2" y="T3"/>
                </a:cxn>
                <a:cxn ang="0">
                  <a:pos x="T4" y="T5"/>
                </a:cxn>
                <a:cxn ang="0">
                  <a:pos x="T6" y="T7"/>
                </a:cxn>
                <a:cxn ang="0">
                  <a:pos x="T8" y="T9"/>
                </a:cxn>
              </a:cxnLst>
              <a:rect l="0" t="0" r="r" b="b"/>
              <a:pathLst>
                <a:path w="820" h="883">
                  <a:moveTo>
                    <a:pt x="820" y="0"/>
                  </a:moveTo>
                  <a:lnTo>
                    <a:pt x="0" y="652"/>
                  </a:lnTo>
                  <a:lnTo>
                    <a:pt x="0" y="883"/>
                  </a:lnTo>
                  <a:lnTo>
                    <a:pt x="820" y="489"/>
                  </a:lnTo>
                  <a:lnTo>
                    <a:pt x="820" y="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157" name="그룹 45"/>
            <p:cNvGrpSpPr/>
            <p:nvPr/>
          </p:nvGrpSpPr>
          <p:grpSpPr>
            <a:xfrm>
              <a:off x="6529801" y="1473820"/>
              <a:ext cx="1927283" cy="473011"/>
              <a:chOff x="6495991" y="1359400"/>
              <a:chExt cx="1927283" cy="473011"/>
            </a:xfrm>
            <a:solidFill>
              <a:schemeClr val="tx1">
                <a:lumMod val="50000"/>
                <a:lumOff val="50000"/>
              </a:schemeClr>
            </a:solidFill>
          </p:grpSpPr>
          <p:sp>
            <p:nvSpPr>
              <p:cNvPr id="158" name="이등변 삼각형 37"/>
              <p:cNvSpPr/>
              <p:nvPr/>
            </p:nvSpPr>
            <p:spPr>
              <a:xfrm rot="16200000">
                <a:off x="6476110" y="1379281"/>
                <a:ext cx="473011" cy="433249"/>
              </a:xfrm>
              <a:prstGeom prst="triangl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9" name="직사각형 38"/>
              <p:cNvSpPr>
                <a:spLocks/>
              </p:cNvSpPr>
              <p:nvPr/>
            </p:nvSpPr>
            <p:spPr>
              <a:xfrm rot="10800000">
                <a:off x="6919981" y="1463050"/>
                <a:ext cx="1503293" cy="265701"/>
              </a:xfrm>
              <a:prstGeom prst="rect">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sp>
          <p:nvSpPr>
            <p:cNvPr id="163" name="Text Placeholder 22"/>
            <p:cNvSpPr txBox="1">
              <a:spLocks/>
            </p:cNvSpPr>
            <p:nvPr/>
          </p:nvSpPr>
          <p:spPr>
            <a:xfrm>
              <a:off x="7526054" y="1583806"/>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$1,345,000</a:t>
              </a:r>
              <a:endParaRPr lang="en-US" sz="800" b="1" dirty="0">
                <a:solidFill>
                  <a:schemeClr val="bg1"/>
                </a:solidFill>
              </a:endParaRPr>
            </a:p>
          </p:txBody>
        </p:sp>
        <p:grpSp>
          <p:nvGrpSpPr>
            <p:cNvPr id="181" name="Group 180"/>
            <p:cNvGrpSpPr/>
            <p:nvPr/>
          </p:nvGrpSpPr>
          <p:grpSpPr>
            <a:xfrm>
              <a:off x="7027842" y="1530337"/>
              <a:ext cx="527652" cy="354581"/>
              <a:chOff x="5226603" y="1197326"/>
              <a:chExt cx="527652" cy="354581"/>
            </a:xfrm>
          </p:grpSpPr>
          <p:sp>
            <p:nvSpPr>
              <p:cNvPr id="182" name="Oval 181"/>
              <p:cNvSpPr/>
              <p:nvPr/>
            </p:nvSpPr>
            <p:spPr>
              <a:xfrm>
                <a:off x="5253677" y="1197326"/>
                <a:ext cx="471947" cy="354581"/>
              </a:xfrm>
              <a:prstGeom prst="ellipse">
                <a:avLst/>
              </a:prstGeom>
              <a:solidFill>
                <a:srgbClr val="FFFFFF"/>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grpSp>
      <p:grpSp>
        <p:nvGrpSpPr>
          <p:cNvPr id="9" name="Group 8"/>
          <p:cNvGrpSpPr/>
          <p:nvPr/>
        </p:nvGrpSpPr>
        <p:grpSpPr>
          <a:xfrm>
            <a:off x="5567106" y="2153617"/>
            <a:ext cx="3604354" cy="1093657"/>
            <a:chOff x="5567106" y="1615211"/>
            <a:chExt cx="3604354" cy="820243"/>
          </a:xfrm>
        </p:grpSpPr>
        <p:sp>
          <p:nvSpPr>
            <p:cNvPr id="145" name="Freeform 19"/>
            <p:cNvSpPr>
              <a:spLocks/>
            </p:cNvSpPr>
            <p:nvPr/>
          </p:nvSpPr>
          <p:spPr bwMode="auto">
            <a:xfrm>
              <a:off x="8450736" y="1615211"/>
              <a:ext cx="720724" cy="716587"/>
            </a:xfrm>
            <a:custGeom>
              <a:avLst/>
              <a:gdLst>
                <a:gd name="T0" fmla="*/ 820 w 820"/>
                <a:gd name="T1" fmla="*/ 0 h 623"/>
                <a:gd name="T2" fmla="*/ 0 w 820"/>
                <a:gd name="T3" fmla="*/ 392 h 623"/>
                <a:gd name="T4" fmla="*/ 0 w 820"/>
                <a:gd name="T5" fmla="*/ 623 h 623"/>
                <a:gd name="T6" fmla="*/ 820 w 820"/>
                <a:gd name="T7" fmla="*/ 492 h 623"/>
                <a:gd name="T8" fmla="*/ 820 w 820"/>
                <a:gd name="T9" fmla="*/ 0 h 623"/>
              </a:gdLst>
              <a:ahLst/>
              <a:cxnLst>
                <a:cxn ang="0">
                  <a:pos x="T0" y="T1"/>
                </a:cxn>
                <a:cxn ang="0">
                  <a:pos x="T2" y="T3"/>
                </a:cxn>
                <a:cxn ang="0">
                  <a:pos x="T4" y="T5"/>
                </a:cxn>
                <a:cxn ang="0">
                  <a:pos x="T6" y="T7"/>
                </a:cxn>
                <a:cxn ang="0">
                  <a:pos x="T8" y="T9"/>
                </a:cxn>
              </a:cxnLst>
              <a:rect l="0" t="0" r="r" b="b"/>
              <a:pathLst>
                <a:path w="820" h="623">
                  <a:moveTo>
                    <a:pt x="820" y="0"/>
                  </a:moveTo>
                  <a:lnTo>
                    <a:pt x="0" y="392"/>
                  </a:lnTo>
                  <a:lnTo>
                    <a:pt x="0" y="623"/>
                  </a:lnTo>
                  <a:lnTo>
                    <a:pt x="820" y="492"/>
                  </a:lnTo>
                  <a:lnTo>
                    <a:pt x="820" y="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154" name="그룹 46"/>
            <p:cNvGrpSpPr/>
            <p:nvPr/>
          </p:nvGrpSpPr>
          <p:grpSpPr>
            <a:xfrm>
              <a:off x="5567106" y="1962443"/>
              <a:ext cx="2889979" cy="473011"/>
              <a:chOff x="5533296" y="1848023"/>
              <a:chExt cx="2889979" cy="473011"/>
            </a:xfrm>
            <a:solidFill>
              <a:schemeClr val="tx1">
                <a:lumMod val="50000"/>
                <a:lumOff val="50000"/>
              </a:schemeClr>
            </a:solidFill>
          </p:grpSpPr>
          <p:sp>
            <p:nvSpPr>
              <p:cNvPr id="155" name="이등변 삼각형 34"/>
              <p:cNvSpPr/>
              <p:nvPr/>
            </p:nvSpPr>
            <p:spPr>
              <a:xfrm rot="16200000">
                <a:off x="5513415" y="1867904"/>
                <a:ext cx="473011" cy="433249"/>
              </a:xfrm>
              <a:prstGeom prst="triangle">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6" name="직사각형 35"/>
              <p:cNvSpPr>
                <a:spLocks/>
              </p:cNvSpPr>
              <p:nvPr/>
            </p:nvSpPr>
            <p:spPr>
              <a:xfrm rot="10800000">
                <a:off x="5914317" y="1951674"/>
                <a:ext cx="2508958" cy="265701"/>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grpSp>
          <p:nvGrpSpPr>
            <p:cNvPr id="185" name="Group 184"/>
            <p:cNvGrpSpPr/>
            <p:nvPr/>
          </p:nvGrpSpPr>
          <p:grpSpPr>
            <a:xfrm>
              <a:off x="6064249" y="2013939"/>
              <a:ext cx="527652" cy="354581"/>
              <a:chOff x="4845582" y="1197326"/>
              <a:chExt cx="527652" cy="354581"/>
            </a:xfrm>
          </p:grpSpPr>
          <p:sp>
            <p:nvSpPr>
              <p:cNvPr id="186" name="Oval 185"/>
              <p:cNvSpPr/>
              <p:nvPr/>
            </p:nvSpPr>
            <p:spPr>
              <a:xfrm>
                <a:off x="4872656" y="1197326"/>
                <a:ext cx="471947" cy="354581"/>
              </a:xfrm>
              <a:prstGeom prst="ellipse">
                <a:avLst/>
              </a:prstGeom>
              <a:solidFill>
                <a:srgbClr val="FFFFFF"/>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87" name="Text Placeholder 4"/>
              <p:cNvSpPr txBox="1">
                <a:spLocks/>
              </p:cNvSpPr>
              <p:nvPr/>
            </p:nvSpPr>
            <p:spPr>
              <a:xfrm>
                <a:off x="4845582"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sp>
          <p:nvSpPr>
            <p:cNvPr id="189" name="Text Placeholder 22"/>
            <p:cNvSpPr txBox="1">
              <a:spLocks/>
            </p:cNvSpPr>
            <p:nvPr/>
          </p:nvSpPr>
          <p:spPr>
            <a:xfrm>
              <a:off x="6943905" y="2068362"/>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$2,645,000</a:t>
              </a:r>
              <a:endParaRPr lang="en-US" sz="800" b="1" dirty="0">
                <a:solidFill>
                  <a:schemeClr val="bg1"/>
                </a:solidFill>
              </a:endParaRPr>
            </a:p>
          </p:txBody>
        </p:sp>
      </p:grpSp>
      <p:grpSp>
        <p:nvGrpSpPr>
          <p:cNvPr id="2" name="Group 1"/>
          <p:cNvGrpSpPr/>
          <p:nvPr/>
        </p:nvGrpSpPr>
        <p:grpSpPr>
          <a:xfrm>
            <a:off x="4045072" y="3209405"/>
            <a:ext cx="5118919" cy="749944"/>
            <a:chOff x="4052541" y="2407053"/>
            <a:chExt cx="5118919" cy="562458"/>
          </a:xfrm>
        </p:grpSpPr>
        <p:sp>
          <p:nvSpPr>
            <p:cNvPr id="147" name="Freeform 146"/>
            <p:cNvSpPr>
              <a:spLocks/>
            </p:cNvSpPr>
            <p:nvPr/>
          </p:nvSpPr>
          <p:spPr bwMode="auto">
            <a:xfrm>
              <a:off x="8450736" y="2407053"/>
              <a:ext cx="720724" cy="562458"/>
            </a:xfrm>
            <a:custGeom>
              <a:avLst/>
              <a:gdLst>
                <a:gd name="T0" fmla="*/ 820 w 820"/>
                <a:gd name="T1" fmla="*/ 489 h 489"/>
                <a:gd name="T2" fmla="*/ 0 w 820"/>
                <a:gd name="T3" fmla="*/ 360 h 489"/>
                <a:gd name="T4" fmla="*/ 0 w 820"/>
                <a:gd name="T5" fmla="*/ 129 h 489"/>
                <a:gd name="T6" fmla="*/ 820 w 820"/>
                <a:gd name="T7" fmla="*/ 0 h 489"/>
                <a:gd name="T8" fmla="*/ 820 w 820"/>
                <a:gd name="T9" fmla="*/ 489 h 489"/>
              </a:gdLst>
              <a:ahLst/>
              <a:cxnLst>
                <a:cxn ang="0">
                  <a:pos x="T0" y="T1"/>
                </a:cxn>
                <a:cxn ang="0">
                  <a:pos x="T2" y="T3"/>
                </a:cxn>
                <a:cxn ang="0">
                  <a:pos x="T4" y="T5"/>
                </a:cxn>
                <a:cxn ang="0">
                  <a:pos x="T6" y="T7"/>
                </a:cxn>
                <a:cxn ang="0">
                  <a:pos x="T8" y="T9"/>
                </a:cxn>
              </a:cxnLst>
              <a:rect l="0" t="0" r="r" b="b"/>
              <a:pathLst>
                <a:path w="820" h="489">
                  <a:moveTo>
                    <a:pt x="820" y="489"/>
                  </a:moveTo>
                  <a:lnTo>
                    <a:pt x="0" y="360"/>
                  </a:lnTo>
                  <a:lnTo>
                    <a:pt x="0" y="129"/>
                  </a:lnTo>
                  <a:lnTo>
                    <a:pt x="820" y="0"/>
                  </a:lnTo>
                  <a:lnTo>
                    <a:pt x="820" y="48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dirty="0"/>
            </a:p>
          </p:txBody>
        </p:sp>
        <p:grpSp>
          <p:nvGrpSpPr>
            <p:cNvPr id="160" name="그룹 47"/>
            <p:cNvGrpSpPr/>
            <p:nvPr/>
          </p:nvGrpSpPr>
          <p:grpSpPr>
            <a:xfrm>
              <a:off x="4052541" y="2451067"/>
              <a:ext cx="4404544" cy="473011"/>
              <a:chOff x="4018731" y="2336647"/>
              <a:chExt cx="4404544" cy="473011"/>
            </a:xfrm>
            <a:solidFill>
              <a:srgbClr val="DC3533"/>
            </a:solidFill>
          </p:grpSpPr>
          <p:sp>
            <p:nvSpPr>
              <p:cNvPr id="161" name="이등변 삼각형 24"/>
              <p:cNvSpPr/>
              <p:nvPr/>
            </p:nvSpPr>
            <p:spPr>
              <a:xfrm rot="16200000">
                <a:off x="3998850" y="2356528"/>
                <a:ext cx="473011" cy="433249"/>
              </a:xfrm>
              <a:prstGeom prst="triangle">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2" name="직사각형 25"/>
              <p:cNvSpPr>
                <a:spLocks/>
              </p:cNvSpPr>
              <p:nvPr/>
            </p:nvSpPr>
            <p:spPr>
              <a:xfrm rot="10800000">
                <a:off x="4437038" y="2440297"/>
                <a:ext cx="3986237" cy="265701"/>
              </a:xfrm>
              <a:prstGeom prst="rect">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 </a:t>
                </a:r>
                <a:endParaRPr lang="ko-KR" altLang="en-US" dirty="0"/>
              </a:p>
            </p:txBody>
          </p:sp>
        </p:grpSp>
        <p:grpSp>
          <p:nvGrpSpPr>
            <p:cNvPr id="167" name="Group 166"/>
            <p:cNvGrpSpPr/>
            <p:nvPr/>
          </p:nvGrpSpPr>
          <p:grpSpPr>
            <a:xfrm>
              <a:off x="4527660" y="2496020"/>
              <a:ext cx="527652" cy="354581"/>
              <a:chOff x="4315141" y="1197326"/>
              <a:chExt cx="527652" cy="354581"/>
            </a:xfrm>
          </p:grpSpPr>
          <p:sp>
            <p:nvSpPr>
              <p:cNvPr id="168" name="Oval 167"/>
              <p:cNvSpPr/>
              <p:nvPr/>
            </p:nvSpPr>
            <p:spPr>
              <a:xfrm>
                <a:off x="4342215" y="1197326"/>
                <a:ext cx="471947" cy="354581"/>
              </a:xfrm>
              <a:prstGeom prst="ellipse">
                <a:avLst/>
              </a:prstGeom>
              <a:solidFill>
                <a:schemeClr val="bg1"/>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Text Placeholder 4"/>
              <p:cNvSpPr txBox="1">
                <a:spLocks/>
              </p:cNvSpPr>
              <p:nvPr/>
            </p:nvSpPr>
            <p:spPr>
              <a:xfrm>
                <a:off x="4315141"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sp>
          <p:nvSpPr>
            <p:cNvPr id="190" name="Text Placeholder 22"/>
            <p:cNvSpPr txBox="1">
              <a:spLocks/>
            </p:cNvSpPr>
            <p:nvPr/>
          </p:nvSpPr>
          <p:spPr>
            <a:xfrm>
              <a:off x="5105767" y="2554491"/>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$5,345,000</a:t>
              </a:r>
              <a:endParaRPr lang="en-US" sz="800" b="1" dirty="0">
                <a:solidFill>
                  <a:schemeClr val="bg1"/>
                </a:solidFill>
              </a:endParaRPr>
            </a:p>
          </p:txBody>
        </p:sp>
      </p:grpSp>
      <p:grpSp>
        <p:nvGrpSpPr>
          <p:cNvPr id="13" name="Group 12"/>
          <p:cNvGrpSpPr/>
          <p:nvPr/>
        </p:nvGrpSpPr>
        <p:grpSpPr>
          <a:xfrm>
            <a:off x="5948129" y="3919588"/>
            <a:ext cx="3223333" cy="1089052"/>
            <a:chOff x="5948127" y="2939690"/>
            <a:chExt cx="3223333" cy="816789"/>
          </a:xfrm>
        </p:grpSpPr>
        <p:sp>
          <p:nvSpPr>
            <p:cNvPr id="143" name="Freeform 13"/>
            <p:cNvSpPr>
              <a:spLocks/>
            </p:cNvSpPr>
            <p:nvPr/>
          </p:nvSpPr>
          <p:spPr bwMode="auto">
            <a:xfrm>
              <a:off x="8450736" y="3043343"/>
              <a:ext cx="720724" cy="713136"/>
            </a:xfrm>
            <a:custGeom>
              <a:avLst/>
              <a:gdLst>
                <a:gd name="T0" fmla="*/ 820 w 820"/>
                <a:gd name="T1" fmla="*/ 620 h 620"/>
                <a:gd name="T2" fmla="*/ 0 w 820"/>
                <a:gd name="T3" fmla="*/ 228 h 620"/>
                <a:gd name="T4" fmla="*/ 0 w 820"/>
                <a:gd name="T5" fmla="*/ 0 h 620"/>
                <a:gd name="T6" fmla="*/ 820 w 820"/>
                <a:gd name="T7" fmla="*/ 129 h 620"/>
                <a:gd name="T8" fmla="*/ 820 w 820"/>
                <a:gd name="T9" fmla="*/ 620 h 620"/>
              </a:gdLst>
              <a:ahLst/>
              <a:cxnLst>
                <a:cxn ang="0">
                  <a:pos x="T0" y="T1"/>
                </a:cxn>
                <a:cxn ang="0">
                  <a:pos x="T2" y="T3"/>
                </a:cxn>
                <a:cxn ang="0">
                  <a:pos x="T4" y="T5"/>
                </a:cxn>
                <a:cxn ang="0">
                  <a:pos x="T6" y="T7"/>
                </a:cxn>
                <a:cxn ang="0">
                  <a:pos x="T8" y="T9"/>
                </a:cxn>
              </a:cxnLst>
              <a:rect l="0" t="0" r="r" b="b"/>
              <a:pathLst>
                <a:path w="820" h="620">
                  <a:moveTo>
                    <a:pt x="820" y="620"/>
                  </a:moveTo>
                  <a:lnTo>
                    <a:pt x="0" y="228"/>
                  </a:lnTo>
                  <a:lnTo>
                    <a:pt x="0" y="0"/>
                  </a:lnTo>
                  <a:lnTo>
                    <a:pt x="820" y="129"/>
                  </a:lnTo>
                  <a:lnTo>
                    <a:pt x="820" y="62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148" name="그룹 48"/>
            <p:cNvGrpSpPr/>
            <p:nvPr/>
          </p:nvGrpSpPr>
          <p:grpSpPr>
            <a:xfrm>
              <a:off x="5948127" y="2939690"/>
              <a:ext cx="2508956" cy="473011"/>
              <a:chOff x="5914317" y="2825270"/>
              <a:chExt cx="2508956" cy="473011"/>
            </a:xfrm>
            <a:solidFill>
              <a:schemeClr val="tx1">
                <a:lumMod val="50000"/>
                <a:lumOff val="50000"/>
              </a:schemeClr>
            </a:solidFill>
          </p:grpSpPr>
          <p:sp>
            <p:nvSpPr>
              <p:cNvPr id="149" name="이등변 삼각형 28"/>
              <p:cNvSpPr/>
              <p:nvPr/>
            </p:nvSpPr>
            <p:spPr>
              <a:xfrm rot="16200000">
                <a:off x="5894436" y="2845151"/>
                <a:ext cx="473011" cy="433249"/>
              </a:xfrm>
              <a:prstGeom prst="triangle">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0" name="직사각형 29"/>
              <p:cNvSpPr>
                <a:spLocks/>
              </p:cNvSpPr>
              <p:nvPr/>
            </p:nvSpPr>
            <p:spPr>
              <a:xfrm rot="10800000">
                <a:off x="6338308" y="2928921"/>
                <a:ext cx="2084965" cy="265701"/>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grpSp>
          <p:nvGrpSpPr>
            <p:cNvPr id="172" name="Group 171"/>
            <p:cNvGrpSpPr/>
            <p:nvPr/>
          </p:nvGrpSpPr>
          <p:grpSpPr>
            <a:xfrm>
              <a:off x="6444884" y="3007599"/>
              <a:ext cx="527652" cy="354581"/>
              <a:chOff x="5226603" y="1197326"/>
              <a:chExt cx="527652" cy="354581"/>
            </a:xfrm>
          </p:grpSpPr>
          <p:sp>
            <p:nvSpPr>
              <p:cNvPr id="174" name="Oval 173"/>
              <p:cNvSpPr/>
              <p:nvPr/>
            </p:nvSpPr>
            <p:spPr>
              <a:xfrm>
                <a:off x="5253677" y="1197326"/>
                <a:ext cx="471947" cy="354581"/>
              </a:xfrm>
              <a:prstGeom prst="ellipse">
                <a:avLst/>
              </a:prstGeom>
              <a:solidFill>
                <a:srgbClr val="FFFFFF"/>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sp>
          <p:nvSpPr>
            <p:cNvPr id="191" name="Text Placeholder 22"/>
            <p:cNvSpPr txBox="1">
              <a:spLocks/>
            </p:cNvSpPr>
            <p:nvPr/>
          </p:nvSpPr>
          <p:spPr>
            <a:xfrm>
              <a:off x="6937671" y="3052477"/>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$2,145,000</a:t>
              </a:r>
              <a:endParaRPr lang="en-US" sz="800" b="1" dirty="0">
                <a:solidFill>
                  <a:schemeClr val="bg1"/>
                </a:solidFill>
              </a:endParaRPr>
            </a:p>
          </p:txBody>
        </p:sp>
      </p:grpSp>
      <p:grpSp>
        <p:nvGrpSpPr>
          <p:cNvPr id="14" name="Group 13"/>
          <p:cNvGrpSpPr/>
          <p:nvPr/>
        </p:nvGrpSpPr>
        <p:grpSpPr>
          <a:xfrm>
            <a:off x="6529803" y="4571085"/>
            <a:ext cx="2641659" cy="1492394"/>
            <a:chOff x="6529801" y="3428313"/>
            <a:chExt cx="2641659" cy="1119296"/>
          </a:xfrm>
        </p:grpSpPr>
        <p:sp>
          <p:nvSpPr>
            <p:cNvPr id="144" name="Freeform 10"/>
            <p:cNvSpPr>
              <a:spLocks/>
            </p:cNvSpPr>
            <p:nvPr/>
          </p:nvSpPr>
          <p:spPr bwMode="auto">
            <a:xfrm>
              <a:off x="8450736" y="3531965"/>
              <a:ext cx="720724" cy="1015644"/>
            </a:xfrm>
            <a:custGeom>
              <a:avLst/>
              <a:gdLst>
                <a:gd name="T0" fmla="*/ 820 w 820"/>
                <a:gd name="T1" fmla="*/ 883 h 883"/>
                <a:gd name="T2" fmla="*/ 0 w 820"/>
                <a:gd name="T3" fmla="*/ 229 h 883"/>
                <a:gd name="T4" fmla="*/ 0 w 820"/>
                <a:gd name="T5" fmla="*/ 0 h 883"/>
                <a:gd name="T6" fmla="*/ 820 w 820"/>
                <a:gd name="T7" fmla="*/ 392 h 883"/>
                <a:gd name="T8" fmla="*/ 820 w 820"/>
                <a:gd name="T9" fmla="*/ 883 h 883"/>
              </a:gdLst>
              <a:ahLst/>
              <a:cxnLst>
                <a:cxn ang="0">
                  <a:pos x="T0" y="T1"/>
                </a:cxn>
                <a:cxn ang="0">
                  <a:pos x="T2" y="T3"/>
                </a:cxn>
                <a:cxn ang="0">
                  <a:pos x="T4" y="T5"/>
                </a:cxn>
                <a:cxn ang="0">
                  <a:pos x="T6" y="T7"/>
                </a:cxn>
                <a:cxn ang="0">
                  <a:pos x="T8" y="T9"/>
                </a:cxn>
              </a:cxnLst>
              <a:rect l="0" t="0" r="r" b="b"/>
              <a:pathLst>
                <a:path w="820" h="883">
                  <a:moveTo>
                    <a:pt x="820" y="883"/>
                  </a:moveTo>
                  <a:lnTo>
                    <a:pt x="0" y="229"/>
                  </a:lnTo>
                  <a:lnTo>
                    <a:pt x="0" y="0"/>
                  </a:lnTo>
                  <a:lnTo>
                    <a:pt x="820" y="392"/>
                  </a:lnTo>
                  <a:lnTo>
                    <a:pt x="820" y="88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151" name="그룹 49"/>
            <p:cNvGrpSpPr/>
            <p:nvPr/>
          </p:nvGrpSpPr>
          <p:grpSpPr>
            <a:xfrm>
              <a:off x="6529801" y="3428313"/>
              <a:ext cx="1927282" cy="473011"/>
              <a:chOff x="6495991" y="3313893"/>
              <a:chExt cx="1927282" cy="473011"/>
            </a:xfrm>
            <a:solidFill>
              <a:schemeClr val="tx1">
                <a:lumMod val="50000"/>
                <a:lumOff val="50000"/>
              </a:schemeClr>
            </a:solidFill>
          </p:grpSpPr>
          <p:sp>
            <p:nvSpPr>
              <p:cNvPr id="152" name="이등변 삼각형 31"/>
              <p:cNvSpPr/>
              <p:nvPr/>
            </p:nvSpPr>
            <p:spPr>
              <a:xfrm rot="16200000">
                <a:off x="6476110" y="3333774"/>
                <a:ext cx="473011" cy="433249"/>
              </a:xfrm>
              <a:prstGeom prst="triangl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3" name="직사각형 32"/>
              <p:cNvSpPr>
                <a:spLocks/>
              </p:cNvSpPr>
              <p:nvPr/>
            </p:nvSpPr>
            <p:spPr>
              <a:xfrm rot="10800000">
                <a:off x="6919983" y="3417543"/>
                <a:ext cx="1503290" cy="265701"/>
              </a:xfrm>
              <a:prstGeom prst="rect">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grpSp>
          <p:nvGrpSpPr>
            <p:cNvPr id="177" name="Group 176"/>
            <p:cNvGrpSpPr/>
            <p:nvPr/>
          </p:nvGrpSpPr>
          <p:grpSpPr>
            <a:xfrm>
              <a:off x="7027842" y="3488060"/>
              <a:ext cx="527652" cy="354581"/>
              <a:chOff x="5226603" y="1197326"/>
              <a:chExt cx="527652" cy="354581"/>
            </a:xfrm>
          </p:grpSpPr>
          <p:sp>
            <p:nvSpPr>
              <p:cNvPr id="178" name="Oval 177"/>
              <p:cNvSpPr/>
              <p:nvPr/>
            </p:nvSpPr>
            <p:spPr>
              <a:xfrm>
                <a:off x="5253677" y="1197326"/>
                <a:ext cx="471947" cy="354581"/>
              </a:xfrm>
              <a:prstGeom prst="ellipse">
                <a:avLst/>
              </a:prstGeom>
              <a:solidFill>
                <a:srgbClr val="FFFFFF"/>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sp>
          <p:nvSpPr>
            <p:cNvPr id="192" name="Text Placeholder 22"/>
            <p:cNvSpPr txBox="1">
              <a:spLocks/>
            </p:cNvSpPr>
            <p:nvPr/>
          </p:nvSpPr>
          <p:spPr>
            <a:xfrm>
              <a:off x="7523312" y="3533645"/>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$1,365,000</a:t>
              </a:r>
              <a:endParaRPr lang="en-US" sz="800" b="1" dirty="0">
                <a:solidFill>
                  <a:schemeClr val="bg1"/>
                </a:solidFill>
              </a:endParaRPr>
            </a:p>
          </p:txBody>
        </p:sp>
      </p:grpSp>
      <p:grpSp>
        <p:nvGrpSpPr>
          <p:cNvPr id="51" name="Group 50"/>
          <p:cNvGrpSpPr/>
          <p:nvPr/>
        </p:nvGrpSpPr>
        <p:grpSpPr>
          <a:xfrm>
            <a:off x="304212" y="3129715"/>
            <a:ext cx="2231134" cy="326564"/>
            <a:chOff x="319154" y="2625821"/>
            <a:chExt cx="2231134" cy="244923"/>
          </a:xfrm>
        </p:grpSpPr>
        <p:sp>
          <p:nvSpPr>
            <p:cNvPr id="5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55" name="Rectangle 5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6" name="Rectangle 55"/>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8" name="Group 57"/>
          <p:cNvGrpSpPr/>
          <p:nvPr/>
        </p:nvGrpSpPr>
        <p:grpSpPr>
          <a:xfrm>
            <a:off x="303025" y="3456279"/>
            <a:ext cx="2231134" cy="326564"/>
            <a:chOff x="319154" y="2625821"/>
            <a:chExt cx="2231134" cy="244923"/>
          </a:xfrm>
        </p:grpSpPr>
        <p:sp>
          <p:nvSpPr>
            <p:cNvPr id="5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60" name="Rectangle 5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1" name="Rectangle 60"/>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2"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3" name="Group 62"/>
          <p:cNvGrpSpPr/>
          <p:nvPr/>
        </p:nvGrpSpPr>
        <p:grpSpPr>
          <a:xfrm>
            <a:off x="303025" y="3776857"/>
            <a:ext cx="2231134" cy="326564"/>
            <a:chOff x="319154" y="2625821"/>
            <a:chExt cx="2231134" cy="244923"/>
          </a:xfrm>
        </p:grpSpPr>
        <p:sp>
          <p:nvSpPr>
            <p:cNvPr id="6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65" name="Rectangle 6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6" name="Rectangle 65"/>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8" name="Group 67"/>
          <p:cNvGrpSpPr/>
          <p:nvPr/>
        </p:nvGrpSpPr>
        <p:grpSpPr>
          <a:xfrm>
            <a:off x="303025" y="4108154"/>
            <a:ext cx="2231134" cy="326564"/>
            <a:chOff x="319154" y="2625821"/>
            <a:chExt cx="2231134" cy="244923"/>
          </a:xfrm>
        </p:grpSpPr>
        <p:sp>
          <p:nvSpPr>
            <p:cNvPr id="6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70" name="Rectangle 6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1" name="Rectangle 70"/>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2"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73" name="Group 72"/>
          <p:cNvGrpSpPr/>
          <p:nvPr/>
        </p:nvGrpSpPr>
        <p:grpSpPr>
          <a:xfrm>
            <a:off x="304212" y="4434718"/>
            <a:ext cx="2231134" cy="326564"/>
            <a:chOff x="319154" y="2625821"/>
            <a:chExt cx="2231134" cy="244923"/>
          </a:xfrm>
        </p:grpSpPr>
        <p:sp>
          <p:nvSpPr>
            <p:cNvPr id="7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75" name="Rectangle 7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6" name="Rectangle 75"/>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spTree>
    <p:extLst>
      <p:ext uri="{BB962C8B-B14F-4D97-AF65-F5344CB8AC3E}">
        <p14:creationId xmlns:p14="http://schemas.microsoft.com/office/powerpoint/2010/main" val="32987750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500"/>
                                        <p:tgtEl>
                                          <p:spTgt spid="58"/>
                                        </p:tgtEl>
                                      </p:cBhvr>
                                    </p:animEffect>
                                  </p:childTnLst>
                                </p:cTn>
                              </p:par>
                              <p:par>
                                <p:cTn id="29" presetID="10" presetClass="entr" presetSubtype="0"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10"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RIBBON </a:t>
            </a:r>
            <a:r>
              <a:rPr lang="en-US" dirty="0" smtClean="0">
                <a:solidFill>
                  <a:schemeClr val="bg1"/>
                </a:solidFill>
              </a:rPr>
              <a:t>DIAGRAM</a:t>
            </a:r>
            <a:endParaRPr lang="en-US" dirty="0">
              <a:solidFill>
                <a:schemeClr val="bg1"/>
              </a:solidFill>
            </a:endParaRPr>
          </a:p>
        </p:txBody>
      </p:sp>
      <p:grpSp>
        <p:nvGrpSpPr>
          <p:cNvPr id="5" name="Group 4"/>
          <p:cNvGrpSpPr/>
          <p:nvPr/>
        </p:nvGrpSpPr>
        <p:grpSpPr>
          <a:xfrm>
            <a:off x="5569105" y="1246430"/>
            <a:ext cx="562458" cy="5629865"/>
            <a:chOff x="5996438" y="927966"/>
            <a:chExt cx="562458" cy="4222399"/>
          </a:xfrm>
        </p:grpSpPr>
        <p:grpSp>
          <p:nvGrpSpPr>
            <p:cNvPr id="72" name="Group 71"/>
            <p:cNvGrpSpPr/>
            <p:nvPr/>
          </p:nvGrpSpPr>
          <p:grpSpPr>
            <a:xfrm rot="5400000">
              <a:off x="4166467" y="2757937"/>
              <a:ext cx="4222399" cy="562458"/>
              <a:chOff x="4949061" y="2407053"/>
              <a:chExt cx="4222399" cy="562458"/>
            </a:xfrm>
          </p:grpSpPr>
          <p:sp>
            <p:nvSpPr>
              <p:cNvPr id="73" name="Freeform 72"/>
              <p:cNvSpPr>
                <a:spLocks/>
              </p:cNvSpPr>
              <p:nvPr/>
            </p:nvSpPr>
            <p:spPr bwMode="auto">
              <a:xfrm>
                <a:off x="8450736" y="2407053"/>
                <a:ext cx="720724" cy="562458"/>
              </a:xfrm>
              <a:custGeom>
                <a:avLst/>
                <a:gdLst>
                  <a:gd name="T0" fmla="*/ 820 w 820"/>
                  <a:gd name="T1" fmla="*/ 489 h 489"/>
                  <a:gd name="T2" fmla="*/ 0 w 820"/>
                  <a:gd name="T3" fmla="*/ 360 h 489"/>
                  <a:gd name="T4" fmla="*/ 0 w 820"/>
                  <a:gd name="T5" fmla="*/ 129 h 489"/>
                  <a:gd name="T6" fmla="*/ 820 w 820"/>
                  <a:gd name="T7" fmla="*/ 0 h 489"/>
                  <a:gd name="T8" fmla="*/ 820 w 820"/>
                  <a:gd name="T9" fmla="*/ 489 h 489"/>
                </a:gdLst>
                <a:ahLst/>
                <a:cxnLst>
                  <a:cxn ang="0">
                    <a:pos x="T0" y="T1"/>
                  </a:cxn>
                  <a:cxn ang="0">
                    <a:pos x="T2" y="T3"/>
                  </a:cxn>
                  <a:cxn ang="0">
                    <a:pos x="T4" y="T5"/>
                  </a:cxn>
                  <a:cxn ang="0">
                    <a:pos x="T6" y="T7"/>
                  </a:cxn>
                  <a:cxn ang="0">
                    <a:pos x="T8" y="T9"/>
                  </a:cxn>
                </a:cxnLst>
                <a:rect l="0" t="0" r="r" b="b"/>
                <a:pathLst>
                  <a:path w="820" h="489">
                    <a:moveTo>
                      <a:pt x="820" y="489"/>
                    </a:moveTo>
                    <a:lnTo>
                      <a:pt x="0" y="360"/>
                    </a:lnTo>
                    <a:lnTo>
                      <a:pt x="0" y="129"/>
                    </a:lnTo>
                    <a:lnTo>
                      <a:pt x="820" y="0"/>
                    </a:lnTo>
                    <a:lnTo>
                      <a:pt x="820" y="48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dirty="0"/>
              </a:p>
            </p:txBody>
          </p:sp>
          <p:grpSp>
            <p:nvGrpSpPr>
              <p:cNvPr id="74" name="그룹 47"/>
              <p:cNvGrpSpPr/>
              <p:nvPr/>
            </p:nvGrpSpPr>
            <p:grpSpPr>
              <a:xfrm>
                <a:off x="4949061" y="2451067"/>
                <a:ext cx="3508024" cy="473011"/>
                <a:chOff x="4915251" y="2336647"/>
                <a:chExt cx="3508024" cy="473011"/>
              </a:xfrm>
              <a:solidFill>
                <a:srgbClr val="DC3533"/>
              </a:solidFill>
            </p:grpSpPr>
            <p:sp>
              <p:nvSpPr>
                <p:cNvPr id="79" name="이등변 삼각형 24"/>
                <p:cNvSpPr/>
                <p:nvPr/>
              </p:nvSpPr>
              <p:spPr>
                <a:xfrm rot="16200000">
                  <a:off x="4895370" y="2356528"/>
                  <a:ext cx="473011" cy="433249"/>
                </a:xfrm>
                <a:prstGeom prst="triangle">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0" name="직사각형 25"/>
                <p:cNvSpPr>
                  <a:spLocks/>
                </p:cNvSpPr>
                <p:nvPr/>
              </p:nvSpPr>
              <p:spPr>
                <a:xfrm rot="10800000">
                  <a:off x="5339241" y="2440298"/>
                  <a:ext cx="3084034" cy="265701"/>
                </a:xfrm>
                <a:prstGeom prst="rect">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 </a:t>
                  </a:r>
                  <a:endParaRPr lang="ko-KR" altLang="en-US" dirty="0"/>
                </a:p>
              </p:txBody>
            </p:sp>
          </p:grpSp>
          <p:sp>
            <p:nvSpPr>
              <p:cNvPr id="76" name="Text Placeholder 22"/>
              <p:cNvSpPr txBox="1">
                <a:spLocks/>
              </p:cNvSpPr>
              <p:nvPr/>
            </p:nvSpPr>
            <p:spPr>
              <a:xfrm>
                <a:off x="5938143" y="2559811"/>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5,345,000</a:t>
                </a:r>
                <a:endParaRPr lang="en-US" sz="800" b="1" dirty="0">
                  <a:solidFill>
                    <a:schemeClr val="bg1"/>
                  </a:solidFill>
                </a:endParaRPr>
              </a:p>
            </p:txBody>
          </p:sp>
        </p:grpSp>
        <p:sp>
          <p:nvSpPr>
            <p:cNvPr id="99" name="Oval 98"/>
            <p:cNvSpPr/>
            <p:nvPr/>
          </p:nvSpPr>
          <p:spPr>
            <a:xfrm>
              <a:off x="6049415" y="1466684"/>
              <a:ext cx="471947" cy="354583"/>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 Placeholder 4"/>
            <p:cNvSpPr txBox="1">
              <a:spLocks/>
            </p:cNvSpPr>
            <p:nvPr/>
          </p:nvSpPr>
          <p:spPr>
            <a:xfrm>
              <a:off x="6022341" y="147461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15" name="Group 14"/>
          <p:cNvGrpSpPr/>
          <p:nvPr/>
        </p:nvGrpSpPr>
        <p:grpSpPr>
          <a:xfrm>
            <a:off x="6115795" y="2574362"/>
            <a:ext cx="843776" cy="4297777"/>
            <a:chOff x="6543128" y="1923914"/>
            <a:chExt cx="843776" cy="3223333"/>
          </a:xfrm>
        </p:grpSpPr>
        <p:grpSp>
          <p:nvGrpSpPr>
            <p:cNvPr id="63" name="Group 62"/>
            <p:cNvGrpSpPr/>
            <p:nvPr/>
          </p:nvGrpSpPr>
          <p:grpSpPr>
            <a:xfrm rot="5400000">
              <a:off x="5365116" y="3125459"/>
              <a:ext cx="3223333" cy="820243"/>
              <a:chOff x="5948127" y="1615211"/>
              <a:chExt cx="3223333" cy="820243"/>
            </a:xfrm>
          </p:grpSpPr>
          <p:sp>
            <p:nvSpPr>
              <p:cNvPr id="64" name="Freeform 19"/>
              <p:cNvSpPr>
                <a:spLocks/>
              </p:cNvSpPr>
              <p:nvPr/>
            </p:nvSpPr>
            <p:spPr bwMode="auto">
              <a:xfrm>
                <a:off x="8450736" y="1615211"/>
                <a:ext cx="720724" cy="716587"/>
              </a:xfrm>
              <a:custGeom>
                <a:avLst/>
                <a:gdLst>
                  <a:gd name="T0" fmla="*/ 820 w 820"/>
                  <a:gd name="T1" fmla="*/ 0 h 623"/>
                  <a:gd name="T2" fmla="*/ 0 w 820"/>
                  <a:gd name="T3" fmla="*/ 392 h 623"/>
                  <a:gd name="T4" fmla="*/ 0 w 820"/>
                  <a:gd name="T5" fmla="*/ 623 h 623"/>
                  <a:gd name="T6" fmla="*/ 820 w 820"/>
                  <a:gd name="T7" fmla="*/ 492 h 623"/>
                  <a:gd name="T8" fmla="*/ 820 w 820"/>
                  <a:gd name="T9" fmla="*/ 0 h 623"/>
                </a:gdLst>
                <a:ahLst/>
                <a:cxnLst>
                  <a:cxn ang="0">
                    <a:pos x="T0" y="T1"/>
                  </a:cxn>
                  <a:cxn ang="0">
                    <a:pos x="T2" y="T3"/>
                  </a:cxn>
                  <a:cxn ang="0">
                    <a:pos x="T4" y="T5"/>
                  </a:cxn>
                  <a:cxn ang="0">
                    <a:pos x="T6" y="T7"/>
                  </a:cxn>
                  <a:cxn ang="0">
                    <a:pos x="T8" y="T9"/>
                  </a:cxn>
                </a:cxnLst>
                <a:rect l="0" t="0" r="r" b="b"/>
                <a:pathLst>
                  <a:path w="820" h="623">
                    <a:moveTo>
                      <a:pt x="820" y="0"/>
                    </a:moveTo>
                    <a:lnTo>
                      <a:pt x="0" y="392"/>
                    </a:lnTo>
                    <a:lnTo>
                      <a:pt x="0" y="623"/>
                    </a:lnTo>
                    <a:lnTo>
                      <a:pt x="820" y="492"/>
                    </a:lnTo>
                    <a:lnTo>
                      <a:pt x="820" y="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65" name="그룹 46"/>
              <p:cNvGrpSpPr/>
              <p:nvPr/>
            </p:nvGrpSpPr>
            <p:grpSpPr>
              <a:xfrm>
                <a:off x="5948127" y="1962443"/>
                <a:ext cx="2508958" cy="473011"/>
                <a:chOff x="5914317" y="1848023"/>
                <a:chExt cx="2508958" cy="473011"/>
              </a:xfrm>
              <a:solidFill>
                <a:schemeClr val="tx1">
                  <a:lumMod val="50000"/>
                  <a:lumOff val="50000"/>
                </a:schemeClr>
              </a:solidFill>
            </p:grpSpPr>
            <p:sp>
              <p:nvSpPr>
                <p:cNvPr id="70" name="이등변 삼각형 34"/>
                <p:cNvSpPr/>
                <p:nvPr/>
              </p:nvSpPr>
              <p:spPr>
                <a:xfrm rot="16200000">
                  <a:off x="5894436" y="1867904"/>
                  <a:ext cx="473011" cy="433249"/>
                </a:xfrm>
                <a:prstGeom prst="triangle">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1" name="직사각형 35"/>
                <p:cNvSpPr>
                  <a:spLocks/>
                </p:cNvSpPr>
                <p:nvPr/>
              </p:nvSpPr>
              <p:spPr>
                <a:xfrm rot="10800000">
                  <a:off x="6338309" y="1951675"/>
                  <a:ext cx="2084966" cy="265701"/>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sp>
            <p:nvSpPr>
              <p:cNvPr id="67" name="Text Placeholder 22"/>
              <p:cNvSpPr txBox="1">
                <a:spLocks/>
              </p:cNvSpPr>
              <p:nvPr/>
            </p:nvSpPr>
            <p:spPr>
              <a:xfrm>
                <a:off x="6943905" y="2068362"/>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2,645,000</a:t>
                </a:r>
                <a:endParaRPr lang="en-US" sz="800" b="1" dirty="0">
                  <a:solidFill>
                    <a:schemeClr val="bg1"/>
                  </a:solidFill>
                </a:endParaRPr>
              </a:p>
            </p:txBody>
          </p:sp>
        </p:grpSp>
        <p:sp>
          <p:nvSpPr>
            <p:cNvPr id="102" name="Oval 101"/>
            <p:cNvSpPr/>
            <p:nvPr/>
          </p:nvSpPr>
          <p:spPr>
            <a:xfrm>
              <a:off x="6570202" y="2472280"/>
              <a:ext cx="471947" cy="354583"/>
            </a:xfrm>
            <a:prstGeom prst="ellipse">
              <a:avLst/>
            </a:prstGeom>
            <a:solidFill>
              <a:srgbClr val="FFFFFF"/>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sp>
          <p:nvSpPr>
            <p:cNvPr id="103" name="Text Placeholder 4"/>
            <p:cNvSpPr txBox="1">
              <a:spLocks/>
            </p:cNvSpPr>
            <p:nvPr/>
          </p:nvSpPr>
          <p:spPr>
            <a:xfrm>
              <a:off x="6543128" y="248021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grpSp>
        <p:nvGrpSpPr>
          <p:cNvPr id="16" name="Group 15"/>
          <p:cNvGrpSpPr/>
          <p:nvPr/>
        </p:nvGrpSpPr>
        <p:grpSpPr>
          <a:xfrm>
            <a:off x="6630279" y="3691852"/>
            <a:ext cx="1142876" cy="3183484"/>
            <a:chOff x="7057612" y="2762032"/>
            <a:chExt cx="1142876" cy="2387613"/>
          </a:xfrm>
        </p:grpSpPr>
        <p:grpSp>
          <p:nvGrpSpPr>
            <p:cNvPr id="54" name="Group 53"/>
            <p:cNvGrpSpPr/>
            <p:nvPr/>
          </p:nvGrpSpPr>
          <p:grpSpPr>
            <a:xfrm rot="5400000">
              <a:off x="6447030" y="3396188"/>
              <a:ext cx="2387613" cy="1119302"/>
              <a:chOff x="6783846" y="827529"/>
              <a:chExt cx="2387613" cy="1119302"/>
            </a:xfrm>
          </p:grpSpPr>
          <p:sp>
            <p:nvSpPr>
              <p:cNvPr id="55" name="Freeform 16"/>
              <p:cNvSpPr>
                <a:spLocks/>
              </p:cNvSpPr>
              <p:nvPr/>
            </p:nvSpPr>
            <p:spPr bwMode="auto">
              <a:xfrm>
                <a:off x="8450735" y="827529"/>
                <a:ext cx="720724" cy="1015644"/>
              </a:xfrm>
              <a:custGeom>
                <a:avLst/>
                <a:gdLst>
                  <a:gd name="T0" fmla="*/ 820 w 820"/>
                  <a:gd name="T1" fmla="*/ 0 h 883"/>
                  <a:gd name="T2" fmla="*/ 0 w 820"/>
                  <a:gd name="T3" fmla="*/ 652 h 883"/>
                  <a:gd name="T4" fmla="*/ 0 w 820"/>
                  <a:gd name="T5" fmla="*/ 883 h 883"/>
                  <a:gd name="T6" fmla="*/ 820 w 820"/>
                  <a:gd name="T7" fmla="*/ 489 h 883"/>
                  <a:gd name="T8" fmla="*/ 820 w 820"/>
                  <a:gd name="T9" fmla="*/ 0 h 883"/>
                </a:gdLst>
                <a:ahLst/>
                <a:cxnLst>
                  <a:cxn ang="0">
                    <a:pos x="T0" y="T1"/>
                  </a:cxn>
                  <a:cxn ang="0">
                    <a:pos x="T2" y="T3"/>
                  </a:cxn>
                  <a:cxn ang="0">
                    <a:pos x="T4" y="T5"/>
                  </a:cxn>
                  <a:cxn ang="0">
                    <a:pos x="T6" y="T7"/>
                  </a:cxn>
                  <a:cxn ang="0">
                    <a:pos x="T8" y="T9"/>
                  </a:cxn>
                </a:cxnLst>
                <a:rect l="0" t="0" r="r" b="b"/>
                <a:pathLst>
                  <a:path w="820" h="883">
                    <a:moveTo>
                      <a:pt x="820" y="0"/>
                    </a:moveTo>
                    <a:lnTo>
                      <a:pt x="0" y="652"/>
                    </a:lnTo>
                    <a:lnTo>
                      <a:pt x="0" y="883"/>
                    </a:lnTo>
                    <a:lnTo>
                      <a:pt x="820" y="489"/>
                    </a:lnTo>
                    <a:lnTo>
                      <a:pt x="820" y="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56" name="그룹 45"/>
              <p:cNvGrpSpPr/>
              <p:nvPr/>
            </p:nvGrpSpPr>
            <p:grpSpPr>
              <a:xfrm>
                <a:off x="6783846" y="1473820"/>
                <a:ext cx="1673237" cy="473011"/>
                <a:chOff x="6750036" y="1359400"/>
                <a:chExt cx="1673237" cy="473011"/>
              </a:xfrm>
              <a:solidFill>
                <a:schemeClr val="tx1">
                  <a:lumMod val="50000"/>
                  <a:lumOff val="50000"/>
                </a:schemeClr>
              </a:solidFill>
            </p:grpSpPr>
            <p:sp>
              <p:nvSpPr>
                <p:cNvPr id="61" name="이등변 삼각형 37"/>
                <p:cNvSpPr/>
                <p:nvPr/>
              </p:nvSpPr>
              <p:spPr>
                <a:xfrm rot="16200000">
                  <a:off x="6730155" y="1379281"/>
                  <a:ext cx="473011" cy="433249"/>
                </a:xfrm>
                <a:prstGeom prst="triangl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2" name="직사각형 38"/>
                <p:cNvSpPr>
                  <a:spLocks/>
                </p:cNvSpPr>
                <p:nvPr/>
              </p:nvSpPr>
              <p:spPr>
                <a:xfrm rot="10800000">
                  <a:off x="7148069" y="1463049"/>
                  <a:ext cx="1275204" cy="265701"/>
                </a:xfrm>
                <a:prstGeom prst="rect">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sp>
            <p:nvSpPr>
              <p:cNvPr id="57" name="Text Placeholder 22"/>
              <p:cNvSpPr txBox="1">
                <a:spLocks/>
              </p:cNvSpPr>
              <p:nvPr/>
            </p:nvSpPr>
            <p:spPr>
              <a:xfrm>
                <a:off x="7751589" y="1583807"/>
                <a:ext cx="688089"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1,345,000</a:t>
                </a:r>
                <a:endParaRPr lang="en-US" sz="800" b="1" dirty="0">
                  <a:solidFill>
                    <a:schemeClr val="bg1"/>
                  </a:solidFill>
                </a:endParaRPr>
              </a:p>
            </p:txBody>
          </p:sp>
        </p:grpSp>
        <p:sp>
          <p:nvSpPr>
            <p:cNvPr id="105" name="Oval 104"/>
            <p:cNvSpPr/>
            <p:nvPr/>
          </p:nvSpPr>
          <p:spPr>
            <a:xfrm>
              <a:off x="7084686" y="3316510"/>
              <a:ext cx="471947" cy="354581"/>
            </a:xfrm>
            <a:prstGeom prst="ellipse">
              <a:avLst/>
            </a:prstGeom>
            <a:solidFill>
              <a:srgbClr val="FFFFFF"/>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 Placeholder 4"/>
            <p:cNvSpPr txBox="1">
              <a:spLocks/>
            </p:cNvSpPr>
            <p:nvPr/>
          </p:nvSpPr>
          <p:spPr>
            <a:xfrm>
              <a:off x="7057612" y="332444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grpSp>
        <p:nvGrpSpPr>
          <p:cNvPr id="17" name="Group 16"/>
          <p:cNvGrpSpPr/>
          <p:nvPr/>
        </p:nvGrpSpPr>
        <p:grpSpPr>
          <a:xfrm>
            <a:off x="4757625" y="2578903"/>
            <a:ext cx="843185" cy="4297777"/>
            <a:chOff x="5184956" y="1927320"/>
            <a:chExt cx="843185" cy="3223333"/>
          </a:xfrm>
        </p:grpSpPr>
        <p:grpSp>
          <p:nvGrpSpPr>
            <p:cNvPr id="81" name="Group 80"/>
            <p:cNvGrpSpPr/>
            <p:nvPr/>
          </p:nvGrpSpPr>
          <p:grpSpPr>
            <a:xfrm rot="5400000">
              <a:off x="3981684" y="3130592"/>
              <a:ext cx="3223333" cy="816789"/>
              <a:chOff x="5948127" y="2939690"/>
              <a:chExt cx="3223333" cy="816789"/>
            </a:xfrm>
          </p:grpSpPr>
          <p:sp>
            <p:nvSpPr>
              <p:cNvPr id="82" name="Freeform 13"/>
              <p:cNvSpPr>
                <a:spLocks/>
              </p:cNvSpPr>
              <p:nvPr/>
            </p:nvSpPr>
            <p:spPr bwMode="auto">
              <a:xfrm>
                <a:off x="8450736" y="3043343"/>
                <a:ext cx="720724" cy="713136"/>
              </a:xfrm>
              <a:custGeom>
                <a:avLst/>
                <a:gdLst>
                  <a:gd name="T0" fmla="*/ 820 w 820"/>
                  <a:gd name="T1" fmla="*/ 620 h 620"/>
                  <a:gd name="T2" fmla="*/ 0 w 820"/>
                  <a:gd name="T3" fmla="*/ 228 h 620"/>
                  <a:gd name="T4" fmla="*/ 0 w 820"/>
                  <a:gd name="T5" fmla="*/ 0 h 620"/>
                  <a:gd name="T6" fmla="*/ 820 w 820"/>
                  <a:gd name="T7" fmla="*/ 129 h 620"/>
                  <a:gd name="T8" fmla="*/ 820 w 820"/>
                  <a:gd name="T9" fmla="*/ 620 h 620"/>
                </a:gdLst>
                <a:ahLst/>
                <a:cxnLst>
                  <a:cxn ang="0">
                    <a:pos x="T0" y="T1"/>
                  </a:cxn>
                  <a:cxn ang="0">
                    <a:pos x="T2" y="T3"/>
                  </a:cxn>
                  <a:cxn ang="0">
                    <a:pos x="T4" y="T5"/>
                  </a:cxn>
                  <a:cxn ang="0">
                    <a:pos x="T6" y="T7"/>
                  </a:cxn>
                  <a:cxn ang="0">
                    <a:pos x="T8" y="T9"/>
                  </a:cxn>
                </a:cxnLst>
                <a:rect l="0" t="0" r="r" b="b"/>
                <a:pathLst>
                  <a:path w="820" h="620">
                    <a:moveTo>
                      <a:pt x="820" y="620"/>
                    </a:moveTo>
                    <a:lnTo>
                      <a:pt x="0" y="228"/>
                    </a:lnTo>
                    <a:lnTo>
                      <a:pt x="0" y="0"/>
                    </a:lnTo>
                    <a:lnTo>
                      <a:pt x="820" y="129"/>
                    </a:lnTo>
                    <a:lnTo>
                      <a:pt x="820" y="62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83" name="그룹 48"/>
              <p:cNvGrpSpPr/>
              <p:nvPr/>
            </p:nvGrpSpPr>
            <p:grpSpPr>
              <a:xfrm>
                <a:off x="5948127" y="2939690"/>
                <a:ext cx="2508956" cy="473011"/>
                <a:chOff x="5914317" y="2825270"/>
                <a:chExt cx="2508956" cy="473011"/>
              </a:xfrm>
              <a:solidFill>
                <a:schemeClr val="tx1">
                  <a:lumMod val="50000"/>
                  <a:lumOff val="50000"/>
                </a:schemeClr>
              </a:solidFill>
            </p:grpSpPr>
            <p:sp>
              <p:nvSpPr>
                <p:cNvPr id="88" name="이등변 삼각형 28"/>
                <p:cNvSpPr/>
                <p:nvPr/>
              </p:nvSpPr>
              <p:spPr>
                <a:xfrm rot="16200000">
                  <a:off x="5894436" y="2845151"/>
                  <a:ext cx="473011" cy="433249"/>
                </a:xfrm>
                <a:prstGeom prst="triangle">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9" name="직사각형 29"/>
                <p:cNvSpPr>
                  <a:spLocks/>
                </p:cNvSpPr>
                <p:nvPr/>
              </p:nvSpPr>
              <p:spPr>
                <a:xfrm rot="10800000">
                  <a:off x="6338308" y="2928921"/>
                  <a:ext cx="2084965" cy="265701"/>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sp>
            <p:nvSpPr>
              <p:cNvPr id="85" name="Text Placeholder 22"/>
              <p:cNvSpPr txBox="1">
                <a:spLocks/>
              </p:cNvSpPr>
              <p:nvPr/>
            </p:nvSpPr>
            <p:spPr>
              <a:xfrm>
                <a:off x="6937671" y="3052477"/>
                <a:ext cx="913623"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2,145,000</a:t>
                </a:r>
                <a:endParaRPr lang="en-US" sz="800" b="1" dirty="0">
                  <a:solidFill>
                    <a:schemeClr val="bg1"/>
                  </a:solidFill>
                </a:endParaRPr>
              </a:p>
            </p:txBody>
          </p:sp>
        </p:grpSp>
        <p:sp>
          <p:nvSpPr>
            <p:cNvPr id="108" name="Oval 107"/>
            <p:cNvSpPr/>
            <p:nvPr/>
          </p:nvSpPr>
          <p:spPr>
            <a:xfrm>
              <a:off x="5527563" y="2483022"/>
              <a:ext cx="471947" cy="354583"/>
            </a:xfrm>
            <a:prstGeom prst="ellipse">
              <a:avLst/>
            </a:prstGeom>
            <a:solidFill>
              <a:schemeClr val="bg1"/>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 Placeholder 4"/>
            <p:cNvSpPr txBox="1">
              <a:spLocks/>
            </p:cNvSpPr>
            <p:nvPr/>
          </p:nvSpPr>
          <p:spPr>
            <a:xfrm>
              <a:off x="5500489" y="249095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grpSp>
        <p:nvGrpSpPr>
          <p:cNvPr id="18" name="Group 17"/>
          <p:cNvGrpSpPr/>
          <p:nvPr/>
        </p:nvGrpSpPr>
        <p:grpSpPr>
          <a:xfrm>
            <a:off x="3918621" y="3688690"/>
            <a:ext cx="1147980" cy="3192644"/>
            <a:chOff x="4345954" y="2759661"/>
            <a:chExt cx="1147980" cy="2394483"/>
          </a:xfrm>
        </p:grpSpPr>
        <p:grpSp>
          <p:nvGrpSpPr>
            <p:cNvPr id="90" name="Group 89"/>
            <p:cNvGrpSpPr/>
            <p:nvPr/>
          </p:nvGrpSpPr>
          <p:grpSpPr>
            <a:xfrm rot="5400000">
              <a:off x="3708360" y="3397255"/>
              <a:ext cx="2394483" cy="1119296"/>
              <a:chOff x="6776977" y="3428313"/>
              <a:chExt cx="2394483" cy="1119296"/>
            </a:xfrm>
          </p:grpSpPr>
          <p:sp>
            <p:nvSpPr>
              <p:cNvPr id="91" name="Freeform 10"/>
              <p:cNvSpPr>
                <a:spLocks/>
              </p:cNvSpPr>
              <p:nvPr/>
            </p:nvSpPr>
            <p:spPr bwMode="auto">
              <a:xfrm>
                <a:off x="8450736" y="3531965"/>
                <a:ext cx="720724" cy="1015644"/>
              </a:xfrm>
              <a:custGeom>
                <a:avLst/>
                <a:gdLst>
                  <a:gd name="T0" fmla="*/ 820 w 820"/>
                  <a:gd name="T1" fmla="*/ 883 h 883"/>
                  <a:gd name="T2" fmla="*/ 0 w 820"/>
                  <a:gd name="T3" fmla="*/ 229 h 883"/>
                  <a:gd name="T4" fmla="*/ 0 w 820"/>
                  <a:gd name="T5" fmla="*/ 0 h 883"/>
                  <a:gd name="T6" fmla="*/ 820 w 820"/>
                  <a:gd name="T7" fmla="*/ 392 h 883"/>
                  <a:gd name="T8" fmla="*/ 820 w 820"/>
                  <a:gd name="T9" fmla="*/ 883 h 883"/>
                </a:gdLst>
                <a:ahLst/>
                <a:cxnLst>
                  <a:cxn ang="0">
                    <a:pos x="T0" y="T1"/>
                  </a:cxn>
                  <a:cxn ang="0">
                    <a:pos x="T2" y="T3"/>
                  </a:cxn>
                  <a:cxn ang="0">
                    <a:pos x="T4" y="T5"/>
                  </a:cxn>
                  <a:cxn ang="0">
                    <a:pos x="T6" y="T7"/>
                  </a:cxn>
                  <a:cxn ang="0">
                    <a:pos x="T8" y="T9"/>
                  </a:cxn>
                </a:cxnLst>
                <a:rect l="0" t="0" r="r" b="b"/>
                <a:pathLst>
                  <a:path w="820" h="883">
                    <a:moveTo>
                      <a:pt x="820" y="883"/>
                    </a:moveTo>
                    <a:lnTo>
                      <a:pt x="0" y="229"/>
                    </a:lnTo>
                    <a:lnTo>
                      <a:pt x="0" y="0"/>
                    </a:lnTo>
                    <a:lnTo>
                      <a:pt x="820" y="392"/>
                    </a:lnTo>
                    <a:lnTo>
                      <a:pt x="820" y="883"/>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92" name="그룹 49"/>
              <p:cNvGrpSpPr/>
              <p:nvPr/>
            </p:nvGrpSpPr>
            <p:grpSpPr>
              <a:xfrm>
                <a:off x="6776977" y="3428313"/>
                <a:ext cx="1680106" cy="473011"/>
                <a:chOff x="6743167" y="3313893"/>
                <a:chExt cx="1680106" cy="473011"/>
              </a:xfrm>
              <a:solidFill>
                <a:schemeClr val="tx1">
                  <a:lumMod val="50000"/>
                  <a:lumOff val="50000"/>
                </a:schemeClr>
              </a:solidFill>
            </p:grpSpPr>
            <p:sp>
              <p:nvSpPr>
                <p:cNvPr id="97" name="이등변 삼각형 31"/>
                <p:cNvSpPr/>
                <p:nvPr/>
              </p:nvSpPr>
              <p:spPr>
                <a:xfrm rot="16200000">
                  <a:off x="6723286" y="3333774"/>
                  <a:ext cx="473011" cy="433249"/>
                </a:xfrm>
                <a:prstGeom prst="triangl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8" name="직사각형 32"/>
                <p:cNvSpPr>
                  <a:spLocks/>
                </p:cNvSpPr>
                <p:nvPr/>
              </p:nvSpPr>
              <p:spPr>
                <a:xfrm rot="10800000">
                  <a:off x="7143573" y="3417542"/>
                  <a:ext cx="1279700" cy="265701"/>
                </a:xfrm>
                <a:prstGeom prst="rect">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dirty="0"/>
                </a:p>
              </p:txBody>
            </p:sp>
          </p:grpSp>
          <p:sp>
            <p:nvSpPr>
              <p:cNvPr id="94" name="Text Placeholder 22"/>
              <p:cNvSpPr txBox="1">
                <a:spLocks/>
              </p:cNvSpPr>
              <p:nvPr/>
            </p:nvSpPr>
            <p:spPr>
              <a:xfrm>
                <a:off x="7739851" y="3533645"/>
                <a:ext cx="697084"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1,365,000</a:t>
                </a:r>
                <a:endParaRPr lang="en-US" sz="800" b="1" dirty="0">
                  <a:solidFill>
                    <a:schemeClr val="bg1"/>
                  </a:solidFill>
                </a:endParaRPr>
              </a:p>
            </p:txBody>
          </p:sp>
        </p:grpSp>
        <p:sp>
          <p:nvSpPr>
            <p:cNvPr id="111" name="Oval 110"/>
            <p:cNvSpPr/>
            <p:nvPr/>
          </p:nvSpPr>
          <p:spPr>
            <a:xfrm>
              <a:off x="4993356" y="3309273"/>
              <a:ext cx="471947" cy="354581"/>
            </a:xfrm>
            <a:prstGeom prst="ellipse">
              <a:avLst/>
            </a:prstGeom>
            <a:solidFill>
              <a:schemeClr val="bg1"/>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 Placeholder 4"/>
            <p:cNvSpPr txBox="1">
              <a:spLocks/>
            </p:cNvSpPr>
            <p:nvPr/>
          </p:nvSpPr>
          <p:spPr>
            <a:xfrm>
              <a:off x="4966282" y="331720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grpSp>
        <p:nvGrpSpPr>
          <p:cNvPr id="52" name="Group 51"/>
          <p:cNvGrpSpPr/>
          <p:nvPr/>
        </p:nvGrpSpPr>
        <p:grpSpPr>
          <a:xfrm>
            <a:off x="304212" y="3129715"/>
            <a:ext cx="2231134" cy="326564"/>
            <a:chOff x="319154" y="2625821"/>
            <a:chExt cx="2231134" cy="244923"/>
          </a:xfrm>
        </p:grpSpPr>
        <p:sp>
          <p:nvSpPr>
            <p:cNvPr id="53"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58" name="Rectangle 5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9" name="Rectangle 58"/>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6"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8" name="Group 67"/>
          <p:cNvGrpSpPr/>
          <p:nvPr/>
        </p:nvGrpSpPr>
        <p:grpSpPr>
          <a:xfrm>
            <a:off x="303025" y="3456279"/>
            <a:ext cx="2231134" cy="326564"/>
            <a:chOff x="319154" y="2625821"/>
            <a:chExt cx="2231134" cy="244923"/>
          </a:xfrm>
        </p:grpSpPr>
        <p:sp>
          <p:nvSpPr>
            <p:cNvPr id="6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75" name="Rectangle 7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7" name="Rectangle 76"/>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8"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4" name="Group 83"/>
          <p:cNvGrpSpPr/>
          <p:nvPr/>
        </p:nvGrpSpPr>
        <p:grpSpPr>
          <a:xfrm>
            <a:off x="303025" y="3776857"/>
            <a:ext cx="2231134" cy="326564"/>
            <a:chOff x="319154" y="2625821"/>
            <a:chExt cx="2231134" cy="244923"/>
          </a:xfrm>
        </p:grpSpPr>
        <p:sp>
          <p:nvSpPr>
            <p:cNvPr id="86"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87" name="Rectangle 86"/>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3" name="Rectangle 92"/>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6" name="Group 95"/>
          <p:cNvGrpSpPr/>
          <p:nvPr/>
        </p:nvGrpSpPr>
        <p:grpSpPr>
          <a:xfrm>
            <a:off x="303025" y="4108154"/>
            <a:ext cx="2231134" cy="326564"/>
            <a:chOff x="319154" y="2625821"/>
            <a:chExt cx="2231134" cy="244923"/>
          </a:xfrm>
        </p:grpSpPr>
        <p:sp>
          <p:nvSpPr>
            <p:cNvPr id="101"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104" name="Rectangle 103"/>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7" name="Rectangle 106"/>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13" name="Group 112"/>
          <p:cNvGrpSpPr/>
          <p:nvPr/>
        </p:nvGrpSpPr>
        <p:grpSpPr>
          <a:xfrm>
            <a:off x="304212" y="4434718"/>
            <a:ext cx="2231134" cy="326564"/>
            <a:chOff x="319154" y="2625821"/>
            <a:chExt cx="2231134" cy="244923"/>
          </a:xfrm>
        </p:grpSpPr>
        <p:sp>
          <p:nvSpPr>
            <p:cNvPr id="11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115" name="Rectangle 11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6" name="Rectangle 115"/>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spTree>
    <p:extLst>
      <p:ext uri="{BB962C8B-B14F-4D97-AF65-F5344CB8AC3E}">
        <p14:creationId xmlns:p14="http://schemas.microsoft.com/office/powerpoint/2010/main" val="38355991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RIBBON </a:t>
            </a:r>
            <a:r>
              <a:rPr lang="en-US" dirty="0" smtClean="0">
                <a:solidFill>
                  <a:schemeClr val="bg1"/>
                </a:solidFill>
              </a:rPr>
              <a:t>DIAGRAM</a:t>
            </a:r>
            <a:endParaRPr lang="en-US" dirty="0">
              <a:solidFill>
                <a:schemeClr val="bg1"/>
              </a:solidFill>
            </a:endParaRPr>
          </a:p>
        </p:txBody>
      </p:sp>
      <p:grpSp>
        <p:nvGrpSpPr>
          <p:cNvPr id="11" name="Group 10"/>
          <p:cNvGrpSpPr/>
          <p:nvPr/>
        </p:nvGrpSpPr>
        <p:grpSpPr>
          <a:xfrm>
            <a:off x="3708936" y="3020930"/>
            <a:ext cx="1156306" cy="3856426"/>
            <a:chOff x="3664375" y="2288534"/>
            <a:chExt cx="1156306" cy="2892319"/>
          </a:xfrm>
        </p:grpSpPr>
        <p:sp>
          <p:nvSpPr>
            <p:cNvPr id="82" name="Rectangle 1"/>
            <p:cNvSpPr>
              <a:spLocks/>
            </p:cNvSpPr>
            <p:nvPr/>
          </p:nvSpPr>
          <p:spPr bwMode="auto">
            <a:xfrm>
              <a:off x="3664375" y="4694332"/>
              <a:ext cx="861059" cy="486521"/>
            </a:xfrm>
            <a:prstGeom prst="rect">
              <a:avLst/>
            </a:prstGeom>
            <a:solidFill>
              <a:schemeClr val="accent1"/>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a:p>
          </p:txBody>
        </p:sp>
        <p:sp>
          <p:nvSpPr>
            <p:cNvPr id="83" name="AutoShape 2"/>
            <p:cNvSpPr>
              <a:spLocks/>
            </p:cNvSpPr>
            <p:nvPr/>
          </p:nvSpPr>
          <p:spPr bwMode="auto">
            <a:xfrm>
              <a:off x="4151094" y="2288534"/>
              <a:ext cx="669587" cy="1761387"/>
            </a:xfrm>
            <a:custGeom>
              <a:avLst/>
              <a:gdLst>
                <a:gd name="T0" fmla="*/ 21600 w 21600"/>
                <a:gd name="T1" fmla="*/ 21600 h 21600"/>
                <a:gd name="T2" fmla="*/ 0 w 21600"/>
                <a:gd name="T3" fmla="*/ 21600 h 21600"/>
                <a:gd name="T4" fmla="*/ 0 w 21600"/>
                <a:gd name="T5" fmla="*/ 4642 h 21600"/>
                <a:gd name="T6" fmla="*/ 10755 w 21600"/>
                <a:gd name="T7" fmla="*/ 0 h 21600"/>
                <a:gd name="T8" fmla="*/ 21600 w 21600"/>
                <a:gd name="T9" fmla="*/ 4642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4642"/>
                  </a:lnTo>
                  <a:lnTo>
                    <a:pt x="10755" y="0"/>
                  </a:lnTo>
                  <a:lnTo>
                    <a:pt x="21600" y="4642"/>
                  </a:lnTo>
                  <a:lnTo>
                    <a:pt x="21600" y="21600"/>
                  </a:lnTo>
                  <a:close/>
                  <a:moveTo>
                    <a:pt x="21600" y="2160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8" name="AutoShape 7"/>
            <p:cNvSpPr>
              <a:spLocks/>
            </p:cNvSpPr>
            <p:nvPr/>
          </p:nvSpPr>
          <p:spPr bwMode="auto">
            <a:xfrm>
              <a:off x="3668266" y="4044903"/>
              <a:ext cx="1152234" cy="652587"/>
            </a:xfrm>
            <a:custGeom>
              <a:avLst/>
              <a:gdLst>
                <a:gd name="T0" fmla="*/ 16148 w 21600"/>
                <a:gd name="T1" fmla="*/ 21600 h 21600"/>
                <a:gd name="T2" fmla="*/ 0 w 21600"/>
                <a:gd name="T3" fmla="*/ 21600 h 21600"/>
                <a:gd name="T4" fmla="*/ 9018 w 21600"/>
                <a:gd name="T5" fmla="*/ 0 h 21600"/>
                <a:gd name="T6" fmla="*/ 21600 w 21600"/>
                <a:gd name="T7" fmla="*/ 0 h 21600"/>
                <a:gd name="T8" fmla="*/ 16148 w 21600"/>
                <a:gd name="T9" fmla="*/ 21600 h 21600"/>
                <a:gd name="T10" fmla="*/ 16148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6148" y="21600"/>
                  </a:moveTo>
                  <a:lnTo>
                    <a:pt x="0" y="21600"/>
                  </a:lnTo>
                  <a:lnTo>
                    <a:pt x="9018" y="0"/>
                  </a:lnTo>
                  <a:lnTo>
                    <a:pt x="21600" y="0"/>
                  </a:lnTo>
                  <a:lnTo>
                    <a:pt x="16148" y="21600"/>
                  </a:lnTo>
                  <a:close/>
                  <a:moveTo>
                    <a:pt x="16148"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10" name="Group 109"/>
            <p:cNvGrpSpPr/>
            <p:nvPr/>
          </p:nvGrpSpPr>
          <p:grpSpPr>
            <a:xfrm>
              <a:off x="4212725" y="2702487"/>
              <a:ext cx="527652" cy="354581"/>
              <a:chOff x="5226603" y="1197326"/>
              <a:chExt cx="527652" cy="354581"/>
            </a:xfrm>
          </p:grpSpPr>
          <p:sp>
            <p:nvSpPr>
              <p:cNvPr id="111" name="Oval 110"/>
              <p:cNvSpPr/>
              <p:nvPr/>
            </p:nvSpPr>
            <p:spPr>
              <a:xfrm>
                <a:off x="5253677" y="1197326"/>
                <a:ext cx="471947" cy="354581"/>
              </a:xfrm>
              <a:prstGeom prst="ellipse">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1"/>
                    </a:solidFill>
                    <a:latin typeface="EntypoSocial"/>
                    <a:cs typeface="EntypoSocial"/>
                  </a:rPr>
                  <a:t></a:t>
                </a:r>
                <a:endParaRPr lang="en-US" sz="3000" dirty="0">
                  <a:solidFill>
                    <a:schemeClr val="accent1"/>
                  </a:solidFill>
                </a:endParaRPr>
              </a:p>
            </p:txBody>
          </p:sp>
        </p:grpSp>
        <p:sp>
          <p:nvSpPr>
            <p:cNvPr id="122" name="Text Placeholder 22"/>
            <p:cNvSpPr txBox="1">
              <a:spLocks/>
            </p:cNvSpPr>
            <p:nvPr/>
          </p:nvSpPr>
          <p:spPr>
            <a:xfrm>
              <a:off x="4172262" y="3136948"/>
              <a:ext cx="624016"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800" b="1" dirty="0" smtClean="0">
                  <a:solidFill>
                    <a:schemeClr val="bg1"/>
                  </a:solidFill>
                </a:rPr>
                <a:t>2,580K</a:t>
              </a:r>
              <a:endParaRPr lang="en-US" sz="800" b="1" dirty="0">
                <a:solidFill>
                  <a:schemeClr val="bg1"/>
                </a:solidFill>
              </a:endParaRPr>
            </a:p>
          </p:txBody>
        </p:sp>
      </p:grpSp>
      <p:grpSp>
        <p:nvGrpSpPr>
          <p:cNvPr id="9" name="Group 8"/>
          <p:cNvGrpSpPr/>
          <p:nvPr/>
        </p:nvGrpSpPr>
        <p:grpSpPr>
          <a:xfrm>
            <a:off x="4569995" y="1966709"/>
            <a:ext cx="971450" cy="4910645"/>
            <a:chOff x="4525434" y="1497868"/>
            <a:chExt cx="971450" cy="3682984"/>
          </a:xfrm>
        </p:grpSpPr>
        <p:sp>
          <p:nvSpPr>
            <p:cNvPr id="86" name="AutoShape 5"/>
            <p:cNvSpPr>
              <a:spLocks/>
            </p:cNvSpPr>
            <p:nvPr/>
          </p:nvSpPr>
          <p:spPr bwMode="auto">
            <a:xfrm>
              <a:off x="4814343" y="1497868"/>
              <a:ext cx="677518" cy="2552053"/>
            </a:xfrm>
            <a:custGeom>
              <a:avLst/>
              <a:gdLst>
                <a:gd name="T0" fmla="*/ 21600 w 21600"/>
                <a:gd name="T1" fmla="*/ 21600 h 21600"/>
                <a:gd name="T2" fmla="*/ 0 w 21600"/>
                <a:gd name="T3" fmla="*/ 21600 h 21600"/>
                <a:gd name="T4" fmla="*/ 0 w 21600"/>
                <a:gd name="T5" fmla="*/ 3207 h 21600"/>
                <a:gd name="T6" fmla="*/ 10755 w 21600"/>
                <a:gd name="T7" fmla="*/ 0 h 21600"/>
                <a:gd name="T8" fmla="*/ 21600 w 21600"/>
                <a:gd name="T9" fmla="*/ 3207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3207"/>
                  </a:lnTo>
                  <a:lnTo>
                    <a:pt x="10755" y="0"/>
                  </a:lnTo>
                  <a:lnTo>
                    <a:pt x="21600" y="3207"/>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1" name="AutoShape 10"/>
            <p:cNvSpPr>
              <a:spLocks/>
            </p:cNvSpPr>
            <p:nvPr/>
          </p:nvSpPr>
          <p:spPr bwMode="auto">
            <a:xfrm>
              <a:off x="4528192" y="4044903"/>
              <a:ext cx="968692" cy="652587"/>
            </a:xfrm>
            <a:custGeom>
              <a:avLst/>
              <a:gdLst>
                <a:gd name="T0" fmla="*/ 19228 w 21600"/>
                <a:gd name="T1" fmla="*/ 21600 h 21600"/>
                <a:gd name="T2" fmla="*/ 0 w 21600"/>
                <a:gd name="T3" fmla="*/ 21600 h 21600"/>
                <a:gd name="T4" fmla="*/ 6493 w 21600"/>
                <a:gd name="T5" fmla="*/ 0 h 21600"/>
                <a:gd name="T6" fmla="*/ 21600 w 21600"/>
                <a:gd name="T7" fmla="*/ 0 h 21600"/>
                <a:gd name="T8" fmla="*/ 19228 w 21600"/>
                <a:gd name="T9" fmla="*/ 21600 h 21600"/>
                <a:gd name="T10" fmla="*/ 19228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9228" y="21600"/>
                  </a:moveTo>
                  <a:lnTo>
                    <a:pt x="0" y="21600"/>
                  </a:lnTo>
                  <a:lnTo>
                    <a:pt x="6493" y="0"/>
                  </a:lnTo>
                  <a:lnTo>
                    <a:pt x="21600" y="0"/>
                  </a:lnTo>
                  <a:lnTo>
                    <a:pt x="19228" y="21600"/>
                  </a:lnTo>
                  <a:close/>
                  <a:moveTo>
                    <a:pt x="19228" y="21600"/>
                  </a:moveTo>
                </a:path>
              </a:pathLst>
            </a:custGeom>
            <a:solidFill>
              <a:schemeClr val="accent3"/>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3" name="Rectangle 12"/>
            <p:cNvSpPr>
              <a:spLocks/>
            </p:cNvSpPr>
            <p:nvPr/>
          </p:nvSpPr>
          <p:spPr bwMode="auto">
            <a:xfrm>
              <a:off x="4525434" y="4694331"/>
              <a:ext cx="861059" cy="486521"/>
            </a:xfrm>
            <a:prstGeom prst="rect">
              <a:avLst/>
            </a:prstGeom>
            <a:solidFill>
              <a:schemeClr val="accent2"/>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a:p>
          </p:txBody>
        </p:sp>
        <p:grpSp>
          <p:nvGrpSpPr>
            <p:cNvPr id="118" name="Group 117"/>
            <p:cNvGrpSpPr/>
            <p:nvPr/>
          </p:nvGrpSpPr>
          <p:grpSpPr>
            <a:xfrm>
              <a:off x="4888726" y="1926518"/>
              <a:ext cx="527652" cy="354581"/>
              <a:chOff x="5226603" y="1197326"/>
              <a:chExt cx="527652" cy="354581"/>
            </a:xfrm>
          </p:grpSpPr>
          <p:sp>
            <p:nvSpPr>
              <p:cNvPr id="119" name="Oval 118"/>
              <p:cNvSpPr/>
              <p:nvPr/>
            </p:nvSpPr>
            <p:spPr>
              <a:xfrm>
                <a:off x="5253677"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sp>
          <p:nvSpPr>
            <p:cNvPr id="123" name="Text Placeholder 22"/>
            <p:cNvSpPr txBox="1">
              <a:spLocks/>
            </p:cNvSpPr>
            <p:nvPr/>
          </p:nvSpPr>
          <p:spPr>
            <a:xfrm>
              <a:off x="4846462" y="2362032"/>
              <a:ext cx="624016"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800" b="1" dirty="0" smtClean="0">
                  <a:solidFill>
                    <a:schemeClr val="bg1"/>
                  </a:solidFill>
                </a:rPr>
                <a:t>3,230K</a:t>
              </a:r>
              <a:endParaRPr lang="en-US" sz="800" b="1" dirty="0">
                <a:solidFill>
                  <a:schemeClr val="bg1"/>
                </a:solidFill>
              </a:endParaRPr>
            </a:p>
          </p:txBody>
        </p:sp>
      </p:grpSp>
      <p:grpSp>
        <p:nvGrpSpPr>
          <p:cNvPr id="6" name="Group 5"/>
          <p:cNvGrpSpPr/>
          <p:nvPr/>
        </p:nvGrpSpPr>
        <p:grpSpPr>
          <a:xfrm>
            <a:off x="5431057" y="2770779"/>
            <a:ext cx="861059" cy="4106579"/>
            <a:chOff x="5386494" y="2100921"/>
            <a:chExt cx="861059" cy="3079934"/>
          </a:xfrm>
        </p:grpSpPr>
        <p:sp>
          <p:nvSpPr>
            <p:cNvPr id="85" name="AutoShape 4"/>
            <p:cNvSpPr>
              <a:spLocks/>
            </p:cNvSpPr>
            <p:nvPr/>
          </p:nvSpPr>
          <p:spPr bwMode="auto">
            <a:xfrm>
              <a:off x="5491646" y="2100921"/>
              <a:ext cx="668454" cy="1947702"/>
            </a:xfrm>
            <a:custGeom>
              <a:avLst/>
              <a:gdLst>
                <a:gd name="T0" fmla="*/ 21600 w 21600"/>
                <a:gd name="T1" fmla="*/ 21600 h 21600"/>
                <a:gd name="T2" fmla="*/ 0 w 21600"/>
                <a:gd name="T3" fmla="*/ 21600 h 21600"/>
                <a:gd name="T4" fmla="*/ 0 w 21600"/>
                <a:gd name="T5" fmla="*/ 4200 h 21600"/>
                <a:gd name="T6" fmla="*/ 10755 w 21600"/>
                <a:gd name="T7" fmla="*/ 0 h 21600"/>
                <a:gd name="T8" fmla="*/ 21600 w 21600"/>
                <a:gd name="T9" fmla="*/ 4200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4200"/>
                  </a:lnTo>
                  <a:lnTo>
                    <a:pt x="10755" y="0"/>
                  </a:lnTo>
                  <a:lnTo>
                    <a:pt x="21600" y="4200"/>
                  </a:lnTo>
                  <a:lnTo>
                    <a:pt x="21600" y="21600"/>
                  </a:lnTo>
                  <a:close/>
                  <a:moveTo>
                    <a:pt x="21600" y="21600"/>
                  </a:moveTo>
                </a:path>
              </a:pathLst>
            </a:custGeom>
            <a:solidFill>
              <a:schemeClr val="accent3"/>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0" name="AutoShape 9"/>
            <p:cNvSpPr>
              <a:spLocks/>
            </p:cNvSpPr>
            <p:nvPr/>
          </p:nvSpPr>
          <p:spPr bwMode="auto">
            <a:xfrm>
              <a:off x="5386494" y="4044903"/>
              <a:ext cx="861059" cy="652587"/>
            </a:xfrm>
            <a:custGeom>
              <a:avLst/>
              <a:gdLst>
                <a:gd name="T0" fmla="*/ 21600 w 21600"/>
                <a:gd name="T1" fmla="*/ 21600 h 21600"/>
                <a:gd name="T2" fmla="*/ 0 w 21600"/>
                <a:gd name="T3" fmla="*/ 21600 h 21600"/>
                <a:gd name="T4" fmla="*/ 2665 w 21600"/>
                <a:gd name="T5" fmla="*/ 0 h 21600"/>
                <a:gd name="T6" fmla="*/ 19356 w 21600"/>
                <a:gd name="T7" fmla="*/ 0 h 21600"/>
                <a:gd name="T8" fmla="*/ 21600 w 21600"/>
                <a:gd name="T9" fmla="*/ 21600 h 21600"/>
                <a:gd name="T10" fmla="*/ 216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1600" y="21600"/>
                  </a:moveTo>
                  <a:lnTo>
                    <a:pt x="0" y="21600"/>
                  </a:lnTo>
                  <a:lnTo>
                    <a:pt x="2665" y="0"/>
                  </a:lnTo>
                  <a:lnTo>
                    <a:pt x="19356" y="0"/>
                  </a:lnTo>
                  <a:lnTo>
                    <a:pt x="21600" y="21600"/>
                  </a:lnTo>
                  <a:close/>
                  <a:moveTo>
                    <a:pt x="21600" y="21600"/>
                  </a:moveTo>
                </a:path>
              </a:pathLst>
            </a:custGeom>
            <a:solidFill>
              <a:schemeClr val="accent4"/>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4" name="Rectangle 13"/>
            <p:cNvSpPr>
              <a:spLocks/>
            </p:cNvSpPr>
            <p:nvPr/>
          </p:nvSpPr>
          <p:spPr bwMode="auto">
            <a:xfrm>
              <a:off x="5386494" y="4694334"/>
              <a:ext cx="861059" cy="486521"/>
            </a:xfrm>
            <a:prstGeom prst="rect">
              <a:avLst/>
            </a:prstGeom>
            <a:solidFill>
              <a:schemeClr val="accent3"/>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a:p>
          </p:txBody>
        </p:sp>
        <p:grpSp>
          <p:nvGrpSpPr>
            <p:cNvPr id="106" name="Group 105"/>
            <p:cNvGrpSpPr/>
            <p:nvPr/>
          </p:nvGrpSpPr>
          <p:grpSpPr>
            <a:xfrm>
              <a:off x="5558912" y="2525723"/>
              <a:ext cx="527652" cy="354581"/>
              <a:chOff x="5226603" y="1197326"/>
              <a:chExt cx="527652" cy="354581"/>
            </a:xfrm>
          </p:grpSpPr>
          <p:sp>
            <p:nvSpPr>
              <p:cNvPr id="107" name="Oval 106"/>
              <p:cNvSpPr/>
              <p:nvPr/>
            </p:nvSpPr>
            <p:spPr>
              <a:xfrm>
                <a:off x="5253677"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sp>
          <p:nvSpPr>
            <p:cNvPr id="124" name="Text Placeholder 22"/>
            <p:cNvSpPr txBox="1">
              <a:spLocks/>
            </p:cNvSpPr>
            <p:nvPr/>
          </p:nvSpPr>
          <p:spPr>
            <a:xfrm>
              <a:off x="5515038" y="2949673"/>
              <a:ext cx="624016"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800" b="1" dirty="0" smtClean="0">
                  <a:solidFill>
                    <a:schemeClr val="bg1"/>
                  </a:solidFill>
                </a:rPr>
                <a:t>2,880K</a:t>
              </a:r>
              <a:endParaRPr lang="en-US" sz="800" b="1" dirty="0">
                <a:solidFill>
                  <a:schemeClr val="bg1"/>
                </a:solidFill>
              </a:endParaRPr>
            </a:p>
          </p:txBody>
        </p:sp>
      </p:grpSp>
      <p:grpSp>
        <p:nvGrpSpPr>
          <p:cNvPr id="4" name="Group 3"/>
          <p:cNvGrpSpPr/>
          <p:nvPr/>
        </p:nvGrpSpPr>
        <p:grpSpPr>
          <a:xfrm>
            <a:off x="6201477" y="1001492"/>
            <a:ext cx="951696" cy="5875864"/>
            <a:chOff x="6156916" y="773955"/>
            <a:chExt cx="951696" cy="4406898"/>
          </a:xfrm>
        </p:grpSpPr>
        <p:sp>
          <p:nvSpPr>
            <p:cNvPr id="87" name="AutoShape 6"/>
            <p:cNvSpPr>
              <a:spLocks/>
            </p:cNvSpPr>
            <p:nvPr/>
          </p:nvSpPr>
          <p:spPr bwMode="auto">
            <a:xfrm>
              <a:off x="6156916" y="773955"/>
              <a:ext cx="682049" cy="3276963"/>
            </a:xfrm>
            <a:custGeom>
              <a:avLst/>
              <a:gdLst>
                <a:gd name="T0" fmla="*/ 21600 w 21600"/>
                <a:gd name="T1" fmla="*/ 21600 h 21600"/>
                <a:gd name="T2" fmla="*/ 0 w 21600"/>
                <a:gd name="T3" fmla="*/ 21600 h 21600"/>
                <a:gd name="T4" fmla="*/ 0 w 21600"/>
                <a:gd name="T5" fmla="*/ 2496 h 21600"/>
                <a:gd name="T6" fmla="*/ 10755 w 21600"/>
                <a:gd name="T7" fmla="*/ 0 h 21600"/>
                <a:gd name="T8" fmla="*/ 21600 w 21600"/>
                <a:gd name="T9" fmla="*/ 2496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2496"/>
                  </a:lnTo>
                  <a:lnTo>
                    <a:pt x="10755" y="0"/>
                  </a:lnTo>
                  <a:lnTo>
                    <a:pt x="21600" y="2496"/>
                  </a:lnTo>
                  <a:lnTo>
                    <a:pt x="21600" y="21600"/>
                  </a:lnTo>
                  <a:close/>
                  <a:moveTo>
                    <a:pt x="21600" y="2160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2" name="AutoShape 11"/>
            <p:cNvSpPr>
              <a:spLocks/>
            </p:cNvSpPr>
            <p:nvPr/>
          </p:nvSpPr>
          <p:spPr bwMode="auto">
            <a:xfrm>
              <a:off x="6156916" y="4044902"/>
              <a:ext cx="950565" cy="652587"/>
            </a:xfrm>
            <a:custGeom>
              <a:avLst/>
              <a:gdLst>
                <a:gd name="T0" fmla="*/ 2023 w 21600"/>
                <a:gd name="T1" fmla="*/ 21600 h 21600"/>
                <a:gd name="T2" fmla="*/ 21600 w 21600"/>
                <a:gd name="T3" fmla="*/ 21600 h 21600"/>
                <a:gd name="T4" fmla="*/ 15509 w 21600"/>
                <a:gd name="T5" fmla="*/ 0 h 21600"/>
                <a:gd name="T6" fmla="*/ 0 w 21600"/>
                <a:gd name="T7" fmla="*/ 0 h 21600"/>
                <a:gd name="T8" fmla="*/ 2023 w 21600"/>
                <a:gd name="T9" fmla="*/ 21600 h 21600"/>
                <a:gd name="T10" fmla="*/ 2023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023" y="21600"/>
                  </a:moveTo>
                  <a:lnTo>
                    <a:pt x="21600" y="21600"/>
                  </a:lnTo>
                  <a:lnTo>
                    <a:pt x="15509" y="0"/>
                  </a:lnTo>
                  <a:lnTo>
                    <a:pt x="0" y="0"/>
                  </a:lnTo>
                  <a:lnTo>
                    <a:pt x="2023" y="21600"/>
                  </a:lnTo>
                  <a:close/>
                  <a:moveTo>
                    <a:pt x="2023" y="2160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5" name="Rectangle 14"/>
            <p:cNvSpPr>
              <a:spLocks/>
            </p:cNvSpPr>
            <p:nvPr/>
          </p:nvSpPr>
          <p:spPr bwMode="auto">
            <a:xfrm>
              <a:off x="6247553" y="4694332"/>
              <a:ext cx="861059" cy="486521"/>
            </a:xfrm>
            <a:prstGeom prst="rect">
              <a:avLst/>
            </a:prstGeom>
            <a:solidFill>
              <a:schemeClr val="accent5"/>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a:p>
          </p:txBody>
        </p:sp>
        <p:grpSp>
          <p:nvGrpSpPr>
            <p:cNvPr id="102" name="Group 101"/>
            <p:cNvGrpSpPr/>
            <p:nvPr/>
          </p:nvGrpSpPr>
          <p:grpSpPr>
            <a:xfrm>
              <a:off x="6240082" y="1186232"/>
              <a:ext cx="527652" cy="354581"/>
              <a:chOff x="5226603" y="1197326"/>
              <a:chExt cx="527652" cy="354581"/>
            </a:xfrm>
          </p:grpSpPr>
          <p:sp>
            <p:nvSpPr>
              <p:cNvPr id="103" name="Oval 102"/>
              <p:cNvSpPr/>
              <p:nvPr/>
            </p:nvSpPr>
            <p:spPr>
              <a:xfrm>
                <a:off x="5253677"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sp>
          <p:nvSpPr>
            <p:cNvPr id="125" name="Text Placeholder 22"/>
            <p:cNvSpPr txBox="1">
              <a:spLocks/>
            </p:cNvSpPr>
            <p:nvPr/>
          </p:nvSpPr>
          <p:spPr>
            <a:xfrm>
              <a:off x="6190271" y="1608627"/>
              <a:ext cx="624016"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800" b="1" dirty="0" smtClean="0">
                  <a:solidFill>
                    <a:schemeClr val="bg1"/>
                  </a:solidFill>
                </a:rPr>
                <a:t>4,180K</a:t>
              </a:r>
              <a:endParaRPr lang="en-US" sz="800" b="1" dirty="0">
                <a:solidFill>
                  <a:schemeClr val="bg1"/>
                </a:solidFill>
              </a:endParaRPr>
            </a:p>
          </p:txBody>
        </p:sp>
      </p:grpSp>
      <p:grpSp>
        <p:nvGrpSpPr>
          <p:cNvPr id="2" name="Group 1"/>
          <p:cNvGrpSpPr/>
          <p:nvPr/>
        </p:nvGrpSpPr>
        <p:grpSpPr>
          <a:xfrm>
            <a:off x="6881263" y="3401694"/>
            <a:ext cx="1129575" cy="3475664"/>
            <a:chOff x="6836700" y="2574107"/>
            <a:chExt cx="1129575" cy="2606748"/>
          </a:xfrm>
        </p:grpSpPr>
        <p:sp>
          <p:nvSpPr>
            <p:cNvPr id="84" name="AutoShape 3"/>
            <p:cNvSpPr>
              <a:spLocks/>
            </p:cNvSpPr>
            <p:nvPr/>
          </p:nvSpPr>
          <p:spPr bwMode="auto">
            <a:xfrm>
              <a:off x="6836700" y="2574107"/>
              <a:ext cx="674120" cy="1479565"/>
            </a:xfrm>
            <a:custGeom>
              <a:avLst/>
              <a:gdLst>
                <a:gd name="T0" fmla="*/ 21600 w 21600"/>
                <a:gd name="T1" fmla="*/ 21600 h 21600"/>
                <a:gd name="T2" fmla="*/ 0 w 21600"/>
                <a:gd name="T3" fmla="*/ 21600 h 21600"/>
                <a:gd name="T4" fmla="*/ 0 w 21600"/>
                <a:gd name="T5" fmla="*/ 5527 h 21600"/>
                <a:gd name="T6" fmla="*/ 10755 w 21600"/>
                <a:gd name="T7" fmla="*/ 0 h 21600"/>
                <a:gd name="T8" fmla="*/ 21600 w 21600"/>
                <a:gd name="T9" fmla="*/ 5527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5527"/>
                  </a:lnTo>
                  <a:lnTo>
                    <a:pt x="10755" y="0"/>
                  </a:lnTo>
                  <a:lnTo>
                    <a:pt x="21600" y="5527"/>
                  </a:lnTo>
                  <a:lnTo>
                    <a:pt x="21600" y="21600"/>
                  </a:lnTo>
                  <a:close/>
                  <a:moveTo>
                    <a:pt x="21600" y="2160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9" name="AutoShape 8"/>
            <p:cNvSpPr>
              <a:spLocks/>
            </p:cNvSpPr>
            <p:nvPr/>
          </p:nvSpPr>
          <p:spPr bwMode="auto">
            <a:xfrm>
              <a:off x="6836700" y="4044903"/>
              <a:ext cx="1129575" cy="652587"/>
            </a:xfrm>
            <a:custGeom>
              <a:avLst/>
              <a:gdLst>
                <a:gd name="T0" fmla="*/ 5125 w 21600"/>
                <a:gd name="T1" fmla="*/ 21600 h 21600"/>
                <a:gd name="T2" fmla="*/ 21600 w 21600"/>
                <a:gd name="T3" fmla="*/ 21600 h 21600"/>
                <a:gd name="T4" fmla="*/ 12837 w 21600"/>
                <a:gd name="T5" fmla="*/ 0 h 21600"/>
                <a:gd name="T6" fmla="*/ 0 w 21600"/>
                <a:gd name="T7" fmla="*/ 0 h 21600"/>
                <a:gd name="T8" fmla="*/ 5125 w 21600"/>
                <a:gd name="T9" fmla="*/ 21600 h 21600"/>
                <a:gd name="T10" fmla="*/ 5125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5125" y="21600"/>
                  </a:moveTo>
                  <a:lnTo>
                    <a:pt x="21600" y="21600"/>
                  </a:lnTo>
                  <a:lnTo>
                    <a:pt x="12837" y="0"/>
                  </a:lnTo>
                  <a:lnTo>
                    <a:pt x="0" y="0"/>
                  </a:lnTo>
                  <a:lnTo>
                    <a:pt x="5125" y="21600"/>
                  </a:lnTo>
                  <a:close/>
                  <a:moveTo>
                    <a:pt x="5125"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6" name="Rectangle 15"/>
            <p:cNvSpPr>
              <a:spLocks/>
            </p:cNvSpPr>
            <p:nvPr/>
          </p:nvSpPr>
          <p:spPr bwMode="auto">
            <a:xfrm>
              <a:off x="7101779" y="4695080"/>
              <a:ext cx="860425" cy="485775"/>
            </a:xfrm>
            <a:prstGeom prst="rect">
              <a:avLst/>
            </a:pr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114" name="Group 113"/>
            <p:cNvGrpSpPr/>
            <p:nvPr/>
          </p:nvGrpSpPr>
          <p:grpSpPr>
            <a:xfrm>
              <a:off x="6914268" y="2983210"/>
              <a:ext cx="527652" cy="354581"/>
              <a:chOff x="5226603" y="1197326"/>
              <a:chExt cx="527652" cy="354581"/>
            </a:xfrm>
          </p:grpSpPr>
          <p:sp>
            <p:nvSpPr>
              <p:cNvPr id="115" name="Oval 114"/>
              <p:cNvSpPr/>
              <p:nvPr/>
            </p:nvSpPr>
            <p:spPr>
              <a:xfrm>
                <a:off x="5253677"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1"/>
                    </a:solidFill>
                    <a:latin typeface="EntypoSocial"/>
                    <a:cs typeface="EntypoSocial"/>
                  </a:rPr>
                  <a:t></a:t>
                </a:r>
                <a:endParaRPr lang="en-US" sz="3000" dirty="0">
                  <a:solidFill>
                    <a:schemeClr val="accent1"/>
                  </a:solidFill>
                </a:endParaRPr>
              </a:p>
            </p:txBody>
          </p:sp>
        </p:grpSp>
        <p:sp>
          <p:nvSpPr>
            <p:cNvPr id="126" name="Text Placeholder 22"/>
            <p:cNvSpPr txBox="1">
              <a:spLocks/>
            </p:cNvSpPr>
            <p:nvPr/>
          </p:nvSpPr>
          <p:spPr>
            <a:xfrm>
              <a:off x="6879748" y="3415863"/>
              <a:ext cx="624016" cy="26401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800" b="1" dirty="0" smtClean="0">
                  <a:solidFill>
                    <a:schemeClr val="bg1"/>
                  </a:solidFill>
                </a:rPr>
                <a:t>1,880K</a:t>
              </a:r>
              <a:endParaRPr lang="en-US" sz="800" b="1" dirty="0">
                <a:solidFill>
                  <a:schemeClr val="bg1"/>
                </a:solidFill>
              </a:endParaRPr>
            </a:p>
          </p:txBody>
        </p:sp>
      </p:grpSp>
      <p:grpSp>
        <p:nvGrpSpPr>
          <p:cNvPr id="47" name="Group 46"/>
          <p:cNvGrpSpPr/>
          <p:nvPr/>
        </p:nvGrpSpPr>
        <p:grpSpPr>
          <a:xfrm>
            <a:off x="304212" y="3129715"/>
            <a:ext cx="2231134" cy="326564"/>
            <a:chOff x="319154" y="2625821"/>
            <a:chExt cx="2231134" cy="244923"/>
          </a:xfrm>
        </p:grpSpPr>
        <p:sp>
          <p:nvSpPr>
            <p:cNvPr id="48"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49" name="Rectangle 48"/>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0" name="Rectangle 49"/>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3"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4" name="Group 53"/>
          <p:cNvGrpSpPr/>
          <p:nvPr/>
        </p:nvGrpSpPr>
        <p:grpSpPr>
          <a:xfrm>
            <a:off x="303025" y="3456279"/>
            <a:ext cx="2231134" cy="326564"/>
            <a:chOff x="319154" y="2625821"/>
            <a:chExt cx="2231134" cy="244923"/>
          </a:xfrm>
        </p:grpSpPr>
        <p:sp>
          <p:nvSpPr>
            <p:cNvPr id="55"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56" name="Rectangle 55"/>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7" name="Rectangle 56"/>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8"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9" name="Group 58"/>
          <p:cNvGrpSpPr/>
          <p:nvPr/>
        </p:nvGrpSpPr>
        <p:grpSpPr>
          <a:xfrm>
            <a:off x="303025" y="3776857"/>
            <a:ext cx="2231134" cy="326564"/>
            <a:chOff x="319154" y="2625821"/>
            <a:chExt cx="2231134" cy="244923"/>
          </a:xfrm>
        </p:grpSpPr>
        <p:sp>
          <p:nvSpPr>
            <p:cNvPr id="60"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61" name="Rectangle 60"/>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2" name="Rectangle 61"/>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3"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4" name="Group 63"/>
          <p:cNvGrpSpPr/>
          <p:nvPr/>
        </p:nvGrpSpPr>
        <p:grpSpPr>
          <a:xfrm>
            <a:off x="303025" y="4108154"/>
            <a:ext cx="2231134" cy="326564"/>
            <a:chOff x="319154" y="2625821"/>
            <a:chExt cx="2231134" cy="244923"/>
          </a:xfrm>
        </p:grpSpPr>
        <p:sp>
          <p:nvSpPr>
            <p:cNvPr id="65"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66" name="Rectangle 65"/>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7" name="Rectangle 66"/>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68"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69" name="Group 68"/>
          <p:cNvGrpSpPr/>
          <p:nvPr/>
        </p:nvGrpSpPr>
        <p:grpSpPr>
          <a:xfrm>
            <a:off x="304212" y="4434718"/>
            <a:ext cx="2231134" cy="326564"/>
            <a:chOff x="319154" y="2625821"/>
            <a:chExt cx="2231134" cy="244923"/>
          </a:xfrm>
        </p:grpSpPr>
        <p:sp>
          <p:nvSpPr>
            <p:cNvPr id="70"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71" name="Rectangle 70"/>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2" name="Rectangle 71"/>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73"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spTree>
    <p:extLst>
      <p:ext uri="{BB962C8B-B14F-4D97-AF65-F5344CB8AC3E}">
        <p14:creationId xmlns:p14="http://schemas.microsoft.com/office/powerpoint/2010/main" val="16468742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par>
                                <p:cTn id="37" presetID="10"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RIBBON </a:t>
            </a:r>
            <a:r>
              <a:rPr lang="en-US" dirty="0" smtClean="0">
                <a:solidFill>
                  <a:schemeClr val="bg1"/>
                </a:solidFill>
              </a:rPr>
              <a:t>DIAGRAM</a:t>
            </a:r>
            <a:endParaRPr lang="en-US" dirty="0">
              <a:solidFill>
                <a:schemeClr val="bg1"/>
              </a:solidFill>
            </a:endParaRPr>
          </a:p>
        </p:txBody>
      </p:sp>
      <p:grpSp>
        <p:nvGrpSpPr>
          <p:cNvPr id="9" name="Group 8"/>
          <p:cNvGrpSpPr/>
          <p:nvPr/>
        </p:nvGrpSpPr>
        <p:grpSpPr>
          <a:xfrm>
            <a:off x="4761949" y="4550342"/>
            <a:ext cx="4405711" cy="1270000"/>
            <a:chOff x="4783115" y="3532292"/>
            <a:chExt cx="4405711" cy="952500"/>
          </a:xfrm>
        </p:grpSpPr>
        <p:sp>
          <p:nvSpPr>
            <p:cNvPr id="94" name="Rectangle 14"/>
            <p:cNvSpPr>
              <a:spLocks/>
            </p:cNvSpPr>
            <p:nvPr/>
          </p:nvSpPr>
          <p:spPr bwMode="auto">
            <a:xfrm rot="16200000" flipH="1">
              <a:off x="8514933" y="3810898"/>
              <a:ext cx="862012" cy="485775"/>
            </a:xfrm>
            <a:prstGeom prst="rect">
              <a:avLst/>
            </a:prstGeom>
            <a:solidFill>
              <a:schemeClr val="accent1"/>
            </a:solidFill>
            <a:ln>
              <a:noFill/>
            </a:ln>
          </p:spPr>
          <p:txBody>
            <a:bodyPr lIns="0" tIns="0" rIns="0" bIns="0"/>
            <a:lstStyle/>
            <a:p>
              <a:endParaRPr lang="en-US"/>
            </a:p>
          </p:txBody>
        </p:sp>
        <p:sp>
          <p:nvSpPr>
            <p:cNvPr id="106" name="AutoShape 11"/>
            <p:cNvSpPr>
              <a:spLocks/>
            </p:cNvSpPr>
            <p:nvPr/>
          </p:nvSpPr>
          <p:spPr bwMode="auto">
            <a:xfrm rot="16200000" flipH="1">
              <a:off x="7903752" y="3680717"/>
              <a:ext cx="950913" cy="654063"/>
            </a:xfrm>
            <a:custGeom>
              <a:avLst/>
              <a:gdLst>
                <a:gd name="T0" fmla="*/ 2023 w 21600"/>
                <a:gd name="T1" fmla="*/ 21600 h 21600"/>
                <a:gd name="T2" fmla="*/ 21600 w 21600"/>
                <a:gd name="T3" fmla="*/ 21600 h 21600"/>
                <a:gd name="T4" fmla="*/ 15509 w 21600"/>
                <a:gd name="T5" fmla="*/ 0 h 21600"/>
                <a:gd name="T6" fmla="*/ 0 w 21600"/>
                <a:gd name="T7" fmla="*/ 0 h 21600"/>
                <a:gd name="T8" fmla="*/ 2023 w 21600"/>
                <a:gd name="T9" fmla="*/ 21600 h 21600"/>
                <a:gd name="T10" fmla="*/ 2023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023" y="21600"/>
                  </a:moveTo>
                  <a:lnTo>
                    <a:pt x="21600" y="21600"/>
                  </a:lnTo>
                  <a:lnTo>
                    <a:pt x="15509" y="0"/>
                  </a:lnTo>
                  <a:lnTo>
                    <a:pt x="0" y="0"/>
                  </a:lnTo>
                  <a:lnTo>
                    <a:pt x="2023" y="21600"/>
                  </a:lnTo>
                  <a:close/>
                  <a:moveTo>
                    <a:pt x="2023"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55" name="AutoShape 6"/>
            <p:cNvSpPr>
              <a:spLocks/>
            </p:cNvSpPr>
            <p:nvPr/>
          </p:nvSpPr>
          <p:spPr bwMode="auto">
            <a:xfrm rot="16200000" flipH="1">
              <a:off x="6080062" y="2235346"/>
              <a:ext cx="682625" cy="3276520"/>
            </a:xfrm>
            <a:custGeom>
              <a:avLst/>
              <a:gdLst>
                <a:gd name="T0" fmla="*/ 21600 w 21600"/>
                <a:gd name="T1" fmla="*/ 21600 h 21600"/>
                <a:gd name="T2" fmla="*/ 0 w 21600"/>
                <a:gd name="T3" fmla="*/ 21600 h 21600"/>
                <a:gd name="T4" fmla="*/ 0 w 21600"/>
                <a:gd name="T5" fmla="*/ 2496 h 21600"/>
                <a:gd name="T6" fmla="*/ 10755 w 21600"/>
                <a:gd name="T7" fmla="*/ 0 h 21600"/>
                <a:gd name="T8" fmla="*/ 21600 w 21600"/>
                <a:gd name="T9" fmla="*/ 2496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2496"/>
                  </a:lnTo>
                  <a:lnTo>
                    <a:pt x="10755" y="0"/>
                  </a:lnTo>
                  <a:lnTo>
                    <a:pt x="21600" y="2496"/>
                  </a:lnTo>
                  <a:lnTo>
                    <a:pt x="21600" y="21600"/>
                  </a:lnTo>
                  <a:close/>
                  <a:moveTo>
                    <a:pt x="21600" y="21600"/>
                  </a:moveTo>
                </a:path>
              </a:pathLst>
            </a:custGeom>
            <a:solidFill>
              <a:schemeClr val="accent1"/>
            </a:solidFill>
            <a:ln>
              <a:noFill/>
            </a:ln>
          </p:spPr>
          <p:txBody>
            <a:bodyPr lIns="0" tIns="0" rIns="0" bIns="0"/>
            <a:lstStyle/>
            <a:p>
              <a:endParaRPr lang="en-US"/>
            </a:p>
          </p:txBody>
        </p:sp>
        <p:grpSp>
          <p:nvGrpSpPr>
            <p:cNvPr id="174" name="Group 173"/>
            <p:cNvGrpSpPr/>
            <p:nvPr/>
          </p:nvGrpSpPr>
          <p:grpSpPr>
            <a:xfrm>
              <a:off x="5156223" y="3682588"/>
              <a:ext cx="527652" cy="354581"/>
              <a:chOff x="5226603" y="1197326"/>
              <a:chExt cx="527652" cy="354581"/>
            </a:xfrm>
          </p:grpSpPr>
          <p:sp>
            <p:nvSpPr>
              <p:cNvPr id="175" name="Oval 174"/>
              <p:cNvSpPr/>
              <p:nvPr/>
            </p:nvSpPr>
            <p:spPr>
              <a:xfrm>
                <a:off x="5253677"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1"/>
                    </a:solidFill>
                    <a:latin typeface="EntypoSocial"/>
                    <a:cs typeface="EntypoSocial"/>
                  </a:rPr>
                  <a:t></a:t>
                </a:r>
                <a:endParaRPr lang="en-US" sz="3000" dirty="0">
                  <a:solidFill>
                    <a:schemeClr val="accent1"/>
                  </a:solidFill>
                </a:endParaRPr>
              </a:p>
            </p:txBody>
          </p:sp>
        </p:grpSp>
        <p:grpSp>
          <p:nvGrpSpPr>
            <p:cNvPr id="186" name="Group 185"/>
            <p:cNvGrpSpPr/>
            <p:nvPr/>
          </p:nvGrpSpPr>
          <p:grpSpPr>
            <a:xfrm>
              <a:off x="5952162" y="3706573"/>
              <a:ext cx="2046633" cy="337464"/>
              <a:chOff x="3043256" y="2481231"/>
              <a:chExt cx="2046633" cy="337464"/>
            </a:xfrm>
          </p:grpSpPr>
          <p:sp>
            <p:nvSpPr>
              <p:cNvPr id="187"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188"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189"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2,700K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190"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3,800K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191" name="Straight Connector 190"/>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6" name="Group 5"/>
          <p:cNvGrpSpPr/>
          <p:nvPr/>
        </p:nvGrpSpPr>
        <p:grpSpPr>
          <a:xfrm>
            <a:off x="4049561" y="3523759"/>
            <a:ext cx="5118099" cy="1147234"/>
            <a:chOff x="4070727" y="2762355"/>
            <a:chExt cx="5118099" cy="860425"/>
          </a:xfrm>
        </p:grpSpPr>
        <p:sp>
          <p:nvSpPr>
            <p:cNvPr id="93" name="Rectangle 13"/>
            <p:cNvSpPr>
              <a:spLocks/>
            </p:cNvSpPr>
            <p:nvPr/>
          </p:nvSpPr>
          <p:spPr bwMode="auto">
            <a:xfrm rot="16200000" flipH="1">
              <a:off x="8515726" y="2949680"/>
              <a:ext cx="860425" cy="485775"/>
            </a:xfrm>
            <a:prstGeom prst="rect">
              <a:avLst/>
            </a:prstGeom>
            <a:solidFill>
              <a:schemeClr val="accent2"/>
            </a:solidFill>
            <a:ln>
              <a:noFill/>
            </a:ln>
          </p:spPr>
          <p:txBody>
            <a:bodyPr lIns="0" tIns="0" rIns="0" bIns="0"/>
            <a:lstStyle/>
            <a:p>
              <a:endParaRPr lang="en-US"/>
            </a:p>
          </p:txBody>
        </p:sp>
        <p:sp>
          <p:nvSpPr>
            <p:cNvPr id="103" name="AutoShape 9"/>
            <p:cNvSpPr>
              <a:spLocks/>
            </p:cNvSpPr>
            <p:nvPr/>
          </p:nvSpPr>
          <p:spPr bwMode="auto">
            <a:xfrm rot="16200000" flipH="1">
              <a:off x="7948986" y="2865537"/>
              <a:ext cx="860424" cy="654061"/>
            </a:xfrm>
            <a:custGeom>
              <a:avLst/>
              <a:gdLst>
                <a:gd name="T0" fmla="*/ 21600 w 21600"/>
                <a:gd name="T1" fmla="*/ 21600 h 21600"/>
                <a:gd name="T2" fmla="*/ 0 w 21600"/>
                <a:gd name="T3" fmla="*/ 21600 h 21600"/>
                <a:gd name="T4" fmla="*/ 2665 w 21600"/>
                <a:gd name="T5" fmla="*/ 0 h 21600"/>
                <a:gd name="T6" fmla="*/ 19356 w 21600"/>
                <a:gd name="T7" fmla="*/ 0 h 21600"/>
                <a:gd name="T8" fmla="*/ 21600 w 21600"/>
                <a:gd name="T9" fmla="*/ 21600 h 21600"/>
                <a:gd name="T10" fmla="*/ 216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21600" y="21600"/>
                  </a:moveTo>
                  <a:lnTo>
                    <a:pt x="0" y="21600"/>
                  </a:lnTo>
                  <a:lnTo>
                    <a:pt x="2665" y="0"/>
                  </a:lnTo>
                  <a:lnTo>
                    <a:pt x="19356" y="0"/>
                  </a:lnTo>
                  <a:lnTo>
                    <a:pt x="21600" y="21600"/>
                  </a:lnTo>
                  <a:close/>
                  <a:moveTo>
                    <a:pt x="21600" y="21600"/>
                  </a:moveTo>
                </a:path>
              </a:pathLst>
            </a:custGeom>
            <a:solidFill>
              <a:schemeClr val="accent3"/>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28" name="Group 127"/>
            <p:cNvGrpSpPr>
              <a:grpSpLocks/>
            </p:cNvGrpSpPr>
            <p:nvPr/>
          </p:nvGrpSpPr>
          <p:grpSpPr bwMode="auto">
            <a:xfrm>
              <a:off x="4070727" y="2867127"/>
              <a:ext cx="3984613" cy="668339"/>
              <a:chOff x="4025721" y="2665456"/>
              <a:chExt cx="3985522" cy="668496"/>
            </a:xfrm>
            <a:solidFill>
              <a:schemeClr val="tx1">
                <a:lumMod val="75000"/>
                <a:lumOff val="25000"/>
              </a:schemeClr>
            </a:solidFill>
          </p:grpSpPr>
          <p:sp>
            <p:nvSpPr>
              <p:cNvPr id="129" name="AutoShape 4"/>
              <p:cNvSpPr>
                <a:spLocks/>
              </p:cNvSpPr>
              <p:nvPr/>
            </p:nvSpPr>
            <p:spPr bwMode="auto">
              <a:xfrm rot="16200000" flipH="1">
                <a:off x="6108068" y="1430773"/>
                <a:ext cx="668492" cy="3137858"/>
              </a:xfrm>
              <a:custGeom>
                <a:avLst/>
                <a:gdLst>
                  <a:gd name="T0" fmla="*/ 21600 w 21600"/>
                  <a:gd name="T1" fmla="*/ 21600 h 21600"/>
                  <a:gd name="T2" fmla="*/ 0 w 21600"/>
                  <a:gd name="T3" fmla="*/ 21600 h 21600"/>
                  <a:gd name="T4" fmla="*/ 0 w 21600"/>
                  <a:gd name="T5" fmla="*/ 4200 h 21600"/>
                  <a:gd name="T6" fmla="*/ 10755 w 21600"/>
                  <a:gd name="T7" fmla="*/ 0 h 21600"/>
                  <a:gd name="T8" fmla="*/ 21600 w 21600"/>
                  <a:gd name="T9" fmla="*/ 4200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4200"/>
                    </a:lnTo>
                    <a:lnTo>
                      <a:pt x="10755" y="0"/>
                    </a:lnTo>
                    <a:lnTo>
                      <a:pt x="21600" y="4200"/>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30" name="AutoShape 4"/>
              <p:cNvSpPr>
                <a:spLocks/>
              </p:cNvSpPr>
              <p:nvPr/>
            </p:nvSpPr>
            <p:spPr bwMode="auto">
              <a:xfrm rot="16200000" flipH="1">
                <a:off x="4665327" y="2025853"/>
                <a:ext cx="668493" cy="1947706"/>
              </a:xfrm>
              <a:custGeom>
                <a:avLst/>
                <a:gdLst>
                  <a:gd name="T0" fmla="*/ 21600 w 21600"/>
                  <a:gd name="T1" fmla="*/ 21600 h 21600"/>
                  <a:gd name="T2" fmla="*/ 0 w 21600"/>
                  <a:gd name="T3" fmla="*/ 21600 h 21600"/>
                  <a:gd name="T4" fmla="*/ 0 w 21600"/>
                  <a:gd name="T5" fmla="*/ 4200 h 21600"/>
                  <a:gd name="T6" fmla="*/ 10755 w 21600"/>
                  <a:gd name="T7" fmla="*/ 0 h 21600"/>
                  <a:gd name="T8" fmla="*/ 21600 w 21600"/>
                  <a:gd name="T9" fmla="*/ 4200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4200"/>
                    </a:lnTo>
                    <a:lnTo>
                      <a:pt x="10755" y="0"/>
                    </a:lnTo>
                    <a:lnTo>
                      <a:pt x="21600" y="4200"/>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32" name="Group 109"/>
              <p:cNvGrpSpPr>
                <a:grpSpLocks/>
              </p:cNvGrpSpPr>
              <p:nvPr/>
            </p:nvGrpSpPr>
            <p:grpSpPr bwMode="auto">
              <a:xfrm>
                <a:off x="4592526" y="2948781"/>
                <a:ext cx="109686" cy="89374"/>
                <a:chOff x="184" y="144"/>
                <a:chExt cx="297" cy="242"/>
              </a:xfrm>
              <a:grpFill/>
            </p:grpSpPr>
            <p:sp>
              <p:nvSpPr>
                <p:cNvPr id="135" name="AutoShape 91"/>
                <p:cNvSpPr>
                  <a:spLocks/>
                </p:cNvSpPr>
                <p:nvPr/>
              </p:nvSpPr>
              <p:spPr bwMode="auto">
                <a:xfrm>
                  <a:off x="304" y="144"/>
                  <a:ext cx="22" cy="7"/>
                </a:xfrm>
                <a:custGeom>
                  <a:avLst/>
                  <a:gdLst>
                    <a:gd name="T0" fmla="*/ 0 w 20542"/>
                    <a:gd name="T1" fmla="*/ 0 h 17263"/>
                    <a:gd name="T2" fmla="*/ 0 w 20542"/>
                    <a:gd name="T3" fmla="*/ 0 h 17263"/>
                    <a:gd name="T4" fmla="*/ 0 w 20542"/>
                    <a:gd name="T5" fmla="*/ 0 h 17263"/>
                    <a:gd name="T6" fmla="*/ 0 w 20542"/>
                    <a:gd name="T7" fmla="*/ 0 h 17263"/>
                    <a:gd name="T8" fmla="*/ 0 w 20542"/>
                    <a:gd name="T9" fmla="*/ 0 h 17263"/>
                    <a:gd name="T10" fmla="*/ 0 w 20542"/>
                    <a:gd name="T11" fmla="*/ 0 h 17263"/>
                    <a:gd name="T12" fmla="*/ 0 w 20542"/>
                    <a:gd name="T13" fmla="*/ 0 h 17263"/>
                    <a:gd name="T14" fmla="*/ 0 w 20542"/>
                    <a:gd name="T15" fmla="*/ 0 h 17263"/>
                    <a:gd name="T16" fmla="*/ 0 w 20542"/>
                    <a:gd name="T17" fmla="*/ 0 h 17263"/>
                    <a:gd name="T18" fmla="*/ 0 w 20542"/>
                    <a:gd name="T19" fmla="*/ 0 h 17263"/>
                    <a:gd name="T20" fmla="*/ 0 w 20542"/>
                    <a:gd name="T21" fmla="*/ 0 h 17263"/>
                    <a:gd name="T22" fmla="*/ 0 w 20542"/>
                    <a:gd name="T23" fmla="*/ 0 h 17263"/>
                    <a:gd name="T24" fmla="*/ 0 w 20542"/>
                    <a:gd name="T25" fmla="*/ 0 h 17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42" h="17263">
                      <a:moveTo>
                        <a:pt x="19936" y="4186"/>
                      </a:moveTo>
                      <a:cubicBezTo>
                        <a:pt x="18293" y="6058"/>
                        <a:pt x="18766" y="9572"/>
                        <a:pt x="16483" y="7506"/>
                      </a:cubicBezTo>
                      <a:cubicBezTo>
                        <a:pt x="16483" y="-3197"/>
                        <a:pt x="15350" y="3479"/>
                        <a:pt x="11192" y="4910"/>
                      </a:cubicBezTo>
                      <a:cubicBezTo>
                        <a:pt x="10429" y="5139"/>
                        <a:pt x="5153" y="9537"/>
                        <a:pt x="5153" y="7506"/>
                      </a:cubicBezTo>
                      <a:cubicBezTo>
                        <a:pt x="5095" y="7506"/>
                        <a:pt x="5320" y="3196"/>
                        <a:pt x="5153" y="1660"/>
                      </a:cubicBezTo>
                      <a:cubicBezTo>
                        <a:pt x="4048" y="936"/>
                        <a:pt x="4819" y="1660"/>
                        <a:pt x="4819" y="0"/>
                      </a:cubicBezTo>
                      <a:cubicBezTo>
                        <a:pt x="4281" y="0"/>
                        <a:pt x="349" y="4186"/>
                        <a:pt x="349" y="4186"/>
                      </a:cubicBezTo>
                      <a:cubicBezTo>
                        <a:pt x="3714" y="4186"/>
                        <a:pt x="0" y="10915"/>
                        <a:pt x="0" y="13316"/>
                      </a:cubicBezTo>
                      <a:cubicBezTo>
                        <a:pt x="2602" y="14058"/>
                        <a:pt x="4339" y="16655"/>
                        <a:pt x="6519" y="16655"/>
                      </a:cubicBezTo>
                      <a:cubicBezTo>
                        <a:pt x="6519" y="18403"/>
                        <a:pt x="12450" y="15824"/>
                        <a:pt x="13235" y="15824"/>
                      </a:cubicBezTo>
                      <a:cubicBezTo>
                        <a:pt x="15778" y="15824"/>
                        <a:pt x="17406" y="14729"/>
                        <a:pt x="19412" y="11621"/>
                      </a:cubicBezTo>
                      <a:cubicBezTo>
                        <a:pt x="21600" y="8265"/>
                        <a:pt x="19936" y="8530"/>
                        <a:pt x="19936" y="4186"/>
                      </a:cubicBezTo>
                      <a:close/>
                      <a:moveTo>
                        <a:pt x="19936" y="4186"/>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36" name="AutoShape 92"/>
                <p:cNvSpPr>
                  <a:spLocks/>
                </p:cNvSpPr>
                <p:nvPr/>
              </p:nvSpPr>
              <p:spPr bwMode="auto">
                <a:xfrm>
                  <a:off x="352" y="168"/>
                  <a:ext cx="18" cy="23"/>
                </a:xfrm>
                <a:custGeom>
                  <a:avLst/>
                  <a:gdLst>
                    <a:gd name="T0" fmla="*/ 0 w 20330"/>
                    <a:gd name="T1" fmla="*/ 0 h 21462"/>
                    <a:gd name="T2" fmla="*/ 0 w 20330"/>
                    <a:gd name="T3" fmla="*/ 0 h 21462"/>
                    <a:gd name="T4" fmla="*/ 0 w 20330"/>
                    <a:gd name="T5" fmla="*/ 0 h 21462"/>
                    <a:gd name="T6" fmla="*/ 0 w 20330"/>
                    <a:gd name="T7" fmla="*/ 0 h 21462"/>
                    <a:gd name="T8" fmla="*/ 0 w 20330"/>
                    <a:gd name="T9" fmla="*/ 0 h 21462"/>
                    <a:gd name="T10" fmla="*/ 0 w 20330"/>
                    <a:gd name="T11" fmla="*/ 0 h 21462"/>
                    <a:gd name="T12" fmla="*/ 0 w 20330"/>
                    <a:gd name="T13" fmla="*/ 0 h 21462"/>
                    <a:gd name="T14" fmla="*/ 0 w 20330"/>
                    <a:gd name="T15" fmla="*/ 0 h 21462"/>
                    <a:gd name="T16" fmla="*/ 0 w 20330"/>
                    <a:gd name="T17" fmla="*/ 0 h 21462"/>
                    <a:gd name="T18" fmla="*/ 0 w 20330"/>
                    <a:gd name="T19" fmla="*/ 0 h 21462"/>
                    <a:gd name="T20" fmla="*/ 0 w 20330"/>
                    <a:gd name="T21" fmla="*/ 0 h 21462"/>
                    <a:gd name="T22" fmla="*/ 0 w 20330"/>
                    <a:gd name="T23" fmla="*/ 0 h 21462"/>
                    <a:gd name="T24" fmla="*/ 0 w 20330"/>
                    <a:gd name="T25" fmla="*/ 0 h 21462"/>
                    <a:gd name="T26" fmla="*/ 0 w 20330"/>
                    <a:gd name="T27" fmla="*/ 0 h 21462"/>
                    <a:gd name="T28" fmla="*/ 0 w 20330"/>
                    <a:gd name="T29" fmla="*/ 0 h 21462"/>
                    <a:gd name="T30" fmla="*/ 0 w 20330"/>
                    <a:gd name="T31" fmla="*/ 0 h 21462"/>
                    <a:gd name="T32" fmla="*/ 0 w 20330"/>
                    <a:gd name="T33" fmla="*/ 0 h 21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30" h="21462">
                      <a:moveTo>
                        <a:pt x="1685" y="9330"/>
                      </a:moveTo>
                      <a:cubicBezTo>
                        <a:pt x="5927" y="9330"/>
                        <a:pt x="6974" y="10452"/>
                        <a:pt x="7227" y="14183"/>
                      </a:cubicBezTo>
                      <a:cubicBezTo>
                        <a:pt x="12255" y="15539"/>
                        <a:pt x="3833" y="15223"/>
                        <a:pt x="3391" y="15223"/>
                      </a:cubicBezTo>
                      <a:cubicBezTo>
                        <a:pt x="3319" y="16960"/>
                        <a:pt x="268" y="20457"/>
                        <a:pt x="4176" y="19489"/>
                      </a:cubicBezTo>
                      <a:cubicBezTo>
                        <a:pt x="7019" y="18785"/>
                        <a:pt x="7633" y="18947"/>
                        <a:pt x="7651" y="21461"/>
                      </a:cubicBezTo>
                      <a:cubicBezTo>
                        <a:pt x="11424" y="21461"/>
                        <a:pt x="16723" y="21600"/>
                        <a:pt x="18745" y="18346"/>
                      </a:cubicBezTo>
                      <a:cubicBezTo>
                        <a:pt x="20776" y="18346"/>
                        <a:pt x="20938" y="16755"/>
                        <a:pt x="18745" y="16264"/>
                      </a:cubicBezTo>
                      <a:cubicBezTo>
                        <a:pt x="18745" y="18089"/>
                        <a:pt x="18853" y="18001"/>
                        <a:pt x="16605" y="18001"/>
                      </a:cubicBezTo>
                      <a:cubicBezTo>
                        <a:pt x="17427" y="14256"/>
                        <a:pt x="16840" y="11075"/>
                        <a:pt x="12769" y="11075"/>
                      </a:cubicBezTo>
                      <a:cubicBezTo>
                        <a:pt x="13428" y="9477"/>
                        <a:pt x="11731" y="8238"/>
                        <a:pt x="10079" y="7183"/>
                      </a:cubicBezTo>
                      <a:cubicBezTo>
                        <a:pt x="6965" y="5197"/>
                        <a:pt x="10152" y="4742"/>
                        <a:pt x="10639" y="2419"/>
                      </a:cubicBezTo>
                      <a:cubicBezTo>
                        <a:pt x="8337" y="2880"/>
                        <a:pt x="8274" y="4471"/>
                        <a:pt x="5097" y="4500"/>
                      </a:cubicBezTo>
                      <a:cubicBezTo>
                        <a:pt x="5097" y="3951"/>
                        <a:pt x="5783" y="2265"/>
                        <a:pt x="5214" y="2082"/>
                      </a:cubicBezTo>
                      <a:cubicBezTo>
                        <a:pt x="5972" y="2074"/>
                        <a:pt x="8987" y="0"/>
                        <a:pt x="5530" y="0"/>
                      </a:cubicBezTo>
                      <a:cubicBezTo>
                        <a:pt x="4032" y="4486"/>
                        <a:pt x="-662" y="88"/>
                        <a:pt x="78" y="4200"/>
                      </a:cubicBezTo>
                      <a:cubicBezTo>
                        <a:pt x="593" y="6970"/>
                        <a:pt x="1685" y="6780"/>
                        <a:pt x="1685" y="9330"/>
                      </a:cubicBezTo>
                      <a:close/>
                      <a:moveTo>
                        <a:pt x="1685" y="933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38" name="AutoShape 94"/>
                <p:cNvSpPr>
                  <a:spLocks/>
                </p:cNvSpPr>
                <p:nvPr/>
              </p:nvSpPr>
              <p:spPr bwMode="auto">
                <a:xfrm>
                  <a:off x="352" y="192"/>
                  <a:ext cx="2" cy="1"/>
                </a:xfrm>
                <a:custGeom>
                  <a:avLst/>
                  <a:gdLst>
                    <a:gd name="T0" fmla="*/ 0 w 21600"/>
                    <a:gd name="T1" fmla="*/ 0 h 13852"/>
                    <a:gd name="T2" fmla="*/ 0 w 21600"/>
                    <a:gd name="T3" fmla="*/ 0 h 13852"/>
                    <a:gd name="T4" fmla="*/ 0 w 21600"/>
                    <a:gd name="T5" fmla="*/ 0 h 13852"/>
                    <a:gd name="T6" fmla="*/ 0 w 21600"/>
                    <a:gd name="T7" fmla="*/ 0 h 13852"/>
                    <a:gd name="T8" fmla="*/ 0 w 21600"/>
                    <a:gd name="T9" fmla="*/ 0 h 13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3852">
                      <a:moveTo>
                        <a:pt x="0" y="4834"/>
                      </a:moveTo>
                      <a:cubicBezTo>
                        <a:pt x="3511" y="21600"/>
                        <a:pt x="21600" y="12034"/>
                        <a:pt x="21600" y="0"/>
                      </a:cubicBezTo>
                      <a:cubicBezTo>
                        <a:pt x="15647" y="0"/>
                        <a:pt x="9617" y="0"/>
                        <a:pt x="3511" y="0"/>
                      </a:cubicBezTo>
                      <a:cubicBezTo>
                        <a:pt x="4732" y="4834"/>
                        <a:pt x="3435" y="6480"/>
                        <a:pt x="0" y="4834"/>
                      </a:cubicBezTo>
                      <a:close/>
                      <a:moveTo>
                        <a:pt x="0" y="4834"/>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39" name="AutoShape 95"/>
                <p:cNvSpPr>
                  <a:spLocks/>
                </p:cNvSpPr>
                <p:nvPr/>
              </p:nvSpPr>
              <p:spPr bwMode="auto">
                <a:xfrm>
                  <a:off x="240" y="200"/>
                  <a:ext cx="3" cy="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4954" y="20491"/>
                        <a:pt x="21600" y="16184"/>
                        <a:pt x="21600" y="0"/>
                      </a:cubicBezTo>
                      <a:cubicBezTo>
                        <a:pt x="7849" y="9201"/>
                        <a:pt x="3208" y="6526"/>
                        <a:pt x="0" y="21600"/>
                      </a:cubicBezTo>
                      <a:close/>
                      <a:moveTo>
                        <a:pt x="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0" name="AutoShape 96"/>
                <p:cNvSpPr>
                  <a:spLocks/>
                </p:cNvSpPr>
                <p:nvPr/>
              </p:nvSpPr>
              <p:spPr bwMode="auto">
                <a:xfrm>
                  <a:off x="376" y="216"/>
                  <a:ext cx="3" cy="4"/>
                </a:xfrm>
                <a:custGeom>
                  <a:avLst/>
                  <a:gdLst>
                    <a:gd name="T0" fmla="*/ 0 w 15151"/>
                    <a:gd name="T1" fmla="*/ 0 h 21600"/>
                    <a:gd name="T2" fmla="*/ 0 w 15151"/>
                    <a:gd name="T3" fmla="*/ 0 h 21600"/>
                    <a:gd name="T4" fmla="*/ 0 w 15151"/>
                    <a:gd name="T5" fmla="*/ 0 h 21600"/>
                    <a:gd name="T6" fmla="*/ 0 w 15151"/>
                    <a:gd name="T7" fmla="*/ 0 h 21600"/>
                    <a:gd name="T8" fmla="*/ 0 w 15151"/>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51" h="21600">
                      <a:moveTo>
                        <a:pt x="10724" y="0"/>
                      </a:moveTo>
                      <a:cubicBezTo>
                        <a:pt x="11899" y="6522"/>
                        <a:pt x="8375" y="7809"/>
                        <a:pt x="0" y="3905"/>
                      </a:cubicBezTo>
                      <a:cubicBezTo>
                        <a:pt x="3373" y="13417"/>
                        <a:pt x="1667" y="15535"/>
                        <a:pt x="7124" y="21600"/>
                      </a:cubicBezTo>
                      <a:cubicBezTo>
                        <a:pt x="9284" y="12503"/>
                        <a:pt x="21600" y="3905"/>
                        <a:pt x="10724" y="0"/>
                      </a:cubicBezTo>
                      <a:close/>
                      <a:moveTo>
                        <a:pt x="10724"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1" name="AutoShape 97"/>
                <p:cNvSpPr>
                  <a:spLocks/>
                </p:cNvSpPr>
                <p:nvPr/>
              </p:nvSpPr>
              <p:spPr bwMode="auto">
                <a:xfrm>
                  <a:off x="376" y="216"/>
                  <a:ext cx="3" cy="5"/>
                </a:xfrm>
                <a:custGeom>
                  <a:avLst/>
                  <a:gdLst>
                    <a:gd name="T0" fmla="*/ 0 w 14680"/>
                    <a:gd name="T1" fmla="*/ 0 h 18108"/>
                    <a:gd name="T2" fmla="*/ 0 w 14680"/>
                    <a:gd name="T3" fmla="*/ 0 h 18108"/>
                    <a:gd name="T4" fmla="*/ 0 w 14680"/>
                    <a:gd name="T5" fmla="*/ 0 h 18108"/>
                    <a:gd name="T6" fmla="*/ 0 w 14680"/>
                    <a:gd name="T7" fmla="*/ 0 h 18108"/>
                    <a:gd name="T8" fmla="*/ 0 w 14680"/>
                    <a:gd name="T9" fmla="*/ 0 h 18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80" h="18108">
                      <a:moveTo>
                        <a:pt x="10298" y="0"/>
                      </a:moveTo>
                      <a:cubicBezTo>
                        <a:pt x="10298" y="7291"/>
                        <a:pt x="8417" y="10676"/>
                        <a:pt x="5725" y="2364"/>
                      </a:cubicBezTo>
                      <a:cubicBezTo>
                        <a:pt x="-3356" y="2364"/>
                        <a:pt x="1087" y="12243"/>
                        <a:pt x="1087" y="17618"/>
                      </a:cubicBezTo>
                      <a:cubicBezTo>
                        <a:pt x="18244" y="21600"/>
                        <a:pt x="16493" y="0"/>
                        <a:pt x="10298" y="0"/>
                      </a:cubicBezTo>
                      <a:close/>
                      <a:moveTo>
                        <a:pt x="10298"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2" name="AutoShape 98"/>
                <p:cNvSpPr>
                  <a:spLocks/>
                </p:cNvSpPr>
                <p:nvPr/>
              </p:nvSpPr>
              <p:spPr bwMode="auto">
                <a:xfrm>
                  <a:off x="392" y="232"/>
                  <a:ext cx="7" cy="3"/>
                </a:xfrm>
                <a:custGeom>
                  <a:avLst/>
                  <a:gdLst>
                    <a:gd name="T0" fmla="*/ 0 w 21600"/>
                    <a:gd name="T1" fmla="*/ 0 h 9393"/>
                    <a:gd name="T2" fmla="*/ 0 w 21600"/>
                    <a:gd name="T3" fmla="*/ 0 h 9393"/>
                    <a:gd name="T4" fmla="*/ 0 w 21600"/>
                    <a:gd name="T5" fmla="*/ 0 h 9393"/>
                    <a:gd name="T6" fmla="*/ 0 w 21600"/>
                    <a:gd name="T7" fmla="*/ 0 h 9393"/>
                    <a:gd name="T8" fmla="*/ 0 w 21600"/>
                    <a:gd name="T9" fmla="*/ 0 h 9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9393">
                      <a:moveTo>
                        <a:pt x="21600" y="0"/>
                      </a:moveTo>
                      <a:cubicBezTo>
                        <a:pt x="15130" y="2920"/>
                        <a:pt x="18136" y="5863"/>
                        <a:pt x="9453" y="3062"/>
                      </a:cubicBezTo>
                      <a:cubicBezTo>
                        <a:pt x="5701" y="1875"/>
                        <a:pt x="1732" y="-3323"/>
                        <a:pt x="0" y="3371"/>
                      </a:cubicBezTo>
                      <a:cubicBezTo>
                        <a:pt x="11016" y="4439"/>
                        <a:pt x="21600" y="18277"/>
                        <a:pt x="21600" y="0"/>
                      </a:cubicBezTo>
                      <a:close/>
                      <a:moveTo>
                        <a:pt x="21600"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4" name="AutoShape 100"/>
                <p:cNvSpPr>
                  <a:spLocks/>
                </p:cNvSpPr>
                <p:nvPr/>
              </p:nvSpPr>
              <p:spPr bwMode="auto">
                <a:xfrm>
                  <a:off x="184" y="272"/>
                  <a:ext cx="3" cy="2"/>
                </a:xfrm>
                <a:custGeom>
                  <a:avLst/>
                  <a:gdLst>
                    <a:gd name="T0" fmla="*/ 0 w 16989"/>
                    <a:gd name="T1" fmla="*/ 0 h 15334"/>
                    <a:gd name="T2" fmla="*/ 0 w 16989"/>
                    <a:gd name="T3" fmla="*/ 0 h 15334"/>
                    <a:gd name="T4" fmla="*/ 0 w 16989"/>
                    <a:gd name="T5" fmla="*/ 0 h 15334"/>
                    <a:gd name="T6" fmla="*/ 0 w 16989"/>
                    <a:gd name="T7" fmla="*/ 0 h 15334"/>
                    <a:gd name="T8" fmla="*/ 0 w 16989"/>
                    <a:gd name="T9" fmla="*/ 0 h 15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89" h="15334">
                      <a:moveTo>
                        <a:pt x="5730" y="2266"/>
                      </a:moveTo>
                      <a:cubicBezTo>
                        <a:pt x="4165" y="1591"/>
                        <a:pt x="2498" y="771"/>
                        <a:pt x="900" y="0"/>
                      </a:cubicBezTo>
                      <a:cubicBezTo>
                        <a:pt x="-4611" y="21600"/>
                        <a:pt x="16989" y="17743"/>
                        <a:pt x="16989" y="4629"/>
                      </a:cubicBezTo>
                      <a:cubicBezTo>
                        <a:pt x="12159" y="7955"/>
                        <a:pt x="7839" y="13596"/>
                        <a:pt x="5730" y="2266"/>
                      </a:cubicBezTo>
                      <a:close/>
                      <a:moveTo>
                        <a:pt x="5730" y="2266"/>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5" name="AutoShape 101"/>
                <p:cNvSpPr>
                  <a:spLocks/>
                </p:cNvSpPr>
                <p:nvPr/>
              </p:nvSpPr>
              <p:spPr bwMode="auto">
                <a:xfrm>
                  <a:off x="192" y="272"/>
                  <a:ext cx="16" cy="8"/>
                </a:xfrm>
                <a:custGeom>
                  <a:avLst/>
                  <a:gdLst>
                    <a:gd name="T0" fmla="*/ 0 w 18999"/>
                    <a:gd name="T1" fmla="*/ 0 h 20934"/>
                    <a:gd name="T2" fmla="*/ 0 w 18999"/>
                    <a:gd name="T3" fmla="*/ 0 h 20934"/>
                    <a:gd name="T4" fmla="*/ 0 w 18999"/>
                    <a:gd name="T5" fmla="*/ 0 h 20934"/>
                    <a:gd name="T6" fmla="*/ 0 w 18999"/>
                    <a:gd name="T7" fmla="*/ 0 h 20934"/>
                    <a:gd name="T8" fmla="*/ 0 w 18999"/>
                    <a:gd name="T9" fmla="*/ 0 h 20934"/>
                    <a:gd name="T10" fmla="*/ 0 w 18999"/>
                    <a:gd name="T11" fmla="*/ 0 h 20934"/>
                    <a:gd name="T12" fmla="*/ 0 w 18999"/>
                    <a:gd name="T13" fmla="*/ 0 h 209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99" h="20934">
                      <a:moveTo>
                        <a:pt x="5636" y="0"/>
                      </a:moveTo>
                      <a:cubicBezTo>
                        <a:pt x="4287" y="4948"/>
                        <a:pt x="2148" y="3040"/>
                        <a:pt x="0" y="2842"/>
                      </a:cubicBezTo>
                      <a:cubicBezTo>
                        <a:pt x="1313" y="7114"/>
                        <a:pt x="5600" y="11307"/>
                        <a:pt x="7812" y="11307"/>
                      </a:cubicBezTo>
                      <a:cubicBezTo>
                        <a:pt x="9253" y="17507"/>
                        <a:pt x="13604" y="21600"/>
                        <a:pt x="17047" y="20845"/>
                      </a:cubicBezTo>
                      <a:cubicBezTo>
                        <a:pt x="21600" y="19871"/>
                        <a:pt x="16872" y="12618"/>
                        <a:pt x="16055" y="9439"/>
                      </a:cubicBezTo>
                      <a:cubicBezTo>
                        <a:pt x="11622" y="9439"/>
                        <a:pt x="11135" y="1212"/>
                        <a:pt x="5636" y="0"/>
                      </a:cubicBezTo>
                      <a:close/>
                      <a:moveTo>
                        <a:pt x="5636"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6" name="AutoShape 102"/>
                <p:cNvSpPr>
                  <a:spLocks/>
                </p:cNvSpPr>
                <p:nvPr/>
              </p:nvSpPr>
              <p:spPr bwMode="auto">
                <a:xfrm>
                  <a:off x="208" y="288"/>
                  <a:ext cx="15" cy="4"/>
                </a:xfrm>
                <a:custGeom>
                  <a:avLst/>
                  <a:gdLst>
                    <a:gd name="T0" fmla="*/ 0 w 21600"/>
                    <a:gd name="T1" fmla="*/ 0 h 19826"/>
                    <a:gd name="T2" fmla="*/ 0 w 21600"/>
                    <a:gd name="T3" fmla="*/ 0 h 19826"/>
                    <a:gd name="T4" fmla="*/ 0 w 21600"/>
                    <a:gd name="T5" fmla="*/ 0 h 19826"/>
                    <a:gd name="T6" fmla="*/ 0 w 21600"/>
                    <a:gd name="T7" fmla="*/ 0 h 19826"/>
                    <a:gd name="T8" fmla="*/ 0 w 21600"/>
                    <a:gd name="T9" fmla="*/ 0 h 19826"/>
                    <a:gd name="T10" fmla="*/ 0 w 21600"/>
                    <a:gd name="T11" fmla="*/ 0 h 19826"/>
                    <a:gd name="T12" fmla="*/ 0 w 21600"/>
                    <a:gd name="T13" fmla="*/ 0 h 19826"/>
                    <a:gd name="T14" fmla="*/ 0 w 21600"/>
                    <a:gd name="T15" fmla="*/ 0 h 19826"/>
                    <a:gd name="T16" fmla="*/ 0 w 21600"/>
                    <a:gd name="T17" fmla="*/ 0 h 198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19826">
                      <a:moveTo>
                        <a:pt x="15657" y="0"/>
                      </a:moveTo>
                      <a:cubicBezTo>
                        <a:pt x="14560" y="9831"/>
                        <a:pt x="15657" y="658"/>
                        <a:pt x="15657" y="8204"/>
                      </a:cubicBezTo>
                      <a:cubicBezTo>
                        <a:pt x="11646" y="8446"/>
                        <a:pt x="8331" y="1662"/>
                        <a:pt x="5406" y="1662"/>
                      </a:cubicBezTo>
                      <a:cubicBezTo>
                        <a:pt x="6331" y="6612"/>
                        <a:pt x="7554" y="10212"/>
                        <a:pt x="7554" y="14712"/>
                      </a:cubicBezTo>
                      <a:cubicBezTo>
                        <a:pt x="4789" y="18069"/>
                        <a:pt x="2686" y="14712"/>
                        <a:pt x="0" y="14712"/>
                      </a:cubicBezTo>
                      <a:cubicBezTo>
                        <a:pt x="1006" y="20735"/>
                        <a:pt x="8309" y="21600"/>
                        <a:pt x="9189" y="16442"/>
                      </a:cubicBezTo>
                      <a:cubicBezTo>
                        <a:pt x="15417" y="16442"/>
                        <a:pt x="15680" y="16027"/>
                        <a:pt x="21600" y="18000"/>
                      </a:cubicBezTo>
                      <a:cubicBezTo>
                        <a:pt x="21406" y="13015"/>
                        <a:pt x="17349" y="1315"/>
                        <a:pt x="15657" y="0"/>
                      </a:cubicBezTo>
                      <a:close/>
                      <a:moveTo>
                        <a:pt x="15657"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7" name="AutoShape 103"/>
                <p:cNvSpPr>
                  <a:spLocks/>
                </p:cNvSpPr>
                <p:nvPr/>
              </p:nvSpPr>
              <p:spPr bwMode="auto">
                <a:xfrm>
                  <a:off x="200" y="288"/>
                  <a:ext cx="2" cy="2"/>
                </a:xfrm>
                <a:custGeom>
                  <a:avLst/>
                  <a:gdLst>
                    <a:gd name="T0" fmla="*/ 0 w 16604"/>
                    <a:gd name="T1" fmla="*/ 0 h 17442"/>
                    <a:gd name="T2" fmla="*/ 0 w 16604"/>
                    <a:gd name="T3" fmla="*/ 0 h 17442"/>
                    <a:gd name="T4" fmla="*/ 0 w 16604"/>
                    <a:gd name="T5" fmla="*/ 0 h 17442"/>
                    <a:gd name="T6" fmla="*/ 0 w 16604"/>
                    <a:gd name="T7" fmla="*/ 0 h 17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04" h="17442">
                      <a:moveTo>
                        <a:pt x="1543" y="0"/>
                      </a:moveTo>
                      <a:cubicBezTo>
                        <a:pt x="-4492" y="21600"/>
                        <a:pt x="8577" y="17040"/>
                        <a:pt x="16563" y="17040"/>
                      </a:cubicBezTo>
                      <a:cubicBezTo>
                        <a:pt x="17108" y="7620"/>
                        <a:pt x="12116" y="1920"/>
                        <a:pt x="1543" y="0"/>
                      </a:cubicBezTo>
                      <a:close/>
                      <a:moveTo>
                        <a:pt x="1543"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8" name="AutoShape 104"/>
                <p:cNvSpPr>
                  <a:spLocks/>
                </p:cNvSpPr>
                <p:nvPr/>
              </p:nvSpPr>
              <p:spPr bwMode="auto">
                <a:xfrm>
                  <a:off x="200" y="288"/>
                  <a:ext cx="2" cy="2"/>
                </a:xfrm>
                <a:custGeom>
                  <a:avLst/>
                  <a:gdLst>
                    <a:gd name="T0" fmla="*/ 0 w 21600"/>
                    <a:gd name="T1" fmla="*/ 0 h 12742"/>
                    <a:gd name="T2" fmla="*/ 0 w 21600"/>
                    <a:gd name="T3" fmla="*/ 0 h 12742"/>
                    <a:gd name="T4" fmla="*/ 0 w 21600"/>
                    <a:gd name="T5" fmla="*/ 0 h 12742"/>
                    <a:gd name="T6" fmla="*/ 0 w 21600"/>
                    <a:gd name="T7" fmla="*/ 0 h 127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2742">
                      <a:moveTo>
                        <a:pt x="0" y="12742"/>
                      </a:moveTo>
                      <a:cubicBezTo>
                        <a:pt x="7251" y="11994"/>
                        <a:pt x="14425" y="11339"/>
                        <a:pt x="21600" y="10545"/>
                      </a:cubicBezTo>
                      <a:cubicBezTo>
                        <a:pt x="17860" y="-8858"/>
                        <a:pt x="2137" y="2550"/>
                        <a:pt x="0" y="12742"/>
                      </a:cubicBezTo>
                      <a:close/>
                      <a:moveTo>
                        <a:pt x="0" y="12742"/>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49" name="AutoShape 105"/>
                <p:cNvSpPr>
                  <a:spLocks/>
                </p:cNvSpPr>
                <p:nvPr/>
              </p:nvSpPr>
              <p:spPr bwMode="auto">
                <a:xfrm>
                  <a:off x="232" y="288"/>
                  <a:ext cx="2" cy="1"/>
                </a:xfrm>
                <a:custGeom>
                  <a:avLst/>
                  <a:gdLst>
                    <a:gd name="T0" fmla="*/ 0 w 17161"/>
                    <a:gd name="T1" fmla="*/ 0 h 13638"/>
                    <a:gd name="T2" fmla="*/ 0 w 17161"/>
                    <a:gd name="T3" fmla="*/ 0 h 13638"/>
                    <a:gd name="T4" fmla="*/ 0 w 17161"/>
                    <a:gd name="T5" fmla="*/ 0 h 13638"/>
                    <a:gd name="T6" fmla="*/ 0 w 17161"/>
                    <a:gd name="T7" fmla="*/ 0 h 136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61" h="13638">
                      <a:moveTo>
                        <a:pt x="1582" y="0"/>
                      </a:moveTo>
                      <a:cubicBezTo>
                        <a:pt x="-4374" y="21600"/>
                        <a:pt x="7735" y="11073"/>
                        <a:pt x="17161" y="11073"/>
                      </a:cubicBezTo>
                      <a:cubicBezTo>
                        <a:pt x="17226" y="3353"/>
                        <a:pt x="8782" y="0"/>
                        <a:pt x="1582" y="0"/>
                      </a:cubicBezTo>
                      <a:close/>
                      <a:moveTo>
                        <a:pt x="1582"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50" name="AutoShape 106"/>
                <p:cNvSpPr>
                  <a:spLocks/>
                </p:cNvSpPr>
                <p:nvPr/>
              </p:nvSpPr>
              <p:spPr bwMode="auto">
                <a:xfrm>
                  <a:off x="224" y="288"/>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cubicBezTo>
                        <a:pt x="0" y="7500"/>
                        <a:pt x="0" y="14250"/>
                        <a:pt x="0" y="21600"/>
                      </a:cubicBezTo>
                      <a:cubicBezTo>
                        <a:pt x="8975" y="18750"/>
                        <a:pt x="12777" y="14250"/>
                        <a:pt x="21600" y="14250"/>
                      </a:cubicBezTo>
                      <a:cubicBezTo>
                        <a:pt x="21600" y="5100"/>
                        <a:pt x="9279" y="0"/>
                        <a:pt x="0" y="0"/>
                      </a:cubicBezTo>
                      <a:close/>
                      <a:moveTo>
                        <a:pt x="0"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51" name="AutoShape 107"/>
                <p:cNvSpPr>
                  <a:spLocks/>
                </p:cNvSpPr>
                <p:nvPr/>
              </p:nvSpPr>
              <p:spPr bwMode="auto">
                <a:xfrm>
                  <a:off x="216" y="304"/>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cubicBezTo>
                        <a:pt x="17923" y="21600"/>
                        <a:pt x="17234" y="20571"/>
                        <a:pt x="21600" y="5371"/>
                      </a:cubicBezTo>
                      <a:cubicBezTo>
                        <a:pt x="16200" y="3429"/>
                        <a:pt x="10915" y="1714"/>
                        <a:pt x="5285" y="0"/>
                      </a:cubicBezTo>
                      <a:cubicBezTo>
                        <a:pt x="3447" y="7200"/>
                        <a:pt x="1838" y="14400"/>
                        <a:pt x="0" y="21600"/>
                      </a:cubicBezTo>
                      <a:close/>
                      <a:moveTo>
                        <a:pt x="0" y="2160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52" name="AutoShape 108"/>
                <p:cNvSpPr>
                  <a:spLocks/>
                </p:cNvSpPr>
                <p:nvPr/>
              </p:nvSpPr>
              <p:spPr bwMode="auto">
                <a:xfrm>
                  <a:off x="480" y="384"/>
                  <a:ext cx="1" cy="2"/>
                </a:xfrm>
                <a:custGeom>
                  <a:avLst/>
                  <a:gdLst>
                    <a:gd name="T0" fmla="*/ 0 w 16557"/>
                    <a:gd name="T1" fmla="*/ 0 h 18344"/>
                    <a:gd name="T2" fmla="*/ 0 w 16557"/>
                    <a:gd name="T3" fmla="*/ 0 h 18344"/>
                    <a:gd name="T4" fmla="*/ 0 w 16557"/>
                    <a:gd name="T5" fmla="*/ 0 h 18344"/>
                    <a:gd name="T6" fmla="*/ 0 w 16557"/>
                    <a:gd name="T7" fmla="*/ 0 h 18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57" h="18344">
                      <a:moveTo>
                        <a:pt x="0" y="16234"/>
                      </a:moveTo>
                      <a:cubicBezTo>
                        <a:pt x="21600" y="21600"/>
                        <a:pt x="17408" y="16922"/>
                        <a:pt x="13033" y="0"/>
                      </a:cubicBezTo>
                      <a:cubicBezTo>
                        <a:pt x="2734" y="5916"/>
                        <a:pt x="0" y="4471"/>
                        <a:pt x="0" y="16234"/>
                      </a:cubicBezTo>
                      <a:close/>
                      <a:moveTo>
                        <a:pt x="0" y="16234"/>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grpSp>
        <p:grpSp>
          <p:nvGrpSpPr>
            <p:cNvPr id="182" name="Group 181"/>
            <p:cNvGrpSpPr/>
            <p:nvPr/>
          </p:nvGrpSpPr>
          <p:grpSpPr>
            <a:xfrm>
              <a:off x="4490657" y="3020355"/>
              <a:ext cx="527652" cy="354581"/>
              <a:chOff x="5226603" y="1197326"/>
              <a:chExt cx="527652" cy="354581"/>
            </a:xfrm>
          </p:grpSpPr>
          <p:sp>
            <p:nvSpPr>
              <p:cNvPr id="183" name="Oval 182"/>
              <p:cNvSpPr/>
              <p:nvPr/>
            </p:nvSpPr>
            <p:spPr>
              <a:xfrm>
                <a:off x="5253677"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Social"/>
                    <a:cs typeface="EntypoSocial"/>
                  </a:rPr>
                  <a:t></a:t>
                </a:r>
                <a:endParaRPr lang="en-US" sz="3000" dirty="0">
                  <a:solidFill>
                    <a:schemeClr val="accent2"/>
                  </a:solidFill>
                </a:endParaRPr>
              </a:p>
            </p:txBody>
          </p:sp>
        </p:grpSp>
        <p:grpSp>
          <p:nvGrpSpPr>
            <p:cNvPr id="192" name="Group 191"/>
            <p:cNvGrpSpPr/>
            <p:nvPr/>
          </p:nvGrpSpPr>
          <p:grpSpPr>
            <a:xfrm>
              <a:off x="5944691" y="3036299"/>
              <a:ext cx="2046633" cy="337464"/>
              <a:chOff x="3043256" y="2481231"/>
              <a:chExt cx="2046633" cy="337464"/>
            </a:xfrm>
          </p:grpSpPr>
          <p:sp>
            <p:nvSpPr>
              <p:cNvPr id="193"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194"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195"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4,700K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196"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4,800K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197" name="Straight Connector 196"/>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3665044" y="2383816"/>
            <a:ext cx="5502614" cy="1295400"/>
            <a:chOff x="3686212" y="1900342"/>
            <a:chExt cx="5502614" cy="971550"/>
          </a:xfrm>
        </p:grpSpPr>
        <p:sp>
          <p:nvSpPr>
            <p:cNvPr id="92" name="Rectangle 12"/>
            <p:cNvSpPr>
              <a:spLocks/>
            </p:cNvSpPr>
            <p:nvPr/>
          </p:nvSpPr>
          <p:spPr bwMode="auto">
            <a:xfrm rot="16200000" flipH="1">
              <a:off x="8514932" y="2088461"/>
              <a:ext cx="862013" cy="485775"/>
            </a:xfrm>
            <a:prstGeom prst="rect">
              <a:avLst/>
            </a:prstGeom>
            <a:solidFill>
              <a:schemeClr val="accent3"/>
            </a:solidFill>
            <a:ln>
              <a:noFill/>
            </a:ln>
          </p:spPr>
          <p:txBody>
            <a:bodyPr lIns="0" tIns="0" rIns="0" bIns="0"/>
            <a:lstStyle/>
            <a:p>
              <a:endParaRPr lang="en-US"/>
            </a:p>
          </p:txBody>
        </p:sp>
        <p:sp>
          <p:nvSpPr>
            <p:cNvPr id="100" name="AutoShape 10"/>
            <p:cNvSpPr>
              <a:spLocks/>
            </p:cNvSpPr>
            <p:nvPr/>
          </p:nvSpPr>
          <p:spPr bwMode="auto">
            <a:xfrm rot="16200000" flipH="1">
              <a:off x="7895010" y="2060674"/>
              <a:ext cx="968375" cy="654061"/>
            </a:xfrm>
            <a:custGeom>
              <a:avLst/>
              <a:gdLst>
                <a:gd name="T0" fmla="*/ 19228 w 21600"/>
                <a:gd name="T1" fmla="*/ 21600 h 21600"/>
                <a:gd name="T2" fmla="*/ 0 w 21600"/>
                <a:gd name="T3" fmla="*/ 21600 h 21600"/>
                <a:gd name="T4" fmla="*/ 6493 w 21600"/>
                <a:gd name="T5" fmla="*/ 0 h 21600"/>
                <a:gd name="T6" fmla="*/ 21600 w 21600"/>
                <a:gd name="T7" fmla="*/ 0 h 21600"/>
                <a:gd name="T8" fmla="*/ 19228 w 21600"/>
                <a:gd name="T9" fmla="*/ 21600 h 21600"/>
                <a:gd name="T10" fmla="*/ 19228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9228" y="21600"/>
                  </a:moveTo>
                  <a:lnTo>
                    <a:pt x="0" y="21600"/>
                  </a:lnTo>
                  <a:lnTo>
                    <a:pt x="6493" y="0"/>
                  </a:lnTo>
                  <a:lnTo>
                    <a:pt x="21600" y="0"/>
                  </a:lnTo>
                  <a:lnTo>
                    <a:pt x="19228" y="21600"/>
                  </a:lnTo>
                  <a:close/>
                  <a:moveTo>
                    <a:pt x="19228" y="21600"/>
                  </a:moveTo>
                </a:path>
              </a:pathLst>
            </a:custGeom>
            <a:solidFill>
              <a:schemeClr val="accent4"/>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20" name="Group 119"/>
            <p:cNvGrpSpPr>
              <a:grpSpLocks/>
            </p:cNvGrpSpPr>
            <p:nvPr/>
          </p:nvGrpSpPr>
          <p:grpSpPr bwMode="auto">
            <a:xfrm>
              <a:off x="3686212" y="2189267"/>
              <a:ext cx="4369139" cy="677863"/>
              <a:chOff x="3641428" y="1988112"/>
              <a:chExt cx="4369813" cy="677556"/>
            </a:xfrm>
            <a:solidFill>
              <a:srgbClr val="DC3533"/>
            </a:solidFill>
          </p:grpSpPr>
          <p:sp>
            <p:nvSpPr>
              <p:cNvPr id="121" name="AutoShape 5"/>
              <p:cNvSpPr>
                <a:spLocks/>
              </p:cNvSpPr>
              <p:nvPr/>
            </p:nvSpPr>
            <p:spPr bwMode="auto">
              <a:xfrm rot="16200000" flipH="1">
                <a:off x="6177011" y="831438"/>
                <a:ext cx="677556" cy="2990904"/>
              </a:xfrm>
              <a:custGeom>
                <a:avLst/>
                <a:gdLst>
                  <a:gd name="T0" fmla="*/ 21600 w 21600"/>
                  <a:gd name="T1" fmla="*/ 21600 h 21600"/>
                  <a:gd name="T2" fmla="*/ 0 w 21600"/>
                  <a:gd name="T3" fmla="*/ 21600 h 21600"/>
                  <a:gd name="T4" fmla="*/ 0 w 21600"/>
                  <a:gd name="T5" fmla="*/ 3207 h 21600"/>
                  <a:gd name="T6" fmla="*/ 10755 w 21600"/>
                  <a:gd name="T7" fmla="*/ 0 h 21600"/>
                  <a:gd name="T8" fmla="*/ 21600 w 21600"/>
                  <a:gd name="T9" fmla="*/ 3207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3207"/>
                    </a:lnTo>
                    <a:lnTo>
                      <a:pt x="10755" y="0"/>
                    </a:lnTo>
                    <a:lnTo>
                      <a:pt x="21600" y="3207"/>
                    </a:lnTo>
                    <a:lnTo>
                      <a:pt x="21600" y="21600"/>
                    </a:lnTo>
                    <a:close/>
                    <a:moveTo>
                      <a:pt x="21600" y="21600"/>
                    </a:moveTo>
                  </a:path>
                </a:pathLst>
              </a:custGeom>
              <a:solidFill>
                <a:schemeClr val="accent3"/>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22" name="AutoShape 5"/>
              <p:cNvSpPr>
                <a:spLocks/>
              </p:cNvSpPr>
              <p:nvPr/>
            </p:nvSpPr>
            <p:spPr bwMode="auto">
              <a:xfrm rot="16200000" flipH="1">
                <a:off x="4578677" y="1050863"/>
                <a:ext cx="677556" cy="2552054"/>
              </a:xfrm>
              <a:custGeom>
                <a:avLst/>
                <a:gdLst>
                  <a:gd name="T0" fmla="*/ 21600 w 21600"/>
                  <a:gd name="T1" fmla="*/ 21600 h 21600"/>
                  <a:gd name="T2" fmla="*/ 0 w 21600"/>
                  <a:gd name="T3" fmla="*/ 21600 h 21600"/>
                  <a:gd name="T4" fmla="*/ 0 w 21600"/>
                  <a:gd name="T5" fmla="*/ 3207 h 21600"/>
                  <a:gd name="T6" fmla="*/ 10755 w 21600"/>
                  <a:gd name="T7" fmla="*/ 0 h 21600"/>
                  <a:gd name="T8" fmla="*/ 21600 w 21600"/>
                  <a:gd name="T9" fmla="*/ 3207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3207"/>
                    </a:lnTo>
                    <a:lnTo>
                      <a:pt x="10755" y="0"/>
                    </a:lnTo>
                    <a:lnTo>
                      <a:pt x="21600" y="3207"/>
                    </a:lnTo>
                    <a:lnTo>
                      <a:pt x="21600" y="21600"/>
                    </a:lnTo>
                    <a:close/>
                    <a:moveTo>
                      <a:pt x="21600" y="21600"/>
                    </a:moveTo>
                  </a:path>
                </a:pathLst>
              </a:custGeom>
              <a:solidFill>
                <a:schemeClr val="accent3"/>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178" name="Group 177"/>
            <p:cNvGrpSpPr/>
            <p:nvPr/>
          </p:nvGrpSpPr>
          <p:grpSpPr>
            <a:xfrm>
              <a:off x="4025636" y="2349091"/>
              <a:ext cx="527652" cy="354581"/>
              <a:chOff x="5445339" y="1197326"/>
              <a:chExt cx="527652" cy="354581"/>
            </a:xfrm>
          </p:grpSpPr>
          <p:sp>
            <p:nvSpPr>
              <p:cNvPr id="179" name="Oval 178"/>
              <p:cNvSpPr/>
              <p:nvPr/>
            </p:nvSpPr>
            <p:spPr>
              <a:xfrm>
                <a:off x="5472413" y="1197326"/>
                <a:ext cx="471947" cy="354581"/>
              </a:xfrm>
              <a:prstGeom prst="ellipse">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Text Placeholder 4"/>
              <p:cNvSpPr txBox="1">
                <a:spLocks/>
              </p:cNvSpPr>
              <p:nvPr/>
            </p:nvSpPr>
            <p:spPr>
              <a:xfrm>
                <a:off x="5445339"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3"/>
                    </a:solidFill>
                    <a:latin typeface="EntypoSocial"/>
                    <a:cs typeface="EntypoSocial"/>
                  </a:rPr>
                  <a:t></a:t>
                </a:r>
                <a:endParaRPr lang="en-US" sz="3000" dirty="0">
                  <a:solidFill>
                    <a:schemeClr val="accent3"/>
                  </a:solidFill>
                </a:endParaRPr>
              </a:p>
            </p:txBody>
          </p:sp>
        </p:grpSp>
        <p:grpSp>
          <p:nvGrpSpPr>
            <p:cNvPr id="198" name="Group 197"/>
            <p:cNvGrpSpPr/>
            <p:nvPr/>
          </p:nvGrpSpPr>
          <p:grpSpPr>
            <a:xfrm>
              <a:off x="5950070" y="2364493"/>
              <a:ext cx="2046633" cy="337464"/>
              <a:chOff x="3043256" y="2481231"/>
              <a:chExt cx="2046633" cy="337464"/>
            </a:xfrm>
          </p:grpSpPr>
          <p:sp>
            <p:nvSpPr>
              <p:cNvPr id="199"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200"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201"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3,700K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202"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3,800K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203" name="Straight Connector 202"/>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7" name="Group 6"/>
          <p:cNvGrpSpPr/>
          <p:nvPr/>
        </p:nvGrpSpPr>
        <p:grpSpPr>
          <a:xfrm>
            <a:off x="3157294" y="1245992"/>
            <a:ext cx="6010364" cy="1540933"/>
            <a:chOff x="3157294" y="1046973"/>
            <a:chExt cx="6010364" cy="1155700"/>
          </a:xfrm>
        </p:grpSpPr>
        <p:sp>
          <p:nvSpPr>
            <p:cNvPr id="91" name="Rectangle 1"/>
            <p:cNvSpPr>
              <a:spLocks/>
            </p:cNvSpPr>
            <p:nvPr/>
          </p:nvSpPr>
          <p:spPr bwMode="auto">
            <a:xfrm rot="16200000" flipH="1">
              <a:off x="8494558" y="1234298"/>
              <a:ext cx="860425" cy="485775"/>
            </a:xfrm>
            <a:prstGeom prst="rect">
              <a:avLst/>
            </a:prstGeom>
            <a:solidFill>
              <a:schemeClr val="accent5"/>
            </a:solidFill>
            <a:ln>
              <a:noFill/>
            </a:ln>
          </p:spPr>
          <p:txBody>
            <a:bodyPr lIns="0" tIns="0" rIns="0" bIns="0"/>
            <a:lstStyle/>
            <a:p>
              <a:endParaRPr lang="en-US"/>
            </a:p>
          </p:txBody>
        </p:sp>
        <p:sp>
          <p:nvSpPr>
            <p:cNvPr id="97" name="AutoShape 7"/>
            <p:cNvSpPr>
              <a:spLocks/>
            </p:cNvSpPr>
            <p:nvPr/>
          </p:nvSpPr>
          <p:spPr bwMode="auto">
            <a:xfrm rot="16200000" flipH="1">
              <a:off x="7781767" y="1299380"/>
              <a:ext cx="1152525" cy="654061"/>
            </a:xfrm>
            <a:custGeom>
              <a:avLst/>
              <a:gdLst>
                <a:gd name="T0" fmla="*/ 16148 w 21600"/>
                <a:gd name="T1" fmla="*/ 21600 h 21600"/>
                <a:gd name="T2" fmla="*/ 0 w 21600"/>
                <a:gd name="T3" fmla="*/ 21600 h 21600"/>
                <a:gd name="T4" fmla="*/ 9018 w 21600"/>
                <a:gd name="T5" fmla="*/ 0 h 21600"/>
                <a:gd name="T6" fmla="*/ 21600 w 21600"/>
                <a:gd name="T7" fmla="*/ 0 h 21600"/>
                <a:gd name="T8" fmla="*/ 16148 w 21600"/>
                <a:gd name="T9" fmla="*/ 21600 h 21600"/>
                <a:gd name="T10" fmla="*/ 16148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16148" y="21600"/>
                  </a:moveTo>
                  <a:lnTo>
                    <a:pt x="0" y="21600"/>
                  </a:lnTo>
                  <a:lnTo>
                    <a:pt x="9018" y="0"/>
                  </a:lnTo>
                  <a:lnTo>
                    <a:pt x="21600" y="0"/>
                  </a:lnTo>
                  <a:lnTo>
                    <a:pt x="16148" y="21600"/>
                  </a:lnTo>
                  <a:close/>
                  <a:moveTo>
                    <a:pt x="16148" y="2160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2" name="AutoShape 2"/>
            <p:cNvSpPr>
              <a:spLocks/>
            </p:cNvSpPr>
            <p:nvPr/>
          </p:nvSpPr>
          <p:spPr bwMode="auto">
            <a:xfrm rot="16200000" flipH="1">
              <a:off x="3702888" y="980804"/>
              <a:ext cx="669923" cy="1761112"/>
            </a:xfrm>
            <a:custGeom>
              <a:avLst/>
              <a:gdLst>
                <a:gd name="T0" fmla="*/ 21600 w 21600"/>
                <a:gd name="T1" fmla="*/ 21600 h 21600"/>
                <a:gd name="T2" fmla="*/ 0 w 21600"/>
                <a:gd name="T3" fmla="*/ 21600 h 21600"/>
                <a:gd name="T4" fmla="*/ 0 w 21600"/>
                <a:gd name="T5" fmla="*/ 4642 h 21600"/>
                <a:gd name="T6" fmla="*/ 10755 w 21600"/>
                <a:gd name="T7" fmla="*/ 0 h 21600"/>
                <a:gd name="T8" fmla="*/ 21600 w 21600"/>
                <a:gd name="T9" fmla="*/ 4642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4642"/>
                  </a:lnTo>
                  <a:lnTo>
                    <a:pt x="10755" y="0"/>
                  </a:lnTo>
                  <a:lnTo>
                    <a:pt x="21600" y="4642"/>
                  </a:lnTo>
                  <a:lnTo>
                    <a:pt x="21600" y="21600"/>
                  </a:lnTo>
                  <a:close/>
                  <a:moveTo>
                    <a:pt x="21600" y="2160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4" name="AutoShape 2"/>
            <p:cNvSpPr>
              <a:spLocks/>
            </p:cNvSpPr>
            <p:nvPr/>
          </p:nvSpPr>
          <p:spPr bwMode="auto">
            <a:xfrm rot="16200000" flipH="1">
              <a:off x="5391407" y="-446452"/>
              <a:ext cx="669923" cy="4615633"/>
            </a:xfrm>
            <a:custGeom>
              <a:avLst/>
              <a:gdLst>
                <a:gd name="T0" fmla="*/ 21600 w 21600"/>
                <a:gd name="T1" fmla="*/ 21600 h 21600"/>
                <a:gd name="T2" fmla="*/ 0 w 21600"/>
                <a:gd name="T3" fmla="*/ 21600 h 21600"/>
                <a:gd name="T4" fmla="*/ 0 w 21600"/>
                <a:gd name="T5" fmla="*/ 4642 h 21600"/>
                <a:gd name="T6" fmla="*/ 10755 w 21600"/>
                <a:gd name="T7" fmla="*/ 0 h 21600"/>
                <a:gd name="T8" fmla="*/ 21600 w 21600"/>
                <a:gd name="T9" fmla="*/ 4642 h 21600"/>
                <a:gd name="T10" fmla="*/ 21600 w 21600"/>
                <a:gd name="T11" fmla="*/ 21600 h 21600"/>
                <a:gd name="T12" fmla="*/ 21600 w 21600"/>
                <a:gd name="T13" fmla="*/ 2160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21600" y="21600"/>
                  </a:moveTo>
                  <a:lnTo>
                    <a:pt x="0" y="21600"/>
                  </a:lnTo>
                  <a:lnTo>
                    <a:pt x="0" y="4642"/>
                  </a:lnTo>
                  <a:lnTo>
                    <a:pt x="10755" y="0"/>
                  </a:lnTo>
                  <a:lnTo>
                    <a:pt x="21600" y="4642"/>
                  </a:lnTo>
                  <a:lnTo>
                    <a:pt x="21600" y="21600"/>
                  </a:lnTo>
                  <a:close/>
                  <a:moveTo>
                    <a:pt x="21600" y="2160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70" name="Group 169"/>
            <p:cNvGrpSpPr/>
            <p:nvPr/>
          </p:nvGrpSpPr>
          <p:grpSpPr>
            <a:xfrm>
              <a:off x="3418552" y="1697600"/>
              <a:ext cx="527652" cy="354581"/>
              <a:chOff x="4147035" y="1197326"/>
              <a:chExt cx="527652" cy="354581"/>
            </a:xfrm>
          </p:grpSpPr>
          <p:sp>
            <p:nvSpPr>
              <p:cNvPr id="171" name="Oval 170"/>
              <p:cNvSpPr/>
              <p:nvPr/>
            </p:nvSpPr>
            <p:spPr>
              <a:xfrm>
                <a:off x="4174109" y="1197326"/>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Text Placeholder 4"/>
              <p:cNvSpPr txBox="1">
                <a:spLocks/>
              </p:cNvSpPr>
              <p:nvPr/>
            </p:nvSpPr>
            <p:spPr>
              <a:xfrm>
                <a:off x="4147035"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Social"/>
                    <a:cs typeface="EntypoSocial"/>
                  </a:rPr>
                  <a:t></a:t>
                </a:r>
                <a:endParaRPr lang="en-US" sz="3000" dirty="0">
                  <a:solidFill>
                    <a:schemeClr val="accent5"/>
                  </a:solidFill>
                </a:endParaRPr>
              </a:p>
            </p:txBody>
          </p:sp>
        </p:grpSp>
        <p:grpSp>
          <p:nvGrpSpPr>
            <p:cNvPr id="204" name="Group 203"/>
            <p:cNvGrpSpPr/>
            <p:nvPr/>
          </p:nvGrpSpPr>
          <p:grpSpPr>
            <a:xfrm>
              <a:off x="5925310" y="1705531"/>
              <a:ext cx="2046633" cy="337464"/>
              <a:chOff x="3043256" y="2481231"/>
              <a:chExt cx="2046633" cy="337464"/>
            </a:xfrm>
          </p:grpSpPr>
          <p:sp>
            <p:nvSpPr>
              <p:cNvPr id="205" name="AutoShape 124"/>
              <p:cNvSpPr>
                <a:spLocks/>
              </p:cNvSpPr>
              <p:nvPr/>
            </p:nvSpPr>
            <p:spPr bwMode="auto">
              <a:xfrm>
                <a:off x="3043256" y="2534984"/>
                <a:ext cx="140049" cy="271165"/>
              </a:xfrm>
              <a:custGeom>
                <a:avLst/>
                <a:gdLst>
                  <a:gd name="T0" fmla="*/ 828041724 w 21331"/>
                  <a:gd name="T1" fmla="*/ 2147483647 h 21465"/>
                  <a:gd name="T2" fmla="*/ 726816926 w 21331"/>
                  <a:gd name="T3" fmla="*/ 2147483647 h 21465"/>
                  <a:gd name="T4" fmla="*/ 480879698 w 21331"/>
                  <a:gd name="T5" fmla="*/ 2147483647 h 21465"/>
                  <a:gd name="T6" fmla="*/ 353896558 w 21331"/>
                  <a:gd name="T7" fmla="*/ 2147483647 h 21465"/>
                  <a:gd name="T8" fmla="*/ 107878606 w 21331"/>
                  <a:gd name="T9" fmla="*/ 2147483647 h 21465"/>
                  <a:gd name="T10" fmla="*/ 6929399 w 21331"/>
                  <a:gd name="T11" fmla="*/ 2147483647 h 21465"/>
                  <a:gd name="T12" fmla="*/ 38712779 w 21331"/>
                  <a:gd name="T13" fmla="*/ 2147483647 h 21465"/>
                  <a:gd name="T14" fmla="*/ 135946612 w 21331"/>
                  <a:gd name="T15" fmla="*/ 2147483647 h 21465"/>
                  <a:gd name="T16" fmla="*/ 217284788 w 21331"/>
                  <a:gd name="T17" fmla="*/ 2147483647 h 21465"/>
                  <a:gd name="T18" fmla="*/ 251222123 w 21331"/>
                  <a:gd name="T19" fmla="*/ 2147483647 h 21465"/>
                  <a:gd name="T20" fmla="*/ 120874593 w 21331"/>
                  <a:gd name="T21" fmla="*/ 2147483647 h 21465"/>
                  <a:gd name="T22" fmla="*/ 265551212 w 21331"/>
                  <a:gd name="T23" fmla="*/ 2147483647 h 21465"/>
                  <a:gd name="T24" fmla="*/ 251261099 w 21331"/>
                  <a:gd name="T25" fmla="*/ 2147483647 h 21465"/>
                  <a:gd name="T26" fmla="*/ 319216309 w 21331"/>
                  <a:gd name="T27" fmla="*/ 2147483647 h 21465"/>
                  <a:gd name="T28" fmla="*/ 393274496 w 21331"/>
                  <a:gd name="T29" fmla="*/ 2147483647 h 21465"/>
                  <a:gd name="T30" fmla="*/ 393118590 w 21331"/>
                  <a:gd name="T31" fmla="*/ 2147483647 h 21465"/>
                  <a:gd name="T32" fmla="*/ 378558624 w 21331"/>
                  <a:gd name="T33" fmla="*/ 2147483647 h 21465"/>
                  <a:gd name="T34" fmla="*/ 456139679 w 21331"/>
                  <a:gd name="T35" fmla="*/ 2147483647 h 21465"/>
                  <a:gd name="T36" fmla="*/ 441696628 w 21331"/>
                  <a:gd name="T37" fmla="*/ 2147483647 h 21465"/>
                  <a:gd name="T38" fmla="*/ 441537966 w 21331"/>
                  <a:gd name="T39" fmla="*/ 2147483647 h 21465"/>
                  <a:gd name="T40" fmla="*/ 515793608 w 21331"/>
                  <a:gd name="T41" fmla="*/ 2147483647 h 21465"/>
                  <a:gd name="T42" fmla="*/ 583590325 w 21331"/>
                  <a:gd name="T43" fmla="*/ 2147483647 h 21465"/>
                  <a:gd name="T44" fmla="*/ 569302983 w 21331"/>
                  <a:gd name="T45" fmla="*/ 2147483647 h 21465"/>
                  <a:gd name="T46" fmla="*/ 714096530 w 21331"/>
                  <a:gd name="T47" fmla="*/ 2147483647 h 21465"/>
                  <a:gd name="T48" fmla="*/ 583590325 w 21331"/>
                  <a:gd name="T49" fmla="*/ 2147483647 h 21465"/>
                  <a:gd name="T50" fmla="*/ 617566453 w 21331"/>
                  <a:gd name="T51" fmla="*/ 2147483647 h 21465"/>
                  <a:gd name="T52" fmla="*/ 698985353 w 21331"/>
                  <a:gd name="T53" fmla="*/ 2147483647 h 21465"/>
                  <a:gd name="T54" fmla="*/ 796063477 w 21331"/>
                  <a:gd name="T55" fmla="*/ 2147483647 h 21465"/>
                  <a:gd name="T56" fmla="*/ 828041724 w 21331"/>
                  <a:gd name="T57" fmla="*/ 2147483647 h 21465"/>
                  <a:gd name="T58" fmla="*/ 269895159 w 21331"/>
                  <a:gd name="T59" fmla="*/ 1780739658 h 21465"/>
                  <a:gd name="T60" fmla="*/ 171369972 w 21331"/>
                  <a:gd name="T61" fmla="*/ 2147483647 h 21465"/>
                  <a:gd name="T62" fmla="*/ 301366925 w 21331"/>
                  <a:gd name="T63" fmla="*/ 1974013449 h 21465"/>
                  <a:gd name="T64" fmla="*/ 409715610 w 21331"/>
                  <a:gd name="T65" fmla="*/ 2147483647 h 21465"/>
                  <a:gd name="T66" fmla="*/ 522330684 w 21331"/>
                  <a:gd name="T67" fmla="*/ 1902078900 h 21465"/>
                  <a:gd name="T68" fmla="*/ 663600955 w 21331"/>
                  <a:gd name="T69" fmla="*/ 2147483647 h 21465"/>
                  <a:gd name="T70" fmla="*/ 565075782 w 21331"/>
                  <a:gd name="T71" fmla="*/ 1780204027 h 21465"/>
                  <a:gd name="T72" fmla="*/ 696441831 w 21331"/>
                  <a:gd name="T73" fmla="*/ 2147483647 h 21465"/>
                  <a:gd name="T74" fmla="*/ 596939885 w 21331"/>
                  <a:gd name="T75" fmla="*/ 1588020500 h 21465"/>
                  <a:gd name="T76" fmla="*/ 692136677 w 21331"/>
                  <a:gd name="T77" fmla="*/ 1820465337 h 21465"/>
                  <a:gd name="T78" fmla="*/ 583512372 w 21331"/>
                  <a:gd name="T79" fmla="*/ 1155836484 h 21465"/>
                  <a:gd name="T80" fmla="*/ 543900787 w 21331"/>
                  <a:gd name="T81" fmla="*/ 617386365 h 21465"/>
                  <a:gd name="T82" fmla="*/ 441148399 w 21331"/>
                  <a:gd name="T83" fmla="*/ 25763295 h 21465"/>
                  <a:gd name="T84" fmla="*/ 301169272 w 21331"/>
                  <a:gd name="T85" fmla="*/ 459554124 h 21465"/>
                  <a:gd name="T86" fmla="*/ 294985754 w 21331"/>
                  <a:gd name="T87" fmla="*/ 549735186 h 21465"/>
                  <a:gd name="T88" fmla="*/ 251497531 w 21331"/>
                  <a:gd name="T89" fmla="*/ 1155300880 h 21465"/>
                  <a:gd name="T90" fmla="*/ 142873240 w 21331"/>
                  <a:gd name="T91" fmla="*/ 1820465337 h 21465"/>
                  <a:gd name="T92" fmla="*/ 238070230 w 21331"/>
                  <a:gd name="T93" fmla="*/ 1588020500 h 21465"/>
                  <a:gd name="T94" fmla="*/ 138529110 w 21331"/>
                  <a:gd name="T95" fmla="*/ 2147483647 h 21465"/>
                  <a:gd name="T96" fmla="*/ 269895159 w 21331"/>
                  <a:gd name="T97" fmla="*/ 1780739658 h 21465"/>
                  <a:gd name="T98" fmla="*/ 269895159 w 21331"/>
                  <a:gd name="T99" fmla="*/ 1780739658 h 21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331" h="21465">
                    <a:moveTo>
                      <a:pt x="21154" y="11501"/>
                    </a:moveTo>
                    <a:cubicBezTo>
                      <a:pt x="20885" y="10961"/>
                      <a:pt x="19722" y="9170"/>
                      <a:pt x="18568" y="7385"/>
                    </a:cubicBezTo>
                    <a:cubicBezTo>
                      <a:pt x="17416" y="5596"/>
                      <a:pt x="15525" y="5350"/>
                      <a:pt x="12285" y="5350"/>
                    </a:cubicBezTo>
                    <a:lnTo>
                      <a:pt x="9041" y="5350"/>
                    </a:lnTo>
                    <a:cubicBezTo>
                      <a:pt x="5804" y="5350"/>
                      <a:pt x="3910" y="5596"/>
                      <a:pt x="2756" y="7385"/>
                    </a:cubicBezTo>
                    <a:cubicBezTo>
                      <a:pt x="1605" y="9170"/>
                      <a:pt x="442" y="10961"/>
                      <a:pt x="177" y="11501"/>
                    </a:cubicBezTo>
                    <a:cubicBezTo>
                      <a:pt x="-135" y="12129"/>
                      <a:pt x="-130" y="12666"/>
                      <a:pt x="989" y="12842"/>
                    </a:cubicBezTo>
                    <a:cubicBezTo>
                      <a:pt x="2145" y="13023"/>
                      <a:pt x="3004" y="12642"/>
                      <a:pt x="3473" y="11932"/>
                    </a:cubicBezTo>
                    <a:cubicBezTo>
                      <a:pt x="3482" y="11925"/>
                      <a:pt x="5551" y="8485"/>
                      <a:pt x="5551" y="8485"/>
                    </a:cubicBezTo>
                    <a:lnTo>
                      <a:pt x="6418" y="8485"/>
                    </a:lnTo>
                    <a:lnTo>
                      <a:pt x="3088" y="14913"/>
                    </a:lnTo>
                    <a:lnTo>
                      <a:pt x="6784" y="14913"/>
                    </a:lnTo>
                    <a:lnTo>
                      <a:pt x="6419" y="20358"/>
                    </a:lnTo>
                    <a:cubicBezTo>
                      <a:pt x="6419" y="20969"/>
                      <a:pt x="7067" y="21465"/>
                      <a:pt x="8155" y="21465"/>
                    </a:cubicBezTo>
                    <a:cubicBezTo>
                      <a:pt x="9241" y="21465"/>
                      <a:pt x="10047" y="20969"/>
                      <a:pt x="10047" y="20355"/>
                    </a:cubicBezTo>
                    <a:cubicBezTo>
                      <a:pt x="10047" y="20332"/>
                      <a:pt x="10043" y="20309"/>
                      <a:pt x="10043" y="20286"/>
                    </a:cubicBezTo>
                    <a:lnTo>
                      <a:pt x="9671" y="14913"/>
                    </a:lnTo>
                    <a:lnTo>
                      <a:pt x="11653" y="14913"/>
                    </a:lnTo>
                    <a:lnTo>
                      <a:pt x="11284" y="20286"/>
                    </a:lnTo>
                    <a:cubicBezTo>
                      <a:pt x="11284" y="20309"/>
                      <a:pt x="11280" y="20332"/>
                      <a:pt x="11280" y="20355"/>
                    </a:cubicBezTo>
                    <a:cubicBezTo>
                      <a:pt x="11280" y="20969"/>
                      <a:pt x="12087" y="21465"/>
                      <a:pt x="13177" y="21465"/>
                    </a:cubicBezTo>
                    <a:cubicBezTo>
                      <a:pt x="14267" y="21465"/>
                      <a:pt x="14909" y="20969"/>
                      <a:pt x="14909" y="20358"/>
                    </a:cubicBezTo>
                    <a:lnTo>
                      <a:pt x="14544" y="14913"/>
                    </a:lnTo>
                    <a:lnTo>
                      <a:pt x="18243" y="14913"/>
                    </a:lnTo>
                    <a:lnTo>
                      <a:pt x="14909" y="8485"/>
                    </a:lnTo>
                    <a:lnTo>
                      <a:pt x="15777" y="8485"/>
                    </a:lnTo>
                    <a:cubicBezTo>
                      <a:pt x="15777" y="8485"/>
                      <a:pt x="17849" y="11925"/>
                      <a:pt x="17857" y="11932"/>
                    </a:cubicBezTo>
                    <a:cubicBezTo>
                      <a:pt x="18325" y="12642"/>
                      <a:pt x="19183" y="13023"/>
                      <a:pt x="20337" y="12842"/>
                    </a:cubicBezTo>
                    <a:cubicBezTo>
                      <a:pt x="21465" y="12666"/>
                      <a:pt x="21465" y="12129"/>
                      <a:pt x="21154" y="11501"/>
                    </a:cubicBezTo>
                    <a:close/>
                    <a:moveTo>
                      <a:pt x="6895" y="3317"/>
                    </a:moveTo>
                    <a:cubicBezTo>
                      <a:pt x="5688" y="3966"/>
                      <a:pt x="4378" y="4398"/>
                      <a:pt x="4378" y="4398"/>
                    </a:cubicBezTo>
                    <a:cubicBezTo>
                      <a:pt x="4378" y="4398"/>
                      <a:pt x="6436" y="4194"/>
                      <a:pt x="7699" y="3677"/>
                    </a:cubicBezTo>
                    <a:cubicBezTo>
                      <a:pt x="8249" y="4351"/>
                      <a:pt x="9277" y="4811"/>
                      <a:pt x="10467" y="4811"/>
                    </a:cubicBezTo>
                    <a:cubicBezTo>
                      <a:pt x="11737" y="4811"/>
                      <a:pt x="12826" y="4291"/>
                      <a:pt x="13344" y="3543"/>
                    </a:cubicBezTo>
                    <a:cubicBezTo>
                      <a:pt x="14547" y="4159"/>
                      <a:pt x="16953" y="4398"/>
                      <a:pt x="16953" y="4398"/>
                    </a:cubicBezTo>
                    <a:cubicBezTo>
                      <a:pt x="16953" y="4398"/>
                      <a:pt x="15641" y="3966"/>
                      <a:pt x="14436" y="3316"/>
                    </a:cubicBezTo>
                    <a:cubicBezTo>
                      <a:pt x="15693" y="3845"/>
                      <a:pt x="17792" y="4054"/>
                      <a:pt x="17792" y="4054"/>
                    </a:cubicBezTo>
                    <a:cubicBezTo>
                      <a:pt x="17792" y="4054"/>
                      <a:pt x="16463" y="3616"/>
                      <a:pt x="15250" y="2958"/>
                    </a:cubicBezTo>
                    <a:cubicBezTo>
                      <a:pt x="16408" y="3265"/>
                      <a:pt x="17682" y="3391"/>
                      <a:pt x="17682" y="3391"/>
                    </a:cubicBezTo>
                    <a:cubicBezTo>
                      <a:pt x="17682" y="3391"/>
                      <a:pt x="16209" y="2942"/>
                      <a:pt x="14907" y="2153"/>
                    </a:cubicBezTo>
                    <a:cubicBezTo>
                      <a:pt x="14389" y="1841"/>
                      <a:pt x="14145" y="1473"/>
                      <a:pt x="13895" y="1150"/>
                    </a:cubicBezTo>
                    <a:cubicBezTo>
                      <a:pt x="13646" y="647"/>
                      <a:pt x="12630" y="194"/>
                      <a:pt x="11270" y="48"/>
                    </a:cubicBezTo>
                    <a:cubicBezTo>
                      <a:pt x="9572" y="-135"/>
                      <a:pt x="7994" y="226"/>
                      <a:pt x="7694" y="856"/>
                    </a:cubicBezTo>
                    <a:cubicBezTo>
                      <a:pt x="7641" y="911"/>
                      <a:pt x="7584" y="959"/>
                      <a:pt x="7536" y="1024"/>
                    </a:cubicBezTo>
                    <a:cubicBezTo>
                      <a:pt x="7269" y="1376"/>
                      <a:pt x="7009" y="1800"/>
                      <a:pt x="6425" y="2152"/>
                    </a:cubicBezTo>
                    <a:cubicBezTo>
                      <a:pt x="5123" y="2941"/>
                      <a:pt x="3650" y="3391"/>
                      <a:pt x="3650" y="3391"/>
                    </a:cubicBezTo>
                    <a:cubicBezTo>
                      <a:pt x="3650" y="3391"/>
                      <a:pt x="4922" y="3264"/>
                      <a:pt x="6082" y="2958"/>
                    </a:cubicBezTo>
                    <a:cubicBezTo>
                      <a:pt x="4867" y="3615"/>
                      <a:pt x="3539" y="4053"/>
                      <a:pt x="3539" y="4053"/>
                    </a:cubicBezTo>
                    <a:cubicBezTo>
                      <a:pt x="3539" y="4053"/>
                      <a:pt x="5637" y="3845"/>
                      <a:pt x="6895" y="3317"/>
                    </a:cubicBezTo>
                    <a:close/>
                    <a:moveTo>
                      <a:pt x="6895" y="3317"/>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206" name="AutoShape 137"/>
              <p:cNvSpPr>
                <a:spLocks/>
              </p:cNvSpPr>
              <p:nvPr/>
            </p:nvSpPr>
            <p:spPr bwMode="auto">
              <a:xfrm>
                <a:off x="4196320" y="2534827"/>
                <a:ext cx="121524" cy="269684"/>
              </a:xfrm>
              <a:custGeom>
                <a:avLst/>
                <a:gdLst>
                  <a:gd name="T0" fmla="*/ 234766792 w 21600"/>
                  <a:gd name="T1" fmla="*/ 2147483647 h 21600"/>
                  <a:gd name="T2" fmla="*/ 337407682 w 21600"/>
                  <a:gd name="T3" fmla="*/ 1122755862 h 21600"/>
                  <a:gd name="T4" fmla="*/ 234766792 w 21600"/>
                  <a:gd name="T5" fmla="*/ 0 h 21600"/>
                  <a:gd name="T6" fmla="*/ 132167871 w 21600"/>
                  <a:gd name="T7" fmla="*/ 1122755862 h 21600"/>
                  <a:gd name="T8" fmla="*/ 234766792 w 21600"/>
                  <a:gd name="T9" fmla="*/ 2147483647 h 21600"/>
                  <a:gd name="T10" fmla="*/ 455899427 w 21600"/>
                  <a:gd name="T11" fmla="*/ 2147483647 h 21600"/>
                  <a:gd name="T12" fmla="*/ 294603659 w 21600"/>
                  <a:gd name="T13" fmla="*/ 2147483647 h 21600"/>
                  <a:gd name="T14" fmla="*/ 161337750 w 21600"/>
                  <a:gd name="T15" fmla="*/ 2147483647 h 21600"/>
                  <a:gd name="T16" fmla="*/ 0 w 21600"/>
                  <a:gd name="T17" fmla="*/ 2147483647 h 21600"/>
                  <a:gd name="T18" fmla="*/ 0 w 21600"/>
                  <a:gd name="T19" fmla="*/ 2147483647 h 21600"/>
                  <a:gd name="T20" fmla="*/ 41981 w 21600"/>
                  <a:gd name="T21" fmla="*/ 2147483647 h 21600"/>
                  <a:gd name="T22" fmla="*/ 0 w 21600"/>
                  <a:gd name="T23" fmla="*/ 2147483647 h 21600"/>
                  <a:gd name="T24" fmla="*/ 42803878 w 21600"/>
                  <a:gd name="T25" fmla="*/ 2147483647 h 21600"/>
                  <a:gd name="T26" fmla="*/ 85586844 w 21600"/>
                  <a:gd name="T27" fmla="*/ 2147483647 h 21600"/>
                  <a:gd name="T28" fmla="*/ 85565920 w 21600"/>
                  <a:gd name="T29" fmla="*/ 2147483647 h 21600"/>
                  <a:gd name="T30" fmla="*/ 85565920 w 21600"/>
                  <a:gd name="T31" fmla="*/ 2147483647 h 21600"/>
                  <a:gd name="T32" fmla="*/ 104834930 w 21600"/>
                  <a:gd name="T33" fmla="*/ 2147483647 h 21600"/>
                  <a:gd name="T34" fmla="*/ 104834930 w 21600"/>
                  <a:gd name="T35" fmla="*/ 2147483647 h 21600"/>
                  <a:gd name="T36" fmla="*/ 104878803 w 21600"/>
                  <a:gd name="T37" fmla="*/ 2147483647 h 21600"/>
                  <a:gd name="T38" fmla="*/ 104878803 w 21600"/>
                  <a:gd name="T39" fmla="*/ 2147483647 h 21600"/>
                  <a:gd name="T40" fmla="*/ 159078924 w 21600"/>
                  <a:gd name="T41" fmla="*/ 2147483647 h 21600"/>
                  <a:gd name="T42" fmla="*/ 213343856 w 21600"/>
                  <a:gd name="T43" fmla="*/ 2147483647 h 21600"/>
                  <a:gd name="T44" fmla="*/ 213196686 w 21600"/>
                  <a:gd name="T45" fmla="*/ 2147483647 h 21600"/>
                  <a:gd name="T46" fmla="*/ 213196686 w 21600"/>
                  <a:gd name="T47" fmla="*/ 2147483647 h 21600"/>
                  <a:gd name="T48" fmla="*/ 244539668 w 21600"/>
                  <a:gd name="T49" fmla="*/ 2147483647 h 21600"/>
                  <a:gd name="T50" fmla="*/ 244539668 w 21600"/>
                  <a:gd name="T51" fmla="*/ 2147483647 h 21600"/>
                  <a:gd name="T52" fmla="*/ 298804587 w 21600"/>
                  <a:gd name="T53" fmla="*/ 2147483647 h 21600"/>
                  <a:gd name="T54" fmla="*/ 353069518 w 21600"/>
                  <a:gd name="T55" fmla="*/ 2147483647 h 21600"/>
                  <a:gd name="T56" fmla="*/ 352836626 w 21600"/>
                  <a:gd name="T57" fmla="*/ 2147483647 h 21600"/>
                  <a:gd name="T58" fmla="*/ 352836626 w 21600"/>
                  <a:gd name="T59" fmla="*/ 2147483647 h 21600"/>
                  <a:gd name="T60" fmla="*/ 352878619 w 21600"/>
                  <a:gd name="T61" fmla="*/ 2147483647 h 21600"/>
                  <a:gd name="T62" fmla="*/ 352878619 w 21600"/>
                  <a:gd name="T63" fmla="*/ 2147483647 h 21600"/>
                  <a:gd name="T64" fmla="*/ 370249533 w 21600"/>
                  <a:gd name="T65" fmla="*/ 2147483647 h 21600"/>
                  <a:gd name="T66" fmla="*/ 370249533 w 21600"/>
                  <a:gd name="T67" fmla="*/ 2147483647 h 21600"/>
                  <a:gd name="T68" fmla="*/ 370249533 w 21600"/>
                  <a:gd name="T69" fmla="*/ 2147483647 h 21600"/>
                  <a:gd name="T70" fmla="*/ 413095537 w 21600"/>
                  <a:gd name="T71" fmla="*/ 2147483647 h 21600"/>
                  <a:gd name="T72" fmla="*/ 455899427 w 21600"/>
                  <a:gd name="T73" fmla="*/ 2147483647 h 21600"/>
                  <a:gd name="T74" fmla="*/ 455899427 w 21600"/>
                  <a:gd name="T75" fmla="*/ 2147483647 h 21600"/>
                  <a:gd name="T76" fmla="*/ 455899427 w 21600"/>
                  <a:gd name="T77" fmla="*/ 2147483647 h 21600"/>
                  <a:gd name="T78" fmla="*/ 455899427 w 21600"/>
                  <a:gd name="T79" fmla="*/ 2147483647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1123" y="4385"/>
                    </a:moveTo>
                    <a:cubicBezTo>
                      <a:pt x="13807" y="4385"/>
                      <a:pt x="15986" y="3403"/>
                      <a:pt x="15986" y="2192"/>
                    </a:cubicBezTo>
                    <a:cubicBezTo>
                      <a:pt x="15986" y="981"/>
                      <a:pt x="13807" y="0"/>
                      <a:pt x="11123" y="0"/>
                    </a:cubicBezTo>
                    <a:cubicBezTo>
                      <a:pt x="8438" y="0"/>
                      <a:pt x="6262" y="981"/>
                      <a:pt x="6262" y="2192"/>
                    </a:cubicBezTo>
                    <a:cubicBezTo>
                      <a:pt x="6262" y="3403"/>
                      <a:pt x="8438" y="4385"/>
                      <a:pt x="11123" y="4385"/>
                    </a:cubicBezTo>
                    <a:close/>
                    <a:moveTo>
                      <a:pt x="21600" y="8199"/>
                    </a:moveTo>
                    <a:cubicBezTo>
                      <a:pt x="21600" y="6295"/>
                      <a:pt x="18177" y="4752"/>
                      <a:pt x="13958" y="4752"/>
                    </a:cubicBezTo>
                    <a:lnTo>
                      <a:pt x="7644" y="4752"/>
                    </a:lnTo>
                    <a:cubicBezTo>
                      <a:pt x="3423" y="4752"/>
                      <a:pt x="0" y="6295"/>
                      <a:pt x="0" y="8199"/>
                    </a:cubicBezTo>
                    <a:lnTo>
                      <a:pt x="0" y="12797"/>
                    </a:lnTo>
                    <a:lnTo>
                      <a:pt x="2" y="12797"/>
                    </a:lnTo>
                    <a:cubicBezTo>
                      <a:pt x="2" y="12798"/>
                      <a:pt x="0" y="12800"/>
                      <a:pt x="0" y="12801"/>
                    </a:cubicBezTo>
                    <a:cubicBezTo>
                      <a:pt x="0" y="13307"/>
                      <a:pt x="908" y="13717"/>
                      <a:pt x="2028" y="13717"/>
                    </a:cubicBezTo>
                    <a:cubicBezTo>
                      <a:pt x="3148" y="13717"/>
                      <a:pt x="4055" y="13307"/>
                      <a:pt x="4055" y="12801"/>
                    </a:cubicBezTo>
                    <a:cubicBezTo>
                      <a:pt x="4055" y="12794"/>
                      <a:pt x="4054" y="12786"/>
                      <a:pt x="4054" y="12777"/>
                    </a:cubicBezTo>
                    <a:lnTo>
                      <a:pt x="4054" y="8030"/>
                    </a:lnTo>
                    <a:lnTo>
                      <a:pt x="4967" y="8030"/>
                    </a:lnTo>
                    <a:lnTo>
                      <a:pt x="4967" y="13764"/>
                    </a:lnTo>
                    <a:lnTo>
                      <a:pt x="4969" y="13764"/>
                    </a:lnTo>
                    <a:lnTo>
                      <a:pt x="4969" y="20442"/>
                    </a:lnTo>
                    <a:cubicBezTo>
                      <a:pt x="4971" y="21082"/>
                      <a:pt x="6121" y="21600"/>
                      <a:pt x="7537" y="21600"/>
                    </a:cubicBezTo>
                    <a:cubicBezTo>
                      <a:pt x="8958" y="21600"/>
                      <a:pt x="10108" y="21081"/>
                      <a:pt x="10108" y="20441"/>
                    </a:cubicBezTo>
                    <a:cubicBezTo>
                      <a:pt x="10108" y="20416"/>
                      <a:pt x="10104" y="20391"/>
                      <a:pt x="10101" y="20366"/>
                    </a:cubicBezTo>
                    <a:lnTo>
                      <a:pt x="10101" y="13764"/>
                    </a:lnTo>
                    <a:lnTo>
                      <a:pt x="11586" y="13764"/>
                    </a:lnTo>
                    <a:lnTo>
                      <a:pt x="11586" y="20442"/>
                    </a:lnTo>
                    <a:cubicBezTo>
                      <a:pt x="11590" y="21082"/>
                      <a:pt x="12737" y="21600"/>
                      <a:pt x="14157" y="21600"/>
                    </a:cubicBezTo>
                    <a:cubicBezTo>
                      <a:pt x="15575" y="21600"/>
                      <a:pt x="16728" y="21081"/>
                      <a:pt x="16728" y="20441"/>
                    </a:cubicBezTo>
                    <a:cubicBezTo>
                      <a:pt x="16728" y="20416"/>
                      <a:pt x="16721" y="20391"/>
                      <a:pt x="16717" y="20366"/>
                    </a:cubicBezTo>
                    <a:lnTo>
                      <a:pt x="16717" y="13764"/>
                    </a:lnTo>
                    <a:lnTo>
                      <a:pt x="16719" y="13764"/>
                    </a:lnTo>
                    <a:lnTo>
                      <a:pt x="16719" y="8030"/>
                    </a:lnTo>
                    <a:lnTo>
                      <a:pt x="17542" y="8030"/>
                    </a:lnTo>
                    <a:lnTo>
                      <a:pt x="17542" y="12797"/>
                    </a:lnTo>
                    <a:cubicBezTo>
                      <a:pt x="17542" y="12798"/>
                      <a:pt x="17542" y="12800"/>
                      <a:pt x="17542" y="12801"/>
                    </a:cubicBezTo>
                    <a:cubicBezTo>
                      <a:pt x="17542" y="13307"/>
                      <a:pt x="18451" y="13717"/>
                      <a:pt x="19572" y="13717"/>
                    </a:cubicBezTo>
                    <a:cubicBezTo>
                      <a:pt x="20690" y="13717"/>
                      <a:pt x="21600" y="13307"/>
                      <a:pt x="21600" y="12801"/>
                    </a:cubicBezTo>
                    <a:cubicBezTo>
                      <a:pt x="21600" y="12800"/>
                      <a:pt x="21600" y="12798"/>
                      <a:pt x="21600" y="12797"/>
                    </a:cubicBezTo>
                    <a:lnTo>
                      <a:pt x="21600" y="8199"/>
                    </a:lnTo>
                    <a:close/>
                    <a:moveTo>
                      <a:pt x="21600" y="8199"/>
                    </a:moveTo>
                  </a:path>
                </a:pathLst>
              </a:custGeom>
              <a:solidFill>
                <a:schemeClr val="bg1"/>
              </a:solidFill>
              <a:ln>
                <a:noFill/>
              </a:ln>
            </p:spPr>
            <p:txBody>
              <a:bodyPr lIns="0" tIns="0" rIns="0" bIns="0"/>
              <a:lstStyle/>
              <a:p>
                <a:endParaRPr lang="en-US">
                  <a:solidFill>
                    <a:srgbClr val="FFFFFF"/>
                  </a:solidFill>
                  <a:latin typeface="Open Sans"/>
                  <a:cs typeface="Open Sans"/>
                </a:endParaRPr>
              </a:p>
            </p:txBody>
          </p:sp>
          <p:sp>
            <p:nvSpPr>
              <p:cNvPr id="207" name="Rectangle 129"/>
              <p:cNvSpPr>
                <a:spLocks/>
              </p:cNvSpPr>
              <p:nvPr/>
            </p:nvSpPr>
            <p:spPr bwMode="auto">
              <a:xfrm>
                <a:off x="3231360"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5,700K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sp>
            <p:nvSpPr>
              <p:cNvPr id="208" name="Rectangle 129"/>
              <p:cNvSpPr>
                <a:spLocks/>
              </p:cNvSpPr>
              <p:nvPr/>
            </p:nvSpPr>
            <p:spPr bwMode="auto">
              <a:xfrm>
                <a:off x="4379629" y="2496274"/>
                <a:ext cx="710260" cy="32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smtClean="0">
                    <a:solidFill>
                      <a:srgbClr val="FFFFFF"/>
                    </a:solidFill>
                    <a:latin typeface="Open Sans"/>
                    <a:ea typeface="ＭＳ Ｐゴシック" charset="0"/>
                    <a:cs typeface="Open Sans"/>
                    <a:sym typeface="Helvetica" charset="0"/>
                  </a:rPr>
                  <a:t>6,700K</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700" dirty="0" smtClean="0">
                    <a:solidFill>
                      <a:srgbClr val="FFFFFF"/>
                    </a:solidFill>
                    <a:latin typeface="Open Sans"/>
                    <a:ea typeface="ＭＳ Ｐゴシック" charset="0"/>
                    <a:cs typeface="Open Sans"/>
                    <a:sym typeface="Helvetica" charset="0"/>
                  </a:rPr>
                  <a:t>FEMALES</a:t>
                </a:r>
                <a:endParaRPr lang="en-US" sz="700" dirty="0">
                  <a:solidFill>
                    <a:srgbClr val="FFFFFF"/>
                  </a:solidFill>
                  <a:latin typeface="Open Sans"/>
                  <a:ea typeface="ＭＳ Ｐゴシック" charset="0"/>
                  <a:cs typeface="Open Sans"/>
                  <a:sym typeface="Helvetica" charset="0"/>
                </a:endParaRPr>
              </a:p>
            </p:txBody>
          </p:sp>
          <p:cxnSp>
            <p:nvCxnSpPr>
              <p:cNvPr id="209" name="Straight Connector 208"/>
              <p:cNvCxnSpPr/>
              <p:nvPr/>
            </p:nvCxnSpPr>
            <p:spPr>
              <a:xfrm>
                <a:off x="3993258" y="2481231"/>
                <a:ext cx="392" cy="337289"/>
              </a:xfrm>
              <a:prstGeom prst="line">
                <a:avLst/>
              </a:prstGeom>
              <a:ln w="1270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grpSp>
      <p:grpSp>
        <p:nvGrpSpPr>
          <p:cNvPr id="78" name="Group 77"/>
          <p:cNvGrpSpPr/>
          <p:nvPr/>
        </p:nvGrpSpPr>
        <p:grpSpPr>
          <a:xfrm>
            <a:off x="304212" y="3129715"/>
            <a:ext cx="2231134" cy="326564"/>
            <a:chOff x="319154" y="2625821"/>
            <a:chExt cx="2231134" cy="244923"/>
          </a:xfrm>
        </p:grpSpPr>
        <p:sp>
          <p:nvSpPr>
            <p:cNvPr id="7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80" name="Rectangle 7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1" name="Rectangle 80"/>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2"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3" name="Group 82"/>
          <p:cNvGrpSpPr/>
          <p:nvPr/>
        </p:nvGrpSpPr>
        <p:grpSpPr>
          <a:xfrm>
            <a:off x="303025" y="3456279"/>
            <a:ext cx="2231134" cy="326564"/>
            <a:chOff x="319154" y="2625821"/>
            <a:chExt cx="2231134" cy="244923"/>
          </a:xfrm>
        </p:grpSpPr>
        <p:sp>
          <p:nvSpPr>
            <p:cNvPr id="8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85" name="Rectangle 8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6" name="Rectangle 85"/>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7"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8" name="Group 87"/>
          <p:cNvGrpSpPr/>
          <p:nvPr/>
        </p:nvGrpSpPr>
        <p:grpSpPr>
          <a:xfrm>
            <a:off x="303025" y="3776857"/>
            <a:ext cx="2231134" cy="326564"/>
            <a:chOff x="319154" y="2625821"/>
            <a:chExt cx="2231134" cy="244923"/>
          </a:xfrm>
        </p:grpSpPr>
        <p:sp>
          <p:nvSpPr>
            <p:cNvPr id="8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90" name="Rectangle 8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5" name="Rectangle 94"/>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6"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8" name="Group 97"/>
          <p:cNvGrpSpPr/>
          <p:nvPr/>
        </p:nvGrpSpPr>
        <p:grpSpPr>
          <a:xfrm>
            <a:off x="303025" y="4108154"/>
            <a:ext cx="2231134" cy="326564"/>
            <a:chOff x="319154" y="2625821"/>
            <a:chExt cx="2231134" cy="244923"/>
          </a:xfrm>
        </p:grpSpPr>
        <p:sp>
          <p:nvSpPr>
            <p:cNvPr id="9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101" name="Rectangle 100"/>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2" name="Rectangle 101"/>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4"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105" name="Group 104"/>
          <p:cNvGrpSpPr/>
          <p:nvPr/>
        </p:nvGrpSpPr>
        <p:grpSpPr>
          <a:xfrm>
            <a:off x="304212" y="4434718"/>
            <a:ext cx="2231134" cy="326564"/>
            <a:chOff x="319154" y="2625821"/>
            <a:chExt cx="2231134" cy="244923"/>
          </a:xfrm>
        </p:grpSpPr>
        <p:sp>
          <p:nvSpPr>
            <p:cNvPr id="10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108" name="Rectangle 10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9" name="Rectangle 108"/>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1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spTree>
    <p:extLst>
      <p:ext uri="{BB962C8B-B14F-4D97-AF65-F5344CB8AC3E}">
        <p14:creationId xmlns:p14="http://schemas.microsoft.com/office/powerpoint/2010/main" val="6626280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800"/>
                                        <p:tgtEl>
                                          <p:spTgt spid="9"/>
                                        </p:tgtEl>
                                      </p:cBhvr>
                                    </p:animEffect>
                                  </p:childTnLst>
                                </p:cTn>
                              </p:par>
                            </p:childTnLst>
                          </p:cTn>
                        </p:par>
                        <p:par>
                          <p:cTn id="8" fill="hold">
                            <p:stCondLst>
                              <p:cond delay="8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800"/>
                                        <p:tgtEl>
                                          <p:spTgt spid="6"/>
                                        </p:tgtEl>
                                      </p:cBhvr>
                                    </p:animEffect>
                                  </p:childTnLst>
                                </p:cTn>
                              </p:par>
                            </p:childTnLst>
                          </p:cTn>
                        </p:par>
                        <p:par>
                          <p:cTn id="12" fill="hold">
                            <p:stCondLst>
                              <p:cond delay="160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800"/>
                                        <p:tgtEl>
                                          <p:spTgt spid="4"/>
                                        </p:tgtEl>
                                      </p:cBhvr>
                                    </p:animEffect>
                                  </p:childTnLst>
                                </p:cTn>
                              </p:par>
                            </p:childTnLst>
                          </p:cTn>
                        </p:par>
                        <p:par>
                          <p:cTn id="16" fill="hold">
                            <p:stCondLst>
                              <p:cond delay="2400"/>
                            </p:stCondLst>
                            <p:childTnLst>
                              <p:par>
                                <p:cTn id="17" presetID="2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800"/>
                                        <p:tgtEl>
                                          <p:spTgt spid="7"/>
                                        </p:tgtEl>
                                      </p:cBhvr>
                                    </p:animEffect>
                                  </p:childTnLst>
                                </p:cTn>
                              </p:par>
                            </p:childTnLst>
                          </p:cTn>
                        </p:par>
                        <p:par>
                          <p:cTn id="20" fill="hold">
                            <p:stCondLst>
                              <p:cond delay="32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par>
                                <p:cTn id="24" presetID="10" presetClass="entr" presetSubtype="0" fill="hold"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500"/>
                                        <p:tgtEl>
                                          <p:spTgt spid="83"/>
                                        </p:tgtEl>
                                      </p:cBhvr>
                                    </p:animEffect>
                                  </p:childTnLst>
                                </p:cTn>
                              </p:par>
                              <p:par>
                                <p:cTn id="27" presetID="10"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par>
                                <p:cTn id="30" presetID="10" presetClass="entr" presetSubtype="0" fill="hold" nodeType="with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par>
                                <p:cTn id="33" presetID="10"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fade">
                                      <p:cBhvr>
                                        <p:cTn id="35"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00" r="12500"/>
          <a:stretch>
            <a:fillRect/>
          </a:stretch>
        </p:blipFill>
        <p:spPr/>
      </p:pic>
      <p:sp>
        <p:nvSpPr>
          <p:cNvPr id="5" name="Pentagon 4"/>
          <p:cNvSpPr/>
          <p:nvPr/>
        </p:nvSpPr>
        <p:spPr>
          <a:xfrm>
            <a:off x="2" y="929901"/>
            <a:ext cx="8280527" cy="5050816"/>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13862" y="1525536"/>
            <a:ext cx="3545652" cy="400110"/>
          </a:xfrm>
          <a:prstGeom prst="rect">
            <a:avLst/>
          </a:prstGeom>
          <a:noFill/>
        </p:spPr>
        <p:txBody>
          <a:bodyPr wrap="square" rtlCol="0">
            <a:spAutoFit/>
          </a:bodyPr>
          <a:lstStyle/>
          <a:p>
            <a:r>
              <a:rPr lang="en-US" sz="2000" dirty="0" smtClean="0">
                <a:solidFill>
                  <a:srgbClr val="FFFFFF"/>
                </a:solidFill>
                <a:latin typeface="Open Sans"/>
                <a:cs typeface="Open Sans"/>
              </a:rPr>
              <a:t>CONTENT</a:t>
            </a:r>
            <a:endParaRPr lang="en-US" sz="2000" dirty="0">
              <a:solidFill>
                <a:srgbClr val="FFFFFF"/>
              </a:solidFill>
              <a:latin typeface="Open Sans"/>
              <a:cs typeface="Open Sans"/>
            </a:endParaRPr>
          </a:p>
        </p:txBody>
      </p:sp>
      <p:sp>
        <p:nvSpPr>
          <p:cNvPr id="6" name="TextBox 5"/>
          <p:cNvSpPr txBox="1"/>
          <p:nvPr/>
        </p:nvSpPr>
        <p:spPr>
          <a:xfrm>
            <a:off x="533958" y="2286540"/>
            <a:ext cx="3767807" cy="2287806"/>
          </a:xfrm>
          <a:prstGeom prst="rect">
            <a:avLst/>
          </a:prstGeom>
          <a:noFill/>
        </p:spPr>
        <p:txBody>
          <a:bodyPr wrap="square" rtlCol="0">
            <a:spAutoFit/>
          </a:bodyPr>
          <a:lstStyle/>
          <a:p>
            <a:pPr>
              <a:lnSpc>
                <a:spcPct val="200000"/>
              </a:lnSpc>
            </a:pPr>
            <a:r>
              <a:rPr lang="en-US" sz="800" dirty="0" smtClean="0">
                <a:solidFill>
                  <a:srgbClr val="FFFFFF"/>
                </a:solidFill>
                <a:latin typeface="Open Sans"/>
                <a:cs typeface="Open Sans"/>
              </a:rPr>
              <a:t>CHAPTER 0 : </a:t>
            </a:r>
            <a:r>
              <a:rPr lang="en-US" sz="800" b="1" dirty="0" smtClean="0">
                <a:solidFill>
                  <a:srgbClr val="FFFFFF"/>
                </a:solidFill>
                <a:latin typeface="Open Sans"/>
                <a:cs typeface="Open Sans"/>
              </a:rPr>
              <a:t>COVER SLIDE</a:t>
            </a:r>
            <a:r>
              <a:rPr lang="en-US" sz="800" dirty="0" smtClean="0">
                <a:solidFill>
                  <a:srgbClr val="FFFFFF"/>
                </a:solidFill>
                <a:latin typeface="Open Sans"/>
                <a:cs typeface="Open Sans"/>
              </a:rPr>
              <a:t>					1</a:t>
            </a:r>
          </a:p>
          <a:p>
            <a:pPr>
              <a:lnSpc>
                <a:spcPct val="200000"/>
              </a:lnSpc>
            </a:pPr>
            <a:r>
              <a:rPr lang="en-US" sz="800" dirty="0" smtClean="0">
                <a:solidFill>
                  <a:srgbClr val="FFFFFF"/>
                </a:solidFill>
                <a:latin typeface="Open Sans"/>
                <a:cs typeface="Open Sans"/>
              </a:rPr>
              <a:t>CHAPTER 1 : </a:t>
            </a:r>
            <a:r>
              <a:rPr lang="en-US" sz="800" b="1" dirty="0" smtClean="0">
                <a:solidFill>
                  <a:srgbClr val="FFFFFF"/>
                </a:solidFill>
                <a:latin typeface="Open Sans"/>
                <a:cs typeface="Open Sans"/>
              </a:rPr>
              <a:t>ABOUT SLIDE</a:t>
            </a:r>
            <a:r>
              <a:rPr lang="en-US" sz="800" dirty="0" smtClean="0">
                <a:solidFill>
                  <a:srgbClr val="FFFFFF"/>
                </a:solidFill>
                <a:latin typeface="Open Sans"/>
                <a:cs typeface="Open Sans"/>
              </a:rPr>
              <a:t>					7</a:t>
            </a:r>
          </a:p>
          <a:p>
            <a:pPr>
              <a:lnSpc>
                <a:spcPct val="200000"/>
              </a:lnSpc>
            </a:pPr>
            <a:r>
              <a:rPr lang="en-US" sz="800" dirty="0" smtClean="0">
                <a:solidFill>
                  <a:srgbClr val="FFFFFF"/>
                </a:solidFill>
                <a:latin typeface="Open Sans"/>
                <a:cs typeface="Open Sans"/>
              </a:rPr>
              <a:t>CHAPTER 2 : </a:t>
            </a:r>
            <a:r>
              <a:rPr lang="en-US" sz="800" b="1" dirty="0" smtClean="0">
                <a:solidFill>
                  <a:srgbClr val="FFFFFF"/>
                </a:solidFill>
                <a:latin typeface="Open Sans"/>
                <a:cs typeface="Open Sans"/>
              </a:rPr>
              <a:t>SHOWCASES AND GALERY</a:t>
            </a:r>
            <a:r>
              <a:rPr lang="en-US" sz="800" dirty="0" smtClean="0">
                <a:solidFill>
                  <a:srgbClr val="FFFFFF"/>
                </a:solidFill>
                <a:latin typeface="Open Sans"/>
                <a:cs typeface="Open Sans"/>
              </a:rPr>
              <a:t>			31</a:t>
            </a:r>
          </a:p>
          <a:p>
            <a:pPr>
              <a:lnSpc>
                <a:spcPct val="200000"/>
              </a:lnSpc>
            </a:pPr>
            <a:r>
              <a:rPr lang="en-US" sz="800" dirty="0" smtClean="0">
                <a:solidFill>
                  <a:srgbClr val="FFFFFF"/>
                </a:solidFill>
                <a:latin typeface="Open Sans"/>
                <a:cs typeface="Open Sans"/>
              </a:rPr>
              <a:t>CHAPTER 3 : </a:t>
            </a:r>
            <a:r>
              <a:rPr lang="en-US" sz="800" b="1" dirty="0" smtClean="0">
                <a:solidFill>
                  <a:srgbClr val="FFFFFF"/>
                </a:solidFill>
                <a:latin typeface="Open Sans"/>
                <a:cs typeface="Open Sans"/>
              </a:rPr>
              <a:t>APPLICATION MOCKUP	</a:t>
            </a:r>
            <a:r>
              <a:rPr lang="en-US" sz="800" dirty="0" smtClean="0">
                <a:solidFill>
                  <a:srgbClr val="FFFFFF"/>
                </a:solidFill>
                <a:latin typeface="Open Sans"/>
                <a:cs typeface="Open Sans"/>
              </a:rPr>
              <a:t>			51</a:t>
            </a:r>
          </a:p>
          <a:p>
            <a:pPr>
              <a:lnSpc>
                <a:spcPct val="200000"/>
              </a:lnSpc>
            </a:pPr>
            <a:r>
              <a:rPr lang="en-US" sz="800" dirty="0" smtClean="0">
                <a:solidFill>
                  <a:srgbClr val="FFFFFF"/>
                </a:solidFill>
                <a:latin typeface="Open Sans"/>
                <a:cs typeface="Open Sans"/>
              </a:rPr>
              <a:t>CHAPTER 4 : </a:t>
            </a:r>
            <a:r>
              <a:rPr lang="en-US" sz="800" b="1" dirty="0" smtClean="0">
                <a:solidFill>
                  <a:srgbClr val="FFFFFF"/>
                </a:solidFill>
                <a:latin typeface="Open Sans"/>
                <a:cs typeface="Open Sans"/>
              </a:rPr>
              <a:t>CREATIVE DIAGRAM</a:t>
            </a:r>
            <a:r>
              <a:rPr lang="en-US" sz="800" dirty="0" smtClean="0">
                <a:solidFill>
                  <a:srgbClr val="FFFFFF"/>
                </a:solidFill>
                <a:latin typeface="Open Sans"/>
                <a:cs typeface="Open Sans"/>
              </a:rPr>
              <a:t>				31</a:t>
            </a:r>
          </a:p>
          <a:p>
            <a:pPr>
              <a:lnSpc>
                <a:spcPct val="200000"/>
              </a:lnSpc>
            </a:pPr>
            <a:r>
              <a:rPr lang="en-US" sz="800" dirty="0" smtClean="0">
                <a:solidFill>
                  <a:srgbClr val="FFFFFF"/>
                </a:solidFill>
                <a:latin typeface="Open Sans"/>
                <a:cs typeface="Open Sans"/>
              </a:rPr>
              <a:t>CHAPTER 5 : </a:t>
            </a:r>
            <a:r>
              <a:rPr lang="en-US" sz="800" b="1" dirty="0" smtClean="0">
                <a:solidFill>
                  <a:srgbClr val="FFFFFF"/>
                </a:solidFill>
                <a:latin typeface="Open Sans"/>
                <a:cs typeface="Open Sans"/>
              </a:rPr>
              <a:t>MAP SLIDE</a:t>
            </a:r>
            <a:r>
              <a:rPr lang="en-US" sz="800" dirty="0" smtClean="0">
                <a:solidFill>
                  <a:srgbClr val="FFFFFF"/>
                </a:solidFill>
                <a:latin typeface="Open Sans"/>
                <a:cs typeface="Open Sans"/>
              </a:rPr>
              <a:t>					11</a:t>
            </a:r>
          </a:p>
          <a:p>
            <a:pPr>
              <a:lnSpc>
                <a:spcPct val="200000"/>
              </a:lnSpc>
            </a:pPr>
            <a:r>
              <a:rPr lang="en-US" sz="800" dirty="0" smtClean="0">
                <a:solidFill>
                  <a:srgbClr val="FFFFFF"/>
                </a:solidFill>
                <a:latin typeface="Open Sans"/>
                <a:cs typeface="Open Sans"/>
              </a:rPr>
              <a:t>CHAPTER 6 : </a:t>
            </a:r>
            <a:r>
              <a:rPr lang="en-US" sz="800" b="1" dirty="0" smtClean="0">
                <a:solidFill>
                  <a:srgbClr val="FFFFFF"/>
                </a:solidFill>
                <a:latin typeface="Open Sans"/>
                <a:cs typeface="Open Sans"/>
              </a:rPr>
              <a:t>SECTION BREAK</a:t>
            </a:r>
            <a:r>
              <a:rPr lang="en-US" sz="800" dirty="0" smtClean="0">
                <a:solidFill>
                  <a:srgbClr val="FFFFFF"/>
                </a:solidFill>
                <a:latin typeface="Open Sans"/>
                <a:cs typeface="Open Sans"/>
              </a:rPr>
              <a:t>				21</a:t>
            </a:r>
          </a:p>
          <a:p>
            <a:pPr>
              <a:lnSpc>
                <a:spcPct val="200000"/>
              </a:lnSpc>
            </a:pPr>
            <a:r>
              <a:rPr lang="en-US" sz="800" dirty="0" smtClean="0">
                <a:solidFill>
                  <a:srgbClr val="FFFFFF"/>
                </a:solidFill>
                <a:latin typeface="Open Sans"/>
                <a:cs typeface="Open Sans"/>
              </a:rPr>
              <a:t>CHAPTER 7 : </a:t>
            </a:r>
            <a:r>
              <a:rPr lang="en-US" sz="800" b="1" dirty="0" smtClean="0">
                <a:solidFill>
                  <a:srgbClr val="FFFFFF"/>
                </a:solidFill>
                <a:latin typeface="Open Sans"/>
                <a:cs typeface="Open Sans"/>
              </a:rPr>
              <a:t>OTHER SLIDE</a:t>
            </a:r>
            <a:r>
              <a:rPr lang="en-US" sz="800" dirty="0" smtClean="0">
                <a:solidFill>
                  <a:srgbClr val="FFFFFF"/>
                </a:solidFill>
                <a:latin typeface="Open Sans"/>
                <a:cs typeface="Open Sans"/>
              </a:rPr>
              <a:t>					21</a:t>
            </a:r>
          </a:p>
          <a:p>
            <a:pPr>
              <a:lnSpc>
                <a:spcPct val="200000"/>
              </a:lnSpc>
            </a:pPr>
            <a:r>
              <a:rPr lang="en-US" sz="800" dirty="0" smtClean="0">
                <a:solidFill>
                  <a:srgbClr val="FFFFFF"/>
                </a:solidFill>
                <a:latin typeface="Open Sans"/>
                <a:cs typeface="Open Sans"/>
              </a:rPr>
              <a:t>CHAPTER 8 : </a:t>
            </a:r>
            <a:r>
              <a:rPr lang="en-US" sz="800" b="1" dirty="0" smtClean="0">
                <a:solidFill>
                  <a:srgbClr val="FFFFFF"/>
                </a:solidFill>
                <a:latin typeface="Open Sans"/>
                <a:cs typeface="Open Sans"/>
              </a:rPr>
              <a:t>ICON LIBRARY</a:t>
            </a:r>
            <a:r>
              <a:rPr lang="en-US" sz="800" dirty="0" smtClean="0">
                <a:solidFill>
                  <a:srgbClr val="FFFFFF"/>
                </a:solidFill>
                <a:latin typeface="Open Sans"/>
                <a:cs typeface="Open Sans"/>
              </a:rPr>
              <a:t>					21</a:t>
            </a:r>
          </a:p>
        </p:txBody>
      </p:sp>
    </p:spTree>
    <p:extLst>
      <p:ext uri="{BB962C8B-B14F-4D97-AF65-F5344CB8AC3E}">
        <p14:creationId xmlns:p14="http://schemas.microsoft.com/office/powerpoint/2010/main" val="18440477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BAR </a:t>
            </a:r>
            <a:r>
              <a:rPr lang="en-US" dirty="0" smtClean="0">
                <a:solidFill>
                  <a:schemeClr val="bg1"/>
                </a:solidFill>
              </a:rPr>
              <a:t>DIAGRAM</a:t>
            </a:r>
            <a:endParaRPr lang="en-US" dirty="0">
              <a:solidFill>
                <a:schemeClr val="bg1"/>
              </a:solidFill>
            </a:endParaRPr>
          </a:p>
        </p:txBody>
      </p:sp>
      <p:grpSp>
        <p:nvGrpSpPr>
          <p:cNvPr id="47" name="Group 2747"/>
          <p:cNvGrpSpPr/>
          <p:nvPr/>
        </p:nvGrpSpPr>
        <p:grpSpPr>
          <a:xfrm>
            <a:off x="5302573" y="1024547"/>
            <a:ext cx="1735137" cy="842392"/>
            <a:chOff x="0" y="-320169"/>
            <a:chExt cx="4627029" cy="1684792"/>
          </a:xfrm>
        </p:grpSpPr>
        <p:sp>
          <p:nvSpPr>
            <p:cNvPr id="48" name="Shape 2745"/>
            <p:cNvSpPr/>
            <p:nvPr/>
          </p:nvSpPr>
          <p:spPr>
            <a:xfrm>
              <a:off x="0" y="-320169"/>
              <a:ext cx="4627029" cy="800220"/>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121919" tIns="121919" rIns="121919" bIns="121919" numCol="1" anchor="t">
              <a:spAutoFit/>
            </a:bodyPr>
            <a:lstStyle>
              <a:lvl1pPr algn="ctr">
                <a:defRPr sz="2600">
                  <a:solidFill>
                    <a:srgbClr val="AA47BC"/>
                  </a:solidFill>
                  <a:latin typeface="Open Sans"/>
                  <a:ea typeface="Open Sans"/>
                  <a:cs typeface="Open Sans"/>
                  <a:sym typeface="Open Sans"/>
                </a:defRPr>
              </a:lvl1pPr>
            </a:lstStyle>
            <a:p>
              <a:pPr lvl="0">
                <a:defRPr sz="1800">
                  <a:solidFill>
                    <a:srgbClr val="000000"/>
                  </a:solidFill>
                </a:defRPr>
              </a:pPr>
              <a:r>
                <a:rPr sz="1000" dirty="0">
                  <a:solidFill>
                    <a:schemeClr val="accent6"/>
                  </a:solidFill>
                </a:rPr>
                <a:t>$ 22,000,000</a:t>
              </a:r>
            </a:p>
          </p:txBody>
        </p:sp>
        <p:sp>
          <p:nvSpPr>
            <p:cNvPr id="49" name="Shape 2746"/>
            <p:cNvSpPr/>
            <p:nvPr/>
          </p:nvSpPr>
          <p:spPr>
            <a:xfrm flipV="1">
              <a:off x="2366430" y="608110"/>
              <a:ext cx="0" cy="756513"/>
            </a:xfrm>
            <a:prstGeom prst="line">
              <a:avLst/>
            </a:prstGeom>
            <a:noFill/>
            <a:ln w="12700" cap="flat" cmpd="sng">
              <a:solidFill>
                <a:schemeClr val="accent6"/>
              </a:solidFill>
              <a:prstDash val="sysDash"/>
              <a:bevel/>
              <a:headEnd type="oval" w="sm" len="sm"/>
              <a:tailEnd type="oval" w="sm" len="sm"/>
            </a:ln>
            <a:effectLst/>
          </p:spPr>
          <p:txBody>
            <a:bodyPr wrap="square" lIns="0" tIns="0" rIns="0" bIns="0" numCol="1" anchor="t">
              <a:noAutofit/>
            </a:bodyPr>
            <a:lstStyle/>
            <a:p>
              <a:pPr lvl="0">
                <a:defRPr sz="3200">
                  <a:latin typeface="+mj-lt"/>
                  <a:ea typeface="+mj-ea"/>
                  <a:cs typeface="+mj-cs"/>
                  <a:sym typeface="Helvetica"/>
                </a:defRPr>
              </a:pPr>
              <a:endParaRPr/>
            </a:p>
          </p:txBody>
        </p:sp>
      </p:grpSp>
      <p:grpSp>
        <p:nvGrpSpPr>
          <p:cNvPr id="50" name="Group 2754"/>
          <p:cNvGrpSpPr/>
          <p:nvPr/>
        </p:nvGrpSpPr>
        <p:grpSpPr>
          <a:xfrm>
            <a:off x="3795856" y="1944954"/>
            <a:ext cx="4118673" cy="3791938"/>
            <a:chOff x="0" y="0"/>
            <a:chExt cx="10983127" cy="7583873"/>
          </a:xfrm>
        </p:grpSpPr>
        <p:sp>
          <p:nvSpPr>
            <p:cNvPr id="53" name="Shape 2748"/>
            <p:cNvSpPr/>
            <p:nvPr/>
          </p:nvSpPr>
          <p:spPr>
            <a:xfrm>
              <a:off x="1945430" y="6657"/>
              <a:ext cx="1238252" cy="7570689"/>
            </a:xfrm>
            <a:prstGeom prst="roundRect">
              <a:avLst>
                <a:gd name="adj" fmla="val 50000"/>
              </a:avLst>
            </a:prstGeom>
            <a:solidFill>
              <a:schemeClr val="accent1">
                <a:alpha val="57000"/>
              </a:schemeClr>
            </a:solidFill>
            <a:ln w="12700" cap="flat">
              <a:noFill/>
              <a:miter lim="400000"/>
            </a:ln>
            <a:effectLst/>
          </p:spPr>
          <p:txBody>
            <a:bodyPr wrap="square" lIns="0" tIns="0" rIns="0" bIns="0" numCol="1" anchor="ctr">
              <a:noAutofit/>
            </a:bodyPr>
            <a:lstStyle/>
            <a:p>
              <a:pPr lvl="0"/>
              <a:endParaRPr/>
            </a:p>
          </p:txBody>
        </p:sp>
        <p:sp>
          <p:nvSpPr>
            <p:cNvPr id="54" name="Shape 2749"/>
            <p:cNvSpPr/>
            <p:nvPr/>
          </p:nvSpPr>
          <p:spPr>
            <a:xfrm>
              <a:off x="3855132" y="0"/>
              <a:ext cx="1238252" cy="7570688"/>
            </a:xfrm>
            <a:prstGeom prst="roundRect">
              <a:avLst>
                <a:gd name="adj" fmla="val 50000"/>
              </a:avLst>
            </a:prstGeom>
            <a:solidFill>
              <a:schemeClr val="accent1">
                <a:alpha val="57000"/>
              </a:schemeClr>
            </a:solidFill>
            <a:ln w="12700" cap="flat">
              <a:noFill/>
              <a:miter lim="400000"/>
            </a:ln>
            <a:effectLst/>
          </p:spPr>
          <p:txBody>
            <a:bodyPr wrap="square" lIns="0" tIns="0" rIns="0" bIns="0" numCol="1" anchor="ctr">
              <a:noAutofit/>
            </a:bodyPr>
            <a:lstStyle/>
            <a:p>
              <a:pPr lvl="0"/>
              <a:endParaRPr/>
            </a:p>
          </p:txBody>
        </p:sp>
        <p:sp>
          <p:nvSpPr>
            <p:cNvPr id="55" name="Shape 2750"/>
            <p:cNvSpPr/>
            <p:nvPr/>
          </p:nvSpPr>
          <p:spPr>
            <a:xfrm>
              <a:off x="5781103" y="0"/>
              <a:ext cx="1238252" cy="7570688"/>
            </a:xfrm>
            <a:prstGeom prst="roundRect">
              <a:avLst>
                <a:gd name="adj" fmla="val 50000"/>
              </a:avLst>
            </a:prstGeom>
            <a:solidFill>
              <a:schemeClr val="accent1">
                <a:alpha val="57000"/>
              </a:schemeClr>
            </a:solidFill>
            <a:ln w="12700" cap="flat">
              <a:noFill/>
              <a:miter lim="400000"/>
            </a:ln>
            <a:effectLst/>
          </p:spPr>
          <p:txBody>
            <a:bodyPr wrap="square" lIns="0" tIns="0" rIns="0" bIns="0" numCol="1" anchor="ctr">
              <a:noAutofit/>
            </a:bodyPr>
            <a:lstStyle/>
            <a:p>
              <a:pPr lvl="0"/>
              <a:endParaRPr/>
            </a:p>
          </p:txBody>
        </p:sp>
        <p:sp>
          <p:nvSpPr>
            <p:cNvPr id="56" name="Shape 2751"/>
            <p:cNvSpPr/>
            <p:nvPr/>
          </p:nvSpPr>
          <p:spPr>
            <a:xfrm>
              <a:off x="7704254" y="0"/>
              <a:ext cx="1238251" cy="7570688"/>
            </a:xfrm>
            <a:prstGeom prst="roundRect">
              <a:avLst>
                <a:gd name="adj" fmla="val 50000"/>
              </a:avLst>
            </a:prstGeom>
            <a:solidFill>
              <a:schemeClr val="accent1">
                <a:alpha val="57000"/>
              </a:schemeClr>
            </a:solidFill>
            <a:ln w="12700" cap="flat">
              <a:noFill/>
              <a:miter lim="400000"/>
            </a:ln>
            <a:effectLst/>
          </p:spPr>
          <p:txBody>
            <a:bodyPr wrap="square" lIns="0" tIns="0" rIns="0" bIns="0" numCol="1" anchor="ctr">
              <a:noAutofit/>
            </a:bodyPr>
            <a:lstStyle/>
            <a:p>
              <a:pPr lvl="0"/>
              <a:endParaRPr/>
            </a:p>
          </p:txBody>
        </p:sp>
        <p:sp>
          <p:nvSpPr>
            <p:cNvPr id="57" name="Shape 2752"/>
            <p:cNvSpPr/>
            <p:nvPr/>
          </p:nvSpPr>
          <p:spPr>
            <a:xfrm>
              <a:off x="9744877" y="0"/>
              <a:ext cx="1238251" cy="7570688"/>
            </a:xfrm>
            <a:prstGeom prst="roundRect">
              <a:avLst>
                <a:gd name="adj" fmla="val 50000"/>
              </a:avLst>
            </a:prstGeom>
            <a:solidFill>
              <a:schemeClr val="accent1">
                <a:alpha val="57000"/>
              </a:schemeClr>
            </a:solidFill>
            <a:ln w="12700" cap="flat">
              <a:noFill/>
              <a:miter lim="400000"/>
            </a:ln>
            <a:effectLst/>
          </p:spPr>
          <p:txBody>
            <a:bodyPr wrap="square" lIns="0" tIns="0" rIns="0" bIns="0" numCol="1" anchor="ctr">
              <a:noAutofit/>
            </a:bodyPr>
            <a:lstStyle/>
            <a:p>
              <a:pPr lvl="0"/>
              <a:endParaRPr/>
            </a:p>
          </p:txBody>
        </p:sp>
        <p:sp>
          <p:nvSpPr>
            <p:cNvPr id="58" name="Shape 2753"/>
            <p:cNvSpPr/>
            <p:nvPr/>
          </p:nvSpPr>
          <p:spPr>
            <a:xfrm>
              <a:off x="0" y="13186"/>
              <a:ext cx="1238251" cy="7570688"/>
            </a:xfrm>
            <a:prstGeom prst="roundRect">
              <a:avLst>
                <a:gd name="adj" fmla="val 50000"/>
              </a:avLst>
            </a:prstGeom>
            <a:solidFill>
              <a:schemeClr val="accent1">
                <a:alpha val="57000"/>
              </a:schemeClr>
            </a:solidFill>
            <a:ln w="12700" cap="flat">
              <a:noFill/>
              <a:miter lim="400000"/>
            </a:ln>
            <a:effectLst/>
          </p:spPr>
          <p:txBody>
            <a:bodyPr wrap="square" lIns="0" tIns="0" rIns="0" bIns="0" numCol="1" anchor="ctr">
              <a:noAutofit/>
            </a:bodyPr>
            <a:lstStyle/>
            <a:p>
              <a:pPr lvl="0"/>
              <a:endParaRPr/>
            </a:p>
          </p:txBody>
        </p:sp>
      </p:grpSp>
      <p:sp>
        <p:nvSpPr>
          <p:cNvPr id="59" name="Shape 2755"/>
          <p:cNvSpPr/>
          <p:nvPr/>
        </p:nvSpPr>
        <p:spPr>
          <a:xfrm>
            <a:off x="3795855" y="4415851"/>
            <a:ext cx="464345" cy="1336388"/>
          </a:xfrm>
          <a:prstGeom prst="roundRect">
            <a:avLst>
              <a:gd name="adj" fmla="val 50000"/>
            </a:avLst>
          </a:prstGeom>
          <a:solidFill>
            <a:schemeClr val="accent3"/>
          </a:solidFill>
          <a:ln w="12700">
            <a:miter lim="400000"/>
          </a:ln>
        </p:spPr>
        <p:txBody>
          <a:bodyPr lIns="0" tIns="0" rIns="0" bIns="0" anchor="ctr"/>
          <a:lstStyle/>
          <a:p>
            <a:pPr lvl="0"/>
            <a:endParaRPr/>
          </a:p>
        </p:txBody>
      </p:sp>
      <p:sp>
        <p:nvSpPr>
          <p:cNvPr id="60" name="Shape 2756"/>
          <p:cNvSpPr/>
          <p:nvPr/>
        </p:nvSpPr>
        <p:spPr>
          <a:xfrm>
            <a:off x="4525392" y="3706331"/>
            <a:ext cx="464345" cy="2045906"/>
          </a:xfrm>
          <a:prstGeom prst="roundRect">
            <a:avLst>
              <a:gd name="adj" fmla="val 50000"/>
            </a:avLst>
          </a:prstGeom>
          <a:solidFill>
            <a:schemeClr val="accent3"/>
          </a:solidFill>
          <a:ln w="12700">
            <a:miter lim="400000"/>
          </a:ln>
        </p:spPr>
        <p:txBody>
          <a:bodyPr lIns="0" tIns="0" rIns="0" bIns="0" anchor="ctr"/>
          <a:lstStyle/>
          <a:p>
            <a:pPr lvl="0"/>
            <a:endParaRPr/>
          </a:p>
        </p:txBody>
      </p:sp>
      <p:sp>
        <p:nvSpPr>
          <p:cNvPr id="61" name="Shape 2757"/>
          <p:cNvSpPr/>
          <p:nvPr/>
        </p:nvSpPr>
        <p:spPr>
          <a:xfrm>
            <a:off x="5241530" y="3145347"/>
            <a:ext cx="464345" cy="2606891"/>
          </a:xfrm>
          <a:prstGeom prst="roundRect">
            <a:avLst>
              <a:gd name="adj" fmla="val 50000"/>
            </a:avLst>
          </a:prstGeom>
          <a:solidFill>
            <a:schemeClr val="accent3"/>
          </a:solidFill>
          <a:ln w="12700">
            <a:miter lim="400000"/>
          </a:ln>
        </p:spPr>
        <p:txBody>
          <a:bodyPr lIns="0" tIns="0" rIns="0" bIns="0" anchor="ctr"/>
          <a:lstStyle/>
          <a:p>
            <a:pPr lvl="0"/>
            <a:endParaRPr/>
          </a:p>
        </p:txBody>
      </p:sp>
      <p:sp>
        <p:nvSpPr>
          <p:cNvPr id="62" name="Shape 2758"/>
          <p:cNvSpPr/>
          <p:nvPr/>
        </p:nvSpPr>
        <p:spPr>
          <a:xfrm>
            <a:off x="5963769" y="2544513"/>
            <a:ext cx="464345" cy="3207725"/>
          </a:xfrm>
          <a:prstGeom prst="roundRect">
            <a:avLst>
              <a:gd name="adj" fmla="val 50000"/>
            </a:avLst>
          </a:prstGeom>
          <a:solidFill>
            <a:schemeClr val="accent6"/>
          </a:solidFill>
          <a:ln w="12700">
            <a:miter lim="400000"/>
          </a:ln>
        </p:spPr>
        <p:txBody>
          <a:bodyPr lIns="0" tIns="0" rIns="0" bIns="0" anchor="ctr"/>
          <a:lstStyle/>
          <a:p>
            <a:pPr lvl="0"/>
            <a:endParaRPr/>
          </a:p>
        </p:txBody>
      </p:sp>
      <p:sp>
        <p:nvSpPr>
          <p:cNvPr id="63" name="Shape 2759"/>
          <p:cNvSpPr/>
          <p:nvPr/>
        </p:nvSpPr>
        <p:spPr>
          <a:xfrm>
            <a:off x="6684949" y="2937584"/>
            <a:ext cx="464344" cy="2814655"/>
          </a:xfrm>
          <a:prstGeom prst="roundRect">
            <a:avLst>
              <a:gd name="adj" fmla="val 50000"/>
            </a:avLst>
          </a:prstGeom>
          <a:solidFill>
            <a:schemeClr val="accent3"/>
          </a:solidFill>
          <a:ln w="12700">
            <a:miter lim="400000"/>
          </a:ln>
        </p:spPr>
        <p:txBody>
          <a:bodyPr lIns="0" tIns="0" rIns="0" bIns="0" anchor="ctr"/>
          <a:lstStyle/>
          <a:p>
            <a:pPr lvl="0"/>
            <a:endParaRPr/>
          </a:p>
        </p:txBody>
      </p:sp>
      <p:sp>
        <p:nvSpPr>
          <p:cNvPr id="64" name="Shape 2760"/>
          <p:cNvSpPr/>
          <p:nvPr/>
        </p:nvSpPr>
        <p:spPr>
          <a:xfrm>
            <a:off x="7453230" y="3582935"/>
            <a:ext cx="464345" cy="2169302"/>
          </a:xfrm>
          <a:prstGeom prst="roundRect">
            <a:avLst>
              <a:gd name="adj" fmla="val 50000"/>
            </a:avLst>
          </a:prstGeom>
          <a:solidFill>
            <a:schemeClr val="accent3"/>
          </a:solidFill>
          <a:ln w="12700">
            <a:miter lim="400000"/>
          </a:ln>
        </p:spPr>
        <p:txBody>
          <a:bodyPr lIns="0" tIns="0" rIns="0" bIns="0" anchor="ctr"/>
          <a:lstStyle/>
          <a:p>
            <a:pPr lvl="0"/>
            <a:endParaRPr/>
          </a:p>
        </p:txBody>
      </p:sp>
      <p:grpSp>
        <p:nvGrpSpPr>
          <p:cNvPr id="65" name="Group 2763"/>
          <p:cNvGrpSpPr/>
          <p:nvPr/>
        </p:nvGrpSpPr>
        <p:grpSpPr>
          <a:xfrm>
            <a:off x="5931585" y="5273877"/>
            <a:ext cx="527652" cy="472776"/>
            <a:chOff x="0" y="262922"/>
            <a:chExt cx="1407072" cy="945550"/>
          </a:xfrm>
        </p:grpSpPr>
        <p:sp>
          <p:nvSpPr>
            <p:cNvPr id="66" name="Shape 2761"/>
            <p:cNvSpPr/>
            <p:nvPr/>
          </p:nvSpPr>
          <p:spPr>
            <a:xfrm>
              <a:off x="72197" y="262922"/>
              <a:ext cx="1258528" cy="945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cmpd="sng">
              <a:solidFill>
                <a:schemeClr val="accent6"/>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67" name="Shape 2762"/>
            <p:cNvSpPr/>
            <p:nvPr/>
          </p:nvSpPr>
          <p:spPr>
            <a:xfrm>
              <a:off x="0" y="384106"/>
              <a:ext cx="1407072" cy="7386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AA47BC"/>
                  </a:solidFill>
                  <a:latin typeface="EntypoSocial"/>
                  <a:ea typeface="EntypoSocial"/>
                  <a:cs typeface="EntypoSocial"/>
                  <a:sym typeface="EntypoSocial"/>
                </a:defRPr>
              </a:lvl1pPr>
            </a:lstStyle>
            <a:p>
              <a:pPr lvl="0">
                <a:defRPr sz="1800">
                  <a:solidFill>
                    <a:srgbClr val="000000"/>
                  </a:solidFill>
                </a:defRPr>
              </a:pPr>
              <a:r>
                <a:rPr sz="3200" dirty="0">
                  <a:solidFill>
                    <a:schemeClr val="accent6"/>
                  </a:solidFill>
                </a:rPr>
                <a:t></a:t>
              </a:r>
            </a:p>
          </p:txBody>
        </p:sp>
      </p:grpSp>
      <p:grpSp>
        <p:nvGrpSpPr>
          <p:cNvPr id="68" name="Group 2766"/>
          <p:cNvGrpSpPr/>
          <p:nvPr/>
        </p:nvGrpSpPr>
        <p:grpSpPr>
          <a:xfrm>
            <a:off x="5206889" y="5273877"/>
            <a:ext cx="527652" cy="472776"/>
            <a:chOff x="0" y="262922"/>
            <a:chExt cx="1407072" cy="945550"/>
          </a:xfrm>
        </p:grpSpPr>
        <p:sp>
          <p:nvSpPr>
            <p:cNvPr id="69" name="Shape 2764"/>
            <p:cNvSpPr/>
            <p:nvPr/>
          </p:nvSpPr>
          <p:spPr>
            <a:xfrm>
              <a:off x="72197" y="262922"/>
              <a:ext cx="1258528" cy="945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cmpd="sng">
              <a:solidFill>
                <a:schemeClr val="accent3"/>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70" name="Shape 2765"/>
            <p:cNvSpPr/>
            <p:nvPr/>
          </p:nvSpPr>
          <p:spPr>
            <a:xfrm>
              <a:off x="0" y="384106"/>
              <a:ext cx="1407072" cy="7386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404040"/>
                  </a:solidFill>
                  <a:latin typeface="EntypoSocial"/>
                  <a:ea typeface="EntypoSocial"/>
                  <a:cs typeface="EntypoSocial"/>
                  <a:sym typeface="EntypoSocial"/>
                </a:defRPr>
              </a:lvl1pPr>
            </a:lstStyle>
            <a:p>
              <a:pPr lvl="0">
                <a:defRPr sz="1800">
                  <a:solidFill>
                    <a:srgbClr val="000000"/>
                  </a:solidFill>
                </a:defRPr>
              </a:pPr>
              <a:r>
                <a:rPr sz="3200" dirty="0">
                  <a:solidFill>
                    <a:schemeClr val="accent3"/>
                  </a:solidFill>
                </a:rPr>
                <a:t></a:t>
              </a:r>
            </a:p>
          </p:txBody>
        </p:sp>
      </p:grpSp>
      <p:grpSp>
        <p:nvGrpSpPr>
          <p:cNvPr id="71" name="Group 2769"/>
          <p:cNvGrpSpPr/>
          <p:nvPr/>
        </p:nvGrpSpPr>
        <p:grpSpPr>
          <a:xfrm>
            <a:off x="4502445" y="5282842"/>
            <a:ext cx="527652" cy="472776"/>
            <a:chOff x="0" y="280852"/>
            <a:chExt cx="1407072" cy="945550"/>
          </a:xfrm>
        </p:grpSpPr>
        <p:sp>
          <p:nvSpPr>
            <p:cNvPr id="72" name="Shape 2767"/>
            <p:cNvSpPr/>
            <p:nvPr/>
          </p:nvSpPr>
          <p:spPr>
            <a:xfrm>
              <a:off x="72197" y="280852"/>
              <a:ext cx="1258528" cy="945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cmpd="sng">
              <a:solidFill>
                <a:schemeClr val="accent3"/>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73" name="Shape 2768"/>
            <p:cNvSpPr/>
            <p:nvPr/>
          </p:nvSpPr>
          <p:spPr>
            <a:xfrm>
              <a:off x="0" y="419966"/>
              <a:ext cx="1407072" cy="7386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404040"/>
                  </a:solidFill>
                  <a:latin typeface="EntypoSocial"/>
                  <a:ea typeface="EntypoSocial"/>
                  <a:cs typeface="EntypoSocial"/>
                  <a:sym typeface="EntypoSocial"/>
                </a:defRPr>
              </a:lvl1pPr>
            </a:lstStyle>
            <a:p>
              <a:pPr lvl="0">
                <a:defRPr sz="1800">
                  <a:solidFill>
                    <a:srgbClr val="000000"/>
                  </a:solidFill>
                </a:defRPr>
              </a:pPr>
              <a:r>
                <a:rPr sz="3200" dirty="0">
                  <a:solidFill>
                    <a:schemeClr val="accent3"/>
                  </a:solidFill>
                </a:rPr>
                <a:t></a:t>
              </a:r>
            </a:p>
          </p:txBody>
        </p:sp>
      </p:grpSp>
      <p:grpSp>
        <p:nvGrpSpPr>
          <p:cNvPr id="74" name="Group 2772"/>
          <p:cNvGrpSpPr/>
          <p:nvPr/>
        </p:nvGrpSpPr>
        <p:grpSpPr>
          <a:xfrm>
            <a:off x="3763361" y="5271152"/>
            <a:ext cx="527652" cy="472776"/>
            <a:chOff x="0" y="280852"/>
            <a:chExt cx="1407072" cy="945550"/>
          </a:xfrm>
        </p:grpSpPr>
        <p:sp>
          <p:nvSpPr>
            <p:cNvPr id="75" name="Shape 2770"/>
            <p:cNvSpPr/>
            <p:nvPr/>
          </p:nvSpPr>
          <p:spPr>
            <a:xfrm>
              <a:off x="72197" y="280852"/>
              <a:ext cx="1258528" cy="945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cmpd="sng">
              <a:solidFill>
                <a:schemeClr val="accent3"/>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76" name="Shape 2771"/>
            <p:cNvSpPr/>
            <p:nvPr/>
          </p:nvSpPr>
          <p:spPr>
            <a:xfrm>
              <a:off x="0" y="419966"/>
              <a:ext cx="1407072" cy="7386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404040"/>
                  </a:solidFill>
                  <a:latin typeface="EntypoSocial"/>
                  <a:ea typeface="EntypoSocial"/>
                  <a:cs typeface="EntypoSocial"/>
                  <a:sym typeface="EntypoSocial"/>
                </a:defRPr>
              </a:lvl1pPr>
            </a:lstStyle>
            <a:p>
              <a:pPr lvl="0">
                <a:defRPr sz="1800">
                  <a:solidFill>
                    <a:srgbClr val="000000"/>
                  </a:solidFill>
                </a:defRPr>
              </a:pPr>
              <a:r>
                <a:rPr sz="3200" dirty="0">
                  <a:solidFill>
                    <a:schemeClr val="accent3"/>
                  </a:solidFill>
                </a:rPr>
                <a:t></a:t>
              </a:r>
            </a:p>
          </p:txBody>
        </p:sp>
      </p:grpSp>
      <p:grpSp>
        <p:nvGrpSpPr>
          <p:cNvPr id="77" name="Group 2775"/>
          <p:cNvGrpSpPr/>
          <p:nvPr/>
        </p:nvGrpSpPr>
        <p:grpSpPr>
          <a:xfrm>
            <a:off x="6657338" y="5271152"/>
            <a:ext cx="527652" cy="472776"/>
            <a:chOff x="0" y="280852"/>
            <a:chExt cx="1407072" cy="945550"/>
          </a:xfrm>
        </p:grpSpPr>
        <p:sp>
          <p:nvSpPr>
            <p:cNvPr id="78" name="Shape 2773"/>
            <p:cNvSpPr/>
            <p:nvPr/>
          </p:nvSpPr>
          <p:spPr>
            <a:xfrm>
              <a:off x="72197" y="280852"/>
              <a:ext cx="1258528" cy="945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cmpd="sng">
              <a:solidFill>
                <a:schemeClr val="accent3"/>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79" name="Shape 2774"/>
            <p:cNvSpPr/>
            <p:nvPr/>
          </p:nvSpPr>
          <p:spPr>
            <a:xfrm>
              <a:off x="0" y="455826"/>
              <a:ext cx="1407072" cy="7386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404040"/>
                  </a:solidFill>
                  <a:latin typeface="EntypoSocial"/>
                  <a:ea typeface="EntypoSocial"/>
                  <a:cs typeface="EntypoSocial"/>
                  <a:sym typeface="EntypoSocial"/>
                </a:defRPr>
              </a:lvl1pPr>
            </a:lstStyle>
            <a:p>
              <a:pPr lvl="0">
                <a:defRPr sz="1800">
                  <a:solidFill>
                    <a:srgbClr val="000000"/>
                  </a:solidFill>
                </a:defRPr>
              </a:pPr>
              <a:r>
                <a:rPr sz="3200" dirty="0">
                  <a:solidFill>
                    <a:schemeClr val="accent3"/>
                  </a:solidFill>
                </a:rPr>
                <a:t></a:t>
              </a:r>
            </a:p>
          </p:txBody>
        </p:sp>
      </p:grpSp>
      <p:grpSp>
        <p:nvGrpSpPr>
          <p:cNvPr id="80" name="Group 2778"/>
          <p:cNvGrpSpPr/>
          <p:nvPr/>
        </p:nvGrpSpPr>
        <p:grpSpPr>
          <a:xfrm>
            <a:off x="7421575" y="5271152"/>
            <a:ext cx="527652" cy="472776"/>
            <a:chOff x="0" y="280852"/>
            <a:chExt cx="1407072" cy="945550"/>
          </a:xfrm>
        </p:grpSpPr>
        <p:sp>
          <p:nvSpPr>
            <p:cNvPr id="81" name="Shape 2776"/>
            <p:cNvSpPr/>
            <p:nvPr/>
          </p:nvSpPr>
          <p:spPr>
            <a:xfrm>
              <a:off x="72197" y="280852"/>
              <a:ext cx="1258528" cy="94555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cmpd="sng">
              <a:solidFill>
                <a:schemeClr val="accent3"/>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97" name="Shape 2777"/>
            <p:cNvSpPr/>
            <p:nvPr/>
          </p:nvSpPr>
          <p:spPr>
            <a:xfrm>
              <a:off x="0" y="419966"/>
              <a:ext cx="1407072" cy="738663"/>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a:lnSpc>
                  <a:spcPct val="70000"/>
                </a:lnSpc>
                <a:spcBef>
                  <a:spcPts val="700"/>
                </a:spcBef>
                <a:defRPr sz="8400">
                  <a:solidFill>
                    <a:srgbClr val="404040"/>
                  </a:solidFill>
                  <a:latin typeface="EntypoSocial"/>
                  <a:ea typeface="EntypoSocial"/>
                  <a:cs typeface="EntypoSocial"/>
                  <a:sym typeface="EntypoSocial"/>
                </a:defRPr>
              </a:lvl1pPr>
            </a:lstStyle>
            <a:p>
              <a:pPr lvl="0">
                <a:defRPr sz="1800">
                  <a:solidFill>
                    <a:srgbClr val="000000"/>
                  </a:solidFill>
                </a:defRPr>
              </a:pPr>
              <a:r>
                <a:rPr sz="3200" dirty="0">
                  <a:solidFill>
                    <a:schemeClr val="accent3"/>
                  </a:solidFill>
                </a:rPr>
                <a:t></a:t>
              </a:r>
            </a:p>
          </p:txBody>
        </p:sp>
      </p:grpSp>
      <p:grpSp>
        <p:nvGrpSpPr>
          <p:cNvPr id="38" name="Group 37"/>
          <p:cNvGrpSpPr/>
          <p:nvPr/>
        </p:nvGrpSpPr>
        <p:grpSpPr>
          <a:xfrm>
            <a:off x="304212" y="3129715"/>
            <a:ext cx="2231134" cy="326564"/>
            <a:chOff x="319154" y="2625821"/>
            <a:chExt cx="2231134" cy="244923"/>
          </a:xfrm>
        </p:grpSpPr>
        <p:sp>
          <p:nvSpPr>
            <p:cNvPr id="39"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Twitter</a:t>
              </a:r>
              <a:endParaRPr lang="en-US" sz="700" dirty="0">
                <a:solidFill>
                  <a:srgbClr val="404040"/>
                </a:solidFill>
                <a:latin typeface="Open Sans"/>
                <a:cs typeface="Open Sans"/>
              </a:endParaRPr>
            </a:p>
          </p:txBody>
        </p:sp>
        <p:sp>
          <p:nvSpPr>
            <p:cNvPr id="40" name="Rectangle 39"/>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1" name="Rectangle 40"/>
            <p:cNvSpPr/>
            <p:nvPr/>
          </p:nvSpPr>
          <p:spPr bwMode="auto">
            <a:xfrm>
              <a:off x="421083" y="2822022"/>
              <a:ext cx="1217066" cy="4640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2"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43" name="Group 42"/>
          <p:cNvGrpSpPr/>
          <p:nvPr/>
        </p:nvGrpSpPr>
        <p:grpSpPr>
          <a:xfrm>
            <a:off x="303025" y="3456279"/>
            <a:ext cx="2231134" cy="326564"/>
            <a:chOff x="319154" y="2625821"/>
            <a:chExt cx="2231134" cy="244923"/>
          </a:xfrm>
        </p:grpSpPr>
        <p:sp>
          <p:nvSpPr>
            <p:cNvPr id="44"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Google Plus</a:t>
              </a:r>
              <a:endParaRPr lang="en-US" sz="700" dirty="0">
                <a:solidFill>
                  <a:srgbClr val="404040"/>
                </a:solidFill>
                <a:latin typeface="Open Sans"/>
                <a:cs typeface="Open Sans"/>
              </a:endParaRPr>
            </a:p>
          </p:txBody>
        </p:sp>
        <p:sp>
          <p:nvSpPr>
            <p:cNvPr id="45" name="Rectangle 44"/>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46" name="Rectangle 45"/>
            <p:cNvSpPr/>
            <p:nvPr/>
          </p:nvSpPr>
          <p:spPr bwMode="auto">
            <a:xfrm>
              <a:off x="408054" y="2822022"/>
              <a:ext cx="914400" cy="46402"/>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51"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52" name="Group 51"/>
          <p:cNvGrpSpPr/>
          <p:nvPr/>
        </p:nvGrpSpPr>
        <p:grpSpPr>
          <a:xfrm>
            <a:off x="303025" y="3776857"/>
            <a:ext cx="2231134" cy="326564"/>
            <a:chOff x="319154" y="2625821"/>
            <a:chExt cx="2231134" cy="244923"/>
          </a:xfrm>
        </p:grpSpPr>
        <p:sp>
          <p:nvSpPr>
            <p:cNvPr id="8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Pinterest</a:t>
              </a:r>
              <a:endParaRPr lang="en-US" sz="700" dirty="0">
                <a:solidFill>
                  <a:srgbClr val="404040"/>
                </a:solidFill>
                <a:latin typeface="Open Sans"/>
                <a:cs typeface="Open Sans"/>
              </a:endParaRPr>
            </a:p>
          </p:txBody>
        </p:sp>
        <p:sp>
          <p:nvSpPr>
            <p:cNvPr id="83" name="Rectangle 8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4" name="Rectangle 83"/>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86" name="Group 85"/>
          <p:cNvGrpSpPr/>
          <p:nvPr/>
        </p:nvGrpSpPr>
        <p:grpSpPr>
          <a:xfrm>
            <a:off x="303025" y="4108154"/>
            <a:ext cx="2231134" cy="326564"/>
            <a:chOff x="319154" y="2625821"/>
            <a:chExt cx="2231134" cy="244923"/>
          </a:xfrm>
        </p:grpSpPr>
        <p:sp>
          <p:nvSpPr>
            <p:cNvPr id="87"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smtClean="0">
                  <a:solidFill>
                    <a:srgbClr val="404040"/>
                  </a:solidFill>
                  <a:latin typeface="Open Sans"/>
                  <a:cs typeface="Open Sans"/>
                </a:rPr>
                <a:t>Facebook</a:t>
              </a:r>
              <a:endParaRPr lang="en-US" sz="700" dirty="0">
                <a:solidFill>
                  <a:srgbClr val="404040"/>
                </a:solidFill>
                <a:latin typeface="Open Sans"/>
                <a:cs typeface="Open Sans"/>
              </a:endParaRPr>
            </a:p>
          </p:txBody>
        </p:sp>
        <p:sp>
          <p:nvSpPr>
            <p:cNvPr id="88" name="Rectangle 87"/>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89" name="Rectangle 88"/>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0"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1" name="Group 90"/>
          <p:cNvGrpSpPr/>
          <p:nvPr/>
        </p:nvGrpSpPr>
        <p:grpSpPr>
          <a:xfrm>
            <a:off x="304212" y="4434718"/>
            <a:ext cx="2231134" cy="326564"/>
            <a:chOff x="319154" y="2625821"/>
            <a:chExt cx="2231134" cy="244923"/>
          </a:xfrm>
        </p:grpSpPr>
        <p:sp>
          <p:nvSpPr>
            <p:cNvPr id="92"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Instagram</a:t>
              </a:r>
              <a:endParaRPr lang="en-US" sz="700" dirty="0">
                <a:solidFill>
                  <a:srgbClr val="404040"/>
                </a:solidFill>
                <a:latin typeface="Open Sans"/>
                <a:cs typeface="Open Sans"/>
              </a:endParaRPr>
            </a:p>
          </p:txBody>
        </p:sp>
        <p:sp>
          <p:nvSpPr>
            <p:cNvPr id="93" name="Rectangle 92"/>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4" name="Rectangle 93"/>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95"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grpSp>
        <p:nvGrpSpPr>
          <p:cNvPr id="96" name="Group 95"/>
          <p:cNvGrpSpPr/>
          <p:nvPr/>
        </p:nvGrpSpPr>
        <p:grpSpPr>
          <a:xfrm>
            <a:off x="304212" y="4807809"/>
            <a:ext cx="2231134" cy="326564"/>
            <a:chOff x="319154" y="2625821"/>
            <a:chExt cx="2231134" cy="244923"/>
          </a:xfrm>
        </p:grpSpPr>
        <p:sp>
          <p:nvSpPr>
            <p:cNvPr id="98" name="Text Placeholder 4"/>
            <p:cNvSpPr txBox="1">
              <a:spLocks/>
            </p:cNvSpPr>
            <p:nvPr/>
          </p:nvSpPr>
          <p:spPr bwMode="auto">
            <a:xfrm>
              <a:off x="319154" y="2633292"/>
              <a:ext cx="1000125"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buFont typeface="Arial" charset="0"/>
                <a:buNone/>
              </a:pPr>
              <a:r>
                <a:rPr lang="en-US" sz="700" dirty="0" err="1" smtClean="0">
                  <a:solidFill>
                    <a:srgbClr val="404040"/>
                  </a:solidFill>
                  <a:latin typeface="Open Sans"/>
                  <a:cs typeface="Open Sans"/>
                </a:rPr>
                <a:t>Linkedin</a:t>
              </a:r>
              <a:endParaRPr lang="en-US" sz="700" dirty="0">
                <a:solidFill>
                  <a:srgbClr val="404040"/>
                </a:solidFill>
                <a:latin typeface="Open Sans"/>
                <a:cs typeface="Open Sans"/>
              </a:endParaRPr>
            </a:p>
          </p:txBody>
        </p:sp>
        <p:sp>
          <p:nvSpPr>
            <p:cNvPr id="99" name="Rectangle 98"/>
            <p:cNvSpPr/>
            <p:nvPr/>
          </p:nvSpPr>
          <p:spPr bwMode="auto">
            <a:xfrm>
              <a:off x="413435" y="2819702"/>
              <a:ext cx="2060689" cy="51042"/>
            </a:xfrm>
            <a:prstGeom prst="rect">
              <a:avLst/>
            </a:prstGeom>
            <a:solidFill>
              <a:schemeClr val="accent1">
                <a:alpha val="36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0" name="Rectangle 99"/>
            <p:cNvSpPr/>
            <p:nvPr/>
          </p:nvSpPr>
          <p:spPr bwMode="auto">
            <a:xfrm>
              <a:off x="417007" y="2822022"/>
              <a:ext cx="567771" cy="46402"/>
            </a:xfrm>
            <a:prstGeom prst="rect">
              <a:avLst/>
            </a:prstGeom>
            <a:solidFill>
              <a:srgbClr val="474747"/>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rgbClr val="D0DBE6"/>
                </a:solidFill>
              </a:endParaRPr>
            </a:p>
          </p:txBody>
        </p:sp>
        <p:sp>
          <p:nvSpPr>
            <p:cNvPr id="101" name="Text Placeholder 4"/>
            <p:cNvSpPr txBox="1">
              <a:spLocks/>
            </p:cNvSpPr>
            <p:nvPr/>
          </p:nvSpPr>
          <p:spPr bwMode="auto">
            <a:xfrm>
              <a:off x="2180781" y="2625821"/>
              <a:ext cx="369507" cy="234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20000"/>
                </a:spcBef>
                <a:buFont typeface="Arial" charset="0"/>
                <a:buNone/>
              </a:pPr>
              <a:r>
                <a:rPr lang="en-US" sz="700" dirty="0" smtClean="0">
                  <a:solidFill>
                    <a:srgbClr val="404040"/>
                  </a:solidFill>
                  <a:latin typeface="Open Sans"/>
                  <a:cs typeface="Open Sans"/>
                </a:rPr>
                <a:t>35%</a:t>
              </a:r>
              <a:endParaRPr lang="en-US" sz="700" dirty="0">
                <a:solidFill>
                  <a:srgbClr val="404040"/>
                </a:solidFill>
                <a:latin typeface="Open Sans"/>
                <a:cs typeface="Open Sans"/>
              </a:endParaRPr>
            </a:p>
          </p:txBody>
        </p:sp>
      </p:grpSp>
    </p:spTree>
    <p:extLst>
      <p:ext uri="{BB962C8B-B14F-4D97-AF65-F5344CB8AC3E}">
        <p14:creationId xmlns:p14="http://schemas.microsoft.com/office/powerpoint/2010/main" val="40741635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50"/>
                                        </p:tgtEl>
                                        <p:attrNameLst>
                                          <p:attrName>style.visibility</p:attrName>
                                        </p:attrNameLst>
                                      </p:cBhvr>
                                      <p:to>
                                        <p:strVal val="visible"/>
                                      </p:to>
                                    </p:set>
                                    <p:animEffect transition="in" filter="fade">
                                      <p:cBhvr>
                                        <p:cTn id="7" dur="1000"/>
                                        <p:tgtEl>
                                          <p:spTgt spid="50"/>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p:tmAbs val="0"/>
                                  </p:iterate>
                                  <p:childTnLst>
                                    <p:set>
                                      <p:cBhvr>
                                        <p:cTn id="10" fill="hold"/>
                                        <p:tgtEl>
                                          <p:spTgt spid="74"/>
                                        </p:tgtEl>
                                        <p:attrNameLst>
                                          <p:attrName>style.visibility</p:attrName>
                                        </p:attrNameLst>
                                      </p:cBhvr>
                                      <p:to>
                                        <p:strVal val="visible"/>
                                      </p:to>
                                    </p:set>
                                    <p:animEffect transition="in" filter="fade">
                                      <p:cBhvr>
                                        <p:cTn id="11" dur="500"/>
                                        <p:tgtEl>
                                          <p:spTgt spid="74"/>
                                        </p:tgtEl>
                                      </p:cBhvr>
                                    </p:animEffect>
                                  </p:childTnLst>
                                </p:cTn>
                              </p:par>
                            </p:childTnLst>
                          </p:cTn>
                        </p:par>
                        <p:par>
                          <p:cTn id="12" fill="hold">
                            <p:stCondLst>
                              <p:cond delay="1500"/>
                            </p:stCondLst>
                            <p:childTnLst>
                              <p:par>
                                <p:cTn id="13" presetID="22" presetClass="entr" presetSubtype="4" fill="hold" grpId="0" nodeType="afterEffect">
                                  <p:stCondLst>
                                    <p:cond delay="0"/>
                                  </p:stCondLst>
                                  <p:iterate>
                                    <p:tmAbs val="0"/>
                                  </p:iterate>
                                  <p:childTnLst>
                                    <p:set>
                                      <p:cBhvr>
                                        <p:cTn id="14" fill="hold"/>
                                        <p:tgtEl>
                                          <p:spTgt spid="59"/>
                                        </p:tgtEl>
                                        <p:attrNameLst>
                                          <p:attrName>style.visibility</p:attrName>
                                        </p:attrNameLst>
                                      </p:cBhvr>
                                      <p:to>
                                        <p:strVal val="visible"/>
                                      </p:to>
                                    </p:set>
                                    <p:animEffect transition="in" filter="wipe(down)">
                                      <p:cBhvr>
                                        <p:cTn id="15" dur="200"/>
                                        <p:tgtEl>
                                          <p:spTgt spid="59"/>
                                        </p:tgtEl>
                                      </p:cBhvr>
                                    </p:animEffect>
                                  </p:childTnLst>
                                </p:cTn>
                              </p:par>
                            </p:childTnLst>
                          </p:cTn>
                        </p:par>
                        <p:par>
                          <p:cTn id="16" fill="hold">
                            <p:stCondLst>
                              <p:cond delay="1700"/>
                            </p:stCondLst>
                            <p:childTnLst>
                              <p:par>
                                <p:cTn id="17" presetID="10" presetClass="entr" presetSubtype="0" fill="hold" grpId="0" nodeType="afterEffect">
                                  <p:stCondLst>
                                    <p:cond delay="0"/>
                                  </p:stCondLst>
                                  <p:iterate>
                                    <p:tmAbs val="0"/>
                                  </p:iterate>
                                  <p:childTnLst>
                                    <p:set>
                                      <p:cBhvr>
                                        <p:cTn id="18" fill="hold"/>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2200"/>
                            </p:stCondLst>
                            <p:childTnLst>
                              <p:par>
                                <p:cTn id="21" presetID="22" presetClass="entr" presetSubtype="4" fill="hold" grpId="0" nodeType="afterEffect">
                                  <p:stCondLst>
                                    <p:cond delay="0"/>
                                  </p:stCondLst>
                                  <p:iterate>
                                    <p:tmAbs val="0"/>
                                  </p:iterate>
                                  <p:childTnLst>
                                    <p:set>
                                      <p:cBhvr>
                                        <p:cTn id="22" fill="hold"/>
                                        <p:tgtEl>
                                          <p:spTgt spid="60"/>
                                        </p:tgtEl>
                                        <p:attrNameLst>
                                          <p:attrName>style.visibility</p:attrName>
                                        </p:attrNameLst>
                                      </p:cBhvr>
                                      <p:to>
                                        <p:strVal val="visible"/>
                                      </p:to>
                                    </p:set>
                                    <p:animEffect transition="in" filter="wipe(down)">
                                      <p:cBhvr>
                                        <p:cTn id="23" dur="300"/>
                                        <p:tgtEl>
                                          <p:spTgt spid="60"/>
                                        </p:tgtEl>
                                      </p:cBhvr>
                                    </p:animEffect>
                                  </p:childTnLst>
                                </p:cTn>
                              </p:par>
                            </p:childTnLst>
                          </p:cTn>
                        </p:par>
                        <p:par>
                          <p:cTn id="24" fill="hold">
                            <p:stCondLst>
                              <p:cond delay="2500"/>
                            </p:stCondLst>
                            <p:childTnLst>
                              <p:par>
                                <p:cTn id="25" presetID="10" presetClass="entr" presetSubtype="0" fill="hold" grpId="0" nodeType="afterEffect">
                                  <p:stCondLst>
                                    <p:cond delay="0"/>
                                  </p:stCondLst>
                                  <p:iterate>
                                    <p:tmAbs val="0"/>
                                  </p:iterate>
                                  <p:childTnLst>
                                    <p:set>
                                      <p:cBhvr>
                                        <p:cTn id="26" fill="hold"/>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par>
                          <p:cTn id="28" fill="hold">
                            <p:stCondLst>
                              <p:cond delay="3000"/>
                            </p:stCondLst>
                            <p:childTnLst>
                              <p:par>
                                <p:cTn id="29" presetID="22" presetClass="entr" presetSubtype="4" fill="hold" grpId="0" nodeType="afterEffect">
                                  <p:stCondLst>
                                    <p:cond delay="0"/>
                                  </p:stCondLst>
                                  <p:iterate>
                                    <p:tmAbs val="0"/>
                                  </p:iterate>
                                  <p:childTnLst>
                                    <p:set>
                                      <p:cBhvr>
                                        <p:cTn id="30" fill="hold"/>
                                        <p:tgtEl>
                                          <p:spTgt spid="61"/>
                                        </p:tgtEl>
                                        <p:attrNameLst>
                                          <p:attrName>style.visibility</p:attrName>
                                        </p:attrNameLst>
                                      </p:cBhvr>
                                      <p:to>
                                        <p:strVal val="visible"/>
                                      </p:to>
                                    </p:set>
                                    <p:animEffect transition="in" filter="wipe(down)">
                                      <p:cBhvr>
                                        <p:cTn id="31" dur="400"/>
                                        <p:tgtEl>
                                          <p:spTgt spid="61"/>
                                        </p:tgtEl>
                                      </p:cBhvr>
                                    </p:animEffect>
                                  </p:childTnLst>
                                </p:cTn>
                              </p:par>
                            </p:childTnLst>
                          </p:cTn>
                        </p:par>
                        <p:par>
                          <p:cTn id="32" fill="hold">
                            <p:stCondLst>
                              <p:cond delay="3400"/>
                            </p:stCondLst>
                            <p:childTnLst>
                              <p:par>
                                <p:cTn id="33" presetID="10" presetClass="entr" presetSubtype="0" fill="hold" grpId="0" nodeType="afterEffect">
                                  <p:stCondLst>
                                    <p:cond delay="0"/>
                                  </p:stCondLst>
                                  <p:iterate>
                                    <p:tmAbs val="0"/>
                                  </p:iterate>
                                  <p:childTnLst>
                                    <p:set>
                                      <p:cBhvr>
                                        <p:cTn id="34" fill="hold"/>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par>
                          <p:cTn id="36" fill="hold">
                            <p:stCondLst>
                              <p:cond delay="3900"/>
                            </p:stCondLst>
                            <p:childTnLst>
                              <p:par>
                                <p:cTn id="37" presetID="22" presetClass="entr" presetSubtype="4" fill="hold" grpId="0" nodeType="afterEffect">
                                  <p:stCondLst>
                                    <p:cond delay="0"/>
                                  </p:stCondLst>
                                  <p:iterate>
                                    <p:tmAbs val="0"/>
                                  </p:iterate>
                                  <p:childTnLst>
                                    <p:set>
                                      <p:cBhvr>
                                        <p:cTn id="38" fill="hold"/>
                                        <p:tgtEl>
                                          <p:spTgt spid="62"/>
                                        </p:tgtEl>
                                        <p:attrNameLst>
                                          <p:attrName>style.visibility</p:attrName>
                                        </p:attrNameLst>
                                      </p:cBhvr>
                                      <p:to>
                                        <p:strVal val="visible"/>
                                      </p:to>
                                    </p:set>
                                    <p:animEffect transition="in" filter="wipe(down)">
                                      <p:cBhvr>
                                        <p:cTn id="39" dur="700"/>
                                        <p:tgtEl>
                                          <p:spTgt spid="62"/>
                                        </p:tgtEl>
                                      </p:cBhvr>
                                    </p:animEffect>
                                  </p:childTnLst>
                                </p:cTn>
                              </p:par>
                            </p:childTnLst>
                          </p:cTn>
                        </p:par>
                        <p:par>
                          <p:cTn id="40" fill="hold">
                            <p:stCondLst>
                              <p:cond delay="4600"/>
                            </p:stCondLst>
                            <p:childTnLst>
                              <p:par>
                                <p:cTn id="41" presetID="10" presetClass="entr" presetSubtype="0" fill="hold" grpId="0" nodeType="afterEffect">
                                  <p:stCondLst>
                                    <p:cond delay="0"/>
                                  </p:stCondLst>
                                  <p:iterate>
                                    <p:tmAbs val="0"/>
                                  </p:iterate>
                                  <p:childTnLst>
                                    <p:set>
                                      <p:cBhvr>
                                        <p:cTn id="42" fill="hold"/>
                                        <p:tgtEl>
                                          <p:spTgt spid="77"/>
                                        </p:tgtEl>
                                        <p:attrNameLst>
                                          <p:attrName>style.visibility</p:attrName>
                                        </p:attrNameLst>
                                      </p:cBhvr>
                                      <p:to>
                                        <p:strVal val="visible"/>
                                      </p:to>
                                    </p:set>
                                    <p:animEffect transition="in" filter="fade">
                                      <p:cBhvr>
                                        <p:cTn id="43" dur="500"/>
                                        <p:tgtEl>
                                          <p:spTgt spid="77"/>
                                        </p:tgtEl>
                                      </p:cBhvr>
                                    </p:animEffect>
                                  </p:childTnLst>
                                </p:cTn>
                              </p:par>
                            </p:childTnLst>
                          </p:cTn>
                        </p:par>
                        <p:par>
                          <p:cTn id="44" fill="hold">
                            <p:stCondLst>
                              <p:cond delay="5100"/>
                            </p:stCondLst>
                            <p:childTnLst>
                              <p:par>
                                <p:cTn id="45" presetID="22" presetClass="entr" presetSubtype="4" fill="hold" grpId="0" nodeType="afterEffect">
                                  <p:stCondLst>
                                    <p:cond delay="0"/>
                                  </p:stCondLst>
                                  <p:iterate>
                                    <p:tmAbs val="0"/>
                                  </p:iterate>
                                  <p:childTnLst>
                                    <p:set>
                                      <p:cBhvr>
                                        <p:cTn id="46" fill="hold"/>
                                        <p:tgtEl>
                                          <p:spTgt spid="63"/>
                                        </p:tgtEl>
                                        <p:attrNameLst>
                                          <p:attrName>style.visibility</p:attrName>
                                        </p:attrNameLst>
                                      </p:cBhvr>
                                      <p:to>
                                        <p:strVal val="visible"/>
                                      </p:to>
                                    </p:set>
                                    <p:animEffect transition="in" filter="wipe(down)">
                                      <p:cBhvr>
                                        <p:cTn id="47" dur="400"/>
                                        <p:tgtEl>
                                          <p:spTgt spid="63"/>
                                        </p:tgtEl>
                                      </p:cBhvr>
                                    </p:animEffect>
                                  </p:childTnLst>
                                </p:cTn>
                              </p:par>
                            </p:childTnLst>
                          </p:cTn>
                        </p:par>
                        <p:par>
                          <p:cTn id="48" fill="hold">
                            <p:stCondLst>
                              <p:cond delay="5500"/>
                            </p:stCondLst>
                            <p:childTnLst>
                              <p:par>
                                <p:cTn id="49" presetID="10" presetClass="entr" presetSubtype="0" fill="hold" grpId="0" nodeType="afterEffect">
                                  <p:stCondLst>
                                    <p:cond delay="0"/>
                                  </p:stCondLst>
                                  <p:iterate>
                                    <p:tmAbs val="0"/>
                                  </p:iterate>
                                  <p:childTnLst>
                                    <p:set>
                                      <p:cBhvr>
                                        <p:cTn id="50" fill="hold"/>
                                        <p:tgtEl>
                                          <p:spTgt spid="80"/>
                                        </p:tgtEl>
                                        <p:attrNameLst>
                                          <p:attrName>style.visibility</p:attrName>
                                        </p:attrNameLst>
                                      </p:cBhvr>
                                      <p:to>
                                        <p:strVal val="visible"/>
                                      </p:to>
                                    </p:set>
                                    <p:animEffect transition="in" filter="fade">
                                      <p:cBhvr>
                                        <p:cTn id="51" dur="500"/>
                                        <p:tgtEl>
                                          <p:spTgt spid="80"/>
                                        </p:tgtEl>
                                      </p:cBhvr>
                                    </p:animEffect>
                                  </p:childTnLst>
                                </p:cTn>
                              </p:par>
                            </p:childTnLst>
                          </p:cTn>
                        </p:par>
                        <p:par>
                          <p:cTn id="52" fill="hold">
                            <p:stCondLst>
                              <p:cond delay="6000"/>
                            </p:stCondLst>
                            <p:childTnLst>
                              <p:par>
                                <p:cTn id="53" presetID="22" presetClass="entr" presetSubtype="4" fill="hold" grpId="0" nodeType="afterEffect">
                                  <p:stCondLst>
                                    <p:cond delay="0"/>
                                  </p:stCondLst>
                                  <p:iterate>
                                    <p:tmAbs val="0"/>
                                  </p:iterate>
                                  <p:childTnLst>
                                    <p:set>
                                      <p:cBhvr>
                                        <p:cTn id="54" fill="hold"/>
                                        <p:tgtEl>
                                          <p:spTgt spid="64"/>
                                        </p:tgtEl>
                                        <p:attrNameLst>
                                          <p:attrName>style.visibility</p:attrName>
                                        </p:attrNameLst>
                                      </p:cBhvr>
                                      <p:to>
                                        <p:strVal val="visible"/>
                                      </p:to>
                                    </p:set>
                                    <p:animEffect transition="in" filter="wipe(down)">
                                      <p:cBhvr>
                                        <p:cTn id="55" dur="300"/>
                                        <p:tgtEl>
                                          <p:spTgt spid="64"/>
                                        </p:tgtEl>
                                      </p:cBhvr>
                                    </p:animEffect>
                                  </p:childTnLst>
                                </p:cTn>
                              </p:par>
                            </p:childTnLst>
                          </p:cTn>
                        </p:par>
                        <p:par>
                          <p:cTn id="56" fill="hold">
                            <p:stCondLst>
                              <p:cond delay="6300"/>
                            </p:stCondLst>
                            <p:childTnLst>
                              <p:par>
                                <p:cTn id="57" presetID="10" presetClass="entr" presetSubtype="0" fill="hold" grpId="0" nodeType="afterEffect">
                                  <p:stCondLst>
                                    <p:cond delay="0"/>
                                  </p:stCondLst>
                                  <p:iterate>
                                    <p:tmAbs val="0"/>
                                  </p:iterate>
                                  <p:childTnLst>
                                    <p:set>
                                      <p:cBhvr>
                                        <p:cTn id="58" fill="hold"/>
                                        <p:tgtEl>
                                          <p:spTgt spid="47"/>
                                        </p:tgtEl>
                                        <p:attrNameLst>
                                          <p:attrName>style.visibility</p:attrName>
                                        </p:attrNameLst>
                                      </p:cBhvr>
                                      <p:to>
                                        <p:strVal val="visible"/>
                                      </p:to>
                                    </p:set>
                                    <p:animEffect transition="in" filter="fade">
                                      <p:cBhvr>
                                        <p:cTn id="59" dur="500"/>
                                        <p:tgtEl>
                                          <p:spTgt spid="47"/>
                                        </p:tgtEl>
                                      </p:cBhvr>
                                    </p:animEffect>
                                  </p:childTnLst>
                                </p:cTn>
                              </p:par>
                            </p:childTnLst>
                          </p:cTn>
                        </p:par>
                        <p:par>
                          <p:cTn id="60" fill="hold">
                            <p:stCondLst>
                              <p:cond delay="6800"/>
                            </p:stCondLst>
                            <p:childTnLst>
                              <p:par>
                                <p:cTn id="61" presetID="10"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par>
                                <p:cTn id="70" presetID="10" presetClass="entr" presetSubtype="0"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childTnLst>
                                </p:cTn>
                              </p:par>
                              <p:par>
                                <p:cTn id="73" presetID="10" presetClass="entr" presetSubtype="0" fill="hold" nodeType="withEffect">
                                  <p:stCondLst>
                                    <p:cond delay="0"/>
                                  </p:stCondLst>
                                  <p:childTnLst>
                                    <p:set>
                                      <p:cBhvr>
                                        <p:cTn id="74" dur="1" fill="hold">
                                          <p:stCondLst>
                                            <p:cond delay="0"/>
                                          </p:stCondLst>
                                        </p:cTn>
                                        <p:tgtEl>
                                          <p:spTgt spid="91"/>
                                        </p:tgtEl>
                                        <p:attrNameLst>
                                          <p:attrName>style.visibility</p:attrName>
                                        </p:attrNameLst>
                                      </p:cBhvr>
                                      <p:to>
                                        <p:strVal val="visible"/>
                                      </p:to>
                                    </p:set>
                                    <p:animEffect transition="in" filter="fade">
                                      <p:cBhvr>
                                        <p:cTn id="75" dur="500"/>
                                        <p:tgtEl>
                                          <p:spTgt spid="91"/>
                                        </p:tgtEl>
                                      </p:cBhvr>
                                    </p:animEffect>
                                  </p:childTnLst>
                                </p:cTn>
                              </p:par>
                              <p:par>
                                <p:cTn id="76" presetID="10" presetClass="entr" presetSubtype="0" fill="hold"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fade">
                                      <p:cBhvr>
                                        <p:cTn id="7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advAuto="0"/>
      <p:bldP spid="50" grpId="0" animBg="1" advAuto="0"/>
      <p:bldP spid="59" grpId="0" animBg="1" advAuto="0"/>
      <p:bldP spid="60" grpId="0" animBg="1" advAuto="0"/>
      <p:bldP spid="61" grpId="0" animBg="1" advAuto="0"/>
      <p:bldP spid="62" grpId="0" animBg="1" advAuto="0"/>
      <p:bldP spid="63" grpId="0" animBg="1" advAuto="0"/>
      <p:bldP spid="64" grpId="0" animBg="1" advAuto="0"/>
      <p:bldP spid="65" grpId="0" animBg="1" advAuto="0"/>
      <p:bldP spid="68" grpId="0" animBg="1" advAuto="0"/>
      <p:bldP spid="71" grpId="0" animBg="1" advAuto="0"/>
      <p:bldP spid="74" grpId="0" animBg="1" advAuto="0"/>
      <p:bldP spid="77" grpId="0" animBg="1" advAuto="0"/>
      <p:bldP spid="80"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1473" y="2650667"/>
            <a:ext cx="7857610" cy="2178688"/>
            <a:chOff x="588920" y="1379750"/>
            <a:chExt cx="7857610" cy="2174875"/>
          </a:xfrm>
        </p:grpSpPr>
        <p:sp>
          <p:nvSpPr>
            <p:cNvPr id="98" name="Block Arc 97"/>
            <p:cNvSpPr/>
            <p:nvPr/>
          </p:nvSpPr>
          <p:spPr>
            <a:xfrm>
              <a:off x="6303405" y="1411500"/>
              <a:ext cx="2143125" cy="2143125"/>
            </a:xfrm>
            <a:prstGeom prst="blockArc">
              <a:avLst>
                <a:gd name="adj1" fmla="val 10800000"/>
                <a:gd name="adj2" fmla="val 2"/>
                <a:gd name="adj3" fmla="val 11074"/>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99" name="Block Arc 98"/>
            <p:cNvSpPr/>
            <p:nvPr/>
          </p:nvSpPr>
          <p:spPr>
            <a:xfrm flipV="1">
              <a:off x="4398405" y="1379750"/>
              <a:ext cx="2143125" cy="2143125"/>
            </a:xfrm>
            <a:prstGeom prst="blockArc">
              <a:avLst>
                <a:gd name="adj1" fmla="val 10800000"/>
                <a:gd name="adj2" fmla="val 2"/>
                <a:gd name="adj3" fmla="val 11074"/>
              </a:avLst>
            </a:prstGeom>
            <a:solidFill>
              <a:srgbClr val="9E9E9E"/>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00" name="Block Arc 99"/>
            <p:cNvSpPr/>
            <p:nvPr/>
          </p:nvSpPr>
          <p:spPr>
            <a:xfrm>
              <a:off x="2493405" y="1411500"/>
              <a:ext cx="2143125" cy="2143125"/>
            </a:xfrm>
            <a:prstGeom prst="blockArc">
              <a:avLst>
                <a:gd name="adj1" fmla="val 10800000"/>
                <a:gd name="adj2" fmla="val 2"/>
                <a:gd name="adj3" fmla="val 11074"/>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02" name="Block Arc 101"/>
            <p:cNvSpPr/>
            <p:nvPr/>
          </p:nvSpPr>
          <p:spPr>
            <a:xfrm flipV="1">
              <a:off x="588920" y="1379750"/>
              <a:ext cx="2143125" cy="2143125"/>
            </a:xfrm>
            <a:prstGeom prst="blockArc">
              <a:avLst>
                <a:gd name="adj1" fmla="val 10800000"/>
                <a:gd name="adj2" fmla="val 2"/>
                <a:gd name="adj3" fmla="val 11074"/>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grpSp>
      <p:grpSp>
        <p:nvGrpSpPr>
          <p:cNvPr id="3" name="Group 2"/>
          <p:cNvGrpSpPr/>
          <p:nvPr/>
        </p:nvGrpSpPr>
        <p:grpSpPr>
          <a:xfrm>
            <a:off x="601473" y="2646542"/>
            <a:ext cx="7857610" cy="2153759"/>
            <a:chOff x="588920" y="1379750"/>
            <a:chExt cx="7857610" cy="2149990"/>
          </a:xfrm>
        </p:grpSpPr>
        <p:sp>
          <p:nvSpPr>
            <p:cNvPr id="101" name="Block Arc 100"/>
            <p:cNvSpPr/>
            <p:nvPr/>
          </p:nvSpPr>
          <p:spPr>
            <a:xfrm>
              <a:off x="588920" y="1386615"/>
              <a:ext cx="2143125" cy="2143125"/>
            </a:xfrm>
            <a:prstGeom prst="blockArc">
              <a:avLst>
                <a:gd name="adj1" fmla="val 10800000"/>
                <a:gd name="adj2" fmla="val 2"/>
                <a:gd name="adj3" fmla="val 1107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03" name="Block Arc 102"/>
            <p:cNvSpPr/>
            <p:nvPr/>
          </p:nvSpPr>
          <p:spPr>
            <a:xfrm flipV="1">
              <a:off x="2493405" y="1379750"/>
              <a:ext cx="2143125" cy="2143125"/>
            </a:xfrm>
            <a:prstGeom prst="blockArc">
              <a:avLst>
                <a:gd name="adj1" fmla="val 10800000"/>
                <a:gd name="adj2" fmla="val 2"/>
                <a:gd name="adj3" fmla="val 1107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04" name="Block Arc 103"/>
            <p:cNvSpPr/>
            <p:nvPr/>
          </p:nvSpPr>
          <p:spPr>
            <a:xfrm>
              <a:off x="4398405" y="1386615"/>
              <a:ext cx="2143125" cy="2143125"/>
            </a:xfrm>
            <a:prstGeom prst="blockArc">
              <a:avLst>
                <a:gd name="adj1" fmla="val 10800000"/>
                <a:gd name="adj2" fmla="val 2"/>
                <a:gd name="adj3" fmla="val 1107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05" name="Block Arc 104"/>
            <p:cNvSpPr/>
            <p:nvPr/>
          </p:nvSpPr>
          <p:spPr>
            <a:xfrm flipV="1">
              <a:off x="6303405" y="1379750"/>
              <a:ext cx="2143125" cy="2143125"/>
            </a:xfrm>
            <a:prstGeom prst="blockArc">
              <a:avLst>
                <a:gd name="adj1" fmla="val 10800000"/>
                <a:gd name="adj2" fmla="val 2"/>
                <a:gd name="adj3" fmla="val 1107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dirty="0" smtClean="0">
                  <a:solidFill>
                    <a:schemeClr val="tx1"/>
                  </a:solidFill>
                </a:rPr>
                <a:t>  </a:t>
              </a:r>
              <a:endParaRPr lang="en-US" dirty="0">
                <a:solidFill>
                  <a:schemeClr val="tx1"/>
                </a:solidFill>
              </a:endParaRPr>
            </a:p>
          </p:txBody>
        </p:sp>
      </p:grpSp>
      <p:sp>
        <p:nvSpPr>
          <p:cNvPr id="4" name="TextBox 3"/>
          <p:cNvSpPr txBox="1"/>
          <p:nvPr/>
        </p:nvSpPr>
        <p:spPr>
          <a:xfrm>
            <a:off x="1001095" y="3132209"/>
            <a:ext cx="1331783" cy="1031052"/>
          </a:xfrm>
          <a:prstGeom prst="rect">
            <a:avLst/>
          </a:prstGeom>
          <a:noFill/>
        </p:spPr>
        <p:txBody>
          <a:bodyPr wrap="square" rtlCol="0">
            <a:spAutoFit/>
          </a:bodyPr>
          <a:lstStyle/>
          <a:p>
            <a:pPr algn="ctr"/>
            <a:r>
              <a:rPr lang="en-US" sz="1000" dirty="0" smtClean="0">
                <a:solidFill>
                  <a:schemeClr val="accent6"/>
                </a:solidFill>
                <a:latin typeface="Open Sans"/>
                <a:cs typeface="Open Sans"/>
              </a:rPr>
              <a:t>2009</a:t>
            </a:r>
          </a:p>
          <a:p>
            <a:pPr algn="ctr"/>
            <a:r>
              <a:rPr lang="en-US" sz="1500" b="1" dirty="0" smtClean="0">
                <a:solidFill>
                  <a:schemeClr val="accent6"/>
                </a:solidFill>
                <a:latin typeface="Open Sans"/>
                <a:cs typeface="Open Sans"/>
              </a:rPr>
              <a:t>$1,450,000</a:t>
            </a:r>
          </a:p>
          <a:p>
            <a:pPr algn="ctr"/>
            <a:endParaRPr lang="en-US" sz="1500" dirty="0">
              <a:latin typeface="Open Sans"/>
              <a:cs typeface="Open Sans"/>
            </a:endParaRPr>
          </a:p>
          <a:p>
            <a:pPr algn="ctr"/>
            <a:r>
              <a:rPr lang="en-US" sz="700" dirty="0" err="1">
                <a:solidFill>
                  <a:schemeClr val="tx1">
                    <a:lumMod val="75000"/>
                    <a:lumOff val="25000"/>
                  </a:schemeClr>
                </a:solidFill>
                <a:latin typeface="Open Sans"/>
                <a:cs typeface="Open Sans"/>
              </a:rPr>
              <a:t>Lorem</a:t>
            </a:r>
            <a:r>
              <a:rPr lang="en-US" sz="700" dirty="0">
                <a:solidFill>
                  <a:schemeClr val="tx1">
                    <a:lumMod val="75000"/>
                    <a:lumOff val="25000"/>
                  </a:schemeClr>
                </a:solidFill>
                <a:latin typeface="Open Sans"/>
                <a:cs typeface="Open Sans"/>
              </a:rPr>
              <a:t> </a:t>
            </a:r>
            <a:r>
              <a:rPr lang="en-US" sz="700" dirty="0" err="1">
                <a:solidFill>
                  <a:schemeClr val="tx1">
                    <a:lumMod val="75000"/>
                    <a:lumOff val="25000"/>
                  </a:schemeClr>
                </a:solidFill>
                <a:latin typeface="Open Sans"/>
                <a:cs typeface="Open Sans"/>
              </a:rPr>
              <a:t>Ipsum</a:t>
            </a:r>
            <a:r>
              <a:rPr lang="en-US" sz="700" dirty="0">
                <a:solidFill>
                  <a:schemeClr val="tx1">
                    <a:lumMod val="75000"/>
                    <a:lumOff val="25000"/>
                  </a:schemeClr>
                </a:solidFill>
                <a:latin typeface="Open Sans"/>
                <a:cs typeface="Open Sans"/>
              </a:rPr>
              <a:t> is simply dummy text of the printing and typesetting industry</a:t>
            </a:r>
            <a:r>
              <a:rPr lang="en-US" sz="700" dirty="0" smtClean="0">
                <a:solidFill>
                  <a:schemeClr val="tx1">
                    <a:lumMod val="75000"/>
                    <a:lumOff val="25000"/>
                  </a:schemeClr>
                </a:solidFill>
                <a:latin typeface="Open Sans"/>
                <a:cs typeface="Open Sans"/>
              </a:rPr>
              <a:t>.</a:t>
            </a:r>
            <a:endParaRPr lang="en-US" sz="700" dirty="0">
              <a:solidFill>
                <a:schemeClr val="tx1">
                  <a:lumMod val="75000"/>
                  <a:lumOff val="25000"/>
                </a:schemeClr>
              </a:solidFill>
              <a:latin typeface="Open Sans"/>
              <a:cs typeface="Open Sans"/>
            </a:endParaRPr>
          </a:p>
        </p:txBody>
      </p:sp>
      <p:sp>
        <p:nvSpPr>
          <p:cNvPr id="122" name="TextBox 121"/>
          <p:cNvSpPr txBox="1"/>
          <p:nvPr/>
        </p:nvSpPr>
        <p:spPr>
          <a:xfrm>
            <a:off x="2910901" y="3134038"/>
            <a:ext cx="1331783" cy="1031052"/>
          </a:xfrm>
          <a:prstGeom prst="rect">
            <a:avLst/>
          </a:prstGeom>
          <a:noFill/>
        </p:spPr>
        <p:txBody>
          <a:bodyPr wrap="square" rtlCol="0">
            <a:spAutoFit/>
          </a:bodyPr>
          <a:lstStyle/>
          <a:p>
            <a:pPr algn="ctr"/>
            <a:r>
              <a:rPr lang="en-US" sz="1000" dirty="0" smtClean="0">
                <a:solidFill>
                  <a:schemeClr val="accent6"/>
                </a:solidFill>
                <a:latin typeface="Open Sans"/>
                <a:cs typeface="Open Sans"/>
              </a:rPr>
              <a:t>2010</a:t>
            </a:r>
          </a:p>
          <a:p>
            <a:pPr algn="ctr"/>
            <a:r>
              <a:rPr lang="en-US" sz="1500" b="1" dirty="0" smtClean="0">
                <a:solidFill>
                  <a:schemeClr val="accent6"/>
                </a:solidFill>
                <a:latin typeface="Open Sans"/>
                <a:cs typeface="Open Sans"/>
              </a:rPr>
              <a:t>$1,750,000</a:t>
            </a:r>
          </a:p>
          <a:p>
            <a:pPr algn="ctr"/>
            <a:endParaRPr lang="en-US" sz="1500" dirty="0">
              <a:latin typeface="Open Sans"/>
              <a:cs typeface="Open Sans"/>
            </a:endParaRPr>
          </a:p>
          <a:p>
            <a:pPr algn="ctr"/>
            <a:r>
              <a:rPr lang="en-US" sz="700" dirty="0" err="1">
                <a:solidFill>
                  <a:schemeClr val="tx1">
                    <a:lumMod val="75000"/>
                    <a:lumOff val="25000"/>
                  </a:schemeClr>
                </a:solidFill>
                <a:latin typeface="Open Sans"/>
                <a:cs typeface="Open Sans"/>
              </a:rPr>
              <a:t>Lorem</a:t>
            </a:r>
            <a:r>
              <a:rPr lang="en-US" sz="700" dirty="0">
                <a:solidFill>
                  <a:schemeClr val="tx1">
                    <a:lumMod val="75000"/>
                    <a:lumOff val="25000"/>
                  </a:schemeClr>
                </a:solidFill>
                <a:latin typeface="Open Sans"/>
                <a:cs typeface="Open Sans"/>
              </a:rPr>
              <a:t> </a:t>
            </a:r>
            <a:r>
              <a:rPr lang="en-US" sz="700" dirty="0" err="1">
                <a:solidFill>
                  <a:schemeClr val="tx1">
                    <a:lumMod val="75000"/>
                    <a:lumOff val="25000"/>
                  </a:schemeClr>
                </a:solidFill>
                <a:latin typeface="Open Sans"/>
                <a:cs typeface="Open Sans"/>
              </a:rPr>
              <a:t>Ipsum</a:t>
            </a:r>
            <a:r>
              <a:rPr lang="en-US" sz="700" dirty="0">
                <a:solidFill>
                  <a:schemeClr val="tx1">
                    <a:lumMod val="75000"/>
                    <a:lumOff val="25000"/>
                  </a:schemeClr>
                </a:solidFill>
                <a:latin typeface="Open Sans"/>
                <a:cs typeface="Open Sans"/>
              </a:rPr>
              <a:t> is simply dummy text of the printing and typesetting industry</a:t>
            </a:r>
            <a:r>
              <a:rPr lang="en-US" sz="700" dirty="0" smtClean="0">
                <a:solidFill>
                  <a:schemeClr val="tx1">
                    <a:lumMod val="75000"/>
                    <a:lumOff val="25000"/>
                  </a:schemeClr>
                </a:solidFill>
                <a:latin typeface="Open Sans"/>
                <a:cs typeface="Open Sans"/>
              </a:rPr>
              <a:t>.</a:t>
            </a:r>
            <a:endParaRPr lang="en-US" sz="700" dirty="0">
              <a:solidFill>
                <a:schemeClr val="tx1">
                  <a:lumMod val="75000"/>
                  <a:lumOff val="25000"/>
                </a:schemeClr>
              </a:solidFill>
              <a:latin typeface="Open Sans"/>
              <a:cs typeface="Open Sans"/>
            </a:endParaRPr>
          </a:p>
        </p:txBody>
      </p:sp>
      <p:sp>
        <p:nvSpPr>
          <p:cNvPr id="123" name="TextBox 122"/>
          <p:cNvSpPr txBox="1"/>
          <p:nvPr/>
        </p:nvSpPr>
        <p:spPr>
          <a:xfrm>
            <a:off x="4813841" y="3126714"/>
            <a:ext cx="1331783" cy="1031052"/>
          </a:xfrm>
          <a:prstGeom prst="rect">
            <a:avLst/>
          </a:prstGeom>
          <a:noFill/>
        </p:spPr>
        <p:txBody>
          <a:bodyPr wrap="square" rtlCol="0">
            <a:spAutoFit/>
          </a:bodyPr>
          <a:lstStyle/>
          <a:p>
            <a:pPr algn="ctr"/>
            <a:r>
              <a:rPr lang="en-US" sz="1000" dirty="0" smtClean="0">
                <a:solidFill>
                  <a:schemeClr val="accent6"/>
                </a:solidFill>
                <a:latin typeface="Open Sans"/>
                <a:cs typeface="Open Sans"/>
              </a:rPr>
              <a:t>2011</a:t>
            </a:r>
          </a:p>
          <a:p>
            <a:pPr algn="ctr"/>
            <a:r>
              <a:rPr lang="en-US" sz="1500" b="1" dirty="0" smtClean="0">
                <a:solidFill>
                  <a:schemeClr val="accent6"/>
                </a:solidFill>
                <a:latin typeface="Open Sans"/>
                <a:cs typeface="Open Sans"/>
              </a:rPr>
              <a:t>$2,150,000</a:t>
            </a:r>
          </a:p>
          <a:p>
            <a:pPr algn="ctr"/>
            <a:endParaRPr lang="en-US" sz="1500" dirty="0">
              <a:latin typeface="Open Sans"/>
              <a:cs typeface="Open Sans"/>
            </a:endParaRPr>
          </a:p>
          <a:p>
            <a:pPr algn="ctr"/>
            <a:r>
              <a:rPr lang="en-US" sz="700" dirty="0" err="1">
                <a:solidFill>
                  <a:schemeClr val="tx1">
                    <a:lumMod val="75000"/>
                    <a:lumOff val="25000"/>
                  </a:schemeClr>
                </a:solidFill>
                <a:latin typeface="Open Sans"/>
                <a:cs typeface="Open Sans"/>
              </a:rPr>
              <a:t>Lorem</a:t>
            </a:r>
            <a:r>
              <a:rPr lang="en-US" sz="700" dirty="0">
                <a:solidFill>
                  <a:schemeClr val="tx1">
                    <a:lumMod val="75000"/>
                    <a:lumOff val="25000"/>
                  </a:schemeClr>
                </a:solidFill>
                <a:latin typeface="Open Sans"/>
                <a:cs typeface="Open Sans"/>
              </a:rPr>
              <a:t> </a:t>
            </a:r>
            <a:r>
              <a:rPr lang="en-US" sz="700" dirty="0" err="1">
                <a:solidFill>
                  <a:schemeClr val="tx1">
                    <a:lumMod val="75000"/>
                    <a:lumOff val="25000"/>
                  </a:schemeClr>
                </a:solidFill>
                <a:latin typeface="Open Sans"/>
                <a:cs typeface="Open Sans"/>
              </a:rPr>
              <a:t>Ipsum</a:t>
            </a:r>
            <a:r>
              <a:rPr lang="en-US" sz="700" dirty="0">
                <a:solidFill>
                  <a:schemeClr val="tx1">
                    <a:lumMod val="75000"/>
                    <a:lumOff val="25000"/>
                  </a:schemeClr>
                </a:solidFill>
                <a:latin typeface="Open Sans"/>
                <a:cs typeface="Open Sans"/>
              </a:rPr>
              <a:t> is simply dummy text of the printing and typesetting industry</a:t>
            </a:r>
            <a:r>
              <a:rPr lang="en-US" sz="700" dirty="0" smtClean="0">
                <a:solidFill>
                  <a:schemeClr val="tx1">
                    <a:lumMod val="75000"/>
                    <a:lumOff val="25000"/>
                  </a:schemeClr>
                </a:solidFill>
                <a:latin typeface="Open Sans"/>
                <a:cs typeface="Open Sans"/>
              </a:rPr>
              <a:t>.</a:t>
            </a:r>
            <a:endParaRPr lang="en-US" sz="700" dirty="0">
              <a:solidFill>
                <a:schemeClr val="tx1">
                  <a:lumMod val="75000"/>
                  <a:lumOff val="25000"/>
                </a:schemeClr>
              </a:solidFill>
              <a:latin typeface="Open Sans"/>
              <a:cs typeface="Open Sans"/>
            </a:endParaRPr>
          </a:p>
        </p:txBody>
      </p:sp>
      <p:sp>
        <p:nvSpPr>
          <p:cNvPr id="124" name="TextBox 123"/>
          <p:cNvSpPr txBox="1"/>
          <p:nvPr/>
        </p:nvSpPr>
        <p:spPr>
          <a:xfrm>
            <a:off x="6703051" y="3148679"/>
            <a:ext cx="1331783" cy="1031052"/>
          </a:xfrm>
          <a:prstGeom prst="rect">
            <a:avLst/>
          </a:prstGeom>
          <a:noFill/>
        </p:spPr>
        <p:txBody>
          <a:bodyPr wrap="square" rtlCol="0">
            <a:spAutoFit/>
          </a:bodyPr>
          <a:lstStyle/>
          <a:p>
            <a:pPr algn="ctr"/>
            <a:r>
              <a:rPr lang="en-US" sz="1000" dirty="0" smtClean="0">
                <a:solidFill>
                  <a:schemeClr val="accent6"/>
                </a:solidFill>
                <a:latin typeface="Open Sans"/>
                <a:cs typeface="Open Sans"/>
              </a:rPr>
              <a:t>2012</a:t>
            </a:r>
          </a:p>
          <a:p>
            <a:pPr algn="ctr"/>
            <a:r>
              <a:rPr lang="en-US" sz="1500" b="1" dirty="0" smtClean="0">
                <a:solidFill>
                  <a:schemeClr val="accent6"/>
                </a:solidFill>
                <a:latin typeface="Open Sans"/>
                <a:cs typeface="Open Sans"/>
              </a:rPr>
              <a:t>$2,450,000</a:t>
            </a:r>
          </a:p>
          <a:p>
            <a:pPr algn="ctr"/>
            <a:endParaRPr lang="en-US" sz="1500" dirty="0">
              <a:latin typeface="Open Sans"/>
              <a:cs typeface="Open Sans"/>
            </a:endParaRPr>
          </a:p>
          <a:p>
            <a:pPr algn="ctr"/>
            <a:r>
              <a:rPr lang="en-US" sz="700" dirty="0" err="1">
                <a:solidFill>
                  <a:schemeClr val="tx1">
                    <a:lumMod val="75000"/>
                    <a:lumOff val="25000"/>
                  </a:schemeClr>
                </a:solidFill>
                <a:latin typeface="Open Sans"/>
                <a:cs typeface="Open Sans"/>
              </a:rPr>
              <a:t>Lorem</a:t>
            </a:r>
            <a:r>
              <a:rPr lang="en-US" sz="700" dirty="0">
                <a:solidFill>
                  <a:schemeClr val="tx1">
                    <a:lumMod val="75000"/>
                    <a:lumOff val="25000"/>
                  </a:schemeClr>
                </a:solidFill>
                <a:latin typeface="Open Sans"/>
                <a:cs typeface="Open Sans"/>
              </a:rPr>
              <a:t> </a:t>
            </a:r>
            <a:r>
              <a:rPr lang="en-US" sz="700" dirty="0" err="1">
                <a:solidFill>
                  <a:schemeClr val="tx1">
                    <a:lumMod val="75000"/>
                    <a:lumOff val="25000"/>
                  </a:schemeClr>
                </a:solidFill>
                <a:latin typeface="Open Sans"/>
                <a:cs typeface="Open Sans"/>
              </a:rPr>
              <a:t>Ipsum</a:t>
            </a:r>
            <a:r>
              <a:rPr lang="en-US" sz="700" dirty="0">
                <a:solidFill>
                  <a:schemeClr val="tx1">
                    <a:lumMod val="75000"/>
                    <a:lumOff val="25000"/>
                  </a:schemeClr>
                </a:solidFill>
                <a:latin typeface="Open Sans"/>
                <a:cs typeface="Open Sans"/>
              </a:rPr>
              <a:t> is simply dummy text of the printing and typesetting industry</a:t>
            </a:r>
            <a:r>
              <a:rPr lang="en-US" sz="700" dirty="0" smtClean="0">
                <a:solidFill>
                  <a:schemeClr val="tx1">
                    <a:lumMod val="75000"/>
                    <a:lumOff val="25000"/>
                  </a:schemeClr>
                </a:solidFill>
                <a:latin typeface="Open Sans"/>
                <a:cs typeface="Open Sans"/>
              </a:rPr>
              <a:t>.</a:t>
            </a:r>
            <a:endParaRPr lang="en-US" sz="700" dirty="0">
              <a:solidFill>
                <a:schemeClr val="tx1">
                  <a:lumMod val="75000"/>
                  <a:lumOff val="25000"/>
                </a:schemeClr>
              </a:solidFill>
              <a:latin typeface="Open Sans"/>
              <a:cs typeface="Open Sans"/>
            </a:endParaRPr>
          </a:p>
        </p:txBody>
      </p:sp>
      <p:sp>
        <p:nvSpPr>
          <p:cNvPr id="2" name="Title 1"/>
          <p:cNvSpPr>
            <a:spLocks noGrp="1"/>
          </p:cNvSpPr>
          <p:nvPr>
            <p:ph type="ctrTitle"/>
          </p:nvPr>
        </p:nvSpPr>
        <p:spPr/>
        <p:txBody>
          <a:bodyPr/>
          <a:lstStyle/>
          <a:p>
            <a:r>
              <a:rPr lang="en-US" b="1" dirty="0" smtClean="0"/>
              <a:t>CIRCULAR</a:t>
            </a:r>
            <a:r>
              <a:rPr lang="en-US" dirty="0" smtClean="0"/>
              <a:t> DIAGRAM</a:t>
            </a:r>
            <a:endParaRPr lang="en-US" dirty="0"/>
          </a:p>
        </p:txBody>
      </p:sp>
    </p:spTree>
    <p:extLst>
      <p:ext uri="{BB962C8B-B14F-4D97-AF65-F5344CB8AC3E}">
        <p14:creationId xmlns:p14="http://schemas.microsoft.com/office/powerpoint/2010/main" val="23591918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fade">
                                      <p:cBhvr>
                                        <p:cTn id="15" dur="500"/>
                                        <p:tgtEl>
                                          <p:spTgt spid="1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500"/>
                                        <p:tgtEl>
                                          <p:spTgt spid="1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2" grpId="0"/>
      <p:bldP spid="123" grpId="0"/>
      <p:bldP spid="1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SWOT </a:t>
            </a:r>
            <a:r>
              <a:rPr lang="en-US" dirty="0" smtClean="0">
                <a:solidFill>
                  <a:schemeClr val="bg1"/>
                </a:solidFill>
              </a:rPr>
              <a:t>DIAGRAM</a:t>
            </a:r>
            <a:endParaRPr lang="en-US" dirty="0">
              <a:solidFill>
                <a:schemeClr val="bg1"/>
              </a:solidFill>
            </a:endParaRPr>
          </a:p>
        </p:txBody>
      </p:sp>
      <p:sp>
        <p:nvSpPr>
          <p:cNvPr id="170" name="Text Placeholder 22"/>
          <p:cNvSpPr txBox="1">
            <a:spLocks/>
          </p:cNvSpPr>
          <p:nvPr/>
        </p:nvSpPr>
        <p:spPr>
          <a:xfrm>
            <a:off x="7145732" y="2642798"/>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173" name="Text Placeholder 22"/>
          <p:cNvSpPr txBox="1">
            <a:spLocks/>
          </p:cNvSpPr>
          <p:nvPr/>
        </p:nvSpPr>
        <p:spPr>
          <a:xfrm>
            <a:off x="7158835" y="4110039"/>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222" name="Text Placeholder 22"/>
          <p:cNvSpPr txBox="1">
            <a:spLocks/>
          </p:cNvSpPr>
          <p:nvPr/>
        </p:nvSpPr>
        <p:spPr>
          <a:xfrm>
            <a:off x="2292778" y="4140766"/>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224" name="Text Placeholder 22"/>
          <p:cNvSpPr txBox="1">
            <a:spLocks/>
          </p:cNvSpPr>
          <p:nvPr/>
        </p:nvSpPr>
        <p:spPr>
          <a:xfrm>
            <a:off x="2306890" y="264593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grpSp>
        <p:nvGrpSpPr>
          <p:cNvPr id="2" name="Group 1"/>
          <p:cNvGrpSpPr/>
          <p:nvPr/>
        </p:nvGrpSpPr>
        <p:grpSpPr>
          <a:xfrm>
            <a:off x="4061722" y="1723910"/>
            <a:ext cx="2157462" cy="2407033"/>
            <a:chOff x="4464186" y="938391"/>
            <a:chExt cx="2157462" cy="1985802"/>
          </a:xfrm>
        </p:grpSpPr>
        <p:grpSp>
          <p:nvGrpSpPr>
            <p:cNvPr id="68" name="Group 67"/>
            <p:cNvGrpSpPr>
              <a:grpSpLocks/>
            </p:cNvGrpSpPr>
            <p:nvPr/>
          </p:nvGrpSpPr>
          <p:grpSpPr bwMode="auto">
            <a:xfrm rot="2700000">
              <a:off x="4550016" y="852561"/>
              <a:ext cx="1985802" cy="2157462"/>
              <a:chOff x="4984975" y="1384458"/>
              <a:chExt cx="2183431" cy="2373304"/>
            </a:xfrm>
          </p:grpSpPr>
          <p:sp>
            <p:nvSpPr>
              <p:cNvPr id="69" name="Freeform 7"/>
              <p:cNvSpPr>
                <a:spLocks/>
              </p:cNvSpPr>
              <p:nvPr/>
            </p:nvSpPr>
            <p:spPr bwMode="auto">
              <a:xfrm rot="2700000" flipH="1">
                <a:off x="4986955" y="1928745"/>
                <a:ext cx="1648693" cy="1652653"/>
              </a:xfrm>
              <a:custGeom>
                <a:avLst/>
                <a:gdLst>
                  <a:gd name="T0" fmla="*/ 604 w 604"/>
                  <a:gd name="T1" fmla="*/ 0 h 605"/>
                  <a:gd name="T2" fmla="*/ 0 w 604"/>
                  <a:gd name="T3" fmla="*/ 605 h 605"/>
                  <a:gd name="T4" fmla="*/ 56 w 604"/>
                  <a:gd name="T5" fmla="*/ 56 h 605"/>
                  <a:gd name="T6" fmla="*/ 604 w 604"/>
                  <a:gd name="T7" fmla="*/ 0 h 605"/>
                </a:gdLst>
                <a:ahLst/>
                <a:cxnLst>
                  <a:cxn ang="0">
                    <a:pos x="T0" y="T1"/>
                  </a:cxn>
                  <a:cxn ang="0">
                    <a:pos x="T2" y="T3"/>
                  </a:cxn>
                  <a:cxn ang="0">
                    <a:pos x="T4" y="T5"/>
                  </a:cxn>
                  <a:cxn ang="0">
                    <a:pos x="T6" y="T7"/>
                  </a:cxn>
                </a:cxnLst>
                <a:rect l="0" t="0" r="r" b="b"/>
                <a:pathLst>
                  <a:path w="604" h="605">
                    <a:moveTo>
                      <a:pt x="604" y="0"/>
                    </a:moveTo>
                    <a:cubicBezTo>
                      <a:pt x="591" y="328"/>
                      <a:pt x="328" y="591"/>
                      <a:pt x="0" y="605"/>
                    </a:cubicBezTo>
                    <a:cubicBezTo>
                      <a:pt x="56" y="56"/>
                      <a:pt x="56" y="56"/>
                      <a:pt x="56" y="56"/>
                    </a:cubicBezTo>
                    <a:lnTo>
                      <a:pt x="604" y="0"/>
                    </a:lnTo>
                    <a:close/>
                  </a:path>
                </a:pathLst>
              </a:custGeom>
              <a:solidFill>
                <a:schemeClr val="accent2"/>
              </a:solidFill>
              <a:ln w="6350" cap="rnd"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70" name="Freeform 17"/>
              <p:cNvSpPr>
                <a:spLocks/>
              </p:cNvSpPr>
              <p:nvPr/>
            </p:nvSpPr>
            <p:spPr bwMode="auto">
              <a:xfrm rot="2700000" flipH="1">
                <a:off x="5404167" y="2135775"/>
                <a:ext cx="1655040" cy="152406"/>
              </a:xfrm>
              <a:custGeom>
                <a:avLst/>
                <a:gdLst>
                  <a:gd name="T0" fmla="*/ 96 w 1042"/>
                  <a:gd name="T1" fmla="*/ 96 h 96"/>
                  <a:gd name="T2" fmla="*/ 1042 w 1042"/>
                  <a:gd name="T3" fmla="*/ 0 h 96"/>
                  <a:gd name="T4" fmla="*/ 0 w 1042"/>
                  <a:gd name="T5" fmla="*/ 0 h 96"/>
                  <a:gd name="T6" fmla="*/ 96 w 1042"/>
                  <a:gd name="T7" fmla="*/ 96 h 96"/>
                </a:gdLst>
                <a:ahLst/>
                <a:cxnLst>
                  <a:cxn ang="0">
                    <a:pos x="T0" y="T1"/>
                  </a:cxn>
                  <a:cxn ang="0">
                    <a:pos x="T2" y="T3"/>
                  </a:cxn>
                  <a:cxn ang="0">
                    <a:pos x="T4" y="T5"/>
                  </a:cxn>
                  <a:cxn ang="0">
                    <a:pos x="T6" y="T7"/>
                  </a:cxn>
                </a:cxnLst>
                <a:rect l="0" t="0" r="r" b="b"/>
                <a:pathLst>
                  <a:path w="1042" h="96">
                    <a:moveTo>
                      <a:pt x="96" y="96"/>
                    </a:moveTo>
                    <a:lnTo>
                      <a:pt x="1042" y="0"/>
                    </a:lnTo>
                    <a:lnTo>
                      <a:pt x="0" y="0"/>
                    </a:lnTo>
                    <a:lnTo>
                      <a:pt x="96" y="96"/>
                    </a:lnTo>
                    <a:close/>
                  </a:path>
                </a:pathLst>
              </a:custGeom>
              <a:solidFill>
                <a:schemeClr val="accent3"/>
              </a:solidFill>
              <a:ln w="6350" cap="rnd">
                <a:noFill/>
                <a:prstDash val="solid"/>
                <a:round/>
                <a:headEnd/>
                <a:tailEnd/>
              </a:ln>
              <a:effectLst/>
              <a:extLst/>
            </p:spPr>
            <p:txBody>
              <a:bodyPr/>
              <a:lstStyle/>
              <a:p>
                <a:pPr fontAlgn="auto">
                  <a:spcBef>
                    <a:spcPts val="0"/>
                  </a:spcBef>
                  <a:spcAft>
                    <a:spcPts val="0"/>
                  </a:spcAft>
                  <a:defRPr/>
                </a:pPr>
                <a:endParaRPr lang="ko-KR" altLang="en-US" dirty="0">
                  <a:latin typeface="+mn-lt"/>
                  <a:ea typeface="+mn-ea"/>
                  <a:cs typeface="+mn-cs"/>
                </a:endParaRPr>
              </a:p>
            </p:txBody>
          </p:sp>
          <p:sp>
            <p:nvSpPr>
              <p:cNvPr id="71" name="Freeform 18"/>
              <p:cNvSpPr>
                <a:spLocks/>
              </p:cNvSpPr>
              <p:nvPr/>
            </p:nvSpPr>
            <p:spPr bwMode="auto">
              <a:xfrm rot="2700000" flipH="1">
                <a:off x="6265912" y="2553658"/>
                <a:ext cx="152334" cy="1652654"/>
              </a:xfrm>
              <a:custGeom>
                <a:avLst/>
                <a:gdLst>
                  <a:gd name="T0" fmla="*/ 0 w 96"/>
                  <a:gd name="T1" fmla="*/ 0 h 1041"/>
                  <a:gd name="T2" fmla="*/ 0 w 96"/>
                  <a:gd name="T3" fmla="*/ 1041 h 1041"/>
                  <a:gd name="T4" fmla="*/ 96 w 96"/>
                  <a:gd name="T5" fmla="*/ 96 h 1041"/>
                  <a:gd name="T6" fmla="*/ 0 w 96"/>
                  <a:gd name="T7" fmla="*/ 0 h 1041"/>
                  <a:gd name="T8" fmla="*/ 0 w 96"/>
                  <a:gd name="T9" fmla="*/ 0 h 1041"/>
                </a:gdLst>
                <a:ahLst/>
                <a:cxnLst>
                  <a:cxn ang="0">
                    <a:pos x="T0" y="T1"/>
                  </a:cxn>
                  <a:cxn ang="0">
                    <a:pos x="T2" y="T3"/>
                  </a:cxn>
                  <a:cxn ang="0">
                    <a:pos x="T4" y="T5"/>
                  </a:cxn>
                  <a:cxn ang="0">
                    <a:pos x="T6" y="T7"/>
                  </a:cxn>
                  <a:cxn ang="0">
                    <a:pos x="T8" y="T9"/>
                  </a:cxn>
                </a:cxnLst>
                <a:rect l="0" t="0" r="r" b="b"/>
                <a:pathLst>
                  <a:path w="96" h="1041">
                    <a:moveTo>
                      <a:pt x="0" y="0"/>
                    </a:moveTo>
                    <a:lnTo>
                      <a:pt x="0" y="1041"/>
                    </a:lnTo>
                    <a:lnTo>
                      <a:pt x="96" y="96"/>
                    </a:lnTo>
                    <a:lnTo>
                      <a:pt x="0" y="0"/>
                    </a:lnTo>
                    <a:lnTo>
                      <a:pt x="0" y="0"/>
                    </a:lnTo>
                    <a:close/>
                  </a:path>
                </a:pathLst>
              </a:custGeom>
              <a:solidFill>
                <a:schemeClr val="accent4"/>
              </a:solidFill>
              <a:ln w="6350" cap="rnd">
                <a:noFill/>
                <a:round/>
                <a:headEnd/>
                <a:tailEnd/>
              </a:ln>
              <a:effectLst/>
              <a:extLst/>
            </p:spPr>
            <p:txBody>
              <a:bodyPr/>
              <a:lstStyle/>
              <a:p>
                <a:pPr fontAlgn="auto">
                  <a:spcBef>
                    <a:spcPts val="0"/>
                  </a:spcBef>
                  <a:spcAft>
                    <a:spcPts val="0"/>
                  </a:spcAft>
                  <a:defRPr/>
                </a:pPr>
                <a:endParaRPr lang="ko-KR" altLang="en-US" dirty="0">
                  <a:latin typeface="+mn-lt"/>
                  <a:ea typeface="+mn-ea"/>
                  <a:cs typeface="+mn-cs"/>
                </a:endParaRPr>
              </a:p>
            </p:txBody>
          </p:sp>
          <p:sp>
            <p:nvSpPr>
              <p:cNvPr id="72" name="TextBox 71"/>
              <p:cNvSpPr txBox="1">
                <a:spLocks/>
              </p:cNvSpPr>
              <p:nvPr/>
            </p:nvSpPr>
            <p:spPr>
              <a:xfrm rot="16200000">
                <a:off x="4876390" y="2593558"/>
                <a:ext cx="1875139" cy="453270"/>
              </a:xfrm>
              <a:prstGeom prst="rect">
                <a:avLst/>
              </a:prstGeom>
              <a:noFill/>
            </p:spPr>
            <p:txBody>
              <a:bodyPr spcFirstLastPara="1" lIns="0" tIns="0" rIns="0" bIns="0">
                <a:prstTxWarp prst="textArchUp">
                  <a:avLst>
                    <a:gd name="adj" fmla="val 10994875"/>
                  </a:avLst>
                </a:prstTxWarp>
              </a:bodyPr>
              <a:lstStyle/>
              <a:p>
                <a:pPr algn="ctr" fontAlgn="auto">
                  <a:spcBef>
                    <a:spcPts val="0"/>
                  </a:spcBef>
                  <a:spcAft>
                    <a:spcPts val="300"/>
                  </a:spcAft>
                  <a:defRPr/>
                </a:pPr>
                <a:r>
                  <a:rPr lang="nb-NO" sz="800" b="1" dirty="0">
                    <a:solidFill>
                      <a:schemeClr val="bg1"/>
                    </a:solidFill>
                    <a:latin typeface="Open Sans"/>
                    <a:ea typeface="Roboto Light" pitchFamily="2" charset="0"/>
                    <a:cs typeface="Open Sans"/>
                  </a:rPr>
                  <a:t>Insert Title Text</a:t>
                </a:r>
                <a:endParaRPr lang="en-US" sz="800" b="1" dirty="0">
                  <a:solidFill>
                    <a:schemeClr val="bg1"/>
                  </a:solidFill>
                  <a:latin typeface="Open Sans"/>
                  <a:ea typeface="Roboto Light" pitchFamily="2" charset="0"/>
                  <a:cs typeface="Open Sans"/>
                </a:endParaRPr>
              </a:p>
            </p:txBody>
          </p:sp>
        </p:grpSp>
        <p:sp>
          <p:nvSpPr>
            <p:cNvPr id="5" name="Oval 4"/>
            <p:cNvSpPr/>
            <p:nvPr/>
          </p:nvSpPr>
          <p:spPr>
            <a:xfrm>
              <a:off x="5423243" y="2025135"/>
              <a:ext cx="356973" cy="3569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lumMod val="65000"/>
                      <a:lumOff val="35000"/>
                    </a:schemeClr>
                  </a:solidFill>
                  <a:latin typeface="Open Sans"/>
                  <a:cs typeface="Open Sans"/>
                </a:rPr>
                <a:t>S</a:t>
              </a:r>
              <a:endParaRPr lang="en-US" sz="800" b="1" dirty="0">
                <a:solidFill>
                  <a:schemeClr val="tx1">
                    <a:lumMod val="65000"/>
                    <a:lumOff val="35000"/>
                  </a:schemeClr>
                </a:solidFill>
                <a:latin typeface="Open Sans"/>
                <a:cs typeface="Open Sans"/>
              </a:endParaRPr>
            </a:p>
          </p:txBody>
        </p:sp>
      </p:grpSp>
      <p:grpSp>
        <p:nvGrpSpPr>
          <p:cNvPr id="9" name="Group 8"/>
          <p:cNvGrpSpPr/>
          <p:nvPr/>
        </p:nvGrpSpPr>
        <p:grpSpPr>
          <a:xfrm>
            <a:off x="5632114" y="1931396"/>
            <a:ext cx="1503795" cy="2068585"/>
            <a:chOff x="6067745" y="1134747"/>
            <a:chExt cx="1503795" cy="1706583"/>
          </a:xfrm>
        </p:grpSpPr>
        <p:grpSp>
          <p:nvGrpSpPr>
            <p:cNvPr id="55" name="그룹 88"/>
            <p:cNvGrpSpPr>
              <a:grpSpLocks/>
            </p:cNvGrpSpPr>
            <p:nvPr/>
          </p:nvGrpSpPr>
          <p:grpSpPr bwMode="auto">
            <a:xfrm>
              <a:off x="6067745" y="1134747"/>
              <a:ext cx="1503795" cy="1706583"/>
              <a:chOff x="5293752" y="1124468"/>
              <a:chExt cx="1654175" cy="1877543"/>
            </a:xfrm>
          </p:grpSpPr>
          <p:grpSp>
            <p:nvGrpSpPr>
              <p:cNvPr id="57" name="그룹 73"/>
              <p:cNvGrpSpPr>
                <a:grpSpLocks/>
              </p:cNvGrpSpPr>
              <p:nvPr/>
            </p:nvGrpSpPr>
            <p:grpSpPr bwMode="auto">
              <a:xfrm>
                <a:off x="5293752" y="1124468"/>
                <a:ext cx="1654175" cy="1653413"/>
                <a:chOff x="5293752" y="1124468"/>
                <a:chExt cx="1654175" cy="1653413"/>
              </a:xfrm>
            </p:grpSpPr>
            <p:sp>
              <p:nvSpPr>
                <p:cNvPr id="59" name="Freeform 6"/>
                <p:cNvSpPr>
                  <a:spLocks/>
                </p:cNvSpPr>
                <p:nvPr/>
              </p:nvSpPr>
              <p:spPr bwMode="auto">
                <a:xfrm>
                  <a:off x="5295011" y="1124468"/>
                  <a:ext cx="1649412" cy="1652852"/>
                </a:xfrm>
                <a:custGeom>
                  <a:avLst/>
                  <a:gdLst>
                    <a:gd name="T0" fmla="*/ 604 w 604"/>
                    <a:gd name="T1" fmla="*/ 605 h 605"/>
                    <a:gd name="T2" fmla="*/ 56 w 604"/>
                    <a:gd name="T3" fmla="*/ 550 h 605"/>
                    <a:gd name="T4" fmla="*/ 0 w 604"/>
                    <a:gd name="T5" fmla="*/ 0 h 605"/>
                    <a:gd name="T6" fmla="*/ 604 w 604"/>
                    <a:gd name="T7" fmla="*/ 605 h 605"/>
                  </a:gdLst>
                  <a:ahLst/>
                  <a:cxnLst>
                    <a:cxn ang="0">
                      <a:pos x="T0" y="T1"/>
                    </a:cxn>
                    <a:cxn ang="0">
                      <a:pos x="T2" y="T3"/>
                    </a:cxn>
                    <a:cxn ang="0">
                      <a:pos x="T4" y="T5"/>
                    </a:cxn>
                    <a:cxn ang="0">
                      <a:pos x="T6" y="T7"/>
                    </a:cxn>
                  </a:cxnLst>
                  <a:rect l="0" t="0" r="r" b="b"/>
                  <a:pathLst>
                    <a:path w="604" h="605">
                      <a:moveTo>
                        <a:pt x="604" y="605"/>
                      </a:moveTo>
                      <a:cubicBezTo>
                        <a:pt x="56" y="550"/>
                        <a:pt x="56" y="550"/>
                        <a:pt x="56" y="550"/>
                      </a:cubicBezTo>
                      <a:cubicBezTo>
                        <a:pt x="0" y="0"/>
                        <a:pt x="0" y="0"/>
                        <a:pt x="0" y="0"/>
                      </a:cubicBezTo>
                      <a:cubicBezTo>
                        <a:pt x="328" y="14"/>
                        <a:pt x="591" y="277"/>
                        <a:pt x="604" y="605"/>
                      </a:cubicBezTo>
                      <a:close/>
                    </a:path>
                  </a:pathLst>
                </a:custGeom>
                <a:solidFill>
                  <a:schemeClr val="accent5"/>
                </a:solidFill>
                <a:ln w="6350" cap="rnd"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60" name="Freeform 13"/>
                <p:cNvSpPr>
                  <a:spLocks/>
                </p:cNvSpPr>
                <p:nvPr/>
              </p:nvSpPr>
              <p:spPr bwMode="auto">
                <a:xfrm>
                  <a:off x="5293752" y="2620934"/>
                  <a:ext cx="1654175" cy="149249"/>
                </a:xfrm>
                <a:custGeom>
                  <a:avLst/>
                  <a:gdLst>
                    <a:gd name="T0" fmla="*/ 96 w 1042"/>
                    <a:gd name="T1" fmla="*/ 0 h 94"/>
                    <a:gd name="T2" fmla="*/ 1042 w 1042"/>
                    <a:gd name="T3" fmla="*/ 94 h 94"/>
                    <a:gd name="T4" fmla="*/ 0 w 1042"/>
                    <a:gd name="T5" fmla="*/ 94 h 94"/>
                    <a:gd name="T6" fmla="*/ 96 w 1042"/>
                    <a:gd name="T7" fmla="*/ 0 h 94"/>
                  </a:gdLst>
                  <a:ahLst/>
                  <a:cxnLst>
                    <a:cxn ang="0">
                      <a:pos x="T0" y="T1"/>
                    </a:cxn>
                    <a:cxn ang="0">
                      <a:pos x="T2" y="T3"/>
                    </a:cxn>
                    <a:cxn ang="0">
                      <a:pos x="T4" y="T5"/>
                    </a:cxn>
                    <a:cxn ang="0">
                      <a:pos x="T6" y="T7"/>
                    </a:cxn>
                  </a:cxnLst>
                  <a:rect l="0" t="0" r="r" b="b"/>
                  <a:pathLst>
                    <a:path w="1042" h="94">
                      <a:moveTo>
                        <a:pt x="96" y="0"/>
                      </a:moveTo>
                      <a:lnTo>
                        <a:pt x="1042" y="94"/>
                      </a:lnTo>
                      <a:lnTo>
                        <a:pt x="0" y="94"/>
                      </a:lnTo>
                      <a:lnTo>
                        <a:pt x="96" y="0"/>
                      </a:lnTo>
                      <a:close/>
                    </a:path>
                  </a:pathLst>
                </a:custGeom>
                <a:solidFill>
                  <a:schemeClr val="accent6"/>
                </a:solidFill>
                <a:ln w="6350" cap="rnd"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61" name="Freeform 14"/>
                <p:cNvSpPr>
                  <a:spLocks/>
                </p:cNvSpPr>
                <p:nvPr/>
              </p:nvSpPr>
              <p:spPr bwMode="auto">
                <a:xfrm>
                  <a:off x="5301779" y="1125029"/>
                  <a:ext cx="152400" cy="1652852"/>
                </a:xfrm>
                <a:custGeom>
                  <a:avLst/>
                  <a:gdLst>
                    <a:gd name="T0" fmla="*/ 0 w 96"/>
                    <a:gd name="T1" fmla="*/ 1041 h 1041"/>
                    <a:gd name="T2" fmla="*/ 0 w 96"/>
                    <a:gd name="T3" fmla="*/ 0 h 1041"/>
                    <a:gd name="T4" fmla="*/ 96 w 96"/>
                    <a:gd name="T5" fmla="*/ 947 h 1041"/>
                    <a:gd name="T6" fmla="*/ 0 w 96"/>
                    <a:gd name="T7" fmla="*/ 1041 h 1041"/>
                    <a:gd name="T8" fmla="*/ 0 w 96"/>
                    <a:gd name="T9" fmla="*/ 1041 h 1041"/>
                  </a:gdLst>
                  <a:ahLst/>
                  <a:cxnLst>
                    <a:cxn ang="0">
                      <a:pos x="T0" y="T1"/>
                    </a:cxn>
                    <a:cxn ang="0">
                      <a:pos x="T2" y="T3"/>
                    </a:cxn>
                    <a:cxn ang="0">
                      <a:pos x="T4" y="T5"/>
                    </a:cxn>
                    <a:cxn ang="0">
                      <a:pos x="T6" y="T7"/>
                    </a:cxn>
                    <a:cxn ang="0">
                      <a:pos x="T8" y="T9"/>
                    </a:cxn>
                  </a:cxnLst>
                  <a:rect l="0" t="0" r="r" b="b"/>
                  <a:pathLst>
                    <a:path w="96" h="1041">
                      <a:moveTo>
                        <a:pt x="0" y="1041"/>
                      </a:moveTo>
                      <a:lnTo>
                        <a:pt x="0" y="0"/>
                      </a:lnTo>
                      <a:lnTo>
                        <a:pt x="96" y="947"/>
                      </a:lnTo>
                      <a:lnTo>
                        <a:pt x="0" y="1041"/>
                      </a:lnTo>
                      <a:lnTo>
                        <a:pt x="0" y="1041"/>
                      </a:lnTo>
                      <a:close/>
                    </a:path>
                  </a:pathLst>
                </a:custGeom>
                <a:solidFill>
                  <a:schemeClr val="accent6"/>
                </a:solidFill>
                <a:ln w="6350" cap="rnd"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grpSp>
          <p:sp>
            <p:nvSpPr>
              <p:cNvPr id="58" name="TextBox 57"/>
              <p:cNvSpPr txBox="1">
                <a:spLocks/>
              </p:cNvSpPr>
              <p:nvPr/>
            </p:nvSpPr>
            <p:spPr>
              <a:xfrm rot="2700000">
                <a:off x="5088713" y="1689034"/>
                <a:ext cx="1875139" cy="750816"/>
              </a:xfrm>
              <a:prstGeom prst="rect">
                <a:avLst/>
              </a:prstGeom>
              <a:noFill/>
            </p:spPr>
            <p:txBody>
              <a:bodyPr spcFirstLastPara="1" lIns="0" tIns="0" rIns="0" bIns="0">
                <a:prstTxWarp prst="textArchUp">
                  <a:avLst>
                    <a:gd name="adj" fmla="val 10994875"/>
                  </a:avLst>
                </a:prstTxWarp>
              </a:bodyPr>
              <a:lstStyle/>
              <a:p>
                <a:pPr algn="ctr" fontAlgn="auto">
                  <a:spcBef>
                    <a:spcPts val="0"/>
                  </a:spcBef>
                  <a:spcAft>
                    <a:spcPts val="300"/>
                  </a:spcAft>
                  <a:defRPr/>
                </a:pPr>
                <a:r>
                  <a:rPr lang="nb-NO" sz="800" b="1" dirty="0">
                    <a:solidFill>
                      <a:schemeClr val="bg1"/>
                    </a:solidFill>
                    <a:latin typeface="Open Sans"/>
                    <a:ea typeface="Roboto Light" pitchFamily="2" charset="0"/>
                    <a:cs typeface="Open Sans"/>
                  </a:rPr>
                  <a:t>Insert Title Text</a:t>
                </a:r>
                <a:endParaRPr lang="en-US" sz="800" b="1" dirty="0">
                  <a:solidFill>
                    <a:schemeClr val="bg1"/>
                  </a:solidFill>
                  <a:latin typeface="Open Sans"/>
                  <a:ea typeface="Roboto Light" pitchFamily="2" charset="0"/>
                  <a:cs typeface="Open Sans"/>
                </a:endParaRPr>
              </a:p>
            </p:txBody>
          </p:sp>
        </p:grpSp>
        <p:sp>
          <p:nvSpPr>
            <p:cNvPr id="84" name="Oval 83"/>
            <p:cNvSpPr/>
            <p:nvPr/>
          </p:nvSpPr>
          <p:spPr>
            <a:xfrm>
              <a:off x="6282724" y="2025135"/>
              <a:ext cx="356973" cy="3569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lumMod val="65000"/>
                      <a:lumOff val="35000"/>
                    </a:schemeClr>
                  </a:solidFill>
                  <a:latin typeface="Open Sans"/>
                  <a:cs typeface="Open Sans"/>
                </a:rPr>
                <a:t>W</a:t>
              </a:r>
              <a:endParaRPr lang="en-US" sz="800" b="1" dirty="0">
                <a:solidFill>
                  <a:schemeClr val="tx1">
                    <a:lumMod val="65000"/>
                    <a:lumOff val="35000"/>
                  </a:schemeClr>
                </a:solidFill>
                <a:latin typeface="Open Sans"/>
                <a:cs typeface="Open Sans"/>
              </a:endParaRPr>
            </a:p>
          </p:txBody>
        </p:sp>
      </p:grpSp>
      <p:grpSp>
        <p:nvGrpSpPr>
          <p:cNvPr id="13" name="Group 12"/>
          <p:cNvGrpSpPr/>
          <p:nvPr/>
        </p:nvGrpSpPr>
        <p:grpSpPr>
          <a:xfrm>
            <a:off x="4066464" y="3639890"/>
            <a:ext cx="1506945" cy="2065936"/>
            <a:chOff x="4499406" y="2545764"/>
            <a:chExt cx="1506945" cy="1704397"/>
          </a:xfrm>
        </p:grpSpPr>
        <p:grpSp>
          <p:nvGrpSpPr>
            <p:cNvPr id="75" name="그룹 86"/>
            <p:cNvGrpSpPr>
              <a:grpSpLocks/>
            </p:cNvGrpSpPr>
            <p:nvPr/>
          </p:nvGrpSpPr>
          <p:grpSpPr bwMode="auto">
            <a:xfrm>
              <a:off x="4499406" y="2545764"/>
              <a:ext cx="1506945" cy="1704397"/>
              <a:chOff x="3560903" y="2695637"/>
              <a:chExt cx="1657368" cy="1875139"/>
            </a:xfrm>
          </p:grpSpPr>
          <p:grpSp>
            <p:nvGrpSpPr>
              <p:cNvPr id="77" name="그룹 75"/>
              <p:cNvGrpSpPr>
                <a:grpSpLocks/>
              </p:cNvGrpSpPr>
              <p:nvPr/>
            </p:nvGrpSpPr>
            <p:grpSpPr bwMode="auto">
              <a:xfrm>
                <a:off x="3560903" y="2853577"/>
                <a:ext cx="1657368" cy="1657344"/>
                <a:chOff x="3560903" y="2853577"/>
                <a:chExt cx="1657368" cy="1657344"/>
              </a:xfrm>
            </p:grpSpPr>
            <p:sp>
              <p:nvSpPr>
                <p:cNvPr id="79" name="Freeform 8"/>
                <p:cNvSpPr>
                  <a:spLocks/>
                </p:cNvSpPr>
                <p:nvPr/>
              </p:nvSpPr>
              <p:spPr bwMode="auto">
                <a:xfrm>
                  <a:off x="3560903" y="2858068"/>
                  <a:ext cx="1652318" cy="1652853"/>
                </a:xfrm>
                <a:custGeom>
                  <a:avLst/>
                  <a:gdLst>
                    <a:gd name="T0" fmla="*/ 605 w 605"/>
                    <a:gd name="T1" fmla="*/ 605 h 605"/>
                    <a:gd name="T2" fmla="*/ 0 w 605"/>
                    <a:gd name="T3" fmla="*/ 0 h 605"/>
                    <a:gd name="T4" fmla="*/ 550 w 605"/>
                    <a:gd name="T5" fmla="*/ 56 h 605"/>
                    <a:gd name="T6" fmla="*/ 605 w 605"/>
                    <a:gd name="T7" fmla="*/ 605 h 605"/>
                  </a:gdLst>
                  <a:ahLst/>
                  <a:cxnLst>
                    <a:cxn ang="0">
                      <a:pos x="T0" y="T1"/>
                    </a:cxn>
                    <a:cxn ang="0">
                      <a:pos x="T2" y="T3"/>
                    </a:cxn>
                    <a:cxn ang="0">
                      <a:pos x="T4" y="T5"/>
                    </a:cxn>
                    <a:cxn ang="0">
                      <a:pos x="T6" y="T7"/>
                    </a:cxn>
                  </a:cxnLst>
                  <a:rect l="0" t="0" r="r" b="b"/>
                  <a:pathLst>
                    <a:path w="605" h="605">
                      <a:moveTo>
                        <a:pt x="605" y="605"/>
                      </a:moveTo>
                      <a:cubicBezTo>
                        <a:pt x="277" y="592"/>
                        <a:pt x="13" y="329"/>
                        <a:pt x="0" y="0"/>
                      </a:cubicBezTo>
                      <a:cubicBezTo>
                        <a:pt x="550" y="56"/>
                        <a:pt x="550" y="56"/>
                        <a:pt x="550" y="56"/>
                      </a:cubicBezTo>
                      <a:lnTo>
                        <a:pt x="605" y="605"/>
                      </a:lnTo>
                      <a:close/>
                    </a:path>
                  </a:pathLst>
                </a:custGeom>
                <a:solidFill>
                  <a:schemeClr val="accent2"/>
                </a:solidFill>
                <a:ln w="6350" cap="rnd"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80" name="Freeform 15"/>
                <p:cNvSpPr>
                  <a:spLocks/>
                </p:cNvSpPr>
                <p:nvPr/>
              </p:nvSpPr>
              <p:spPr bwMode="auto">
                <a:xfrm>
                  <a:off x="3565953" y="2860811"/>
                  <a:ext cx="1652318" cy="152425"/>
                </a:xfrm>
                <a:custGeom>
                  <a:avLst/>
                  <a:gdLst>
                    <a:gd name="T0" fmla="*/ 946 w 1041"/>
                    <a:gd name="T1" fmla="*/ 96 h 96"/>
                    <a:gd name="T2" fmla="*/ 0 w 1041"/>
                    <a:gd name="T3" fmla="*/ 0 h 96"/>
                    <a:gd name="T4" fmla="*/ 1041 w 1041"/>
                    <a:gd name="T5" fmla="*/ 0 h 96"/>
                    <a:gd name="T6" fmla="*/ 946 w 1041"/>
                    <a:gd name="T7" fmla="*/ 96 h 96"/>
                  </a:gdLst>
                  <a:ahLst/>
                  <a:cxnLst>
                    <a:cxn ang="0">
                      <a:pos x="T0" y="T1"/>
                    </a:cxn>
                    <a:cxn ang="0">
                      <a:pos x="T2" y="T3"/>
                    </a:cxn>
                    <a:cxn ang="0">
                      <a:pos x="T4" y="T5"/>
                    </a:cxn>
                    <a:cxn ang="0">
                      <a:pos x="T6" y="T7"/>
                    </a:cxn>
                  </a:cxnLst>
                  <a:rect l="0" t="0" r="r" b="b"/>
                  <a:pathLst>
                    <a:path w="1041" h="96">
                      <a:moveTo>
                        <a:pt x="946" y="96"/>
                      </a:moveTo>
                      <a:lnTo>
                        <a:pt x="0" y="0"/>
                      </a:lnTo>
                      <a:lnTo>
                        <a:pt x="1041" y="0"/>
                      </a:lnTo>
                      <a:lnTo>
                        <a:pt x="946" y="96"/>
                      </a:lnTo>
                      <a:close/>
                    </a:path>
                  </a:pathLst>
                </a:custGeom>
                <a:solidFill>
                  <a:schemeClr val="accent3"/>
                </a:solidFill>
                <a:ln w="6350" cap="rnd">
                  <a:noFill/>
                  <a:prstDash val="solid"/>
                  <a:round/>
                  <a:headEnd/>
                  <a:tailEnd/>
                </a:ln>
                <a:effectLst/>
                <a:extLst/>
              </p:spPr>
              <p:txBody>
                <a:bodyPr/>
                <a:lstStyle/>
                <a:p>
                  <a:pPr fontAlgn="auto">
                    <a:spcBef>
                      <a:spcPts val="0"/>
                    </a:spcBef>
                    <a:spcAft>
                      <a:spcPts val="0"/>
                    </a:spcAft>
                    <a:defRPr/>
                  </a:pPr>
                  <a:endParaRPr lang="ko-KR" altLang="en-US" dirty="0">
                    <a:latin typeface="+mn-lt"/>
                    <a:ea typeface="+mn-ea"/>
                    <a:cs typeface="+mn-cs"/>
                  </a:endParaRPr>
                </a:p>
              </p:txBody>
            </p:sp>
            <p:sp>
              <p:nvSpPr>
                <p:cNvPr id="81" name="Freeform 16"/>
                <p:cNvSpPr>
                  <a:spLocks/>
                </p:cNvSpPr>
                <p:nvPr/>
              </p:nvSpPr>
              <p:spPr bwMode="auto">
                <a:xfrm>
                  <a:off x="5060580" y="2853577"/>
                  <a:ext cx="150788" cy="1652854"/>
                </a:xfrm>
                <a:custGeom>
                  <a:avLst/>
                  <a:gdLst>
                    <a:gd name="T0" fmla="*/ 95 w 95"/>
                    <a:gd name="T1" fmla="*/ 0 h 1041"/>
                    <a:gd name="T2" fmla="*/ 95 w 95"/>
                    <a:gd name="T3" fmla="*/ 1041 h 1041"/>
                    <a:gd name="T4" fmla="*/ 0 w 95"/>
                    <a:gd name="T5" fmla="*/ 96 h 1041"/>
                    <a:gd name="T6" fmla="*/ 95 w 95"/>
                    <a:gd name="T7" fmla="*/ 0 h 1041"/>
                    <a:gd name="T8" fmla="*/ 95 w 95"/>
                    <a:gd name="T9" fmla="*/ 0 h 1041"/>
                  </a:gdLst>
                  <a:ahLst/>
                  <a:cxnLst>
                    <a:cxn ang="0">
                      <a:pos x="T0" y="T1"/>
                    </a:cxn>
                    <a:cxn ang="0">
                      <a:pos x="T2" y="T3"/>
                    </a:cxn>
                    <a:cxn ang="0">
                      <a:pos x="T4" y="T5"/>
                    </a:cxn>
                    <a:cxn ang="0">
                      <a:pos x="T6" y="T7"/>
                    </a:cxn>
                    <a:cxn ang="0">
                      <a:pos x="T8" y="T9"/>
                    </a:cxn>
                  </a:cxnLst>
                  <a:rect l="0" t="0" r="r" b="b"/>
                  <a:pathLst>
                    <a:path w="95" h="1041">
                      <a:moveTo>
                        <a:pt x="95" y="0"/>
                      </a:moveTo>
                      <a:lnTo>
                        <a:pt x="95" y="1041"/>
                      </a:lnTo>
                      <a:lnTo>
                        <a:pt x="0" y="96"/>
                      </a:lnTo>
                      <a:lnTo>
                        <a:pt x="95" y="0"/>
                      </a:lnTo>
                      <a:lnTo>
                        <a:pt x="95" y="0"/>
                      </a:lnTo>
                      <a:close/>
                    </a:path>
                  </a:pathLst>
                </a:custGeom>
                <a:solidFill>
                  <a:schemeClr val="accent4"/>
                </a:solidFill>
                <a:ln w="6350" cap="rnd">
                  <a:noFill/>
                  <a:round/>
                  <a:headEnd/>
                  <a:tailEnd/>
                </a:ln>
                <a:effectLst/>
                <a:extLst/>
              </p:spPr>
              <p:txBody>
                <a:bodyPr/>
                <a:lstStyle/>
                <a:p>
                  <a:pPr fontAlgn="auto">
                    <a:spcBef>
                      <a:spcPts val="0"/>
                    </a:spcBef>
                    <a:spcAft>
                      <a:spcPts val="0"/>
                    </a:spcAft>
                    <a:defRPr/>
                  </a:pPr>
                  <a:endParaRPr lang="ko-KR" altLang="en-US" dirty="0">
                    <a:latin typeface="+mn-lt"/>
                    <a:ea typeface="+mn-ea"/>
                    <a:cs typeface="+mn-cs"/>
                  </a:endParaRPr>
                </a:p>
              </p:txBody>
            </p:sp>
          </p:grpSp>
          <p:sp>
            <p:nvSpPr>
              <p:cNvPr id="78" name="TextBox 77"/>
              <p:cNvSpPr txBox="1">
                <a:spLocks/>
              </p:cNvSpPr>
              <p:nvPr/>
            </p:nvSpPr>
            <p:spPr>
              <a:xfrm rot="2700000">
                <a:off x="3511862" y="3257799"/>
                <a:ext cx="1875139" cy="750816"/>
              </a:xfrm>
              <a:prstGeom prst="rect">
                <a:avLst/>
              </a:prstGeom>
              <a:noFill/>
            </p:spPr>
            <p:txBody>
              <a:bodyPr spcFirstLastPara="1" lIns="0" tIns="0" rIns="0" bIns="0">
                <a:prstTxWarp prst="textArchDown">
                  <a:avLst/>
                </a:prstTxWarp>
              </a:bodyPr>
              <a:lstStyle/>
              <a:p>
                <a:pPr algn="ctr" fontAlgn="auto">
                  <a:spcBef>
                    <a:spcPts val="0"/>
                  </a:spcBef>
                  <a:spcAft>
                    <a:spcPts val="300"/>
                  </a:spcAft>
                  <a:defRPr/>
                </a:pPr>
                <a:r>
                  <a:rPr lang="nb-NO" sz="800" b="1" dirty="0">
                    <a:solidFill>
                      <a:schemeClr val="bg1"/>
                    </a:solidFill>
                    <a:latin typeface="Open Sans"/>
                    <a:ea typeface="Roboto Light" pitchFamily="2" charset="0"/>
                    <a:cs typeface="Open Sans"/>
                  </a:rPr>
                  <a:t>Insert Title Text</a:t>
                </a:r>
                <a:endParaRPr lang="en-US" sz="800" b="1" dirty="0">
                  <a:solidFill>
                    <a:schemeClr val="bg1"/>
                  </a:solidFill>
                  <a:latin typeface="Open Sans"/>
                  <a:ea typeface="Roboto Light" pitchFamily="2" charset="0"/>
                  <a:cs typeface="Open Sans"/>
                </a:endParaRPr>
              </a:p>
            </p:txBody>
          </p:sp>
        </p:grpSp>
        <p:sp>
          <p:nvSpPr>
            <p:cNvPr id="85" name="Oval 84"/>
            <p:cNvSpPr/>
            <p:nvPr/>
          </p:nvSpPr>
          <p:spPr>
            <a:xfrm>
              <a:off x="5423243" y="2946399"/>
              <a:ext cx="356973" cy="3569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lumMod val="65000"/>
                      <a:lumOff val="35000"/>
                    </a:schemeClr>
                  </a:solidFill>
                  <a:latin typeface="Open Sans"/>
                  <a:cs typeface="Open Sans"/>
                </a:rPr>
                <a:t>O</a:t>
              </a:r>
              <a:endParaRPr lang="en-US" sz="800" b="1" dirty="0">
                <a:solidFill>
                  <a:schemeClr val="tx1">
                    <a:lumMod val="65000"/>
                    <a:lumOff val="35000"/>
                  </a:schemeClr>
                </a:solidFill>
                <a:latin typeface="Open Sans"/>
                <a:cs typeface="Open Sans"/>
              </a:endParaRPr>
            </a:p>
          </p:txBody>
        </p:sp>
      </p:grpSp>
      <p:grpSp>
        <p:nvGrpSpPr>
          <p:cNvPr id="12" name="Group 11"/>
          <p:cNvGrpSpPr/>
          <p:nvPr/>
        </p:nvGrpSpPr>
        <p:grpSpPr>
          <a:xfrm>
            <a:off x="4783839" y="3688851"/>
            <a:ext cx="2391064" cy="2081941"/>
            <a:chOff x="5467145" y="2387674"/>
            <a:chExt cx="1976085" cy="2078292"/>
          </a:xfrm>
        </p:grpSpPr>
        <p:grpSp>
          <p:nvGrpSpPr>
            <p:cNvPr id="62" name="Group 61"/>
            <p:cNvGrpSpPr>
              <a:grpSpLocks/>
            </p:cNvGrpSpPr>
            <p:nvPr/>
          </p:nvGrpSpPr>
          <p:grpSpPr bwMode="auto">
            <a:xfrm rot="2700000">
              <a:off x="5416042" y="2438777"/>
              <a:ext cx="2078292" cy="1976085"/>
              <a:chOff x="6774529" y="1928976"/>
              <a:chExt cx="2287029" cy="2173566"/>
            </a:xfrm>
          </p:grpSpPr>
          <p:sp>
            <p:nvSpPr>
              <p:cNvPr id="63" name="Freeform 7"/>
              <p:cNvSpPr>
                <a:spLocks/>
              </p:cNvSpPr>
              <p:nvPr/>
            </p:nvSpPr>
            <p:spPr bwMode="auto">
              <a:xfrm rot="18900000">
                <a:off x="7411486" y="1928976"/>
                <a:ext cx="1650072" cy="1652484"/>
              </a:xfrm>
              <a:custGeom>
                <a:avLst/>
                <a:gdLst>
                  <a:gd name="T0" fmla="*/ 604 w 604"/>
                  <a:gd name="T1" fmla="*/ 0 h 605"/>
                  <a:gd name="T2" fmla="*/ 0 w 604"/>
                  <a:gd name="T3" fmla="*/ 605 h 605"/>
                  <a:gd name="T4" fmla="*/ 56 w 604"/>
                  <a:gd name="T5" fmla="*/ 56 h 605"/>
                  <a:gd name="T6" fmla="*/ 604 w 604"/>
                  <a:gd name="T7" fmla="*/ 0 h 605"/>
                </a:gdLst>
                <a:ahLst/>
                <a:cxnLst>
                  <a:cxn ang="0">
                    <a:pos x="T0" y="T1"/>
                  </a:cxn>
                  <a:cxn ang="0">
                    <a:pos x="T2" y="T3"/>
                  </a:cxn>
                  <a:cxn ang="0">
                    <a:pos x="T4" y="T5"/>
                  </a:cxn>
                  <a:cxn ang="0">
                    <a:pos x="T6" y="T7"/>
                  </a:cxn>
                </a:cxnLst>
                <a:rect l="0" t="0" r="r" b="b"/>
                <a:pathLst>
                  <a:path w="604" h="605">
                    <a:moveTo>
                      <a:pt x="604" y="0"/>
                    </a:moveTo>
                    <a:cubicBezTo>
                      <a:pt x="591" y="328"/>
                      <a:pt x="328" y="591"/>
                      <a:pt x="0" y="605"/>
                    </a:cubicBezTo>
                    <a:cubicBezTo>
                      <a:pt x="56" y="56"/>
                      <a:pt x="56" y="56"/>
                      <a:pt x="56" y="56"/>
                    </a:cubicBezTo>
                    <a:lnTo>
                      <a:pt x="604" y="0"/>
                    </a:lnTo>
                    <a:close/>
                  </a:path>
                </a:pathLst>
              </a:custGeom>
              <a:solidFill>
                <a:schemeClr val="accent2"/>
              </a:solidFill>
              <a:ln w="6350" cap="rnd"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Bebas Neue" pitchFamily="34" charset="0"/>
                  <a:ea typeface="+mj-ea"/>
                </a:endParaRPr>
              </a:p>
            </p:txBody>
          </p:sp>
          <p:sp>
            <p:nvSpPr>
              <p:cNvPr id="64" name="Freeform 17"/>
              <p:cNvSpPr>
                <a:spLocks/>
              </p:cNvSpPr>
              <p:nvPr/>
            </p:nvSpPr>
            <p:spPr bwMode="auto">
              <a:xfrm rot="18900000">
                <a:off x="6774529" y="2151782"/>
                <a:ext cx="1654840" cy="152391"/>
              </a:xfrm>
              <a:custGeom>
                <a:avLst/>
                <a:gdLst>
                  <a:gd name="T0" fmla="*/ 96 w 1042"/>
                  <a:gd name="T1" fmla="*/ 96 h 96"/>
                  <a:gd name="T2" fmla="*/ 1042 w 1042"/>
                  <a:gd name="T3" fmla="*/ 0 h 96"/>
                  <a:gd name="T4" fmla="*/ 0 w 1042"/>
                  <a:gd name="T5" fmla="*/ 0 h 96"/>
                  <a:gd name="T6" fmla="*/ 96 w 1042"/>
                  <a:gd name="T7" fmla="*/ 96 h 96"/>
                </a:gdLst>
                <a:ahLst/>
                <a:cxnLst>
                  <a:cxn ang="0">
                    <a:pos x="T0" y="T1"/>
                  </a:cxn>
                  <a:cxn ang="0">
                    <a:pos x="T2" y="T3"/>
                  </a:cxn>
                  <a:cxn ang="0">
                    <a:pos x="T4" y="T5"/>
                  </a:cxn>
                  <a:cxn ang="0">
                    <a:pos x="T6" y="T7"/>
                  </a:cxn>
                </a:cxnLst>
                <a:rect l="0" t="0" r="r" b="b"/>
                <a:pathLst>
                  <a:path w="1042" h="96">
                    <a:moveTo>
                      <a:pt x="96" y="96"/>
                    </a:moveTo>
                    <a:lnTo>
                      <a:pt x="1042" y="0"/>
                    </a:lnTo>
                    <a:lnTo>
                      <a:pt x="0" y="0"/>
                    </a:lnTo>
                    <a:lnTo>
                      <a:pt x="96" y="96"/>
                    </a:lnTo>
                    <a:close/>
                  </a:path>
                </a:pathLst>
              </a:custGeom>
              <a:solidFill>
                <a:schemeClr val="accent3"/>
              </a:solidFill>
              <a:ln w="6350" cap="rnd">
                <a:noFill/>
                <a:prstDash val="solid"/>
                <a:round/>
                <a:headEnd/>
                <a:tailEnd/>
              </a:ln>
              <a:effectLst/>
              <a:extLst/>
            </p:spPr>
            <p:txBody>
              <a:bodyPr/>
              <a:lstStyle/>
              <a:p>
                <a:pPr fontAlgn="auto">
                  <a:spcBef>
                    <a:spcPts val="0"/>
                  </a:spcBef>
                  <a:spcAft>
                    <a:spcPts val="0"/>
                  </a:spcAft>
                  <a:defRPr/>
                </a:pPr>
                <a:endParaRPr lang="ko-KR" altLang="en-US" dirty="0">
                  <a:latin typeface="+mn-lt"/>
                  <a:ea typeface="+mn-ea"/>
                  <a:cs typeface="+mn-cs"/>
                </a:endParaRPr>
              </a:p>
            </p:txBody>
          </p:sp>
          <p:sp>
            <p:nvSpPr>
              <p:cNvPr id="65" name="Freeform 18"/>
              <p:cNvSpPr>
                <a:spLocks/>
              </p:cNvSpPr>
              <p:nvPr/>
            </p:nvSpPr>
            <p:spPr bwMode="auto">
              <a:xfrm rot="18900000">
                <a:off x="7638542" y="2365755"/>
                <a:ext cx="152461" cy="1652486"/>
              </a:xfrm>
              <a:custGeom>
                <a:avLst/>
                <a:gdLst>
                  <a:gd name="T0" fmla="*/ 0 w 96"/>
                  <a:gd name="T1" fmla="*/ 0 h 1041"/>
                  <a:gd name="T2" fmla="*/ 0 w 96"/>
                  <a:gd name="T3" fmla="*/ 1041 h 1041"/>
                  <a:gd name="T4" fmla="*/ 96 w 96"/>
                  <a:gd name="T5" fmla="*/ 96 h 1041"/>
                  <a:gd name="T6" fmla="*/ 0 w 96"/>
                  <a:gd name="T7" fmla="*/ 0 h 1041"/>
                  <a:gd name="T8" fmla="*/ 0 w 96"/>
                  <a:gd name="T9" fmla="*/ 0 h 1041"/>
                </a:gdLst>
                <a:ahLst/>
                <a:cxnLst>
                  <a:cxn ang="0">
                    <a:pos x="T0" y="T1"/>
                  </a:cxn>
                  <a:cxn ang="0">
                    <a:pos x="T2" y="T3"/>
                  </a:cxn>
                  <a:cxn ang="0">
                    <a:pos x="T4" y="T5"/>
                  </a:cxn>
                  <a:cxn ang="0">
                    <a:pos x="T6" y="T7"/>
                  </a:cxn>
                  <a:cxn ang="0">
                    <a:pos x="T8" y="T9"/>
                  </a:cxn>
                </a:cxnLst>
                <a:rect l="0" t="0" r="r" b="b"/>
                <a:pathLst>
                  <a:path w="96" h="1041">
                    <a:moveTo>
                      <a:pt x="0" y="0"/>
                    </a:moveTo>
                    <a:lnTo>
                      <a:pt x="0" y="1041"/>
                    </a:lnTo>
                    <a:lnTo>
                      <a:pt x="96" y="96"/>
                    </a:lnTo>
                    <a:lnTo>
                      <a:pt x="0" y="0"/>
                    </a:lnTo>
                    <a:lnTo>
                      <a:pt x="0" y="0"/>
                    </a:lnTo>
                    <a:close/>
                  </a:path>
                </a:pathLst>
              </a:custGeom>
              <a:solidFill>
                <a:schemeClr val="accent4"/>
              </a:solidFill>
              <a:ln w="6350" cap="rnd">
                <a:noFill/>
                <a:round/>
                <a:headEnd/>
                <a:tailEnd/>
              </a:ln>
              <a:effectLst/>
              <a:extLst/>
            </p:spPr>
            <p:txBody>
              <a:bodyPr/>
              <a:lstStyle/>
              <a:p>
                <a:pPr fontAlgn="auto">
                  <a:spcBef>
                    <a:spcPts val="0"/>
                  </a:spcBef>
                  <a:spcAft>
                    <a:spcPts val="0"/>
                  </a:spcAft>
                  <a:defRPr/>
                </a:pPr>
                <a:endParaRPr lang="ko-KR" altLang="en-US" dirty="0">
                  <a:latin typeface="+mn-lt"/>
                  <a:ea typeface="+mn-ea"/>
                  <a:cs typeface="+mn-cs"/>
                </a:endParaRPr>
              </a:p>
            </p:txBody>
          </p:sp>
          <p:sp>
            <p:nvSpPr>
              <p:cNvPr id="66" name="TextBox 65"/>
              <p:cNvSpPr txBox="1">
                <a:spLocks/>
              </p:cNvSpPr>
              <p:nvPr/>
            </p:nvSpPr>
            <p:spPr>
              <a:xfrm rot="16200000">
                <a:off x="7026573" y="2789565"/>
                <a:ext cx="1875139" cy="750816"/>
              </a:xfrm>
              <a:prstGeom prst="rect">
                <a:avLst/>
              </a:prstGeom>
              <a:noFill/>
            </p:spPr>
            <p:txBody>
              <a:bodyPr spcFirstLastPara="1" lIns="0" tIns="0" rIns="0" bIns="0">
                <a:prstTxWarp prst="textArchDown">
                  <a:avLst/>
                </a:prstTxWarp>
              </a:bodyPr>
              <a:lstStyle/>
              <a:p>
                <a:pPr algn="ctr" fontAlgn="auto">
                  <a:spcBef>
                    <a:spcPts val="0"/>
                  </a:spcBef>
                  <a:spcAft>
                    <a:spcPts val="300"/>
                  </a:spcAft>
                  <a:defRPr/>
                </a:pPr>
                <a:r>
                  <a:rPr lang="nb-NO" sz="800" b="1" dirty="0">
                    <a:solidFill>
                      <a:schemeClr val="bg1"/>
                    </a:solidFill>
                    <a:latin typeface="Open Sans"/>
                    <a:ea typeface="Roboto Light" pitchFamily="2" charset="0"/>
                    <a:cs typeface="Open Sans"/>
                  </a:rPr>
                  <a:t>Insert Title Text</a:t>
                </a:r>
                <a:endParaRPr lang="en-US" sz="800" b="1" dirty="0">
                  <a:solidFill>
                    <a:schemeClr val="bg1"/>
                  </a:solidFill>
                  <a:latin typeface="Open Sans"/>
                  <a:ea typeface="Roboto Light" pitchFamily="2" charset="0"/>
                  <a:cs typeface="Open Sans"/>
                </a:endParaRPr>
              </a:p>
            </p:txBody>
          </p:sp>
        </p:grpSp>
        <p:sp>
          <p:nvSpPr>
            <p:cNvPr id="86" name="Oval 85"/>
            <p:cNvSpPr/>
            <p:nvPr/>
          </p:nvSpPr>
          <p:spPr>
            <a:xfrm>
              <a:off x="6282724" y="2946399"/>
              <a:ext cx="356973" cy="3569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smtClean="0">
                  <a:solidFill>
                    <a:schemeClr val="tx1">
                      <a:lumMod val="65000"/>
                      <a:lumOff val="35000"/>
                    </a:schemeClr>
                  </a:solidFill>
                  <a:latin typeface="Open Sans"/>
                  <a:cs typeface="Open Sans"/>
                </a:rPr>
                <a:t>T</a:t>
              </a:r>
              <a:endParaRPr lang="en-US" sz="800" b="1" dirty="0">
                <a:solidFill>
                  <a:schemeClr val="tx1">
                    <a:lumMod val="65000"/>
                    <a:lumOff val="35000"/>
                  </a:schemeClr>
                </a:solidFill>
                <a:latin typeface="Open Sans"/>
                <a:cs typeface="Open Sans"/>
              </a:endParaRPr>
            </a:p>
          </p:txBody>
        </p:sp>
      </p:grpSp>
    </p:spTree>
    <p:extLst>
      <p:ext uri="{BB962C8B-B14F-4D97-AF65-F5344CB8AC3E}">
        <p14:creationId xmlns:p14="http://schemas.microsoft.com/office/powerpoint/2010/main" val="38884283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24"/>
                                        </p:tgtEl>
                                        <p:attrNameLst>
                                          <p:attrName>style.visibility</p:attrName>
                                        </p:attrNameLst>
                                      </p:cBhvr>
                                      <p:to>
                                        <p:strVal val="visible"/>
                                      </p:to>
                                    </p:set>
                                    <p:animEffect transition="in" filter="fade">
                                      <p:cBhvr>
                                        <p:cTn id="28" dur="500"/>
                                        <p:tgtEl>
                                          <p:spTgt spid="2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2"/>
                                        </p:tgtEl>
                                        <p:attrNameLst>
                                          <p:attrName>style.visibility</p:attrName>
                                        </p:attrNameLst>
                                      </p:cBhvr>
                                      <p:to>
                                        <p:strVal val="visible"/>
                                      </p:to>
                                    </p:set>
                                    <p:animEffect transition="in" filter="fade">
                                      <p:cBhvr>
                                        <p:cTn id="31" dur="500"/>
                                        <p:tgtEl>
                                          <p:spTgt spid="2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3"/>
                                        </p:tgtEl>
                                        <p:attrNameLst>
                                          <p:attrName>style.visibility</p:attrName>
                                        </p:attrNameLst>
                                      </p:cBhvr>
                                      <p:to>
                                        <p:strVal val="visible"/>
                                      </p:to>
                                    </p:set>
                                    <p:animEffect transition="in" filter="fade">
                                      <p:cBhvr>
                                        <p:cTn id="34" dur="500"/>
                                        <p:tgtEl>
                                          <p:spTgt spid="17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173" grpId="0"/>
      <p:bldP spid="222" grpId="0"/>
      <p:bldP spid="2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PUZZLE </a:t>
            </a:r>
            <a:r>
              <a:rPr lang="en-US" dirty="0" smtClean="0">
                <a:solidFill>
                  <a:schemeClr val="bg1"/>
                </a:solidFill>
              </a:rPr>
              <a:t>DIAGRAM</a:t>
            </a:r>
            <a:endParaRPr lang="en-US" dirty="0">
              <a:solidFill>
                <a:schemeClr val="bg1"/>
              </a:solidFill>
            </a:endParaRPr>
          </a:p>
        </p:txBody>
      </p:sp>
      <p:sp>
        <p:nvSpPr>
          <p:cNvPr id="36" name="AutoShape 2"/>
          <p:cNvSpPr>
            <a:spLocks/>
          </p:cNvSpPr>
          <p:nvPr/>
        </p:nvSpPr>
        <p:spPr bwMode="auto">
          <a:xfrm rot="1800000">
            <a:off x="4250045" y="1841036"/>
            <a:ext cx="758866" cy="1123862"/>
          </a:xfrm>
          <a:custGeom>
            <a:avLst/>
            <a:gdLst/>
            <a:ahLst/>
            <a:cxnLst/>
            <a:rect l="0" t="0" r="r" b="b"/>
            <a:pathLst>
              <a:path w="21241" h="21251">
                <a:moveTo>
                  <a:pt x="48" y="713"/>
                </a:moveTo>
                <a:cubicBezTo>
                  <a:pt x="-221" y="142"/>
                  <a:pt x="710" y="-279"/>
                  <a:pt x="1126" y="227"/>
                </a:cubicBezTo>
                <a:cubicBezTo>
                  <a:pt x="3513" y="3129"/>
                  <a:pt x="7121" y="6980"/>
                  <a:pt x="11609" y="10149"/>
                </a:cubicBezTo>
                <a:cubicBezTo>
                  <a:pt x="11990" y="9799"/>
                  <a:pt x="12489" y="9340"/>
                  <a:pt x="12632" y="9208"/>
                </a:cubicBezTo>
                <a:cubicBezTo>
                  <a:pt x="13061" y="8814"/>
                  <a:pt x="12899" y="8530"/>
                  <a:pt x="12899" y="8530"/>
                </a:cubicBezTo>
                <a:cubicBezTo>
                  <a:pt x="12766" y="8139"/>
                  <a:pt x="12865" y="7702"/>
                  <a:pt x="13215" y="7380"/>
                </a:cubicBezTo>
                <a:cubicBezTo>
                  <a:pt x="13749" y="6889"/>
                  <a:pt x="14656" y="6855"/>
                  <a:pt x="15240" y="7305"/>
                </a:cubicBezTo>
                <a:lnTo>
                  <a:pt x="15575" y="7564"/>
                </a:lnTo>
                <a:cubicBezTo>
                  <a:pt x="16159" y="8014"/>
                  <a:pt x="16199" y="8777"/>
                  <a:pt x="15664" y="9269"/>
                </a:cubicBezTo>
                <a:cubicBezTo>
                  <a:pt x="15664" y="9269"/>
                  <a:pt x="15220" y="9824"/>
                  <a:pt x="14341" y="9644"/>
                </a:cubicBezTo>
                <a:cubicBezTo>
                  <a:pt x="14341" y="9644"/>
                  <a:pt x="13916" y="9595"/>
                  <a:pt x="13559" y="9924"/>
                </a:cubicBezTo>
                <a:cubicBezTo>
                  <a:pt x="13422" y="10050"/>
                  <a:pt x="12962" y="10473"/>
                  <a:pt x="12589" y="10816"/>
                </a:cubicBezTo>
                <a:cubicBezTo>
                  <a:pt x="15102" y="12485"/>
                  <a:pt x="17864" y="13922"/>
                  <a:pt x="20831" y="14853"/>
                </a:cubicBezTo>
                <a:cubicBezTo>
                  <a:pt x="21241" y="14982"/>
                  <a:pt x="21379" y="15414"/>
                  <a:pt x="21083" y="15684"/>
                </a:cubicBezTo>
                <a:cubicBezTo>
                  <a:pt x="20198" y="16494"/>
                  <a:pt x="19308" y="17237"/>
                  <a:pt x="18451" y="17907"/>
                </a:cubicBezTo>
                <a:lnTo>
                  <a:pt x="18432" y="17891"/>
                </a:lnTo>
                <a:cubicBezTo>
                  <a:pt x="18423" y="17883"/>
                  <a:pt x="18395" y="17897"/>
                  <a:pt x="18387" y="17896"/>
                </a:cubicBezTo>
                <a:cubicBezTo>
                  <a:pt x="18679" y="17004"/>
                  <a:pt x="18155" y="16335"/>
                  <a:pt x="17752" y="16044"/>
                </a:cubicBezTo>
                <a:cubicBezTo>
                  <a:pt x="16857" y="15296"/>
                  <a:pt x="15407" y="15281"/>
                  <a:pt x="14491" y="16020"/>
                </a:cubicBezTo>
                <a:lnTo>
                  <a:pt x="14163" y="16285"/>
                </a:lnTo>
                <a:cubicBezTo>
                  <a:pt x="13234" y="17035"/>
                  <a:pt x="13202" y="18283"/>
                  <a:pt x="14093" y="19065"/>
                </a:cubicBezTo>
                <a:cubicBezTo>
                  <a:pt x="14612" y="19522"/>
                  <a:pt x="15345" y="19731"/>
                  <a:pt x="16084" y="19648"/>
                </a:cubicBezTo>
                <a:cubicBezTo>
                  <a:pt x="15190" y="20265"/>
                  <a:pt x="14397" y="20771"/>
                  <a:pt x="13770" y="21154"/>
                </a:cubicBezTo>
                <a:cubicBezTo>
                  <a:pt x="13496" y="21321"/>
                  <a:pt x="13114" y="21268"/>
                  <a:pt x="12916" y="21037"/>
                </a:cubicBezTo>
                <a:cubicBezTo>
                  <a:pt x="7572" y="14828"/>
                  <a:pt x="3434" y="7884"/>
                  <a:pt x="48" y="713"/>
                </a:cubicBezTo>
                <a:close/>
                <a:moveTo>
                  <a:pt x="48" y="713"/>
                </a:moveTo>
              </a:path>
            </a:pathLst>
          </a:custGeom>
          <a:solidFill>
            <a:schemeClr val="accent1"/>
          </a:solidFill>
          <a:ln>
            <a:noFill/>
          </a:ln>
          <a:extLst/>
        </p:spPr>
        <p:txBody>
          <a:bodyPr lIns="0" tIns="0" rIns="0" bIns="0"/>
          <a:lstStyle/>
          <a:p>
            <a:pPr>
              <a:defRPr/>
            </a:pPr>
            <a:endParaRPr lang="en-US"/>
          </a:p>
        </p:txBody>
      </p:sp>
      <p:sp>
        <p:nvSpPr>
          <p:cNvPr id="37" name="AutoShape 3"/>
          <p:cNvSpPr>
            <a:spLocks/>
          </p:cNvSpPr>
          <p:nvPr/>
        </p:nvSpPr>
        <p:spPr bwMode="auto">
          <a:xfrm rot="1800000">
            <a:off x="4396526" y="1988342"/>
            <a:ext cx="1061269" cy="778060"/>
          </a:xfrm>
          <a:custGeom>
            <a:avLst/>
            <a:gdLst/>
            <a:ahLst/>
            <a:cxnLst/>
            <a:rect l="0" t="0" r="r" b="b"/>
            <a:pathLst>
              <a:path w="21294" h="21205">
                <a:moveTo>
                  <a:pt x="94" y="1201"/>
                </a:moveTo>
                <a:cubicBezTo>
                  <a:pt x="-205" y="542"/>
                  <a:pt x="265" y="-323"/>
                  <a:pt x="680" y="123"/>
                </a:cubicBezTo>
                <a:cubicBezTo>
                  <a:pt x="4038" y="3733"/>
                  <a:pt x="8570" y="4780"/>
                  <a:pt x="12636" y="3933"/>
                </a:cubicBezTo>
                <a:cubicBezTo>
                  <a:pt x="14594" y="3525"/>
                  <a:pt x="16516" y="2790"/>
                  <a:pt x="18425" y="1946"/>
                </a:cubicBezTo>
                <a:cubicBezTo>
                  <a:pt x="18713" y="1818"/>
                  <a:pt x="18987" y="2198"/>
                  <a:pt x="18978" y="2702"/>
                </a:cubicBezTo>
                <a:cubicBezTo>
                  <a:pt x="18935" y="5191"/>
                  <a:pt x="18646" y="7580"/>
                  <a:pt x="18190" y="9849"/>
                </a:cubicBezTo>
                <a:cubicBezTo>
                  <a:pt x="18508" y="9974"/>
                  <a:pt x="18826" y="10100"/>
                  <a:pt x="18937" y="10144"/>
                </a:cubicBezTo>
                <a:cubicBezTo>
                  <a:pt x="19380" y="10319"/>
                  <a:pt x="19535" y="9949"/>
                  <a:pt x="19535" y="9949"/>
                </a:cubicBezTo>
                <a:cubicBezTo>
                  <a:pt x="19778" y="9531"/>
                  <a:pt x="20137" y="9328"/>
                  <a:pt x="20499" y="9471"/>
                </a:cubicBezTo>
                <a:cubicBezTo>
                  <a:pt x="21052" y="9689"/>
                  <a:pt x="21395" y="10624"/>
                  <a:pt x="21266" y="11559"/>
                </a:cubicBezTo>
                <a:lnTo>
                  <a:pt x="21192" y="12096"/>
                </a:lnTo>
                <a:cubicBezTo>
                  <a:pt x="21063" y="13031"/>
                  <a:pt x="20510" y="13612"/>
                  <a:pt x="19958" y="13393"/>
                </a:cubicBezTo>
                <a:cubicBezTo>
                  <a:pt x="19958" y="13393"/>
                  <a:pt x="19389" y="13315"/>
                  <a:pt x="19215" y="12259"/>
                </a:cubicBezTo>
                <a:cubicBezTo>
                  <a:pt x="19215" y="12259"/>
                  <a:pt x="19102" y="11776"/>
                  <a:pt x="18732" y="11629"/>
                </a:cubicBezTo>
                <a:cubicBezTo>
                  <a:pt x="18608" y="11581"/>
                  <a:pt x="18228" y="11430"/>
                  <a:pt x="17876" y="11291"/>
                </a:cubicBezTo>
                <a:cubicBezTo>
                  <a:pt x="17025" y="14871"/>
                  <a:pt x="15769" y="18120"/>
                  <a:pt x="14406" y="20931"/>
                </a:cubicBezTo>
                <a:cubicBezTo>
                  <a:pt x="14281" y="21191"/>
                  <a:pt x="14066" y="21277"/>
                  <a:pt x="13884" y="21141"/>
                </a:cubicBezTo>
                <a:cubicBezTo>
                  <a:pt x="11916" y="19668"/>
                  <a:pt x="10071" y="17702"/>
                  <a:pt x="8372" y="15502"/>
                </a:cubicBezTo>
                <a:cubicBezTo>
                  <a:pt x="9137" y="15761"/>
                  <a:pt x="9679" y="15070"/>
                  <a:pt x="9906" y="14557"/>
                </a:cubicBezTo>
                <a:cubicBezTo>
                  <a:pt x="10499" y="13404"/>
                  <a:pt x="10444" y="11648"/>
                  <a:pt x="9774" y="10609"/>
                </a:cubicBezTo>
                <a:lnTo>
                  <a:pt x="9533" y="10237"/>
                </a:lnTo>
                <a:cubicBezTo>
                  <a:pt x="8852" y="9182"/>
                  <a:pt x="7791" y="9261"/>
                  <a:pt x="7167" y="10413"/>
                </a:cubicBezTo>
                <a:cubicBezTo>
                  <a:pt x="6788" y="11113"/>
                  <a:pt x="6645" y="12069"/>
                  <a:pt x="6777" y="12991"/>
                </a:cubicBezTo>
                <a:cubicBezTo>
                  <a:pt x="6770" y="13007"/>
                  <a:pt x="6761" y="13025"/>
                  <a:pt x="6749" y="13047"/>
                </a:cubicBezTo>
                <a:lnTo>
                  <a:pt x="6680" y="13175"/>
                </a:lnTo>
                <a:cubicBezTo>
                  <a:pt x="3986" y="9226"/>
                  <a:pt x="1744" y="4837"/>
                  <a:pt x="94" y="1201"/>
                </a:cubicBezTo>
                <a:close/>
                <a:moveTo>
                  <a:pt x="94" y="1201"/>
                </a:moveTo>
              </a:path>
            </a:pathLst>
          </a:custGeom>
          <a:solidFill>
            <a:schemeClr val="accent1"/>
          </a:solidFill>
          <a:ln>
            <a:noFill/>
          </a:ln>
          <a:extLst/>
        </p:spPr>
        <p:txBody>
          <a:bodyPr lIns="0" tIns="0" rIns="0" bIns="0"/>
          <a:lstStyle/>
          <a:p>
            <a:pPr>
              <a:defRPr/>
            </a:pPr>
            <a:endParaRPr lang="en-US"/>
          </a:p>
        </p:txBody>
      </p:sp>
      <p:sp>
        <p:nvSpPr>
          <p:cNvPr id="38" name="AutoShape 4"/>
          <p:cNvSpPr>
            <a:spLocks/>
          </p:cNvSpPr>
          <p:nvPr/>
        </p:nvSpPr>
        <p:spPr bwMode="auto">
          <a:xfrm rot="1800000">
            <a:off x="5049256" y="2278368"/>
            <a:ext cx="1222050" cy="992926"/>
          </a:xfrm>
          <a:custGeom>
            <a:avLst/>
            <a:gdLst>
              <a:gd name="T0" fmla="*/ 2147483647 w 21432"/>
              <a:gd name="T1" fmla="*/ 2147483647 h 21367"/>
              <a:gd name="T2" fmla="*/ 2147483647 w 21432"/>
              <a:gd name="T3" fmla="*/ 2147483647 h 21367"/>
              <a:gd name="T4" fmla="*/ 2147483647 w 21432"/>
              <a:gd name="T5" fmla="*/ 2147483647 h 21367"/>
              <a:gd name="T6" fmla="*/ 2147483647 w 21432"/>
              <a:gd name="T7" fmla="*/ 2147483647 h 21367"/>
              <a:gd name="T8" fmla="*/ 2147483647 w 21432"/>
              <a:gd name="T9" fmla="*/ 2147483647 h 21367"/>
              <a:gd name="T10" fmla="*/ 2147483647 w 21432"/>
              <a:gd name="T11" fmla="*/ 2147483647 h 21367"/>
              <a:gd name="T12" fmla="*/ 2147483647 w 21432"/>
              <a:gd name="T13" fmla="*/ 2147483647 h 21367"/>
              <a:gd name="T14" fmla="*/ 2147483647 w 21432"/>
              <a:gd name="T15" fmla="*/ 2147483647 h 21367"/>
              <a:gd name="T16" fmla="*/ 2147483647 w 21432"/>
              <a:gd name="T17" fmla="*/ 2147483647 h 21367"/>
              <a:gd name="T18" fmla="*/ 2147483647 w 21432"/>
              <a:gd name="T19" fmla="*/ 2147483647 h 21367"/>
              <a:gd name="T20" fmla="*/ 2147483647 w 21432"/>
              <a:gd name="T21" fmla="*/ 2147483647 h 21367"/>
              <a:gd name="T22" fmla="*/ 2147483647 w 21432"/>
              <a:gd name="T23" fmla="*/ 2147483647 h 21367"/>
              <a:gd name="T24" fmla="*/ 2147483647 w 21432"/>
              <a:gd name="T25" fmla="*/ 2147483647 h 21367"/>
              <a:gd name="T26" fmla="*/ 2147483647 w 21432"/>
              <a:gd name="T27" fmla="*/ 2147483647 h 21367"/>
              <a:gd name="T28" fmla="*/ 2147483647 w 21432"/>
              <a:gd name="T29" fmla="*/ 2147483647 h 21367"/>
              <a:gd name="T30" fmla="*/ 2147483647 w 21432"/>
              <a:gd name="T31" fmla="*/ 2147483647 h 21367"/>
              <a:gd name="T32" fmla="*/ 2147483647 w 21432"/>
              <a:gd name="T33" fmla="*/ 2147483647 h 21367"/>
              <a:gd name="T34" fmla="*/ 2147483647 w 21432"/>
              <a:gd name="T35" fmla="*/ 2147483647 h 21367"/>
              <a:gd name="T36" fmla="*/ 2147483647 w 21432"/>
              <a:gd name="T37" fmla="*/ 2147483647 h 21367"/>
              <a:gd name="T38" fmla="*/ 2147483647 w 21432"/>
              <a:gd name="T39" fmla="*/ 2147483647 h 21367"/>
              <a:gd name="T40" fmla="*/ 2147483647 w 21432"/>
              <a:gd name="T41" fmla="*/ 2147483647 h 21367"/>
              <a:gd name="T42" fmla="*/ 2147483647 w 21432"/>
              <a:gd name="T43" fmla="*/ 2147483647 h 21367"/>
              <a:gd name="T44" fmla="*/ 2147483647 w 21432"/>
              <a:gd name="T45" fmla="*/ 2147483647 h 21367"/>
              <a:gd name="T46" fmla="*/ 2147483647 w 21432"/>
              <a:gd name="T47" fmla="*/ 2147483647 h 21367"/>
              <a:gd name="T48" fmla="*/ 2147483647 w 21432"/>
              <a:gd name="T49" fmla="*/ 2147483647 h 21367"/>
              <a:gd name="T50" fmla="*/ 2147483647 w 21432"/>
              <a:gd name="T51" fmla="*/ 2147483647 h 21367"/>
              <a:gd name="T52" fmla="*/ 2147483647 w 21432"/>
              <a:gd name="T53" fmla="*/ 2147483647 h 21367"/>
              <a:gd name="T54" fmla="*/ 2147483647 w 21432"/>
              <a:gd name="T55" fmla="*/ 2147483647 h 21367"/>
              <a:gd name="T56" fmla="*/ 2147483647 w 21432"/>
              <a:gd name="T57" fmla="*/ 2147483647 h 21367"/>
              <a:gd name="T58" fmla="*/ 2147483647 w 21432"/>
              <a:gd name="T59" fmla="*/ 2147483647 h 213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432" h="21367">
                <a:moveTo>
                  <a:pt x="85" y="19170"/>
                </a:moveTo>
                <a:cubicBezTo>
                  <a:pt x="1218" y="16971"/>
                  <a:pt x="2106" y="14731"/>
                  <a:pt x="2745" y="12479"/>
                </a:cubicBezTo>
                <a:lnTo>
                  <a:pt x="2824" y="12507"/>
                </a:lnTo>
                <a:cubicBezTo>
                  <a:pt x="2832" y="12510"/>
                  <a:pt x="2841" y="12481"/>
                  <a:pt x="2846" y="12479"/>
                </a:cubicBezTo>
                <a:cubicBezTo>
                  <a:pt x="3055" y="13480"/>
                  <a:pt x="3603" y="13845"/>
                  <a:pt x="3933" y="13911"/>
                </a:cubicBezTo>
                <a:cubicBezTo>
                  <a:pt x="4708" y="14157"/>
                  <a:pt x="5478" y="13413"/>
                  <a:pt x="5659" y="12231"/>
                </a:cubicBezTo>
                <a:lnTo>
                  <a:pt x="5724" y="11807"/>
                </a:lnTo>
                <a:cubicBezTo>
                  <a:pt x="5908" y="10607"/>
                  <a:pt x="5417" y="9401"/>
                  <a:pt x="4629" y="9121"/>
                </a:cubicBezTo>
                <a:cubicBezTo>
                  <a:pt x="4212" y="8973"/>
                  <a:pt x="3785" y="9108"/>
                  <a:pt x="3444" y="9482"/>
                </a:cubicBezTo>
                <a:cubicBezTo>
                  <a:pt x="3783" y="7632"/>
                  <a:pt x="3954" y="5785"/>
                  <a:pt x="3946" y="3957"/>
                </a:cubicBezTo>
                <a:cubicBezTo>
                  <a:pt x="3945" y="3691"/>
                  <a:pt x="4057" y="3457"/>
                  <a:pt x="4225" y="3386"/>
                </a:cubicBezTo>
                <a:cubicBezTo>
                  <a:pt x="7107" y="2168"/>
                  <a:pt x="9976" y="844"/>
                  <a:pt x="12937" y="281"/>
                </a:cubicBezTo>
                <a:cubicBezTo>
                  <a:pt x="15153" y="-140"/>
                  <a:pt x="17392" y="-79"/>
                  <a:pt x="19592" y="409"/>
                </a:cubicBezTo>
                <a:cubicBezTo>
                  <a:pt x="19799" y="455"/>
                  <a:pt x="19945" y="743"/>
                  <a:pt x="19921" y="1060"/>
                </a:cubicBezTo>
                <a:cubicBezTo>
                  <a:pt x="19777" y="2956"/>
                  <a:pt x="19430" y="5976"/>
                  <a:pt x="18595" y="9802"/>
                </a:cubicBezTo>
                <a:cubicBezTo>
                  <a:pt x="18909" y="9914"/>
                  <a:pt x="19257" y="10038"/>
                  <a:pt x="19368" y="10078"/>
                </a:cubicBezTo>
                <a:cubicBezTo>
                  <a:pt x="19756" y="10216"/>
                  <a:pt x="19891" y="9923"/>
                  <a:pt x="19891" y="9923"/>
                </a:cubicBezTo>
                <a:cubicBezTo>
                  <a:pt x="20104" y="9594"/>
                  <a:pt x="20419" y="9433"/>
                  <a:pt x="20736" y="9546"/>
                </a:cubicBezTo>
                <a:cubicBezTo>
                  <a:pt x="21220" y="9718"/>
                  <a:pt x="21521" y="10457"/>
                  <a:pt x="21408" y="11194"/>
                </a:cubicBezTo>
                <a:lnTo>
                  <a:pt x="21343" y="11618"/>
                </a:lnTo>
                <a:cubicBezTo>
                  <a:pt x="21230" y="12356"/>
                  <a:pt x="20746" y="12815"/>
                  <a:pt x="20262" y="12643"/>
                </a:cubicBezTo>
                <a:cubicBezTo>
                  <a:pt x="20262" y="12643"/>
                  <a:pt x="19764" y="12581"/>
                  <a:pt x="19611" y="11747"/>
                </a:cubicBezTo>
                <a:cubicBezTo>
                  <a:pt x="19611" y="11747"/>
                  <a:pt x="19512" y="11365"/>
                  <a:pt x="19189" y="11250"/>
                </a:cubicBezTo>
                <a:cubicBezTo>
                  <a:pt x="19068" y="11207"/>
                  <a:pt x="18669" y="11065"/>
                  <a:pt x="18336" y="10946"/>
                </a:cubicBezTo>
                <a:cubicBezTo>
                  <a:pt x="17705" y="13636"/>
                  <a:pt x="16841" y="16678"/>
                  <a:pt x="15652" y="19979"/>
                </a:cubicBezTo>
                <a:cubicBezTo>
                  <a:pt x="15588" y="20156"/>
                  <a:pt x="15468" y="20273"/>
                  <a:pt x="15336" y="20286"/>
                </a:cubicBezTo>
                <a:cubicBezTo>
                  <a:pt x="12263" y="20579"/>
                  <a:pt x="9122" y="21155"/>
                  <a:pt x="5654" y="21353"/>
                </a:cubicBezTo>
                <a:cubicBezTo>
                  <a:pt x="3777" y="21460"/>
                  <a:pt x="1971" y="20979"/>
                  <a:pt x="255" y="20093"/>
                </a:cubicBezTo>
                <a:cubicBezTo>
                  <a:pt x="4" y="19963"/>
                  <a:pt x="-79" y="19489"/>
                  <a:pt x="85" y="19170"/>
                </a:cubicBezTo>
                <a:close/>
                <a:moveTo>
                  <a:pt x="85" y="19170"/>
                </a:moveTo>
              </a:path>
            </a:pathLst>
          </a:custGeom>
          <a:solidFill>
            <a:schemeClr val="accent6"/>
          </a:solidFill>
          <a:ln>
            <a:noFill/>
          </a:ln>
          <a:extLst/>
        </p:spPr>
        <p:txBody>
          <a:bodyPr lIns="0" tIns="0" rIns="0" bIns="0"/>
          <a:lstStyle/>
          <a:p>
            <a:endParaRPr lang="en-US"/>
          </a:p>
        </p:txBody>
      </p:sp>
      <p:sp>
        <p:nvSpPr>
          <p:cNvPr id="43" name="AutoShape 5"/>
          <p:cNvSpPr>
            <a:spLocks/>
          </p:cNvSpPr>
          <p:nvPr/>
        </p:nvSpPr>
        <p:spPr bwMode="auto">
          <a:xfrm rot="1800000">
            <a:off x="5831400" y="2750618"/>
            <a:ext cx="1152479" cy="1132156"/>
          </a:xfrm>
          <a:custGeom>
            <a:avLst/>
            <a:gdLst>
              <a:gd name="T0" fmla="*/ 2147483647 w 21407"/>
              <a:gd name="T1" fmla="*/ 2147483647 h 21467"/>
              <a:gd name="T2" fmla="*/ 2147483647 w 21407"/>
              <a:gd name="T3" fmla="*/ 2147483647 h 21467"/>
              <a:gd name="T4" fmla="*/ 2147483647 w 21407"/>
              <a:gd name="T5" fmla="*/ 2147483647 h 21467"/>
              <a:gd name="T6" fmla="*/ 2147483647 w 21407"/>
              <a:gd name="T7" fmla="*/ 2147483647 h 21467"/>
              <a:gd name="T8" fmla="*/ 2147483647 w 21407"/>
              <a:gd name="T9" fmla="*/ 2147483647 h 21467"/>
              <a:gd name="T10" fmla="*/ 2147483647 w 21407"/>
              <a:gd name="T11" fmla="*/ 2147483647 h 21467"/>
              <a:gd name="T12" fmla="*/ 2147483647 w 21407"/>
              <a:gd name="T13" fmla="*/ 2147483647 h 21467"/>
              <a:gd name="T14" fmla="*/ 2147483647 w 21407"/>
              <a:gd name="T15" fmla="*/ 2147483647 h 21467"/>
              <a:gd name="T16" fmla="*/ 2147483647 w 21407"/>
              <a:gd name="T17" fmla="*/ 2147483647 h 21467"/>
              <a:gd name="T18" fmla="*/ 2147483647 w 21407"/>
              <a:gd name="T19" fmla="*/ 2147483647 h 21467"/>
              <a:gd name="T20" fmla="*/ 2147483647 w 21407"/>
              <a:gd name="T21" fmla="*/ 2147483647 h 21467"/>
              <a:gd name="T22" fmla="*/ 2147483647 w 21407"/>
              <a:gd name="T23" fmla="*/ 1563917293 h 21467"/>
              <a:gd name="T24" fmla="*/ 2147483647 w 21407"/>
              <a:gd name="T25" fmla="*/ 2147483647 h 21467"/>
              <a:gd name="T26" fmla="*/ 2147483647 w 21407"/>
              <a:gd name="T27" fmla="*/ 2147483647 h 21467"/>
              <a:gd name="T28" fmla="*/ 2147483647 w 21407"/>
              <a:gd name="T29" fmla="*/ 2147483647 h 21467"/>
              <a:gd name="T30" fmla="*/ 2147483647 w 21407"/>
              <a:gd name="T31" fmla="*/ 2147483647 h 21467"/>
              <a:gd name="T32" fmla="*/ 2147483647 w 21407"/>
              <a:gd name="T33" fmla="*/ 2147483647 h 21467"/>
              <a:gd name="T34" fmla="*/ 2147483647 w 21407"/>
              <a:gd name="T35" fmla="*/ 2147483647 h 21467"/>
              <a:gd name="T36" fmla="*/ 2147483647 w 21407"/>
              <a:gd name="T37" fmla="*/ 2147483647 h 21467"/>
              <a:gd name="T38" fmla="*/ 2147483647 w 21407"/>
              <a:gd name="T39" fmla="*/ 2147483647 h 21467"/>
              <a:gd name="T40" fmla="*/ 2147483647 w 21407"/>
              <a:gd name="T41" fmla="*/ 2147483647 h 21467"/>
              <a:gd name="T42" fmla="*/ 2147483647 w 21407"/>
              <a:gd name="T43" fmla="*/ 2147483647 h 21467"/>
              <a:gd name="T44" fmla="*/ 2147483647 w 21407"/>
              <a:gd name="T45" fmla="*/ 2147483647 h 21467"/>
              <a:gd name="T46" fmla="*/ 2147483647 w 21407"/>
              <a:gd name="T47" fmla="*/ 2147483647 h 21467"/>
              <a:gd name="T48" fmla="*/ 2147483647 w 21407"/>
              <a:gd name="T49" fmla="*/ 2147483647 h 21467"/>
              <a:gd name="T50" fmla="*/ 2147483647 w 21407"/>
              <a:gd name="T51" fmla="*/ 2147483647 h 21467"/>
              <a:gd name="T52" fmla="*/ 2147483647 w 21407"/>
              <a:gd name="T53" fmla="*/ 2147483647 h 21467"/>
              <a:gd name="T54" fmla="*/ 2147483647 w 21407"/>
              <a:gd name="T55" fmla="*/ 2147483647 h 21467"/>
              <a:gd name="T56" fmla="*/ 2147483647 w 21407"/>
              <a:gd name="T57" fmla="*/ 2147483647 h 214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407" h="21467">
                <a:moveTo>
                  <a:pt x="48" y="16266"/>
                </a:moveTo>
                <a:cubicBezTo>
                  <a:pt x="859" y="14309"/>
                  <a:pt x="1501" y="12504"/>
                  <a:pt x="2002" y="10897"/>
                </a:cubicBezTo>
                <a:cubicBezTo>
                  <a:pt x="2108" y="10555"/>
                  <a:pt x="2208" y="10220"/>
                  <a:pt x="2305" y="9889"/>
                </a:cubicBezTo>
                <a:lnTo>
                  <a:pt x="2443" y="9931"/>
                </a:lnTo>
                <a:cubicBezTo>
                  <a:pt x="2452" y="9933"/>
                  <a:pt x="2461" y="9908"/>
                  <a:pt x="2466" y="9906"/>
                </a:cubicBezTo>
                <a:cubicBezTo>
                  <a:pt x="2688" y="10788"/>
                  <a:pt x="3269" y="11109"/>
                  <a:pt x="3619" y="11168"/>
                </a:cubicBezTo>
                <a:cubicBezTo>
                  <a:pt x="4440" y="11384"/>
                  <a:pt x="5256" y="10729"/>
                  <a:pt x="5447" y="9687"/>
                </a:cubicBezTo>
                <a:lnTo>
                  <a:pt x="5516" y="9314"/>
                </a:lnTo>
                <a:cubicBezTo>
                  <a:pt x="5711" y="8257"/>
                  <a:pt x="5191" y="7195"/>
                  <a:pt x="4356" y="6948"/>
                </a:cubicBezTo>
                <a:cubicBezTo>
                  <a:pt x="3862" y="6802"/>
                  <a:pt x="3354" y="6971"/>
                  <a:pt x="2976" y="7395"/>
                </a:cubicBezTo>
                <a:cubicBezTo>
                  <a:pt x="3705" y="4420"/>
                  <a:pt x="4028" y="2048"/>
                  <a:pt x="4170" y="461"/>
                </a:cubicBezTo>
                <a:cubicBezTo>
                  <a:pt x="4197" y="158"/>
                  <a:pt x="4424" y="-51"/>
                  <a:pt x="4659" y="11"/>
                </a:cubicBezTo>
                <a:cubicBezTo>
                  <a:pt x="10155" y="1457"/>
                  <a:pt x="15326" y="4993"/>
                  <a:pt x="19291" y="10027"/>
                </a:cubicBezTo>
                <a:cubicBezTo>
                  <a:pt x="19378" y="10138"/>
                  <a:pt x="19422" y="10289"/>
                  <a:pt x="19410" y="10444"/>
                </a:cubicBezTo>
                <a:cubicBezTo>
                  <a:pt x="19301" y="11873"/>
                  <a:pt x="19039" y="14086"/>
                  <a:pt x="18419" y="16885"/>
                </a:cubicBezTo>
                <a:cubicBezTo>
                  <a:pt x="18747" y="16982"/>
                  <a:pt x="19104" y="17088"/>
                  <a:pt x="19220" y="17122"/>
                </a:cubicBezTo>
                <a:cubicBezTo>
                  <a:pt x="19631" y="17244"/>
                  <a:pt x="19775" y="16985"/>
                  <a:pt x="19775" y="16985"/>
                </a:cubicBezTo>
                <a:cubicBezTo>
                  <a:pt x="20000" y="16695"/>
                  <a:pt x="20334" y="16554"/>
                  <a:pt x="20670" y="16653"/>
                </a:cubicBezTo>
                <a:cubicBezTo>
                  <a:pt x="21182" y="16805"/>
                  <a:pt x="21501" y="17455"/>
                  <a:pt x="21381" y="18105"/>
                </a:cubicBezTo>
                <a:lnTo>
                  <a:pt x="21313" y="18478"/>
                </a:lnTo>
                <a:cubicBezTo>
                  <a:pt x="21193" y="19128"/>
                  <a:pt x="20680" y="19532"/>
                  <a:pt x="20167" y="19381"/>
                </a:cubicBezTo>
                <a:cubicBezTo>
                  <a:pt x="20167" y="19381"/>
                  <a:pt x="19640" y="19326"/>
                  <a:pt x="19478" y="18592"/>
                </a:cubicBezTo>
                <a:cubicBezTo>
                  <a:pt x="19478" y="18592"/>
                  <a:pt x="19373" y="18256"/>
                  <a:pt x="19030" y="18154"/>
                </a:cubicBezTo>
                <a:cubicBezTo>
                  <a:pt x="18909" y="18118"/>
                  <a:pt x="18524" y="18004"/>
                  <a:pt x="18184" y="17904"/>
                </a:cubicBezTo>
                <a:cubicBezTo>
                  <a:pt x="17939" y="18917"/>
                  <a:pt x="17651" y="19996"/>
                  <a:pt x="17308" y="21135"/>
                </a:cubicBezTo>
                <a:cubicBezTo>
                  <a:pt x="17221" y="21422"/>
                  <a:pt x="16954" y="21549"/>
                  <a:pt x="16737" y="21411"/>
                </a:cubicBezTo>
                <a:cubicBezTo>
                  <a:pt x="10619" y="17509"/>
                  <a:pt x="5543" y="16813"/>
                  <a:pt x="425" y="17029"/>
                </a:cubicBezTo>
                <a:cubicBezTo>
                  <a:pt x="108" y="17041"/>
                  <a:pt x="-99" y="16620"/>
                  <a:pt x="48" y="16266"/>
                </a:cubicBezTo>
                <a:close/>
                <a:moveTo>
                  <a:pt x="48" y="16266"/>
                </a:moveTo>
              </a:path>
            </a:pathLst>
          </a:custGeom>
          <a:solidFill>
            <a:schemeClr val="accent1"/>
          </a:solidFill>
          <a:ln>
            <a:noFill/>
          </a:ln>
          <a:extLst/>
        </p:spPr>
        <p:txBody>
          <a:bodyPr lIns="0" tIns="0" rIns="0" bIns="0"/>
          <a:lstStyle/>
          <a:p>
            <a:endParaRPr lang="en-US"/>
          </a:p>
        </p:txBody>
      </p:sp>
      <p:sp>
        <p:nvSpPr>
          <p:cNvPr id="44" name="AutoShape 6"/>
          <p:cNvSpPr>
            <a:spLocks/>
          </p:cNvSpPr>
          <p:nvPr/>
        </p:nvSpPr>
        <p:spPr bwMode="auto">
          <a:xfrm rot="1800000">
            <a:off x="6444291" y="3595286"/>
            <a:ext cx="474906" cy="1011244"/>
          </a:xfrm>
          <a:custGeom>
            <a:avLst/>
            <a:gdLst>
              <a:gd name="T0" fmla="*/ 2147483647 w 19442"/>
              <a:gd name="T1" fmla="*/ 2147483647 h 21245"/>
              <a:gd name="T2" fmla="*/ 2147483647 w 19442"/>
              <a:gd name="T3" fmla="*/ 2147483647 h 21245"/>
              <a:gd name="T4" fmla="*/ 2147483647 w 19442"/>
              <a:gd name="T5" fmla="*/ 2147483647 h 21245"/>
              <a:gd name="T6" fmla="*/ 2147483647 w 19442"/>
              <a:gd name="T7" fmla="*/ 2147483647 h 21245"/>
              <a:gd name="T8" fmla="*/ 2037217762 w 19442"/>
              <a:gd name="T9" fmla="*/ 2147483647 h 21245"/>
              <a:gd name="T10" fmla="*/ 279749272 w 19442"/>
              <a:gd name="T11" fmla="*/ 2147483647 h 21245"/>
              <a:gd name="T12" fmla="*/ 2147483647 w 19442"/>
              <a:gd name="T13" fmla="*/ 2147483647 h 21245"/>
              <a:gd name="T14" fmla="*/ 2147483647 w 19442"/>
              <a:gd name="T15" fmla="*/ 2147483647 h 21245"/>
              <a:gd name="T16" fmla="*/ 2147483647 w 19442"/>
              <a:gd name="T17" fmla="*/ 2147483647 h 21245"/>
              <a:gd name="T18" fmla="*/ 2147483647 w 19442"/>
              <a:gd name="T19" fmla="*/ 2147483647 h 21245"/>
              <a:gd name="T20" fmla="*/ 2147483647 w 19442"/>
              <a:gd name="T21" fmla="*/ 2147483647 h 21245"/>
              <a:gd name="T22" fmla="*/ 2147483647 w 19442"/>
              <a:gd name="T23" fmla="*/ 2147483647 h 21245"/>
              <a:gd name="T24" fmla="*/ 2147483647 w 19442"/>
              <a:gd name="T25" fmla="*/ 2147483647 h 21245"/>
              <a:gd name="T26" fmla="*/ 2147483647 w 19442"/>
              <a:gd name="T27" fmla="*/ 2147483647 h 21245"/>
              <a:gd name="T28" fmla="*/ 2147483647 w 19442"/>
              <a:gd name="T29" fmla="*/ 2147483647 h 21245"/>
              <a:gd name="T30" fmla="*/ 2147483647 w 19442"/>
              <a:gd name="T31" fmla="*/ 2147483647 h 21245"/>
              <a:gd name="T32" fmla="*/ 2147483647 w 19442"/>
              <a:gd name="T33" fmla="*/ 2147483647 h 21245"/>
              <a:gd name="T34" fmla="*/ 2147483647 w 19442"/>
              <a:gd name="T35" fmla="*/ 2147483647 h 21245"/>
              <a:gd name="T36" fmla="*/ 2147483647 w 19442"/>
              <a:gd name="T37" fmla="*/ 2147483647 h 21245"/>
              <a:gd name="T38" fmla="*/ 2147483647 w 19442"/>
              <a:gd name="T39" fmla="*/ 2147483647 h 21245"/>
              <a:gd name="T40" fmla="*/ 2147483647 w 19442"/>
              <a:gd name="T41" fmla="*/ 2147483647 h 21245"/>
              <a:gd name="T42" fmla="*/ 2147483647 w 19442"/>
              <a:gd name="T43" fmla="*/ 2147483647 h 21245"/>
              <a:gd name="T44" fmla="*/ 2147483647 w 19442"/>
              <a:gd name="T45" fmla="*/ 2147483647 h 21245"/>
              <a:gd name="T46" fmla="*/ 2147483647 w 19442"/>
              <a:gd name="T47" fmla="*/ 2147483647 h 21245"/>
              <a:gd name="T48" fmla="*/ 2147483647 w 19442"/>
              <a:gd name="T49" fmla="*/ 2147483647 h 21245"/>
              <a:gd name="T50" fmla="*/ 2147483647 w 19442"/>
              <a:gd name="T51" fmla="*/ 2147483647 h 21245"/>
              <a:gd name="T52" fmla="*/ 2147483647 w 19442"/>
              <a:gd name="T53" fmla="*/ 2147483647 h 21245"/>
              <a:gd name="T54" fmla="*/ 2147483647 w 19442"/>
              <a:gd name="T55" fmla="*/ 2147483647 h 212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442" h="21245">
                <a:moveTo>
                  <a:pt x="8937" y="18910"/>
                </a:moveTo>
                <a:cubicBezTo>
                  <a:pt x="8937" y="18910"/>
                  <a:pt x="9441" y="18238"/>
                  <a:pt x="10761" y="18317"/>
                </a:cubicBezTo>
                <a:cubicBezTo>
                  <a:pt x="10761" y="18317"/>
                  <a:pt x="11390" y="18313"/>
                  <a:pt x="11825" y="17902"/>
                </a:cubicBezTo>
                <a:cubicBezTo>
                  <a:pt x="11984" y="17751"/>
                  <a:pt x="12505" y="17261"/>
                  <a:pt x="12948" y="16842"/>
                </a:cubicBezTo>
                <a:cubicBezTo>
                  <a:pt x="8549" y="14778"/>
                  <a:pt x="4401" y="13068"/>
                  <a:pt x="459" y="11671"/>
                </a:cubicBezTo>
                <a:cubicBezTo>
                  <a:pt x="64" y="11531"/>
                  <a:pt x="-102" y="11227"/>
                  <a:pt x="63" y="10958"/>
                </a:cubicBezTo>
                <a:cubicBezTo>
                  <a:pt x="412" y="10389"/>
                  <a:pt x="738" y="9837"/>
                  <a:pt x="1028" y="9311"/>
                </a:cubicBezTo>
                <a:cubicBezTo>
                  <a:pt x="1321" y="8781"/>
                  <a:pt x="1586" y="8268"/>
                  <a:pt x="1839" y="7764"/>
                </a:cubicBezTo>
                <a:lnTo>
                  <a:pt x="1987" y="7786"/>
                </a:lnTo>
                <a:cubicBezTo>
                  <a:pt x="2006" y="7789"/>
                  <a:pt x="2027" y="7761"/>
                  <a:pt x="2038" y="7758"/>
                </a:cubicBezTo>
                <a:cubicBezTo>
                  <a:pt x="2526" y="8739"/>
                  <a:pt x="3807" y="9096"/>
                  <a:pt x="4578" y="9161"/>
                </a:cubicBezTo>
                <a:cubicBezTo>
                  <a:pt x="6388" y="9401"/>
                  <a:pt x="8185" y="8673"/>
                  <a:pt x="8608" y="7516"/>
                </a:cubicBezTo>
                <a:lnTo>
                  <a:pt x="8759" y="7101"/>
                </a:lnTo>
                <a:cubicBezTo>
                  <a:pt x="9189" y="5925"/>
                  <a:pt x="8042" y="4746"/>
                  <a:pt x="6203" y="4472"/>
                </a:cubicBezTo>
                <a:cubicBezTo>
                  <a:pt x="5086" y="4305"/>
                  <a:pt x="3935" y="4503"/>
                  <a:pt x="3097" y="5003"/>
                </a:cubicBezTo>
                <a:cubicBezTo>
                  <a:pt x="3096" y="5003"/>
                  <a:pt x="3094" y="5002"/>
                  <a:pt x="3093" y="5002"/>
                </a:cubicBezTo>
                <a:cubicBezTo>
                  <a:pt x="3800" y="3267"/>
                  <a:pt x="4267" y="1744"/>
                  <a:pt x="4565" y="486"/>
                </a:cubicBezTo>
                <a:cubicBezTo>
                  <a:pt x="4682" y="-6"/>
                  <a:pt x="5647" y="-170"/>
                  <a:pt x="6151" y="208"/>
                </a:cubicBezTo>
                <a:cubicBezTo>
                  <a:pt x="8901" y="2274"/>
                  <a:pt x="11310" y="4523"/>
                  <a:pt x="13290" y="6935"/>
                </a:cubicBezTo>
                <a:cubicBezTo>
                  <a:pt x="13290" y="6935"/>
                  <a:pt x="21498" y="16314"/>
                  <a:pt x="18952" y="19801"/>
                </a:cubicBezTo>
                <a:cubicBezTo>
                  <a:pt x="17413" y="19005"/>
                  <a:pt x="15908" y="18256"/>
                  <a:pt x="14429" y="17544"/>
                </a:cubicBezTo>
                <a:cubicBezTo>
                  <a:pt x="13997" y="17953"/>
                  <a:pt x="13504" y="18417"/>
                  <a:pt x="13350" y="18563"/>
                </a:cubicBezTo>
                <a:cubicBezTo>
                  <a:pt x="12828" y="19055"/>
                  <a:pt x="13134" y="19346"/>
                  <a:pt x="13134" y="19346"/>
                </a:cubicBezTo>
                <a:cubicBezTo>
                  <a:pt x="13427" y="19758"/>
                  <a:pt x="13394" y="20253"/>
                  <a:pt x="12968" y="20655"/>
                </a:cubicBezTo>
                <a:cubicBezTo>
                  <a:pt x="12317" y="21269"/>
                  <a:pt x="11010" y="21430"/>
                  <a:pt x="10049" y="21014"/>
                </a:cubicBezTo>
                <a:lnTo>
                  <a:pt x="9497" y="20775"/>
                </a:lnTo>
                <a:cubicBezTo>
                  <a:pt x="8538" y="20360"/>
                  <a:pt x="8287" y="19524"/>
                  <a:pt x="8937" y="18910"/>
                </a:cubicBezTo>
                <a:close/>
                <a:moveTo>
                  <a:pt x="8937" y="18910"/>
                </a:moveTo>
              </a:path>
            </a:pathLst>
          </a:custGeom>
          <a:solidFill>
            <a:schemeClr val="accent1"/>
          </a:solidFill>
          <a:ln>
            <a:noFill/>
          </a:ln>
          <a:extLst/>
        </p:spPr>
        <p:txBody>
          <a:bodyPr lIns="0" tIns="0" rIns="0" bIns="0"/>
          <a:lstStyle/>
          <a:p>
            <a:endParaRPr lang="en-US"/>
          </a:p>
        </p:txBody>
      </p:sp>
      <p:grpSp>
        <p:nvGrpSpPr>
          <p:cNvPr id="2" name="Group 1"/>
          <p:cNvGrpSpPr/>
          <p:nvPr/>
        </p:nvGrpSpPr>
        <p:grpSpPr>
          <a:xfrm>
            <a:off x="5519443" y="3934549"/>
            <a:ext cx="1380906" cy="1179443"/>
            <a:chOff x="5831024" y="2936568"/>
            <a:chExt cx="1380906" cy="973041"/>
          </a:xfrm>
          <a:solidFill>
            <a:schemeClr val="accent1"/>
          </a:solidFill>
        </p:grpSpPr>
        <p:sp>
          <p:nvSpPr>
            <p:cNvPr id="35" name="AutoShape 1"/>
            <p:cNvSpPr>
              <a:spLocks/>
            </p:cNvSpPr>
            <p:nvPr/>
          </p:nvSpPr>
          <p:spPr bwMode="auto">
            <a:xfrm rot="1800000">
              <a:off x="6748502" y="3525147"/>
              <a:ext cx="463428" cy="384462"/>
            </a:xfrm>
            <a:custGeom>
              <a:avLst/>
              <a:gdLst>
                <a:gd name="T0" fmla="*/ 2147483647 w 21175"/>
                <a:gd name="T1" fmla="*/ 0 h 21477"/>
                <a:gd name="T2" fmla="*/ 2147483647 w 21175"/>
                <a:gd name="T3" fmla="*/ 2147483647 h 21477"/>
                <a:gd name="T4" fmla="*/ 2147483647 w 21175"/>
                <a:gd name="T5" fmla="*/ 2147483647 h 21477"/>
                <a:gd name="T6" fmla="*/ 0 w 21175"/>
                <a:gd name="T7" fmla="*/ 2147483647 h 21477"/>
                <a:gd name="T8" fmla="*/ 2147483647 w 21175"/>
                <a:gd name="T9" fmla="*/ 0 h 21477"/>
                <a:gd name="T10" fmla="*/ 2147483647 w 21175"/>
                <a:gd name="T11" fmla="*/ 0 h 214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175" h="21477">
                  <a:moveTo>
                    <a:pt x="2894" y="0"/>
                  </a:moveTo>
                  <a:lnTo>
                    <a:pt x="21157" y="16957"/>
                  </a:lnTo>
                  <a:cubicBezTo>
                    <a:pt x="21157" y="16957"/>
                    <a:pt x="21600" y="21600"/>
                    <a:pt x="18108" y="21474"/>
                  </a:cubicBezTo>
                  <a:lnTo>
                    <a:pt x="0" y="2609"/>
                  </a:lnTo>
                  <a:lnTo>
                    <a:pt x="2894" y="0"/>
                  </a:lnTo>
                  <a:close/>
                  <a:moveTo>
                    <a:pt x="2894" y="0"/>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45" name="AutoShape 7"/>
            <p:cNvSpPr>
              <a:spLocks/>
            </p:cNvSpPr>
            <p:nvPr/>
          </p:nvSpPr>
          <p:spPr bwMode="auto">
            <a:xfrm rot="1800000">
              <a:off x="5831024" y="2936568"/>
              <a:ext cx="1110130" cy="940073"/>
            </a:xfrm>
            <a:custGeom>
              <a:avLst/>
              <a:gdLst>
                <a:gd name="T0" fmla="*/ 2147483647 w 21600"/>
                <a:gd name="T1" fmla="*/ 2147483647 h 21516"/>
                <a:gd name="T2" fmla="*/ 2147483647 w 21600"/>
                <a:gd name="T3" fmla="*/ 2147483647 h 21516"/>
                <a:gd name="T4" fmla="*/ 2147483647 w 21600"/>
                <a:gd name="T5" fmla="*/ 2147483647 h 21516"/>
                <a:gd name="T6" fmla="*/ 2147483647 w 21600"/>
                <a:gd name="T7" fmla="*/ 2147483647 h 21516"/>
                <a:gd name="T8" fmla="*/ 2147483647 w 21600"/>
                <a:gd name="T9" fmla="*/ 2147483647 h 21516"/>
                <a:gd name="T10" fmla="*/ 2147483647 w 21600"/>
                <a:gd name="T11" fmla="*/ 2147483647 h 21516"/>
                <a:gd name="T12" fmla="*/ 2147483647 w 21600"/>
                <a:gd name="T13" fmla="*/ 2147483647 h 21516"/>
                <a:gd name="T14" fmla="*/ 2147483647 w 21600"/>
                <a:gd name="T15" fmla="*/ 2147483647 h 21516"/>
                <a:gd name="T16" fmla="*/ 2147483647 w 21600"/>
                <a:gd name="T17" fmla="*/ 2147483647 h 21516"/>
                <a:gd name="T18" fmla="*/ 2147483647 w 21600"/>
                <a:gd name="T19" fmla="*/ 2147483647 h 21516"/>
                <a:gd name="T20" fmla="*/ 2147483647 w 21600"/>
                <a:gd name="T21" fmla="*/ 2147483647 h 21516"/>
                <a:gd name="T22" fmla="*/ 2147483647 w 21600"/>
                <a:gd name="T23" fmla="*/ 2147483647 h 21516"/>
                <a:gd name="T24" fmla="*/ 2147483647 w 21600"/>
                <a:gd name="T25" fmla="*/ 2147483647 h 21516"/>
                <a:gd name="T26" fmla="*/ 2147483647 w 21600"/>
                <a:gd name="T27" fmla="*/ 2147483647 h 21516"/>
                <a:gd name="T28" fmla="*/ 2147483647 w 21600"/>
                <a:gd name="T29" fmla="*/ 2147483647 h 21516"/>
                <a:gd name="T30" fmla="*/ 2147483647 w 21600"/>
                <a:gd name="T31" fmla="*/ 2147483647 h 21516"/>
                <a:gd name="T32" fmla="*/ 2147483647 w 21600"/>
                <a:gd name="T33" fmla="*/ 2147483647 h 21516"/>
                <a:gd name="T34" fmla="*/ 2147483647 w 21600"/>
                <a:gd name="T35" fmla="*/ 2147483647 h 21516"/>
                <a:gd name="T36" fmla="*/ 2147483647 w 21600"/>
                <a:gd name="T37" fmla="*/ 2147483647 h 21516"/>
                <a:gd name="T38" fmla="*/ 2147483647 w 21600"/>
                <a:gd name="T39" fmla="*/ 2147483647 h 21516"/>
                <a:gd name="T40" fmla="*/ 2147483647 w 21600"/>
                <a:gd name="T41" fmla="*/ 2147483647 h 21516"/>
                <a:gd name="T42" fmla="*/ 2147483647 w 21600"/>
                <a:gd name="T43" fmla="*/ 2147483647 h 21516"/>
                <a:gd name="T44" fmla="*/ 2147483647 w 21600"/>
                <a:gd name="T45" fmla="*/ 2147483647 h 21516"/>
                <a:gd name="T46" fmla="*/ 2147483647 w 21600"/>
                <a:gd name="T47" fmla="*/ 2147483647 h 21516"/>
                <a:gd name="T48" fmla="*/ 0 w 21600"/>
                <a:gd name="T49" fmla="*/ 2147483647 h 21516"/>
                <a:gd name="T50" fmla="*/ 2147483647 w 21600"/>
                <a:gd name="T51" fmla="*/ 2147483647 h 21516"/>
                <a:gd name="T52" fmla="*/ 2147483647 w 21600"/>
                <a:gd name="T53" fmla="*/ 2147483647 h 215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516">
                  <a:moveTo>
                    <a:pt x="2790" y="17937"/>
                  </a:moveTo>
                  <a:cubicBezTo>
                    <a:pt x="2536" y="17700"/>
                    <a:pt x="2282" y="17462"/>
                    <a:pt x="2193" y="17380"/>
                  </a:cubicBezTo>
                  <a:cubicBezTo>
                    <a:pt x="1843" y="17053"/>
                    <a:pt x="1618" y="17211"/>
                    <a:pt x="1618" y="17211"/>
                  </a:cubicBezTo>
                  <a:cubicBezTo>
                    <a:pt x="1303" y="17355"/>
                    <a:pt x="937" y="17308"/>
                    <a:pt x="651" y="17041"/>
                  </a:cubicBezTo>
                  <a:cubicBezTo>
                    <a:pt x="216" y="16634"/>
                    <a:pt x="136" y="15878"/>
                    <a:pt x="474" y="15353"/>
                  </a:cubicBezTo>
                  <a:lnTo>
                    <a:pt x="668" y="15051"/>
                  </a:lnTo>
                  <a:cubicBezTo>
                    <a:pt x="1006" y="14526"/>
                    <a:pt x="1634" y="14430"/>
                    <a:pt x="2070" y="14837"/>
                  </a:cubicBezTo>
                  <a:cubicBezTo>
                    <a:pt x="2070" y="14837"/>
                    <a:pt x="2553" y="15164"/>
                    <a:pt x="2454" y="15914"/>
                  </a:cubicBezTo>
                  <a:cubicBezTo>
                    <a:pt x="2454" y="15914"/>
                    <a:pt x="2438" y="16273"/>
                    <a:pt x="2730" y="16545"/>
                  </a:cubicBezTo>
                  <a:cubicBezTo>
                    <a:pt x="2823" y="16633"/>
                    <a:pt x="3103" y="16894"/>
                    <a:pt x="3370" y="17144"/>
                  </a:cubicBezTo>
                  <a:cubicBezTo>
                    <a:pt x="7868" y="10861"/>
                    <a:pt x="10623" y="5001"/>
                    <a:pt x="12301" y="315"/>
                  </a:cubicBezTo>
                  <a:cubicBezTo>
                    <a:pt x="12401" y="33"/>
                    <a:pt x="12678" y="-84"/>
                    <a:pt x="12900" y="65"/>
                  </a:cubicBezTo>
                  <a:cubicBezTo>
                    <a:pt x="14559" y="1179"/>
                    <a:pt x="16293" y="2509"/>
                    <a:pt x="18120" y="4086"/>
                  </a:cubicBezTo>
                  <a:lnTo>
                    <a:pt x="17966" y="4359"/>
                  </a:lnTo>
                  <a:cubicBezTo>
                    <a:pt x="17961" y="4368"/>
                    <a:pt x="17977" y="4389"/>
                    <a:pt x="17977" y="4396"/>
                  </a:cubicBezTo>
                  <a:cubicBezTo>
                    <a:pt x="17213" y="4343"/>
                    <a:pt x="16748" y="4913"/>
                    <a:pt x="16571" y="5304"/>
                  </a:cubicBezTo>
                  <a:cubicBezTo>
                    <a:pt x="16097" y="6195"/>
                    <a:pt x="16297" y="7389"/>
                    <a:pt x="17029" y="7986"/>
                  </a:cubicBezTo>
                  <a:lnTo>
                    <a:pt x="17291" y="8201"/>
                  </a:lnTo>
                  <a:cubicBezTo>
                    <a:pt x="18034" y="8807"/>
                    <a:pt x="19048" y="8572"/>
                    <a:pt x="19552" y="7677"/>
                  </a:cubicBezTo>
                  <a:cubicBezTo>
                    <a:pt x="19858" y="7132"/>
                    <a:pt x="19916" y="6454"/>
                    <a:pt x="19711" y="5845"/>
                  </a:cubicBezTo>
                  <a:cubicBezTo>
                    <a:pt x="19717" y="5833"/>
                    <a:pt x="19724" y="5819"/>
                    <a:pt x="19734" y="5802"/>
                  </a:cubicBezTo>
                  <a:lnTo>
                    <a:pt x="19835" y="5621"/>
                  </a:lnTo>
                  <a:cubicBezTo>
                    <a:pt x="20415" y="6154"/>
                    <a:pt x="21001" y="6704"/>
                    <a:pt x="21600" y="7288"/>
                  </a:cubicBezTo>
                  <a:cubicBezTo>
                    <a:pt x="21600" y="7288"/>
                    <a:pt x="21600" y="7289"/>
                    <a:pt x="21600" y="7290"/>
                  </a:cubicBezTo>
                  <a:cubicBezTo>
                    <a:pt x="17927" y="16618"/>
                    <a:pt x="8757" y="21244"/>
                    <a:pt x="0" y="21516"/>
                  </a:cubicBezTo>
                  <a:cubicBezTo>
                    <a:pt x="997" y="20312"/>
                    <a:pt x="1921" y="19119"/>
                    <a:pt x="2790" y="17937"/>
                  </a:cubicBezTo>
                  <a:close/>
                  <a:moveTo>
                    <a:pt x="2790" y="17937"/>
                  </a:moveTo>
                </a:path>
              </a:pathLst>
            </a:custGeom>
            <a:grp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46" name="AutoShape 8"/>
          <p:cNvSpPr>
            <a:spLocks/>
          </p:cNvSpPr>
          <p:nvPr/>
        </p:nvSpPr>
        <p:spPr bwMode="auto">
          <a:xfrm rot="1800000">
            <a:off x="4286804" y="2929817"/>
            <a:ext cx="1194827" cy="1011244"/>
          </a:xfrm>
          <a:custGeom>
            <a:avLst/>
            <a:gdLst>
              <a:gd name="T0" fmla="*/ 2147483647 w 21438"/>
              <a:gd name="T1" fmla="*/ 2147483647 h 21501"/>
              <a:gd name="T2" fmla="*/ 2147483647 w 21438"/>
              <a:gd name="T3" fmla="*/ 2147483647 h 21501"/>
              <a:gd name="T4" fmla="*/ 2147483647 w 21438"/>
              <a:gd name="T5" fmla="*/ 2147483647 h 21501"/>
              <a:gd name="T6" fmla="*/ 2147483647 w 21438"/>
              <a:gd name="T7" fmla="*/ 2147483647 h 21501"/>
              <a:gd name="T8" fmla="*/ 2147483647 w 21438"/>
              <a:gd name="T9" fmla="*/ 2147483647 h 21501"/>
              <a:gd name="T10" fmla="*/ 2147483647 w 21438"/>
              <a:gd name="T11" fmla="*/ 2147483647 h 21501"/>
              <a:gd name="T12" fmla="*/ 2147483647 w 21438"/>
              <a:gd name="T13" fmla="*/ 2147483647 h 21501"/>
              <a:gd name="T14" fmla="*/ 2147483647 w 21438"/>
              <a:gd name="T15" fmla="*/ 2147483647 h 21501"/>
              <a:gd name="T16" fmla="*/ 2147483647 w 21438"/>
              <a:gd name="T17" fmla="*/ 2147483647 h 21501"/>
              <a:gd name="T18" fmla="*/ 2147483647 w 21438"/>
              <a:gd name="T19" fmla="*/ 2147483647 h 21501"/>
              <a:gd name="T20" fmla="*/ 2147483647 w 21438"/>
              <a:gd name="T21" fmla="*/ 2147483647 h 21501"/>
              <a:gd name="T22" fmla="*/ 2147483647 w 21438"/>
              <a:gd name="T23" fmla="*/ 2147483647 h 21501"/>
              <a:gd name="T24" fmla="*/ 2147483647 w 21438"/>
              <a:gd name="T25" fmla="*/ 2147483647 h 21501"/>
              <a:gd name="T26" fmla="*/ 2147483647 w 21438"/>
              <a:gd name="T27" fmla="*/ 2147483647 h 21501"/>
              <a:gd name="T28" fmla="*/ 2147483647 w 21438"/>
              <a:gd name="T29" fmla="*/ 2147483647 h 21501"/>
              <a:gd name="T30" fmla="*/ 2147483647 w 21438"/>
              <a:gd name="T31" fmla="*/ 2147483647 h 21501"/>
              <a:gd name="T32" fmla="*/ 2147483647 w 21438"/>
              <a:gd name="T33" fmla="*/ 2147483647 h 21501"/>
              <a:gd name="T34" fmla="*/ 2147483647 w 21438"/>
              <a:gd name="T35" fmla="*/ 2147483647 h 21501"/>
              <a:gd name="T36" fmla="*/ 2147483647 w 21438"/>
              <a:gd name="T37" fmla="*/ 2147483647 h 21501"/>
              <a:gd name="T38" fmla="*/ 2147483647 w 21438"/>
              <a:gd name="T39" fmla="*/ 2147483647 h 21501"/>
              <a:gd name="T40" fmla="*/ 2147483647 w 21438"/>
              <a:gd name="T41" fmla="*/ 2147483647 h 21501"/>
              <a:gd name="T42" fmla="*/ 2147483647 w 21438"/>
              <a:gd name="T43" fmla="*/ 2147483647 h 21501"/>
              <a:gd name="T44" fmla="*/ 2147483647 w 21438"/>
              <a:gd name="T45" fmla="*/ 2147483647 h 21501"/>
              <a:gd name="T46" fmla="*/ 2147483647 w 21438"/>
              <a:gd name="T47" fmla="*/ 2147483647 h 21501"/>
              <a:gd name="T48" fmla="*/ 2147483647 w 21438"/>
              <a:gd name="T49" fmla="*/ 2147483647 h 21501"/>
              <a:gd name="T50" fmla="*/ 2147483647 w 21438"/>
              <a:gd name="T51" fmla="*/ 2147483647 h 21501"/>
              <a:gd name="T52" fmla="*/ 2147483647 w 21438"/>
              <a:gd name="T53" fmla="*/ 2147483647 h 21501"/>
              <a:gd name="T54" fmla="*/ 2147483647 w 21438"/>
              <a:gd name="T55" fmla="*/ 2147483647 h 21501"/>
              <a:gd name="T56" fmla="*/ 2147483647 w 21438"/>
              <a:gd name="T57" fmla="*/ 2147483647 h 21501"/>
              <a:gd name="T58" fmla="*/ 2147483647 w 21438"/>
              <a:gd name="T59" fmla="*/ 2147483647 h 215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438" h="21501">
                <a:moveTo>
                  <a:pt x="2472" y="12146"/>
                </a:moveTo>
                <a:cubicBezTo>
                  <a:pt x="1635" y="10777"/>
                  <a:pt x="842" y="9359"/>
                  <a:pt x="82" y="7904"/>
                </a:cubicBezTo>
                <a:cubicBezTo>
                  <a:pt x="-55" y="7643"/>
                  <a:pt x="-17" y="7268"/>
                  <a:pt x="164" y="7075"/>
                </a:cubicBezTo>
                <a:cubicBezTo>
                  <a:pt x="697" y="6508"/>
                  <a:pt x="1402" y="5716"/>
                  <a:pt x="2194" y="4721"/>
                </a:cubicBezTo>
                <a:cubicBezTo>
                  <a:pt x="1974" y="4382"/>
                  <a:pt x="1739" y="4021"/>
                  <a:pt x="1662" y="3902"/>
                </a:cubicBezTo>
                <a:cubicBezTo>
                  <a:pt x="1380" y="3468"/>
                  <a:pt x="1157" y="3599"/>
                  <a:pt x="1157" y="3599"/>
                </a:cubicBezTo>
                <a:cubicBezTo>
                  <a:pt x="854" y="3697"/>
                  <a:pt x="526" y="3571"/>
                  <a:pt x="295" y="3217"/>
                </a:cubicBezTo>
                <a:cubicBezTo>
                  <a:pt x="-56" y="2677"/>
                  <a:pt x="-43" y="1818"/>
                  <a:pt x="323" y="1300"/>
                </a:cubicBezTo>
                <a:lnTo>
                  <a:pt x="534" y="1002"/>
                </a:lnTo>
                <a:cubicBezTo>
                  <a:pt x="901" y="485"/>
                  <a:pt x="1483" y="503"/>
                  <a:pt x="1834" y="1043"/>
                </a:cubicBezTo>
                <a:cubicBezTo>
                  <a:pt x="1834" y="1043"/>
                  <a:pt x="2238" y="1504"/>
                  <a:pt x="2064" y="2319"/>
                </a:cubicBezTo>
                <a:cubicBezTo>
                  <a:pt x="2064" y="2319"/>
                  <a:pt x="2009" y="2717"/>
                  <a:pt x="2244" y="3078"/>
                </a:cubicBezTo>
                <a:cubicBezTo>
                  <a:pt x="2325" y="3202"/>
                  <a:pt x="2575" y="3587"/>
                  <a:pt x="2802" y="3937"/>
                </a:cubicBezTo>
                <a:cubicBezTo>
                  <a:pt x="3069" y="3584"/>
                  <a:pt x="3341" y="3217"/>
                  <a:pt x="3618" y="2825"/>
                </a:cubicBezTo>
                <a:cubicBezTo>
                  <a:pt x="4049" y="2217"/>
                  <a:pt x="4490" y="1560"/>
                  <a:pt x="4929" y="858"/>
                </a:cubicBezTo>
                <a:cubicBezTo>
                  <a:pt x="5067" y="638"/>
                  <a:pt x="5201" y="417"/>
                  <a:pt x="5333" y="196"/>
                </a:cubicBezTo>
                <a:cubicBezTo>
                  <a:pt x="5441" y="15"/>
                  <a:pt x="5611" y="-47"/>
                  <a:pt x="5764" y="37"/>
                </a:cubicBezTo>
                <a:cubicBezTo>
                  <a:pt x="7656" y="1066"/>
                  <a:pt x="9657" y="1642"/>
                  <a:pt x="11746" y="1526"/>
                </a:cubicBezTo>
                <a:cubicBezTo>
                  <a:pt x="15055" y="1343"/>
                  <a:pt x="18072" y="835"/>
                  <a:pt x="21014" y="533"/>
                </a:cubicBezTo>
                <a:cubicBezTo>
                  <a:pt x="21330" y="500"/>
                  <a:pt x="21544" y="1007"/>
                  <a:pt x="21381" y="1409"/>
                </a:cubicBezTo>
                <a:cubicBezTo>
                  <a:pt x="19530" y="5984"/>
                  <a:pt x="17033" y="10987"/>
                  <a:pt x="13662" y="16175"/>
                </a:cubicBezTo>
                <a:cubicBezTo>
                  <a:pt x="13708" y="15435"/>
                  <a:pt x="13472" y="14855"/>
                  <a:pt x="13272" y="14569"/>
                </a:cubicBezTo>
                <a:cubicBezTo>
                  <a:pt x="12733" y="13677"/>
                  <a:pt x="11805" y="13577"/>
                  <a:pt x="11184" y="14352"/>
                </a:cubicBezTo>
                <a:lnTo>
                  <a:pt x="10962" y="14630"/>
                </a:lnTo>
                <a:cubicBezTo>
                  <a:pt x="10331" y="15417"/>
                  <a:pt x="10253" y="16815"/>
                  <a:pt x="10786" y="17745"/>
                </a:cubicBezTo>
                <a:cubicBezTo>
                  <a:pt x="11110" y="18309"/>
                  <a:pt x="11594" y="18590"/>
                  <a:pt x="12092" y="18509"/>
                </a:cubicBezTo>
                <a:cubicBezTo>
                  <a:pt x="11438" y="19452"/>
                  <a:pt x="10757" y="20398"/>
                  <a:pt x="10043" y="21348"/>
                </a:cubicBezTo>
                <a:cubicBezTo>
                  <a:pt x="9905" y="21531"/>
                  <a:pt x="9696" y="21553"/>
                  <a:pt x="9544" y="21396"/>
                </a:cubicBezTo>
                <a:cubicBezTo>
                  <a:pt x="6958" y="18722"/>
                  <a:pt x="4577" y="15589"/>
                  <a:pt x="2472" y="12146"/>
                </a:cubicBezTo>
                <a:close/>
                <a:moveTo>
                  <a:pt x="2472" y="12146"/>
                </a:moveTo>
              </a:path>
            </a:pathLst>
          </a:custGeom>
          <a:solidFill>
            <a:schemeClr val="accent1"/>
          </a:solidFill>
          <a:ln>
            <a:noFill/>
          </a:ln>
          <a:extLst/>
        </p:spPr>
        <p:txBody>
          <a:bodyPr lIns="0" tIns="0" rIns="0" bIns="0"/>
          <a:lstStyle/>
          <a:p>
            <a:endParaRPr lang="en-US"/>
          </a:p>
        </p:txBody>
      </p:sp>
      <p:sp>
        <p:nvSpPr>
          <p:cNvPr id="47" name="AutoShape 9"/>
          <p:cNvSpPr>
            <a:spLocks/>
          </p:cNvSpPr>
          <p:nvPr/>
        </p:nvSpPr>
        <p:spPr bwMode="auto">
          <a:xfrm rot="1800000">
            <a:off x="4667919" y="3305337"/>
            <a:ext cx="1609234" cy="1421604"/>
          </a:xfrm>
          <a:custGeom>
            <a:avLst/>
            <a:gdLst>
              <a:gd name="T0" fmla="*/ 2147483647 w 21517"/>
              <a:gd name="T1" fmla="*/ 2147483647 h 21418"/>
              <a:gd name="T2" fmla="*/ 2147483647 w 21517"/>
              <a:gd name="T3" fmla="*/ 2147483647 h 21418"/>
              <a:gd name="T4" fmla="*/ 2147483647 w 21517"/>
              <a:gd name="T5" fmla="*/ 2147483647 h 21418"/>
              <a:gd name="T6" fmla="*/ 2147483647 w 21517"/>
              <a:gd name="T7" fmla="*/ 2147483647 h 21418"/>
              <a:gd name="T8" fmla="*/ 2147483647 w 21517"/>
              <a:gd name="T9" fmla="*/ 2147483647 h 21418"/>
              <a:gd name="T10" fmla="*/ 2147483647 w 21517"/>
              <a:gd name="T11" fmla="*/ 2147483647 h 21418"/>
              <a:gd name="T12" fmla="*/ 2147483647 w 21517"/>
              <a:gd name="T13" fmla="*/ 2147483647 h 21418"/>
              <a:gd name="T14" fmla="*/ 2147483647 w 21517"/>
              <a:gd name="T15" fmla="*/ 2147483647 h 21418"/>
              <a:gd name="T16" fmla="*/ 2147483647 w 21517"/>
              <a:gd name="T17" fmla="*/ 2147483647 h 21418"/>
              <a:gd name="T18" fmla="*/ 2147483647 w 21517"/>
              <a:gd name="T19" fmla="*/ 2147483647 h 21418"/>
              <a:gd name="T20" fmla="*/ 2147483647 w 21517"/>
              <a:gd name="T21" fmla="*/ 2147483647 h 21418"/>
              <a:gd name="T22" fmla="*/ 2147483647 w 21517"/>
              <a:gd name="T23" fmla="*/ 2147483647 h 21418"/>
              <a:gd name="T24" fmla="*/ 2147483647 w 21517"/>
              <a:gd name="T25" fmla="*/ 2147483647 h 21418"/>
              <a:gd name="T26" fmla="*/ 2147483647 w 21517"/>
              <a:gd name="T27" fmla="*/ 2147483647 h 21418"/>
              <a:gd name="T28" fmla="*/ 2147483647 w 21517"/>
              <a:gd name="T29" fmla="*/ 2147483647 h 21418"/>
              <a:gd name="T30" fmla="*/ 2147483647 w 21517"/>
              <a:gd name="T31" fmla="*/ 2147483647 h 21418"/>
              <a:gd name="T32" fmla="*/ 2147483647 w 21517"/>
              <a:gd name="T33" fmla="*/ 2147483647 h 21418"/>
              <a:gd name="T34" fmla="*/ 2147483647 w 21517"/>
              <a:gd name="T35" fmla="*/ 2147483647 h 21418"/>
              <a:gd name="T36" fmla="*/ 2147483647 w 21517"/>
              <a:gd name="T37" fmla="*/ 2147483647 h 21418"/>
              <a:gd name="T38" fmla="*/ 2147483647 w 21517"/>
              <a:gd name="T39" fmla="*/ 2147483647 h 21418"/>
              <a:gd name="T40" fmla="*/ 2147483647 w 21517"/>
              <a:gd name="T41" fmla="*/ 2147483647 h 21418"/>
              <a:gd name="T42" fmla="*/ 2147483647 w 21517"/>
              <a:gd name="T43" fmla="*/ 2147483647 h 21418"/>
              <a:gd name="T44" fmla="*/ 2147483647 w 21517"/>
              <a:gd name="T45" fmla="*/ 2147483647 h 21418"/>
              <a:gd name="T46" fmla="*/ 2147483647 w 21517"/>
              <a:gd name="T47" fmla="*/ 2147483647 h 21418"/>
              <a:gd name="T48" fmla="*/ 2147483647 w 21517"/>
              <a:gd name="T49" fmla="*/ 2147483647 h 21418"/>
              <a:gd name="T50" fmla="*/ 2147483647 w 21517"/>
              <a:gd name="T51" fmla="*/ 2147483647 h 21418"/>
              <a:gd name="T52" fmla="*/ 2147483647 w 21517"/>
              <a:gd name="T53" fmla="*/ 2147483647 h 2141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517" h="21418">
                <a:moveTo>
                  <a:pt x="98" y="15212"/>
                </a:moveTo>
                <a:cubicBezTo>
                  <a:pt x="430" y="14791"/>
                  <a:pt x="753" y="14370"/>
                  <a:pt x="1067" y="13951"/>
                </a:cubicBezTo>
                <a:cubicBezTo>
                  <a:pt x="1286" y="13658"/>
                  <a:pt x="1500" y="13367"/>
                  <a:pt x="1710" y="13076"/>
                </a:cubicBezTo>
                <a:cubicBezTo>
                  <a:pt x="1565" y="12837"/>
                  <a:pt x="1418" y="12594"/>
                  <a:pt x="1367" y="12511"/>
                </a:cubicBezTo>
                <a:cubicBezTo>
                  <a:pt x="1171" y="12187"/>
                  <a:pt x="1000" y="12266"/>
                  <a:pt x="1000" y="12266"/>
                </a:cubicBezTo>
                <a:cubicBezTo>
                  <a:pt x="771" y="12315"/>
                  <a:pt x="530" y="12205"/>
                  <a:pt x="369" y="11941"/>
                </a:cubicBezTo>
                <a:cubicBezTo>
                  <a:pt x="124" y="11537"/>
                  <a:pt x="159" y="10932"/>
                  <a:pt x="449" y="10590"/>
                </a:cubicBezTo>
                <a:lnTo>
                  <a:pt x="616" y="10394"/>
                </a:lnTo>
                <a:cubicBezTo>
                  <a:pt x="905" y="10052"/>
                  <a:pt x="1339" y="10102"/>
                  <a:pt x="1585" y="10506"/>
                </a:cubicBezTo>
                <a:cubicBezTo>
                  <a:pt x="1585" y="10506"/>
                  <a:pt x="1872" y="10857"/>
                  <a:pt x="1717" y="11421"/>
                </a:cubicBezTo>
                <a:cubicBezTo>
                  <a:pt x="1717" y="11421"/>
                  <a:pt x="1663" y="11698"/>
                  <a:pt x="1827" y="11968"/>
                </a:cubicBezTo>
                <a:cubicBezTo>
                  <a:pt x="1874" y="12045"/>
                  <a:pt x="2003" y="12258"/>
                  <a:pt x="2137" y="12477"/>
                </a:cubicBezTo>
                <a:cubicBezTo>
                  <a:pt x="5244" y="8078"/>
                  <a:pt x="7394" y="3887"/>
                  <a:pt x="8880" y="257"/>
                </a:cubicBezTo>
                <a:cubicBezTo>
                  <a:pt x="8930" y="134"/>
                  <a:pt x="9021" y="57"/>
                  <a:pt x="9123" y="51"/>
                </a:cubicBezTo>
                <a:cubicBezTo>
                  <a:pt x="12970" y="-182"/>
                  <a:pt x="16752" y="296"/>
                  <a:pt x="21353" y="3537"/>
                </a:cubicBezTo>
                <a:cubicBezTo>
                  <a:pt x="21492" y="3635"/>
                  <a:pt x="21555" y="3867"/>
                  <a:pt x="21494" y="4066"/>
                </a:cubicBezTo>
                <a:cubicBezTo>
                  <a:pt x="20346" y="7833"/>
                  <a:pt x="18527" y="12275"/>
                  <a:pt x="15666" y="16981"/>
                </a:cubicBezTo>
                <a:cubicBezTo>
                  <a:pt x="15729" y="16255"/>
                  <a:pt x="15425" y="15781"/>
                  <a:pt x="15210" y="15593"/>
                </a:cubicBezTo>
                <a:cubicBezTo>
                  <a:pt x="14723" y="15093"/>
                  <a:pt x="14033" y="15223"/>
                  <a:pt x="13660" y="15893"/>
                </a:cubicBezTo>
                <a:lnTo>
                  <a:pt x="13526" y="16134"/>
                </a:lnTo>
                <a:cubicBezTo>
                  <a:pt x="13148" y="16815"/>
                  <a:pt x="13237" y="17798"/>
                  <a:pt x="13725" y="18325"/>
                </a:cubicBezTo>
                <a:cubicBezTo>
                  <a:pt x="13989" y="18610"/>
                  <a:pt x="14321" y="18702"/>
                  <a:pt x="14641" y="18606"/>
                </a:cubicBezTo>
                <a:cubicBezTo>
                  <a:pt x="14035" y="19536"/>
                  <a:pt x="13391" y="20474"/>
                  <a:pt x="12698" y="21418"/>
                </a:cubicBezTo>
                <a:cubicBezTo>
                  <a:pt x="12164" y="21408"/>
                  <a:pt x="11634" y="21374"/>
                  <a:pt x="11111" y="21311"/>
                </a:cubicBezTo>
                <a:cubicBezTo>
                  <a:pt x="7190" y="20829"/>
                  <a:pt x="3457" y="18834"/>
                  <a:pt x="134" y="15867"/>
                </a:cubicBezTo>
                <a:cubicBezTo>
                  <a:pt x="-29" y="15720"/>
                  <a:pt x="-45" y="15395"/>
                  <a:pt x="98" y="15212"/>
                </a:cubicBezTo>
                <a:close/>
                <a:moveTo>
                  <a:pt x="98" y="15212"/>
                </a:moveTo>
              </a:path>
            </a:pathLst>
          </a:custGeom>
          <a:solidFill>
            <a:schemeClr val="accent1"/>
          </a:solidFill>
          <a:ln>
            <a:noFill/>
          </a:ln>
          <a:extLst/>
        </p:spPr>
        <p:txBody>
          <a:bodyPr lIns="0" tIns="0" rIns="0" bIns="0"/>
          <a:lstStyle/>
          <a:p>
            <a:endParaRPr lang="en-US"/>
          </a:p>
        </p:txBody>
      </p:sp>
      <p:cxnSp>
        <p:nvCxnSpPr>
          <p:cNvPr id="39" name="Straight Connector 38"/>
          <p:cNvCxnSpPr/>
          <p:nvPr/>
        </p:nvCxnSpPr>
        <p:spPr>
          <a:xfrm flipH="1">
            <a:off x="6180529" y="2389742"/>
            <a:ext cx="1610560"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5000032" y="5137060"/>
            <a:ext cx="161059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541154" y="1983198"/>
            <a:ext cx="2074655" cy="1192238"/>
            <a:chOff x="6032917" y="2270461"/>
            <a:chExt cx="2074655" cy="894179"/>
          </a:xfrm>
        </p:grpSpPr>
        <p:sp>
          <p:nvSpPr>
            <p:cNvPr id="23" name="TextBox 22"/>
            <p:cNvSpPr txBox="1"/>
            <p:nvPr/>
          </p:nvSpPr>
          <p:spPr>
            <a:xfrm>
              <a:off x="7271811" y="2270461"/>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4" name="Text Placeholder 1"/>
            <p:cNvSpPr txBox="1">
              <a:spLocks/>
            </p:cNvSpPr>
            <p:nvPr/>
          </p:nvSpPr>
          <p:spPr>
            <a:xfrm>
              <a:off x="6032917" y="2616930"/>
              <a:ext cx="2044768"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26" name="Group 25"/>
          <p:cNvGrpSpPr/>
          <p:nvPr/>
        </p:nvGrpSpPr>
        <p:grpSpPr>
          <a:xfrm>
            <a:off x="2925379" y="4775763"/>
            <a:ext cx="2074655" cy="1171918"/>
            <a:chOff x="6032917" y="2285701"/>
            <a:chExt cx="2074655" cy="878939"/>
          </a:xfrm>
        </p:grpSpPr>
        <p:sp>
          <p:nvSpPr>
            <p:cNvPr id="27" name="TextBox 26"/>
            <p:cNvSpPr txBox="1"/>
            <p:nvPr/>
          </p:nvSpPr>
          <p:spPr>
            <a:xfrm>
              <a:off x="7271811" y="2285701"/>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8" name="Text Placeholder 1"/>
            <p:cNvSpPr txBox="1">
              <a:spLocks/>
            </p:cNvSpPr>
            <p:nvPr/>
          </p:nvSpPr>
          <p:spPr>
            <a:xfrm>
              <a:off x="6032917" y="2616930"/>
              <a:ext cx="2044768"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spTree>
    <p:extLst>
      <p:ext uri="{BB962C8B-B14F-4D97-AF65-F5344CB8AC3E}">
        <p14:creationId xmlns:p14="http://schemas.microsoft.com/office/powerpoint/2010/main" val="12337786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right)">
                                      <p:cBhvr>
                                        <p:cTn id="45" dur="500"/>
                                        <p:tgtEl>
                                          <p:spTgt spid="41"/>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3" grpId="0" animBg="1"/>
      <p:bldP spid="44" grpId="0" animBg="1"/>
      <p:bldP spid="46" grpId="0" animBg="1"/>
      <p:bldP spid="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PUZZLE </a:t>
            </a:r>
            <a:r>
              <a:rPr lang="en-US" dirty="0" smtClean="0">
                <a:solidFill>
                  <a:schemeClr val="bg1"/>
                </a:solidFill>
              </a:rPr>
              <a:t>DIAGRAM</a:t>
            </a:r>
            <a:endParaRPr lang="en-US" dirty="0">
              <a:solidFill>
                <a:schemeClr val="bg1"/>
              </a:solidFill>
            </a:endParaRPr>
          </a:p>
        </p:txBody>
      </p:sp>
      <p:grpSp>
        <p:nvGrpSpPr>
          <p:cNvPr id="5" name="Group 4"/>
          <p:cNvGrpSpPr/>
          <p:nvPr/>
        </p:nvGrpSpPr>
        <p:grpSpPr>
          <a:xfrm>
            <a:off x="5228641" y="2019917"/>
            <a:ext cx="1247184" cy="1511738"/>
            <a:chOff x="5666798" y="1302851"/>
            <a:chExt cx="1247184" cy="1247184"/>
          </a:xfrm>
          <a:solidFill>
            <a:schemeClr val="accent1"/>
          </a:solidFill>
        </p:grpSpPr>
        <p:sp>
          <p:nvSpPr>
            <p:cNvPr id="14" name="Freeform 7"/>
            <p:cNvSpPr>
              <a:spLocks/>
            </p:cNvSpPr>
            <p:nvPr/>
          </p:nvSpPr>
          <p:spPr bwMode="auto">
            <a:xfrm rot="18900000">
              <a:off x="5666798" y="1302851"/>
              <a:ext cx="1247184" cy="1247184"/>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ko-KR" altLang="en-US" dirty="0">
                <a:latin typeface="Roboto condensed"/>
                <a:cs typeface="Roboto condensed"/>
              </a:endParaRPr>
            </a:p>
          </p:txBody>
        </p:sp>
        <p:sp>
          <p:nvSpPr>
            <p:cNvPr id="31" name="Text Placeholder 4"/>
            <p:cNvSpPr txBox="1">
              <a:spLocks/>
            </p:cNvSpPr>
            <p:nvPr/>
          </p:nvSpPr>
          <p:spPr>
            <a:xfrm>
              <a:off x="6006129" y="1777589"/>
              <a:ext cx="527652" cy="338576"/>
            </a:xfrm>
            <a:prstGeom prst="rect">
              <a:avLst/>
            </a:prstGeom>
            <a:noFill/>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12" name="Group 11"/>
          <p:cNvGrpSpPr/>
          <p:nvPr/>
        </p:nvGrpSpPr>
        <p:grpSpPr>
          <a:xfrm>
            <a:off x="4881858" y="3489693"/>
            <a:ext cx="1247184" cy="1511738"/>
            <a:chOff x="5230568" y="2672849"/>
            <a:chExt cx="1247184" cy="1247184"/>
          </a:xfrm>
          <a:solidFill>
            <a:schemeClr val="accent1"/>
          </a:solidFill>
        </p:grpSpPr>
        <p:sp>
          <p:nvSpPr>
            <p:cNvPr id="24" name="Freeform 5"/>
            <p:cNvSpPr>
              <a:spLocks/>
            </p:cNvSpPr>
            <p:nvPr/>
          </p:nvSpPr>
          <p:spPr bwMode="auto">
            <a:xfrm rot="18900000">
              <a:off x="5230568" y="2672849"/>
              <a:ext cx="1247184" cy="1247184"/>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ko-KR" altLang="en-US" dirty="0">
                <a:latin typeface="Roboto condensed"/>
                <a:cs typeface="Roboto condensed"/>
              </a:endParaRPr>
            </a:p>
          </p:txBody>
        </p:sp>
        <p:sp>
          <p:nvSpPr>
            <p:cNvPr id="32" name="Text Placeholder 4"/>
            <p:cNvSpPr txBox="1">
              <a:spLocks/>
            </p:cNvSpPr>
            <p:nvPr/>
          </p:nvSpPr>
          <p:spPr>
            <a:xfrm>
              <a:off x="5609984" y="3082362"/>
              <a:ext cx="527652" cy="338576"/>
            </a:xfrm>
            <a:prstGeom prst="rect">
              <a:avLst/>
            </a:prstGeom>
            <a:noFill/>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9" name="Group 8"/>
          <p:cNvGrpSpPr/>
          <p:nvPr/>
        </p:nvGrpSpPr>
        <p:grpSpPr>
          <a:xfrm>
            <a:off x="5832836" y="3067996"/>
            <a:ext cx="1249407" cy="1511738"/>
            <a:chOff x="6708468" y="2205963"/>
            <a:chExt cx="1249407" cy="1247184"/>
          </a:xfrm>
          <a:solidFill>
            <a:srgbClr val="039BE6"/>
          </a:solidFill>
        </p:grpSpPr>
        <p:sp>
          <p:nvSpPr>
            <p:cNvPr id="19" name="Freeform 6"/>
            <p:cNvSpPr>
              <a:spLocks/>
            </p:cNvSpPr>
            <p:nvPr/>
          </p:nvSpPr>
          <p:spPr bwMode="auto">
            <a:xfrm rot="18900000">
              <a:off x="6708468" y="2205963"/>
              <a:ext cx="1249407" cy="1247184"/>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ko-KR" altLang="en-US" dirty="0">
                <a:latin typeface="Roboto condensed"/>
                <a:cs typeface="Roboto condensed"/>
              </a:endParaRPr>
            </a:p>
          </p:txBody>
        </p:sp>
        <p:sp>
          <p:nvSpPr>
            <p:cNvPr id="33" name="Text Placeholder 4"/>
            <p:cNvSpPr txBox="1">
              <a:spLocks/>
            </p:cNvSpPr>
            <p:nvPr/>
          </p:nvSpPr>
          <p:spPr>
            <a:xfrm>
              <a:off x="7048910" y="2548584"/>
              <a:ext cx="527652" cy="338576"/>
            </a:xfrm>
            <a:prstGeom prst="rect">
              <a:avLst/>
            </a:prstGeom>
            <a:noFill/>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2" name="Group 1"/>
          <p:cNvGrpSpPr/>
          <p:nvPr/>
        </p:nvGrpSpPr>
        <p:grpSpPr>
          <a:xfrm>
            <a:off x="4275513" y="2439821"/>
            <a:ext cx="1247184" cy="1511738"/>
            <a:chOff x="4764470" y="1769734"/>
            <a:chExt cx="1247184" cy="1247184"/>
          </a:xfrm>
          <a:solidFill>
            <a:schemeClr val="accent1"/>
          </a:solidFill>
        </p:grpSpPr>
        <p:sp>
          <p:nvSpPr>
            <p:cNvPr id="29" name="Freeform 8"/>
            <p:cNvSpPr>
              <a:spLocks/>
            </p:cNvSpPr>
            <p:nvPr/>
          </p:nvSpPr>
          <p:spPr bwMode="auto">
            <a:xfrm rot="18900000">
              <a:off x="4764470" y="1769734"/>
              <a:ext cx="1247184" cy="1247184"/>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ko-KR" altLang="en-US" dirty="0">
                <a:latin typeface="Roboto condensed"/>
                <a:cs typeface="Roboto condensed"/>
              </a:endParaRPr>
            </a:p>
          </p:txBody>
        </p:sp>
        <p:sp>
          <p:nvSpPr>
            <p:cNvPr id="34" name="Text Placeholder 4"/>
            <p:cNvSpPr txBox="1">
              <a:spLocks/>
            </p:cNvSpPr>
            <p:nvPr/>
          </p:nvSpPr>
          <p:spPr>
            <a:xfrm>
              <a:off x="5121940" y="2245260"/>
              <a:ext cx="527652" cy="338576"/>
            </a:xfrm>
            <a:prstGeom prst="rect">
              <a:avLst/>
            </a:prstGeom>
            <a:noFill/>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4" name="Group 3"/>
          <p:cNvGrpSpPr/>
          <p:nvPr/>
        </p:nvGrpSpPr>
        <p:grpSpPr>
          <a:xfrm>
            <a:off x="2344045" y="4554582"/>
            <a:ext cx="2383272" cy="1004369"/>
            <a:chOff x="2375682" y="1463448"/>
            <a:chExt cx="2383272" cy="753277"/>
          </a:xfrm>
        </p:grpSpPr>
        <p:sp>
          <p:nvSpPr>
            <p:cNvPr id="222" name="Text Placeholder 22"/>
            <p:cNvSpPr txBox="1">
              <a:spLocks/>
            </p:cNvSpPr>
            <p:nvPr/>
          </p:nvSpPr>
          <p:spPr>
            <a:xfrm>
              <a:off x="2375682" y="1463448"/>
              <a:ext cx="1821596"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25" name="Oval 24"/>
            <p:cNvSpPr/>
            <p:nvPr/>
          </p:nvSpPr>
          <p:spPr>
            <a:xfrm>
              <a:off x="4187898" y="1465696"/>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 Placeholder 4"/>
            <p:cNvSpPr txBox="1">
              <a:spLocks/>
            </p:cNvSpPr>
            <p:nvPr/>
          </p:nvSpPr>
          <p:spPr>
            <a:xfrm>
              <a:off x="4210379" y="151085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7" name="Group 6"/>
          <p:cNvGrpSpPr/>
          <p:nvPr/>
        </p:nvGrpSpPr>
        <p:grpSpPr>
          <a:xfrm>
            <a:off x="2252995" y="5469021"/>
            <a:ext cx="2474322" cy="1006185"/>
            <a:chOff x="1849768" y="3200722"/>
            <a:chExt cx="2474322" cy="754639"/>
          </a:xfrm>
        </p:grpSpPr>
        <p:sp>
          <p:nvSpPr>
            <p:cNvPr id="224" name="Text Placeholder 22"/>
            <p:cNvSpPr txBox="1">
              <a:spLocks/>
            </p:cNvSpPr>
            <p:nvPr/>
          </p:nvSpPr>
          <p:spPr>
            <a:xfrm>
              <a:off x="1849768" y="3202084"/>
              <a:ext cx="1902617"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27" name="Oval 26"/>
            <p:cNvSpPr/>
            <p:nvPr/>
          </p:nvSpPr>
          <p:spPr>
            <a:xfrm>
              <a:off x="3753034" y="3200722"/>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4"/>
            <p:cNvSpPr txBox="1">
              <a:spLocks/>
            </p:cNvSpPr>
            <p:nvPr/>
          </p:nvSpPr>
          <p:spPr>
            <a:xfrm>
              <a:off x="3775515" y="324588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8" name="Group 7"/>
          <p:cNvGrpSpPr/>
          <p:nvPr/>
        </p:nvGrpSpPr>
        <p:grpSpPr>
          <a:xfrm>
            <a:off x="6514489" y="1631325"/>
            <a:ext cx="2404552" cy="913063"/>
            <a:chOff x="6509053" y="3354312"/>
            <a:chExt cx="2404552" cy="684797"/>
          </a:xfrm>
        </p:grpSpPr>
        <p:sp>
          <p:nvSpPr>
            <p:cNvPr id="173" name="Text Placeholder 22"/>
            <p:cNvSpPr txBox="1">
              <a:spLocks/>
            </p:cNvSpPr>
            <p:nvPr/>
          </p:nvSpPr>
          <p:spPr>
            <a:xfrm>
              <a:off x="7089096" y="3354312"/>
              <a:ext cx="1824509"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30" name="Oval 29"/>
            <p:cNvSpPr/>
            <p:nvPr/>
          </p:nvSpPr>
          <p:spPr>
            <a:xfrm>
              <a:off x="6509053" y="3357403"/>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 Placeholder 4"/>
            <p:cNvSpPr txBox="1">
              <a:spLocks/>
            </p:cNvSpPr>
            <p:nvPr/>
          </p:nvSpPr>
          <p:spPr>
            <a:xfrm>
              <a:off x="6531534" y="340256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10" name="Group 9"/>
          <p:cNvGrpSpPr/>
          <p:nvPr/>
        </p:nvGrpSpPr>
        <p:grpSpPr>
          <a:xfrm>
            <a:off x="6504329" y="806771"/>
            <a:ext cx="2343368" cy="913063"/>
            <a:chOff x="6301296" y="1394639"/>
            <a:chExt cx="2343368" cy="684797"/>
          </a:xfrm>
        </p:grpSpPr>
        <p:sp>
          <p:nvSpPr>
            <p:cNvPr id="170" name="Text Placeholder 22"/>
            <p:cNvSpPr txBox="1">
              <a:spLocks/>
            </p:cNvSpPr>
            <p:nvPr/>
          </p:nvSpPr>
          <p:spPr>
            <a:xfrm>
              <a:off x="6870484" y="1394639"/>
              <a:ext cx="1774180"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36" name="Oval 35"/>
            <p:cNvSpPr/>
            <p:nvPr/>
          </p:nvSpPr>
          <p:spPr>
            <a:xfrm>
              <a:off x="6301296" y="1398941"/>
              <a:ext cx="571056" cy="4290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 Placeholder 4"/>
            <p:cNvSpPr txBox="1">
              <a:spLocks/>
            </p:cNvSpPr>
            <p:nvPr/>
          </p:nvSpPr>
          <p:spPr>
            <a:xfrm>
              <a:off x="6333937" y="144410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Tree>
    <p:extLst>
      <p:ext uri="{BB962C8B-B14F-4D97-AF65-F5344CB8AC3E}">
        <p14:creationId xmlns:p14="http://schemas.microsoft.com/office/powerpoint/2010/main" val="41838595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STRUCTURED </a:t>
            </a:r>
            <a:r>
              <a:rPr lang="en-US" dirty="0" smtClean="0">
                <a:solidFill>
                  <a:schemeClr val="bg1"/>
                </a:solidFill>
              </a:rPr>
              <a:t>DIAGRAM</a:t>
            </a:r>
            <a:endParaRPr lang="en-US" dirty="0">
              <a:solidFill>
                <a:schemeClr val="bg1"/>
              </a:solidFill>
            </a:endParaRPr>
          </a:p>
        </p:txBody>
      </p:sp>
      <p:grpSp>
        <p:nvGrpSpPr>
          <p:cNvPr id="127" name="Group 126"/>
          <p:cNvGrpSpPr>
            <a:grpSpLocks/>
          </p:cNvGrpSpPr>
          <p:nvPr/>
        </p:nvGrpSpPr>
        <p:grpSpPr bwMode="auto">
          <a:xfrm>
            <a:off x="5903838" y="3947845"/>
            <a:ext cx="2216150" cy="1581377"/>
            <a:chOff x="3458086" y="3277909"/>
            <a:chExt cx="2216151" cy="1435098"/>
          </a:xfrm>
        </p:grpSpPr>
        <p:grpSp>
          <p:nvGrpSpPr>
            <p:cNvPr id="131" name="Group 59"/>
            <p:cNvGrpSpPr>
              <a:grpSpLocks/>
            </p:cNvGrpSpPr>
            <p:nvPr/>
          </p:nvGrpSpPr>
          <p:grpSpPr bwMode="auto">
            <a:xfrm>
              <a:off x="3458086" y="3277909"/>
              <a:ext cx="2216151" cy="1435098"/>
              <a:chOff x="3458086" y="3277909"/>
              <a:chExt cx="2216151" cy="1435098"/>
            </a:xfrm>
          </p:grpSpPr>
          <p:sp>
            <p:nvSpPr>
              <p:cNvPr id="134" name="Parallelogram 133"/>
              <p:cNvSpPr/>
              <p:nvPr/>
            </p:nvSpPr>
            <p:spPr>
              <a:xfrm rot="16200000">
                <a:off x="3489837" y="3636682"/>
                <a:ext cx="1044574" cy="1108076"/>
              </a:xfrm>
              <a:prstGeom prst="parallelogram">
                <a:avLst>
                  <a:gd name="adj" fmla="val 37416"/>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5" name="Parallelogram 134"/>
              <p:cNvSpPr/>
              <p:nvPr/>
            </p:nvSpPr>
            <p:spPr>
              <a:xfrm rot="5400000" flipH="1">
                <a:off x="4591047" y="3636682"/>
                <a:ext cx="1044574" cy="1108076"/>
              </a:xfrm>
              <a:prstGeom prst="parallelogram">
                <a:avLst>
                  <a:gd name="adj" fmla="val 37416"/>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6" name="Diamond 135"/>
              <p:cNvSpPr/>
              <p:nvPr/>
            </p:nvSpPr>
            <p:spPr>
              <a:xfrm>
                <a:off x="3458086" y="3277909"/>
                <a:ext cx="2216151" cy="784224"/>
              </a:xfrm>
              <a:prstGeom prst="diamond">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sp>
          <p:nvSpPr>
            <p:cNvPr id="130" name="TextBox 129"/>
            <p:cNvSpPr txBox="1"/>
            <p:nvPr/>
          </p:nvSpPr>
          <p:spPr>
            <a:xfrm>
              <a:off x="4919597" y="3993738"/>
              <a:ext cx="285372" cy="375535"/>
            </a:xfrm>
            <a:prstGeom prst="rect">
              <a:avLst/>
            </a:prstGeom>
            <a:noFill/>
          </p:spPr>
          <p:txBody>
            <a:bodyPr wrap="none">
              <a:prstTxWarp prst="textSlantUp">
                <a:avLst>
                  <a:gd name="adj" fmla="val 25347"/>
                </a:avLst>
              </a:prstTxWarp>
              <a:spAutoFit/>
            </a:bodyPr>
            <a:lstStyle/>
            <a:p>
              <a:pPr algn="ctr">
                <a:lnSpc>
                  <a:spcPct val="70000"/>
                </a:lnSpc>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en-US" sz="1000" dirty="0">
                <a:solidFill>
                  <a:srgbClr val="FFFFFF"/>
                </a:solidFill>
              </a:endParaRPr>
            </a:p>
          </p:txBody>
        </p:sp>
      </p:grpSp>
      <p:grpSp>
        <p:nvGrpSpPr>
          <p:cNvPr id="137" name="Group 136"/>
          <p:cNvGrpSpPr>
            <a:grpSpLocks/>
          </p:cNvGrpSpPr>
          <p:nvPr/>
        </p:nvGrpSpPr>
        <p:grpSpPr bwMode="auto">
          <a:xfrm>
            <a:off x="6166848" y="3288689"/>
            <a:ext cx="1676400" cy="1371461"/>
            <a:chOff x="3720882" y="2684532"/>
            <a:chExt cx="1676826" cy="1246019"/>
          </a:xfrm>
        </p:grpSpPr>
        <p:grpSp>
          <p:nvGrpSpPr>
            <p:cNvPr id="141" name="Group 69"/>
            <p:cNvGrpSpPr>
              <a:grpSpLocks/>
            </p:cNvGrpSpPr>
            <p:nvPr/>
          </p:nvGrpSpPr>
          <p:grpSpPr bwMode="auto">
            <a:xfrm>
              <a:off x="3720882" y="2684532"/>
              <a:ext cx="1676826" cy="1246019"/>
              <a:chOff x="3720882" y="2540349"/>
              <a:chExt cx="1676826" cy="1246019"/>
            </a:xfrm>
          </p:grpSpPr>
          <p:sp>
            <p:nvSpPr>
              <p:cNvPr id="144" name="Parallelogram 143"/>
              <p:cNvSpPr/>
              <p:nvPr/>
            </p:nvSpPr>
            <p:spPr>
              <a:xfrm rot="16200000">
                <a:off x="3665680" y="2892752"/>
                <a:ext cx="948818" cy="838413"/>
              </a:xfrm>
              <a:prstGeom prst="parallelogram">
                <a:avLst>
                  <a:gd name="adj" fmla="val 35144"/>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45" name="Parallelogram 144"/>
              <p:cNvSpPr/>
              <p:nvPr/>
            </p:nvSpPr>
            <p:spPr>
              <a:xfrm rot="5400000" flipH="1">
                <a:off x="4504093" y="2885879"/>
                <a:ext cx="948818" cy="838413"/>
              </a:xfrm>
              <a:prstGeom prst="parallelogram">
                <a:avLst>
                  <a:gd name="adj" fmla="val 35144"/>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46" name="Diamond 145"/>
              <p:cNvSpPr/>
              <p:nvPr/>
            </p:nvSpPr>
            <p:spPr>
              <a:xfrm>
                <a:off x="3720882" y="2540349"/>
                <a:ext cx="1676826" cy="592812"/>
              </a:xfrm>
              <a:prstGeom prst="diamond">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sp>
          <p:nvSpPr>
            <p:cNvPr id="140" name="TextBox 139"/>
            <p:cNvSpPr txBox="1"/>
            <p:nvPr/>
          </p:nvSpPr>
          <p:spPr>
            <a:xfrm>
              <a:off x="4809043" y="3271731"/>
              <a:ext cx="285372" cy="375535"/>
            </a:xfrm>
            <a:prstGeom prst="rect">
              <a:avLst/>
            </a:prstGeom>
            <a:noFill/>
          </p:spPr>
          <p:txBody>
            <a:bodyPr wrap="none">
              <a:prstTxWarp prst="textSlantUp">
                <a:avLst>
                  <a:gd name="adj" fmla="val 25347"/>
                </a:avLst>
              </a:prstTxWarp>
              <a:spAutoFit/>
            </a:bodyPr>
            <a:lstStyle/>
            <a:p>
              <a:pPr algn="ctr">
                <a:lnSpc>
                  <a:spcPct val="70000"/>
                </a:lnSpc>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en-US" sz="1000" dirty="0">
                <a:solidFill>
                  <a:srgbClr val="FFFFFF"/>
                </a:solidFill>
              </a:endParaRPr>
            </a:p>
          </p:txBody>
        </p:sp>
      </p:grpSp>
      <p:grpSp>
        <p:nvGrpSpPr>
          <p:cNvPr id="147" name="Group 146"/>
          <p:cNvGrpSpPr>
            <a:grpSpLocks/>
          </p:cNvGrpSpPr>
          <p:nvPr/>
        </p:nvGrpSpPr>
        <p:grpSpPr bwMode="auto">
          <a:xfrm>
            <a:off x="6384336" y="2612276"/>
            <a:ext cx="1241426" cy="1194779"/>
            <a:chOff x="3939025" y="2085797"/>
            <a:chExt cx="1240545" cy="1084161"/>
          </a:xfrm>
        </p:grpSpPr>
        <p:grpSp>
          <p:nvGrpSpPr>
            <p:cNvPr id="151" name="Group 79"/>
            <p:cNvGrpSpPr>
              <a:grpSpLocks/>
            </p:cNvGrpSpPr>
            <p:nvPr/>
          </p:nvGrpSpPr>
          <p:grpSpPr bwMode="auto">
            <a:xfrm>
              <a:off x="3939025" y="2085797"/>
              <a:ext cx="1240545" cy="1084161"/>
              <a:chOff x="3939025" y="1941614"/>
              <a:chExt cx="1240545" cy="1084161"/>
            </a:xfrm>
          </p:grpSpPr>
          <p:sp>
            <p:nvSpPr>
              <p:cNvPr id="154" name="Parallelogram 153"/>
              <p:cNvSpPr/>
              <p:nvPr/>
            </p:nvSpPr>
            <p:spPr>
              <a:xfrm rot="16200000">
                <a:off x="3821086" y="2280705"/>
                <a:ext cx="869869" cy="620271"/>
              </a:xfrm>
              <a:prstGeom prst="parallelogram">
                <a:avLst>
                  <a:gd name="adj" fmla="val 34345"/>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5" name="Parallelogram 154"/>
              <p:cNvSpPr/>
              <p:nvPr/>
            </p:nvSpPr>
            <p:spPr>
              <a:xfrm rot="5400000" flipH="1">
                <a:off x="4434499" y="2273839"/>
                <a:ext cx="869869" cy="620272"/>
              </a:xfrm>
              <a:prstGeom prst="parallelogram">
                <a:avLst>
                  <a:gd name="adj" fmla="val 34344"/>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56" name="Diamond 155"/>
              <p:cNvSpPr/>
              <p:nvPr/>
            </p:nvSpPr>
            <p:spPr>
              <a:xfrm>
                <a:off x="3939025" y="1941614"/>
                <a:ext cx="1240544" cy="428585"/>
              </a:xfrm>
              <a:prstGeom prst="diamond">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sp>
          <p:nvSpPr>
            <p:cNvPr id="150" name="TextBox 149"/>
            <p:cNvSpPr txBox="1"/>
            <p:nvPr/>
          </p:nvSpPr>
          <p:spPr>
            <a:xfrm>
              <a:off x="4676501" y="2577855"/>
              <a:ext cx="285372" cy="375535"/>
            </a:xfrm>
            <a:prstGeom prst="rect">
              <a:avLst/>
            </a:prstGeom>
            <a:noFill/>
          </p:spPr>
          <p:txBody>
            <a:bodyPr wrap="none">
              <a:prstTxWarp prst="textSlantUp">
                <a:avLst>
                  <a:gd name="adj" fmla="val 25347"/>
                </a:avLst>
              </a:prstTxWarp>
              <a:spAutoFit/>
            </a:bodyPr>
            <a:lstStyle/>
            <a:p>
              <a:pPr algn="ctr">
                <a:lnSpc>
                  <a:spcPct val="70000"/>
                </a:lnSpc>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en-US" sz="1000" dirty="0">
                <a:solidFill>
                  <a:srgbClr val="FFFFFF"/>
                </a:solidFill>
              </a:endParaRPr>
            </a:p>
          </p:txBody>
        </p:sp>
      </p:grpSp>
      <p:grpSp>
        <p:nvGrpSpPr>
          <p:cNvPr id="157" name="Group 156"/>
          <p:cNvGrpSpPr>
            <a:grpSpLocks/>
          </p:cNvGrpSpPr>
          <p:nvPr/>
        </p:nvGrpSpPr>
        <p:grpSpPr bwMode="auto">
          <a:xfrm>
            <a:off x="6568486" y="1929603"/>
            <a:ext cx="873126" cy="1039091"/>
            <a:chOff x="4122417" y="1479551"/>
            <a:chExt cx="873763" cy="942104"/>
          </a:xfrm>
        </p:grpSpPr>
        <p:grpSp>
          <p:nvGrpSpPr>
            <p:cNvPr id="158" name="Group 94"/>
            <p:cNvGrpSpPr>
              <a:grpSpLocks/>
            </p:cNvGrpSpPr>
            <p:nvPr/>
          </p:nvGrpSpPr>
          <p:grpSpPr bwMode="auto">
            <a:xfrm>
              <a:off x="4122417" y="1479551"/>
              <a:ext cx="873763" cy="942104"/>
              <a:chOff x="4122417" y="1335368"/>
              <a:chExt cx="873763" cy="942104"/>
            </a:xfrm>
          </p:grpSpPr>
          <p:sp>
            <p:nvSpPr>
              <p:cNvPr id="160" name="Parallelogram 159"/>
              <p:cNvSpPr/>
              <p:nvPr/>
            </p:nvSpPr>
            <p:spPr>
              <a:xfrm rot="16200000">
                <a:off x="3948839" y="1660145"/>
                <a:ext cx="797775" cy="436880"/>
              </a:xfrm>
              <a:prstGeom prst="parallelogram">
                <a:avLst>
                  <a:gd name="adj" fmla="val 33056"/>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61" name="Parallelogram 160"/>
              <p:cNvSpPr/>
              <p:nvPr/>
            </p:nvSpPr>
            <p:spPr>
              <a:xfrm rot="5400000" flipH="1">
                <a:off x="4378851" y="1653285"/>
                <a:ext cx="797775" cy="436882"/>
              </a:xfrm>
              <a:prstGeom prst="parallelogram">
                <a:avLst>
                  <a:gd name="adj" fmla="val 33055"/>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62" name="Diamond 161"/>
              <p:cNvSpPr/>
              <p:nvPr/>
            </p:nvSpPr>
            <p:spPr>
              <a:xfrm>
                <a:off x="4122417" y="1335368"/>
                <a:ext cx="873762" cy="288658"/>
              </a:xfrm>
              <a:prstGeom prst="diamond">
                <a:avLst/>
              </a:prstGeom>
              <a:solidFill>
                <a:schemeClr val="accent5">
                  <a:alpha val="91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sp>
          <p:nvSpPr>
            <p:cNvPr id="159" name="TextBox 158"/>
            <p:cNvSpPr txBox="1"/>
            <p:nvPr/>
          </p:nvSpPr>
          <p:spPr>
            <a:xfrm>
              <a:off x="4582642" y="1854596"/>
              <a:ext cx="285372" cy="375535"/>
            </a:xfrm>
            <a:prstGeom prst="rect">
              <a:avLst/>
            </a:prstGeom>
            <a:noFill/>
          </p:spPr>
          <p:txBody>
            <a:bodyPr wrap="none" anchor="t">
              <a:prstTxWarp prst="textSlantUp">
                <a:avLst>
                  <a:gd name="adj" fmla="val 21694"/>
                </a:avLst>
              </a:prstTxWarp>
              <a:spAutoFit/>
            </a:bodyPr>
            <a:lstStyle/>
            <a:p>
              <a:pPr algn="dist" fontAlgn="auto">
                <a:spcBef>
                  <a:spcPts val="0"/>
                </a:spcBef>
                <a:spcAft>
                  <a:spcPts val="0"/>
                </a:spcAft>
                <a:defRPr/>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ko-KR" altLang="en-US" sz="1000" dirty="0">
                <a:solidFill>
                  <a:srgbClr val="FFFFFF"/>
                </a:solidFill>
                <a:latin typeface="Roboto Condensed Regular"/>
              </a:endParaRPr>
            </a:p>
          </p:txBody>
        </p:sp>
      </p:grpSp>
      <p:grpSp>
        <p:nvGrpSpPr>
          <p:cNvPr id="36" name="Group 35"/>
          <p:cNvGrpSpPr/>
          <p:nvPr/>
        </p:nvGrpSpPr>
        <p:grpSpPr>
          <a:xfrm>
            <a:off x="3237887" y="3464351"/>
            <a:ext cx="2342632" cy="1004369"/>
            <a:chOff x="2416322" y="1417728"/>
            <a:chExt cx="2342632" cy="753277"/>
          </a:xfrm>
        </p:grpSpPr>
        <p:sp>
          <p:nvSpPr>
            <p:cNvPr id="37" name="Text Placeholder 22"/>
            <p:cNvSpPr txBox="1">
              <a:spLocks/>
            </p:cNvSpPr>
            <p:nvPr/>
          </p:nvSpPr>
          <p:spPr>
            <a:xfrm>
              <a:off x="2416322" y="1417728"/>
              <a:ext cx="1821596"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38" name="Oval 37"/>
            <p:cNvSpPr/>
            <p:nvPr/>
          </p:nvSpPr>
          <p:spPr>
            <a:xfrm>
              <a:off x="4187898" y="1465696"/>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 Placeholder 4"/>
            <p:cNvSpPr txBox="1">
              <a:spLocks/>
            </p:cNvSpPr>
            <p:nvPr/>
          </p:nvSpPr>
          <p:spPr>
            <a:xfrm>
              <a:off x="4210379" y="151085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40" name="Group 39"/>
          <p:cNvGrpSpPr/>
          <p:nvPr/>
        </p:nvGrpSpPr>
        <p:grpSpPr>
          <a:xfrm>
            <a:off x="3237887" y="4221223"/>
            <a:ext cx="2342632" cy="1004369"/>
            <a:chOff x="1981458" y="3156364"/>
            <a:chExt cx="2342632" cy="753277"/>
          </a:xfrm>
        </p:grpSpPr>
        <p:sp>
          <p:nvSpPr>
            <p:cNvPr id="41" name="Text Placeholder 22"/>
            <p:cNvSpPr txBox="1">
              <a:spLocks/>
            </p:cNvSpPr>
            <p:nvPr/>
          </p:nvSpPr>
          <p:spPr>
            <a:xfrm>
              <a:off x="1981458" y="3156364"/>
              <a:ext cx="1791247"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2" name="Oval 41"/>
            <p:cNvSpPr/>
            <p:nvPr/>
          </p:nvSpPr>
          <p:spPr>
            <a:xfrm>
              <a:off x="3753034" y="3200722"/>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 Placeholder 4"/>
            <p:cNvSpPr txBox="1">
              <a:spLocks/>
            </p:cNvSpPr>
            <p:nvPr/>
          </p:nvSpPr>
          <p:spPr>
            <a:xfrm>
              <a:off x="3775515" y="324588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44" name="Group 43"/>
          <p:cNvGrpSpPr/>
          <p:nvPr/>
        </p:nvGrpSpPr>
        <p:grpSpPr>
          <a:xfrm>
            <a:off x="3208972" y="2710677"/>
            <a:ext cx="2373084" cy="913063"/>
            <a:chOff x="7028136" y="3308592"/>
            <a:chExt cx="2373084" cy="684797"/>
          </a:xfrm>
        </p:grpSpPr>
        <p:sp>
          <p:nvSpPr>
            <p:cNvPr id="45" name="Text Placeholder 22"/>
            <p:cNvSpPr txBox="1">
              <a:spLocks/>
            </p:cNvSpPr>
            <p:nvPr/>
          </p:nvSpPr>
          <p:spPr>
            <a:xfrm>
              <a:off x="7028136" y="3308592"/>
              <a:ext cx="1824509"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6" name="Oval 45"/>
            <p:cNvSpPr/>
            <p:nvPr/>
          </p:nvSpPr>
          <p:spPr>
            <a:xfrm>
              <a:off x="8830164" y="3357403"/>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4"/>
            <p:cNvSpPr txBox="1">
              <a:spLocks/>
            </p:cNvSpPr>
            <p:nvPr/>
          </p:nvSpPr>
          <p:spPr>
            <a:xfrm>
              <a:off x="8852645" y="340256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smtClean="0">
                  <a:solidFill>
                    <a:srgbClr val="FFFFFF"/>
                  </a:solidFill>
                  <a:latin typeface="Entypo"/>
                  <a:cs typeface="Entypo"/>
                </a:rPr>
                <a:t>🎔</a:t>
              </a:r>
              <a:endParaRPr lang="en-US" sz="3000" dirty="0">
                <a:solidFill>
                  <a:srgbClr val="FFFFFF"/>
                </a:solidFill>
              </a:endParaRPr>
            </a:p>
          </p:txBody>
        </p:sp>
      </p:grpSp>
      <p:grpSp>
        <p:nvGrpSpPr>
          <p:cNvPr id="48" name="Group 47"/>
          <p:cNvGrpSpPr/>
          <p:nvPr/>
        </p:nvGrpSpPr>
        <p:grpSpPr>
          <a:xfrm>
            <a:off x="3234413" y="1935415"/>
            <a:ext cx="2337141" cy="913063"/>
            <a:chOff x="6809524" y="1333679"/>
            <a:chExt cx="2337141" cy="684797"/>
          </a:xfrm>
        </p:grpSpPr>
        <p:sp>
          <p:nvSpPr>
            <p:cNvPr id="49" name="Text Placeholder 22"/>
            <p:cNvSpPr txBox="1">
              <a:spLocks/>
            </p:cNvSpPr>
            <p:nvPr/>
          </p:nvSpPr>
          <p:spPr>
            <a:xfrm>
              <a:off x="6809524" y="1333679"/>
              <a:ext cx="1774180"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50" name="Oval 49"/>
            <p:cNvSpPr/>
            <p:nvPr/>
          </p:nvSpPr>
          <p:spPr>
            <a:xfrm>
              <a:off x="8575609" y="1397343"/>
              <a:ext cx="571056" cy="4290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4"/>
            <p:cNvSpPr txBox="1">
              <a:spLocks/>
            </p:cNvSpPr>
            <p:nvPr/>
          </p:nvSpPr>
          <p:spPr>
            <a:xfrm>
              <a:off x="8598090" y="144250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Tree>
    <p:extLst>
      <p:ext uri="{BB962C8B-B14F-4D97-AF65-F5344CB8AC3E}">
        <p14:creationId xmlns:p14="http://schemas.microsoft.com/office/powerpoint/2010/main" val="21700951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500" fill="hold"/>
                                        <p:tgtEl>
                                          <p:spTgt spid="127"/>
                                        </p:tgtEl>
                                        <p:attrNameLst>
                                          <p:attrName>ppt_x</p:attrName>
                                        </p:attrNameLst>
                                      </p:cBhvr>
                                      <p:tavLst>
                                        <p:tav tm="0">
                                          <p:val>
                                            <p:strVal val="#ppt_x"/>
                                          </p:val>
                                        </p:tav>
                                        <p:tav tm="100000">
                                          <p:val>
                                            <p:strVal val="#ppt_x"/>
                                          </p:val>
                                        </p:tav>
                                      </p:tavLst>
                                    </p:anim>
                                    <p:anim calcmode="lin" valueType="num">
                                      <p:cBhvr additive="base">
                                        <p:cTn id="8" dur="500" fill="hold"/>
                                        <p:tgtEl>
                                          <p:spTgt spid="1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137"/>
                                        </p:tgtEl>
                                        <p:attrNameLst>
                                          <p:attrName>style.visibility</p:attrName>
                                        </p:attrNameLst>
                                      </p:cBhvr>
                                      <p:to>
                                        <p:strVal val="visible"/>
                                      </p:to>
                                    </p:set>
                                    <p:anim calcmode="lin" valueType="num">
                                      <p:cBhvr additive="base">
                                        <p:cTn id="16" dur="500" fill="hold"/>
                                        <p:tgtEl>
                                          <p:spTgt spid="137"/>
                                        </p:tgtEl>
                                        <p:attrNameLst>
                                          <p:attrName>ppt_x</p:attrName>
                                        </p:attrNameLst>
                                      </p:cBhvr>
                                      <p:tavLst>
                                        <p:tav tm="0">
                                          <p:val>
                                            <p:strVal val="#ppt_x"/>
                                          </p:val>
                                        </p:tav>
                                        <p:tav tm="100000">
                                          <p:val>
                                            <p:strVal val="#ppt_x"/>
                                          </p:val>
                                        </p:tav>
                                      </p:tavLst>
                                    </p:anim>
                                    <p:anim calcmode="lin" valueType="num">
                                      <p:cBhvr additive="base">
                                        <p:cTn id="17" dur="500" fill="hold"/>
                                        <p:tgtEl>
                                          <p:spTgt spid="137"/>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additive="base">
                                        <p:cTn id="25" dur="500" fill="hold"/>
                                        <p:tgtEl>
                                          <p:spTgt spid="147"/>
                                        </p:tgtEl>
                                        <p:attrNameLst>
                                          <p:attrName>ppt_x</p:attrName>
                                        </p:attrNameLst>
                                      </p:cBhvr>
                                      <p:tavLst>
                                        <p:tav tm="0">
                                          <p:val>
                                            <p:strVal val="#ppt_x"/>
                                          </p:val>
                                        </p:tav>
                                        <p:tav tm="100000">
                                          <p:val>
                                            <p:strVal val="#ppt_x"/>
                                          </p:val>
                                        </p:tav>
                                      </p:tavLst>
                                    </p:anim>
                                    <p:anim calcmode="lin" valueType="num">
                                      <p:cBhvr additive="base">
                                        <p:cTn id="26" dur="500" fill="hold"/>
                                        <p:tgtEl>
                                          <p:spTgt spid="147"/>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157"/>
                                        </p:tgtEl>
                                        <p:attrNameLst>
                                          <p:attrName>style.visibility</p:attrName>
                                        </p:attrNameLst>
                                      </p:cBhvr>
                                      <p:to>
                                        <p:strVal val="visible"/>
                                      </p:to>
                                    </p:set>
                                    <p:anim calcmode="lin" valueType="num">
                                      <p:cBhvr additive="base">
                                        <p:cTn id="34" dur="500" fill="hold"/>
                                        <p:tgtEl>
                                          <p:spTgt spid="157"/>
                                        </p:tgtEl>
                                        <p:attrNameLst>
                                          <p:attrName>ppt_x</p:attrName>
                                        </p:attrNameLst>
                                      </p:cBhvr>
                                      <p:tavLst>
                                        <p:tav tm="0">
                                          <p:val>
                                            <p:strVal val="#ppt_x"/>
                                          </p:val>
                                        </p:tav>
                                        <p:tav tm="100000">
                                          <p:val>
                                            <p:strVal val="#ppt_x"/>
                                          </p:val>
                                        </p:tav>
                                      </p:tavLst>
                                    </p:anim>
                                    <p:anim calcmode="lin" valueType="num">
                                      <p:cBhvr additive="base">
                                        <p:cTn id="35" dur="500" fill="hold"/>
                                        <p:tgtEl>
                                          <p:spTgt spid="157"/>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STRUCTURED </a:t>
            </a:r>
            <a:r>
              <a:rPr lang="en-US" dirty="0" smtClean="0">
                <a:solidFill>
                  <a:schemeClr val="bg1"/>
                </a:solidFill>
              </a:rPr>
              <a:t>DIAGRAM</a:t>
            </a:r>
            <a:endParaRPr lang="en-US" dirty="0">
              <a:solidFill>
                <a:schemeClr val="bg1"/>
              </a:solidFill>
            </a:endParaRPr>
          </a:p>
        </p:txBody>
      </p:sp>
      <p:grpSp>
        <p:nvGrpSpPr>
          <p:cNvPr id="40" name="Group 39"/>
          <p:cNvGrpSpPr>
            <a:grpSpLocks/>
          </p:cNvGrpSpPr>
          <p:nvPr/>
        </p:nvGrpSpPr>
        <p:grpSpPr bwMode="auto">
          <a:xfrm>
            <a:off x="5944900" y="3848780"/>
            <a:ext cx="2236787" cy="1567764"/>
            <a:chOff x="3433260" y="3287722"/>
            <a:chExt cx="2237290" cy="1174633"/>
          </a:xfrm>
        </p:grpSpPr>
        <p:sp>
          <p:nvSpPr>
            <p:cNvPr id="41"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fontAlgn="auto">
                <a:spcBef>
                  <a:spcPts val="0"/>
                </a:spcBef>
                <a:spcAft>
                  <a:spcPts val="0"/>
                </a:spcAft>
                <a:defRPr/>
              </a:pPr>
              <a:endParaRPr lang="ko-KR" altLang="en-US" dirty="0">
                <a:latin typeface="+mn-lt"/>
                <a:ea typeface="+mn-ea"/>
                <a:cs typeface="+mn-cs"/>
              </a:endParaRPr>
            </a:p>
          </p:txBody>
        </p:sp>
        <p:sp>
          <p:nvSpPr>
            <p:cNvPr id="42"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fontAlgn="auto">
                <a:spcBef>
                  <a:spcPts val="0"/>
                </a:spcBef>
                <a:spcAft>
                  <a:spcPts val="0"/>
                </a:spcAft>
                <a:defRPr/>
              </a:pPr>
              <a:endParaRPr lang="ko-KR" altLang="en-US" dirty="0">
                <a:latin typeface="+mn-lt"/>
                <a:ea typeface="+mn-ea"/>
                <a:cs typeface="+mn-cs"/>
              </a:endParaRPr>
            </a:p>
          </p:txBody>
        </p:sp>
        <p:sp>
          <p:nvSpPr>
            <p:cNvPr id="43"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fontAlgn="auto">
                <a:spcBef>
                  <a:spcPts val="0"/>
                </a:spcBef>
                <a:spcAft>
                  <a:spcPts val="300"/>
                </a:spcAft>
                <a:defRPr/>
              </a:pPr>
              <a:endParaRPr lang="en-US" altLang="ko-KR" sz="1200" b="1" dirty="0" smtClean="0">
                <a:gradFill>
                  <a:gsLst>
                    <a:gs pos="0">
                      <a:schemeClr val="accent4">
                        <a:alpha val="50000"/>
                      </a:schemeClr>
                    </a:gs>
                    <a:gs pos="100000">
                      <a:schemeClr val="accent4">
                        <a:alpha val="50000"/>
                      </a:schemeClr>
                    </a:gs>
                  </a:gsLst>
                  <a:lin ang="5400000" scaled="0"/>
                </a:gradFill>
                <a:latin typeface="Bebas Neue" pitchFamily="34" charset="0"/>
                <a:ea typeface="Roboto Condensed Regular"/>
                <a:cs typeface="+mn-cs"/>
              </a:endParaRPr>
            </a:p>
            <a:p>
              <a:pPr algn="ctr" fontAlgn="auto">
                <a:spcBef>
                  <a:spcPts val="0"/>
                </a:spcBef>
                <a:spcAft>
                  <a:spcPts val="300"/>
                </a:spcAft>
                <a:defRPr/>
              </a:pPr>
              <a:endParaRPr lang="en-US" altLang="ko-KR" sz="12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200" dirty="0" smtClean="0">
                  <a:solidFill>
                    <a:srgbClr val="FFFFFF">
                      <a:alpha val="50000"/>
                    </a:srgbClr>
                  </a:solidFill>
                  <a:latin typeface="Open Sans"/>
                  <a:ea typeface="Roboto Condensed Regular"/>
                  <a:cs typeface="Open Sans"/>
                </a:rPr>
                <a:t>04</a:t>
              </a:r>
              <a:endParaRPr lang="en-US" altLang="ko-KR" sz="1200" dirty="0">
                <a:solidFill>
                  <a:srgbClr val="FFFFFF">
                    <a:alpha val="50000"/>
                  </a:srgbClr>
                </a:solidFill>
                <a:latin typeface="Open Sans"/>
                <a:ea typeface="Roboto Condensed Regular"/>
                <a:cs typeface="Open Sans"/>
              </a:endParaRPr>
            </a:p>
          </p:txBody>
        </p:sp>
      </p:grpSp>
      <p:grpSp>
        <p:nvGrpSpPr>
          <p:cNvPr id="44" name="Group 43"/>
          <p:cNvGrpSpPr>
            <a:grpSpLocks/>
          </p:cNvGrpSpPr>
          <p:nvPr/>
        </p:nvGrpSpPr>
        <p:grpSpPr bwMode="auto">
          <a:xfrm>
            <a:off x="5944900" y="3061381"/>
            <a:ext cx="2236787" cy="1567764"/>
            <a:chOff x="3433260" y="3287722"/>
            <a:chExt cx="2237290" cy="1174633"/>
          </a:xfrm>
        </p:grpSpPr>
        <p:sp>
          <p:nvSpPr>
            <p:cNvPr id="4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fontAlgn="auto">
                <a:spcBef>
                  <a:spcPts val="0"/>
                </a:spcBef>
                <a:spcAft>
                  <a:spcPts val="0"/>
                </a:spcAft>
                <a:defRPr/>
              </a:pPr>
              <a:endParaRPr lang="ko-KR" altLang="en-US" dirty="0">
                <a:latin typeface="+mn-lt"/>
                <a:ea typeface="+mn-ea"/>
                <a:cs typeface="+mn-cs"/>
              </a:endParaRPr>
            </a:p>
          </p:txBody>
        </p:sp>
        <p:sp>
          <p:nvSpPr>
            <p:cNvPr id="4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fontAlgn="auto">
                <a:spcBef>
                  <a:spcPts val="0"/>
                </a:spcBef>
                <a:spcAft>
                  <a:spcPts val="0"/>
                </a:spcAft>
                <a:defRPr/>
              </a:pPr>
              <a:endParaRPr lang="ko-KR" altLang="en-US" dirty="0">
                <a:latin typeface="+mn-lt"/>
                <a:ea typeface="+mn-ea"/>
                <a:cs typeface="+mn-cs"/>
              </a:endParaRPr>
            </a:p>
          </p:txBody>
        </p:sp>
        <p:sp>
          <p:nvSpPr>
            <p:cNvPr id="4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fontAlgn="auto">
                <a:spcBef>
                  <a:spcPts val="0"/>
                </a:spcBef>
                <a:spcAft>
                  <a:spcPts val="300"/>
                </a:spcAft>
                <a:defRPr/>
              </a:pPr>
              <a:endParaRPr lang="en-US" altLang="ko-KR" sz="1200" b="1" dirty="0" smtClean="0">
                <a:gradFill>
                  <a:gsLst>
                    <a:gs pos="0">
                      <a:schemeClr val="accent4">
                        <a:alpha val="50000"/>
                      </a:schemeClr>
                    </a:gs>
                    <a:gs pos="100000">
                      <a:schemeClr val="accent4">
                        <a:alpha val="50000"/>
                      </a:schemeClr>
                    </a:gs>
                  </a:gsLst>
                  <a:lin ang="5400000" scaled="0"/>
                </a:gradFill>
                <a:latin typeface="Bebas Neue" pitchFamily="34" charset="0"/>
                <a:ea typeface="Roboto Condensed Regular"/>
                <a:cs typeface="+mn-cs"/>
              </a:endParaRPr>
            </a:p>
            <a:p>
              <a:pPr algn="ctr" fontAlgn="auto">
                <a:spcBef>
                  <a:spcPts val="0"/>
                </a:spcBef>
                <a:spcAft>
                  <a:spcPts val="300"/>
                </a:spcAft>
                <a:defRPr/>
              </a:pPr>
              <a:endParaRPr lang="en-US" altLang="ko-KR" sz="1200" b="1" dirty="0">
                <a:gradFill>
                  <a:gsLst>
                    <a:gs pos="0">
                      <a:schemeClr val="accent4">
                        <a:alpha val="50000"/>
                      </a:schemeClr>
                    </a:gs>
                    <a:gs pos="100000">
                      <a:schemeClr val="accent4">
                        <a:alpha val="50000"/>
                      </a:schemeClr>
                    </a:gs>
                  </a:gsLst>
                  <a:lin ang="5400000" scaled="0"/>
                </a:gradFill>
                <a:latin typeface="Bebas Neue" pitchFamily="34" charset="0"/>
                <a:ea typeface="Roboto Condensed Regular"/>
              </a:endParaRPr>
            </a:p>
            <a:p>
              <a:pPr algn="ctr" fontAlgn="auto">
                <a:spcBef>
                  <a:spcPts val="0"/>
                </a:spcBef>
                <a:spcAft>
                  <a:spcPts val="300"/>
                </a:spcAft>
                <a:defRPr/>
              </a:pPr>
              <a:r>
                <a:rPr lang="en-US" altLang="ko-KR" sz="1200" dirty="0" smtClean="0">
                  <a:solidFill>
                    <a:srgbClr val="FFFFFF">
                      <a:alpha val="50000"/>
                    </a:srgbClr>
                  </a:solidFill>
                  <a:latin typeface="Open Sans"/>
                  <a:ea typeface="Roboto Condensed Regular"/>
                  <a:cs typeface="Open Sans"/>
                </a:rPr>
                <a:t>03</a:t>
              </a:r>
              <a:endParaRPr lang="en-US" altLang="ko-KR" sz="1200" dirty="0">
                <a:solidFill>
                  <a:srgbClr val="FFFFFF">
                    <a:alpha val="50000"/>
                  </a:srgbClr>
                </a:solidFill>
                <a:latin typeface="Open Sans"/>
                <a:ea typeface="Roboto Condensed Regular"/>
                <a:cs typeface="Open Sans"/>
              </a:endParaRPr>
            </a:p>
          </p:txBody>
        </p:sp>
      </p:grpSp>
      <p:grpSp>
        <p:nvGrpSpPr>
          <p:cNvPr id="48" name="Group 47"/>
          <p:cNvGrpSpPr>
            <a:grpSpLocks/>
          </p:cNvGrpSpPr>
          <p:nvPr/>
        </p:nvGrpSpPr>
        <p:grpSpPr bwMode="auto">
          <a:xfrm>
            <a:off x="5944900" y="2273980"/>
            <a:ext cx="2236787" cy="1565647"/>
            <a:chOff x="3433260" y="3287731"/>
            <a:chExt cx="2237290" cy="1174624"/>
          </a:xfrm>
        </p:grpSpPr>
        <p:sp>
          <p:nvSpPr>
            <p:cNvPr id="49"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fontAlgn="auto">
                <a:spcBef>
                  <a:spcPts val="0"/>
                </a:spcBef>
                <a:spcAft>
                  <a:spcPts val="0"/>
                </a:spcAft>
                <a:defRPr/>
              </a:pPr>
              <a:endParaRPr lang="ko-KR" altLang="en-US" dirty="0">
                <a:latin typeface="+mn-lt"/>
                <a:ea typeface="+mn-ea"/>
                <a:cs typeface="+mn-cs"/>
              </a:endParaRPr>
            </a:p>
          </p:txBody>
        </p:sp>
        <p:sp>
          <p:nvSpPr>
            <p:cNvPr id="50"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fontAlgn="auto">
                <a:spcBef>
                  <a:spcPts val="0"/>
                </a:spcBef>
                <a:spcAft>
                  <a:spcPts val="0"/>
                </a:spcAft>
                <a:defRPr/>
              </a:pPr>
              <a:endParaRPr lang="ko-KR" altLang="en-US" dirty="0">
                <a:latin typeface="+mn-lt"/>
                <a:ea typeface="+mn-ea"/>
                <a:cs typeface="+mn-cs"/>
              </a:endParaRPr>
            </a:p>
          </p:txBody>
        </p:sp>
        <p:sp>
          <p:nvSpPr>
            <p:cNvPr id="51"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fontAlgn="auto">
                <a:spcBef>
                  <a:spcPts val="0"/>
                </a:spcBef>
                <a:spcAft>
                  <a:spcPts val="300"/>
                </a:spcAft>
                <a:defRPr/>
              </a:pPr>
              <a:endParaRPr lang="en-US" altLang="ko-KR" sz="1000" dirty="0" smtClean="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000"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200" dirty="0" smtClean="0">
                  <a:solidFill>
                    <a:srgbClr val="FFFFFF">
                      <a:alpha val="50000"/>
                    </a:srgbClr>
                  </a:solidFill>
                  <a:latin typeface="Open Sans"/>
                  <a:ea typeface="Roboto Condensed Regular"/>
                  <a:cs typeface="Open Sans"/>
                </a:rPr>
                <a:t>02</a:t>
              </a:r>
              <a:endParaRPr lang="en-US" altLang="ko-KR" sz="1200" dirty="0">
                <a:solidFill>
                  <a:srgbClr val="FFFFFF">
                    <a:alpha val="50000"/>
                  </a:srgbClr>
                </a:solidFill>
                <a:latin typeface="Open Sans"/>
                <a:ea typeface="Roboto Condensed Regular"/>
                <a:cs typeface="Open Sans"/>
              </a:endParaRPr>
            </a:p>
          </p:txBody>
        </p:sp>
      </p:grpSp>
      <p:grpSp>
        <p:nvGrpSpPr>
          <p:cNvPr id="52" name="Group 51"/>
          <p:cNvGrpSpPr>
            <a:grpSpLocks/>
          </p:cNvGrpSpPr>
          <p:nvPr/>
        </p:nvGrpSpPr>
        <p:grpSpPr bwMode="auto">
          <a:xfrm>
            <a:off x="5944900" y="1477986"/>
            <a:ext cx="2236787" cy="1574240"/>
            <a:chOff x="3433260" y="1508627"/>
            <a:chExt cx="2237290" cy="1181491"/>
          </a:xfrm>
        </p:grpSpPr>
        <p:sp>
          <p:nvSpPr>
            <p:cNvPr id="53"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6"/>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en-US"/>
            </a:p>
          </p:txBody>
        </p:sp>
        <p:sp>
          <p:nvSpPr>
            <p:cNvPr id="55"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5"/>
            </a:solidFill>
            <a:ln>
              <a:noFill/>
            </a:ln>
            <a:extLst>
              <a:ext uri="{91240B29-F687-4f45-9708-019B960494DF}">
                <a14:hiddenLine xmlns:a14="http://schemas.microsoft.com/office/drawing/2010/main" xmlns="" w="3175">
                  <a:solidFill>
                    <a:srgbClr val="000000"/>
                  </a:solidFill>
                  <a:round/>
                  <a:headEnd/>
                  <a:tailEnd/>
                </a14:hiddenLine>
              </a:ext>
            </a:extLst>
          </p:spPr>
          <p:txBody>
            <a:bodyPr/>
            <a:lstStyle/>
            <a:p>
              <a:endParaRPr lang="en-US"/>
            </a:p>
          </p:txBody>
        </p:sp>
        <p:sp>
          <p:nvSpPr>
            <p:cNvPr id="5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6"/>
            </a:solidFill>
            <a:ln w="3175">
              <a:noFill/>
            </a:ln>
            <a:extLst/>
          </p:spPr>
          <p:txBody>
            <a:bodyPr lIns="0" tIns="0" rIns="0" bIns="0" anchor="ctr"/>
            <a:lstStyle/>
            <a:p>
              <a:pPr algn="ctr" fontAlgn="auto">
                <a:spcBef>
                  <a:spcPts val="0"/>
                </a:spcBef>
                <a:spcAft>
                  <a:spcPts val="300"/>
                </a:spcAft>
                <a:defRPr/>
              </a:pPr>
              <a:endParaRPr lang="en-US" altLang="ko-KR" sz="1200" dirty="0" smtClean="0">
                <a:solidFill>
                  <a:srgbClr val="FFFFFF">
                    <a:alpha val="50000"/>
                  </a:srgbClr>
                </a:solidFill>
                <a:latin typeface="Open Sans"/>
                <a:ea typeface="Roboto Condensed Regular"/>
                <a:cs typeface="Open Sans"/>
              </a:endParaRPr>
            </a:p>
            <a:p>
              <a:pPr algn="ctr" fontAlgn="auto">
                <a:spcBef>
                  <a:spcPts val="0"/>
                </a:spcBef>
                <a:spcAft>
                  <a:spcPts val="300"/>
                </a:spcAft>
                <a:defRPr/>
              </a:pPr>
              <a:endParaRPr lang="en-US" altLang="ko-KR" sz="1200" dirty="0">
                <a:solidFill>
                  <a:srgbClr val="FFFFFF">
                    <a:alpha val="50000"/>
                  </a:srgbClr>
                </a:solidFill>
                <a:latin typeface="Open Sans"/>
                <a:ea typeface="Roboto Condensed Regular"/>
                <a:cs typeface="Open Sans"/>
              </a:endParaRPr>
            </a:p>
            <a:p>
              <a:pPr algn="ctr" fontAlgn="auto">
                <a:spcBef>
                  <a:spcPts val="0"/>
                </a:spcBef>
                <a:spcAft>
                  <a:spcPts val="300"/>
                </a:spcAft>
                <a:defRPr/>
              </a:pPr>
              <a:r>
                <a:rPr lang="en-US" altLang="ko-KR" sz="1200" dirty="0" smtClean="0">
                  <a:solidFill>
                    <a:srgbClr val="FFFFFF">
                      <a:alpha val="50000"/>
                    </a:srgbClr>
                  </a:solidFill>
                  <a:latin typeface="Open Sans"/>
                  <a:ea typeface="Roboto Condensed Regular"/>
                  <a:cs typeface="Open Sans"/>
                </a:rPr>
                <a:t>01</a:t>
              </a:r>
              <a:endParaRPr lang="en-US" altLang="ko-KR" sz="1200" dirty="0">
                <a:solidFill>
                  <a:srgbClr val="FFFFFF">
                    <a:alpha val="50000"/>
                  </a:srgbClr>
                </a:solidFill>
                <a:latin typeface="Open Sans"/>
                <a:ea typeface="Roboto Condensed Regular"/>
                <a:cs typeface="Open Sans"/>
              </a:endParaRPr>
            </a:p>
          </p:txBody>
        </p:sp>
      </p:grpSp>
      <p:grpSp>
        <p:nvGrpSpPr>
          <p:cNvPr id="2" name="Group 1"/>
          <p:cNvGrpSpPr/>
          <p:nvPr/>
        </p:nvGrpSpPr>
        <p:grpSpPr>
          <a:xfrm>
            <a:off x="3236921" y="2085257"/>
            <a:ext cx="2608082" cy="685997"/>
            <a:chOff x="3236921" y="1563942"/>
            <a:chExt cx="2608082" cy="514498"/>
          </a:xfrm>
        </p:grpSpPr>
        <p:sp>
          <p:nvSpPr>
            <p:cNvPr id="170" name="Text Placeholder 22"/>
            <p:cNvSpPr txBox="1">
              <a:spLocks/>
            </p:cNvSpPr>
            <p:nvPr/>
          </p:nvSpPr>
          <p:spPr>
            <a:xfrm>
              <a:off x="3236921" y="1563942"/>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cxnSp>
          <p:nvCxnSpPr>
            <p:cNvPr id="166" name="Straight Connector 165"/>
            <p:cNvCxnSpPr/>
            <p:nvPr/>
          </p:nvCxnSpPr>
          <p:spPr>
            <a:xfrm flipH="1">
              <a:off x="5139549" y="1694599"/>
              <a:ext cx="7054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3250651" y="2845246"/>
            <a:ext cx="2594352" cy="685997"/>
            <a:chOff x="3250651" y="2133934"/>
            <a:chExt cx="2594352" cy="514498"/>
          </a:xfrm>
        </p:grpSpPr>
        <p:sp>
          <p:nvSpPr>
            <p:cNvPr id="171" name="Text Placeholder 22"/>
            <p:cNvSpPr txBox="1">
              <a:spLocks/>
            </p:cNvSpPr>
            <p:nvPr/>
          </p:nvSpPr>
          <p:spPr>
            <a:xfrm>
              <a:off x="3250651" y="2133934"/>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cxnSp>
          <p:nvCxnSpPr>
            <p:cNvPr id="167" name="Straight Connector 166"/>
            <p:cNvCxnSpPr/>
            <p:nvPr/>
          </p:nvCxnSpPr>
          <p:spPr>
            <a:xfrm flipH="1">
              <a:off x="5140451" y="2264034"/>
              <a:ext cx="70455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3264381" y="3657894"/>
            <a:ext cx="2580622" cy="685997"/>
            <a:chOff x="3264381" y="2743420"/>
            <a:chExt cx="2580622" cy="514498"/>
          </a:xfrm>
        </p:grpSpPr>
        <p:sp>
          <p:nvSpPr>
            <p:cNvPr id="172" name="Text Placeholder 22"/>
            <p:cNvSpPr txBox="1">
              <a:spLocks/>
            </p:cNvSpPr>
            <p:nvPr/>
          </p:nvSpPr>
          <p:spPr>
            <a:xfrm>
              <a:off x="3264381" y="2743420"/>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cxnSp>
          <p:nvCxnSpPr>
            <p:cNvPr id="168" name="Straight Connector 167"/>
            <p:cNvCxnSpPr/>
            <p:nvPr/>
          </p:nvCxnSpPr>
          <p:spPr>
            <a:xfrm flipH="1">
              <a:off x="5155067" y="2876377"/>
              <a:ext cx="68993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279844" y="4552357"/>
            <a:ext cx="2565161" cy="685997"/>
            <a:chOff x="3279842" y="3414268"/>
            <a:chExt cx="2565161" cy="514498"/>
          </a:xfrm>
        </p:grpSpPr>
        <p:sp>
          <p:nvSpPr>
            <p:cNvPr id="173" name="Text Placeholder 22"/>
            <p:cNvSpPr txBox="1">
              <a:spLocks/>
            </p:cNvSpPr>
            <p:nvPr/>
          </p:nvSpPr>
          <p:spPr>
            <a:xfrm>
              <a:off x="3279842" y="3414268"/>
              <a:ext cx="182159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cxnSp>
          <p:nvCxnSpPr>
            <p:cNvPr id="169" name="Straight Connector 168"/>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24952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500" fill="hold"/>
                                        <p:tgtEl>
                                          <p:spTgt spid="48"/>
                                        </p:tgtEl>
                                        <p:attrNameLst>
                                          <p:attrName>ppt_x</p:attrName>
                                        </p:attrNameLst>
                                      </p:cBhvr>
                                      <p:tavLst>
                                        <p:tav tm="0">
                                          <p:val>
                                            <p:strVal val="#ppt_x"/>
                                          </p:val>
                                        </p:tav>
                                        <p:tav tm="100000">
                                          <p:val>
                                            <p:strVal val="#ppt_x"/>
                                          </p:val>
                                        </p:tav>
                                      </p:tavLst>
                                    </p:anim>
                                    <p:anim calcmode="lin" valueType="num">
                                      <p:cBhvr additive="base">
                                        <p:cTn id="17" dur="500" fill="hold"/>
                                        <p:tgtEl>
                                          <p:spTgt spid="4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righ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STRUCTURED </a:t>
            </a:r>
            <a:r>
              <a:rPr lang="en-US" dirty="0" smtClean="0">
                <a:solidFill>
                  <a:schemeClr val="bg1"/>
                </a:solidFill>
              </a:rPr>
              <a:t>DIAGRAM</a:t>
            </a:r>
            <a:endParaRPr lang="en-US" dirty="0">
              <a:solidFill>
                <a:schemeClr val="bg1"/>
              </a:solidFill>
            </a:endParaRPr>
          </a:p>
        </p:txBody>
      </p:sp>
      <p:grpSp>
        <p:nvGrpSpPr>
          <p:cNvPr id="12" name="Group 11"/>
          <p:cNvGrpSpPr/>
          <p:nvPr/>
        </p:nvGrpSpPr>
        <p:grpSpPr>
          <a:xfrm>
            <a:off x="6611072" y="936261"/>
            <a:ext cx="1038225" cy="4356100"/>
            <a:chOff x="7109451" y="702195"/>
            <a:chExt cx="1038225" cy="3267075"/>
          </a:xfrm>
        </p:grpSpPr>
        <p:grpSp>
          <p:nvGrpSpPr>
            <p:cNvPr id="11" name="Group 10"/>
            <p:cNvGrpSpPr/>
            <p:nvPr/>
          </p:nvGrpSpPr>
          <p:grpSpPr>
            <a:xfrm>
              <a:off x="7109451" y="702195"/>
              <a:ext cx="1038225" cy="3267075"/>
              <a:chOff x="7262656" y="853051"/>
              <a:chExt cx="1038225" cy="3267075"/>
            </a:xfrm>
          </p:grpSpPr>
          <p:sp>
            <p:nvSpPr>
              <p:cNvPr id="64" name="Freeform 7"/>
              <p:cNvSpPr>
                <a:spLocks/>
              </p:cNvSpPr>
              <p:nvPr/>
            </p:nvSpPr>
            <p:spPr bwMode="auto">
              <a:xfrm flipH="1">
                <a:off x="7774903" y="1055736"/>
                <a:ext cx="519113" cy="3057525"/>
              </a:xfrm>
              <a:custGeom>
                <a:avLst/>
                <a:gdLst>
                  <a:gd name="T0" fmla="*/ 0 w 443"/>
                  <a:gd name="T1" fmla="*/ 0 h 2310"/>
                  <a:gd name="T2" fmla="*/ 0 w 443"/>
                  <a:gd name="T3" fmla="*/ 2847981 h 2310"/>
                  <a:gd name="T4" fmla="*/ 518703 w 443"/>
                  <a:gd name="T5" fmla="*/ 3057080 h 2310"/>
                  <a:gd name="T6" fmla="*/ 518703 w 443"/>
                  <a:gd name="T7" fmla="*/ 209099 h 2310"/>
                  <a:gd name="T8" fmla="*/ 0 w 443"/>
                  <a:gd name="T9" fmla="*/ 0 h 2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2310">
                    <a:moveTo>
                      <a:pt x="0" y="0"/>
                    </a:moveTo>
                    <a:lnTo>
                      <a:pt x="0" y="2152"/>
                    </a:lnTo>
                    <a:lnTo>
                      <a:pt x="443" y="2310"/>
                    </a:lnTo>
                    <a:lnTo>
                      <a:pt x="443" y="158"/>
                    </a:lnTo>
                    <a:lnTo>
                      <a:pt x="0" y="0"/>
                    </a:lnTo>
                    <a:close/>
                  </a:path>
                </a:pathLst>
              </a:custGeom>
              <a:solidFill>
                <a:schemeClr val="accent5"/>
              </a:solidFill>
              <a:ln>
                <a:noFill/>
              </a:ln>
            </p:spPr>
            <p:txBody>
              <a:bodyPr/>
              <a:lstStyle/>
              <a:p>
                <a:endParaRPr lang="en-US"/>
              </a:p>
            </p:txBody>
          </p:sp>
          <p:sp>
            <p:nvSpPr>
              <p:cNvPr id="65" name="Freeform 5"/>
              <p:cNvSpPr>
                <a:spLocks/>
              </p:cNvSpPr>
              <p:nvPr/>
            </p:nvSpPr>
            <p:spPr bwMode="auto">
              <a:xfrm flipH="1">
                <a:off x="7269521" y="1062601"/>
                <a:ext cx="519112" cy="3057525"/>
              </a:xfrm>
              <a:custGeom>
                <a:avLst/>
                <a:gdLst>
                  <a:gd name="T0" fmla="*/ 0 w 443"/>
                  <a:gd name="T1" fmla="*/ 209099 h 2310"/>
                  <a:gd name="T2" fmla="*/ 0 w 443"/>
                  <a:gd name="T3" fmla="*/ 3057080 h 2310"/>
                  <a:gd name="T4" fmla="*/ 518703 w 443"/>
                  <a:gd name="T5" fmla="*/ 2847981 h 2310"/>
                  <a:gd name="T6" fmla="*/ 518703 w 443"/>
                  <a:gd name="T7" fmla="*/ 0 h 2310"/>
                  <a:gd name="T8" fmla="*/ 0 w 443"/>
                  <a:gd name="T9" fmla="*/ 209099 h 2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2310">
                    <a:moveTo>
                      <a:pt x="0" y="158"/>
                    </a:moveTo>
                    <a:lnTo>
                      <a:pt x="0" y="2310"/>
                    </a:lnTo>
                    <a:lnTo>
                      <a:pt x="443" y="2152"/>
                    </a:lnTo>
                    <a:lnTo>
                      <a:pt x="443" y="0"/>
                    </a:lnTo>
                    <a:lnTo>
                      <a:pt x="0" y="158"/>
                    </a:lnTo>
                    <a:close/>
                  </a:path>
                </a:pathLst>
              </a:custGeom>
              <a:solidFill>
                <a:schemeClr val="accent6"/>
              </a:solidFill>
              <a:ln>
                <a:noFill/>
              </a:ln>
            </p:spPr>
            <p:txBody>
              <a:bodyPr/>
              <a:lstStyle/>
              <a:p>
                <a:endParaRPr lang="en-US"/>
              </a:p>
            </p:txBody>
          </p:sp>
          <p:sp>
            <p:nvSpPr>
              <p:cNvPr id="73" name="Freeform 33"/>
              <p:cNvSpPr>
                <a:spLocks/>
              </p:cNvSpPr>
              <p:nvPr/>
            </p:nvSpPr>
            <p:spPr bwMode="auto">
              <a:xfrm flipH="1">
                <a:off x="7262656" y="853051"/>
                <a:ext cx="1038225" cy="419100"/>
              </a:xfrm>
              <a:custGeom>
                <a:avLst/>
                <a:gdLst>
                  <a:gd name="T0" fmla="*/ 518703 w 886"/>
                  <a:gd name="T1" fmla="*/ 0 h 317"/>
                  <a:gd name="T2" fmla="*/ 0 w 886"/>
                  <a:gd name="T3" fmla="*/ 210422 h 317"/>
                  <a:gd name="T4" fmla="*/ 518703 w 886"/>
                  <a:gd name="T5" fmla="*/ 419521 h 317"/>
                  <a:gd name="T6" fmla="*/ 1037406 w 886"/>
                  <a:gd name="T7" fmla="*/ 210422 h 317"/>
                  <a:gd name="T8" fmla="*/ 518703 w 886"/>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6" h="317">
                    <a:moveTo>
                      <a:pt x="443" y="0"/>
                    </a:moveTo>
                    <a:lnTo>
                      <a:pt x="0" y="159"/>
                    </a:lnTo>
                    <a:lnTo>
                      <a:pt x="443" y="317"/>
                    </a:lnTo>
                    <a:lnTo>
                      <a:pt x="886" y="159"/>
                    </a:lnTo>
                    <a:lnTo>
                      <a:pt x="443" y="0"/>
                    </a:lnTo>
                    <a:close/>
                  </a:path>
                </a:pathLst>
              </a:custGeom>
              <a:solidFill>
                <a:schemeClr val="accent5">
                  <a:alpha val="90000"/>
                </a:schemeClr>
              </a:solidFill>
              <a:ln>
                <a:noFill/>
              </a:ln>
            </p:spPr>
            <p:txBody>
              <a:bodyPr/>
              <a:lstStyle/>
              <a:p>
                <a:endParaRPr lang="en-US"/>
              </a:p>
            </p:txBody>
          </p:sp>
        </p:grpSp>
        <p:sp>
          <p:nvSpPr>
            <p:cNvPr id="93" name="TextBox 92"/>
            <p:cNvSpPr txBox="1"/>
            <p:nvPr/>
          </p:nvSpPr>
          <p:spPr bwMode="auto">
            <a:xfrm>
              <a:off x="7691922" y="1196173"/>
              <a:ext cx="285164" cy="375882"/>
            </a:xfrm>
            <a:prstGeom prst="rect">
              <a:avLst/>
            </a:prstGeom>
            <a:noFill/>
          </p:spPr>
          <p:txBody>
            <a:bodyPr wrap="none" anchor="t">
              <a:prstTxWarp prst="textSlantUp">
                <a:avLst>
                  <a:gd name="adj" fmla="val 21694"/>
                </a:avLst>
              </a:prstTxWarp>
              <a:spAutoFit/>
            </a:bodyPr>
            <a:lstStyle/>
            <a:p>
              <a:pPr algn="dist" fontAlgn="auto">
                <a:spcBef>
                  <a:spcPts val="0"/>
                </a:spcBef>
                <a:spcAft>
                  <a:spcPts val="0"/>
                </a:spcAft>
                <a:defRPr/>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ko-KR" altLang="en-US" sz="1000" dirty="0">
                <a:solidFill>
                  <a:srgbClr val="FFFFFF"/>
                </a:solidFill>
                <a:latin typeface="Roboto Condensed Regular"/>
              </a:endParaRPr>
            </a:p>
          </p:txBody>
        </p:sp>
      </p:grpSp>
      <p:grpSp>
        <p:nvGrpSpPr>
          <p:cNvPr id="13" name="Group 12"/>
          <p:cNvGrpSpPr/>
          <p:nvPr/>
        </p:nvGrpSpPr>
        <p:grpSpPr>
          <a:xfrm>
            <a:off x="5785487" y="2512126"/>
            <a:ext cx="1036638" cy="3016249"/>
            <a:chOff x="6187758" y="1870364"/>
            <a:chExt cx="1036638" cy="2262187"/>
          </a:xfrm>
        </p:grpSpPr>
        <p:grpSp>
          <p:nvGrpSpPr>
            <p:cNvPr id="9" name="Group 8"/>
            <p:cNvGrpSpPr/>
            <p:nvPr/>
          </p:nvGrpSpPr>
          <p:grpSpPr>
            <a:xfrm>
              <a:off x="6187758" y="1870364"/>
              <a:ext cx="1036638" cy="2262187"/>
              <a:chOff x="7656414" y="2284233"/>
              <a:chExt cx="1036638" cy="2262187"/>
            </a:xfrm>
          </p:grpSpPr>
          <p:sp>
            <p:nvSpPr>
              <p:cNvPr id="68" name="Freeform 19"/>
              <p:cNvSpPr>
                <a:spLocks/>
              </p:cNvSpPr>
              <p:nvPr/>
            </p:nvSpPr>
            <p:spPr bwMode="auto">
              <a:xfrm flipH="1">
                <a:off x="7663279" y="2493783"/>
                <a:ext cx="519113" cy="2052637"/>
              </a:xfrm>
              <a:custGeom>
                <a:avLst/>
                <a:gdLst>
                  <a:gd name="T0" fmla="*/ 0 w 443"/>
                  <a:gd name="T1" fmla="*/ 336146482 h 1551"/>
                  <a:gd name="T2" fmla="*/ 0 w 443"/>
                  <a:gd name="T3" fmla="*/ 2147483647 h 1551"/>
                  <a:gd name="T4" fmla="*/ 823440427 w 443"/>
                  <a:gd name="T5" fmla="*/ 2147483647 h 1551"/>
                  <a:gd name="T6" fmla="*/ 823440427 w 443"/>
                  <a:gd name="T7" fmla="*/ 0 h 1551"/>
                  <a:gd name="T8" fmla="*/ 0 w 443"/>
                  <a:gd name="T9" fmla="*/ 336146482 h 1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1551">
                    <a:moveTo>
                      <a:pt x="0" y="160"/>
                    </a:moveTo>
                    <a:lnTo>
                      <a:pt x="0" y="1551"/>
                    </a:lnTo>
                    <a:lnTo>
                      <a:pt x="443" y="1392"/>
                    </a:lnTo>
                    <a:lnTo>
                      <a:pt x="443" y="0"/>
                    </a:lnTo>
                    <a:lnTo>
                      <a:pt x="0" y="160"/>
                    </a:lnTo>
                    <a:close/>
                  </a:path>
                </a:pathLst>
              </a:custGeom>
              <a:solidFill>
                <a:schemeClr val="accent3"/>
              </a:solidFill>
              <a:ln>
                <a:noFill/>
              </a:ln>
            </p:spPr>
            <p:txBody>
              <a:bodyPr/>
              <a:lstStyle/>
              <a:p>
                <a:endParaRPr lang="en-US"/>
              </a:p>
            </p:txBody>
          </p:sp>
          <p:sp>
            <p:nvSpPr>
              <p:cNvPr id="71" name="Freeform 27"/>
              <p:cNvSpPr>
                <a:spLocks/>
              </p:cNvSpPr>
              <p:nvPr/>
            </p:nvSpPr>
            <p:spPr bwMode="auto">
              <a:xfrm flipH="1">
                <a:off x="7656414" y="2284233"/>
                <a:ext cx="1036638" cy="422275"/>
              </a:xfrm>
              <a:custGeom>
                <a:avLst/>
                <a:gdLst>
                  <a:gd name="T0" fmla="*/ 823441598 w 886"/>
                  <a:gd name="T1" fmla="*/ 0 h 319"/>
                  <a:gd name="T2" fmla="*/ 0 w 886"/>
                  <a:gd name="T3" fmla="*/ 334046846 h 319"/>
                  <a:gd name="T4" fmla="*/ 823441598 w 886"/>
                  <a:gd name="T5" fmla="*/ 670193949 h 319"/>
                  <a:gd name="T6" fmla="*/ 1646882025 w 886"/>
                  <a:gd name="T7" fmla="*/ 334046846 h 319"/>
                  <a:gd name="T8" fmla="*/ 823441598 w 886"/>
                  <a:gd name="T9" fmla="*/ 0 h 3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6" h="319">
                    <a:moveTo>
                      <a:pt x="443" y="0"/>
                    </a:moveTo>
                    <a:lnTo>
                      <a:pt x="0" y="159"/>
                    </a:lnTo>
                    <a:lnTo>
                      <a:pt x="443" y="319"/>
                    </a:lnTo>
                    <a:lnTo>
                      <a:pt x="886" y="159"/>
                    </a:lnTo>
                    <a:lnTo>
                      <a:pt x="443" y="0"/>
                    </a:lnTo>
                    <a:close/>
                  </a:path>
                </a:pathLst>
              </a:custGeom>
              <a:solidFill>
                <a:schemeClr val="accent1"/>
              </a:solidFill>
              <a:ln>
                <a:noFill/>
              </a:ln>
            </p:spPr>
            <p:txBody>
              <a:bodyPr/>
              <a:lstStyle/>
              <a:p>
                <a:endParaRPr lang="en-US"/>
              </a:p>
            </p:txBody>
          </p:sp>
          <p:sp>
            <p:nvSpPr>
              <p:cNvPr id="72" name="Freeform 29"/>
              <p:cNvSpPr>
                <a:spLocks/>
              </p:cNvSpPr>
              <p:nvPr/>
            </p:nvSpPr>
            <p:spPr bwMode="auto">
              <a:xfrm flipH="1">
                <a:off x="8175527" y="2486918"/>
                <a:ext cx="517525" cy="2051050"/>
              </a:xfrm>
              <a:custGeom>
                <a:avLst/>
                <a:gdLst>
                  <a:gd name="T0" fmla="*/ 0 w 443"/>
                  <a:gd name="T1" fmla="*/ 0 h 1549"/>
                  <a:gd name="T2" fmla="*/ 0 w 443"/>
                  <a:gd name="T3" fmla="*/ 2147483647 h 1549"/>
                  <a:gd name="T4" fmla="*/ 823440427 w 443"/>
                  <a:gd name="T5" fmla="*/ 2147483647 h 1549"/>
                  <a:gd name="T6" fmla="*/ 823440427 w 443"/>
                  <a:gd name="T7" fmla="*/ 331944623 h 1549"/>
                  <a:gd name="T8" fmla="*/ 0 w 443"/>
                  <a:gd name="T9" fmla="*/ 0 h 15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1549">
                    <a:moveTo>
                      <a:pt x="0" y="0"/>
                    </a:moveTo>
                    <a:lnTo>
                      <a:pt x="0" y="1386"/>
                    </a:lnTo>
                    <a:lnTo>
                      <a:pt x="443" y="1549"/>
                    </a:lnTo>
                    <a:lnTo>
                      <a:pt x="443" y="158"/>
                    </a:lnTo>
                    <a:lnTo>
                      <a:pt x="0" y="0"/>
                    </a:lnTo>
                    <a:close/>
                  </a:path>
                </a:pathLst>
              </a:custGeom>
              <a:solidFill>
                <a:schemeClr val="accent2"/>
              </a:solidFill>
              <a:ln>
                <a:noFill/>
              </a:ln>
            </p:spPr>
            <p:txBody>
              <a:bodyPr/>
              <a:lstStyle/>
              <a:p>
                <a:endParaRPr lang="en-US"/>
              </a:p>
            </p:txBody>
          </p:sp>
        </p:grpSp>
        <p:sp>
          <p:nvSpPr>
            <p:cNvPr id="95" name="TextBox 94"/>
            <p:cNvSpPr txBox="1"/>
            <p:nvPr/>
          </p:nvSpPr>
          <p:spPr bwMode="auto">
            <a:xfrm>
              <a:off x="6753188" y="2371795"/>
              <a:ext cx="285575" cy="375570"/>
            </a:xfrm>
            <a:prstGeom prst="rect">
              <a:avLst/>
            </a:prstGeom>
            <a:noFill/>
          </p:spPr>
          <p:txBody>
            <a:bodyPr wrap="none">
              <a:prstTxWarp prst="textSlantUp">
                <a:avLst>
                  <a:gd name="adj" fmla="val 25347"/>
                </a:avLst>
              </a:prstTxWarp>
              <a:spAutoFit/>
            </a:bodyPr>
            <a:lstStyle/>
            <a:p>
              <a:pPr>
                <a:defRPr/>
              </a:pPr>
              <a:r>
                <a:rPr lang="en-US" altLang="ko-KR" sz="1000" dirty="0">
                  <a:solidFill>
                    <a:srgbClr val="FFFFFF"/>
                  </a:solidFill>
                  <a:latin typeface="Roboto Condensed Regular"/>
                  <a:ea typeface="+mn-ea"/>
                  <a:cs typeface="+mn-cs"/>
                </a:rPr>
                <a:t> </a:t>
              </a:r>
              <a:r>
                <a:rPr lang="en-US" sz="1000" dirty="0" smtClean="0">
                  <a:solidFill>
                    <a:srgbClr val="FFFFFF"/>
                  </a:solidFill>
                  <a:latin typeface="Entypo"/>
                  <a:cs typeface="Entypo"/>
                </a:rPr>
                <a:t>🎔</a:t>
              </a:r>
              <a:endParaRPr lang="en-US" sz="1000" dirty="0">
                <a:solidFill>
                  <a:srgbClr val="FFFFFF"/>
                </a:solidFill>
              </a:endParaRPr>
            </a:p>
          </p:txBody>
        </p:sp>
      </p:grpSp>
      <p:grpSp>
        <p:nvGrpSpPr>
          <p:cNvPr id="14" name="Group 13"/>
          <p:cNvGrpSpPr/>
          <p:nvPr/>
        </p:nvGrpSpPr>
        <p:grpSpPr>
          <a:xfrm>
            <a:off x="7233104" y="3142185"/>
            <a:ext cx="1036637" cy="2472266"/>
            <a:chOff x="7690293" y="2356638"/>
            <a:chExt cx="1036637" cy="1854200"/>
          </a:xfrm>
        </p:grpSpPr>
        <p:grpSp>
          <p:nvGrpSpPr>
            <p:cNvPr id="5" name="Group 4"/>
            <p:cNvGrpSpPr/>
            <p:nvPr/>
          </p:nvGrpSpPr>
          <p:grpSpPr>
            <a:xfrm>
              <a:off x="7690293" y="2356638"/>
              <a:ext cx="1036637" cy="1854200"/>
              <a:chOff x="5693749" y="2358428"/>
              <a:chExt cx="1036637" cy="1854200"/>
            </a:xfrm>
          </p:grpSpPr>
          <p:sp>
            <p:nvSpPr>
              <p:cNvPr id="67" name="Freeform 13"/>
              <p:cNvSpPr>
                <a:spLocks/>
              </p:cNvSpPr>
              <p:nvPr/>
            </p:nvSpPr>
            <p:spPr bwMode="auto">
              <a:xfrm flipH="1">
                <a:off x="5693749" y="2358428"/>
                <a:ext cx="1036637" cy="420688"/>
              </a:xfrm>
              <a:custGeom>
                <a:avLst/>
                <a:gdLst>
                  <a:gd name="T0" fmla="*/ 518703 w 886"/>
                  <a:gd name="T1" fmla="*/ 0 h 318"/>
                  <a:gd name="T2" fmla="*/ 0 w 886"/>
                  <a:gd name="T3" fmla="*/ 211746 h 318"/>
                  <a:gd name="T4" fmla="*/ 518703 w 886"/>
                  <a:gd name="T5" fmla="*/ 420845 h 318"/>
                  <a:gd name="T6" fmla="*/ 1037406 w 886"/>
                  <a:gd name="T7" fmla="*/ 211746 h 318"/>
                  <a:gd name="T8" fmla="*/ 518703 w 886"/>
                  <a:gd name="T9" fmla="*/ 0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6" h="318">
                    <a:moveTo>
                      <a:pt x="443" y="0"/>
                    </a:moveTo>
                    <a:lnTo>
                      <a:pt x="0" y="160"/>
                    </a:lnTo>
                    <a:lnTo>
                      <a:pt x="443" y="318"/>
                    </a:lnTo>
                    <a:lnTo>
                      <a:pt x="886" y="160"/>
                    </a:lnTo>
                    <a:lnTo>
                      <a:pt x="443" y="0"/>
                    </a:lnTo>
                    <a:close/>
                  </a:path>
                </a:pathLst>
              </a:custGeom>
              <a:solidFill>
                <a:schemeClr val="accent1"/>
              </a:solidFill>
              <a:ln>
                <a:noFill/>
              </a:ln>
            </p:spPr>
            <p:txBody>
              <a:bodyPr/>
              <a:lstStyle/>
              <a:p>
                <a:endParaRPr lang="en-US"/>
              </a:p>
            </p:txBody>
          </p:sp>
          <p:sp>
            <p:nvSpPr>
              <p:cNvPr id="69" name="Freeform 21"/>
              <p:cNvSpPr>
                <a:spLocks/>
              </p:cNvSpPr>
              <p:nvPr/>
            </p:nvSpPr>
            <p:spPr bwMode="auto">
              <a:xfrm flipH="1">
                <a:off x="6211274" y="2562701"/>
                <a:ext cx="519112" cy="1643062"/>
              </a:xfrm>
              <a:custGeom>
                <a:avLst/>
                <a:gdLst>
                  <a:gd name="T0" fmla="*/ 0 w 443"/>
                  <a:gd name="T1" fmla="*/ 0 h 1242"/>
                  <a:gd name="T2" fmla="*/ 0 w 443"/>
                  <a:gd name="T3" fmla="*/ 2147483647 h 1242"/>
                  <a:gd name="T4" fmla="*/ 823440427 w 443"/>
                  <a:gd name="T5" fmla="*/ 2147483647 h 1242"/>
                  <a:gd name="T6" fmla="*/ 823440427 w 443"/>
                  <a:gd name="T7" fmla="*/ 331944673 h 1242"/>
                  <a:gd name="T8" fmla="*/ 0 w 443"/>
                  <a:gd name="T9" fmla="*/ 0 h 1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1242">
                    <a:moveTo>
                      <a:pt x="0" y="0"/>
                    </a:moveTo>
                    <a:lnTo>
                      <a:pt x="0" y="1083"/>
                    </a:lnTo>
                    <a:lnTo>
                      <a:pt x="443" y="1242"/>
                    </a:lnTo>
                    <a:lnTo>
                      <a:pt x="443" y="158"/>
                    </a:lnTo>
                    <a:lnTo>
                      <a:pt x="0" y="0"/>
                    </a:lnTo>
                    <a:close/>
                  </a:path>
                </a:pathLst>
              </a:custGeom>
              <a:solidFill>
                <a:schemeClr val="accent2"/>
              </a:solidFill>
              <a:ln>
                <a:noFill/>
              </a:ln>
            </p:spPr>
            <p:txBody>
              <a:bodyPr/>
              <a:lstStyle/>
              <a:p>
                <a:endParaRPr lang="en-US"/>
              </a:p>
            </p:txBody>
          </p:sp>
          <p:sp>
            <p:nvSpPr>
              <p:cNvPr id="70" name="Freeform 23"/>
              <p:cNvSpPr>
                <a:spLocks/>
              </p:cNvSpPr>
              <p:nvPr/>
            </p:nvSpPr>
            <p:spPr bwMode="auto">
              <a:xfrm flipH="1">
                <a:off x="5700614" y="2569566"/>
                <a:ext cx="517525" cy="1643062"/>
              </a:xfrm>
              <a:custGeom>
                <a:avLst/>
                <a:gdLst>
                  <a:gd name="T0" fmla="*/ 0 w 443"/>
                  <a:gd name="T1" fmla="*/ 209099 h 1242"/>
                  <a:gd name="T2" fmla="*/ 0 w 443"/>
                  <a:gd name="T3" fmla="*/ 1643677 h 1242"/>
                  <a:gd name="T4" fmla="*/ 518703 w 443"/>
                  <a:gd name="T5" fmla="*/ 1425314 h 1242"/>
                  <a:gd name="T6" fmla="*/ 518703 w 443"/>
                  <a:gd name="T7" fmla="*/ 0 h 1242"/>
                  <a:gd name="T8" fmla="*/ 0 w 443"/>
                  <a:gd name="T9" fmla="*/ 209099 h 1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1242">
                    <a:moveTo>
                      <a:pt x="0" y="158"/>
                    </a:moveTo>
                    <a:lnTo>
                      <a:pt x="0" y="1242"/>
                    </a:lnTo>
                    <a:lnTo>
                      <a:pt x="443" y="1077"/>
                    </a:lnTo>
                    <a:lnTo>
                      <a:pt x="443" y="0"/>
                    </a:lnTo>
                    <a:lnTo>
                      <a:pt x="0" y="158"/>
                    </a:lnTo>
                    <a:close/>
                  </a:path>
                </a:pathLst>
              </a:custGeom>
              <a:solidFill>
                <a:schemeClr val="accent3"/>
              </a:solidFill>
              <a:ln>
                <a:noFill/>
              </a:ln>
            </p:spPr>
            <p:txBody>
              <a:bodyPr/>
              <a:lstStyle/>
              <a:p>
                <a:endParaRPr lang="en-US"/>
              </a:p>
            </p:txBody>
          </p:sp>
        </p:grpSp>
        <p:sp>
          <p:nvSpPr>
            <p:cNvPr id="97" name="TextBox 96"/>
            <p:cNvSpPr txBox="1"/>
            <p:nvPr/>
          </p:nvSpPr>
          <p:spPr bwMode="auto">
            <a:xfrm>
              <a:off x="8281667" y="2835049"/>
              <a:ext cx="285300" cy="375108"/>
            </a:xfrm>
            <a:prstGeom prst="rect">
              <a:avLst/>
            </a:prstGeom>
            <a:noFill/>
          </p:spPr>
          <p:txBody>
            <a:bodyPr wrap="none">
              <a:prstTxWarp prst="textSlantUp">
                <a:avLst>
                  <a:gd name="adj" fmla="val 25347"/>
                </a:avLst>
              </a:prstTxWarp>
              <a:spAutoFit/>
            </a:bodyPr>
            <a:lstStyle/>
            <a:p>
              <a:pPr algn="ctr">
                <a:lnSpc>
                  <a:spcPct val="70000"/>
                </a:lnSpc>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en-US" sz="1000" dirty="0">
                <a:solidFill>
                  <a:srgbClr val="FFFFFF"/>
                </a:solidFill>
              </a:endParaRPr>
            </a:p>
          </p:txBody>
        </p:sp>
      </p:grpSp>
      <p:grpSp>
        <p:nvGrpSpPr>
          <p:cNvPr id="15" name="Group 14"/>
          <p:cNvGrpSpPr/>
          <p:nvPr/>
        </p:nvGrpSpPr>
        <p:grpSpPr>
          <a:xfrm>
            <a:off x="6572894" y="4305465"/>
            <a:ext cx="1038225" cy="1672166"/>
            <a:chOff x="7030083" y="3229098"/>
            <a:chExt cx="1038225" cy="1254125"/>
          </a:xfrm>
        </p:grpSpPr>
        <p:grpSp>
          <p:nvGrpSpPr>
            <p:cNvPr id="2" name="Group 1"/>
            <p:cNvGrpSpPr/>
            <p:nvPr/>
          </p:nvGrpSpPr>
          <p:grpSpPr>
            <a:xfrm>
              <a:off x="7030083" y="3229098"/>
              <a:ext cx="1038225" cy="1254125"/>
              <a:chOff x="5983905" y="3170286"/>
              <a:chExt cx="1038225" cy="1254125"/>
            </a:xfrm>
          </p:grpSpPr>
          <p:sp>
            <p:nvSpPr>
              <p:cNvPr id="78" name="Freeform 35"/>
              <p:cNvSpPr>
                <a:spLocks/>
              </p:cNvSpPr>
              <p:nvPr/>
            </p:nvSpPr>
            <p:spPr bwMode="auto">
              <a:xfrm flipH="1">
                <a:off x="5983905" y="3170286"/>
                <a:ext cx="1038225" cy="420688"/>
              </a:xfrm>
              <a:custGeom>
                <a:avLst/>
                <a:gdLst>
                  <a:gd name="T0" fmla="*/ 518703 w 886"/>
                  <a:gd name="T1" fmla="*/ 0 h 318"/>
                  <a:gd name="T2" fmla="*/ 0 w 886"/>
                  <a:gd name="T3" fmla="*/ 210423 h 318"/>
                  <a:gd name="T4" fmla="*/ 518703 w 886"/>
                  <a:gd name="T5" fmla="*/ 420845 h 318"/>
                  <a:gd name="T6" fmla="*/ 1037406 w 886"/>
                  <a:gd name="T7" fmla="*/ 210423 h 318"/>
                  <a:gd name="T8" fmla="*/ 518703 w 886"/>
                  <a:gd name="T9" fmla="*/ 0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6" h="318">
                    <a:moveTo>
                      <a:pt x="443" y="0"/>
                    </a:moveTo>
                    <a:lnTo>
                      <a:pt x="0" y="159"/>
                    </a:lnTo>
                    <a:lnTo>
                      <a:pt x="443" y="318"/>
                    </a:lnTo>
                    <a:lnTo>
                      <a:pt x="886" y="159"/>
                    </a:lnTo>
                    <a:lnTo>
                      <a:pt x="443" y="0"/>
                    </a:lnTo>
                    <a:close/>
                  </a:path>
                </a:pathLst>
              </a:custGeom>
              <a:solidFill>
                <a:schemeClr val="accent1"/>
              </a:solidFill>
              <a:ln>
                <a:noFill/>
              </a:ln>
            </p:spPr>
            <p:txBody>
              <a:bodyPr/>
              <a:lstStyle/>
              <a:p>
                <a:endParaRPr lang="en-US"/>
              </a:p>
            </p:txBody>
          </p:sp>
          <p:sp>
            <p:nvSpPr>
              <p:cNvPr id="79" name="Freeform 37"/>
              <p:cNvSpPr>
                <a:spLocks/>
              </p:cNvSpPr>
              <p:nvPr/>
            </p:nvSpPr>
            <p:spPr bwMode="auto">
              <a:xfrm flipH="1">
                <a:off x="6503017" y="3372971"/>
                <a:ext cx="519113" cy="1044575"/>
              </a:xfrm>
              <a:custGeom>
                <a:avLst/>
                <a:gdLst>
                  <a:gd name="T0" fmla="*/ 0 w 443"/>
                  <a:gd name="T1" fmla="*/ 0 h 790"/>
                  <a:gd name="T2" fmla="*/ 0 w 443"/>
                  <a:gd name="T3" fmla="*/ 833749 h 790"/>
                  <a:gd name="T4" fmla="*/ 518703 w 443"/>
                  <a:gd name="T5" fmla="*/ 1045495 h 790"/>
                  <a:gd name="T6" fmla="*/ 518703 w 443"/>
                  <a:gd name="T7" fmla="*/ 211746 h 790"/>
                  <a:gd name="T8" fmla="*/ 0 w 443"/>
                  <a:gd name="T9" fmla="*/ 0 h 7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790">
                    <a:moveTo>
                      <a:pt x="0" y="0"/>
                    </a:moveTo>
                    <a:lnTo>
                      <a:pt x="0" y="630"/>
                    </a:lnTo>
                    <a:lnTo>
                      <a:pt x="443" y="790"/>
                    </a:lnTo>
                    <a:lnTo>
                      <a:pt x="443" y="160"/>
                    </a:lnTo>
                    <a:lnTo>
                      <a:pt x="0" y="0"/>
                    </a:lnTo>
                    <a:close/>
                  </a:path>
                </a:pathLst>
              </a:custGeom>
              <a:solidFill>
                <a:schemeClr val="accent2"/>
              </a:solidFill>
              <a:ln>
                <a:noFill/>
              </a:ln>
            </p:spPr>
            <p:txBody>
              <a:bodyPr/>
              <a:lstStyle/>
              <a:p>
                <a:endParaRPr lang="en-US"/>
              </a:p>
            </p:txBody>
          </p:sp>
          <p:sp>
            <p:nvSpPr>
              <p:cNvPr id="80" name="Freeform 39"/>
              <p:cNvSpPr>
                <a:spLocks/>
              </p:cNvSpPr>
              <p:nvPr/>
            </p:nvSpPr>
            <p:spPr bwMode="auto">
              <a:xfrm flipH="1">
                <a:off x="5990770" y="3379836"/>
                <a:ext cx="519112" cy="1044575"/>
              </a:xfrm>
              <a:custGeom>
                <a:avLst/>
                <a:gdLst>
                  <a:gd name="T0" fmla="*/ 0 w 443"/>
                  <a:gd name="T1" fmla="*/ 211746 h 790"/>
                  <a:gd name="T2" fmla="*/ 0 w 443"/>
                  <a:gd name="T3" fmla="*/ 1045495 h 790"/>
                  <a:gd name="T4" fmla="*/ 518703 w 443"/>
                  <a:gd name="T5" fmla="*/ 833749 h 790"/>
                  <a:gd name="T6" fmla="*/ 518703 w 443"/>
                  <a:gd name="T7" fmla="*/ 0 h 790"/>
                  <a:gd name="T8" fmla="*/ 0 w 443"/>
                  <a:gd name="T9" fmla="*/ 211746 h 7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790">
                    <a:moveTo>
                      <a:pt x="0" y="160"/>
                    </a:moveTo>
                    <a:lnTo>
                      <a:pt x="0" y="790"/>
                    </a:lnTo>
                    <a:lnTo>
                      <a:pt x="443" y="630"/>
                    </a:lnTo>
                    <a:lnTo>
                      <a:pt x="443" y="0"/>
                    </a:lnTo>
                    <a:lnTo>
                      <a:pt x="0" y="160"/>
                    </a:lnTo>
                    <a:close/>
                  </a:path>
                </a:pathLst>
              </a:custGeom>
              <a:solidFill>
                <a:schemeClr val="accent3"/>
              </a:solidFill>
              <a:ln>
                <a:noFill/>
              </a:ln>
            </p:spPr>
            <p:txBody>
              <a:bodyPr/>
              <a:lstStyle/>
              <a:p>
                <a:endParaRPr lang="en-US"/>
              </a:p>
            </p:txBody>
          </p:sp>
        </p:grpSp>
        <p:sp>
          <p:nvSpPr>
            <p:cNvPr id="99" name="TextBox 98"/>
            <p:cNvSpPr txBox="1"/>
            <p:nvPr/>
          </p:nvSpPr>
          <p:spPr bwMode="auto">
            <a:xfrm>
              <a:off x="7601103" y="3675376"/>
              <a:ext cx="285372" cy="375536"/>
            </a:xfrm>
            <a:prstGeom prst="rect">
              <a:avLst/>
            </a:prstGeom>
            <a:noFill/>
          </p:spPr>
          <p:txBody>
            <a:bodyPr wrap="none">
              <a:prstTxWarp prst="textSlantUp">
                <a:avLst>
                  <a:gd name="adj" fmla="val 25347"/>
                </a:avLst>
              </a:prstTxWarp>
              <a:spAutoFit/>
            </a:bodyPr>
            <a:lstStyle/>
            <a:p>
              <a:pPr algn="ctr">
                <a:lnSpc>
                  <a:spcPct val="70000"/>
                </a:lnSpc>
              </a:pPr>
              <a:r>
                <a:rPr lang="en-US" altLang="ko-KR" sz="1000" dirty="0">
                  <a:solidFill>
                    <a:srgbClr val="FFFFFF"/>
                  </a:solidFill>
                  <a:latin typeface="Roboto Condensed Regular"/>
                  <a:ea typeface="+mn-ea"/>
                  <a:cs typeface="+mn-cs"/>
                </a:rPr>
                <a:t> </a:t>
              </a:r>
              <a:r>
                <a:rPr lang="en-US" sz="1000" dirty="0">
                  <a:solidFill>
                    <a:srgbClr val="FFFFFF"/>
                  </a:solidFill>
                  <a:latin typeface="Entypo"/>
                  <a:cs typeface="Entypo"/>
                </a:rPr>
                <a:t>🔑</a:t>
              </a:r>
              <a:endParaRPr lang="en-US" sz="1000" dirty="0">
                <a:solidFill>
                  <a:srgbClr val="FFFFFF"/>
                </a:solidFill>
              </a:endParaRPr>
            </a:p>
          </p:txBody>
        </p:sp>
      </p:grpSp>
      <p:grpSp>
        <p:nvGrpSpPr>
          <p:cNvPr id="36" name="Group 35"/>
          <p:cNvGrpSpPr/>
          <p:nvPr/>
        </p:nvGrpSpPr>
        <p:grpSpPr>
          <a:xfrm>
            <a:off x="3043629" y="4827328"/>
            <a:ext cx="2342632" cy="1004369"/>
            <a:chOff x="2416322" y="1417728"/>
            <a:chExt cx="2342632" cy="753277"/>
          </a:xfrm>
        </p:grpSpPr>
        <p:sp>
          <p:nvSpPr>
            <p:cNvPr id="37" name="Text Placeholder 22"/>
            <p:cNvSpPr txBox="1">
              <a:spLocks/>
            </p:cNvSpPr>
            <p:nvPr/>
          </p:nvSpPr>
          <p:spPr>
            <a:xfrm>
              <a:off x="2416322" y="1417728"/>
              <a:ext cx="1821596"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38" name="Oval 37"/>
            <p:cNvSpPr/>
            <p:nvPr/>
          </p:nvSpPr>
          <p:spPr>
            <a:xfrm>
              <a:off x="4187898" y="1465696"/>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 Placeholder 4"/>
            <p:cNvSpPr txBox="1">
              <a:spLocks/>
            </p:cNvSpPr>
            <p:nvPr/>
          </p:nvSpPr>
          <p:spPr>
            <a:xfrm>
              <a:off x="4210379" y="151085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44" name="Group 43"/>
          <p:cNvGrpSpPr/>
          <p:nvPr/>
        </p:nvGrpSpPr>
        <p:grpSpPr>
          <a:xfrm>
            <a:off x="3014714" y="3286709"/>
            <a:ext cx="2373084" cy="913063"/>
            <a:chOff x="7028136" y="3308592"/>
            <a:chExt cx="2373084" cy="684797"/>
          </a:xfrm>
        </p:grpSpPr>
        <p:sp>
          <p:nvSpPr>
            <p:cNvPr id="45" name="Text Placeholder 22"/>
            <p:cNvSpPr txBox="1">
              <a:spLocks/>
            </p:cNvSpPr>
            <p:nvPr/>
          </p:nvSpPr>
          <p:spPr>
            <a:xfrm>
              <a:off x="7028136" y="3308592"/>
              <a:ext cx="1824509"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6" name="Oval 45"/>
            <p:cNvSpPr/>
            <p:nvPr/>
          </p:nvSpPr>
          <p:spPr>
            <a:xfrm>
              <a:off x="8830164" y="3357403"/>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4"/>
            <p:cNvSpPr txBox="1">
              <a:spLocks/>
            </p:cNvSpPr>
            <p:nvPr/>
          </p:nvSpPr>
          <p:spPr>
            <a:xfrm>
              <a:off x="8852645" y="340256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smtClean="0">
                  <a:solidFill>
                    <a:srgbClr val="FFFFFF"/>
                  </a:solidFill>
                  <a:latin typeface="Entypo"/>
                  <a:cs typeface="Entypo"/>
                </a:rPr>
                <a:t>🎔</a:t>
              </a:r>
              <a:endParaRPr lang="en-US" sz="3000" dirty="0">
                <a:solidFill>
                  <a:srgbClr val="FFFFFF"/>
                </a:solidFill>
              </a:endParaRPr>
            </a:p>
          </p:txBody>
        </p:sp>
      </p:grpSp>
      <p:grpSp>
        <p:nvGrpSpPr>
          <p:cNvPr id="48" name="Group 47"/>
          <p:cNvGrpSpPr/>
          <p:nvPr/>
        </p:nvGrpSpPr>
        <p:grpSpPr>
          <a:xfrm>
            <a:off x="3040155" y="2511448"/>
            <a:ext cx="2337141" cy="913063"/>
            <a:chOff x="6809524" y="1333679"/>
            <a:chExt cx="2337141" cy="684797"/>
          </a:xfrm>
        </p:grpSpPr>
        <p:sp>
          <p:nvSpPr>
            <p:cNvPr id="49" name="Text Placeholder 22"/>
            <p:cNvSpPr txBox="1">
              <a:spLocks/>
            </p:cNvSpPr>
            <p:nvPr/>
          </p:nvSpPr>
          <p:spPr>
            <a:xfrm>
              <a:off x="6809524" y="1333679"/>
              <a:ext cx="1774180"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50" name="Oval 49"/>
            <p:cNvSpPr/>
            <p:nvPr/>
          </p:nvSpPr>
          <p:spPr>
            <a:xfrm>
              <a:off x="8575609" y="1397343"/>
              <a:ext cx="571056" cy="4290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4"/>
            <p:cNvSpPr txBox="1">
              <a:spLocks/>
            </p:cNvSpPr>
            <p:nvPr/>
          </p:nvSpPr>
          <p:spPr>
            <a:xfrm>
              <a:off x="8598090" y="144250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52" name="Group 51"/>
          <p:cNvGrpSpPr/>
          <p:nvPr/>
        </p:nvGrpSpPr>
        <p:grpSpPr>
          <a:xfrm>
            <a:off x="3043629" y="4050156"/>
            <a:ext cx="2342632" cy="1004369"/>
            <a:chOff x="1981458" y="3156364"/>
            <a:chExt cx="2342632" cy="753277"/>
          </a:xfrm>
        </p:grpSpPr>
        <p:sp>
          <p:nvSpPr>
            <p:cNvPr id="53" name="Text Placeholder 22"/>
            <p:cNvSpPr txBox="1">
              <a:spLocks/>
            </p:cNvSpPr>
            <p:nvPr/>
          </p:nvSpPr>
          <p:spPr>
            <a:xfrm>
              <a:off x="1981458" y="3156364"/>
              <a:ext cx="1791247"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54" name="Oval 53"/>
            <p:cNvSpPr/>
            <p:nvPr/>
          </p:nvSpPr>
          <p:spPr>
            <a:xfrm>
              <a:off x="3753034" y="3200722"/>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3775515" y="324588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Tree>
    <p:extLst>
      <p:ext uri="{BB962C8B-B14F-4D97-AF65-F5344CB8AC3E}">
        <p14:creationId xmlns:p14="http://schemas.microsoft.com/office/powerpoint/2010/main" val="33887298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anim calcmode="lin" valueType="num">
                                      <p:cBhvr>
                                        <p:cTn id="38" dur="500" fill="hold"/>
                                        <p:tgtEl>
                                          <p:spTgt spid="12"/>
                                        </p:tgtEl>
                                        <p:attrNameLst>
                                          <p:attrName>ppt_x</p:attrName>
                                        </p:attrNameLst>
                                      </p:cBhvr>
                                      <p:tavLst>
                                        <p:tav tm="0">
                                          <p:val>
                                            <p:strVal val="#ppt_x"/>
                                          </p:val>
                                        </p:tav>
                                        <p:tav tm="100000">
                                          <p:val>
                                            <p:strVal val="#ppt_x"/>
                                          </p:val>
                                        </p:tav>
                                      </p:tavLst>
                                    </p:anim>
                                    <p:anim calcmode="lin" valueType="num">
                                      <p:cBhvr>
                                        <p:cTn id="39" dur="5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STRUCTURED </a:t>
            </a:r>
            <a:r>
              <a:rPr lang="en-US" dirty="0" smtClean="0">
                <a:solidFill>
                  <a:schemeClr val="bg1"/>
                </a:solidFill>
              </a:rPr>
              <a:t>DIAGRAM</a:t>
            </a:r>
            <a:endParaRPr lang="en-US" dirty="0">
              <a:solidFill>
                <a:schemeClr val="bg1"/>
              </a:solidFill>
            </a:endParaRPr>
          </a:p>
        </p:txBody>
      </p:sp>
      <p:grpSp>
        <p:nvGrpSpPr>
          <p:cNvPr id="48" name="그룹 50"/>
          <p:cNvGrpSpPr>
            <a:grpSpLocks/>
          </p:cNvGrpSpPr>
          <p:nvPr/>
        </p:nvGrpSpPr>
        <p:grpSpPr bwMode="auto">
          <a:xfrm>
            <a:off x="6057634" y="3329439"/>
            <a:ext cx="2232996" cy="2228216"/>
            <a:chOff x="3135313" y="2626731"/>
            <a:chExt cx="2702507" cy="2021470"/>
          </a:xfrm>
        </p:grpSpPr>
        <p:grpSp>
          <p:nvGrpSpPr>
            <p:cNvPr id="49" name="그룹 49"/>
            <p:cNvGrpSpPr>
              <a:grpSpLocks/>
            </p:cNvGrpSpPr>
            <p:nvPr/>
          </p:nvGrpSpPr>
          <p:grpSpPr bwMode="auto">
            <a:xfrm>
              <a:off x="3135313" y="2626731"/>
              <a:ext cx="2702507" cy="2021470"/>
              <a:chOff x="3135313" y="2626731"/>
              <a:chExt cx="2702507" cy="2021470"/>
            </a:xfrm>
          </p:grpSpPr>
          <p:sp>
            <p:nvSpPr>
              <p:cNvPr id="51" name="Freeform 5"/>
              <p:cNvSpPr>
                <a:spLocks/>
              </p:cNvSpPr>
              <p:nvPr/>
            </p:nvSpPr>
            <p:spPr bwMode="auto">
              <a:xfrm>
                <a:off x="3135313" y="2900914"/>
                <a:ext cx="2702505" cy="1747287"/>
              </a:xfrm>
              <a:custGeom>
                <a:avLst/>
                <a:gdLst>
                  <a:gd name="T0" fmla="*/ 569 w 2268"/>
                  <a:gd name="T1" fmla="*/ 1466 h 1466"/>
                  <a:gd name="T2" fmla="*/ 0 w 2268"/>
                  <a:gd name="T3" fmla="*/ 718 h 1466"/>
                  <a:gd name="T4" fmla="*/ 600 w 2268"/>
                  <a:gd name="T5" fmla="*/ 0 h 1466"/>
                  <a:gd name="T6" fmla="*/ 1671 w 2268"/>
                  <a:gd name="T7" fmla="*/ 0 h 1466"/>
                  <a:gd name="T8" fmla="*/ 2268 w 2268"/>
                  <a:gd name="T9" fmla="*/ 718 h 1466"/>
                  <a:gd name="T10" fmla="*/ 1702 w 2268"/>
                  <a:gd name="T11" fmla="*/ 1466 h 1466"/>
                  <a:gd name="T12" fmla="*/ 569 w 2268"/>
                  <a:gd name="T13" fmla="*/ 1466 h 1466"/>
                </a:gdLst>
                <a:ahLst/>
                <a:cxnLst>
                  <a:cxn ang="0">
                    <a:pos x="T0" y="T1"/>
                  </a:cxn>
                  <a:cxn ang="0">
                    <a:pos x="T2" y="T3"/>
                  </a:cxn>
                  <a:cxn ang="0">
                    <a:pos x="T4" y="T5"/>
                  </a:cxn>
                  <a:cxn ang="0">
                    <a:pos x="T6" y="T7"/>
                  </a:cxn>
                  <a:cxn ang="0">
                    <a:pos x="T8" y="T9"/>
                  </a:cxn>
                  <a:cxn ang="0">
                    <a:pos x="T10" y="T11"/>
                  </a:cxn>
                  <a:cxn ang="0">
                    <a:pos x="T12" y="T13"/>
                  </a:cxn>
                </a:cxnLst>
                <a:rect l="0" t="0" r="r" b="b"/>
                <a:pathLst>
                  <a:path w="2268" h="1466">
                    <a:moveTo>
                      <a:pt x="569" y="1466"/>
                    </a:moveTo>
                    <a:lnTo>
                      <a:pt x="0" y="718"/>
                    </a:lnTo>
                    <a:lnTo>
                      <a:pt x="600" y="0"/>
                    </a:lnTo>
                    <a:lnTo>
                      <a:pt x="1671" y="0"/>
                    </a:lnTo>
                    <a:lnTo>
                      <a:pt x="2268" y="718"/>
                    </a:lnTo>
                    <a:lnTo>
                      <a:pt x="1702" y="1466"/>
                    </a:lnTo>
                    <a:lnTo>
                      <a:pt x="569" y="1466"/>
                    </a:lnTo>
                    <a:close/>
                  </a:path>
                </a:pathLst>
              </a:custGeom>
              <a:solidFill>
                <a:srgbClr val="000000">
                  <a:alpha val="5098"/>
                </a:srgbClr>
              </a:solidFill>
              <a:ln>
                <a:noFill/>
              </a:ln>
            </p:spPr>
            <p:txBody>
              <a:bodyPr/>
              <a:lstStyle/>
              <a:p>
                <a:pPr fontAlgn="auto">
                  <a:spcBef>
                    <a:spcPts val="0"/>
                  </a:spcBef>
                  <a:spcAft>
                    <a:spcPts val="0"/>
                  </a:spcAft>
                  <a:defRPr/>
                </a:pPr>
                <a:endParaRPr lang="ko-KR" altLang="en-US" dirty="0">
                  <a:gradFill>
                    <a:gsLst>
                      <a:gs pos="0">
                        <a:schemeClr val="tx1">
                          <a:lumMod val="10000"/>
                          <a:lumOff val="90000"/>
                        </a:schemeClr>
                      </a:gs>
                      <a:gs pos="100000">
                        <a:schemeClr val="tx1">
                          <a:lumMod val="10000"/>
                          <a:lumOff val="90000"/>
                        </a:schemeClr>
                      </a:gs>
                    </a:gsLst>
                    <a:lin ang="5400000" scaled="0"/>
                  </a:gradFill>
                  <a:latin typeface="Roboto condensed"/>
                  <a:ea typeface="+mn-ea"/>
                  <a:cs typeface="Roboto condensed"/>
                </a:endParaRPr>
              </a:p>
            </p:txBody>
          </p:sp>
          <p:grpSp>
            <p:nvGrpSpPr>
              <p:cNvPr id="52" name="그룹 12"/>
              <p:cNvGrpSpPr>
                <a:grpSpLocks/>
              </p:cNvGrpSpPr>
              <p:nvPr/>
            </p:nvGrpSpPr>
            <p:grpSpPr bwMode="auto">
              <a:xfrm>
                <a:off x="3135313" y="2626731"/>
                <a:ext cx="2702507" cy="1854835"/>
                <a:chOff x="2970213" y="2657169"/>
                <a:chExt cx="2820989" cy="1936154"/>
              </a:xfrm>
            </p:grpSpPr>
            <p:sp>
              <p:nvSpPr>
                <p:cNvPr id="53" name="Freeform 5"/>
                <p:cNvSpPr>
                  <a:spLocks/>
                </p:cNvSpPr>
                <p:nvPr/>
              </p:nvSpPr>
              <p:spPr bwMode="auto">
                <a:xfrm>
                  <a:off x="2970213" y="2657169"/>
                  <a:ext cx="2820987" cy="1823891"/>
                </a:xfrm>
                <a:custGeom>
                  <a:avLst/>
                  <a:gdLst>
                    <a:gd name="T0" fmla="*/ 569 w 2268"/>
                    <a:gd name="T1" fmla="*/ 1466 h 1466"/>
                    <a:gd name="T2" fmla="*/ 0 w 2268"/>
                    <a:gd name="T3" fmla="*/ 718 h 1466"/>
                    <a:gd name="T4" fmla="*/ 600 w 2268"/>
                    <a:gd name="T5" fmla="*/ 0 h 1466"/>
                    <a:gd name="T6" fmla="*/ 1671 w 2268"/>
                    <a:gd name="T7" fmla="*/ 0 h 1466"/>
                    <a:gd name="T8" fmla="*/ 2268 w 2268"/>
                    <a:gd name="T9" fmla="*/ 718 h 1466"/>
                    <a:gd name="T10" fmla="*/ 1702 w 2268"/>
                    <a:gd name="T11" fmla="*/ 1466 h 1466"/>
                    <a:gd name="T12" fmla="*/ 569 w 2268"/>
                    <a:gd name="T13" fmla="*/ 1466 h 1466"/>
                  </a:gdLst>
                  <a:ahLst/>
                  <a:cxnLst>
                    <a:cxn ang="0">
                      <a:pos x="T0" y="T1"/>
                    </a:cxn>
                    <a:cxn ang="0">
                      <a:pos x="T2" y="T3"/>
                    </a:cxn>
                    <a:cxn ang="0">
                      <a:pos x="T4" y="T5"/>
                    </a:cxn>
                    <a:cxn ang="0">
                      <a:pos x="T6" y="T7"/>
                    </a:cxn>
                    <a:cxn ang="0">
                      <a:pos x="T8" y="T9"/>
                    </a:cxn>
                    <a:cxn ang="0">
                      <a:pos x="T10" y="T11"/>
                    </a:cxn>
                    <a:cxn ang="0">
                      <a:pos x="T12" y="T13"/>
                    </a:cxn>
                  </a:cxnLst>
                  <a:rect l="0" t="0" r="r" b="b"/>
                  <a:pathLst>
                    <a:path w="2268" h="1466">
                      <a:moveTo>
                        <a:pt x="569" y="1466"/>
                      </a:moveTo>
                      <a:lnTo>
                        <a:pt x="0" y="718"/>
                      </a:lnTo>
                      <a:lnTo>
                        <a:pt x="600" y="0"/>
                      </a:lnTo>
                      <a:lnTo>
                        <a:pt x="1671" y="0"/>
                      </a:lnTo>
                      <a:lnTo>
                        <a:pt x="2268" y="718"/>
                      </a:lnTo>
                      <a:lnTo>
                        <a:pt x="1702" y="1466"/>
                      </a:lnTo>
                      <a:lnTo>
                        <a:pt x="569" y="1466"/>
                      </a:lnTo>
                      <a:close/>
                    </a:path>
                  </a:pathLst>
                </a:custGeom>
                <a:solidFill>
                  <a:schemeClr val="accent2"/>
                </a:solidFill>
                <a:ln w="3175">
                  <a:noFill/>
                </a:ln>
              </p:spPr>
              <p:txBody>
                <a:bodyPr lIns="0" tIns="0" rIns="0" bIns="0" anchor="ctr"/>
                <a:lstStyle/>
                <a:p>
                  <a:pPr algn="ctr" fontAlgn="auto">
                    <a:spcBef>
                      <a:spcPts val="0"/>
                    </a:spcBef>
                    <a:spcAft>
                      <a:spcPts val="300"/>
                    </a:spcAft>
                    <a:defRPr/>
                  </a:pPr>
                  <a:endParaRPr lang="ko-KR" altLang="en-US" sz="1200" b="1" dirty="0">
                    <a:gradFill>
                      <a:gsLst>
                        <a:gs pos="0">
                          <a:schemeClr val="bg1">
                            <a:lumMod val="50000"/>
                          </a:schemeClr>
                        </a:gs>
                        <a:gs pos="100000">
                          <a:schemeClr val="bg1">
                            <a:lumMod val="50000"/>
                          </a:schemeClr>
                        </a:gs>
                      </a:gsLst>
                      <a:lin ang="5400000" scaled="0"/>
                    </a:gradFill>
                    <a:latin typeface="Roboto condensed"/>
                    <a:ea typeface="Roboto Condensed Regular"/>
                    <a:cs typeface="Roboto condensed"/>
                  </a:endParaRPr>
                </a:p>
              </p:txBody>
            </p:sp>
            <p:sp>
              <p:nvSpPr>
                <p:cNvPr id="54" name="Freeform 12"/>
                <p:cNvSpPr>
                  <a:spLocks/>
                </p:cNvSpPr>
                <p:nvPr/>
              </p:nvSpPr>
              <p:spPr bwMode="auto">
                <a:xfrm>
                  <a:off x="2970213" y="3541395"/>
                  <a:ext cx="707732" cy="1051927"/>
                </a:xfrm>
                <a:custGeom>
                  <a:avLst/>
                  <a:gdLst>
                    <a:gd name="T0" fmla="*/ 0 w 569"/>
                    <a:gd name="T1" fmla="*/ 0 h 845"/>
                    <a:gd name="T2" fmla="*/ 0 w 569"/>
                    <a:gd name="T3" fmla="*/ 97 h 845"/>
                    <a:gd name="T4" fmla="*/ 569 w 569"/>
                    <a:gd name="T5" fmla="*/ 845 h 845"/>
                    <a:gd name="T6" fmla="*/ 569 w 569"/>
                    <a:gd name="T7" fmla="*/ 748 h 845"/>
                    <a:gd name="T8" fmla="*/ 0 w 569"/>
                    <a:gd name="T9" fmla="*/ 0 h 845"/>
                  </a:gdLst>
                  <a:ahLst/>
                  <a:cxnLst>
                    <a:cxn ang="0">
                      <a:pos x="T0" y="T1"/>
                    </a:cxn>
                    <a:cxn ang="0">
                      <a:pos x="T2" y="T3"/>
                    </a:cxn>
                    <a:cxn ang="0">
                      <a:pos x="T4" y="T5"/>
                    </a:cxn>
                    <a:cxn ang="0">
                      <a:pos x="T6" y="T7"/>
                    </a:cxn>
                    <a:cxn ang="0">
                      <a:pos x="T8" y="T9"/>
                    </a:cxn>
                  </a:cxnLst>
                  <a:rect l="0" t="0" r="r" b="b"/>
                  <a:pathLst>
                    <a:path w="569" h="845">
                      <a:moveTo>
                        <a:pt x="0" y="0"/>
                      </a:moveTo>
                      <a:lnTo>
                        <a:pt x="0" y="97"/>
                      </a:lnTo>
                      <a:lnTo>
                        <a:pt x="569" y="845"/>
                      </a:lnTo>
                      <a:lnTo>
                        <a:pt x="569" y="748"/>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55" name="Freeform 19"/>
                <p:cNvSpPr>
                  <a:spLocks/>
                </p:cNvSpPr>
                <p:nvPr/>
              </p:nvSpPr>
              <p:spPr bwMode="auto">
                <a:xfrm>
                  <a:off x="5086782" y="3541393"/>
                  <a:ext cx="704420" cy="1051927"/>
                </a:xfrm>
                <a:custGeom>
                  <a:avLst/>
                  <a:gdLst>
                    <a:gd name="T0" fmla="*/ 566 w 566"/>
                    <a:gd name="T1" fmla="*/ 0 h 845"/>
                    <a:gd name="T2" fmla="*/ 566 w 566"/>
                    <a:gd name="T3" fmla="*/ 97 h 845"/>
                    <a:gd name="T4" fmla="*/ 0 w 566"/>
                    <a:gd name="T5" fmla="*/ 845 h 845"/>
                    <a:gd name="T6" fmla="*/ 0 w 566"/>
                    <a:gd name="T7" fmla="*/ 748 h 845"/>
                    <a:gd name="T8" fmla="*/ 566 w 566"/>
                    <a:gd name="T9" fmla="*/ 0 h 845"/>
                  </a:gdLst>
                  <a:ahLst/>
                  <a:cxnLst>
                    <a:cxn ang="0">
                      <a:pos x="T0" y="T1"/>
                    </a:cxn>
                    <a:cxn ang="0">
                      <a:pos x="T2" y="T3"/>
                    </a:cxn>
                    <a:cxn ang="0">
                      <a:pos x="T4" y="T5"/>
                    </a:cxn>
                    <a:cxn ang="0">
                      <a:pos x="T6" y="T7"/>
                    </a:cxn>
                    <a:cxn ang="0">
                      <a:pos x="T8" y="T9"/>
                    </a:cxn>
                  </a:cxnLst>
                  <a:rect l="0" t="0" r="r" b="b"/>
                  <a:pathLst>
                    <a:path w="566" h="845">
                      <a:moveTo>
                        <a:pt x="566" y="0"/>
                      </a:moveTo>
                      <a:lnTo>
                        <a:pt x="566" y="97"/>
                      </a:lnTo>
                      <a:lnTo>
                        <a:pt x="0" y="845"/>
                      </a:lnTo>
                      <a:lnTo>
                        <a:pt x="0" y="748"/>
                      </a:lnTo>
                      <a:lnTo>
                        <a:pt x="566" y="0"/>
                      </a:lnTo>
                      <a:close/>
                    </a:path>
                  </a:pathLst>
                </a:cu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56" name="Rectangle 20"/>
                <p:cNvSpPr>
                  <a:spLocks noChangeArrowheads="1"/>
                </p:cNvSpPr>
                <p:nvPr/>
              </p:nvSpPr>
              <p:spPr bwMode="auto">
                <a:xfrm>
                  <a:off x="3677945" y="4472392"/>
                  <a:ext cx="1408836" cy="120931"/>
                </a:xfrm>
                <a:prstGeom prst="rect">
                  <a:avLst/>
                </a:pr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grpSp>
        </p:grpSp>
        <p:sp>
          <p:nvSpPr>
            <p:cNvPr id="50" name="TextBox 66"/>
            <p:cNvSpPr txBox="1">
              <a:spLocks noChangeArrowheads="1"/>
            </p:cNvSpPr>
            <p:nvPr/>
          </p:nvSpPr>
          <p:spPr bwMode="auto">
            <a:xfrm>
              <a:off x="4217660" y="3655155"/>
              <a:ext cx="537811" cy="616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nchor="t"/>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70000"/>
                </a:lnSpc>
              </a:pPr>
              <a:r>
                <a:rPr lang="en-US" sz="4000" dirty="0">
                  <a:solidFill>
                    <a:srgbClr val="FFFFFF"/>
                  </a:solidFill>
                  <a:latin typeface="Entypo"/>
                  <a:cs typeface="Entypo"/>
                </a:rPr>
                <a:t>⛈</a:t>
              </a:r>
              <a:endParaRPr lang="en-US" sz="4000" dirty="0">
                <a:solidFill>
                  <a:srgbClr val="FFFFFF"/>
                </a:solidFill>
              </a:endParaRPr>
            </a:p>
          </p:txBody>
        </p:sp>
      </p:grpSp>
      <p:grpSp>
        <p:nvGrpSpPr>
          <p:cNvPr id="57" name="그룹 51"/>
          <p:cNvGrpSpPr>
            <a:grpSpLocks/>
          </p:cNvGrpSpPr>
          <p:nvPr/>
        </p:nvGrpSpPr>
        <p:grpSpPr bwMode="auto">
          <a:xfrm>
            <a:off x="6245388" y="2461462"/>
            <a:ext cx="1859081" cy="1859519"/>
            <a:chOff x="3361713" y="2003572"/>
            <a:chExt cx="2249704" cy="1687277"/>
          </a:xfrm>
        </p:grpSpPr>
        <p:grpSp>
          <p:nvGrpSpPr>
            <p:cNvPr id="58" name="그룹 9"/>
            <p:cNvGrpSpPr>
              <a:grpSpLocks/>
            </p:cNvGrpSpPr>
            <p:nvPr/>
          </p:nvGrpSpPr>
          <p:grpSpPr bwMode="auto">
            <a:xfrm>
              <a:off x="3361713" y="2003572"/>
              <a:ext cx="2249704" cy="1687277"/>
              <a:chOff x="3206539" y="2006689"/>
              <a:chExt cx="2348335" cy="1761250"/>
            </a:xfrm>
          </p:grpSpPr>
          <p:sp>
            <p:nvSpPr>
              <p:cNvPr id="60" name="Freeform 6"/>
              <p:cNvSpPr>
                <a:spLocks/>
              </p:cNvSpPr>
              <p:nvPr/>
            </p:nvSpPr>
            <p:spPr bwMode="auto">
              <a:xfrm>
                <a:off x="3206539" y="2006689"/>
                <a:ext cx="2348335" cy="1519347"/>
              </a:xfrm>
              <a:custGeom>
                <a:avLst/>
                <a:gdLst>
                  <a:gd name="T0" fmla="*/ 471 w 1888"/>
                  <a:gd name="T1" fmla="*/ 1222 h 1222"/>
                  <a:gd name="T2" fmla="*/ 0 w 1888"/>
                  <a:gd name="T3" fmla="*/ 597 h 1222"/>
                  <a:gd name="T4" fmla="*/ 500 w 1888"/>
                  <a:gd name="T5" fmla="*/ 0 h 1222"/>
                  <a:gd name="T6" fmla="*/ 1391 w 1888"/>
                  <a:gd name="T7" fmla="*/ 0 h 1222"/>
                  <a:gd name="T8" fmla="*/ 1888 w 1888"/>
                  <a:gd name="T9" fmla="*/ 597 h 1222"/>
                  <a:gd name="T10" fmla="*/ 1417 w 1888"/>
                  <a:gd name="T11" fmla="*/ 1222 h 1222"/>
                  <a:gd name="T12" fmla="*/ 471 w 1888"/>
                  <a:gd name="T13" fmla="*/ 1222 h 1222"/>
                </a:gdLst>
                <a:ahLst/>
                <a:cxnLst>
                  <a:cxn ang="0">
                    <a:pos x="T0" y="T1"/>
                  </a:cxn>
                  <a:cxn ang="0">
                    <a:pos x="T2" y="T3"/>
                  </a:cxn>
                  <a:cxn ang="0">
                    <a:pos x="T4" y="T5"/>
                  </a:cxn>
                  <a:cxn ang="0">
                    <a:pos x="T6" y="T7"/>
                  </a:cxn>
                  <a:cxn ang="0">
                    <a:pos x="T8" y="T9"/>
                  </a:cxn>
                  <a:cxn ang="0">
                    <a:pos x="T10" y="T11"/>
                  </a:cxn>
                  <a:cxn ang="0">
                    <a:pos x="T12" y="T13"/>
                  </a:cxn>
                </a:cxnLst>
                <a:rect l="0" t="0" r="r" b="b"/>
                <a:pathLst>
                  <a:path w="1888" h="1222">
                    <a:moveTo>
                      <a:pt x="471" y="1222"/>
                    </a:moveTo>
                    <a:lnTo>
                      <a:pt x="0" y="597"/>
                    </a:lnTo>
                    <a:lnTo>
                      <a:pt x="500" y="0"/>
                    </a:lnTo>
                    <a:lnTo>
                      <a:pt x="1391" y="0"/>
                    </a:lnTo>
                    <a:lnTo>
                      <a:pt x="1888" y="597"/>
                    </a:lnTo>
                    <a:lnTo>
                      <a:pt x="1417" y="1222"/>
                    </a:lnTo>
                    <a:lnTo>
                      <a:pt x="471" y="1222"/>
                    </a:lnTo>
                    <a:close/>
                  </a:path>
                </a:pathLst>
              </a:custGeom>
              <a:solidFill>
                <a:schemeClr val="accent2"/>
              </a:solidFill>
              <a:ln w="3175">
                <a:noFill/>
              </a:ln>
            </p:spPr>
            <p:txBody>
              <a:bodyPr lIns="0" tIns="0" rIns="0" bIns="0" anchor="ctr"/>
              <a:lstStyle/>
              <a:p>
                <a:pPr algn="ctr" fontAlgn="auto">
                  <a:spcBef>
                    <a:spcPts val="0"/>
                  </a:spcBef>
                  <a:spcAft>
                    <a:spcPts val="300"/>
                  </a:spcAft>
                  <a:defRPr/>
                </a:pPr>
                <a:endParaRPr lang="ko-KR" altLang="en-US" sz="1200" b="1" dirty="0">
                  <a:gradFill>
                    <a:gsLst>
                      <a:gs pos="0">
                        <a:schemeClr val="bg1">
                          <a:lumMod val="50000"/>
                        </a:schemeClr>
                      </a:gs>
                      <a:gs pos="100000">
                        <a:schemeClr val="bg1">
                          <a:lumMod val="50000"/>
                        </a:schemeClr>
                      </a:gs>
                    </a:gsLst>
                    <a:lin ang="5400000" scaled="0"/>
                  </a:gradFill>
                  <a:latin typeface="Roboto condensed"/>
                  <a:ea typeface="Roboto Condensed Regular"/>
                  <a:cs typeface="Roboto condensed"/>
                </a:endParaRPr>
              </a:p>
            </p:txBody>
          </p:sp>
          <p:sp>
            <p:nvSpPr>
              <p:cNvPr id="61" name="Freeform 11"/>
              <p:cNvSpPr>
                <a:spLocks/>
              </p:cNvSpPr>
              <p:nvPr/>
            </p:nvSpPr>
            <p:spPr bwMode="auto">
              <a:xfrm>
                <a:off x="3206539" y="2740295"/>
                <a:ext cx="585013" cy="898022"/>
              </a:xfrm>
              <a:custGeom>
                <a:avLst/>
                <a:gdLst>
                  <a:gd name="T0" fmla="*/ 0 w 471"/>
                  <a:gd name="T1" fmla="*/ 0 h 722"/>
                  <a:gd name="T2" fmla="*/ 0 w 471"/>
                  <a:gd name="T3" fmla="*/ 97 h 722"/>
                  <a:gd name="T4" fmla="*/ 471 w 471"/>
                  <a:gd name="T5" fmla="*/ 722 h 722"/>
                  <a:gd name="T6" fmla="*/ 471 w 471"/>
                  <a:gd name="T7" fmla="*/ 625 h 722"/>
                  <a:gd name="T8" fmla="*/ 0 w 471"/>
                  <a:gd name="T9" fmla="*/ 0 h 722"/>
                </a:gdLst>
                <a:ahLst/>
                <a:cxnLst>
                  <a:cxn ang="0">
                    <a:pos x="T0" y="T1"/>
                  </a:cxn>
                  <a:cxn ang="0">
                    <a:pos x="T2" y="T3"/>
                  </a:cxn>
                  <a:cxn ang="0">
                    <a:pos x="T4" y="T5"/>
                  </a:cxn>
                  <a:cxn ang="0">
                    <a:pos x="T6" y="T7"/>
                  </a:cxn>
                  <a:cxn ang="0">
                    <a:pos x="T8" y="T9"/>
                  </a:cxn>
                </a:cxnLst>
                <a:rect l="0" t="0" r="r" b="b"/>
                <a:pathLst>
                  <a:path w="471" h="722">
                    <a:moveTo>
                      <a:pt x="0" y="0"/>
                    </a:moveTo>
                    <a:lnTo>
                      <a:pt x="0" y="97"/>
                    </a:lnTo>
                    <a:lnTo>
                      <a:pt x="471" y="722"/>
                    </a:lnTo>
                    <a:lnTo>
                      <a:pt x="471" y="625"/>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62" name="Rectangle 15"/>
              <p:cNvSpPr>
                <a:spLocks noChangeArrowheads="1"/>
              </p:cNvSpPr>
              <p:nvPr/>
            </p:nvSpPr>
            <p:spPr bwMode="auto">
              <a:xfrm>
                <a:off x="3791552" y="3526036"/>
                <a:ext cx="1178310" cy="120951"/>
              </a:xfrm>
              <a:prstGeom prst="rect">
                <a:avLst/>
              </a:pr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63" name="Freeform 18"/>
              <p:cNvSpPr>
                <a:spLocks/>
              </p:cNvSpPr>
              <p:nvPr/>
            </p:nvSpPr>
            <p:spPr bwMode="auto">
              <a:xfrm>
                <a:off x="4969861" y="2740295"/>
                <a:ext cx="585013" cy="898022"/>
              </a:xfrm>
              <a:custGeom>
                <a:avLst/>
                <a:gdLst>
                  <a:gd name="T0" fmla="*/ 471 w 471"/>
                  <a:gd name="T1" fmla="*/ 0 h 722"/>
                  <a:gd name="T2" fmla="*/ 471 w 471"/>
                  <a:gd name="T3" fmla="*/ 97 h 722"/>
                  <a:gd name="T4" fmla="*/ 0 w 471"/>
                  <a:gd name="T5" fmla="*/ 722 h 722"/>
                  <a:gd name="T6" fmla="*/ 0 w 471"/>
                  <a:gd name="T7" fmla="*/ 625 h 722"/>
                  <a:gd name="T8" fmla="*/ 471 w 471"/>
                  <a:gd name="T9" fmla="*/ 0 h 722"/>
                </a:gdLst>
                <a:ahLst/>
                <a:cxnLst>
                  <a:cxn ang="0">
                    <a:pos x="T0" y="T1"/>
                  </a:cxn>
                  <a:cxn ang="0">
                    <a:pos x="T2" y="T3"/>
                  </a:cxn>
                  <a:cxn ang="0">
                    <a:pos x="T4" y="T5"/>
                  </a:cxn>
                  <a:cxn ang="0">
                    <a:pos x="T6" y="T7"/>
                  </a:cxn>
                  <a:cxn ang="0">
                    <a:pos x="T8" y="T9"/>
                  </a:cxn>
                </a:cxnLst>
                <a:rect l="0" t="0" r="r" b="b"/>
                <a:pathLst>
                  <a:path w="471" h="722">
                    <a:moveTo>
                      <a:pt x="471" y="0"/>
                    </a:moveTo>
                    <a:lnTo>
                      <a:pt x="471" y="97"/>
                    </a:lnTo>
                    <a:lnTo>
                      <a:pt x="0" y="722"/>
                    </a:lnTo>
                    <a:lnTo>
                      <a:pt x="0" y="625"/>
                    </a:lnTo>
                    <a:lnTo>
                      <a:pt x="471" y="0"/>
                    </a:lnTo>
                    <a:close/>
                  </a:path>
                </a:pathLst>
              </a:cu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84" name="Freeform 24"/>
              <p:cNvSpPr>
                <a:spLocks/>
              </p:cNvSpPr>
              <p:nvPr/>
            </p:nvSpPr>
            <p:spPr bwMode="auto">
              <a:xfrm>
                <a:off x="3312604" y="3072055"/>
                <a:ext cx="2136206" cy="695884"/>
              </a:xfrm>
              <a:custGeom>
                <a:avLst/>
                <a:gdLst>
                  <a:gd name="T0" fmla="*/ 1718 w 1718"/>
                  <a:gd name="T1" fmla="*/ 48 h 559"/>
                  <a:gd name="T2" fmla="*/ 1332 w 1718"/>
                  <a:gd name="T3" fmla="*/ 559 h 559"/>
                  <a:gd name="T4" fmla="*/ 386 w 1718"/>
                  <a:gd name="T5" fmla="*/ 559 h 559"/>
                  <a:gd name="T6" fmla="*/ 0 w 1718"/>
                  <a:gd name="T7" fmla="*/ 48 h 559"/>
                  <a:gd name="T8" fmla="*/ 38 w 1718"/>
                  <a:gd name="T9" fmla="*/ 0 h 559"/>
                  <a:gd name="T10" fmla="*/ 386 w 1718"/>
                  <a:gd name="T11" fmla="*/ 462 h 559"/>
                  <a:gd name="T12" fmla="*/ 1332 w 1718"/>
                  <a:gd name="T13" fmla="*/ 462 h 559"/>
                  <a:gd name="T14" fmla="*/ 1680 w 1718"/>
                  <a:gd name="T15" fmla="*/ 0 h 559"/>
                  <a:gd name="T16" fmla="*/ 1718 w 1718"/>
                  <a:gd name="T17" fmla="*/ 48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8" h="559">
                    <a:moveTo>
                      <a:pt x="1718" y="48"/>
                    </a:moveTo>
                    <a:lnTo>
                      <a:pt x="1332" y="559"/>
                    </a:lnTo>
                    <a:lnTo>
                      <a:pt x="386" y="559"/>
                    </a:lnTo>
                    <a:lnTo>
                      <a:pt x="0" y="48"/>
                    </a:lnTo>
                    <a:lnTo>
                      <a:pt x="38" y="0"/>
                    </a:lnTo>
                    <a:lnTo>
                      <a:pt x="386" y="462"/>
                    </a:lnTo>
                    <a:lnTo>
                      <a:pt x="1332" y="462"/>
                    </a:lnTo>
                    <a:lnTo>
                      <a:pt x="1680" y="0"/>
                    </a:lnTo>
                    <a:lnTo>
                      <a:pt x="1718" y="48"/>
                    </a:lnTo>
                    <a:close/>
                  </a:path>
                </a:pathLst>
              </a:custGeom>
              <a:solidFill>
                <a:srgbClr val="000000">
                  <a:alpha val="5098"/>
                </a:srgbClr>
              </a:solidFill>
              <a:ln>
                <a:noFill/>
              </a:ln>
            </p:spPr>
            <p:txBody>
              <a:bodyPr/>
              <a:lstStyle/>
              <a:p>
                <a:pPr fontAlgn="auto">
                  <a:spcBef>
                    <a:spcPts val="0"/>
                  </a:spcBef>
                  <a:spcAft>
                    <a:spcPts val="0"/>
                  </a:spcAft>
                  <a:defRPr/>
                </a:pPr>
                <a:endParaRPr lang="ko-KR" altLang="en-US" dirty="0">
                  <a:gradFill>
                    <a:gsLst>
                      <a:gs pos="0">
                        <a:schemeClr val="tx1">
                          <a:lumMod val="10000"/>
                          <a:lumOff val="90000"/>
                        </a:schemeClr>
                      </a:gs>
                      <a:gs pos="100000">
                        <a:schemeClr val="tx1">
                          <a:lumMod val="10000"/>
                          <a:lumOff val="90000"/>
                        </a:schemeClr>
                      </a:gs>
                    </a:gsLst>
                    <a:lin ang="5400000" scaled="0"/>
                  </a:gradFill>
                  <a:latin typeface="Roboto condensed"/>
                  <a:ea typeface="+mn-ea"/>
                  <a:cs typeface="Roboto condensed"/>
                </a:endParaRPr>
              </a:p>
            </p:txBody>
          </p:sp>
        </p:grpSp>
        <p:sp>
          <p:nvSpPr>
            <p:cNvPr id="59" name="TextBox 75"/>
            <p:cNvSpPr txBox="1">
              <a:spLocks noChangeArrowheads="1"/>
            </p:cNvSpPr>
            <p:nvPr/>
          </p:nvSpPr>
          <p:spPr bwMode="auto">
            <a:xfrm>
              <a:off x="4264329" y="2834155"/>
              <a:ext cx="444471" cy="60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70000"/>
                </a:lnSpc>
              </a:pPr>
              <a:r>
                <a:rPr lang="en-US" sz="4000" dirty="0">
                  <a:solidFill>
                    <a:srgbClr val="FFFFFF"/>
                  </a:solidFill>
                  <a:latin typeface="Entypo"/>
                  <a:cs typeface="Entypo"/>
                </a:rPr>
                <a:t>🔑</a:t>
              </a:r>
              <a:endParaRPr lang="en-US" sz="4000" dirty="0">
                <a:solidFill>
                  <a:srgbClr val="FFFFFF"/>
                </a:solidFill>
              </a:endParaRPr>
            </a:p>
          </p:txBody>
        </p:sp>
      </p:grpSp>
      <p:grpSp>
        <p:nvGrpSpPr>
          <p:cNvPr id="85" name="그룹 52"/>
          <p:cNvGrpSpPr>
            <a:grpSpLocks/>
          </p:cNvGrpSpPr>
          <p:nvPr/>
        </p:nvGrpSpPr>
        <p:grpSpPr bwMode="auto">
          <a:xfrm>
            <a:off x="6393474" y="1749494"/>
            <a:ext cx="1550765" cy="1590124"/>
            <a:chOff x="3549983" y="1490001"/>
            <a:chExt cx="1875548" cy="1444195"/>
          </a:xfrm>
        </p:grpSpPr>
        <p:grpSp>
          <p:nvGrpSpPr>
            <p:cNvPr id="86" name="그룹 8"/>
            <p:cNvGrpSpPr>
              <a:grpSpLocks/>
            </p:cNvGrpSpPr>
            <p:nvPr/>
          </p:nvGrpSpPr>
          <p:grpSpPr bwMode="auto">
            <a:xfrm>
              <a:off x="3549983" y="1490001"/>
              <a:ext cx="1875548" cy="1444195"/>
              <a:chOff x="3403063" y="1470602"/>
              <a:chExt cx="1957775" cy="1507511"/>
            </a:xfrm>
          </p:grpSpPr>
          <p:sp>
            <p:nvSpPr>
              <p:cNvPr id="88" name="Freeform 7"/>
              <p:cNvSpPr>
                <a:spLocks/>
              </p:cNvSpPr>
              <p:nvPr/>
            </p:nvSpPr>
            <p:spPr bwMode="auto">
              <a:xfrm>
                <a:off x="3403063" y="1470602"/>
                <a:ext cx="1957775" cy="1269941"/>
              </a:xfrm>
              <a:custGeom>
                <a:avLst/>
                <a:gdLst>
                  <a:gd name="T0" fmla="*/ 394 w 1574"/>
                  <a:gd name="T1" fmla="*/ 1021 h 1021"/>
                  <a:gd name="T2" fmla="*/ 0 w 1574"/>
                  <a:gd name="T3" fmla="*/ 500 h 1021"/>
                  <a:gd name="T4" fmla="*/ 415 w 1574"/>
                  <a:gd name="T5" fmla="*/ 0 h 1021"/>
                  <a:gd name="T6" fmla="*/ 1159 w 1574"/>
                  <a:gd name="T7" fmla="*/ 0 h 1021"/>
                  <a:gd name="T8" fmla="*/ 1574 w 1574"/>
                  <a:gd name="T9" fmla="*/ 500 h 1021"/>
                  <a:gd name="T10" fmla="*/ 1181 w 1574"/>
                  <a:gd name="T11" fmla="*/ 1021 h 1021"/>
                  <a:gd name="T12" fmla="*/ 394 w 1574"/>
                  <a:gd name="T13" fmla="*/ 1021 h 1021"/>
                </a:gdLst>
                <a:ahLst/>
                <a:cxnLst>
                  <a:cxn ang="0">
                    <a:pos x="T0" y="T1"/>
                  </a:cxn>
                  <a:cxn ang="0">
                    <a:pos x="T2" y="T3"/>
                  </a:cxn>
                  <a:cxn ang="0">
                    <a:pos x="T4" y="T5"/>
                  </a:cxn>
                  <a:cxn ang="0">
                    <a:pos x="T6" y="T7"/>
                  </a:cxn>
                  <a:cxn ang="0">
                    <a:pos x="T8" y="T9"/>
                  </a:cxn>
                  <a:cxn ang="0">
                    <a:pos x="T10" y="T11"/>
                  </a:cxn>
                  <a:cxn ang="0">
                    <a:pos x="T12" y="T13"/>
                  </a:cxn>
                </a:cxnLst>
                <a:rect l="0" t="0" r="r" b="b"/>
                <a:pathLst>
                  <a:path w="1574" h="1021">
                    <a:moveTo>
                      <a:pt x="394" y="1021"/>
                    </a:moveTo>
                    <a:lnTo>
                      <a:pt x="0" y="500"/>
                    </a:lnTo>
                    <a:lnTo>
                      <a:pt x="415" y="0"/>
                    </a:lnTo>
                    <a:lnTo>
                      <a:pt x="1159" y="0"/>
                    </a:lnTo>
                    <a:lnTo>
                      <a:pt x="1574" y="500"/>
                    </a:lnTo>
                    <a:lnTo>
                      <a:pt x="1181" y="1021"/>
                    </a:lnTo>
                    <a:lnTo>
                      <a:pt x="394" y="1021"/>
                    </a:lnTo>
                    <a:close/>
                  </a:path>
                </a:pathLst>
              </a:custGeom>
              <a:solidFill>
                <a:schemeClr val="accent2"/>
              </a:solidFill>
              <a:ln w="3175">
                <a:noFill/>
              </a:ln>
            </p:spPr>
            <p:txBody>
              <a:bodyPr lIns="0" tIns="0" rIns="0" bIns="0" anchor="ctr"/>
              <a:lstStyle/>
              <a:p>
                <a:pPr algn="ctr" fontAlgn="auto">
                  <a:spcBef>
                    <a:spcPts val="0"/>
                  </a:spcBef>
                  <a:spcAft>
                    <a:spcPts val="300"/>
                  </a:spcAft>
                  <a:defRPr/>
                </a:pPr>
                <a:r>
                  <a:rPr lang="en-US" altLang="ko-KR" sz="1200" b="1" dirty="0">
                    <a:gradFill>
                      <a:gsLst>
                        <a:gs pos="0">
                          <a:schemeClr val="bg1">
                            <a:lumMod val="50000"/>
                          </a:schemeClr>
                        </a:gs>
                        <a:gs pos="100000">
                          <a:schemeClr val="bg1">
                            <a:lumMod val="50000"/>
                          </a:schemeClr>
                        </a:gs>
                      </a:gsLst>
                      <a:lin ang="5400000" scaled="0"/>
                    </a:gradFill>
                    <a:latin typeface="Roboto condensed"/>
                    <a:ea typeface="Roboto Condensed Regular"/>
                    <a:cs typeface="Roboto condensed"/>
                  </a:rPr>
                  <a:t> </a:t>
                </a:r>
                <a:endParaRPr lang="ko-KR" altLang="en-US" sz="1200" b="1" dirty="0">
                  <a:gradFill>
                    <a:gsLst>
                      <a:gs pos="0">
                        <a:schemeClr val="bg1">
                          <a:lumMod val="50000"/>
                        </a:schemeClr>
                      </a:gs>
                      <a:gs pos="100000">
                        <a:schemeClr val="bg1">
                          <a:lumMod val="50000"/>
                        </a:schemeClr>
                      </a:gs>
                    </a:gsLst>
                    <a:lin ang="5400000" scaled="0"/>
                  </a:gradFill>
                  <a:latin typeface="Roboto condensed"/>
                  <a:ea typeface="Roboto Condensed Regular"/>
                  <a:cs typeface="Roboto condensed"/>
                </a:endParaRPr>
              </a:p>
            </p:txBody>
          </p:sp>
          <p:sp>
            <p:nvSpPr>
              <p:cNvPr id="89" name="Freeform 10"/>
              <p:cNvSpPr>
                <a:spLocks/>
              </p:cNvSpPr>
              <p:nvPr/>
            </p:nvSpPr>
            <p:spPr bwMode="auto">
              <a:xfrm>
                <a:off x="3403063" y="2083834"/>
                <a:ext cx="490272" cy="764536"/>
              </a:xfrm>
              <a:custGeom>
                <a:avLst/>
                <a:gdLst>
                  <a:gd name="T0" fmla="*/ 0 w 394"/>
                  <a:gd name="T1" fmla="*/ 0 h 615"/>
                  <a:gd name="T2" fmla="*/ 0 w 394"/>
                  <a:gd name="T3" fmla="*/ 97 h 615"/>
                  <a:gd name="T4" fmla="*/ 394 w 394"/>
                  <a:gd name="T5" fmla="*/ 615 h 615"/>
                  <a:gd name="T6" fmla="*/ 394 w 394"/>
                  <a:gd name="T7" fmla="*/ 521 h 615"/>
                  <a:gd name="T8" fmla="*/ 0 w 394"/>
                  <a:gd name="T9" fmla="*/ 0 h 615"/>
                </a:gdLst>
                <a:ahLst/>
                <a:cxnLst>
                  <a:cxn ang="0">
                    <a:pos x="T0" y="T1"/>
                  </a:cxn>
                  <a:cxn ang="0">
                    <a:pos x="T2" y="T3"/>
                  </a:cxn>
                  <a:cxn ang="0">
                    <a:pos x="T4" y="T5"/>
                  </a:cxn>
                  <a:cxn ang="0">
                    <a:pos x="T6" y="T7"/>
                  </a:cxn>
                  <a:cxn ang="0">
                    <a:pos x="T8" y="T9"/>
                  </a:cxn>
                </a:cxnLst>
                <a:rect l="0" t="0" r="r" b="b"/>
                <a:pathLst>
                  <a:path w="394" h="615">
                    <a:moveTo>
                      <a:pt x="0" y="0"/>
                    </a:moveTo>
                    <a:lnTo>
                      <a:pt x="0" y="97"/>
                    </a:lnTo>
                    <a:lnTo>
                      <a:pt x="394" y="615"/>
                    </a:lnTo>
                    <a:lnTo>
                      <a:pt x="394" y="521"/>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90" name="Rectangle 14"/>
              <p:cNvSpPr>
                <a:spLocks noChangeArrowheads="1"/>
              </p:cNvSpPr>
              <p:nvPr/>
            </p:nvSpPr>
            <p:spPr bwMode="auto">
              <a:xfrm>
                <a:off x="3893335" y="2740959"/>
                <a:ext cx="978888" cy="116090"/>
              </a:xfrm>
              <a:prstGeom prst="rect">
                <a:avLst/>
              </a:pr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91" name="Freeform 17"/>
              <p:cNvSpPr>
                <a:spLocks/>
              </p:cNvSpPr>
              <p:nvPr/>
            </p:nvSpPr>
            <p:spPr bwMode="auto">
              <a:xfrm>
                <a:off x="4872223" y="2083834"/>
                <a:ext cx="488615" cy="764536"/>
              </a:xfrm>
              <a:custGeom>
                <a:avLst/>
                <a:gdLst>
                  <a:gd name="T0" fmla="*/ 393 w 393"/>
                  <a:gd name="T1" fmla="*/ 0 h 615"/>
                  <a:gd name="T2" fmla="*/ 393 w 393"/>
                  <a:gd name="T3" fmla="*/ 97 h 615"/>
                  <a:gd name="T4" fmla="*/ 0 w 393"/>
                  <a:gd name="T5" fmla="*/ 615 h 615"/>
                  <a:gd name="T6" fmla="*/ 0 w 393"/>
                  <a:gd name="T7" fmla="*/ 521 h 615"/>
                  <a:gd name="T8" fmla="*/ 393 w 393"/>
                  <a:gd name="T9" fmla="*/ 0 h 615"/>
                </a:gdLst>
                <a:ahLst/>
                <a:cxnLst>
                  <a:cxn ang="0">
                    <a:pos x="T0" y="T1"/>
                  </a:cxn>
                  <a:cxn ang="0">
                    <a:pos x="T2" y="T3"/>
                  </a:cxn>
                  <a:cxn ang="0">
                    <a:pos x="T4" y="T5"/>
                  </a:cxn>
                  <a:cxn ang="0">
                    <a:pos x="T6" y="T7"/>
                  </a:cxn>
                  <a:cxn ang="0">
                    <a:pos x="T8" y="T9"/>
                  </a:cxn>
                </a:cxnLst>
                <a:rect l="0" t="0" r="r" b="b"/>
                <a:pathLst>
                  <a:path w="393" h="615">
                    <a:moveTo>
                      <a:pt x="393" y="0"/>
                    </a:moveTo>
                    <a:lnTo>
                      <a:pt x="393" y="97"/>
                    </a:lnTo>
                    <a:lnTo>
                      <a:pt x="0" y="615"/>
                    </a:lnTo>
                    <a:lnTo>
                      <a:pt x="0" y="521"/>
                    </a:lnTo>
                    <a:lnTo>
                      <a:pt x="393" y="0"/>
                    </a:lnTo>
                    <a:close/>
                  </a:path>
                </a:pathLst>
              </a:custGeom>
              <a:solidFill>
                <a:schemeClr val="accent3"/>
              </a:solidFill>
              <a:ln w="3175">
                <a:noFill/>
              </a:ln>
            </p:spPr>
            <p:txBody>
              <a:bodyPr/>
              <a:lstStyle/>
              <a:p>
                <a:pPr fontAlgn="auto">
                  <a:spcBef>
                    <a:spcPts val="0"/>
                  </a:spcBef>
                  <a:spcAft>
                    <a:spcPts val="0"/>
                  </a:spcAft>
                  <a:defRPr/>
                </a:pPr>
                <a:endParaRPr lang="ko-KR" altLang="en-US" dirty="0">
                  <a:latin typeface="Roboto condensed"/>
                  <a:ea typeface="+mn-ea"/>
                  <a:cs typeface="Roboto condensed"/>
                </a:endParaRPr>
              </a:p>
            </p:txBody>
          </p:sp>
          <p:sp>
            <p:nvSpPr>
              <p:cNvPr id="92" name="Freeform 23"/>
              <p:cNvSpPr>
                <a:spLocks/>
              </p:cNvSpPr>
              <p:nvPr/>
            </p:nvSpPr>
            <p:spPr bwMode="auto">
              <a:xfrm>
                <a:off x="3474285" y="2372787"/>
                <a:ext cx="1813674" cy="605326"/>
              </a:xfrm>
              <a:custGeom>
                <a:avLst/>
                <a:gdLst>
                  <a:gd name="T0" fmla="*/ 1420 w 1458"/>
                  <a:gd name="T1" fmla="*/ 0 h 487"/>
                  <a:gd name="T2" fmla="*/ 1124 w 1458"/>
                  <a:gd name="T3" fmla="*/ 390 h 487"/>
                  <a:gd name="T4" fmla="*/ 337 w 1458"/>
                  <a:gd name="T5" fmla="*/ 390 h 487"/>
                  <a:gd name="T6" fmla="*/ 38 w 1458"/>
                  <a:gd name="T7" fmla="*/ 0 h 487"/>
                  <a:gd name="T8" fmla="*/ 0 w 1458"/>
                  <a:gd name="T9" fmla="*/ 45 h 487"/>
                  <a:gd name="T10" fmla="*/ 337 w 1458"/>
                  <a:gd name="T11" fmla="*/ 487 h 487"/>
                  <a:gd name="T12" fmla="*/ 1124 w 1458"/>
                  <a:gd name="T13" fmla="*/ 487 h 487"/>
                  <a:gd name="T14" fmla="*/ 1458 w 1458"/>
                  <a:gd name="T15" fmla="*/ 45 h 487"/>
                  <a:gd name="T16" fmla="*/ 1420 w 1458"/>
                  <a:gd name="T1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8" h="487">
                    <a:moveTo>
                      <a:pt x="1420" y="0"/>
                    </a:moveTo>
                    <a:lnTo>
                      <a:pt x="1124" y="390"/>
                    </a:lnTo>
                    <a:lnTo>
                      <a:pt x="337" y="390"/>
                    </a:lnTo>
                    <a:lnTo>
                      <a:pt x="38" y="0"/>
                    </a:lnTo>
                    <a:lnTo>
                      <a:pt x="0" y="45"/>
                    </a:lnTo>
                    <a:lnTo>
                      <a:pt x="337" y="487"/>
                    </a:lnTo>
                    <a:lnTo>
                      <a:pt x="1124" y="487"/>
                    </a:lnTo>
                    <a:lnTo>
                      <a:pt x="1458" y="45"/>
                    </a:lnTo>
                    <a:lnTo>
                      <a:pt x="1420" y="0"/>
                    </a:lnTo>
                    <a:close/>
                  </a:path>
                </a:pathLst>
              </a:custGeom>
              <a:solidFill>
                <a:srgbClr val="000000">
                  <a:alpha val="5098"/>
                </a:srgbClr>
              </a:solidFill>
              <a:ln>
                <a:noFill/>
              </a:ln>
            </p:spPr>
            <p:txBody>
              <a:bodyPr/>
              <a:lstStyle/>
              <a:p>
                <a:pPr fontAlgn="auto">
                  <a:spcBef>
                    <a:spcPts val="0"/>
                  </a:spcBef>
                  <a:spcAft>
                    <a:spcPts val="0"/>
                  </a:spcAft>
                  <a:defRPr/>
                </a:pPr>
                <a:endParaRPr lang="ko-KR" altLang="en-US" dirty="0">
                  <a:gradFill>
                    <a:gsLst>
                      <a:gs pos="0">
                        <a:schemeClr val="tx1">
                          <a:lumMod val="10000"/>
                          <a:lumOff val="90000"/>
                        </a:schemeClr>
                      </a:gs>
                      <a:gs pos="100000">
                        <a:schemeClr val="tx1">
                          <a:lumMod val="10000"/>
                          <a:lumOff val="90000"/>
                        </a:schemeClr>
                      </a:gs>
                    </a:gsLst>
                    <a:lin ang="5400000" scaled="0"/>
                  </a:gradFill>
                  <a:latin typeface="Roboto condensed"/>
                  <a:ea typeface="+mn-ea"/>
                  <a:cs typeface="Roboto condensed"/>
                </a:endParaRPr>
              </a:p>
            </p:txBody>
          </p:sp>
        </p:grpSp>
        <p:sp>
          <p:nvSpPr>
            <p:cNvPr id="87" name="TextBox 86"/>
            <p:cNvSpPr txBox="1"/>
            <p:nvPr/>
          </p:nvSpPr>
          <p:spPr>
            <a:xfrm>
              <a:off x="4258497" y="2140342"/>
              <a:ext cx="488556" cy="578842"/>
            </a:xfrm>
            <a:prstGeom prst="rect">
              <a:avLst/>
            </a:prstGeom>
            <a:noFill/>
          </p:spPr>
          <p:txBody>
            <a:bodyPr lIns="72000" tIns="0" rIns="72000" bIns="0"/>
            <a:lstStyle/>
            <a:p>
              <a:pPr algn="ctr">
                <a:lnSpc>
                  <a:spcPct val="70000"/>
                </a:lnSpc>
              </a:pPr>
              <a:r>
                <a:rPr lang="en-US" sz="4000" dirty="0" smtClean="0">
                  <a:solidFill>
                    <a:srgbClr val="FFFFFF"/>
                  </a:solidFill>
                  <a:latin typeface="Entypo"/>
                  <a:cs typeface="Entypo"/>
                </a:rPr>
                <a:t>🎔</a:t>
              </a:r>
              <a:endParaRPr lang="en-US" sz="4000" dirty="0">
                <a:solidFill>
                  <a:srgbClr val="FFFFFF"/>
                </a:solidFill>
              </a:endParaRPr>
            </a:p>
          </p:txBody>
        </p:sp>
      </p:grpSp>
      <p:grpSp>
        <p:nvGrpSpPr>
          <p:cNvPr id="94" name="그룹 53"/>
          <p:cNvGrpSpPr>
            <a:grpSpLocks/>
          </p:cNvGrpSpPr>
          <p:nvPr/>
        </p:nvGrpSpPr>
        <p:grpSpPr bwMode="auto">
          <a:xfrm>
            <a:off x="6530361" y="1156782"/>
            <a:ext cx="1292304" cy="1367962"/>
            <a:chOff x="3706081" y="1063415"/>
            <a:chExt cx="1564546" cy="1241627"/>
          </a:xfrm>
        </p:grpSpPr>
        <p:grpSp>
          <p:nvGrpSpPr>
            <p:cNvPr id="96" name="그룹 7"/>
            <p:cNvGrpSpPr>
              <a:grpSpLocks/>
            </p:cNvGrpSpPr>
            <p:nvPr/>
          </p:nvGrpSpPr>
          <p:grpSpPr bwMode="auto">
            <a:xfrm>
              <a:off x="3706081" y="1063415"/>
              <a:ext cx="1564546" cy="1241627"/>
              <a:chOff x="3566004" y="1025314"/>
              <a:chExt cx="1633138" cy="1296062"/>
            </a:xfrm>
          </p:grpSpPr>
          <p:grpSp>
            <p:nvGrpSpPr>
              <p:cNvPr id="100" name="그룹 6"/>
              <p:cNvGrpSpPr>
                <a:grpSpLocks/>
              </p:cNvGrpSpPr>
              <p:nvPr/>
            </p:nvGrpSpPr>
            <p:grpSpPr bwMode="auto">
              <a:xfrm>
                <a:off x="3566004" y="1025314"/>
                <a:ext cx="1633138" cy="1175074"/>
                <a:chOff x="3566004" y="1025314"/>
                <a:chExt cx="1633138" cy="1175074"/>
              </a:xfrm>
            </p:grpSpPr>
            <p:sp>
              <p:nvSpPr>
                <p:cNvPr id="102" name="Freeform 8"/>
                <p:cNvSpPr>
                  <a:spLocks/>
                </p:cNvSpPr>
                <p:nvPr/>
              </p:nvSpPr>
              <p:spPr bwMode="auto">
                <a:xfrm>
                  <a:off x="3566004" y="1025314"/>
                  <a:ext cx="1633138" cy="1054086"/>
                </a:xfrm>
                <a:custGeom>
                  <a:avLst/>
                  <a:gdLst>
                    <a:gd name="T0" fmla="*/ 327 w 1313"/>
                    <a:gd name="T1" fmla="*/ 848 h 848"/>
                    <a:gd name="T2" fmla="*/ 0 w 1313"/>
                    <a:gd name="T3" fmla="*/ 415 h 848"/>
                    <a:gd name="T4" fmla="*/ 346 w 1313"/>
                    <a:gd name="T5" fmla="*/ 0 h 848"/>
                    <a:gd name="T6" fmla="*/ 964 w 1313"/>
                    <a:gd name="T7" fmla="*/ 0 h 848"/>
                    <a:gd name="T8" fmla="*/ 1313 w 1313"/>
                    <a:gd name="T9" fmla="*/ 415 h 848"/>
                    <a:gd name="T10" fmla="*/ 983 w 1313"/>
                    <a:gd name="T11" fmla="*/ 848 h 848"/>
                    <a:gd name="T12" fmla="*/ 327 w 1313"/>
                    <a:gd name="T13" fmla="*/ 848 h 848"/>
                  </a:gdLst>
                  <a:ahLst/>
                  <a:cxnLst>
                    <a:cxn ang="0">
                      <a:pos x="T0" y="T1"/>
                    </a:cxn>
                    <a:cxn ang="0">
                      <a:pos x="T2" y="T3"/>
                    </a:cxn>
                    <a:cxn ang="0">
                      <a:pos x="T4" y="T5"/>
                    </a:cxn>
                    <a:cxn ang="0">
                      <a:pos x="T6" y="T7"/>
                    </a:cxn>
                    <a:cxn ang="0">
                      <a:pos x="T8" y="T9"/>
                    </a:cxn>
                    <a:cxn ang="0">
                      <a:pos x="T10" y="T11"/>
                    </a:cxn>
                    <a:cxn ang="0">
                      <a:pos x="T12" y="T13"/>
                    </a:cxn>
                  </a:cxnLst>
                  <a:rect l="0" t="0" r="r" b="b"/>
                  <a:pathLst>
                    <a:path w="1313" h="848">
                      <a:moveTo>
                        <a:pt x="327" y="848"/>
                      </a:moveTo>
                      <a:lnTo>
                        <a:pt x="0" y="415"/>
                      </a:lnTo>
                      <a:lnTo>
                        <a:pt x="346" y="0"/>
                      </a:lnTo>
                      <a:lnTo>
                        <a:pt x="964" y="0"/>
                      </a:lnTo>
                      <a:lnTo>
                        <a:pt x="1313" y="415"/>
                      </a:lnTo>
                      <a:lnTo>
                        <a:pt x="983" y="848"/>
                      </a:lnTo>
                      <a:lnTo>
                        <a:pt x="327" y="848"/>
                      </a:lnTo>
                      <a:close/>
                    </a:path>
                  </a:pathLst>
                </a:custGeom>
                <a:solidFill>
                  <a:schemeClr val="accent5"/>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Roboto condensed"/>
                    <a:ea typeface="+mj-ea"/>
                    <a:cs typeface="Roboto condensed"/>
                  </a:endParaRPr>
                </a:p>
              </p:txBody>
            </p:sp>
            <p:sp>
              <p:nvSpPr>
                <p:cNvPr id="103" name="Freeform 9"/>
                <p:cNvSpPr>
                  <a:spLocks/>
                </p:cNvSpPr>
                <p:nvPr/>
              </p:nvSpPr>
              <p:spPr bwMode="auto">
                <a:xfrm>
                  <a:off x="3566004" y="1532083"/>
                  <a:ext cx="406212" cy="659633"/>
                </a:xfrm>
                <a:custGeom>
                  <a:avLst/>
                  <a:gdLst>
                    <a:gd name="T0" fmla="*/ 327 w 327"/>
                    <a:gd name="T1" fmla="*/ 530 h 530"/>
                    <a:gd name="T2" fmla="*/ 327 w 327"/>
                    <a:gd name="T3" fmla="*/ 433 h 530"/>
                    <a:gd name="T4" fmla="*/ 0 w 327"/>
                    <a:gd name="T5" fmla="*/ 0 h 530"/>
                    <a:gd name="T6" fmla="*/ 0 w 327"/>
                    <a:gd name="T7" fmla="*/ 97 h 530"/>
                    <a:gd name="T8" fmla="*/ 327 w 327"/>
                    <a:gd name="T9" fmla="*/ 530 h 530"/>
                  </a:gdLst>
                  <a:ahLst/>
                  <a:cxnLst>
                    <a:cxn ang="0">
                      <a:pos x="T0" y="T1"/>
                    </a:cxn>
                    <a:cxn ang="0">
                      <a:pos x="T2" y="T3"/>
                    </a:cxn>
                    <a:cxn ang="0">
                      <a:pos x="T4" y="T5"/>
                    </a:cxn>
                    <a:cxn ang="0">
                      <a:pos x="T6" y="T7"/>
                    </a:cxn>
                    <a:cxn ang="0">
                      <a:pos x="T8" y="T9"/>
                    </a:cxn>
                  </a:cxnLst>
                  <a:rect l="0" t="0" r="r" b="b"/>
                  <a:pathLst>
                    <a:path w="327" h="530">
                      <a:moveTo>
                        <a:pt x="327" y="530"/>
                      </a:moveTo>
                      <a:lnTo>
                        <a:pt x="327" y="433"/>
                      </a:lnTo>
                      <a:lnTo>
                        <a:pt x="0" y="0"/>
                      </a:lnTo>
                      <a:lnTo>
                        <a:pt x="0" y="97"/>
                      </a:lnTo>
                      <a:lnTo>
                        <a:pt x="327" y="530"/>
                      </a:lnTo>
                      <a:close/>
                    </a:path>
                  </a:pathLst>
                </a:custGeom>
                <a:solidFill>
                  <a:schemeClr val="accent6"/>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Roboto condensed"/>
                    <a:ea typeface="+mj-ea"/>
                    <a:cs typeface="Roboto condensed"/>
                  </a:endParaRPr>
                </a:p>
              </p:txBody>
            </p:sp>
            <p:sp>
              <p:nvSpPr>
                <p:cNvPr id="104" name="Rectangle 13"/>
                <p:cNvSpPr>
                  <a:spLocks noChangeArrowheads="1"/>
                </p:cNvSpPr>
                <p:nvPr/>
              </p:nvSpPr>
              <p:spPr bwMode="auto">
                <a:xfrm>
                  <a:off x="3972216" y="2079400"/>
                  <a:ext cx="815740" cy="120988"/>
                </a:xfrm>
                <a:prstGeom prst="rect">
                  <a:avLst/>
                </a:prstGeom>
                <a:solidFill>
                  <a:schemeClr val="accent6"/>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Roboto condensed"/>
                    <a:ea typeface="+mj-ea"/>
                    <a:cs typeface="Roboto condensed"/>
                  </a:endParaRPr>
                </a:p>
              </p:txBody>
            </p:sp>
            <p:sp>
              <p:nvSpPr>
                <p:cNvPr id="105" name="Freeform 16"/>
                <p:cNvSpPr>
                  <a:spLocks/>
                </p:cNvSpPr>
                <p:nvPr/>
              </p:nvSpPr>
              <p:spPr bwMode="auto">
                <a:xfrm>
                  <a:off x="4787956" y="1532083"/>
                  <a:ext cx="411186" cy="659633"/>
                </a:xfrm>
                <a:custGeom>
                  <a:avLst/>
                  <a:gdLst>
                    <a:gd name="T0" fmla="*/ 0 w 330"/>
                    <a:gd name="T1" fmla="*/ 530 h 530"/>
                    <a:gd name="T2" fmla="*/ 0 w 330"/>
                    <a:gd name="T3" fmla="*/ 433 h 530"/>
                    <a:gd name="T4" fmla="*/ 330 w 330"/>
                    <a:gd name="T5" fmla="*/ 0 h 530"/>
                    <a:gd name="T6" fmla="*/ 330 w 330"/>
                    <a:gd name="T7" fmla="*/ 97 h 530"/>
                    <a:gd name="T8" fmla="*/ 0 w 330"/>
                    <a:gd name="T9" fmla="*/ 530 h 530"/>
                  </a:gdLst>
                  <a:ahLst/>
                  <a:cxnLst>
                    <a:cxn ang="0">
                      <a:pos x="T0" y="T1"/>
                    </a:cxn>
                    <a:cxn ang="0">
                      <a:pos x="T2" y="T3"/>
                    </a:cxn>
                    <a:cxn ang="0">
                      <a:pos x="T4" y="T5"/>
                    </a:cxn>
                    <a:cxn ang="0">
                      <a:pos x="T6" y="T7"/>
                    </a:cxn>
                    <a:cxn ang="0">
                      <a:pos x="T8" y="T9"/>
                    </a:cxn>
                  </a:cxnLst>
                  <a:rect l="0" t="0" r="r" b="b"/>
                  <a:pathLst>
                    <a:path w="330" h="530">
                      <a:moveTo>
                        <a:pt x="0" y="530"/>
                      </a:moveTo>
                      <a:lnTo>
                        <a:pt x="0" y="433"/>
                      </a:lnTo>
                      <a:lnTo>
                        <a:pt x="330" y="0"/>
                      </a:lnTo>
                      <a:lnTo>
                        <a:pt x="330" y="97"/>
                      </a:lnTo>
                      <a:lnTo>
                        <a:pt x="0" y="530"/>
                      </a:lnTo>
                      <a:close/>
                    </a:path>
                  </a:pathLst>
                </a:custGeom>
                <a:solidFill>
                  <a:schemeClr val="accent6"/>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gradFill>
                      <a:gsLst>
                        <a:gs pos="0">
                          <a:prstClr val="white"/>
                        </a:gs>
                        <a:gs pos="100000">
                          <a:prstClr val="white"/>
                        </a:gs>
                      </a:gsLst>
                      <a:lin ang="5400000" scaled="0"/>
                    </a:gradFill>
                    <a:latin typeface="Roboto condensed"/>
                    <a:ea typeface="+mj-ea"/>
                    <a:cs typeface="Roboto condensed"/>
                  </a:endParaRPr>
                </a:p>
              </p:txBody>
            </p:sp>
          </p:grpSp>
          <p:sp>
            <p:nvSpPr>
              <p:cNvPr id="101" name="Freeform 22"/>
              <p:cNvSpPr>
                <a:spLocks/>
              </p:cNvSpPr>
              <p:nvPr/>
            </p:nvSpPr>
            <p:spPr bwMode="auto">
              <a:xfrm>
                <a:off x="3609112" y="1786047"/>
                <a:ext cx="1541948" cy="535329"/>
              </a:xfrm>
              <a:custGeom>
                <a:avLst/>
                <a:gdLst>
                  <a:gd name="T0" fmla="*/ 1202 w 1240"/>
                  <a:gd name="T1" fmla="*/ 0 h 431"/>
                  <a:gd name="T2" fmla="*/ 948 w 1240"/>
                  <a:gd name="T3" fmla="*/ 334 h 431"/>
                  <a:gd name="T4" fmla="*/ 292 w 1240"/>
                  <a:gd name="T5" fmla="*/ 334 h 431"/>
                  <a:gd name="T6" fmla="*/ 38 w 1240"/>
                  <a:gd name="T7" fmla="*/ 0 h 431"/>
                  <a:gd name="T8" fmla="*/ 0 w 1240"/>
                  <a:gd name="T9" fmla="*/ 45 h 431"/>
                  <a:gd name="T10" fmla="*/ 292 w 1240"/>
                  <a:gd name="T11" fmla="*/ 431 h 431"/>
                  <a:gd name="T12" fmla="*/ 948 w 1240"/>
                  <a:gd name="T13" fmla="*/ 431 h 431"/>
                  <a:gd name="T14" fmla="*/ 1240 w 1240"/>
                  <a:gd name="T15" fmla="*/ 45 h 431"/>
                  <a:gd name="T16" fmla="*/ 1202 w 1240"/>
                  <a:gd name="T17"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431">
                    <a:moveTo>
                      <a:pt x="1202" y="0"/>
                    </a:moveTo>
                    <a:lnTo>
                      <a:pt x="948" y="334"/>
                    </a:lnTo>
                    <a:lnTo>
                      <a:pt x="292" y="334"/>
                    </a:lnTo>
                    <a:lnTo>
                      <a:pt x="38" y="0"/>
                    </a:lnTo>
                    <a:lnTo>
                      <a:pt x="0" y="45"/>
                    </a:lnTo>
                    <a:lnTo>
                      <a:pt x="292" y="431"/>
                    </a:lnTo>
                    <a:lnTo>
                      <a:pt x="948" y="431"/>
                    </a:lnTo>
                    <a:lnTo>
                      <a:pt x="1240" y="45"/>
                    </a:lnTo>
                    <a:lnTo>
                      <a:pt x="1202" y="0"/>
                    </a:lnTo>
                    <a:close/>
                  </a:path>
                </a:pathLst>
              </a:custGeom>
              <a:solidFill>
                <a:srgbClr val="000000">
                  <a:alpha val="5098"/>
                </a:srgbClr>
              </a:solidFill>
              <a:ln>
                <a:noFill/>
              </a:ln>
            </p:spPr>
            <p:txBody>
              <a:bodyPr/>
              <a:lstStyle/>
              <a:p>
                <a:pPr fontAlgn="auto">
                  <a:spcBef>
                    <a:spcPts val="0"/>
                  </a:spcBef>
                  <a:spcAft>
                    <a:spcPts val="0"/>
                  </a:spcAft>
                  <a:defRPr/>
                </a:pPr>
                <a:endParaRPr lang="ko-KR" altLang="en-US" dirty="0">
                  <a:gradFill>
                    <a:gsLst>
                      <a:gs pos="0">
                        <a:schemeClr val="tx1">
                          <a:lumMod val="10000"/>
                          <a:lumOff val="90000"/>
                        </a:schemeClr>
                      </a:gs>
                      <a:gs pos="100000">
                        <a:schemeClr val="tx1">
                          <a:lumMod val="10000"/>
                          <a:lumOff val="90000"/>
                        </a:schemeClr>
                      </a:gs>
                    </a:gsLst>
                    <a:lin ang="5400000" scaled="0"/>
                  </a:gradFill>
                  <a:latin typeface="Roboto condensed"/>
                  <a:ea typeface="+mn-ea"/>
                  <a:cs typeface="Roboto condensed"/>
                </a:endParaRPr>
              </a:p>
            </p:txBody>
          </p:sp>
        </p:grpSp>
        <p:sp>
          <p:nvSpPr>
            <p:cNvPr id="98" name="TextBox 103"/>
            <p:cNvSpPr txBox="1">
              <a:spLocks noChangeArrowheads="1"/>
            </p:cNvSpPr>
            <p:nvPr/>
          </p:nvSpPr>
          <p:spPr bwMode="auto">
            <a:xfrm>
              <a:off x="4217659" y="1442710"/>
              <a:ext cx="537811" cy="32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nchor="t"/>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50000"/>
                </a:lnSpc>
              </a:pPr>
              <a:r>
                <a:rPr lang="en-US" sz="4000" dirty="0">
                  <a:solidFill>
                    <a:srgbClr val="FFFFFF"/>
                  </a:solidFill>
                  <a:latin typeface="Entypo"/>
                  <a:cs typeface="Entypo"/>
                </a:rPr>
                <a:t>🏆</a:t>
              </a:r>
              <a:endParaRPr lang="ko-KR" altLang="en-US" sz="4000" dirty="0">
                <a:solidFill>
                  <a:srgbClr val="FFFFFF"/>
                </a:solidFill>
                <a:latin typeface="Open Sans"/>
                <a:ea typeface="맑은 고딕" charset="0"/>
                <a:cs typeface="Open Sans"/>
              </a:endParaRPr>
            </a:p>
          </p:txBody>
        </p:sp>
      </p:grpSp>
      <p:grpSp>
        <p:nvGrpSpPr>
          <p:cNvPr id="46" name="Group 45"/>
          <p:cNvGrpSpPr/>
          <p:nvPr/>
        </p:nvGrpSpPr>
        <p:grpSpPr>
          <a:xfrm>
            <a:off x="3237887" y="3285047"/>
            <a:ext cx="2342632" cy="1004369"/>
            <a:chOff x="2416322" y="1417728"/>
            <a:chExt cx="2342632" cy="753277"/>
          </a:xfrm>
        </p:grpSpPr>
        <p:sp>
          <p:nvSpPr>
            <p:cNvPr id="47" name="Text Placeholder 22"/>
            <p:cNvSpPr txBox="1">
              <a:spLocks/>
            </p:cNvSpPr>
            <p:nvPr/>
          </p:nvSpPr>
          <p:spPr>
            <a:xfrm>
              <a:off x="2416322" y="1417728"/>
              <a:ext cx="1821596"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64" name="Oval 63"/>
            <p:cNvSpPr/>
            <p:nvPr/>
          </p:nvSpPr>
          <p:spPr>
            <a:xfrm>
              <a:off x="4187898" y="1465696"/>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 Placeholder 4"/>
            <p:cNvSpPr txBox="1">
              <a:spLocks/>
            </p:cNvSpPr>
            <p:nvPr/>
          </p:nvSpPr>
          <p:spPr>
            <a:xfrm>
              <a:off x="4210379" y="151085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66" name="Group 65"/>
          <p:cNvGrpSpPr/>
          <p:nvPr/>
        </p:nvGrpSpPr>
        <p:grpSpPr>
          <a:xfrm>
            <a:off x="3237887" y="4041919"/>
            <a:ext cx="2342632" cy="1004369"/>
            <a:chOff x="1981458" y="3156364"/>
            <a:chExt cx="2342632" cy="753277"/>
          </a:xfrm>
        </p:grpSpPr>
        <p:sp>
          <p:nvSpPr>
            <p:cNvPr id="67" name="Text Placeholder 22"/>
            <p:cNvSpPr txBox="1">
              <a:spLocks/>
            </p:cNvSpPr>
            <p:nvPr/>
          </p:nvSpPr>
          <p:spPr>
            <a:xfrm>
              <a:off x="1981458" y="3156364"/>
              <a:ext cx="1791247"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68" name="Oval 67"/>
            <p:cNvSpPr/>
            <p:nvPr/>
          </p:nvSpPr>
          <p:spPr>
            <a:xfrm>
              <a:off x="3753034" y="3200722"/>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 Placeholder 4"/>
            <p:cNvSpPr txBox="1">
              <a:spLocks/>
            </p:cNvSpPr>
            <p:nvPr/>
          </p:nvSpPr>
          <p:spPr>
            <a:xfrm>
              <a:off x="3775515" y="324588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70" name="Group 69"/>
          <p:cNvGrpSpPr/>
          <p:nvPr/>
        </p:nvGrpSpPr>
        <p:grpSpPr>
          <a:xfrm>
            <a:off x="3208972" y="2531373"/>
            <a:ext cx="2373084" cy="913063"/>
            <a:chOff x="7028136" y="3308592"/>
            <a:chExt cx="2373084" cy="684797"/>
          </a:xfrm>
        </p:grpSpPr>
        <p:sp>
          <p:nvSpPr>
            <p:cNvPr id="71" name="Text Placeholder 22"/>
            <p:cNvSpPr txBox="1">
              <a:spLocks/>
            </p:cNvSpPr>
            <p:nvPr/>
          </p:nvSpPr>
          <p:spPr>
            <a:xfrm>
              <a:off x="7028136" y="3308592"/>
              <a:ext cx="1824509"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72" name="Oval 71"/>
            <p:cNvSpPr/>
            <p:nvPr/>
          </p:nvSpPr>
          <p:spPr>
            <a:xfrm>
              <a:off x="8830164" y="3357403"/>
              <a:ext cx="571056" cy="42904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 Placeholder 4"/>
            <p:cNvSpPr txBox="1">
              <a:spLocks/>
            </p:cNvSpPr>
            <p:nvPr/>
          </p:nvSpPr>
          <p:spPr>
            <a:xfrm>
              <a:off x="8852645" y="340256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smtClean="0">
                  <a:solidFill>
                    <a:srgbClr val="FFFFFF"/>
                  </a:solidFill>
                  <a:latin typeface="Entypo"/>
                  <a:cs typeface="Entypo"/>
                </a:rPr>
                <a:t>🎔</a:t>
              </a:r>
              <a:endParaRPr lang="en-US" sz="3000" dirty="0">
                <a:solidFill>
                  <a:srgbClr val="FFFFFF"/>
                </a:solidFill>
              </a:endParaRPr>
            </a:p>
          </p:txBody>
        </p:sp>
      </p:grpSp>
      <p:grpSp>
        <p:nvGrpSpPr>
          <p:cNvPr id="74" name="Group 73"/>
          <p:cNvGrpSpPr/>
          <p:nvPr/>
        </p:nvGrpSpPr>
        <p:grpSpPr>
          <a:xfrm>
            <a:off x="3234413" y="1756111"/>
            <a:ext cx="2337141" cy="913063"/>
            <a:chOff x="6809524" y="1333679"/>
            <a:chExt cx="2337141" cy="684797"/>
          </a:xfrm>
        </p:grpSpPr>
        <p:sp>
          <p:nvSpPr>
            <p:cNvPr id="75" name="Text Placeholder 22"/>
            <p:cNvSpPr txBox="1">
              <a:spLocks/>
            </p:cNvSpPr>
            <p:nvPr/>
          </p:nvSpPr>
          <p:spPr>
            <a:xfrm>
              <a:off x="6809524" y="1333679"/>
              <a:ext cx="1774180"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76" name="Oval 75"/>
            <p:cNvSpPr/>
            <p:nvPr/>
          </p:nvSpPr>
          <p:spPr>
            <a:xfrm>
              <a:off x="8575609" y="1397343"/>
              <a:ext cx="571056" cy="4290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4"/>
            <p:cNvSpPr txBox="1">
              <a:spLocks/>
            </p:cNvSpPr>
            <p:nvPr/>
          </p:nvSpPr>
          <p:spPr>
            <a:xfrm>
              <a:off x="8598090" y="144250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Tree>
    <p:extLst>
      <p:ext uri="{BB962C8B-B14F-4D97-AF65-F5344CB8AC3E}">
        <p14:creationId xmlns:p14="http://schemas.microsoft.com/office/powerpoint/2010/main" val="28863559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anim calcmode="lin" valueType="num">
                                      <p:cBhvr>
                                        <p:cTn id="28" dur="500" fill="hold"/>
                                        <p:tgtEl>
                                          <p:spTgt spid="85"/>
                                        </p:tgtEl>
                                        <p:attrNameLst>
                                          <p:attrName>ppt_x</p:attrName>
                                        </p:attrNameLst>
                                      </p:cBhvr>
                                      <p:tavLst>
                                        <p:tav tm="0">
                                          <p:val>
                                            <p:strVal val="#ppt_x"/>
                                          </p:val>
                                        </p:tav>
                                        <p:tav tm="100000">
                                          <p:val>
                                            <p:strVal val="#ppt_x"/>
                                          </p:val>
                                        </p:tav>
                                      </p:tavLst>
                                    </p:anim>
                                    <p:anim calcmode="lin" valueType="num">
                                      <p:cBhvr>
                                        <p:cTn id="29" dur="500" fill="hold"/>
                                        <p:tgtEl>
                                          <p:spTgt spid="8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500"/>
                                        <p:tgtEl>
                                          <p:spTgt spid="70"/>
                                        </p:tgtEl>
                                      </p:cBhvr>
                                    </p:animEffect>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500"/>
                                        <p:tgtEl>
                                          <p:spTgt spid="94"/>
                                        </p:tgtEl>
                                      </p:cBhvr>
                                    </p:animEffect>
                                    <p:anim calcmode="lin" valueType="num">
                                      <p:cBhvr>
                                        <p:cTn id="38" dur="500" fill="hold"/>
                                        <p:tgtEl>
                                          <p:spTgt spid="94"/>
                                        </p:tgtEl>
                                        <p:attrNameLst>
                                          <p:attrName>ppt_x</p:attrName>
                                        </p:attrNameLst>
                                      </p:cBhvr>
                                      <p:tavLst>
                                        <p:tav tm="0">
                                          <p:val>
                                            <p:strVal val="#ppt_x"/>
                                          </p:val>
                                        </p:tav>
                                        <p:tav tm="100000">
                                          <p:val>
                                            <p:strVal val="#ppt_x"/>
                                          </p:val>
                                        </p:tav>
                                      </p:tavLst>
                                    </p:anim>
                                    <p:anim calcmode="lin" valueType="num">
                                      <p:cBhvr>
                                        <p:cTn id="39" dur="500" fill="hold"/>
                                        <p:tgtEl>
                                          <p:spTgt spid="94"/>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STRUCTURED </a:t>
            </a:r>
            <a:r>
              <a:rPr lang="en-US" dirty="0" smtClean="0">
                <a:solidFill>
                  <a:schemeClr val="bg1"/>
                </a:solidFill>
              </a:rPr>
              <a:t>DIAGRAM</a:t>
            </a:r>
            <a:endParaRPr lang="en-US" dirty="0">
              <a:solidFill>
                <a:schemeClr val="bg1"/>
              </a:solidFill>
            </a:endParaRPr>
          </a:p>
        </p:txBody>
      </p:sp>
      <p:grpSp>
        <p:nvGrpSpPr>
          <p:cNvPr id="11" name="Group 10"/>
          <p:cNvGrpSpPr/>
          <p:nvPr/>
        </p:nvGrpSpPr>
        <p:grpSpPr>
          <a:xfrm>
            <a:off x="4154329" y="2223326"/>
            <a:ext cx="2837083" cy="944628"/>
            <a:chOff x="5071241" y="1240344"/>
            <a:chExt cx="2837083" cy="857250"/>
          </a:xfrm>
          <a:solidFill>
            <a:srgbClr val="098F08"/>
          </a:solidFill>
        </p:grpSpPr>
        <p:grpSp>
          <p:nvGrpSpPr>
            <p:cNvPr id="64" name="Group 63"/>
            <p:cNvGrpSpPr>
              <a:grpSpLocks/>
            </p:cNvGrpSpPr>
            <p:nvPr/>
          </p:nvGrpSpPr>
          <p:grpSpPr bwMode="auto">
            <a:xfrm>
              <a:off x="5071241" y="1240344"/>
              <a:ext cx="2837083" cy="857250"/>
              <a:chOff x="2609850" y="1346200"/>
              <a:chExt cx="3905250" cy="857250"/>
            </a:xfrm>
            <a:grpFill/>
          </p:grpSpPr>
          <p:sp>
            <p:nvSpPr>
              <p:cNvPr id="65" name="Trapezoid 64"/>
              <p:cNvSpPr/>
              <p:nvPr/>
            </p:nvSpPr>
            <p:spPr>
              <a:xfrm flipV="1">
                <a:off x="2609850" y="2025650"/>
                <a:ext cx="3905250" cy="177800"/>
              </a:xfrm>
              <a:prstGeom prst="trapezoid">
                <a:avLst>
                  <a:gd name="adj" fmla="val 128571"/>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66" name="Rectangle 65"/>
              <p:cNvSpPr/>
              <p:nvPr/>
            </p:nvSpPr>
            <p:spPr>
              <a:xfrm>
                <a:off x="2609850" y="1346200"/>
                <a:ext cx="3905250" cy="679450"/>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sp>
          <p:nvSpPr>
            <p:cNvPr id="121" name="TextBox 103"/>
            <p:cNvSpPr txBox="1">
              <a:spLocks noChangeArrowheads="1"/>
            </p:cNvSpPr>
            <p:nvPr/>
          </p:nvSpPr>
          <p:spPr bwMode="auto">
            <a:xfrm>
              <a:off x="6275116" y="1468918"/>
              <a:ext cx="444228" cy="26819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nchor="t"/>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50000"/>
                </a:lnSpc>
              </a:pPr>
              <a:r>
                <a:rPr lang="en-US" sz="4000" dirty="0">
                  <a:solidFill>
                    <a:srgbClr val="FFFFFF"/>
                  </a:solidFill>
                  <a:latin typeface="Entypo"/>
                  <a:cs typeface="Entypo"/>
                </a:rPr>
                <a:t>🏆</a:t>
              </a:r>
              <a:endParaRPr lang="ko-KR" altLang="en-US" sz="4000" dirty="0">
                <a:solidFill>
                  <a:srgbClr val="FFFFFF"/>
                </a:solidFill>
                <a:latin typeface="Open Sans"/>
                <a:ea typeface="맑은 고딕" charset="0"/>
                <a:cs typeface="Open Sans"/>
              </a:endParaRPr>
            </a:p>
          </p:txBody>
        </p:sp>
      </p:grpSp>
      <p:grpSp>
        <p:nvGrpSpPr>
          <p:cNvPr id="9" name="Group 8"/>
          <p:cNvGrpSpPr/>
          <p:nvPr/>
        </p:nvGrpSpPr>
        <p:grpSpPr>
          <a:xfrm>
            <a:off x="4358779" y="3127313"/>
            <a:ext cx="2433550" cy="874655"/>
            <a:chOff x="5275693" y="2083864"/>
            <a:chExt cx="2433550" cy="793750"/>
          </a:xfrm>
        </p:grpSpPr>
        <p:grpSp>
          <p:nvGrpSpPr>
            <p:cNvPr id="73" name="Group 72"/>
            <p:cNvGrpSpPr>
              <a:grpSpLocks/>
            </p:cNvGrpSpPr>
            <p:nvPr/>
          </p:nvGrpSpPr>
          <p:grpSpPr bwMode="auto">
            <a:xfrm>
              <a:off x="5275693" y="2083864"/>
              <a:ext cx="2433550" cy="793750"/>
              <a:chOff x="2835275" y="2203450"/>
              <a:chExt cx="3451225" cy="793241"/>
            </a:xfrm>
            <a:solidFill>
              <a:schemeClr val="tx1">
                <a:lumMod val="65000"/>
                <a:lumOff val="35000"/>
              </a:schemeClr>
            </a:solidFill>
          </p:grpSpPr>
          <p:sp>
            <p:nvSpPr>
              <p:cNvPr id="74" name="Trapezoid 73"/>
              <p:cNvSpPr/>
              <p:nvPr/>
            </p:nvSpPr>
            <p:spPr>
              <a:xfrm flipV="1">
                <a:off x="2838450" y="2836457"/>
                <a:ext cx="3448050" cy="160234"/>
              </a:xfrm>
              <a:prstGeom prst="trapezoid">
                <a:avLst>
                  <a:gd name="adj" fmla="val 128571"/>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75" name="Rectangle 74"/>
              <p:cNvSpPr/>
              <p:nvPr/>
            </p:nvSpPr>
            <p:spPr>
              <a:xfrm>
                <a:off x="2838450" y="2203450"/>
                <a:ext cx="3448050" cy="633007"/>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77" name="Rectangle 76"/>
              <p:cNvSpPr/>
              <p:nvPr/>
            </p:nvSpPr>
            <p:spPr>
              <a:xfrm>
                <a:off x="2835275" y="2203450"/>
                <a:ext cx="3448050" cy="101535"/>
              </a:xfrm>
              <a:prstGeom prst="rect">
                <a:avLst/>
              </a:prstGeom>
              <a:solidFill>
                <a:schemeClr val="tx1">
                  <a:lumMod val="75000"/>
                  <a:lumOff val="25000"/>
                  <a:alpha val="42000"/>
                </a:scheme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sp>
          <p:nvSpPr>
            <p:cNvPr id="122" name="TextBox 121"/>
            <p:cNvSpPr txBox="1"/>
            <p:nvPr/>
          </p:nvSpPr>
          <p:spPr bwMode="auto">
            <a:xfrm>
              <a:off x="6295711" y="2185468"/>
              <a:ext cx="403954" cy="525798"/>
            </a:xfrm>
            <a:prstGeom prst="rect">
              <a:avLst/>
            </a:prstGeom>
            <a:noFill/>
          </p:spPr>
          <p:txBody>
            <a:bodyPr lIns="72000" tIns="0" rIns="72000" bIns="0"/>
            <a:lstStyle/>
            <a:p>
              <a:pPr algn="ctr">
                <a:lnSpc>
                  <a:spcPct val="70000"/>
                </a:lnSpc>
              </a:pPr>
              <a:r>
                <a:rPr lang="en-US" sz="4000" dirty="0">
                  <a:solidFill>
                    <a:srgbClr val="FFFFFF"/>
                  </a:solidFill>
                  <a:latin typeface="Entypo"/>
                  <a:cs typeface="Entypo"/>
                </a:rPr>
                <a:t>🎔</a:t>
              </a:r>
              <a:endParaRPr lang="en-US" sz="4000" dirty="0">
                <a:solidFill>
                  <a:srgbClr val="FFFFFF"/>
                </a:solidFill>
              </a:endParaRPr>
            </a:p>
          </p:txBody>
        </p:sp>
      </p:grpSp>
      <p:grpSp>
        <p:nvGrpSpPr>
          <p:cNvPr id="5" name="Group 4"/>
          <p:cNvGrpSpPr/>
          <p:nvPr/>
        </p:nvGrpSpPr>
        <p:grpSpPr>
          <a:xfrm>
            <a:off x="4567368" y="3985075"/>
            <a:ext cx="2012149" cy="802935"/>
            <a:chOff x="5484282" y="2877614"/>
            <a:chExt cx="2012149" cy="728663"/>
          </a:xfrm>
        </p:grpSpPr>
        <p:grpSp>
          <p:nvGrpSpPr>
            <p:cNvPr id="83" name="Group 82"/>
            <p:cNvGrpSpPr>
              <a:grpSpLocks/>
            </p:cNvGrpSpPr>
            <p:nvPr/>
          </p:nvGrpSpPr>
          <p:grpSpPr bwMode="auto">
            <a:xfrm>
              <a:off x="5484282" y="2877614"/>
              <a:ext cx="2012149" cy="728663"/>
              <a:chOff x="3048000" y="2996691"/>
              <a:chExt cx="3035300" cy="729230"/>
            </a:xfrm>
            <a:solidFill>
              <a:srgbClr val="595959"/>
            </a:solidFill>
          </p:grpSpPr>
          <p:sp>
            <p:nvSpPr>
              <p:cNvPr id="93" name="Trapezoid 92"/>
              <p:cNvSpPr/>
              <p:nvPr/>
            </p:nvSpPr>
            <p:spPr>
              <a:xfrm flipV="1">
                <a:off x="3048000" y="3594055"/>
                <a:ext cx="3035300" cy="131866"/>
              </a:xfrm>
              <a:prstGeom prst="trapezoid">
                <a:avLst>
                  <a:gd name="adj" fmla="val 128571"/>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95" name="Rectangle 94"/>
              <p:cNvSpPr/>
              <p:nvPr/>
            </p:nvSpPr>
            <p:spPr>
              <a:xfrm>
                <a:off x="3048000" y="2996691"/>
                <a:ext cx="3035300" cy="597364"/>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99" name="Rectangle 98"/>
              <p:cNvSpPr/>
              <p:nvPr/>
            </p:nvSpPr>
            <p:spPr>
              <a:xfrm>
                <a:off x="3048000" y="2996691"/>
                <a:ext cx="3035300" cy="114389"/>
              </a:xfrm>
              <a:prstGeom prst="rect">
                <a:avLst/>
              </a:prstGeom>
              <a:solidFill>
                <a:srgbClr val="404040">
                  <a:alpha val="31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sp>
          <p:nvSpPr>
            <p:cNvPr id="123" name="TextBox 75"/>
            <p:cNvSpPr txBox="1">
              <a:spLocks noChangeArrowheads="1"/>
            </p:cNvSpPr>
            <p:nvPr/>
          </p:nvSpPr>
          <p:spPr bwMode="auto">
            <a:xfrm>
              <a:off x="6302576" y="2978266"/>
              <a:ext cx="367296" cy="499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70000"/>
                </a:lnSpc>
              </a:pPr>
              <a:r>
                <a:rPr lang="en-US" sz="4000" dirty="0">
                  <a:solidFill>
                    <a:srgbClr val="FFFFFF"/>
                  </a:solidFill>
                  <a:latin typeface="Entypo"/>
                  <a:cs typeface="Entypo"/>
                </a:rPr>
                <a:t>🔑</a:t>
              </a:r>
              <a:endParaRPr lang="en-US" sz="4000" dirty="0">
                <a:solidFill>
                  <a:srgbClr val="FFFFFF"/>
                </a:solidFill>
              </a:endParaRPr>
            </a:p>
          </p:txBody>
        </p:sp>
      </p:grpSp>
      <p:grpSp>
        <p:nvGrpSpPr>
          <p:cNvPr id="2" name="Group 1"/>
          <p:cNvGrpSpPr/>
          <p:nvPr/>
        </p:nvGrpSpPr>
        <p:grpSpPr>
          <a:xfrm>
            <a:off x="4734334" y="4778566"/>
            <a:ext cx="1673740" cy="639177"/>
            <a:chOff x="5651248" y="3599928"/>
            <a:chExt cx="1673740" cy="580054"/>
          </a:xfrm>
        </p:grpSpPr>
        <p:grpSp>
          <p:nvGrpSpPr>
            <p:cNvPr id="111" name="Group 110"/>
            <p:cNvGrpSpPr>
              <a:grpSpLocks/>
            </p:cNvGrpSpPr>
            <p:nvPr/>
          </p:nvGrpSpPr>
          <p:grpSpPr bwMode="auto">
            <a:xfrm>
              <a:off x="5651248" y="3599928"/>
              <a:ext cx="1673740" cy="550862"/>
              <a:chOff x="3219138" y="3719530"/>
              <a:chExt cx="2695506" cy="551262"/>
            </a:xfrm>
            <a:solidFill>
              <a:srgbClr val="595959"/>
            </a:solidFill>
          </p:grpSpPr>
          <p:sp>
            <p:nvSpPr>
              <p:cNvPr id="113" name="Rectangle 112"/>
              <p:cNvSpPr/>
              <p:nvPr/>
            </p:nvSpPr>
            <p:spPr>
              <a:xfrm>
                <a:off x="3219138" y="3719530"/>
                <a:ext cx="2695506" cy="551262"/>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115" name="Rectangle 114"/>
              <p:cNvSpPr/>
              <p:nvPr/>
            </p:nvSpPr>
            <p:spPr>
              <a:xfrm>
                <a:off x="3219138" y="3719530"/>
                <a:ext cx="2695506" cy="103262"/>
              </a:xfrm>
              <a:prstGeom prst="rect">
                <a:avLst/>
              </a:prstGeom>
              <a:solidFill>
                <a:srgbClr val="404040">
                  <a:alpha val="42000"/>
                </a:srgbClr>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sp>
          <p:nvSpPr>
            <p:cNvPr id="124" name="TextBox 66"/>
            <p:cNvSpPr txBox="1">
              <a:spLocks noChangeArrowheads="1"/>
            </p:cNvSpPr>
            <p:nvPr/>
          </p:nvSpPr>
          <p:spPr bwMode="auto">
            <a:xfrm>
              <a:off x="6255289" y="3670520"/>
              <a:ext cx="444376" cy="50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nchor="t"/>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lnSpc>
                  <a:spcPct val="70000"/>
                </a:lnSpc>
              </a:pPr>
              <a:r>
                <a:rPr lang="en-US" sz="4000" dirty="0">
                  <a:solidFill>
                    <a:srgbClr val="FFFFFF"/>
                  </a:solidFill>
                  <a:latin typeface="Entypo"/>
                  <a:cs typeface="Entypo"/>
                </a:rPr>
                <a:t>⛈</a:t>
              </a:r>
              <a:endParaRPr lang="en-US" sz="4000" dirty="0">
                <a:solidFill>
                  <a:srgbClr val="FFFFFF"/>
                </a:solidFill>
              </a:endParaRPr>
            </a:p>
          </p:txBody>
        </p:sp>
      </p:grpSp>
      <p:grpSp>
        <p:nvGrpSpPr>
          <p:cNvPr id="40" name="Group 39"/>
          <p:cNvGrpSpPr/>
          <p:nvPr/>
        </p:nvGrpSpPr>
        <p:grpSpPr>
          <a:xfrm>
            <a:off x="2086289" y="4072793"/>
            <a:ext cx="2321709" cy="1004369"/>
            <a:chOff x="2416322" y="1417728"/>
            <a:chExt cx="2321709" cy="753277"/>
          </a:xfrm>
        </p:grpSpPr>
        <p:sp>
          <p:nvSpPr>
            <p:cNvPr id="41" name="Text Placeholder 22"/>
            <p:cNvSpPr txBox="1">
              <a:spLocks/>
            </p:cNvSpPr>
            <p:nvPr/>
          </p:nvSpPr>
          <p:spPr>
            <a:xfrm>
              <a:off x="2416322" y="1417728"/>
              <a:ext cx="1821596"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2" name="Oval 41"/>
            <p:cNvSpPr/>
            <p:nvPr/>
          </p:nvSpPr>
          <p:spPr>
            <a:xfrm>
              <a:off x="4237453" y="1449587"/>
              <a:ext cx="471947" cy="354581"/>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 Placeholder 4"/>
            <p:cNvSpPr txBox="1">
              <a:spLocks/>
            </p:cNvSpPr>
            <p:nvPr/>
          </p:nvSpPr>
          <p:spPr>
            <a:xfrm>
              <a:off x="4210379" y="145751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44" name="Group 43"/>
          <p:cNvGrpSpPr/>
          <p:nvPr/>
        </p:nvGrpSpPr>
        <p:grpSpPr>
          <a:xfrm>
            <a:off x="2086289" y="4989048"/>
            <a:ext cx="2321709" cy="1004369"/>
            <a:chOff x="1981458" y="3156364"/>
            <a:chExt cx="2321709" cy="753277"/>
          </a:xfrm>
        </p:grpSpPr>
        <p:sp>
          <p:nvSpPr>
            <p:cNvPr id="45" name="Text Placeholder 22"/>
            <p:cNvSpPr txBox="1">
              <a:spLocks/>
            </p:cNvSpPr>
            <p:nvPr/>
          </p:nvSpPr>
          <p:spPr>
            <a:xfrm>
              <a:off x="1981458" y="3156364"/>
              <a:ext cx="1791247" cy="75327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6" name="Oval 45"/>
            <p:cNvSpPr/>
            <p:nvPr/>
          </p:nvSpPr>
          <p:spPr>
            <a:xfrm>
              <a:off x="3802589" y="3192234"/>
              <a:ext cx="471947" cy="354581"/>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Placeholder 4"/>
            <p:cNvSpPr txBox="1">
              <a:spLocks/>
            </p:cNvSpPr>
            <p:nvPr/>
          </p:nvSpPr>
          <p:spPr>
            <a:xfrm>
              <a:off x="3775515" y="320016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48" name="Group 47"/>
          <p:cNvGrpSpPr/>
          <p:nvPr/>
        </p:nvGrpSpPr>
        <p:grpSpPr>
          <a:xfrm>
            <a:off x="6732563" y="4973687"/>
            <a:ext cx="2321111" cy="913063"/>
            <a:chOff x="6531534" y="3308592"/>
            <a:chExt cx="2321111" cy="684797"/>
          </a:xfrm>
        </p:grpSpPr>
        <p:sp>
          <p:nvSpPr>
            <p:cNvPr id="49" name="Text Placeholder 22"/>
            <p:cNvSpPr txBox="1">
              <a:spLocks/>
            </p:cNvSpPr>
            <p:nvPr/>
          </p:nvSpPr>
          <p:spPr>
            <a:xfrm>
              <a:off x="7028136" y="3308592"/>
              <a:ext cx="1824509"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50" name="Oval 49"/>
            <p:cNvSpPr/>
            <p:nvPr/>
          </p:nvSpPr>
          <p:spPr>
            <a:xfrm>
              <a:off x="6558608" y="3341294"/>
              <a:ext cx="471947" cy="354582"/>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4"/>
            <p:cNvSpPr txBox="1">
              <a:spLocks/>
            </p:cNvSpPr>
            <p:nvPr/>
          </p:nvSpPr>
          <p:spPr>
            <a:xfrm>
              <a:off x="6531534" y="334922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52" name="Group 51"/>
          <p:cNvGrpSpPr/>
          <p:nvPr/>
        </p:nvGrpSpPr>
        <p:grpSpPr>
          <a:xfrm>
            <a:off x="6732563" y="4128814"/>
            <a:ext cx="2249767" cy="913063"/>
            <a:chOff x="6333937" y="1333679"/>
            <a:chExt cx="2249767" cy="684797"/>
          </a:xfrm>
        </p:grpSpPr>
        <p:sp>
          <p:nvSpPr>
            <p:cNvPr id="53" name="Text Placeholder 22"/>
            <p:cNvSpPr txBox="1">
              <a:spLocks/>
            </p:cNvSpPr>
            <p:nvPr/>
          </p:nvSpPr>
          <p:spPr>
            <a:xfrm>
              <a:off x="6809524" y="1333679"/>
              <a:ext cx="1774180" cy="6847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54" name="Oval 53"/>
            <p:cNvSpPr/>
            <p:nvPr/>
          </p:nvSpPr>
          <p:spPr>
            <a:xfrm>
              <a:off x="6361011" y="1344732"/>
              <a:ext cx="471947" cy="354582"/>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6333937" y="135266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Tree>
    <p:extLst>
      <p:ext uri="{BB962C8B-B14F-4D97-AF65-F5344CB8AC3E}">
        <p14:creationId xmlns:p14="http://schemas.microsoft.com/office/powerpoint/2010/main" val="37472547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0"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00" r="12500"/>
          <a:stretch>
            <a:fillRect/>
          </a:stretch>
        </p:blipFill>
        <p:spPr/>
      </p:pic>
      <p:sp>
        <p:nvSpPr>
          <p:cNvPr id="4" name="Rectangle 3"/>
          <p:cNvSpPr/>
          <p:nvPr/>
        </p:nvSpPr>
        <p:spPr>
          <a:xfrm>
            <a:off x="0" y="929901"/>
            <a:ext cx="9144000" cy="5050816"/>
          </a:xfrm>
          <a:prstGeom prst="rect">
            <a:avLst/>
          </a:prstGeom>
          <a:solidFill>
            <a:schemeClr val="accent6">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879602" y="3661664"/>
            <a:ext cx="5406571" cy="553998"/>
          </a:xfrm>
          <a:prstGeom prst="rect">
            <a:avLst/>
          </a:prstGeom>
          <a:noFill/>
        </p:spPr>
        <p:txBody>
          <a:bodyPr wrap="square" rtlCol="0">
            <a:spAutoFit/>
          </a:bodyPr>
          <a:lstStyle/>
          <a:p>
            <a:pPr algn="ctr"/>
            <a:r>
              <a:rPr lang="en-US" sz="3000" b="1" dirty="0" smtClean="0">
                <a:solidFill>
                  <a:srgbClr val="FFFFFF"/>
                </a:solidFill>
                <a:latin typeface="Open Sans"/>
                <a:cs typeface="Open Sans"/>
              </a:rPr>
              <a:t>ABOUT </a:t>
            </a:r>
            <a:r>
              <a:rPr lang="en-US" sz="3000" dirty="0" smtClean="0">
                <a:solidFill>
                  <a:srgbClr val="FFFFFF"/>
                </a:solidFill>
                <a:latin typeface="Open Sans"/>
                <a:cs typeface="Open Sans"/>
              </a:rPr>
              <a:t>SLIDE</a:t>
            </a:r>
            <a:endParaRPr lang="en-US" sz="3000" dirty="0">
              <a:solidFill>
                <a:srgbClr val="FFFFFF"/>
              </a:solidFill>
              <a:latin typeface="Open Sans"/>
              <a:cs typeface="Open Sans"/>
            </a:endParaRPr>
          </a:p>
        </p:txBody>
      </p:sp>
      <p:sp>
        <p:nvSpPr>
          <p:cNvPr id="7" name="TextBox 6"/>
          <p:cNvSpPr txBox="1"/>
          <p:nvPr/>
        </p:nvSpPr>
        <p:spPr>
          <a:xfrm>
            <a:off x="1879602" y="3331038"/>
            <a:ext cx="5406571" cy="246221"/>
          </a:xfrm>
          <a:prstGeom prst="rect">
            <a:avLst/>
          </a:prstGeom>
          <a:noFill/>
        </p:spPr>
        <p:txBody>
          <a:bodyPr wrap="square" rtlCol="0">
            <a:spAutoFit/>
          </a:bodyPr>
          <a:lstStyle/>
          <a:p>
            <a:pPr algn="ctr"/>
            <a:r>
              <a:rPr lang="en-US" sz="1000" dirty="0" smtClean="0">
                <a:solidFill>
                  <a:srgbClr val="FFFFFF"/>
                </a:solidFill>
                <a:latin typeface="Open Sans"/>
                <a:cs typeface="Open Sans"/>
              </a:rPr>
              <a:t>CHAPTER 1</a:t>
            </a:r>
            <a:endParaRPr lang="en-US" sz="1000" dirty="0">
              <a:solidFill>
                <a:srgbClr val="FFFFFF"/>
              </a:solidFill>
              <a:latin typeface="Open Sans"/>
              <a:cs typeface="Open Sans"/>
            </a:endParaRPr>
          </a:p>
        </p:txBody>
      </p:sp>
      <p:sp>
        <p:nvSpPr>
          <p:cNvPr id="8" name="TextBox 7"/>
          <p:cNvSpPr txBox="1"/>
          <p:nvPr/>
        </p:nvSpPr>
        <p:spPr>
          <a:xfrm>
            <a:off x="1879602" y="1814579"/>
            <a:ext cx="5406571" cy="1015663"/>
          </a:xfrm>
          <a:prstGeom prst="rect">
            <a:avLst/>
          </a:prstGeom>
          <a:noFill/>
        </p:spPr>
        <p:txBody>
          <a:bodyPr wrap="square" rtlCol="0" anchor="t">
            <a:spAutoFit/>
          </a:bodyPr>
          <a:lstStyle/>
          <a:p>
            <a:pPr algn="ctr"/>
            <a:r>
              <a:rPr lang="en-US" sz="6000" dirty="0">
                <a:solidFill>
                  <a:srgbClr val="FFFFFF"/>
                </a:solidFill>
                <a:latin typeface="Entypo"/>
                <a:cs typeface="Entypo"/>
              </a:rPr>
              <a:t></a:t>
            </a:r>
          </a:p>
        </p:txBody>
      </p:sp>
    </p:spTree>
    <p:extLst>
      <p:ext uri="{BB962C8B-B14F-4D97-AF65-F5344CB8AC3E}">
        <p14:creationId xmlns:p14="http://schemas.microsoft.com/office/powerpoint/2010/main" val="30571864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STRUCTURED </a:t>
            </a:r>
            <a:r>
              <a:rPr lang="en-US" dirty="0" smtClean="0">
                <a:solidFill>
                  <a:schemeClr val="bg1"/>
                </a:solidFill>
              </a:rPr>
              <a:t>DIAGRAM</a:t>
            </a:r>
            <a:endParaRPr lang="en-US" dirty="0">
              <a:solidFill>
                <a:schemeClr val="bg1"/>
              </a:solidFill>
            </a:endParaRPr>
          </a:p>
        </p:txBody>
      </p:sp>
      <p:grpSp>
        <p:nvGrpSpPr>
          <p:cNvPr id="35" name="그룹 78"/>
          <p:cNvGrpSpPr>
            <a:grpSpLocks/>
          </p:cNvGrpSpPr>
          <p:nvPr/>
        </p:nvGrpSpPr>
        <p:grpSpPr bwMode="auto">
          <a:xfrm>
            <a:off x="4336624" y="1625543"/>
            <a:ext cx="3060700" cy="513662"/>
            <a:chOff x="4031263" y="1089025"/>
            <a:chExt cx="3061088" cy="513181"/>
          </a:xfrm>
        </p:grpSpPr>
        <p:grpSp>
          <p:nvGrpSpPr>
            <p:cNvPr id="36" name="그룹 81"/>
            <p:cNvGrpSpPr>
              <a:grpSpLocks/>
            </p:cNvGrpSpPr>
            <p:nvPr/>
          </p:nvGrpSpPr>
          <p:grpSpPr bwMode="auto">
            <a:xfrm>
              <a:off x="4031263" y="1089025"/>
              <a:ext cx="3061088" cy="513181"/>
              <a:chOff x="3349626" y="1260475"/>
              <a:chExt cx="2916238" cy="468313"/>
            </a:xfrm>
          </p:grpSpPr>
          <p:sp>
            <p:nvSpPr>
              <p:cNvPr id="38" name="Rectangle 24"/>
              <p:cNvSpPr>
                <a:spLocks noChangeArrowheads="1"/>
              </p:cNvSpPr>
              <p:nvPr/>
            </p:nvSpPr>
            <p:spPr bwMode="auto">
              <a:xfrm>
                <a:off x="3555336" y="1576550"/>
                <a:ext cx="2506332" cy="152238"/>
              </a:xfrm>
              <a:prstGeom prst="rect">
                <a:avLst/>
              </a:prstGeom>
              <a:solidFill>
                <a:schemeClr val="accent3"/>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mj-ea"/>
                  <a:cs typeface="Roboto condensed"/>
                </a:endParaRPr>
              </a:p>
            </p:txBody>
          </p:sp>
          <p:sp>
            <p:nvSpPr>
              <p:cNvPr id="39" name="Freeform 25"/>
              <p:cNvSpPr>
                <a:spLocks/>
              </p:cNvSpPr>
              <p:nvPr/>
            </p:nvSpPr>
            <p:spPr bwMode="auto">
              <a:xfrm>
                <a:off x="3349626" y="1260475"/>
                <a:ext cx="205710" cy="468313"/>
              </a:xfrm>
              <a:custGeom>
                <a:avLst/>
                <a:gdLst>
                  <a:gd name="T0" fmla="*/ 0 w 130"/>
                  <a:gd name="T1" fmla="*/ 0 h 295"/>
                  <a:gd name="T2" fmla="*/ 0 w 130"/>
                  <a:gd name="T3" fmla="*/ 98 h 295"/>
                  <a:gd name="T4" fmla="*/ 130 w 130"/>
                  <a:gd name="T5" fmla="*/ 295 h 295"/>
                  <a:gd name="T6" fmla="*/ 130 w 130"/>
                  <a:gd name="T7" fmla="*/ 199 h 295"/>
                  <a:gd name="T8" fmla="*/ 0 w 130"/>
                  <a:gd name="T9" fmla="*/ 0 h 295"/>
                </a:gdLst>
                <a:ahLst/>
                <a:cxnLst>
                  <a:cxn ang="0">
                    <a:pos x="T0" y="T1"/>
                  </a:cxn>
                  <a:cxn ang="0">
                    <a:pos x="T2" y="T3"/>
                  </a:cxn>
                  <a:cxn ang="0">
                    <a:pos x="T4" y="T5"/>
                  </a:cxn>
                  <a:cxn ang="0">
                    <a:pos x="T6" y="T7"/>
                  </a:cxn>
                  <a:cxn ang="0">
                    <a:pos x="T8" y="T9"/>
                  </a:cxn>
                </a:cxnLst>
                <a:rect l="0" t="0" r="r" b="b"/>
                <a:pathLst>
                  <a:path w="130" h="295">
                    <a:moveTo>
                      <a:pt x="0" y="0"/>
                    </a:moveTo>
                    <a:lnTo>
                      <a:pt x="0" y="98"/>
                    </a:lnTo>
                    <a:lnTo>
                      <a:pt x="130" y="295"/>
                    </a:lnTo>
                    <a:lnTo>
                      <a:pt x="130" y="199"/>
                    </a:lnTo>
                    <a:lnTo>
                      <a:pt x="0" y="0"/>
                    </a:lnTo>
                    <a:close/>
                  </a:path>
                </a:pathLst>
              </a:custGeom>
              <a:solidFill>
                <a:schemeClr val="accent3"/>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mj-ea"/>
                  <a:cs typeface="Roboto condensed"/>
                </a:endParaRPr>
              </a:p>
            </p:txBody>
          </p:sp>
          <p:sp>
            <p:nvSpPr>
              <p:cNvPr id="40" name="Freeform 26"/>
              <p:cNvSpPr>
                <a:spLocks/>
              </p:cNvSpPr>
              <p:nvPr/>
            </p:nvSpPr>
            <p:spPr bwMode="auto">
              <a:xfrm>
                <a:off x="6061667" y="1260475"/>
                <a:ext cx="204197" cy="468313"/>
              </a:xfrm>
              <a:custGeom>
                <a:avLst/>
                <a:gdLst>
                  <a:gd name="T0" fmla="*/ 129 w 129"/>
                  <a:gd name="T1" fmla="*/ 0 h 295"/>
                  <a:gd name="T2" fmla="*/ 129 w 129"/>
                  <a:gd name="T3" fmla="*/ 98 h 295"/>
                  <a:gd name="T4" fmla="*/ 0 w 129"/>
                  <a:gd name="T5" fmla="*/ 295 h 295"/>
                  <a:gd name="T6" fmla="*/ 0 w 129"/>
                  <a:gd name="T7" fmla="*/ 199 h 295"/>
                  <a:gd name="T8" fmla="*/ 129 w 129"/>
                  <a:gd name="T9" fmla="*/ 0 h 295"/>
                </a:gdLst>
                <a:ahLst/>
                <a:cxnLst>
                  <a:cxn ang="0">
                    <a:pos x="T0" y="T1"/>
                  </a:cxn>
                  <a:cxn ang="0">
                    <a:pos x="T2" y="T3"/>
                  </a:cxn>
                  <a:cxn ang="0">
                    <a:pos x="T4" y="T5"/>
                  </a:cxn>
                  <a:cxn ang="0">
                    <a:pos x="T6" y="T7"/>
                  </a:cxn>
                  <a:cxn ang="0">
                    <a:pos x="T8" y="T9"/>
                  </a:cxn>
                </a:cxnLst>
                <a:rect l="0" t="0" r="r" b="b"/>
                <a:pathLst>
                  <a:path w="129" h="295">
                    <a:moveTo>
                      <a:pt x="129" y="0"/>
                    </a:moveTo>
                    <a:lnTo>
                      <a:pt x="129" y="98"/>
                    </a:lnTo>
                    <a:lnTo>
                      <a:pt x="0" y="295"/>
                    </a:lnTo>
                    <a:lnTo>
                      <a:pt x="0" y="199"/>
                    </a:lnTo>
                    <a:lnTo>
                      <a:pt x="129" y="0"/>
                    </a:lnTo>
                    <a:close/>
                  </a:path>
                </a:pathLst>
              </a:custGeom>
              <a:solidFill>
                <a:schemeClr val="accent3"/>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mj-ea"/>
                  <a:cs typeface="Roboto condensed"/>
                </a:endParaRPr>
              </a:p>
            </p:txBody>
          </p:sp>
          <p:sp>
            <p:nvSpPr>
              <p:cNvPr id="41" name="Freeform 41"/>
              <p:cNvSpPr>
                <a:spLocks/>
              </p:cNvSpPr>
              <p:nvPr/>
            </p:nvSpPr>
            <p:spPr bwMode="auto">
              <a:xfrm>
                <a:off x="3349626" y="1260475"/>
                <a:ext cx="2916238" cy="316075"/>
              </a:xfrm>
              <a:custGeom>
                <a:avLst/>
                <a:gdLst>
                  <a:gd name="T0" fmla="*/ 1837 w 1837"/>
                  <a:gd name="T1" fmla="*/ 0 h 199"/>
                  <a:gd name="T2" fmla="*/ 0 w 1837"/>
                  <a:gd name="T3" fmla="*/ 0 h 199"/>
                  <a:gd name="T4" fmla="*/ 130 w 1837"/>
                  <a:gd name="T5" fmla="*/ 199 h 199"/>
                  <a:gd name="T6" fmla="*/ 1708 w 1837"/>
                  <a:gd name="T7" fmla="*/ 199 h 199"/>
                  <a:gd name="T8" fmla="*/ 1837 w 1837"/>
                  <a:gd name="T9" fmla="*/ 0 h 199"/>
                </a:gdLst>
                <a:ahLst/>
                <a:cxnLst>
                  <a:cxn ang="0">
                    <a:pos x="T0" y="T1"/>
                  </a:cxn>
                  <a:cxn ang="0">
                    <a:pos x="T2" y="T3"/>
                  </a:cxn>
                  <a:cxn ang="0">
                    <a:pos x="T4" y="T5"/>
                  </a:cxn>
                  <a:cxn ang="0">
                    <a:pos x="T6" y="T7"/>
                  </a:cxn>
                  <a:cxn ang="0">
                    <a:pos x="T8" y="T9"/>
                  </a:cxn>
                </a:cxnLst>
                <a:rect l="0" t="0" r="r" b="b"/>
                <a:pathLst>
                  <a:path w="1837" h="199">
                    <a:moveTo>
                      <a:pt x="1837" y="0"/>
                    </a:moveTo>
                    <a:lnTo>
                      <a:pt x="0" y="0"/>
                    </a:lnTo>
                    <a:lnTo>
                      <a:pt x="130" y="199"/>
                    </a:lnTo>
                    <a:lnTo>
                      <a:pt x="1708" y="199"/>
                    </a:lnTo>
                    <a:lnTo>
                      <a:pt x="1837" y="0"/>
                    </a:lnTo>
                    <a:close/>
                  </a:path>
                </a:pathLst>
              </a:custGeom>
              <a:solidFill>
                <a:schemeClr val="accent2"/>
              </a:solidFill>
              <a:ln w="6350" cap="rnd"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mj-ea"/>
                  <a:cs typeface="Roboto condensed"/>
                </a:endParaRPr>
              </a:p>
            </p:txBody>
          </p:sp>
        </p:grpSp>
        <p:sp>
          <p:nvSpPr>
            <p:cNvPr id="37" name="TextBox 49"/>
            <p:cNvSpPr txBox="1">
              <a:spLocks noChangeArrowheads="1"/>
            </p:cNvSpPr>
            <p:nvPr/>
          </p:nvSpPr>
          <p:spPr bwMode="auto">
            <a:xfrm>
              <a:off x="4678363" y="1181884"/>
              <a:ext cx="1766886" cy="193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ko-KR" sz="800" dirty="0">
                  <a:solidFill>
                    <a:srgbClr val="FFFFFF"/>
                  </a:solidFill>
                  <a:latin typeface="Open Sans"/>
                  <a:cs typeface="Open Sans"/>
                </a:rPr>
                <a:t>Marketing Strategy</a:t>
              </a:r>
              <a:endParaRPr lang="ko-KR" altLang="en-US" sz="800" dirty="0">
                <a:solidFill>
                  <a:srgbClr val="FFFFFF"/>
                </a:solidFill>
                <a:latin typeface="Open Sans"/>
                <a:cs typeface="Open Sans"/>
              </a:endParaRPr>
            </a:p>
          </p:txBody>
        </p:sp>
      </p:grpSp>
      <p:grpSp>
        <p:nvGrpSpPr>
          <p:cNvPr id="42" name="그룹 79"/>
          <p:cNvGrpSpPr>
            <a:grpSpLocks/>
          </p:cNvGrpSpPr>
          <p:nvPr/>
        </p:nvGrpSpPr>
        <p:grpSpPr bwMode="auto">
          <a:xfrm>
            <a:off x="4554112" y="2125215"/>
            <a:ext cx="2628900" cy="513661"/>
            <a:chOff x="4247889" y="1602206"/>
            <a:chExt cx="2629502" cy="513180"/>
          </a:xfrm>
          <a:solidFill>
            <a:srgbClr val="7F7F7F"/>
          </a:solidFill>
        </p:grpSpPr>
        <p:grpSp>
          <p:nvGrpSpPr>
            <p:cNvPr id="43" name="그룹 82"/>
            <p:cNvGrpSpPr>
              <a:grpSpLocks/>
            </p:cNvGrpSpPr>
            <p:nvPr/>
          </p:nvGrpSpPr>
          <p:grpSpPr bwMode="auto">
            <a:xfrm>
              <a:off x="4247889" y="1602206"/>
              <a:ext cx="2629502" cy="513180"/>
              <a:chOff x="3556001" y="1728788"/>
              <a:chExt cx="2505075" cy="468312"/>
            </a:xfrm>
            <a:grpFill/>
          </p:grpSpPr>
          <p:sp>
            <p:nvSpPr>
              <p:cNvPr id="45" name="Rectangle 27"/>
              <p:cNvSpPr>
                <a:spLocks noChangeArrowheads="1"/>
              </p:cNvSpPr>
              <p:nvPr/>
            </p:nvSpPr>
            <p:spPr bwMode="auto">
              <a:xfrm>
                <a:off x="3761732" y="2043412"/>
                <a:ext cx="2092100" cy="153688"/>
              </a:xfrm>
              <a:prstGeom prst="rect">
                <a:avLst/>
              </a:pr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46" name="Freeform 28"/>
              <p:cNvSpPr>
                <a:spLocks/>
              </p:cNvSpPr>
              <p:nvPr/>
            </p:nvSpPr>
            <p:spPr bwMode="auto">
              <a:xfrm>
                <a:off x="3556001" y="1728788"/>
                <a:ext cx="205731" cy="468312"/>
              </a:xfrm>
              <a:custGeom>
                <a:avLst/>
                <a:gdLst>
                  <a:gd name="T0" fmla="*/ 0 w 130"/>
                  <a:gd name="T1" fmla="*/ 0 h 295"/>
                  <a:gd name="T2" fmla="*/ 0 w 130"/>
                  <a:gd name="T3" fmla="*/ 96 h 295"/>
                  <a:gd name="T4" fmla="*/ 130 w 130"/>
                  <a:gd name="T5" fmla="*/ 295 h 295"/>
                  <a:gd name="T6" fmla="*/ 130 w 130"/>
                  <a:gd name="T7" fmla="*/ 198 h 295"/>
                  <a:gd name="T8" fmla="*/ 0 w 130"/>
                  <a:gd name="T9" fmla="*/ 0 h 295"/>
                </a:gdLst>
                <a:ahLst/>
                <a:cxnLst>
                  <a:cxn ang="0">
                    <a:pos x="T0" y="T1"/>
                  </a:cxn>
                  <a:cxn ang="0">
                    <a:pos x="T2" y="T3"/>
                  </a:cxn>
                  <a:cxn ang="0">
                    <a:pos x="T4" y="T5"/>
                  </a:cxn>
                  <a:cxn ang="0">
                    <a:pos x="T6" y="T7"/>
                  </a:cxn>
                  <a:cxn ang="0">
                    <a:pos x="T8" y="T9"/>
                  </a:cxn>
                </a:cxnLst>
                <a:rect l="0" t="0" r="r" b="b"/>
                <a:pathLst>
                  <a:path w="130" h="295">
                    <a:moveTo>
                      <a:pt x="0" y="0"/>
                    </a:moveTo>
                    <a:lnTo>
                      <a:pt x="0" y="96"/>
                    </a:lnTo>
                    <a:lnTo>
                      <a:pt x="130" y="295"/>
                    </a:lnTo>
                    <a:lnTo>
                      <a:pt x="130" y="198"/>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47" name="Freeform 29"/>
              <p:cNvSpPr>
                <a:spLocks/>
              </p:cNvSpPr>
              <p:nvPr/>
            </p:nvSpPr>
            <p:spPr bwMode="auto">
              <a:xfrm>
                <a:off x="5853832" y="1728788"/>
                <a:ext cx="207244" cy="468312"/>
              </a:xfrm>
              <a:custGeom>
                <a:avLst/>
                <a:gdLst>
                  <a:gd name="T0" fmla="*/ 131 w 131"/>
                  <a:gd name="T1" fmla="*/ 0 h 295"/>
                  <a:gd name="T2" fmla="*/ 131 w 131"/>
                  <a:gd name="T3" fmla="*/ 96 h 295"/>
                  <a:gd name="T4" fmla="*/ 0 w 131"/>
                  <a:gd name="T5" fmla="*/ 295 h 295"/>
                  <a:gd name="T6" fmla="*/ 0 w 131"/>
                  <a:gd name="T7" fmla="*/ 198 h 295"/>
                  <a:gd name="T8" fmla="*/ 131 w 131"/>
                  <a:gd name="T9" fmla="*/ 0 h 295"/>
                </a:gdLst>
                <a:ahLst/>
                <a:cxnLst>
                  <a:cxn ang="0">
                    <a:pos x="T0" y="T1"/>
                  </a:cxn>
                  <a:cxn ang="0">
                    <a:pos x="T2" y="T3"/>
                  </a:cxn>
                  <a:cxn ang="0">
                    <a:pos x="T4" y="T5"/>
                  </a:cxn>
                  <a:cxn ang="0">
                    <a:pos x="T6" y="T7"/>
                  </a:cxn>
                  <a:cxn ang="0">
                    <a:pos x="T8" y="T9"/>
                  </a:cxn>
                </a:cxnLst>
                <a:rect l="0" t="0" r="r" b="b"/>
                <a:pathLst>
                  <a:path w="131" h="295">
                    <a:moveTo>
                      <a:pt x="131" y="0"/>
                    </a:moveTo>
                    <a:lnTo>
                      <a:pt x="131" y="96"/>
                    </a:lnTo>
                    <a:lnTo>
                      <a:pt x="0" y="295"/>
                    </a:lnTo>
                    <a:lnTo>
                      <a:pt x="0" y="198"/>
                    </a:lnTo>
                    <a:lnTo>
                      <a:pt x="131"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48" name="Freeform 42"/>
              <p:cNvSpPr>
                <a:spLocks/>
              </p:cNvSpPr>
              <p:nvPr/>
            </p:nvSpPr>
            <p:spPr bwMode="auto">
              <a:xfrm>
                <a:off x="3556001" y="1728788"/>
                <a:ext cx="2505075" cy="314624"/>
              </a:xfrm>
              <a:custGeom>
                <a:avLst/>
                <a:gdLst>
                  <a:gd name="T0" fmla="*/ 1578 w 1578"/>
                  <a:gd name="T1" fmla="*/ 0 h 198"/>
                  <a:gd name="T2" fmla="*/ 0 w 1578"/>
                  <a:gd name="T3" fmla="*/ 0 h 198"/>
                  <a:gd name="T4" fmla="*/ 130 w 1578"/>
                  <a:gd name="T5" fmla="*/ 198 h 198"/>
                  <a:gd name="T6" fmla="*/ 1447 w 1578"/>
                  <a:gd name="T7" fmla="*/ 198 h 198"/>
                  <a:gd name="T8" fmla="*/ 1578 w 1578"/>
                  <a:gd name="T9" fmla="*/ 0 h 198"/>
                </a:gdLst>
                <a:ahLst/>
                <a:cxnLst>
                  <a:cxn ang="0">
                    <a:pos x="T0" y="T1"/>
                  </a:cxn>
                  <a:cxn ang="0">
                    <a:pos x="T2" y="T3"/>
                  </a:cxn>
                  <a:cxn ang="0">
                    <a:pos x="T4" y="T5"/>
                  </a:cxn>
                  <a:cxn ang="0">
                    <a:pos x="T6" y="T7"/>
                  </a:cxn>
                  <a:cxn ang="0">
                    <a:pos x="T8" y="T9"/>
                  </a:cxn>
                </a:cxnLst>
                <a:rect l="0" t="0" r="r" b="b"/>
                <a:pathLst>
                  <a:path w="1578" h="198">
                    <a:moveTo>
                      <a:pt x="1578" y="0"/>
                    </a:moveTo>
                    <a:lnTo>
                      <a:pt x="0" y="0"/>
                    </a:lnTo>
                    <a:lnTo>
                      <a:pt x="130" y="198"/>
                    </a:lnTo>
                    <a:lnTo>
                      <a:pt x="1447" y="198"/>
                    </a:lnTo>
                    <a:lnTo>
                      <a:pt x="1578" y="0"/>
                    </a:lnTo>
                    <a:close/>
                  </a:path>
                </a:pathLst>
              </a:custGeom>
              <a:solidFill>
                <a:schemeClr val="accent2"/>
              </a:solidFill>
              <a:ln w="3175">
                <a:noFill/>
              </a:ln>
            </p:spPr>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Roboto Condensed Regular"/>
                  <a:cs typeface="Roboto condensed"/>
                </a:endParaRPr>
              </a:p>
            </p:txBody>
          </p:sp>
        </p:grpSp>
        <p:sp>
          <p:nvSpPr>
            <p:cNvPr id="44" name="TextBox 7"/>
            <p:cNvSpPr txBox="1">
              <a:spLocks noChangeArrowheads="1"/>
            </p:cNvSpPr>
            <p:nvPr/>
          </p:nvSpPr>
          <p:spPr bwMode="auto">
            <a:xfrm>
              <a:off x="4788030" y="1694646"/>
              <a:ext cx="1547554" cy="19394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ko-KR" sz="800" dirty="0">
                  <a:solidFill>
                    <a:srgbClr val="FFFFFF"/>
                  </a:solidFill>
                  <a:latin typeface="Open Sans"/>
                  <a:cs typeface="Open Sans"/>
                </a:rPr>
                <a:t>Graphic Design</a:t>
              </a:r>
              <a:endParaRPr lang="ko-KR" altLang="en-US" sz="800" dirty="0">
                <a:solidFill>
                  <a:srgbClr val="FFFFFF"/>
                </a:solidFill>
                <a:latin typeface="Open Sans"/>
                <a:cs typeface="Open Sans"/>
              </a:endParaRPr>
            </a:p>
          </p:txBody>
        </p:sp>
      </p:grpSp>
      <p:grpSp>
        <p:nvGrpSpPr>
          <p:cNvPr id="49" name="그룹 80"/>
          <p:cNvGrpSpPr>
            <a:grpSpLocks/>
          </p:cNvGrpSpPr>
          <p:nvPr/>
        </p:nvGrpSpPr>
        <p:grpSpPr bwMode="auto">
          <a:xfrm>
            <a:off x="4770014" y="2642077"/>
            <a:ext cx="2193925" cy="512070"/>
            <a:chOff x="4464514" y="2115386"/>
            <a:chExt cx="2194585" cy="511441"/>
          </a:xfrm>
          <a:solidFill>
            <a:schemeClr val="accent2"/>
          </a:solidFill>
        </p:grpSpPr>
        <p:grpSp>
          <p:nvGrpSpPr>
            <p:cNvPr id="50" name="그룹 83"/>
            <p:cNvGrpSpPr>
              <a:grpSpLocks/>
            </p:cNvGrpSpPr>
            <p:nvPr/>
          </p:nvGrpSpPr>
          <p:grpSpPr bwMode="auto">
            <a:xfrm>
              <a:off x="4464514" y="2115386"/>
              <a:ext cx="2194585" cy="511441"/>
              <a:chOff x="3762376" y="2197100"/>
              <a:chExt cx="2090738" cy="466725"/>
            </a:xfrm>
            <a:grpFill/>
          </p:grpSpPr>
          <p:sp>
            <p:nvSpPr>
              <p:cNvPr id="52" name="Rectangle 30"/>
              <p:cNvSpPr>
                <a:spLocks noChangeArrowheads="1"/>
              </p:cNvSpPr>
              <p:nvPr/>
            </p:nvSpPr>
            <p:spPr bwMode="auto">
              <a:xfrm>
                <a:off x="3969634" y="2511632"/>
                <a:ext cx="1676221" cy="152193"/>
              </a:xfrm>
              <a:prstGeom prst="rect">
                <a:avLst/>
              </a:pr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53" name="Freeform 31"/>
              <p:cNvSpPr>
                <a:spLocks/>
              </p:cNvSpPr>
              <p:nvPr/>
            </p:nvSpPr>
            <p:spPr bwMode="auto">
              <a:xfrm>
                <a:off x="3762376" y="2197100"/>
                <a:ext cx="207258" cy="466725"/>
              </a:xfrm>
              <a:custGeom>
                <a:avLst/>
                <a:gdLst>
                  <a:gd name="T0" fmla="*/ 0 w 131"/>
                  <a:gd name="T1" fmla="*/ 0 h 294"/>
                  <a:gd name="T2" fmla="*/ 131 w 131"/>
                  <a:gd name="T3" fmla="*/ 198 h 294"/>
                  <a:gd name="T4" fmla="*/ 131 w 131"/>
                  <a:gd name="T5" fmla="*/ 294 h 294"/>
                  <a:gd name="T6" fmla="*/ 0 w 131"/>
                  <a:gd name="T7" fmla="*/ 96 h 294"/>
                  <a:gd name="T8" fmla="*/ 0 w 131"/>
                  <a:gd name="T9" fmla="*/ 0 h 294"/>
                </a:gdLst>
                <a:ahLst/>
                <a:cxnLst>
                  <a:cxn ang="0">
                    <a:pos x="T0" y="T1"/>
                  </a:cxn>
                  <a:cxn ang="0">
                    <a:pos x="T2" y="T3"/>
                  </a:cxn>
                  <a:cxn ang="0">
                    <a:pos x="T4" y="T5"/>
                  </a:cxn>
                  <a:cxn ang="0">
                    <a:pos x="T6" y="T7"/>
                  </a:cxn>
                  <a:cxn ang="0">
                    <a:pos x="T8" y="T9"/>
                  </a:cxn>
                </a:cxnLst>
                <a:rect l="0" t="0" r="r" b="b"/>
                <a:pathLst>
                  <a:path w="131" h="294">
                    <a:moveTo>
                      <a:pt x="0" y="0"/>
                    </a:moveTo>
                    <a:lnTo>
                      <a:pt x="131" y="198"/>
                    </a:lnTo>
                    <a:lnTo>
                      <a:pt x="131" y="294"/>
                    </a:lnTo>
                    <a:lnTo>
                      <a:pt x="0" y="96"/>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54" name="Freeform 32"/>
              <p:cNvSpPr>
                <a:spLocks/>
              </p:cNvSpPr>
              <p:nvPr/>
            </p:nvSpPr>
            <p:spPr bwMode="auto">
              <a:xfrm>
                <a:off x="5645855" y="2197100"/>
                <a:ext cx="207259" cy="466725"/>
              </a:xfrm>
              <a:custGeom>
                <a:avLst/>
                <a:gdLst>
                  <a:gd name="T0" fmla="*/ 131 w 131"/>
                  <a:gd name="T1" fmla="*/ 0 h 294"/>
                  <a:gd name="T2" fmla="*/ 0 w 131"/>
                  <a:gd name="T3" fmla="*/ 198 h 294"/>
                  <a:gd name="T4" fmla="*/ 0 w 131"/>
                  <a:gd name="T5" fmla="*/ 294 h 294"/>
                  <a:gd name="T6" fmla="*/ 131 w 131"/>
                  <a:gd name="T7" fmla="*/ 96 h 294"/>
                  <a:gd name="T8" fmla="*/ 131 w 131"/>
                  <a:gd name="T9" fmla="*/ 0 h 294"/>
                </a:gdLst>
                <a:ahLst/>
                <a:cxnLst>
                  <a:cxn ang="0">
                    <a:pos x="T0" y="T1"/>
                  </a:cxn>
                  <a:cxn ang="0">
                    <a:pos x="T2" y="T3"/>
                  </a:cxn>
                  <a:cxn ang="0">
                    <a:pos x="T4" y="T5"/>
                  </a:cxn>
                  <a:cxn ang="0">
                    <a:pos x="T6" y="T7"/>
                  </a:cxn>
                  <a:cxn ang="0">
                    <a:pos x="T8" y="T9"/>
                  </a:cxn>
                </a:cxnLst>
                <a:rect l="0" t="0" r="r" b="b"/>
                <a:pathLst>
                  <a:path w="131" h="294">
                    <a:moveTo>
                      <a:pt x="131" y="0"/>
                    </a:moveTo>
                    <a:lnTo>
                      <a:pt x="0" y="198"/>
                    </a:lnTo>
                    <a:lnTo>
                      <a:pt x="0" y="294"/>
                    </a:lnTo>
                    <a:lnTo>
                      <a:pt x="131" y="96"/>
                    </a:lnTo>
                    <a:lnTo>
                      <a:pt x="131"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55" name="Freeform 43"/>
              <p:cNvSpPr>
                <a:spLocks/>
              </p:cNvSpPr>
              <p:nvPr/>
            </p:nvSpPr>
            <p:spPr bwMode="auto">
              <a:xfrm>
                <a:off x="3762376" y="2197100"/>
                <a:ext cx="2090738" cy="314532"/>
              </a:xfrm>
              <a:custGeom>
                <a:avLst/>
                <a:gdLst>
                  <a:gd name="T0" fmla="*/ 0 w 1317"/>
                  <a:gd name="T1" fmla="*/ 0 h 198"/>
                  <a:gd name="T2" fmla="*/ 131 w 1317"/>
                  <a:gd name="T3" fmla="*/ 198 h 198"/>
                  <a:gd name="T4" fmla="*/ 1186 w 1317"/>
                  <a:gd name="T5" fmla="*/ 198 h 198"/>
                  <a:gd name="T6" fmla="*/ 1317 w 1317"/>
                  <a:gd name="T7" fmla="*/ 0 h 198"/>
                  <a:gd name="T8" fmla="*/ 0 w 1317"/>
                  <a:gd name="T9" fmla="*/ 0 h 198"/>
                </a:gdLst>
                <a:ahLst/>
                <a:cxnLst>
                  <a:cxn ang="0">
                    <a:pos x="T0" y="T1"/>
                  </a:cxn>
                  <a:cxn ang="0">
                    <a:pos x="T2" y="T3"/>
                  </a:cxn>
                  <a:cxn ang="0">
                    <a:pos x="T4" y="T5"/>
                  </a:cxn>
                  <a:cxn ang="0">
                    <a:pos x="T6" y="T7"/>
                  </a:cxn>
                  <a:cxn ang="0">
                    <a:pos x="T8" y="T9"/>
                  </a:cxn>
                </a:cxnLst>
                <a:rect l="0" t="0" r="r" b="b"/>
                <a:pathLst>
                  <a:path w="1317" h="198">
                    <a:moveTo>
                      <a:pt x="0" y="0"/>
                    </a:moveTo>
                    <a:lnTo>
                      <a:pt x="131" y="198"/>
                    </a:lnTo>
                    <a:lnTo>
                      <a:pt x="1186" y="198"/>
                    </a:lnTo>
                    <a:lnTo>
                      <a:pt x="1317" y="0"/>
                    </a:lnTo>
                    <a:lnTo>
                      <a:pt x="0" y="0"/>
                    </a:lnTo>
                    <a:close/>
                  </a:path>
                </a:pathLst>
              </a:custGeom>
              <a:grpFill/>
              <a:ln w="3175">
                <a:noFill/>
              </a:ln>
            </p:spPr>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Roboto Condensed Regular"/>
                  <a:cs typeface="Roboto condensed"/>
                </a:endParaRPr>
              </a:p>
            </p:txBody>
          </p:sp>
        </p:grpSp>
        <p:sp>
          <p:nvSpPr>
            <p:cNvPr id="51" name="TextBox 16"/>
            <p:cNvSpPr txBox="1">
              <a:spLocks noChangeArrowheads="1"/>
            </p:cNvSpPr>
            <p:nvPr/>
          </p:nvSpPr>
          <p:spPr bwMode="auto">
            <a:xfrm>
              <a:off x="4678363" y="2207409"/>
              <a:ext cx="1766886" cy="19394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ko-KR" sz="800" dirty="0">
                  <a:solidFill>
                    <a:srgbClr val="FFFFFF"/>
                  </a:solidFill>
                  <a:latin typeface="Open Sans"/>
                  <a:cs typeface="Open Sans"/>
                </a:rPr>
                <a:t>Web Development</a:t>
              </a:r>
              <a:endParaRPr lang="ko-KR" altLang="en-US" sz="800" dirty="0">
                <a:solidFill>
                  <a:srgbClr val="FFFFFF"/>
                </a:solidFill>
                <a:latin typeface="Open Sans"/>
                <a:cs typeface="Open Sans"/>
              </a:endParaRPr>
            </a:p>
          </p:txBody>
        </p:sp>
      </p:grpSp>
      <p:grpSp>
        <p:nvGrpSpPr>
          <p:cNvPr id="56" name="그룹 87"/>
          <p:cNvGrpSpPr>
            <a:grpSpLocks/>
          </p:cNvGrpSpPr>
          <p:nvPr/>
        </p:nvGrpSpPr>
        <p:grpSpPr bwMode="auto">
          <a:xfrm>
            <a:off x="4989087" y="3149303"/>
            <a:ext cx="1757362" cy="513661"/>
            <a:chOff x="4682806" y="2626827"/>
            <a:chExt cx="1758001" cy="513181"/>
          </a:xfrm>
          <a:solidFill>
            <a:srgbClr val="7F7F7F"/>
          </a:solidFill>
        </p:grpSpPr>
        <p:grpSp>
          <p:nvGrpSpPr>
            <p:cNvPr id="57" name="그룹 84"/>
            <p:cNvGrpSpPr>
              <a:grpSpLocks/>
            </p:cNvGrpSpPr>
            <p:nvPr/>
          </p:nvGrpSpPr>
          <p:grpSpPr bwMode="auto">
            <a:xfrm>
              <a:off x="4682806" y="2626827"/>
              <a:ext cx="1758001" cy="513181"/>
              <a:chOff x="3970338" y="2663825"/>
              <a:chExt cx="1674813" cy="468313"/>
            </a:xfrm>
            <a:grpFill/>
          </p:grpSpPr>
          <p:sp>
            <p:nvSpPr>
              <p:cNvPr id="59" name="Rectangle 33"/>
              <p:cNvSpPr>
                <a:spLocks noChangeArrowheads="1"/>
              </p:cNvSpPr>
              <p:nvPr/>
            </p:nvSpPr>
            <p:spPr bwMode="auto">
              <a:xfrm>
                <a:off x="4176096" y="2979900"/>
                <a:ext cx="1261784" cy="152238"/>
              </a:xfrm>
              <a:prstGeom prst="rect">
                <a:avLst/>
              </a:pr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60" name="Freeform 34"/>
              <p:cNvSpPr>
                <a:spLocks/>
              </p:cNvSpPr>
              <p:nvPr/>
            </p:nvSpPr>
            <p:spPr bwMode="auto">
              <a:xfrm>
                <a:off x="3970338" y="2663825"/>
                <a:ext cx="205758" cy="468313"/>
              </a:xfrm>
              <a:custGeom>
                <a:avLst/>
                <a:gdLst>
                  <a:gd name="T0" fmla="*/ 0 w 130"/>
                  <a:gd name="T1" fmla="*/ 0 h 295"/>
                  <a:gd name="T2" fmla="*/ 0 w 130"/>
                  <a:gd name="T3" fmla="*/ 97 h 295"/>
                  <a:gd name="T4" fmla="*/ 130 w 130"/>
                  <a:gd name="T5" fmla="*/ 295 h 295"/>
                  <a:gd name="T6" fmla="*/ 130 w 130"/>
                  <a:gd name="T7" fmla="*/ 199 h 295"/>
                  <a:gd name="T8" fmla="*/ 0 w 130"/>
                  <a:gd name="T9" fmla="*/ 0 h 295"/>
                </a:gdLst>
                <a:ahLst/>
                <a:cxnLst>
                  <a:cxn ang="0">
                    <a:pos x="T0" y="T1"/>
                  </a:cxn>
                  <a:cxn ang="0">
                    <a:pos x="T2" y="T3"/>
                  </a:cxn>
                  <a:cxn ang="0">
                    <a:pos x="T4" y="T5"/>
                  </a:cxn>
                  <a:cxn ang="0">
                    <a:pos x="T6" y="T7"/>
                  </a:cxn>
                  <a:cxn ang="0">
                    <a:pos x="T8" y="T9"/>
                  </a:cxn>
                </a:cxnLst>
                <a:rect l="0" t="0" r="r" b="b"/>
                <a:pathLst>
                  <a:path w="130" h="295">
                    <a:moveTo>
                      <a:pt x="0" y="0"/>
                    </a:moveTo>
                    <a:lnTo>
                      <a:pt x="0" y="97"/>
                    </a:lnTo>
                    <a:lnTo>
                      <a:pt x="130" y="295"/>
                    </a:lnTo>
                    <a:lnTo>
                      <a:pt x="130" y="199"/>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61" name="Freeform 35"/>
              <p:cNvSpPr>
                <a:spLocks/>
              </p:cNvSpPr>
              <p:nvPr/>
            </p:nvSpPr>
            <p:spPr bwMode="auto">
              <a:xfrm>
                <a:off x="5437880" y="2663825"/>
                <a:ext cx="207271" cy="468313"/>
              </a:xfrm>
              <a:custGeom>
                <a:avLst/>
                <a:gdLst>
                  <a:gd name="T0" fmla="*/ 131 w 131"/>
                  <a:gd name="T1" fmla="*/ 0 h 295"/>
                  <a:gd name="T2" fmla="*/ 131 w 131"/>
                  <a:gd name="T3" fmla="*/ 97 h 295"/>
                  <a:gd name="T4" fmla="*/ 0 w 131"/>
                  <a:gd name="T5" fmla="*/ 295 h 295"/>
                  <a:gd name="T6" fmla="*/ 0 w 131"/>
                  <a:gd name="T7" fmla="*/ 199 h 295"/>
                  <a:gd name="T8" fmla="*/ 131 w 131"/>
                  <a:gd name="T9" fmla="*/ 0 h 295"/>
                </a:gdLst>
                <a:ahLst/>
                <a:cxnLst>
                  <a:cxn ang="0">
                    <a:pos x="T0" y="T1"/>
                  </a:cxn>
                  <a:cxn ang="0">
                    <a:pos x="T2" y="T3"/>
                  </a:cxn>
                  <a:cxn ang="0">
                    <a:pos x="T4" y="T5"/>
                  </a:cxn>
                  <a:cxn ang="0">
                    <a:pos x="T6" y="T7"/>
                  </a:cxn>
                  <a:cxn ang="0">
                    <a:pos x="T8" y="T9"/>
                  </a:cxn>
                </a:cxnLst>
                <a:rect l="0" t="0" r="r" b="b"/>
                <a:pathLst>
                  <a:path w="131" h="295">
                    <a:moveTo>
                      <a:pt x="131" y="0"/>
                    </a:moveTo>
                    <a:lnTo>
                      <a:pt x="131" y="97"/>
                    </a:lnTo>
                    <a:lnTo>
                      <a:pt x="0" y="295"/>
                    </a:lnTo>
                    <a:lnTo>
                      <a:pt x="0" y="199"/>
                    </a:lnTo>
                    <a:lnTo>
                      <a:pt x="131"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62" name="Freeform 44"/>
              <p:cNvSpPr>
                <a:spLocks/>
              </p:cNvSpPr>
              <p:nvPr/>
            </p:nvSpPr>
            <p:spPr bwMode="auto">
              <a:xfrm>
                <a:off x="3970338" y="2663825"/>
                <a:ext cx="1674813" cy="316075"/>
              </a:xfrm>
              <a:custGeom>
                <a:avLst/>
                <a:gdLst>
                  <a:gd name="T0" fmla="*/ 130 w 1055"/>
                  <a:gd name="T1" fmla="*/ 199 h 199"/>
                  <a:gd name="T2" fmla="*/ 924 w 1055"/>
                  <a:gd name="T3" fmla="*/ 199 h 199"/>
                  <a:gd name="T4" fmla="*/ 1055 w 1055"/>
                  <a:gd name="T5" fmla="*/ 0 h 199"/>
                  <a:gd name="T6" fmla="*/ 0 w 1055"/>
                  <a:gd name="T7" fmla="*/ 0 h 199"/>
                  <a:gd name="T8" fmla="*/ 130 w 1055"/>
                  <a:gd name="T9" fmla="*/ 199 h 199"/>
                </a:gdLst>
                <a:ahLst/>
                <a:cxnLst>
                  <a:cxn ang="0">
                    <a:pos x="T0" y="T1"/>
                  </a:cxn>
                  <a:cxn ang="0">
                    <a:pos x="T2" y="T3"/>
                  </a:cxn>
                  <a:cxn ang="0">
                    <a:pos x="T4" y="T5"/>
                  </a:cxn>
                  <a:cxn ang="0">
                    <a:pos x="T6" y="T7"/>
                  </a:cxn>
                  <a:cxn ang="0">
                    <a:pos x="T8" y="T9"/>
                  </a:cxn>
                </a:cxnLst>
                <a:rect l="0" t="0" r="r" b="b"/>
                <a:pathLst>
                  <a:path w="1055" h="199">
                    <a:moveTo>
                      <a:pt x="130" y="199"/>
                    </a:moveTo>
                    <a:lnTo>
                      <a:pt x="924" y="199"/>
                    </a:lnTo>
                    <a:lnTo>
                      <a:pt x="1055" y="0"/>
                    </a:lnTo>
                    <a:lnTo>
                      <a:pt x="0" y="0"/>
                    </a:lnTo>
                    <a:lnTo>
                      <a:pt x="130" y="199"/>
                    </a:lnTo>
                    <a:close/>
                  </a:path>
                </a:pathLst>
              </a:custGeom>
              <a:solidFill>
                <a:schemeClr val="accent2"/>
              </a:solidFill>
              <a:ln w="3175">
                <a:noFill/>
              </a:ln>
            </p:spPr>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Roboto Condensed Regular"/>
                  <a:cs typeface="Roboto condensed"/>
                </a:endParaRPr>
              </a:p>
            </p:txBody>
          </p:sp>
        </p:grpSp>
        <p:sp>
          <p:nvSpPr>
            <p:cNvPr id="58" name="TextBox 25"/>
            <p:cNvSpPr txBox="1">
              <a:spLocks noChangeArrowheads="1"/>
            </p:cNvSpPr>
            <p:nvPr/>
          </p:nvSpPr>
          <p:spPr bwMode="auto">
            <a:xfrm>
              <a:off x="4788030" y="2720171"/>
              <a:ext cx="1547554" cy="19394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ko-KR" sz="800" dirty="0">
                  <a:solidFill>
                    <a:srgbClr val="FFFFFF"/>
                  </a:solidFill>
                  <a:latin typeface="Open Sans"/>
                  <a:cs typeface="Open Sans"/>
                </a:rPr>
                <a:t>Strategy</a:t>
              </a:r>
              <a:endParaRPr lang="ko-KR" altLang="en-US" sz="800" dirty="0">
                <a:solidFill>
                  <a:srgbClr val="FFFFFF"/>
                </a:solidFill>
                <a:latin typeface="Open Sans"/>
                <a:cs typeface="Open Sans"/>
              </a:endParaRPr>
            </a:p>
          </p:txBody>
        </p:sp>
      </p:grpSp>
      <p:grpSp>
        <p:nvGrpSpPr>
          <p:cNvPr id="63" name="그룹 88"/>
          <p:cNvGrpSpPr>
            <a:grpSpLocks/>
          </p:cNvGrpSpPr>
          <p:nvPr/>
        </p:nvGrpSpPr>
        <p:grpSpPr bwMode="auto">
          <a:xfrm>
            <a:off x="5204989" y="3656267"/>
            <a:ext cx="1322387" cy="513661"/>
            <a:chOff x="4899432" y="3140008"/>
            <a:chExt cx="1323084" cy="513180"/>
          </a:xfrm>
          <a:solidFill>
            <a:srgbClr val="7F7F7F"/>
          </a:solidFill>
        </p:grpSpPr>
        <p:grpSp>
          <p:nvGrpSpPr>
            <p:cNvPr id="67" name="그룹 85"/>
            <p:cNvGrpSpPr>
              <a:grpSpLocks/>
            </p:cNvGrpSpPr>
            <p:nvPr/>
          </p:nvGrpSpPr>
          <p:grpSpPr bwMode="auto">
            <a:xfrm>
              <a:off x="4899432" y="3140008"/>
              <a:ext cx="1323084" cy="513180"/>
              <a:chOff x="4176713" y="3132138"/>
              <a:chExt cx="1260476" cy="468312"/>
            </a:xfrm>
            <a:grpFill/>
          </p:grpSpPr>
          <p:sp>
            <p:nvSpPr>
              <p:cNvPr id="69" name="Rectangle 36"/>
              <p:cNvSpPr>
                <a:spLocks noChangeArrowheads="1"/>
              </p:cNvSpPr>
              <p:nvPr/>
            </p:nvSpPr>
            <p:spPr bwMode="auto">
              <a:xfrm>
                <a:off x="4384018" y="3446762"/>
                <a:ext cx="845866" cy="153688"/>
              </a:xfrm>
              <a:prstGeom prst="rect">
                <a:avLst/>
              </a:pr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70" name="Freeform 37"/>
              <p:cNvSpPr>
                <a:spLocks/>
              </p:cNvSpPr>
              <p:nvPr/>
            </p:nvSpPr>
            <p:spPr bwMode="auto">
              <a:xfrm>
                <a:off x="4176713" y="3132138"/>
                <a:ext cx="207305" cy="468312"/>
              </a:xfrm>
              <a:custGeom>
                <a:avLst/>
                <a:gdLst>
                  <a:gd name="T0" fmla="*/ 0 w 131"/>
                  <a:gd name="T1" fmla="*/ 0 h 295"/>
                  <a:gd name="T2" fmla="*/ 0 w 131"/>
                  <a:gd name="T3" fmla="*/ 96 h 295"/>
                  <a:gd name="T4" fmla="*/ 131 w 131"/>
                  <a:gd name="T5" fmla="*/ 295 h 295"/>
                  <a:gd name="T6" fmla="*/ 131 w 131"/>
                  <a:gd name="T7" fmla="*/ 198 h 295"/>
                  <a:gd name="T8" fmla="*/ 0 w 131"/>
                  <a:gd name="T9" fmla="*/ 0 h 295"/>
                </a:gdLst>
                <a:ahLst/>
                <a:cxnLst>
                  <a:cxn ang="0">
                    <a:pos x="T0" y="T1"/>
                  </a:cxn>
                  <a:cxn ang="0">
                    <a:pos x="T2" y="T3"/>
                  </a:cxn>
                  <a:cxn ang="0">
                    <a:pos x="T4" y="T5"/>
                  </a:cxn>
                  <a:cxn ang="0">
                    <a:pos x="T6" y="T7"/>
                  </a:cxn>
                  <a:cxn ang="0">
                    <a:pos x="T8" y="T9"/>
                  </a:cxn>
                </a:cxnLst>
                <a:rect l="0" t="0" r="r" b="b"/>
                <a:pathLst>
                  <a:path w="131" h="295">
                    <a:moveTo>
                      <a:pt x="0" y="0"/>
                    </a:moveTo>
                    <a:lnTo>
                      <a:pt x="0" y="96"/>
                    </a:lnTo>
                    <a:lnTo>
                      <a:pt x="131" y="295"/>
                    </a:lnTo>
                    <a:lnTo>
                      <a:pt x="131" y="198"/>
                    </a:lnTo>
                    <a:lnTo>
                      <a:pt x="0"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71" name="Freeform 38"/>
              <p:cNvSpPr>
                <a:spLocks/>
              </p:cNvSpPr>
              <p:nvPr/>
            </p:nvSpPr>
            <p:spPr bwMode="auto">
              <a:xfrm>
                <a:off x="5229884" y="3132138"/>
                <a:ext cx="207305" cy="468312"/>
              </a:xfrm>
              <a:custGeom>
                <a:avLst/>
                <a:gdLst>
                  <a:gd name="T0" fmla="*/ 131 w 131"/>
                  <a:gd name="T1" fmla="*/ 0 h 295"/>
                  <a:gd name="T2" fmla="*/ 131 w 131"/>
                  <a:gd name="T3" fmla="*/ 96 h 295"/>
                  <a:gd name="T4" fmla="*/ 0 w 131"/>
                  <a:gd name="T5" fmla="*/ 295 h 295"/>
                  <a:gd name="T6" fmla="*/ 0 w 131"/>
                  <a:gd name="T7" fmla="*/ 198 h 295"/>
                  <a:gd name="T8" fmla="*/ 131 w 131"/>
                  <a:gd name="T9" fmla="*/ 0 h 295"/>
                </a:gdLst>
                <a:ahLst/>
                <a:cxnLst>
                  <a:cxn ang="0">
                    <a:pos x="T0" y="T1"/>
                  </a:cxn>
                  <a:cxn ang="0">
                    <a:pos x="T2" y="T3"/>
                  </a:cxn>
                  <a:cxn ang="0">
                    <a:pos x="T4" y="T5"/>
                  </a:cxn>
                  <a:cxn ang="0">
                    <a:pos x="T6" y="T7"/>
                  </a:cxn>
                  <a:cxn ang="0">
                    <a:pos x="T8" y="T9"/>
                  </a:cxn>
                </a:cxnLst>
                <a:rect l="0" t="0" r="r" b="b"/>
                <a:pathLst>
                  <a:path w="131" h="295">
                    <a:moveTo>
                      <a:pt x="131" y="0"/>
                    </a:moveTo>
                    <a:lnTo>
                      <a:pt x="131" y="96"/>
                    </a:lnTo>
                    <a:lnTo>
                      <a:pt x="0" y="295"/>
                    </a:lnTo>
                    <a:lnTo>
                      <a:pt x="0" y="198"/>
                    </a:lnTo>
                    <a:lnTo>
                      <a:pt x="131" y="0"/>
                    </a:lnTo>
                    <a:close/>
                  </a:path>
                </a:pathLst>
              </a:custGeom>
              <a:solidFill>
                <a:schemeClr val="accent3"/>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72" name="Freeform 45"/>
              <p:cNvSpPr>
                <a:spLocks/>
              </p:cNvSpPr>
              <p:nvPr/>
            </p:nvSpPr>
            <p:spPr bwMode="auto">
              <a:xfrm>
                <a:off x="4176713" y="3132138"/>
                <a:ext cx="1260476" cy="314624"/>
              </a:xfrm>
              <a:custGeom>
                <a:avLst/>
                <a:gdLst>
                  <a:gd name="T0" fmla="*/ 131 w 794"/>
                  <a:gd name="T1" fmla="*/ 198 h 198"/>
                  <a:gd name="T2" fmla="*/ 663 w 794"/>
                  <a:gd name="T3" fmla="*/ 198 h 198"/>
                  <a:gd name="T4" fmla="*/ 794 w 794"/>
                  <a:gd name="T5" fmla="*/ 0 h 198"/>
                  <a:gd name="T6" fmla="*/ 0 w 794"/>
                  <a:gd name="T7" fmla="*/ 0 h 198"/>
                  <a:gd name="T8" fmla="*/ 131 w 794"/>
                  <a:gd name="T9" fmla="*/ 198 h 198"/>
                </a:gdLst>
                <a:ahLst/>
                <a:cxnLst>
                  <a:cxn ang="0">
                    <a:pos x="T0" y="T1"/>
                  </a:cxn>
                  <a:cxn ang="0">
                    <a:pos x="T2" y="T3"/>
                  </a:cxn>
                  <a:cxn ang="0">
                    <a:pos x="T4" y="T5"/>
                  </a:cxn>
                  <a:cxn ang="0">
                    <a:pos x="T6" y="T7"/>
                  </a:cxn>
                  <a:cxn ang="0">
                    <a:pos x="T8" y="T9"/>
                  </a:cxn>
                </a:cxnLst>
                <a:rect l="0" t="0" r="r" b="b"/>
                <a:pathLst>
                  <a:path w="794" h="198">
                    <a:moveTo>
                      <a:pt x="131" y="198"/>
                    </a:moveTo>
                    <a:lnTo>
                      <a:pt x="663" y="198"/>
                    </a:lnTo>
                    <a:lnTo>
                      <a:pt x="794" y="0"/>
                    </a:lnTo>
                    <a:lnTo>
                      <a:pt x="0" y="0"/>
                    </a:lnTo>
                    <a:lnTo>
                      <a:pt x="131" y="198"/>
                    </a:lnTo>
                    <a:close/>
                  </a:path>
                </a:pathLst>
              </a:custGeom>
              <a:solidFill>
                <a:schemeClr val="accent2"/>
              </a:solidFill>
              <a:ln w="3175">
                <a:noFill/>
              </a:ln>
            </p:spPr>
            <p:txBody>
              <a:bodyPr lIns="0" tIns="0" rIns="0" bIns="0" anchor="ctr"/>
              <a:lstStyle/>
              <a:p>
                <a:pPr algn="ctr" fontAlgn="auto">
                  <a:spcBef>
                    <a:spcPts val="0"/>
                  </a:spcBef>
                  <a:spcAft>
                    <a:spcPts val="300"/>
                  </a:spcAft>
                  <a:defRPr/>
                </a:pPr>
                <a:endParaRPr lang="ko-KR" altLang="en-US" sz="1200" b="1" dirty="0">
                  <a:solidFill>
                    <a:srgbClr val="FFFFFF"/>
                  </a:solidFill>
                  <a:latin typeface="Roboto condensed"/>
                  <a:ea typeface="Roboto Condensed Regular"/>
                  <a:cs typeface="Roboto condensed"/>
                </a:endParaRPr>
              </a:p>
            </p:txBody>
          </p:sp>
        </p:grpSp>
        <p:sp>
          <p:nvSpPr>
            <p:cNvPr id="68" name="TextBox 34"/>
            <p:cNvSpPr txBox="1">
              <a:spLocks noChangeArrowheads="1"/>
            </p:cNvSpPr>
            <p:nvPr/>
          </p:nvSpPr>
          <p:spPr bwMode="auto">
            <a:xfrm>
              <a:off x="4967392" y="3232934"/>
              <a:ext cx="1188828" cy="19394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ko-KR" sz="800" dirty="0">
                  <a:solidFill>
                    <a:srgbClr val="FFFFFF"/>
                  </a:solidFill>
                  <a:latin typeface="Open Sans"/>
                  <a:cs typeface="Open Sans"/>
                </a:rPr>
                <a:t>Sales</a:t>
              </a:r>
              <a:endParaRPr lang="ko-KR" altLang="en-US" sz="800" dirty="0">
                <a:solidFill>
                  <a:srgbClr val="FFFFFF"/>
                </a:solidFill>
                <a:latin typeface="Open Sans"/>
                <a:cs typeface="Open Sans"/>
              </a:endParaRPr>
            </a:p>
          </p:txBody>
        </p:sp>
      </p:grpSp>
      <p:grpSp>
        <p:nvGrpSpPr>
          <p:cNvPr id="76" name="그룹 96"/>
          <p:cNvGrpSpPr>
            <a:grpSpLocks/>
          </p:cNvGrpSpPr>
          <p:nvPr/>
        </p:nvGrpSpPr>
        <p:grpSpPr bwMode="auto">
          <a:xfrm>
            <a:off x="5100918" y="4161751"/>
            <a:ext cx="1547812" cy="873065"/>
            <a:chOff x="4788030" y="3652670"/>
            <a:chExt cx="1547554" cy="870315"/>
          </a:xfrm>
        </p:grpSpPr>
        <p:grpSp>
          <p:nvGrpSpPr>
            <p:cNvPr id="78" name="그룹 95"/>
            <p:cNvGrpSpPr>
              <a:grpSpLocks/>
            </p:cNvGrpSpPr>
            <p:nvPr/>
          </p:nvGrpSpPr>
          <p:grpSpPr bwMode="auto">
            <a:xfrm>
              <a:off x="4788030" y="3652670"/>
              <a:ext cx="1547554" cy="870315"/>
              <a:chOff x="4788030" y="3652670"/>
              <a:chExt cx="1547554" cy="870315"/>
            </a:xfrm>
          </p:grpSpPr>
          <p:grpSp>
            <p:nvGrpSpPr>
              <p:cNvPr id="80" name="그룹 86"/>
              <p:cNvGrpSpPr>
                <a:grpSpLocks/>
              </p:cNvGrpSpPr>
              <p:nvPr/>
            </p:nvGrpSpPr>
            <p:grpSpPr bwMode="auto">
              <a:xfrm>
                <a:off x="5117724" y="3652670"/>
                <a:ext cx="886499" cy="870315"/>
                <a:chOff x="4384676" y="3599978"/>
                <a:chExt cx="844550" cy="794222"/>
              </a:xfrm>
            </p:grpSpPr>
            <p:sp>
              <p:nvSpPr>
                <p:cNvPr id="82" name="Freeform 39"/>
                <p:cNvSpPr>
                  <a:spLocks/>
                </p:cNvSpPr>
                <p:nvPr/>
              </p:nvSpPr>
              <p:spPr bwMode="auto">
                <a:xfrm>
                  <a:off x="4385106" y="3599978"/>
                  <a:ext cx="421883" cy="794222"/>
                </a:xfrm>
                <a:custGeom>
                  <a:avLst/>
                  <a:gdLst>
                    <a:gd name="T0" fmla="*/ 0 w 266"/>
                    <a:gd name="T1" fmla="*/ 0 h 500"/>
                    <a:gd name="T2" fmla="*/ 0 w 266"/>
                    <a:gd name="T3" fmla="*/ 96 h 500"/>
                    <a:gd name="T4" fmla="*/ 266 w 266"/>
                    <a:gd name="T5" fmla="*/ 500 h 500"/>
                    <a:gd name="T6" fmla="*/ 266 w 266"/>
                    <a:gd name="T7" fmla="*/ 404 h 500"/>
                    <a:gd name="T8" fmla="*/ 0 w 266"/>
                    <a:gd name="T9" fmla="*/ 0 h 500"/>
                  </a:gdLst>
                  <a:ahLst/>
                  <a:cxnLst>
                    <a:cxn ang="0">
                      <a:pos x="T0" y="T1"/>
                    </a:cxn>
                    <a:cxn ang="0">
                      <a:pos x="T2" y="T3"/>
                    </a:cxn>
                    <a:cxn ang="0">
                      <a:pos x="T4" y="T5"/>
                    </a:cxn>
                    <a:cxn ang="0">
                      <a:pos x="T6" y="T7"/>
                    </a:cxn>
                    <a:cxn ang="0">
                      <a:pos x="T8" y="T9"/>
                    </a:cxn>
                  </a:cxnLst>
                  <a:rect l="0" t="0" r="r" b="b"/>
                  <a:pathLst>
                    <a:path w="266" h="500">
                      <a:moveTo>
                        <a:pt x="0" y="0"/>
                      </a:moveTo>
                      <a:lnTo>
                        <a:pt x="0" y="96"/>
                      </a:lnTo>
                      <a:lnTo>
                        <a:pt x="266" y="500"/>
                      </a:lnTo>
                      <a:lnTo>
                        <a:pt x="266" y="404"/>
                      </a:lnTo>
                      <a:lnTo>
                        <a:pt x="0" y="0"/>
                      </a:lnTo>
                      <a:close/>
                    </a:path>
                  </a:pathLst>
                </a:custGeom>
                <a:solidFill>
                  <a:schemeClr val="accent6"/>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84" name="Freeform 40"/>
                <p:cNvSpPr>
                  <a:spLocks/>
                </p:cNvSpPr>
                <p:nvPr/>
              </p:nvSpPr>
              <p:spPr bwMode="auto">
                <a:xfrm>
                  <a:off x="4806989" y="3599978"/>
                  <a:ext cx="421884" cy="794222"/>
                </a:xfrm>
                <a:custGeom>
                  <a:avLst/>
                  <a:gdLst>
                    <a:gd name="T0" fmla="*/ 266 w 266"/>
                    <a:gd name="T1" fmla="*/ 0 h 500"/>
                    <a:gd name="T2" fmla="*/ 266 w 266"/>
                    <a:gd name="T3" fmla="*/ 96 h 500"/>
                    <a:gd name="T4" fmla="*/ 0 w 266"/>
                    <a:gd name="T5" fmla="*/ 500 h 500"/>
                    <a:gd name="T6" fmla="*/ 0 w 266"/>
                    <a:gd name="T7" fmla="*/ 404 h 500"/>
                    <a:gd name="T8" fmla="*/ 266 w 266"/>
                    <a:gd name="T9" fmla="*/ 0 h 500"/>
                  </a:gdLst>
                  <a:ahLst/>
                  <a:cxnLst>
                    <a:cxn ang="0">
                      <a:pos x="T0" y="T1"/>
                    </a:cxn>
                    <a:cxn ang="0">
                      <a:pos x="T2" y="T3"/>
                    </a:cxn>
                    <a:cxn ang="0">
                      <a:pos x="T4" y="T5"/>
                    </a:cxn>
                    <a:cxn ang="0">
                      <a:pos x="T6" y="T7"/>
                    </a:cxn>
                    <a:cxn ang="0">
                      <a:pos x="T8" y="T9"/>
                    </a:cxn>
                  </a:cxnLst>
                  <a:rect l="0" t="0" r="r" b="b"/>
                  <a:pathLst>
                    <a:path w="266" h="500">
                      <a:moveTo>
                        <a:pt x="266" y="0"/>
                      </a:moveTo>
                      <a:lnTo>
                        <a:pt x="266" y="96"/>
                      </a:lnTo>
                      <a:lnTo>
                        <a:pt x="0" y="500"/>
                      </a:lnTo>
                      <a:lnTo>
                        <a:pt x="0" y="404"/>
                      </a:lnTo>
                      <a:lnTo>
                        <a:pt x="266" y="0"/>
                      </a:lnTo>
                      <a:close/>
                    </a:path>
                  </a:pathLst>
                </a:custGeom>
                <a:solidFill>
                  <a:schemeClr val="accent6"/>
                </a:solidFill>
                <a:ln w="3175">
                  <a:noFill/>
                </a:ln>
              </p:spPr>
              <p:txBody>
                <a:bodyPr/>
                <a:lstStyle/>
                <a:p>
                  <a:pPr fontAlgn="auto">
                    <a:spcBef>
                      <a:spcPts val="0"/>
                    </a:spcBef>
                    <a:spcAft>
                      <a:spcPts val="0"/>
                    </a:spcAft>
                    <a:defRPr/>
                  </a:pPr>
                  <a:endParaRPr lang="ko-KR" altLang="en-US" dirty="0">
                    <a:solidFill>
                      <a:srgbClr val="FFFFFF"/>
                    </a:solidFill>
                    <a:latin typeface="Roboto condensed"/>
                    <a:ea typeface="+mn-ea"/>
                    <a:cs typeface="Roboto condensed"/>
                  </a:endParaRPr>
                </a:p>
              </p:txBody>
            </p:sp>
            <p:sp>
              <p:nvSpPr>
                <p:cNvPr id="85" name="Freeform 46"/>
                <p:cNvSpPr>
                  <a:spLocks/>
                </p:cNvSpPr>
                <p:nvPr/>
              </p:nvSpPr>
              <p:spPr bwMode="auto">
                <a:xfrm>
                  <a:off x="4384676" y="3600450"/>
                  <a:ext cx="844550" cy="641350"/>
                </a:xfrm>
                <a:custGeom>
                  <a:avLst/>
                  <a:gdLst>
                    <a:gd name="T0" fmla="*/ 2147483647 w 532"/>
                    <a:gd name="T1" fmla="*/ 2147483647 h 404"/>
                    <a:gd name="T2" fmla="*/ 2147483647 w 532"/>
                    <a:gd name="T3" fmla="*/ 0 h 404"/>
                    <a:gd name="T4" fmla="*/ 0 w 532"/>
                    <a:gd name="T5" fmla="*/ 0 h 404"/>
                    <a:gd name="T6" fmla="*/ 2147483647 w 532"/>
                    <a:gd name="T7" fmla="*/ 2147483647 h 4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2" h="404">
                      <a:moveTo>
                        <a:pt x="266" y="404"/>
                      </a:moveTo>
                      <a:lnTo>
                        <a:pt x="532" y="0"/>
                      </a:lnTo>
                      <a:lnTo>
                        <a:pt x="0" y="0"/>
                      </a:lnTo>
                      <a:lnTo>
                        <a:pt x="266" y="404"/>
                      </a:lnTo>
                      <a:close/>
                    </a:path>
                  </a:pathLst>
                </a:custGeom>
                <a:solidFill>
                  <a:schemeClr val="accent5"/>
                </a:solidFill>
                <a:ln>
                  <a:noFill/>
                </a:ln>
                <a:extLst>
                  <a:ext uri="{91240B29-F687-4f45-9708-019B960494DF}">
                    <a14:hiddenLine xmlns:a14="http://schemas.microsoft.com/office/drawing/2010/main" xmlns="" w="3175">
                      <a:solidFill>
                        <a:srgbClr val="000000"/>
                      </a:solidFill>
                      <a:round/>
                      <a:headEnd/>
                      <a:tailEnd/>
                    </a14:hiddenLine>
                  </a:ext>
                </a:extLst>
              </p:spPr>
              <p:txBody>
                <a:bodyPr lIns="0" tIns="0" rIns="0" bIns="0" anchor="ctr"/>
                <a:lstStyle/>
                <a:p>
                  <a:endParaRPr lang="en-US"/>
                </a:p>
              </p:txBody>
            </p:sp>
          </p:grpSp>
          <p:sp>
            <p:nvSpPr>
              <p:cNvPr id="81" name="TextBox 43"/>
              <p:cNvSpPr txBox="1">
                <a:spLocks noChangeArrowheads="1"/>
              </p:cNvSpPr>
              <p:nvPr/>
            </p:nvSpPr>
            <p:spPr bwMode="auto">
              <a:xfrm>
                <a:off x="4788030" y="3740934"/>
                <a:ext cx="1547554" cy="193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2000" tIns="0" rIns="7200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ko-KR" sz="800" dirty="0" smtClean="0">
                    <a:solidFill>
                      <a:srgbClr val="FFFFFF"/>
                    </a:solidFill>
                    <a:latin typeface="Open Sans"/>
                    <a:cs typeface="Open Sans"/>
                  </a:rPr>
                  <a:t>Goal</a:t>
                </a:r>
                <a:endParaRPr lang="ko-KR" altLang="en-US" sz="800" dirty="0">
                  <a:solidFill>
                    <a:srgbClr val="FFFFFF"/>
                  </a:solidFill>
                  <a:latin typeface="Open Sans"/>
                  <a:cs typeface="Open Sans"/>
                </a:endParaRPr>
              </a:p>
            </p:txBody>
          </p:sp>
        </p:grpSp>
        <p:sp>
          <p:nvSpPr>
            <p:cNvPr id="79" name="Freeform 79"/>
            <p:cNvSpPr>
              <a:spLocks/>
            </p:cNvSpPr>
            <p:nvPr/>
          </p:nvSpPr>
          <p:spPr bwMode="auto">
            <a:xfrm>
              <a:off x="5117397" y="3652671"/>
              <a:ext cx="887009" cy="100276"/>
            </a:xfrm>
            <a:custGeom>
              <a:avLst/>
              <a:gdLst>
                <a:gd name="T0" fmla="*/ 0 w 490"/>
                <a:gd name="T1" fmla="*/ 0 h 53"/>
                <a:gd name="T2" fmla="*/ 2147483647 w 490"/>
                <a:gd name="T3" fmla="*/ 2147483647 h 53"/>
                <a:gd name="T4" fmla="*/ 2147483647 w 490"/>
                <a:gd name="T5" fmla="*/ 2147483647 h 53"/>
                <a:gd name="T6" fmla="*/ 2147483647 w 490"/>
                <a:gd name="T7" fmla="*/ 0 h 53"/>
                <a:gd name="T8" fmla="*/ 0 w 490"/>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 h="53">
                  <a:moveTo>
                    <a:pt x="0" y="0"/>
                  </a:moveTo>
                  <a:lnTo>
                    <a:pt x="35" y="53"/>
                  </a:lnTo>
                  <a:lnTo>
                    <a:pt x="455" y="53"/>
                  </a:lnTo>
                  <a:lnTo>
                    <a:pt x="490" y="0"/>
                  </a:lnTo>
                  <a:lnTo>
                    <a:pt x="0" y="0"/>
                  </a:lnTo>
                  <a:close/>
                </a:path>
              </a:pathLst>
            </a:custGeom>
            <a:solidFill>
              <a:srgbClr val="000000">
                <a:alpha val="509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64" name="Groupe 21"/>
          <p:cNvGrpSpPr/>
          <p:nvPr/>
        </p:nvGrpSpPr>
        <p:grpSpPr>
          <a:xfrm>
            <a:off x="5467220" y="4883826"/>
            <a:ext cx="1005589" cy="1574079"/>
            <a:chOff x="3227388" y="1412875"/>
            <a:chExt cx="2206625" cy="3448051"/>
          </a:xfrm>
        </p:grpSpPr>
        <p:sp>
          <p:nvSpPr>
            <p:cNvPr id="65" name="Freeform 6"/>
            <p:cNvSpPr>
              <a:spLocks/>
            </p:cNvSpPr>
            <p:nvPr/>
          </p:nvSpPr>
          <p:spPr bwMode="auto">
            <a:xfrm>
              <a:off x="4159250" y="2068513"/>
              <a:ext cx="268288" cy="498475"/>
            </a:xfrm>
            <a:custGeom>
              <a:avLst/>
              <a:gdLst>
                <a:gd name="T0" fmla="*/ 169 w 169"/>
                <a:gd name="T1" fmla="*/ 49 h 314"/>
                <a:gd name="T2" fmla="*/ 160 w 169"/>
                <a:gd name="T3" fmla="*/ 25 h 314"/>
                <a:gd name="T4" fmla="*/ 155 w 169"/>
                <a:gd name="T5" fmla="*/ 16 h 314"/>
                <a:gd name="T6" fmla="*/ 150 w 169"/>
                <a:gd name="T7" fmla="*/ 11 h 314"/>
                <a:gd name="T8" fmla="*/ 122 w 169"/>
                <a:gd name="T9" fmla="*/ 1 h 314"/>
                <a:gd name="T10" fmla="*/ 114 w 169"/>
                <a:gd name="T11" fmla="*/ 0 h 314"/>
                <a:gd name="T12" fmla="*/ 98 w 169"/>
                <a:gd name="T13" fmla="*/ 2 h 314"/>
                <a:gd name="T14" fmla="*/ 93 w 169"/>
                <a:gd name="T15" fmla="*/ 5 h 314"/>
                <a:gd name="T16" fmla="*/ 83 w 169"/>
                <a:gd name="T17" fmla="*/ 16 h 314"/>
                <a:gd name="T18" fmla="*/ 70 w 169"/>
                <a:gd name="T19" fmla="*/ 29 h 314"/>
                <a:gd name="T20" fmla="*/ 65 w 169"/>
                <a:gd name="T21" fmla="*/ 34 h 314"/>
                <a:gd name="T22" fmla="*/ 57 w 169"/>
                <a:gd name="T23" fmla="*/ 45 h 314"/>
                <a:gd name="T24" fmla="*/ 52 w 169"/>
                <a:gd name="T25" fmla="*/ 49 h 314"/>
                <a:gd name="T26" fmla="*/ 40 w 169"/>
                <a:gd name="T27" fmla="*/ 63 h 314"/>
                <a:gd name="T28" fmla="*/ 27 w 169"/>
                <a:gd name="T29" fmla="*/ 80 h 314"/>
                <a:gd name="T30" fmla="*/ 13 w 169"/>
                <a:gd name="T31" fmla="*/ 93 h 314"/>
                <a:gd name="T32" fmla="*/ 5 w 169"/>
                <a:gd name="T33" fmla="*/ 103 h 314"/>
                <a:gd name="T34" fmla="*/ 5 w 169"/>
                <a:gd name="T35" fmla="*/ 106 h 314"/>
                <a:gd name="T36" fmla="*/ 7 w 169"/>
                <a:gd name="T37" fmla="*/ 133 h 314"/>
                <a:gd name="T38" fmla="*/ 5 w 169"/>
                <a:gd name="T39" fmla="*/ 140 h 314"/>
                <a:gd name="T40" fmla="*/ 1 w 169"/>
                <a:gd name="T41" fmla="*/ 157 h 314"/>
                <a:gd name="T42" fmla="*/ 0 w 169"/>
                <a:gd name="T43" fmla="*/ 173 h 314"/>
                <a:gd name="T44" fmla="*/ 4 w 169"/>
                <a:gd name="T45" fmla="*/ 192 h 314"/>
                <a:gd name="T46" fmla="*/ 10 w 169"/>
                <a:gd name="T47" fmla="*/ 214 h 314"/>
                <a:gd name="T48" fmla="*/ 18 w 169"/>
                <a:gd name="T49" fmla="*/ 232 h 314"/>
                <a:gd name="T50" fmla="*/ 27 w 169"/>
                <a:gd name="T51" fmla="*/ 252 h 314"/>
                <a:gd name="T52" fmla="*/ 31 w 169"/>
                <a:gd name="T53" fmla="*/ 261 h 314"/>
                <a:gd name="T54" fmla="*/ 41 w 169"/>
                <a:gd name="T55" fmla="*/ 278 h 314"/>
                <a:gd name="T56" fmla="*/ 49 w 169"/>
                <a:gd name="T57" fmla="*/ 283 h 314"/>
                <a:gd name="T58" fmla="*/ 56 w 169"/>
                <a:gd name="T59" fmla="*/ 289 h 314"/>
                <a:gd name="T60" fmla="*/ 63 w 169"/>
                <a:gd name="T61" fmla="*/ 307 h 314"/>
                <a:gd name="T62" fmla="*/ 84 w 169"/>
                <a:gd name="T63" fmla="*/ 314 h 314"/>
                <a:gd name="T64" fmla="*/ 169 w 169"/>
                <a:gd name="T65" fmla="*/ 4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314">
                  <a:moveTo>
                    <a:pt x="169" y="49"/>
                  </a:moveTo>
                  <a:lnTo>
                    <a:pt x="169" y="49"/>
                  </a:lnTo>
                  <a:lnTo>
                    <a:pt x="164" y="36"/>
                  </a:lnTo>
                  <a:lnTo>
                    <a:pt x="160" y="25"/>
                  </a:lnTo>
                  <a:lnTo>
                    <a:pt x="155" y="16"/>
                  </a:lnTo>
                  <a:lnTo>
                    <a:pt x="155" y="16"/>
                  </a:lnTo>
                  <a:lnTo>
                    <a:pt x="154" y="14"/>
                  </a:lnTo>
                  <a:lnTo>
                    <a:pt x="150" y="11"/>
                  </a:lnTo>
                  <a:lnTo>
                    <a:pt x="141" y="7"/>
                  </a:lnTo>
                  <a:lnTo>
                    <a:pt x="122" y="1"/>
                  </a:lnTo>
                  <a:lnTo>
                    <a:pt x="122" y="1"/>
                  </a:lnTo>
                  <a:lnTo>
                    <a:pt x="114" y="0"/>
                  </a:lnTo>
                  <a:lnTo>
                    <a:pt x="106" y="0"/>
                  </a:lnTo>
                  <a:lnTo>
                    <a:pt x="98" y="2"/>
                  </a:lnTo>
                  <a:lnTo>
                    <a:pt x="93" y="5"/>
                  </a:lnTo>
                  <a:lnTo>
                    <a:pt x="93" y="5"/>
                  </a:lnTo>
                  <a:lnTo>
                    <a:pt x="88" y="10"/>
                  </a:lnTo>
                  <a:lnTo>
                    <a:pt x="83" y="16"/>
                  </a:lnTo>
                  <a:lnTo>
                    <a:pt x="76" y="24"/>
                  </a:lnTo>
                  <a:lnTo>
                    <a:pt x="70" y="29"/>
                  </a:lnTo>
                  <a:lnTo>
                    <a:pt x="70" y="29"/>
                  </a:lnTo>
                  <a:lnTo>
                    <a:pt x="65" y="34"/>
                  </a:lnTo>
                  <a:lnTo>
                    <a:pt x="61" y="40"/>
                  </a:lnTo>
                  <a:lnTo>
                    <a:pt x="57" y="45"/>
                  </a:lnTo>
                  <a:lnTo>
                    <a:pt x="52" y="49"/>
                  </a:lnTo>
                  <a:lnTo>
                    <a:pt x="52" y="49"/>
                  </a:lnTo>
                  <a:lnTo>
                    <a:pt x="47" y="55"/>
                  </a:lnTo>
                  <a:lnTo>
                    <a:pt x="40" y="63"/>
                  </a:lnTo>
                  <a:lnTo>
                    <a:pt x="35" y="72"/>
                  </a:lnTo>
                  <a:lnTo>
                    <a:pt x="27" y="80"/>
                  </a:lnTo>
                  <a:lnTo>
                    <a:pt x="27" y="80"/>
                  </a:lnTo>
                  <a:lnTo>
                    <a:pt x="13" y="93"/>
                  </a:lnTo>
                  <a:lnTo>
                    <a:pt x="7" y="99"/>
                  </a:lnTo>
                  <a:lnTo>
                    <a:pt x="5" y="103"/>
                  </a:lnTo>
                  <a:lnTo>
                    <a:pt x="5" y="106"/>
                  </a:lnTo>
                  <a:lnTo>
                    <a:pt x="5" y="106"/>
                  </a:lnTo>
                  <a:lnTo>
                    <a:pt x="5" y="124"/>
                  </a:lnTo>
                  <a:lnTo>
                    <a:pt x="7" y="133"/>
                  </a:lnTo>
                  <a:lnTo>
                    <a:pt x="5" y="140"/>
                  </a:lnTo>
                  <a:lnTo>
                    <a:pt x="5" y="140"/>
                  </a:lnTo>
                  <a:lnTo>
                    <a:pt x="3" y="148"/>
                  </a:lnTo>
                  <a:lnTo>
                    <a:pt x="1" y="157"/>
                  </a:lnTo>
                  <a:lnTo>
                    <a:pt x="0" y="173"/>
                  </a:lnTo>
                  <a:lnTo>
                    <a:pt x="0" y="173"/>
                  </a:lnTo>
                  <a:lnTo>
                    <a:pt x="1" y="182"/>
                  </a:lnTo>
                  <a:lnTo>
                    <a:pt x="4" y="192"/>
                  </a:lnTo>
                  <a:lnTo>
                    <a:pt x="10" y="214"/>
                  </a:lnTo>
                  <a:lnTo>
                    <a:pt x="10" y="214"/>
                  </a:lnTo>
                  <a:lnTo>
                    <a:pt x="13" y="222"/>
                  </a:lnTo>
                  <a:lnTo>
                    <a:pt x="18" y="232"/>
                  </a:lnTo>
                  <a:lnTo>
                    <a:pt x="23" y="241"/>
                  </a:lnTo>
                  <a:lnTo>
                    <a:pt x="27" y="252"/>
                  </a:lnTo>
                  <a:lnTo>
                    <a:pt x="27" y="252"/>
                  </a:lnTo>
                  <a:lnTo>
                    <a:pt x="31" y="261"/>
                  </a:lnTo>
                  <a:lnTo>
                    <a:pt x="35" y="270"/>
                  </a:lnTo>
                  <a:lnTo>
                    <a:pt x="41" y="278"/>
                  </a:lnTo>
                  <a:lnTo>
                    <a:pt x="49" y="283"/>
                  </a:lnTo>
                  <a:lnTo>
                    <a:pt x="49" y="283"/>
                  </a:lnTo>
                  <a:lnTo>
                    <a:pt x="52" y="285"/>
                  </a:lnTo>
                  <a:lnTo>
                    <a:pt x="56" y="289"/>
                  </a:lnTo>
                  <a:lnTo>
                    <a:pt x="61" y="298"/>
                  </a:lnTo>
                  <a:lnTo>
                    <a:pt x="63" y="307"/>
                  </a:lnTo>
                  <a:lnTo>
                    <a:pt x="65" y="310"/>
                  </a:lnTo>
                  <a:lnTo>
                    <a:pt x="84" y="314"/>
                  </a:lnTo>
                  <a:lnTo>
                    <a:pt x="149" y="307"/>
                  </a:lnTo>
                  <a:lnTo>
                    <a:pt x="169" y="49"/>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
            <p:cNvSpPr>
              <a:spLocks/>
            </p:cNvSpPr>
            <p:nvPr/>
          </p:nvSpPr>
          <p:spPr bwMode="auto">
            <a:xfrm>
              <a:off x="4214813" y="2132013"/>
              <a:ext cx="363538" cy="476250"/>
            </a:xfrm>
            <a:custGeom>
              <a:avLst/>
              <a:gdLst>
                <a:gd name="T0" fmla="*/ 211 w 229"/>
                <a:gd name="T1" fmla="*/ 287 h 300"/>
                <a:gd name="T2" fmla="*/ 213 w 229"/>
                <a:gd name="T3" fmla="*/ 250 h 300"/>
                <a:gd name="T4" fmla="*/ 217 w 229"/>
                <a:gd name="T5" fmla="*/ 235 h 300"/>
                <a:gd name="T6" fmla="*/ 226 w 229"/>
                <a:gd name="T7" fmla="*/ 217 h 300"/>
                <a:gd name="T8" fmla="*/ 229 w 229"/>
                <a:gd name="T9" fmla="*/ 192 h 300"/>
                <a:gd name="T10" fmla="*/ 226 w 229"/>
                <a:gd name="T11" fmla="*/ 153 h 300"/>
                <a:gd name="T12" fmla="*/ 224 w 229"/>
                <a:gd name="T13" fmla="*/ 124 h 300"/>
                <a:gd name="T14" fmla="*/ 220 w 229"/>
                <a:gd name="T15" fmla="*/ 116 h 300"/>
                <a:gd name="T16" fmla="*/ 209 w 229"/>
                <a:gd name="T17" fmla="*/ 103 h 300"/>
                <a:gd name="T18" fmla="*/ 206 w 229"/>
                <a:gd name="T19" fmla="*/ 98 h 300"/>
                <a:gd name="T20" fmla="*/ 194 w 229"/>
                <a:gd name="T21" fmla="*/ 69 h 300"/>
                <a:gd name="T22" fmla="*/ 191 w 229"/>
                <a:gd name="T23" fmla="*/ 64 h 300"/>
                <a:gd name="T24" fmla="*/ 182 w 229"/>
                <a:gd name="T25" fmla="*/ 54 h 300"/>
                <a:gd name="T26" fmla="*/ 176 w 229"/>
                <a:gd name="T27" fmla="*/ 47 h 300"/>
                <a:gd name="T28" fmla="*/ 169 w 229"/>
                <a:gd name="T29" fmla="*/ 41 h 300"/>
                <a:gd name="T30" fmla="*/ 160 w 229"/>
                <a:gd name="T31" fmla="*/ 23 h 300"/>
                <a:gd name="T32" fmla="*/ 155 w 229"/>
                <a:gd name="T33" fmla="*/ 15 h 300"/>
                <a:gd name="T34" fmla="*/ 141 w 229"/>
                <a:gd name="T35" fmla="*/ 5 h 300"/>
                <a:gd name="T36" fmla="*/ 120 w 229"/>
                <a:gd name="T37" fmla="*/ 0 h 300"/>
                <a:gd name="T38" fmla="*/ 107 w 229"/>
                <a:gd name="T39" fmla="*/ 1 h 300"/>
                <a:gd name="T40" fmla="*/ 65 w 229"/>
                <a:gd name="T41" fmla="*/ 7 h 300"/>
                <a:gd name="T42" fmla="*/ 61 w 229"/>
                <a:gd name="T43" fmla="*/ 9 h 300"/>
                <a:gd name="T44" fmla="*/ 41 w 229"/>
                <a:gd name="T45" fmla="*/ 25 h 300"/>
                <a:gd name="T46" fmla="*/ 26 w 229"/>
                <a:gd name="T47" fmla="*/ 44 h 300"/>
                <a:gd name="T48" fmla="*/ 25 w 229"/>
                <a:gd name="T49" fmla="*/ 49 h 300"/>
                <a:gd name="T50" fmla="*/ 26 w 229"/>
                <a:gd name="T51" fmla="*/ 56 h 300"/>
                <a:gd name="T52" fmla="*/ 39 w 229"/>
                <a:gd name="T53" fmla="*/ 77 h 300"/>
                <a:gd name="T54" fmla="*/ 44 w 229"/>
                <a:gd name="T55" fmla="*/ 88 h 300"/>
                <a:gd name="T56" fmla="*/ 47 w 229"/>
                <a:gd name="T57" fmla="*/ 99 h 300"/>
                <a:gd name="T58" fmla="*/ 48 w 229"/>
                <a:gd name="T59" fmla="*/ 138 h 300"/>
                <a:gd name="T60" fmla="*/ 48 w 229"/>
                <a:gd name="T61" fmla="*/ 141 h 300"/>
                <a:gd name="T62" fmla="*/ 56 w 229"/>
                <a:gd name="T63" fmla="*/ 151 h 300"/>
                <a:gd name="T64" fmla="*/ 65 w 229"/>
                <a:gd name="T65" fmla="*/ 159 h 300"/>
                <a:gd name="T66" fmla="*/ 66 w 229"/>
                <a:gd name="T67" fmla="*/ 163 h 300"/>
                <a:gd name="T68" fmla="*/ 65 w 229"/>
                <a:gd name="T69" fmla="*/ 168 h 300"/>
                <a:gd name="T70" fmla="*/ 58 w 229"/>
                <a:gd name="T71" fmla="*/ 177 h 300"/>
                <a:gd name="T72" fmla="*/ 43 w 229"/>
                <a:gd name="T73" fmla="*/ 172 h 300"/>
                <a:gd name="T74" fmla="*/ 23 w 229"/>
                <a:gd name="T75" fmla="*/ 166 h 300"/>
                <a:gd name="T76" fmla="*/ 17 w 229"/>
                <a:gd name="T77" fmla="*/ 166 h 300"/>
                <a:gd name="T78" fmla="*/ 9 w 229"/>
                <a:gd name="T79" fmla="*/ 169 h 300"/>
                <a:gd name="T80" fmla="*/ 3 w 229"/>
                <a:gd name="T81" fmla="*/ 175 h 300"/>
                <a:gd name="T82" fmla="*/ 0 w 229"/>
                <a:gd name="T83" fmla="*/ 185 h 300"/>
                <a:gd name="T84" fmla="*/ 3 w 229"/>
                <a:gd name="T85" fmla="*/ 195 h 300"/>
                <a:gd name="T86" fmla="*/ 6 w 229"/>
                <a:gd name="T87" fmla="*/ 199 h 300"/>
                <a:gd name="T88" fmla="*/ 21 w 229"/>
                <a:gd name="T89" fmla="*/ 209 h 300"/>
                <a:gd name="T90" fmla="*/ 48 w 229"/>
                <a:gd name="T91" fmla="*/ 221 h 300"/>
                <a:gd name="T92" fmla="*/ 59 w 229"/>
                <a:gd name="T93" fmla="*/ 222 h 300"/>
                <a:gd name="T94" fmla="*/ 61 w 229"/>
                <a:gd name="T95" fmla="*/ 222 h 300"/>
                <a:gd name="T96" fmla="*/ 66 w 229"/>
                <a:gd name="T97" fmla="*/ 228 h 300"/>
                <a:gd name="T98" fmla="*/ 74 w 229"/>
                <a:gd name="T99" fmla="*/ 245 h 300"/>
                <a:gd name="T100" fmla="*/ 81 w 229"/>
                <a:gd name="T101" fmla="*/ 280 h 300"/>
                <a:gd name="T102" fmla="*/ 83 w 229"/>
                <a:gd name="T103" fmla="*/ 284 h 300"/>
                <a:gd name="T104" fmla="*/ 92 w 229"/>
                <a:gd name="T105" fmla="*/ 292 h 300"/>
                <a:gd name="T106" fmla="*/ 109 w 229"/>
                <a:gd name="T107" fmla="*/ 298 h 300"/>
                <a:gd name="T108" fmla="*/ 211 w 229"/>
                <a:gd name="T109" fmla="*/ 2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300">
                  <a:moveTo>
                    <a:pt x="211" y="287"/>
                  </a:moveTo>
                  <a:lnTo>
                    <a:pt x="211" y="287"/>
                  </a:lnTo>
                  <a:lnTo>
                    <a:pt x="212" y="267"/>
                  </a:lnTo>
                  <a:lnTo>
                    <a:pt x="213" y="250"/>
                  </a:lnTo>
                  <a:lnTo>
                    <a:pt x="215" y="241"/>
                  </a:lnTo>
                  <a:lnTo>
                    <a:pt x="217" y="235"/>
                  </a:lnTo>
                  <a:lnTo>
                    <a:pt x="217" y="235"/>
                  </a:lnTo>
                  <a:lnTo>
                    <a:pt x="226" y="217"/>
                  </a:lnTo>
                  <a:lnTo>
                    <a:pt x="228" y="207"/>
                  </a:lnTo>
                  <a:lnTo>
                    <a:pt x="229" y="192"/>
                  </a:lnTo>
                  <a:lnTo>
                    <a:pt x="229" y="192"/>
                  </a:lnTo>
                  <a:lnTo>
                    <a:pt x="226" y="153"/>
                  </a:lnTo>
                  <a:lnTo>
                    <a:pt x="225" y="137"/>
                  </a:lnTo>
                  <a:lnTo>
                    <a:pt x="224" y="124"/>
                  </a:lnTo>
                  <a:lnTo>
                    <a:pt x="224" y="124"/>
                  </a:lnTo>
                  <a:lnTo>
                    <a:pt x="220" y="116"/>
                  </a:lnTo>
                  <a:lnTo>
                    <a:pt x="215" y="110"/>
                  </a:lnTo>
                  <a:lnTo>
                    <a:pt x="209" y="103"/>
                  </a:lnTo>
                  <a:lnTo>
                    <a:pt x="206" y="98"/>
                  </a:lnTo>
                  <a:lnTo>
                    <a:pt x="206" y="98"/>
                  </a:lnTo>
                  <a:lnTo>
                    <a:pt x="199" y="84"/>
                  </a:lnTo>
                  <a:lnTo>
                    <a:pt x="194" y="69"/>
                  </a:lnTo>
                  <a:lnTo>
                    <a:pt x="194" y="69"/>
                  </a:lnTo>
                  <a:lnTo>
                    <a:pt x="191" y="64"/>
                  </a:lnTo>
                  <a:lnTo>
                    <a:pt x="188" y="59"/>
                  </a:lnTo>
                  <a:lnTo>
                    <a:pt x="182" y="54"/>
                  </a:lnTo>
                  <a:lnTo>
                    <a:pt x="176" y="47"/>
                  </a:lnTo>
                  <a:lnTo>
                    <a:pt x="176" y="47"/>
                  </a:lnTo>
                  <a:lnTo>
                    <a:pt x="172" y="45"/>
                  </a:lnTo>
                  <a:lnTo>
                    <a:pt x="169" y="41"/>
                  </a:lnTo>
                  <a:lnTo>
                    <a:pt x="164" y="32"/>
                  </a:lnTo>
                  <a:lnTo>
                    <a:pt x="160" y="23"/>
                  </a:lnTo>
                  <a:lnTo>
                    <a:pt x="155" y="15"/>
                  </a:lnTo>
                  <a:lnTo>
                    <a:pt x="155" y="15"/>
                  </a:lnTo>
                  <a:lnTo>
                    <a:pt x="149" y="10"/>
                  </a:lnTo>
                  <a:lnTo>
                    <a:pt x="141" y="5"/>
                  </a:lnTo>
                  <a:lnTo>
                    <a:pt x="131" y="1"/>
                  </a:lnTo>
                  <a:lnTo>
                    <a:pt x="120" y="0"/>
                  </a:lnTo>
                  <a:lnTo>
                    <a:pt x="120" y="0"/>
                  </a:lnTo>
                  <a:lnTo>
                    <a:pt x="107" y="1"/>
                  </a:lnTo>
                  <a:lnTo>
                    <a:pt x="91" y="2"/>
                  </a:lnTo>
                  <a:lnTo>
                    <a:pt x="65" y="7"/>
                  </a:lnTo>
                  <a:lnTo>
                    <a:pt x="65" y="7"/>
                  </a:lnTo>
                  <a:lnTo>
                    <a:pt x="61" y="9"/>
                  </a:lnTo>
                  <a:lnTo>
                    <a:pt x="54" y="13"/>
                  </a:lnTo>
                  <a:lnTo>
                    <a:pt x="41" y="25"/>
                  </a:lnTo>
                  <a:lnTo>
                    <a:pt x="30" y="38"/>
                  </a:lnTo>
                  <a:lnTo>
                    <a:pt x="26" y="44"/>
                  </a:lnTo>
                  <a:lnTo>
                    <a:pt x="25" y="49"/>
                  </a:lnTo>
                  <a:lnTo>
                    <a:pt x="25" y="49"/>
                  </a:lnTo>
                  <a:lnTo>
                    <a:pt x="25" y="53"/>
                  </a:lnTo>
                  <a:lnTo>
                    <a:pt x="26" y="56"/>
                  </a:lnTo>
                  <a:lnTo>
                    <a:pt x="32" y="67"/>
                  </a:lnTo>
                  <a:lnTo>
                    <a:pt x="39" y="77"/>
                  </a:lnTo>
                  <a:lnTo>
                    <a:pt x="43" y="82"/>
                  </a:lnTo>
                  <a:lnTo>
                    <a:pt x="44" y="88"/>
                  </a:lnTo>
                  <a:lnTo>
                    <a:pt x="44" y="88"/>
                  </a:lnTo>
                  <a:lnTo>
                    <a:pt x="47" y="99"/>
                  </a:lnTo>
                  <a:lnTo>
                    <a:pt x="47" y="113"/>
                  </a:lnTo>
                  <a:lnTo>
                    <a:pt x="48" y="138"/>
                  </a:lnTo>
                  <a:lnTo>
                    <a:pt x="48" y="138"/>
                  </a:lnTo>
                  <a:lnTo>
                    <a:pt x="48" y="141"/>
                  </a:lnTo>
                  <a:lnTo>
                    <a:pt x="50" y="144"/>
                  </a:lnTo>
                  <a:lnTo>
                    <a:pt x="56" y="151"/>
                  </a:lnTo>
                  <a:lnTo>
                    <a:pt x="62" y="156"/>
                  </a:lnTo>
                  <a:lnTo>
                    <a:pt x="65" y="159"/>
                  </a:lnTo>
                  <a:lnTo>
                    <a:pt x="66" y="163"/>
                  </a:lnTo>
                  <a:lnTo>
                    <a:pt x="66" y="163"/>
                  </a:lnTo>
                  <a:lnTo>
                    <a:pt x="66" y="165"/>
                  </a:lnTo>
                  <a:lnTo>
                    <a:pt x="65" y="168"/>
                  </a:lnTo>
                  <a:lnTo>
                    <a:pt x="62" y="173"/>
                  </a:lnTo>
                  <a:lnTo>
                    <a:pt x="58" y="177"/>
                  </a:lnTo>
                  <a:lnTo>
                    <a:pt x="58" y="177"/>
                  </a:lnTo>
                  <a:lnTo>
                    <a:pt x="43" y="172"/>
                  </a:lnTo>
                  <a:lnTo>
                    <a:pt x="30" y="168"/>
                  </a:lnTo>
                  <a:lnTo>
                    <a:pt x="23" y="166"/>
                  </a:lnTo>
                  <a:lnTo>
                    <a:pt x="17" y="166"/>
                  </a:lnTo>
                  <a:lnTo>
                    <a:pt x="17" y="166"/>
                  </a:lnTo>
                  <a:lnTo>
                    <a:pt x="13" y="166"/>
                  </a:lnTo>
                  <a:lnTo>
                    <a:pt x="9" y="169"/>
                  </a:lnTo>
                  <a:lnTo>
                    <a:pt x="5" y="172"/>
                  </a:lnTo>
                  <a:lnTo>
                    <a:pt x="3" y="175"/>
                  </a:lnTo>
                  <a:lnTo>
                    <a:pt x="0" y="181"/>
                  </a:lnTo>
                  <a:lnTo>
                    <a:pt x="0" y="185"/>
                  </a:lnTo>
                  <a:lnTo>
                    <a:pt x="0" y="190"/>
                  </a:lnTo>
                  <a:lnTo>
                    <a:pt x="3" y="195"/>
                  </a:lnTo>
                  <a:lnTo>
                    <a:pt x="3" y="195"/>
                  </a:lnTo>
                  <a:lnTo>
                    <a:pt x="6" y="199"/>
                  </a:lnTo>
                  <a:lnTo>
                    <a:pt x="13" y="204"/>
                  </a:lnTo>
                  <a:lnTo>
                    <a:pt x="21" y="209"/>
                  </a:lnTo>
                  <a:lnTo>
                    <a:pt x="30" y="213"/>
                  </a:lnTo>
                  <a:lnTo>
                    <a:pt x="48" y="221"/>
                  </a:lnTo>
                  <a:lnTo>
                    <a:pt x="54" y="222"/>
                  </a:lnTo>
                  <a:lnTo>
                    <a:pt x="59" y="222"/>
                  </a:lnTo>
                  <a:lnTo>
                    <a:pt x="59" y="222"/>
                  </a:lnTo>
                  <a:lnTo>
                    <a:pt x="61" y="222"/>
                  </a:lnTo>
                  <a:lnTo>
                    <a:pt x="63" y="223"/>
                  </a:lnTo>
                  <a:lnTo>
                    <a:pt x="66" y="228"/>
                  </a:lnTo>
                  <a:lnTo>
                    <a:pt x="70" y="236"/>
                  </a:lnTo>
                  <a:lnTo>
                    <a:pt x="74" y="245"/>
                  </a:lnTo>
                  <a:lnTo>
                    <a:pt x="79" y="266"/>
                  </a:lnTo>
                  <a:lnTo>
                    <a:pt x="81" y="280"/>
                  </a:lnTo>
                  <a:lnTo>
                    <a:pt x="81" y="280"/>
                  </a:lnTo>
                  <a:lnTo>
                    <a:pt x="83" y="284"/>
                  </a:lnTo>
                  <a:lnTo>
                    <a:pt x="87" y="288"/>
                  </a:lnTo>
                  <a:lnTo>
                    <a:pt x="92" y="292"/>
                  </a:lnTo>
                  <a:lnTo>
                    <a:pt x="97" y="294"/>
                  </a:lnTo>
                  <a:lnTo>
                    <a:pt x="109" y="298"/>
                  </a:lnTo>
                  <a:lnTo>
                    <a:pt x="114" y="300"/>
                  </a:lnTo>
                  <a:lnTo>
                    <a:pt x="211" y="287"/>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 name="T120" fmla="*/ 25 w 132"/>
                <a:gd name="T121" fmla="*/ 1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lnTo>
                    <a:pt x="25" y="13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9"/>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0"/>
            <p:cNvSpPr>
              <a:spLocks/>
            </p:cNvSpPr>
            <p:nvPr/>
          </p:nvSpPr>
          <p:spPr bwMode="auto">
            <a:xfrm>
              <a:off x="3248025" y="2395538"/>
              <a:ext cx="169863" cy="119063"/>
            </a:xfrm>
            <a:custGeom>
              <a:avLst/>
              <a:gdLst>
                <a:gd name="T0" fmla="*/ 0 w 107"/>
                <a:gd name="T1" fmla="*/ 59 h 75"/>
                <a:gd name="T2" fmla="*/ 0 w 107"/>
                <a:gd name="T3" fmla="*/ 59 h 75"/>
                <a:gd name="T4" fmla="*/ 3 w 107"/>
                <a:gd name="T5" fmla="*/ 39 h 75"/>
                <a:gd name="T6" fmla="*/ 4 w 107"/>
                <a:gd name="T7" fmla="*/ 24 h 75"/>
                <a:gd name="T8" fmla="*/ 6 w 107"/>
                <a:gd name="T9" fmla="*/ 17 h 75"/>
                <a:gd name="T10" fmla="*/ 8 w 107"/>
                <a:gd name="T11" fmla="*/ 13 h 75"/>
                <a:gd name="T12" fmla="*/ 8 w 107"/>
                <a:gd name="T13" fmla="*/ 13 h 75"/>
                <a:gd name="T14" fmla="*/ 10 w 107"/>
                <a:gd name="T15" fmla="*/ 11 h 75"/>
                <a:gd name="T16" fmla="*/ 13 w 107"/>
                <a:gd name="T17" fmla="*/ 11 h 75"/>
                <a:gd name="T18" fmla="*/ 17 w 107"/>
                <a:gd name="T19" fmla="*/ 15 h 75"/>
                <a:gd name="T20" fmla="*/ 22 w 107"/>
                <a:gd name="T21" fmla="*/ 20 h 75"/>
                <a:gd name="T22" fmla="*/ 25 w 107"/>
                <a:gd name="T23" fmla="*/ 22 h 75"/>
                <a:gd name="T24" fmla="*/ 28 w 107"/>
                <a:gd name="T25" fmla="*/ 22 h 75"/>
                <a:gd name="T26" fmla="*/ 28 w 107"/>
                <a:gd name="T27" fmla="*/ 22 h 75"/>
                <a:gd name="T28" fmla="*/ 72 w 107"/>
                <a:gd name="T29" fmla="*/ 11 h 75"/>
                <a:gd name="T30" fmla="*/ 107 w 107"/>
                <a:gd name="T31" fmla="*/ 0 h 75"/>
                <a:gd name="T32" fmla="*/ 54 w 107"/>
                <a:gd name="T33" fmla="*/ 69 h 75"/>
                <a:gd name="T34" fmla="*/ 13 w 107"/>
                <a:gd name="T35" fmla="*/ 75 h 75"/>
                <a:gd name="T36" fmla="*/ 0 w 107"/>
                <a:gd name="T37"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75">
                  <a:moveTo>
                    <a:pt x="0" y="59"/>
                  </a:moveTo>
                  <a:lnTo>
                    <a:pt x="0" y="59"/>
                  </a:lnTo>
                  <a:lnTo>
                    <a:pt x="3" y="39"/>
                  </a:lnTo>
                  <a:lnTo>
                    <a:pt x="4" y="24"/>
                  </a:lnTo>
                  <a:lnTo>
                    <a:pt x="6" y="17"/>
                  </a:lnTo>
                  <a:lnTo>
                    <a:pt x="8" y="13"/>
                  </a:lnTo>
                  <a:lnTo>
                    <a:pt x="8" y="13"/>
                  </a:lnTo>
                  <a:lnTo>
                    <a:pt x="10" y="11"/>
                  </a:lnTo>
                  <a:lnTo>
                    <a:pt x="13" y="11"/>
                  </a:lnTo>
                  <a:lnTo>
                    <a:pt x="17" y="15"/>
                  </a:lnTo>
                  <a:lnTo>
                    <a:pt x="22" y="20"/>
                  </a:lnTo>
                  <a:lnTo>
                    <a:pt x="25" y="22"/>
                  </a:lnTo>
                  <a:lnTo>
                    <a:pt x="28" y="22"/>
                  </a:lnTo>
                  <a:lnTo>
                    <a:pt x="28" y="22"/>
                  </a:lnTo>
                  <a:lnTo>
                    <a:pt x="72" y="11"/>
                  </a:lnTo>
                  <a:lnTo>
                    <a:pt x="107" y="0"/>
                  </a:lnTo>
                  <a:lnTo>
                    <a:pt x="54" y="69"/>
                  </a:lnTo>
                  <a:lnTo>
                    <a:pt x="13" y="75"/>
                  </a:lnTo>
                  <a:lnTo>
                    <a:pt x="0" y="5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1"/>
            <p:cNvSpPr>
              <a:spLocks/>
            </p:cNvSpPr>
            <p:nvPr/>
          </p:nvSpPr>
          <p:spPr bwMode="auto">
            <a:xfrm>
              <a:off x="4237038" y="2524125"/>
              <a:ext cx="774700" cy="1128713"/>
            </a:xfrm>
            <a:custGeom>
              <a:avLst/>
              <a:gdLst>
                <a:gd name="T0" fmla="*/ 62 w 488"/>
                <a:gd name="T1" fmla="*/ 66 h 711"/>
                <a:gd name="T2" fmla="*/ 62 w 488"/>
                <a:gd name="T3" fmla="*/ 28 h 711"/>
                <a:gd name="T4" fmla="*/ 62 w 488"/>
                <a:gd name="T5" fmla="*/ 28 h 711"/>
                <a:gd name="T6" fmla="*/ 80 w 488"/>
                <a:gd name="T7" fmla="*/ 32 h 711"/>
                <a:gd name="T8" fmla="*/ 95 w 488"/>
                <a:gd name="T9" fmla="*/ 35 h 711"/>
                <a:gd name="T10" fmla="*/ 110 w 488"/>
                <a:gd name="T11" fmla="*/ 37 h 711"/>
                <a:gd name="T12" fmla="*/ 110 w 488"/>
                <a:gd name="T13" fmla="*/ 37 h 711"/>
                <a:gd name="T14" fmla="*/ 155 w 488"/>
                <a:gd name="T15" fmla="*/ 37 h 711"/>
                <a:gd name="T16" fmla="*/ 186 w 488"/>
                <a:gd name="T17" fmla="*/ 37 h 711"/>
                <a:gd name="T18" fmla="*/ 245 w 488"/>
                <a:gd name="T19" fmla="*/ 6 h 711"/>
                <a:gd name="T20" fmla="*/ 318 w 488"/>
                <a:gd name="T21" fmla="*/ 0 h 711"/>
                <a:gd name="T22" fmla="*/ 413 w 488"/>
                <a:gd name="T23" fmla="*/ 10 h 711"/>
                <a:gd name="T24" fmla="*/ 488 w 488"/>
                <a:gd name="T25" fmla="*/ 192 h 711"/>
                <a:gd name="T26" fmla="*/ 442 w 488"/>
                <a:gd name="T27" fmla="*/ 635 h 711"/>
                <a:gd name="T28" fmla="*/ 402 w 488"/>
                <a:gd name="T29" fmla="*/ 697 h 711"/>
                <a:gd name="T30" fmla="*/ 276 w 488"/>
                <a:gd name="T31" fmla="*/ 711 h 711"/>
                <a:gd name="T32" fmla="*/ 199 w 488"/>
                <a:gd name="T33" fmla="*/ 697 h 711"/>
                <a:gd name="T34" fmla="*/ 105 w 488"/>
                <a:gd name="T35" fmla="*/ 337 h 711"/>
                <a:gd name="T36" fmla="*/ 0 w 488"/>
                <a:gd name="T37" fmla="*/ 161 h 711"/>
                <a:gd name="T38" fmla="*/ 62 w 488"/>
                <a:gd name="T39" fmla="*/ 6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711">
                  <a:moveTo>
                    <a:pt x="62" y="66"/>
                  </a:moveTo>
                  <a:lnTo>
                    <a:pt x="62" y="28"/>
                  </a:lnTo>
                  <a:lnTo>
                    <a:pt x="62" y="28"/>
                  </a:lnTo>
                  <a:lnTo>
                    <a:pt x="80" y="32"/>
                  </a:lnTo>
                  <a:lnTo>
                    <a:pt x="95" y="35"/>
                  </a:lnTo>
                  <a:lnTo>
                    <a:pt x="110" y="37"/>
                  </a:lnTo>
                  <a:lnTo>
                    <a:pt x="110" y="37"/>
                  </a:lnTo>
                  <a:lnTo>
                    <a:pt x="155" y="37"/>
                  </a:lnTo>
                  <a:lnTo>
                    <a:pt x="186" y="37"/>
                  </a:lnTo>
                  <a:lnTo>
                    <a:pt x="245" y="6"/>
                  </a:lnTo>
                  <a:lnTo>
                    <a:pt x="318" y="0"/>
                  </a:lnTo>
                  <a:lnTo>
                    <a:pt x="413" y="10"/>
                  </a:lnTo>
                  <a:lnTo>
                    <a:pt x="488" y="192"/>
                  </a:lnTo>
                  <a:lnTo>
                    <a:pt x="442" y="635"/>
                  </a:lnTo>
                  <a:lnTo>
                    <a:pt x="402" y="697"/>
                  </a:lnTo>
                  <a:lnTo>
                    <a:pt x="276" y="711"/>
                  </a:lnTo>
                  <a:lnTo>
                    <a:pt x="199" y="697"/>
                  </a:lnTo>
                  <a:lnTo>
                    <a:pt x="105" y="337"/>
                  </a:lnTo>
                  <a:lnTo>
                    <a:pt x="0" y="161"/>
                  </a:lnTo>
                  <a:lnTo>
                    <a:pt x="62" y="6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p:cNvSpPr>
              <a:spLocks/>
            </p:cNvSpPr>
            <p:nvPr/>
          </p:nvSpPr>
          <p:spPr bwMode="auto">
            <a:xfrm>
              <a:off x="4959350" y="1412875"/>
              <a:ext cx="230188" cy="279400"/>
            </a:xfrm>
            <a:custGeom>
              <a:avLst/>
              <a:gdLst>
                <a:gd name="T0" fmla="*/ 65 w 145"/>
                <a:gd name="T1" fmla="*/ 159 h 176"/>
                <a:gd name="T2" fmla="*/ 59 w 145"/>
                <a:gd name="T3" fmla="*/ 138 h 176"/>
                <a:gd name="T4" fmla="*/ 55 w 145"/>
                <a:gd name="T5" fmla="*/ 131 h 176"/>
                <a:gd name="T6" fmla="*/ 47 w 145"/>
                <a:gd name="T7" fmla="*/ 125 h 176"/>
                <a:gd name="T8" fmla="*/ 28 w 145"/>
                <a:gd name="T9" fmla="*/ 114 h 176"/>
                <a:gd name="T10" fmla="*/ 21 w 145"/>
                <a:gd name="T11" fmla="*/ 110 h 176"/>
                <a:gd name="T12" fmla="*/ 8 w 145"/>
                <a:gd name="T13" fmla="*/ 89 h 176"/>
                <a:gd name="T14" fmla="*/ 2 w 145"/>
                <a:gd name="T15" fmla="*/ 66 h 176"/>
                <a:gd name="T16" fmla="*/ 0 w 145"/>
                <a:gd name="T17" fmla="*/ 59 h 176"/>
                <a:gd name="T18" fmla="*/ 4 w 145"/>
                <a:gd name="T19" fmla="*/ 45 h 176"/>
                <a:gd name="T20" fmla="*/ 20 w 145"/>
                <a:gd name="T21" fmla="*/ 23 h 176"/>
                <a:gd name="T22" fmla="*/ 22 w 145"/>
                <a:gd name="T23" fmla="*/ 19 h 176"/>
                <a:gd name="T24" fmla="*/ 25 w 145"/>
                <a:gd name="T25" fmla="*/ 12 h 176"/>
                <a:gd name="T26" fmla="*/ 28 w 145"/>
                <a:gd name="T27" fmla="*/ 8 h 176"/>
                <a:gd name="T28" fmla="*/ 42 w 145"/>
                <a:gd name="T29" fmla="*/ 1 h 176"/>
                <a:gd name="T30" fmla="*/ 47 w 145"/>
                <a:gd name="T31" fmla="*/ 0 h 176"/>
                <a:gd name="T32" fmla="*/ 55 w 145"/>
                <a:gd name="T33" fmla="*/ 5 h 176"/>
                <a:gd name="T34" fmla="*/ 59 w 145"/>
                <a:gd name="T35" fmla="*/ 10 h 176"/>
                <a:gd name="T36" fmla="*/ 86 w 145"/>
                <a:gd name="T37" fmla="*/ 14 h 176"/>
                <a:gd name="T38" fmla="*/ 92 w 145"/>
                <a:gd name="T39" fmla="*/ 16 h 176"/>
                <a:gd name="T40" fmla="*/ 104 w 145"/>
                <a:gd name="T41" fmla="*/ 19 h 176"/>
                <a:gd name="T42" fmla="*/ 110 w 145"/>
                <a:gd name="T43" fmla="*/ 25 h 176"/>
                <a:gd name="T44" fmla="*/ 112 w 145"/>
                <a:gd name="T45" fmla="*/ 28 h 176"/>
                <a:gd name="T46" fmla="*/ 119 w 145"/>
                <a:gd name="T47" fmla="*/ 49 h 176"/>
                <a:gd name="T48" fmla="*/ 127 w 145"/>
                <a:gd name="T49" fmla="*/ 69 h 176"/>
                <a:gd name="T50" fmla="*/ 137 w 145"/>
                <a:gd name="T51" fmla="*/ 87 h 176"/>
                <a:gd name="T52" fmla="*/ 144 w 145"/>
                <a:gd name="T53" fmla="*/ 100 h 176"/>
                <a:gd name="T54" fmla="*/ 145 w 145"/>
                <a:gd name="T55" fmla="*/ 103 h 176"/>
                <a:gd name="T56" fmla="*/ 143 w 145"/>
                <a:gd name="T57" fmla="*/ 163 h 176"/>
                <a:gd name="T58" fmla="*/ 140 w 145"/>
                <a:gd name="T59" fmla="*/ 175 h 176"/>
                <a:gd name="T60" fmla="*/ 139 w 145"/>
                <a:gd name="T61" fmla="*/ 176 h 176"/>
                <a:gd name="T62" fmla="*/ 127 w 145"/>
                <a:gd name="T63" fmla="*/ 175 h 176"/>
                <a:gd name="T64" fmla="*/ 65 w 145"/>
                <a:gd name="T65" fmla="*/ 15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76">
                  <a:moveTo>
                    <a:pt x="65" y="159"/>
                  </a:moveTo>
                  <a:lnTo>
                    <a:pt x="65" y="159"/>
                  </a:lnTo>
                  <a:lnTo>
                    <a:pt x="61" y="147"/>
                  </a:lnTo>
                  <a:lnTo>
                    <a:pt x="59" y="138"/>
                  </a:lnTo>
                  <a:lnTo>
                    <a:pt x="56" y="134"/>
                  </a:lnTo>
                  <a:lnTo>
                    <a:pt x="55" y="131"/>
                  </a:lnTo>
                  <a:lnTo>
                    <a:pt x="55" y="131"/>
                  </a:lnTo>
                  <a:lnTo>
                    <a:pt x="47" y="125"/>
                  </a:lnTo>
                  <a:lnTo>
                    <a:pt x="37" y="120"/>
                  </a:lnTo>
                  <a:lnTo>
                    <a:pt x="28" y="114"/>
                  </a:lnTo>
                  <a:lnTo>
                    <a:pt x="21" y="110"/>
                  </a:lnTo>
                  <a:lnTo>
                    <a:pt x="21" y="110"/>
                  </a:lnTo>
                  <a:lnTo>
                    <a:pt x="16" y="102"/>
                  </a:lnTo>
                  <a:lnTo>
                    <a:pt x="8" y="89"/>
                  </a:lnTo>
                  <a:lnTo>
                    <a:pt x="3" y="74"/>
                  </a:lnTo>
                  <a:lnTo>
                    <a:pt x="2" y="66"/>
                  </a:lnTo>
                  <a:lnTo>
                    <a:pt x="0" y="59"/>
                  </a:lnTo>
                  <a:lnTo>
                    <a:pt x="0" y="59"/>
                  </a:lnTo>
                  <a:lnTo>
                    <a:pt x="2" y="52"/>
                  </a:lnTo>
                  <a:lnTo>
                    <a:pt x="4" y="45"/>
                  </a:lnTo>
                  <a:lnTo>
                    <a:pt x="12" y="32"/>
                  </a:lnTo>
                  <a:lnTo>
                    <a:pt x="20" y="23"/>
                  </a:lnTo>
                  <a:lnTo>
                    <a:pt x="22" y="19"/>
                  </a:lnTo>
                  <a:lnTo>
                    <a:pt x="22" y="19"/>
                  </a:lnTo>
                  <a:lnTo>
                    <a:pt x="24" y="16"/>
                  </a:lnTo>
                  <a:lnTo>
                    <a:pt x="25" y="12"/>
                  </a:lnTo>
                  <a:lnTo>
                    <a:pt x="28" y="8"/>
                  </a:lnTo>
                  <a:lnTo>
                    <a:pt x="28" y="8"/>
                  </a:lnTo>
                  <a:lnTo>
                    <a:pt x="37" y="4"/>
                  </a:lnTo>
                  <a:lnTo>
                    <a:pt x="42" y="1"/>
                  </a:lnTo>
                  <a:lnTo>
                    <a:pt x="47" y="0"/>
                  </a:lnTo>
                  <a:lnTo>
                    <a:pt x="47" y="0"/>
                  </a:lnTo>
                  <a:lnTo>
                    <a:pt x="51" y="3"/>
                  </a:lnTo>
                  <a:lnTo>
                    <a:pt x="55" y="5"/>
                  </a:lnTo>
                  <a:lnTo>
                    <a:pt x="59" y="10"/>
                  </a:lnTo>
                  <a:lnTo>
                    <a:pt x="59" y="10"/>
                  </a:lnTo>
                  <a:lnTo>
                    <a:pt x="70" y="12"/>
                  </a:lnTo>
                  <a:lnTo>
                    <a:pt x="86" y="14"/>
                  </a:lnTo>
                  <a:lnTo>
                    <a:pt x="86" y="14"/>
                  </a:lnTo>
                  <a:lnTo>
                    <a:pt x="92" y="16"/>
                  </a:lnTo>
                  <a:lnTo>
                    <a:pt x="100" y="17"/>
                  </a:lnTo>
                  <a:lnTo>
                    <a:pt x="104" y="19"/>
                  </a:lnTo>
                  <a:lnTo>
                    <a:pt x="108" y="22"/>
                  </a:lnTo>
                  <a:lnTo>
                    <a:pt x="110" y="25"/>
                  </a:lnTo>
                  <a:lnTo>
                    <a:pt x="112" y="28"/>
                  </a:lnTo>
                  <a:lnTo>
                    <a:pt x="112" y="28"/>
                  </a:lnTo>
                  <a:lnTo>
                    <a:pt x="115" y="39"/>
                  </a:lnTo>
                  <a:lnTo>
                    <a:pt x="119" y="49"/>
                  </a:lnTo>
                  <a:lnTo>
                    <a:pt x="127" y="69"/>
                  </a:lnTo>
                  <a:lnTo>
                    <a:pt x="127" y="69"/>
                  </a:lnTo>
                  <a:lnTo>
                    <a:pt x="131" y="78"/>
                  </a:lnTo>
                  <a:lnTo>
                    <a:pt x="137" y="87"/>
                  </a:lnTo>
                  <a:lnTo>
                    <a:pt x="143" y="96"/>
                  </a:lnTo>
                  <a:lnTo>
                    <a:pt x="144" y="100"/>
                  </a:lnTo>
                  <a:lnTo>
                    <a:pt x="145" y="103"/>
                  </a:lnTo>
                  <a:lnTo>
                    <a:pt x="145" y="103"/>
                  </a:lnTo>
                  <a:lnTo>
                    <a:pt x="144" y="140"/>
                  </a:lnTo>
                  <a:lnTo>
                    <a:pt x="143" y="163"/>
                  </a:lnTo>
                  <a:lnTo>
                    <a:pt x="141" y="171"/>
                  </a:lnTo>
                  <a:lnTo>
                    <a:pt x="140" y="175"/>
                  </a:lnTo>
                  <a:lnTo>
                    <a:pt x="140" y="175"/>
                  </a:lnTo>
                  <a:lnTo>
                    <a:pt x="139" y="176"/>
                  </a:lnTo>
                  <a:lnTo>
                    <a:pt x="136" y="176"/>
                  </a:lnTo>
                  <a:lnTo>
                    <a:pt x="127" y="175"/>
                  </a:lnTo>
                  <a:lnTo>
                    <a:pt x="101" y="169"/>
                  </a:lnTo>
                  <a:lnTo>
                    <a:pt x="65" y="159"/>
                  </a:lnTo>
                  <a:lnTo>
                    <a:pt x="65" y="15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3"/>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4"/>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5"/>
            <p:cNvSpPr>
              <a:spLocks/>
            </p:cNvSpPr>
            <p:nvPr/>
          </p:nvSpPr>
          <p:spPr bwMode="auto">
            <a:xfrm>
              <a:off x="4481513" y="2582863"/>
              <a:ext cx="466725" cy="676275"/>
            </a:xfrm>
            <a:custGeom>
              <a:avLst/>
              <a:gdLst>
                <a:gd name="T0" fmla="*/ 0 w 294"/>
                <a:gd name="T1" fmla="*/ 48 h 426"/>
                <a:gd name="T2" fmla="*/ 8 w 294"/>
                <a:gd name="T3" fmla="*/ 25 h 426"/>
                <a:gd name="T4" fmla="*/ 12 w 294"/>
                <a:gd name="T5" fmla="*/ 18 h 426"/>
                <a:gd name="T6" fmla="*/ 29 w 294"/>
                <a:gd name="T7" fmla="*/ 7 h 426"/>
                <a:gd name="T8" fmla="*/ 41 w 294"/>
                <a:gd name="T9" fmla="*/ 0 h 426"/>
                <a:gd name="T10" fmla="*/ 65 w 294"/>
                <a:gd name="T11" fmla="*/ 34 h 426"/>
                <a:gd name="T12" fmla="*/ 74 w 294"/>
                <a:gd name="T13" fmla="*/ 48 h 426"/>
                <a:gd name="T14" fmla="*/ 82 w 294"/>
                <a:gd name="T15" fmla="*/ 58 h 426"/>
                <a:gd name="T16" fmla="*/ 92 w 294"/>
                <a:gd name="T17" fmla="*/ 63 h 426"/>
                <a:gd name="T18" fmla="*/ 104 w 294"/>
                <a:gd name="T19" fmla="*/ 65 h 426"/>
                <a:gd name="T20" fmla="*/ 141 w 294"/>
                <a:gd name="T21" fmla="*/ 69 h 426"/>
                <a:gd name="T22" fmla="*/ 180 w 294"/>
                <a:gd name="T23" fmla="*/ 76 h 426"/>
                <a:gd name="T24" fmla="*/ 186 w 294"/>
                <a:gd name="T25" fmla="*/ 79 h 426"/>
                <a:gd name="T26" fmla="*/ 220 w 294"/>
                <a:gd name="T27" fmla="*/ 119 h 426"/>
                <a:gd name="T28" fmla="*/ 238 w 294"/>
                <a:gd name="T29" fmla="*/ 145 h 426"/>
                <a:gd name="T30" fmla="*/ 247 w 294"/>
                <a:gd name="T31" fmla="*/ 166 h 426"/>
                <a:gd name="T32" fmla="*/ 254 w 294"/>
                <a:gd name="T33" fmla="*/ 195 h 426"/>
                <a:gd name="T34" fmla="*/ 276 w 294"/>
                <a:gd name="T35" fmla="*/ 294 h 426"/>
                <a:gd name="T36" fmla="*/ 282 w 294"/>
                <a:gd name="T37" fmla="*/ 323 h 426"/>
                <a:gd name="T38" fmla="*/ 290 w 294"/>
                <a:gd name="T39" fmla="*/ 356 h 426"/>
                <a:gd name="T40" fmla="*/ 294 w 294"/>
                <a:gd name="T41" fmla="*/ 373 h 426"/>
                <a:gd name="T42" fmla="*/ 260 w 294"/>
                <a:gd name="T43" fmla="*/ 415 h 426"/>
                <a:gd name="T44" fmla="*/ 254 w 294"/>
                <a:gd name="T45" fmla="*/ 426 h 426"/>
                <a:gd name="T46" fmla="*/ 252 w 294"/>
                <a:gd name="T47" fmla="*/ 426 h 426"/>
                <a:gd name="T48" fmla="*/ 243 w 294"/>
                <a:gd name="T49" fmla="*/ 422 h 426"/>
                <a:gd name="T50" fmla="*/ 194 w 294"/>
                <a:gd name="T51" fmla="*/ 394 h 426"/>
                <a:gd name="T52" fmla="*/ 181 w 294"/>
                <a:gd name="T53" fmla="*/ 385 h 426"/>
                <a:gd name="T54" fmla="*/ 150 w 294"/>
                <a:gd name="T55" fmla="*/ 202 h 426"/>
                <a:gd name="T56" fmla="*/ 142 w 294"/>
                <a:gd name="T57" fmla="*/ 179 h 426"/>
                <a:gd name="T58" fmla="*/ 122 w 294"/>
                <a:gd name="T59" fmla="*/ 129 h 426"/>
                <a:gd name="T60" fmla="*/ 109 w 294"/>
                <a:gd name="T61" fmla="*/ 105 h 426"/>
                <a:gd name="T62" fmla="*/ 104 w 294"/>
                <a:gd name="T63" fmla="*/ 98 h 426"/>
                <a:gd name="T64" fmla="*/ 92 w 294"/>
                <a:gd name="T65" fmla="*/ 94 h 426"/>
                <a:gd name="T66" fmla="*/ 61 w 294"/>
                <a:gd name="T67" fmla="*/ 83 h 426"/>
                <a:gd name="T68" fmla="*/ 52 w 294"/>
                <a:gd name="T69" fmla="*/ 75 h 426"/>
                <a:gd name="T70" fmla="*/ 44 w 294"/>
                <a:gd name="T71" fmla="*/ 66 h 426"/>
                <a:gd name="T72" fmla="*/ 34 w 294"/>
                <a:gd name="T73" fmla="*/ 57 h 426"/>
                <a:gd name="T74" fmla="*/ 18 w 294"/>
                <a:gd name="T75" fmla="*/ 51 h 426"/>
                <a:gd name="T76" fmla="*/ 0 w 294"/>
                <a:gd name="T77" fmla="*/ 4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426">
                  <a:moveTo>
                    <a:pt x="0" y="48"/>
                  </a:moveTo>
                  <a:lnTo>
                    <a:pt x="0" y="48"/>
                  </a:lnTo>
                  <a:lnTo>
                    <a:pt x="4" y="35"/>
                  </a:lnTo>
                  <a:lnTo>
                    <a:pt x="8" y="25"/>
                  </a:lnTo>
                  <a:lnTo>
                    <a:pt x="12" y="18"/>
                  </a:lnTo>
                  <a:lnTo>
                    <a:pt x="12" y="18"/>
                  </a:lnTo>
                  <a:lnTo>
                    <a:pt x="18" y="13"/>
                  </a:lnTo>
                  <a:lnTo>
                    <a:pt x="29" y="7"/>
                  </a:lnTo>
                  <a:lnTo>
                    <a:pt x="41" y="0"/>
                  </a:lnTo>
                  <a:lnTo>
                    <a:pt x="41" y="0"/>
                  </a:lnTo>
                  <a:lnTo>
                    <a:pt x="54" y="18"/>
                  </a:lnTo>
                  <a:lnTo>
                    <a:pt x="65" y="34"/>
                  </a:lnTo>
                  <a:lnTo>
                    <a:pt x="74" y="48"/>
                  </a:lnTo>
                  <a:lnTo>
                    <a:pt x="74" y="48"/>
                  </a:lnTo>
                  <a:lnTo>
                    <a:pt x="76" y="54"/>
                  </a:lnTo>
                  <a:lnTo>
                    <a:pt x="82" y="58"/>
                  </a:lnTo>
                  <a:lnTo>
                    <a:pt x="87" y="61"/>
                  </a:lnTo>
                  <a:lnTo>
                    <a:pt x="92" y="63"/>
                  </a:lnTo>
                  <a:lnTo>
                    <a:pt x="100" y="65"/>
                  </a:lnTo>
                  <a:lnTo>
                    <a:pt x="104" y="65"/>
                  </a:lnTo>
                  <a:lnTo>
                    <a:pt x="104" y="65"/>
                  </a:lnTo>
                  <a:lnTo>
                    <a:pt x="141" y="69"/>
                  </a:lnTo>
                  <a:lnTo>
                    <a:pt x="169" y="73"/>
                  </a:lnTo>
                  <a:lnTo>
                    <a:pt x="180" y="76"/>
                  </a:lnTo>
                  <a:lnTo>
                    <a:pt x="186" y="79"/>
                  </a:lnTo>
                  <a:lnTo>
                    <a:pt x="186" y="79"/>
                  </a:lnTo>
                  <a:lnTo>
                    <a:pt x="199" y="93"/>
                  </a:lnTo>
                  <a:lnTo>
                    <a:pt x="220" y="119"/>
                  </a:lnTo>
                  <a:lnTo>
                    <a:pt x="229" y="132"/>
                  </a:lnTo>
                  <a:lnTo>
                    <a:pt x="238" y="145"/>
                  </a:lnTo>
                  <a:lnTo>
                    <a:pt x="244" y="157"/>
                  </a:lnTo>
                  <a:lnTo>
                    <a:pt x="247" y="166"/>
                  </a:lnTo>
                  <a:lnTo>
                    <a:pt x="247" y="166"/>
                  </a:lnTo>
                  <a:lnTo>
                    <a:pt x="254" y="195"/>
                  </a:lnTo>
                  <a:lnTo>
                    <a:pt x="265" y="244"/>
                  </a:lnTo>
                  <a:lnTo>
                    <a:pt x="276" y="294"/>
                  </a:lnTo>
                  <a:lnTo>
                    <a:pt x="282" y="323"/>
                  </a:lnTo>
                  <a:lnTo>
                    <a:pt x="282" y="323"/>
                  </a:lnTo>
                  <a:lnTo>
                    <a:pt x="285" y="340"/>
                  </a:lnTo>
                  <a:lnTo>
                    <a:pt x="290" y="356"/>
                  </a:lnTo>
                  <a:lnTo>
                    <a:pt x="294" y="373"/>
                  </a:lnTo>
                  <a:lnTo>
                    <a:pt x="294" y="373"/>
                  </a:lnTo>
                  <a:lnTo>
                    <a:pt x="274" y="397"/>
                  </a:lnTo>
                  <a:lnTo>
                    <a:pt x="260" y="415"/>
                  </a:lnTo>
                  <a:lnTo>
                    <a:pt x="255" y="422"/>
                  </a:lnTo>
                  <a:lnTo>
                    <a:pt x="254" y="426"/>
                  </a:lnTo>
                  <a:lnTo>
                    <a:pt x="254" y="426"/>
                  </a:lnTo>
                  <a:lnTo>
                    <a:pt x="252" y="426"/>
                  </a:lnTo>
                  <a:lnTo>
                    <a:pt x="251" y="424"/>
                  </a:lnTo>
                  <a:lnTo>
                    <a:pt x="243" y="422"/>
                  </a:lnTo>
                  <a:lnTo>
                    <a:pt x="219" y="409"/>
                  </a:lnTo>
                  <a:lnTo>
                    <a:pt x="194" y="394"/>
                  </a:lnTo>
                  <a:lnTo>
                    <a:pt x="181" y="385"/>
                  </a:lnTo>
                  <a:lnTo>
                    <a:pt x="181" y="385"/>
                  </a:lnTo>
                  <a:lnTo>
                    <a:pt x="167" y="300"/>
                  </a:lnTo>
                  <a:lnTo>
                    <a:pt x="150" y="202"/>
                  </a:lnTo>
                  <a:lnTo>
                    <a:pt x="150" y="202"/>
                  </a:lnTo>
                  <a:lnTo>
                    <a:pt x="142" y="179"/>
                  </a:lnTo>
                  <a:lnTo>
                    <a:pt x="129" y="146"/>
                  </a:lnTo>
                  <a:lnTo>
                    <a:pt x="122" y="129"/>
                  </a:lnTo>
                  <a:lnTo>
                    <a:pt x="115" y="115"/>
                  </a:lnTo>
                  <a:lnTo>
                    <a:pt x="109" y="105"/>
                  </a:lnTo>
                  <a:lnTo>
                    <a:pt x="106" y="101"/>
                  </a:lnTo>
                  <a:lnTo>
                    <a:pt x="104" y="98"/>
                  </a:lnTo>
                  <a:lnTo>
                    <a:pt x="104" y="98"/>
                  </a:lnTo>
                  <a:lnTo>
                    <a:pt x="92" y="94"/>
                  </a:lnTo>
                  <a:lnTo>
                    <a:pt x="76" y="89"/>
                  </a:lnTo>
                  <a:lnTo>
                    <a:pt x="61" y="83"/>
                  </a:lnTo>
                  <a:lnTo>
                    <a:pt x="56" y="79"/>
                  </a:lnTo>
                  <a:lnTo>
                    <a:pt x="52" y="75"/>
                  </a:lnTo>
                  <a:lnTo>
                    <a:pt x="52" y="75"/>
                  </a:lnTo>
                  <a:lnTo>
                    <a:pt x="44" y="66"/>
                  </a:lnTo>
                  <a:lnTo>
                    <a:pt x="39" y="61"/>
                  </a:lnTo>
                  <a:lnTo>
                    <a:pt x="34" y="57"/>
                  </a:lnTo>
                  <a:lnTo>
                    <a:pt x="26" y="53"/>
                  </a:lnTo>
                  <a:lnTo>
                    <a:pt x="18" y="51"/>
                  </a:lnTo>
                  <a:lnTo>
                    <a:pt x="9" y="49"/>
                  </a:lnTo>
                  <a:lnTo>
                    <a:pt x="0" y="48"/>
                  </a:lnTo>
                  <a:lnTo>
                    <a:pt x="0" y="48"/>
                  </a:lnTo>
                  <a:close/>
                </a:path>
              </a:pathLst>
            </a:custGeom>
            <a:solidFill>
              <a:srgbClr val="47474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6"/>
            <p:cNvSpPr>
              <a:spLocks/>
            </p:cNvSpPr>
            <p:nvPr/>
          </p:nvSpPr>
          <p:spPr bwMode="auto">
            <a:xfrm>
              <a:off x="4586288" y="1690688"/>
              <a:ext cx="847725" cy="1876425"/>
            </a:xfrm>
            <a:custGeom>
              <a:avLst/>
              <a:gdLst>
                <a:gd name="T0" fmla="*/ 4 w 534"/>
                <a:gd name="T1" fmla="*/ 539 h 1182"/>
                <a:gd name="T2" fmla="*/ 23 w 534"/>
                <a:gd name="T3" fmla="*/ 534 h 1182"/>
                <a:gd name="T4" fmla="*/ 28 w 534"/>
                <a:gd name="T5" fmla="*/ 518 h 1182"/>
                <a:gd name="T6" fmla="*/ 53 w 534"/>
                <a:gd name="T7" fmla="*/ 475 h 1182"/>
                <a:gd name="T8" fmla="*/ 67 w 534"/>
                <a:gd name="T9" fmla="*/ 461 h 1182"/>
                <a:gd name="T10" fmla="*/ 97 w 534"/>
                <a:gd name="T11" fmla="*/ 455 h 1182"/>
                <a:gd name="T12" fmla="*/ 120 w 534"/>
                <a:gd name="T13" fmla="*/ 452 h 1182"/>
                <a:gd name="T14" fmla="*/ 142 w 534"/>
                <a:gd name="T15" fmla="*/ 429 h 1182"/>
                <a:gd name="T16" fmla="*/ 167 w 534"/>
                <a:gd name="T17" fmla="*/ 388 h 1182"/>
                <a:gd name="T18" fmla="*/ 208 w 534"/>
                <a:gd name="T19" fmla="*/ 297 h 1182"/>
                <a:gd name="T20" fmla="*/ 243 w 534"/>
                <a:gd name="T21" fmla="*/ 197 h 1182"/>
                <a:gd name="T22" fmla="*/ 287 w 534"/>
                <a:gd name="T23" fmla="*/ 0 h 1182"/>
                <a:gd name="T24" fmla="*/ 334 w 534"/>
                <a:gd name="T25" fmla="*/ 9 h 1182"/>
                <a:gd name="T26" fmla="*/ 392 w 534"/>
                <a:gd name="T27" fmla="*/ 27 h 1182"/>
                <a:gd name="T28" fmla="*/ 396 w 534"/>
                <a:gd name="T29" fmla="*/ 82 h 1182"/>
                <a:gd name="T30" fmla="*/ 380 w 534"/>
                <a:gd name="T31" fmla="*/ 151 h 1182"/>
                <a:gd name="T32" fmla="*/ 350 w 534"/>
                <a:gd name="T33" fmla="*/ 309 h 1182"/>
                <a:gd name="T34" fmla="*/ 344 w 534"/>
                <a:gd name="T35" fmla="*/ 327 h 1182"/>
                <a:gd name="T36" fmla="*/ 314 w 534"/>
                <a:gd name="T37" fmla="*/ 397 h 1182"/>
                <a:gd name="T38" fmla="*/ 286 w 534"/>
                <a:gd name="T39" fmla="*/ 482 h 1182"/>
                <a:gd name="T40" fmla="*/ 314 w 534"/>
                <a:gd name="T41" fmla="*/ 508 h 1182"/>
                <a:gd name="T42" fmla="*/ 340 w 534"/>
                <a:gd name="T43" fmla="*/ 540 h 1182"/>
                <a:gd name="T44" fmla="*/ 343 w 534"/>
                <a:gd name="T45" fmla="*/ 550 h 1182"/>
                <a:gd name="T46" fmla="*/ 349 w 534"/>
                <a:gd name="T47" fmla="*/ 640 h 1182"/>
                <a:gd name="T48" fmla="*/ 356 w 534"/>
                <a:gd name="T49" fmla="*/ 655 h 1182"/>
                <a:gd name="T50" fmla="*/ 382 w 534"/>
                <a:gd name="T51" fmla="*/ 700 h 1182"/>
                <a:gd name="T52" fmla="*/ 396 w 534"/>
                <a:gd name="T53" fmla="*/ 713 h 1182"/>
                <a:gd name="T54" fmla="*/ 435 w 534"/>
                <a:gd name="T55" fmla="*/ 756 h 1182"/>
                <a:gd name="T56" fmla="*/ 447 w 534"/>
                <a:gd name="T57" fmla="*/ 779 h 1182"/>
                <a:gd name="T58" fmla="*/ 521 w 534"/>
                <a:gd name="T59" fmla="*/ 936 h 1182"/>
                <a:gd name="T60" fmla="*/ 534 w 534"/>
                <a:gd name="T61" fmla="*/ 969 h 1182"/>
                <a:gd name="T62" fmla="*/ 529 w 534"/>
                <a:gd name="T63" fmla="*/ 986 h 1182"/>
                <a:gd name="T64" fmla="*/ 500 w 534"/>
                <a:gd name="T65" fmla="*/ 1015 h 1182"/>
                <a:gd name="T66" fmla="*/ 456 w 534"/>
                <a:gd name="T67" fmla="*/ 1034 h 1182"/>
                <a:gd name="T68" fmla="*/ 418 w 534"/>
                <a:gd name="T69" fmla="*/ 1039 h 1182"/>
                <a:gd name="T70" fmla="*/ 338 w 534"/>
                <a:gd name="T71" fmla="*/ 1047 h 1182"/>
                <a:gd name="T72" fmla="*/ 316 w 534"/>
                <a:gd name="T73" fmla="*/ 1055 h 1182"/>
                <a:gd name="T74" fmla="*/ 292 w 534"/>
                <a:gd name="T75" fmla="*/ 1081 h 1182"/>
                <a:gd name="T76" fmla="*/ 268 w 534"/>
                <a:gd name="T77" fmla="*/ 1119 h 1182"/>
                <a:gd name="T78" fmla="*/ 263 w 534"/>
                <a:gd name="T79" fmla="*/ 1149 h 1182"/>
                <a:gd name="T80" fmla="*/ 260 w 534"/>
                <a:gd name="T81" fmla="*/ 1162 h 1182"/>
                <a:gd name="T82" fmla="*/ 250 w 534"/>
                <a:gd name="T83" fmla="*/ 1175 h 1182"/>
                <a:gd name="T84" fmla="*/ 222 w 534"/>
                <a:gd name="T85" fmla="*/ 1182 h 1182"/>
                <a:gd name="T86" fmla="*/ 204 w 534"/>
                <a:gd name="T87" fmla="*/ 1180 h 1182"/>
                <a:gd name="T88" fmla="*/ 216 w 534"/>
                <a:gd name="T89" fmla="*/ 1006 h 1182"/>
                <a:gd name="T90" fmla="*/ 217 w 534"/>
                <a:gd name="T91" fmla="*/ 850 h 1182"/>
                <a:gd name="T92" fmla="*/ 207 w 534"/>
                <a:gd name="T93" fmla="*/ 737 h 1182"/>
                <a:gd name="T94" fmla="*/ 194 w 534"/>
                <a:gd name="T95" fmla="*/ 673 h 1182"/>
                <a:gd name="T96" fmla="*/ 173 w 534"/>
                <a:gd name="T97" fmla="*/ 603 h 1182"/>
                <a:gd name="T98" fmla="*/ 153 w 534"/>
                <a:gd name="T99" fmla="*/ 560 h 1182"/>
                <a:gd name="T100" fmla="*/ 132 w 534"/>
                <a:gd name="T101" fmla="*/ 539 h 1182"/>
                <a:gd name="T102" fmla="*/ 113 w 534"/>
                <a:gd name="T103" fmla="*/ 535 h 1182"/>
                <a:gd name="T104" fmla="*/ 92 w 534"/>
                <a:gd name="T105" fmla="*/ 543 h 1182"/>
                <a:gd name="T106" fmla="*/ 47 w 534"/>
                <a:gd name="T107" fmla="*/ 571 h 1182"/>
                <a:gd name="T108" fmla="*/ 23 w 534"/>
                <a:gd name="T109" fmla="*/ 581 h 1182"/>
                <a:gd name="T110" fmla="*/ 17 w 534"/>
                <a:gd name="T111" fmla="*/ 572 h 1182"/>
                <a:gd name="T112" fmla="*/ 0 w 534"/>
                <a:gd name="T113" fmla="*/ 539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1182">
                  <a:moveTo>
                    <a:pt x="0" y="539"/>
                  </a:moveTo>
                  <a:lnTo>
                    <a:pt x="0" y="539"/>
                  </a:lnTo>
                  <a:lnTo>
                    <a:pt x="4" y="539"/>
                  </a:lnTo>
                  <a:lnTo>
                    <a:pt x="12" y="539"/>
                  </a:lnTo>
                  <a:lnTo>
                    <a:pt x="19" y="536"/>
                  </a:lnTo>
                  <a:lnTo>
                    <a:pt x="23" y="534"/>
                  </a:lnTo>
                  <a:lnTo>
                    <a:pt x="25" y="531"/>
                  </a:lnTo>
                  <a:lnTo>
                    <a:pt x="25" y="531"/>
                  </a:lnTo>
                  <a:lnTo>
                    <a:pt x="28" y="518"/>
                  </a:lnTo>
                  <a:lnTo>
                    <a:pt x="40" y="496"/>
                  </a:lnTo>
                  <a:lnTo>
                    <a:pt x="47" y="486"/>
                  </a:lnTo>
                  <a:lnTo>
                    <a:pt x="53" y="475"/>
                  </a:lnTo>
                  <a:lnTo>
                    <a:pt x="61" y="466"/>
                  </a:lnTo>
                  <a:lnTo>
                    <a:pt x="67" y="461"/>
                  </a:lnTo>
                  <a:lnTo>
                    <a:pt x="67" y="461"/>
                  </a:lnTo>
                  <a:lnTo>
                    <a:pt x="75" y="459"/>
                  </a:lnTo>
                  <a:lnTo>
                    <a:pt x="83" y="456"/>
                  </a:lnTo>
                  <a:lnTo>
                    <a:pt x="97" y="455"/>
                  </a:lnTo>
                  <a:lnTo>
                    <a:pt x="110" y="453"/>
                  </a:lnTo>
                  <a:lnTo>
                    <a:pt x="120" y="452"/>
                  </a:lnTo>
                  <a:lnTo>
                    <a:pt x="120" y="452"/>
                  </a:lnTo>
                  <a:lnTo>
                    <a:pt x="125" y="448"/>
                  </a:lnTo>
                  <a:lnTo>
                    <a:pt x="131" y="443"/>
                  </a:lnTo>
                  <a:lnTo>
                    <a:pt x="142" y="429"/>
                  </a:lnTo>
                  <a:lnTo>
                    <a:pt x="155" y="408"/>
                  </a:lnTo>
                  <a:lnTo>
                    <a:pt x="155" y="408"/>
                  </a:lnTo>
                  <a:lnTo>
                    <a:pt x="167" y="388"/>
                  </a:lnTo>
                  <a:lnTo>
                    <a:pt x="178" y="364"/>
                  </a:lnTo>
                  <a:lnTo>
                    <a:pt x="193" y="333"/>
                  </a:lnTo>
                  <a:lnTo>
                    <a:pt x="208" y="297"/>
                  </a:lnTo>
                  <a:lnTo>
                    <a:pt x="224" y="258"/>
                  </a:lnTo>
                  <a:lnTo>
                    <a:pt x="237" y="218"/>
                  </a:lnTo>
                  <a:lnTo>
                    <a:pt x="243" y="197"/>
                  </a:lnTo>
                  <a:lnTo>
                    <a:pt x="248" y="177"/>
                  </a:lnTo>
                  <a:lnTo>
                    <a:pt x="248" y="177"/>
                  </a:lnTo>
                  <a:lnTo>
                    <a:pt x="287" y="0"/>
                  </a:lnTo>
                  <a:lnTo>
                    <a:pt x="287" y="0"/>
                  </a:lnTo>
                  <a:lnTo>
                    <a:pt x="300" y="2"/>
                  </a:lnTo>
                  <a:lnTo>
                    <a:pt x="334" y="9"/>
                  </a:lnTo>
                  <a:lnTo>
                    <a:pt x="353" y="13"/>
                  </a:lnTo>
                  <a:lnTo>
                    <a:pt x="372" y="19"/>
                  </a:lnTo>
                  <a:lnTo>
                    <a:pt x="392" y="27"/>
                  </a:lnTo>
                  <a:lnTo>
                    <a:pt x="407" y="34"/>
                  </a:lnTo>
                  <a:lnTo>
                    <a:pt x="407" y="34"/>
                  </a:lnTo>
                  <a:lnTo>
                    <a:pt x="396" y="82"/>
                  </a:lnTo>
                  <a:lnTo>
                    <a:pt x="387" y="121"/>
                  </a:lnTo>
                  <a:lnTo>
                    <a:pt x="380" y="151"/>
                  </a:lnTo>
                  <a:lnTo>
                    <a:pt x="380" y="151"/>
                  </a:lnTo>
                  <a:lnTo>
                    <a:pt x="375" y="184"/>
                  </a:lnTo>
                  <a:lnTo>
                    <a:pt x="365" y="234"/>
                  </a:lnTo>
                  <a:lnTo>
                    <a:pt x="350" y="309"/>
                  </a:lnTo>
                  <a:lnTo>
                    <a:pt x="350" y="309"/>
                  </a:lnTo>
                  <a:lnTo>
                    <a:pt x="348" y="315"/>
                  </a:lnTo>
                  <a:lnTo>
                    <a:pt x="344" y="327"/>
                  </a:lnTo>
                  <a:lnTo>
                    <a:pt x="334" y="353"/>
                  </a:lnTo>
                  <a:lnTo>
                    <a:pt x="314" y="397"/>
                  </a:lnTo>
                  <a:lnTo>
                    <a:pt x="314" y="397"/>
                  </a:lnTo>
                  <a:lnTo>
                    <a:pt x="308" y="415"/>
                  </a:lnTo>
                  <a:lnTo>
                    <a:pt x="297" y="444"/>
                  </a:lnTo>
                  <a:lnTo>
                    <a:pt x="286" y="482"/>
                  </a:lnTo>
                  <a:lnTo>
                    <a:pt x="286" y="482"/>
                  </a:lnTo>
                  <a:lnTo>
                    <a:pt x="295" y="490"/>
                  </a:lnTo>
                  <a:lnTo>
                    <a:pt x="314" y="508"/>
                  </a:lnTo>
                  <a:lnTo>
                    <a:pt x="325" y="518"/>
                  </a:lnTo>
                  <a:lnTo>
                    <a:pt x="334" y="530"/>
                  </a:lnTo>
                  <a:lnTo>
                    <a:pt x="340" y="540"/>
                  </a:lnTo>
                  <a:lnTo>
                    <a:pt x="343" y="545"/>
                  </a:lnTo>
                  <a:lnTo>
                    <a:pt x="343" y="550"/>
                  </a:lnTo>
                  <a:lnTo>
                    <a:pt x="343" y="550"/>
                  </a:lnTo>
                  <a:lnTo>
                    <a:pt x="345" y="598"/>
                  </a:lnTo>
                  <a:lnTo>
                    <a:pt x="348" y="623"/>
                  </a:lnTo>
                  <a:lnTo>
                    <a:pt x="349" y="640"/>
                  </a:lnTo>
                  <a:lnTo>
                    <a:pt x="349" y="640"/>
                  </a:lnTo>
                  <a:lnTo>
                    <a:pt x="352" y="646"/>
                  </a:lnTo>
                  <a:lnTo>
                    <a:pt x="356" y="655"/>
                  </a:lnTo>
                  <a:lnTo>
                    <a:pt x="366" y="676"/>
                  </a:lnTo>
                  <a:lnTo>
                    <a:pt x="376" y="694"/>
                  </a:lnTo>
                  <a:lnTo>
                    <a:pt x="382" y="700"/>
                  </a:lnTo>
                  <a:lnTo>
                    <a:pt x="384" y="703"/>
                  </a:lnTo>
                  <a:lnTo>
                    <a:pt x="384" y="703"/>
                  </a:lnTo>
                  <a:lnTo>
                    <a:pt x="396" y="713"/>
                  </a:lnTo>
                  <a:lnTo>
                    <a:pt x="415" y="733"/>
                  </a:lnTo>
                  <a:lnTo>
                    <a:pt x="424" y="744"/>
                  </a:lnTo>
                  <a:lnTo>
                    <a:pt x="435" y="756"/>
                  </a:lnTo>
                  <a:lnTo>
                    <a:pt x="442" y="768"/>
                  </a:lnTo>
                  <a:lnTo>
                    <a:pt x="447" y="779"/>
                  </a:lnTo>
                  <a:lnTo>
                    <a:pt x="447" y="779"/>
                  </a:lnTo>
                  <a:lnTo>
                    <a:pt x="466" y="818"/>
                  </a:lnTo>
                  <a:lnTo>
                    <a:pt x="494" y="878"/>
                  </a:lnTo>
                  <a:lnTo>
                    <a:pt x="521" y="936"/>
                  </a:lnTo>
                  <a:lnTo>
                    <a:pt x="530" y="958"/>
                  </a:lnTo>
                  <a:lnTo>
                    <a:pt x="534" y="969"/>
                  </a:lnTo>
                  <a:lnTo>
                    <a:pt x="534" y="969"/>
                  </a:lnTo>
                  <a:lnTo>
                    <a:pt x="534" y="973"/>
                  </a:lnTo>
                  <a:lnTo>
                    <a:pt x="533" y="977"/>
                  </a:lnTo>
                  <a:lnTo>
                    <a:pt x="529" y="986"/>
                  </a:lnTo>
                  <a:lnTo>
                    <a:pt x="522" y="995"/>
                  </a:lnTo>
                  <a:lnTo>
                    <a:pt x="512" y="1006"/>
                  </a:lnTo>
                  <a:lnTo>
                    <a:pt x="500" y="1015"/>
                  </a:lnTo>
                  <a:lnTo>
                    <a:pt x="488" y="1024"/>
                  </a:lnTo>
                  <a:lnTo>
                    <a:pt x="472" y="1030"/>
                  </a:lnTo>
                  <a:lnTo>
                    <a:pt x="456" y="1034"/>
                  </a:lnTo>
                  <a:lnTo>
                    <a:pt x="456" y="1034"/>
                  </a:lnTo>
                  <a:lnTo>
                    <a:pt x="438" y="1037"/>
                  </a:lnTo>
                  <a:lnTo>
                    <a:pt x="418" y="1039"/>
                  </a:lnTo>
                  <a:lnTo>
                    <a:pt x="375" y="1042"/>
                  </a:lnTo>
                  <a:lnTo>
                    <a:pt x="354" y="1044"/>
                  </a:lnTo>
                  <a:lnTo>
                    <a:pt x="338" y="1047"/>
                  </a:lnTo>
                  <a:lnTo>
                    <a:pt x="325" y="1051"/>
                  </a:lnTo>
                  <a:lnTo>
                    <a:pt x="319" y="1052"/>
                  </a:lnTo>
                  <a:lnTo>
                    <a:pt x="316" y="1055"/>
                  </a:lnTo>
                  <a:lnTo>
                    <a:pt x="316" y="1055"/>
                  </a:lnTo>
                  <a:lnTo>
                    <a:pt x="301" y="1070"/>
                  </a:lnTo>
                  <a:lnTo>
                    <a:pt x="292" y="1081"/>
                  </a:lnTo>
                  <a:lnTo>
                    <a:pt x="283" y="1094"/>
                  </a:lnTo>
                  <a:lnTo>
                    <a:pt x="274" y="1107"/>
                  </a:lnTo>
                  <a:lnTo>
                    <a:pt x="268" y="1119"/>
                  </a:lnTo>
                  <a:lnTo>
                    <a:pt x="264" y="1135"/>
                  </a:lnTo>
                  <a:lnTo>
                    <a:pt x="263" y="1141"/>
                  </a:lnTo>
                  <a:lnTo>
                    <a:pt x="263" y="1149"/>
                  </a:lnTo>
                  <a:lnTo>
                    <a:pt x="263" y="1149"/>
                  </a:lnTo>
                  <a:lnTo>
                    <a:pt x="261" y="1157"/>
                  </a:lnTo>
                  <a:lnTo>
                    <a:pt x="260" y="1162"/>
                  </a:lnTo>
                  <a:lnTo>
                    <a:pt x="257" y="1167"/>
                  </a:lnTo>
                  <a:lnTo>
                    <a:pt x="253" y="1171"/>
                  </a:lnTo>
                  <a:lnTo>
                    <a:pt x="250" y="1175"/>
                  </a:lnTo>
                  <a:lnTo>
                    <a:pt x="244" y="1178"/>
                  </a:lnTo>
                  <a:lnTo>
                    <a:pt x="234" y="1180"/>
                  </a:lnTo>
                  <a:lnTo>
                    <a:pt x="222" y="1182"/>
                  </a:lnTo>
                  <a:lnTo>
                    <a:pt x="213" y="1182"/>
                  </a:lnTo>
                  <a:lnTo>
                    <a:pt x="204" y="1180"/>
                  </a:lnTo>
                  <a:lnTo>
                    <a:pt x="204" y="1180"/>
                  </a:lnTo>
                  <a:lnTo>
                    <a:pt x="210" y="1130"/>
                  </a:lnTo>
                  <a:lnTo>
                    <a:pt x="213" y="1074"/>
                  </a:lnTo>
                  <a:lnTo>
                    <a:pt x="216" y="1006"/>
                  </a:lnTo>
                  <a:lnTo>
                    <a:pt x="219" y="929"/>
                  </a:lnTo>
                  <a:lnTo>
                    <a:pt x="219" y="889"/>
                  </a:lnTo>
                  <a:lnTo>
                    <a:pt x="217" y="850"/>
                  </a:lnTo>
                  <a:lnTo>
                    <a:pt x="215" y="810"/>
                  </a:lnTo>
                  <a:lnTo>
                    <a:pt x="212" y="773"/>
                  </a:lnTo>
                  <a:lnTo>
                    <a:pt x="207" y="737"/>
                  </a:lnTo>
                  <a:lnTo>
                    <a:pt x="200" y="703"/>
                  </a:lnTo>
                  <a:lnTo>
                    <a:pt x="200" y="703"/>
                  </a:lnTo>
                  <a:lnTo>
                    <a:pt x="194" y="673"/>
                  </a:lnTo>
                  <a:lnTo>
                    <a:pt x="186" y="646"/>
                  </a:lnTo>
                  <a:lnTo>
                    <a:pt x="180" y="623"/>
                  </a:lnTo>
                  <a:lnTo>
                    <a:pt x="173" y="603"/>
                  </a:lnTo>
                  <a:lnTo>
                    <a:pt x="166" y="585"/>
                  </a:lnTo>
                  <a:lnTo>
                    <a:pt x="159" y="571"/>
                  </a:lnTo>
                  <a:lnTo>
                    <a:pt x="153" y="560"/>
                  </a:lnTo>
                  <a:lnTo>
                    <a:pt x="146" y="550"/>
                  </a:lnTo>
                  <a:lnTo>
                    <a:pt x="140" y="544"/>
                  </a:lnTo>
                  <a:lnTo>
                    <a:pt x="132" y="539"/>
                  </a:lnTo>
                  <a:lnTo>
                    <a:pt x="125" y="536"/>
                  </a:lnTo>
                  <a:lnTo>
                    <a:pt x="119" y="535"/>
                  </a:lnTo>
                  <a:lnTo>
                    <a:pt x="113" y="535"/>
                  </a:lnTo>
                  <a:lnTo>
                    <a:pt x="106" y="536"/>
                  </a:lnTo>
                  <a:lnTo>
                    <a:pt x="100" y="539"/>
                  </a:lnTo>
                  <a:lnTo>
                    <a:pt x="92" y="543"/>
                  </a:lnTo>
                  <a:lnTo>
                    <a:pt x="92" y="543"/>
                  </a:lnTo>
                  <a:lnTo>
                    <a:pt x="67" y="558"/>
                  </a:lnTo>
                  <a:lnTo>
                    <a:pt x="47" y="571"/>
                  </a:lnTo>
                  <a:lnTo>
                    <a:pt x="32" y="580"/>
                  </a:lnTo>
                  <a:lnTo>
                    <a:pt x="27" y="581"/>
                  </a:lnTo>
                  <a:lnTo>
                    <a:pt x="23" y="581"/>
                  </a:lnTo>
                  <a:lnTo>
                    <a:pt x="23" y="581"/>
                  </a:lnTo>
                  <a:lnTo>
                    <a:pt x="21" y="578"/>
                  </a:lnTo>
                  <a:lnTo>
                    <a:pt x="17" y="572"/>
                  </a:lnTo>
                  <a:lnTo>
                    <a:pt x="9" y="558"/>
                  </a:lnTo>
                  <a:lnTo>
                    <a:pt x="0" y="539"/>
                  </a:lnTo>
                  <a:lnTo>
                    <a:pt x="0" y="539"/>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7"/>
            <p:cNvSpPr>
              <a:spLocks noEditPoints="1"/>
            </p:cNvSpPr>
            <p:nvPr/>
          </p:nvSpPr>
          <p:spPr bwMode="auto">
            <a:xfrm>
              <a:off x="3227388" y="2366963"/>
              <a:ext cx="2017713" cy="2493963"/>
            </a:xfrm>
            <a:custGeom>
              <a:avLst/>
              <a:gdLst>
                <a:gd name="T0" fmla="*/ 1244 w 1271"/>
                <a:gd name="T1" fmla="*/ 1203 h 1571"/>
                <a:gd name="T2" fmla="*/ 1199 w 1271"/>
                <a:gd name="T3" fmla="*/ 1077 h 1571"/>
                <a:gd name="T4" fmla="*/ 1121 w 1271"/>
                <a:gd name="T5" fmla="*/ 959 h 1571"/>
                <a:gd name="T6" fmla="*/ 1116 w 1271"/>
                <a:gd name="T7" fmla="*/ 911 h 1571"/>
                <a:gd name="T8" fmla="*/ 1111 w 1271"/>
                <a:gd name="T9" fmla="*/ 855 h 1571"/>
                <a:gd name="T10" fmla="*/ 1075 w 1271"/>
                <a:gd name="T11" fmla="*/ 834 h 1571"/>
                <a:gd name="T12" fmla="*/ 1072 w 1271"/>
                <a:gd name="T13" fmla="*/ 802 h 1571"/>
                <a:gd name="T14" fmla="*/ 1056 w 1271"/>
                <a:gd name="T15" fmla="*/ 789 h 1571"/>
                <a:gd name="T16" fmla="*/ 1022 w 1271"/>
                <a:gd name="T17" fmla="*/ 793 h 1571"/>
                <a:gd name="T18" fmla="*/ 927 w 1271"/>
                <a:gd name="T19" fmla="*/ 798 h 1571"/>
                <a:gd name="T20" fmla="*/ 883 w 1271"/>
                <a:gd name="T21" fmla="*/ 651 h 1571"/>
                <a:gd name="T22" fmla="*/ 830 w 1271"/>
                <a:gd name="T23" fmla="*/ 441 h 1571"/>
                <a:gd name="T24" fmla="*/ 711 w 1271"/>
                <a:gd name="T25" fmla="*/ 225 h 1571"/>
                <a:gd name="T26" fmla="*/ 711 w 1271"/>
                <a:gd name="T27" fmla="*/ 131 h 1571"/>
                <a:gd name="T28" fmla="*/ 658 w 1271"/>
                <a:gd name="T29" fmla="*/ 108 h 1571"/>
                <a:gd name="T30" fmla="*/ 604 w 1271"/>
                <a:gd name="T31" fmla="*/ 124 h 1571"/>
                <a:gd name="T32" fmla="*/ 561 w 1271"/>
                <a:gd name="T33" fmla="*/ 167 h 1571"/>
                <a:gd name="T34" fmla="*/ 495 w 1271"/>
                <a:gd name="T35" fmla="*/ 203 h 1571"/>
                <a:gd name="T36" fmla="*/ 347 w 1271"/>
                <a:gd name="T37" fmla="*/ 223 h 1571"/>
                <a:gd name="T38" fmla="*/ 243 w 1271"/>
                <a:gd name="T39" fmla="*/ 157 h 1571"/>
                <a:gd name="T40" fmla="*/ 124 w 1271"/>
                <a:gd name="T41" fmla="*/ 0 h 1571"/>
                <a:gd name="T42" fmla="*/ 38 w 1271"/>
                <a:gd name="T43" fmla="*/ 84 h 1571"/>
                <a:gd name="T44" fmla="*/ 22 w 1271"/>
                <a:gd name="T45" fmla="*/ 56 h 1571"/>
                <a:gd name="T46" fmla="*/ 3 w 1271"/>
                <a:gd name="T47" fmla="*/ 104 h 1571"/>
                <a:gd name="T48" fmla="*/ 93 w 1271"/>
                <a:gd name="T49" fmla="*/ 210 h 1571"/>
                <a:gd name="T50" fmla="*/ 238 w 1271"/>
                <a:gd name="T51" fmla="*/ 355 h 1571"/>
                <a:gd name="T52" fmla="*/ 393 w 1271"/>
                <a:gd name="T53" fmla="*/ 392 h 1571"/>
                <a:gd name="T54" fmla="*/ 564 w 1271"/>
                <a:gd name="T55" fmla="*/ 424 h 1571"/>
                <a:gd name="T56" fmla="*/ 612 w 1271"/>
                <a:gd name="T57" fmla="*/ 487 h 1571"/>
                <a:gd name="T58" fmla="*/ 634 w 1271"/>
                <a:gd name="T59" fmla="*/ 551 h 1571"/>
                <a:gd name="T60" fmla="*/ 616 w 1271"/>
                <a:gd name="T61" fmla="*/ 840 h 1571"/>
                <a:gd name="T62" fmla="*/ 645 w 1271"/>
                <a:gd name="T63" fmla="*/ 873 h 1571"/>
                <a:gd name="T64" fmla="*/ 656 w 1271"/>
                <a:gd name="T65" fmla="*/ 953 h 1571"/>
                <a:gd name="T66" fmla="*/ 627 w 1271"/>
                <a:gd name="T67" fmla="*/ 1084 h 1571"/>
                <a:gd name="T68" fmla="*/ 591 w 1271"/>
                <a:gd name="T69" fmla="*/ 1264 h 1571"/>
                <a:gd name="T70" fmla="*/ 575 w 1271"/>
                <a:gd name="T71" fmla="*/ 1283 h 1571"/>
                <a:gd name="T72" fmla="*/ 502 w 1271"/>
                <a:gd name="T73" fmla="*/ 1225 h 1571"/>
                <a:gd name="T74" fmla="*/ 428 w 1271"/>
                <a:gd name="T75" fmla="*/ 1208 h 1571"/>
                <a:gd name="T76" fmla="*/ 369 w 1271"/>
                <a:gd name="T77" fmla="*/ 1243 h 1571"/>
                <a:gd name="T78" fmla="*/ 327 w 1271"/>
                <a:gd name="T79" fmla="*/ 1337 h 1571"/>
                <a:gd name="T80" fmla="*/ 279 w 1271"/>
                <a:gd name="T81" fmla="*/ 1467 h 1571"/>
                <a:gd name="T82" fmla="*/ 301 w 1271"/>
                <a:gd name="T83" fmla="*/ 1562 h 1571"/>
                <a:gd name="T84" fmla="*/ 345 w 1271"/>
                <a:gd name="T85" fmla="*/ 1569 h 1571"/>
                <a:gd name="T86" fmla="*/ 376 w 1271"/>
                <a:gd name="T87" fmla="*/ 1518 h 1571"/>
                <a:gd name="T88" fmla="*/ 425 w 1271"/>
                <a:gd name="T89" fmla="*/ 1415 h 1571"/>
                <a:gd name="T90" fmla="*/ 578 w 1271"/>
                <a:gd name="T91" fmla="*/ 1468 h 1571"/>
                <a:gd name="T92" fmla="*/ 660 w 1271"/>
                <a:gd name="T93" fmla="*/ 1480 h 1571"/>
                <a:gd name="T94" fmla="*/ 731 w 1271"/>
                <a:gd name="T95" fmla="*/ 1442 h 1571"/>
                <a:gd name="T96" fmla="*/ 785 w 1271"/>
                <a:gd name="T97" fmla="*/ 1405 h 1571"/>
                <a:gd name="T98" fmla="*/ 815 w 1271"/>
                <a:gd name="T99" fmla="*/ 1480 h 1571"/>
                <a:gd name="T100" fmla="*/ 853 w 1271"/>
                <a:gd name="T101" fmla="*/ 1540 h 1571"/>
                <a:gd name="T102" fmla="*/ 897 w 1271"/>
                <a:gd name="T103" fmla="*/ 1537 h 1571"/>
                <a:gd name="T104" fmla="*/ 890 w 1271"/>
                <a:gd name="T105" fmla="*/ 1454 h 1571"/>
                <a:gd name="T106" fmla="*/ 890 w 1271"/>
                <a:gd name="T107" fmla="*/ 1392 h 1571"/>
                <a:gd name="T108" fmla="*/ 1049 w 1271"/>
                <a:gd name="T109" fmla="*/ 1409 h 1571"/>
                <a:gd name="T110" fmla="*/ 1216 w 1271"/>
                <a:gd name="T111" fmla="*/ 1415 h 1571"/>
                <a:gd name="T112" fmla="*/ 1266 w 1271"/>
                <a:gd name="T113" fmla="*/ 1374 h 1571"/>
                <a:gd name="T114" fmla="*/ 1269 w 1271"/>
                <a:gd name="T115" fmla="*/ 1319 h 1571"/>
                <a:gd name="T116" fmla="*/ 860 w 1271"/>
                <a:gd name="T117" fmla="*/ 1240 h 1571"/>
                <a:gd name="T118" fmla="*/ 910 w 1271"/>
                <a:gd name="T119" fmla="*/ 1147 h 1571"/>
                <a:gd name="T120" fmla="*/ 981 w 1271"/>
                <a:gd name="T121" fmla="*/ 1234 h 1571"/>
                <a:gd name="T122" fmla="*/ 953 w 1271"/>
                <a:gd name="T123" fmla="*/ 1247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1" h="1571">
                  <a:moveTo>
                    <a:pt x="1269" y="1319"/>
                  </a:moveTo>
                  <a:lnTo>
                    <a:pt x="1269" y="1319"/>
                  </a:lnTo>
                  <a:lnTo>
                    <a:pt x="1261" y="1291"/>
                  </a:lnTo>
                  <a:lnTo>
                    <a:pt x="1257" y="1273"/>
                  </a:lnTo>
                  <a:lnTo>
                    <a:pt x="1254" y="1257"/>
                  </a:lnTo>
                  <a:lnTo>
                    <a:pt x="1254" y="1257"/>
                  </a:lnTo>
                  <a:lnTo>
                    <a:pt x="1244" y="1203"/>
                  </a:lnTo>
                  <a:lnTo>
                    <a:pt x="1238" y="1168"/>
                  </a:lnTo>
                  <a:lnTo>
                    <a:pt x="1231" y="1140"/>
                  </a:lnTo>
                  <a:lnTo>
                    <a:pt x="1231" y="1140"/>
                  </a:lnTo>
                  <a:lnTo>
                    <a:pt x="1226" y="1127"/>
                  </a:lnTo>
                  <a:lnTo>
                    <a:pt x="1218" y="1111"/>
                  </a:lnTo>
                  <a:lnTo>
                    <a:pt x="1209" y="1094"/>
                  </a:lnTo>
                  <a:lnTo>
                    <a:pt x="1199" y="1077"/>
                  </a:lnTo>
                  <a:lnTo>
                    <a:pt x="1179" y="1049"/>
                  </a:lnTo>
                  <a:lnTo>
                    <a:pt x="1166" y="1031"/>
                  </a:lnTo>
                  <a:lnTo>
                    <a:pt x="1166" y="1031"/>
                  </a:lnTo>
                  <a:lnTo>
                    <a:pt x="1155" y="1015"/>
                  </a:lnTo>
                  <a:lnTo>
                    <a:pt x="1141" y="992"/>
                  </a:lnTo>
                  <a:lnTo>
                    <a:pt x="1126" y="968"/>
                  </a:lnTo>
                  <a:lnTo>
                    <a:pt x="1121" y="959"/>
                  </a:lnTo>
                  <a:lnTo>
                    <a:pt x="1119" y="952"/>
                  </a:lnTo>
                  <a:lnTo>
                    <a:pt x="1119" y="952"/>
                  </a:lnTo>
                  <a:lnTo>
                    <a:pt x="1117" y="943"/>
                  </a:lnTo>
                  <a:lnTo>
                    <a:pt x="1116" y="933"/>
                  </a:lnTo>
                  <a:lnTo>
                    <a:pt x="1116" y="922"/>
                  </a:lnTo>
                  <a:lnTo>
                    <a:pt x="1116" y="911"/>
                  </a:lnTo>
                  <a:lnTo>
                    <a:pt x="1116" y="911"/>
                  </a:lnTo>
                  <a:lnTo>
                    <a:pt x="1119" y="899"/>
                  </a:lnTo>
                  <a:lnTo>
                    <a:pt x="1119" y="886"/>
                  </a:lnTo>
                  <a:lnTo>
                    <a:pt x="1119" y="873"/>
                  </a:lnTo>
                  <a:lnTo>
                    <a:pt x="1116" y="863"/>
                  </a:lnTo>
                  <a:lnTo>
                    <a:pt x="1116" y="863"/>
                  </a:lnTo>
                  <a:lnTo>
                    <a:pt x="1115" y="858"/>
                  </a:lnTo>
                  <a:lnTo>
                    <a:pt x="1111" y="855"/>
                  </a:lnTo>
                  <a:lnTo>
                    <a:pt x="1100" y="849"/>
                  </a:lnTo>
                  <a:lnTo>
                    <a:pt x="1090" y="843"/>
                  </a:lnTo>
                  <a:lnTo>
                    <a:pt x="1082" y="842"/>
                  </a:lnTo>
                  <a:lnTo>
                    <a:pt x="1082" y="842"/>
                  </a:lnTo>
                  <a:lnTo>
                    <a:pt x="1078" y="841"/>
                  </a:lnTo>
                  <a:lnTo>
                    <a:pt x="1077" y="840"/>
                  </a:lnTo>
                  <a:lnTo>
                    <a:pt x="1075" y="834"/>
                  </a:lnTo>
                  <a:lnTo>
                    <a:pt x="1073" y="828"/>
                  </a:lnTo>
                  <a:lnTo>
                    <a:pt x="1075" y="821"/>
                  </a:lnTo>
                  <a:lnTo>
                    <a:pt x="1075" y="821"/>
                  </a:lnTo>
                  <a:lnTo>
                    <a:pt x="1076" y="816"/>
                  </a:lnTo>
                  <a:lnTo>
                    <a:pt x="1076" y="810"/>
                  </a:lnTo>
                  <a:lnTo>
                    <a:pt x="1073" y="805"/>
                  </a:lnTo>
                  <a:lnTo>
                    <a:pt x="1072" y="802"/>
                  </a:lnTo>
                  <a:lnTo>
                    <a:pt x="1069" y="801"/>
                  </a:lnTo>
                  <a:lnTo>
                    <a:pt x="1069" y="801"/>
                  </a:lnTo>
                  <a:lnTo>
                    <a:pt x="1062" y="799"/>
                  </a:lnTo>
                  <a:lnTo>
                    <a:pt x="1059" y="798"/>
                  </a:lnTo>
                  <a:lnTo>
                    <a:pt x="1058" y="794"/>
                  </a:lnTo>
                  <a:lnTo>
                    <a:pt x="1058" y="794"/>
                  </a:lnTo>
                  <a:lnTo>
                    <a:pt x="1056" y="789"/>
                  </a:lnTo>
                  <a:lnTo>
                    <a:pt x="1053" y="781"/>
                  </a:lnTo>
                  <a:lnTo>
                    <a:pt x="1049" y="774"/>
                  </a:lnTo>
                  <a:lnTo>
                    <a:pt x="1049" y="774"/>
                  </a:lnTo>
                  <a:lnTo>
                    <a:pt x="1045" y="776"/>
                  </a:lnTo>
                  <a:lnTo>
                    <a:pt x="1037" y="784"/>
                  </a:lnTo>
                  <a:lnTo>
                    <a:pt x="1029" y="789"/>
                  </a:lnTo>
                  <a:lnTo>
                    <a:pt x="1022" y="793"/>
                  </a:lnTo>
                  <a:lnTo>
                    <a:pt x="1010" y="797"/>
                  </a:lnTo>
                  <a:lnTo>
                    <a:pt x="997" y="799"/>
                  </a:lnTo>
                  <a:lnTo>
                    <a:pt x="997" y="799"/>
                  </a:lnTo>
                  <a:lnTo>
                    <a:pt x="981" y="801"/>
                  </a:lnTo>
                  <a:lnTo>
                    <a:pt x="965" y="801"/>
                  </a:lnTo>
                  <a:lnTo>
                    <a:pt x="945" y="799"/>
                  </a:lnTo>
                  <a:lnTo>
                    <a:pt x="927" y="798"/>
                  </a:lnTo>
                  <a:lnTo>
                    <a:pt x="896" y="794"/>
                  </a:lnTo>
                  <a:lnTo>
                    <a:pt x="883" y="792"/>
                  </a:lnTo>
                  <a:lnTo>
                    <a:pt x="883" y="792"/>
                  </a:lnTo>
                  <a:lnTo>
                    <a:pt x="884" y="758"/>
                  </a:lnTo>
                  <a:lnTo>
                    <a:pt x="884" y="718"/>
                  </a:lnTo>
                  <a:lnTo>
                    <a:pt x="883" y="651"/>
                  </a:lnTo>
                  <a:lnTo>
                    <a:pt x="883" y="651"/>
                  </a:lnTo>
                  <a:lnTo>
                    <a:pt x="881" y="621"/>
                  </a:lnTo>
                  <a:lnTo>
                    <a:pt x="875" y="584"/>
                  </a:lnTo>
                  <a:lnTo>
                    <a:pt x="865" y="518"/>
                  </a:lnTo>
                  <a:lnTo>
                    <a:pt x="865" y="518"/>
                  </a:lnTo>
                  <a:lnTo>
                    <a:pt x="861" y="505"/>
                  </a:lnTo>
                  <a:lnTo>
                    <a:pt x="852" y="487"/>
                  </a:lnTo>
                  <a:lnTo>
                    <a:pt x="830" y="441"/>
                  </a:lnTo>
                  <a:lnTo>
                    <a:pt x="788" y="365"/>
                  </a:lnTo>
                  <a:lnTo>
                    <a:pt x="788" y="365"/>
                  </a:lnTo>
                  <a:lnTo>
                    <a:pt x="745" y="291"/>
                  </a:lnTo>
                  <a:lnTo>
                    <a:pt x="723" y="250"/>
                  </a:lnTo>
                  <a:lnTo>
                    <a:pt x="715" y="234"/>
                  </a:lnTo>
                  <a:lnTo>
                    <a:pt x="711" y="225"/>
                  </a:lnTo>
                  <a:lnTo>
                    <a:pt x="711" y="225"/>
                  </a:lnTo>
                  <a:lnTo>
                    <a:pt x="709" y="210"/>
                  </a:lnTo>
                  <a:lnTo>
                    <a:pt x="709" y="189"/>
                  </a:lnTo>
                  <a:lnTo>
                    <a:pt x="709" y="166"/>
                  </a:lnTo>
                  <a:lnTo>
                    <a:pt x="711" y="146"/>
                  </a:lnTo>
                  <a:lnTo>
                    <a:pt x="711" y="146"/>
                  </a:lnTo>
                  <a:lnTo>
                    <a:pt x="711" y="139"/>
                  </a:lnTo>
                  <a:lnTo>
                    <a:pt x="711" y="131"/>
                  </a:lnTo>
                  <a:lnTo>
                    <a:pt x="709" y="118"/>
                  </a:lnTo>
                  <a:lnTo>
                    <a:pt x="706" y="109"/>
                  </a:lnTo>
                  <a:lnTo>
                    <a:pt x="705" y="105"/>
                  </a:lnTo>
                  <a:lnTo>
                    <a:pt x="705" y="105"/>
                  </a:lnTo>
                  <a:lnTo>
                    <a:pt x="689" y="106"/>
                  </a:lnTo>
                  <a:lnTo>
                    <a:pt x="658" y="108"/>
                  </a:lnTo>
                  <a:lnTo>
                    <a:pt x="658" y="108"/>
                  </a:lnTo>
                  <a:lnTo>
                    <a:pt x="627" y="109"/>
                  </a:lnTo>
                  <a:lnTo>
                    <a:pt x="613" y="112"/>
                  </a:lnTo>
                  <a:lnTo>
                    <a:pt x="609" y="113"/>
                  </a:lnTo>
                  <a:lnTo>
                    <a:pt x="605" y="115"/>
                  </a:lnTo>
                  <a:lnTo>
                    <a:pt x="605" y="115"/>
                  </a:lnTo>
                  <a:lnTo>
                    <a:pt x="604" y="119"/>
                  </a:lnTo>
                  <a:lnTo>
                    <a:pt x="604" y="124"/>
                  </a:lnTo>
                  <a:lnTo>
                    <a:pt x="608" y="137"/>
                  </a:lnTo>
                  <a:lnTo>
                    <a:pt x="613" y="154"/>
                  </a:lnTo>
                  <a:lnTo>
                    <a:pt x="613" y="154"/>
                  </a:lnTo>
                  <a:lnTo>
                    <a:pt x="590" y="161"/>
                  </a:lnTo>
                  <a:lnTo>
                    <a:pt x="573" y="165"/>
                  </a:lnTo>
                  <a:lnTo>
                    <a:pt x="561" y="167"/>
                  </a:lnTo>
                  <a:lnTo>
                    <a:pt x="561" y="167"/>
                  </a:lnTo>
                  <a:lnTo>
                    <a:pt x="534" y="170"/>
                  </a:lnTo>
                  <a:lnTo>
                    <a:pt x="519" y="174"/>
                  </a:lnTo>
                  <a:lnTo>
                    <a:pt x="513" y="176"/>
                  </a:lnTo>
                  <a:lnTo>
                    <a:pt x="510" y="179"/>
                  </a:lnTo>
                  <a:lnTo>
                    <a:pt x="510" y="179"/>
                  </a:lnTo>
                  <a:lnTo>
                    <a:pt x="503" y="188"/>
                  </a:lnTo>
                  <a:lnTo>
                    <a:pt x="495" y="203"/>
                  </a:lnTo>
                  <a:lnTo>
                    <a:pt x="488" y="223"/>
                  </a:lnTo>
                  <a:lnTo>
                    <a:pt x="488" y="223"/>
                  </a:lnTo>
                  <a:lnTo>
                    <a:pt x="441" y="221"/>
                  </a:lnTo>
                  <a:lnTo>
                    <a:pt x="402" y="221"/>
                  </a:lnTo>
                  <a:lnTo>
                    <a:pt x="370" y="221"/>
                  </a:lnTo>
                  <a:lnTo>
                    <a:pt x="370" y="221"/>
                  </a:lnTo>
                  <a:lnTo>
                    <a:pt x="347" y="223"/>
                  </a:lnTo>
                  <a:lnTo>
                    <a:pt x="327" y="220"/>
                  </a:lnTo>
                  <a:lnTo>
                    <a:pt x="319" y="219"/>
                  </a:lnTo>
                  <a:lnTo>
                    <a:pt x="313" y="216"/>
                  </a:lnTo>
                  <a:lnTo>
                    <a:pt x="307" y="212"/>
                  </a:lnTo>
                  <a:lnTo>
                    <a:pt x="301" y="209"/>
                  </a:lnTo>
                  <a:lnTo>
                    <a:pt x="301" y="209"/>
                  </a:lnTo>
                  <a:lnTo>
                    <a:pt x="243" y="157"/>
                  </a:lnTo>
                  <a:lnTo>
                    <a:pt x="206" y="122"/>
                  </a:lnTo>
                  <a:lnTo>
                    <a:pt x="191" y="106"/>
                  </a:lnTo>
                  <a:lnTo>
                    <a:pt x="181" y="93"/>
                  </a:lnTo>
                  <a:lnTo>
                    <a:pt x="181" y="93"/>
                  </a:lnTo>
                  <a:lnTo>
                    <a:pt x="163" y="68"/>
                  </a:lnTo>
                  <a:lnTo>
                    <a:pt x="145" y="37"/>
                  </a:lnTo>
                  <a:lnTo>
                    <a:pt x="124" y="0"/>
                  </a:lnTo>
                  <a:lnTo>
                    <a:pt x="123" y="0"/>
                  </a:lnTo>
                  <a:lnTo>
                    <a:pt x="123" y="0"/>
                  </a:lnTo>
                  <a:lnTo>
                    <a:pt x="84" y="42"/>
                  </a:lnTo>
                  <a:lnTo>
                    <a:pt x="56" y="70"/>
                  </a:lnTo>
                  <a:lnTo>
                    <a:pt x="44" y="79"/>
                  </a:lnTo>
                  <a:lnTo>
                    <a:pt x="38" y="84"/>
                  </a:lnTo>
                  <a:lnTo>
                    <a:pt x="38" y="84"/>
                  </a:lnTo>
                  <a:lnTo>
                    <a:pt x="34" y="83"/>
                  </a:lnTo>
                  <a:lnTo>
                    <a:pt x="30" y="80"/>
                  </a:lnTo>
                  <a:lnTo>
                    <a:pt x="27" y="77"/>
                  </a:lnTo>
                  <a:lnTo>
                    <a:pt x="25" y="71"/>
                  </a:lnTo>
                  <a:lnTo>
                    <a:pt x="22" y="61"/>
                  </a:lnTo>
                  <a:lnTo>
                    <a:pt x="22" y="56"/>
                  </a:lnTo>
                  <a:lnTo>
                    <a:pt x="22" y="56"/>
                  </a:lnTo>
                  <a:lnTo>
                    <a:pt x="12" y="70"/>
                  </a:lnTo>
                  <a:lnTo>
                    <a:pt x="4" y="83"/>
                  </a:lnTo>
                  <a:lnTo>
                    <a:pt x="1" y="90"/>
                  </a:lnTo>
                  <a:lnTo>
                    <a:pt x="0" y="96"/>
                  </a:lnTo>
                  <a:lnTo>
                    <a:pt x="0" y="96"/>
                  </a:lnTo>
                  <a:lnTo>
                    <a:pt x="1" y="99"/>
                  </a:lnTo>
                  <a:lnTo>
                    <a:pt x="3" y="104"/>
                  </a:lnTo>
                  <a:lnTo>
                    <a:pt x="10" y="115"/>
                  </a:lnTo>
                  <a:lnTo>
                    <a:pt x="21" y="131"/>
                  </a:lnTo>
                  <a:lnTo>
                    <a:pt x="35" y="148"/>
                  </a:lnTo>
                  <a:lnTo>
                    <a:pt x="66" y="183"/>
                  </a:lnTo>
                  <a:lnTo>
                    <a:pt x="80" y="198"/>
                  </a:lnTo>
                  <a:lnTo>
                    <a:pt x="93" y="210"/>
                  </a:lnTo>
                  <a:lnTo>
                    <a:pt x="93" y="210"/>
                  </a:lnTo>
                  <a:lnTo>
                    <a:pt x="107" y="224"/>
                  </a:lnTo>
                  <a:lnTo>
                    <a:pt x="127" y="243"/>
                  </a:lnTo>
                  <a:lnTo>
                    <a:pt x="173" y="293"/>
                  </a:lnTo>
                  <a:lnTo>
                    <a:pt x="216" y="335"/>
                  </a:lnTo>
                  <a:lnTo>
                    <a:pt x="230" y="349"/>
                  </a:lnTo>
                  <a:lnTo>
                    <a:pt x="235" y="353"/>
                  </a:lnTo>
                  <a:lnTo>
                    <a:pt x="238" y="355"/>
                  </a:lnTo>
                  <a:lnTo>
                    <a:pt x="238" y="355"/>
                  </a:lnTo>
                  <a:lnTo>
                    <a:pt x="252" y="357"/>
                  </a:lnTo>
                  <a:lnTo>
                    <a:pt x="275" y="362"/>
                  </a:lnTo>
                  <a:lnTo>
                    <a:pt x="343" y="382"/>
                  </a:lnTo>
                  <a:lnTo>
                    <a:pt x="343" y="382"/>
                  </a:lnTo>
                  <a:lnTo>
                    <a:pt x="365" y="387"/>
                  </a:lnTo>
                  <a:lnTo>
                    <a:pt x="393" y="392"/>
                  </a:lnTo>
                  <a:lnTo>
                    <a:pt x="456" y="401"/>
                  </a:lnTo>
                  <a:lnTo>
                    <a:pt x="512" y="406"/>
                  </a:lnTo>
                  <a:lnTo>
                    <a:pt x="543" y="410"/>
                  </a:lnTo>
                  <a:lnTo>
                    <a:pt x="543" y="410"/>
                  </a:lnTo>
                  <a:lnTo>
                    <a:pt x="550" y="412"/>
                  </a:lnTo>
                  <a:lnTo>
                    <a:pt x="556" y="417"/>
                  </a:lnTo>
                  <a:lnTo>
                    <a:pt x="564" y="424"/>
                  </a:lnTo>
                  <a:lnTo>
                    <a:pt x="570" y="432"/>
                  </a:lnTo>
                  <a:lnTo>
                    <a:pt x="583" y="450"/>
                  </a:lnTo>
                  <a:lnTo>
                    <a:pt x="591" y="463"/>
                  </a:lnTo>
                  <a:lnTo>
                    <a:pt x="591" y="463"/>
                  </a:lnTo>
                  <a:lnTo>
                    <a:pt x="595" y="467"/>
                  </a:lnTo>
                  <a:lnTo>
                    <a:pt x="600" y="472"/>
                  </a:lnTo>
                  <a:lnTo>
                    <a:pt x="612" y="487"/>
                  </a:lnTo>
                  <a:lnTo>
                    <a:pt x="618" y="494"/>
                  </a:lnTo>
                  <a:lnTo>
                    <a:pt x="623" y="502"/>
                  </a:lnTo>
                  <a:lnTo>
                    <a:pt x="628" y="511"/>
                  </a:lnTo>
                  <a:lnTo>
                    <a:pt x="631" y="521"/>
                  </a:lnTo>
                  <a:lnTo>
                    <a:pt x="631" y="521"/>
                  </a:lnTo>
                  <a:lnTo>
                    <a:pt x="632" y="534"/>
                  </a:lnTo>
                  <a:lnTo>
                    <a:pt x="634" y="551"/>
                  </a:lnTo>
                  <a:lnTo>
                    <a:pt x="634" y="591"/>
                  </a:lnTo>
                  <a:lnTo>
                    <a:pt x="631" y="675"/>
                  </a:lnTo>
                  <a:lnTo>
                    <a:pt x="631" y="675"/>
                  </a:lnTo>
                  <a:lnTo>
                    <a:pt x="630" y="696"/>
                  </a:lnTo>
                  <a:lnTo>
                    <a:pt x="627" y="724"/>
                  </a:lnTo>
                  <a:lnTo>
                    <a:pt x="621" y="785"/>
                  </a:lnTo>
                  <a:lnTo>
                    <a:pt x="616" y="840"/>
                  </a:lnTo>
                  <a:lnTo>
                    <a:pt x="614" y="858"/>
                  </a:lnTo>
                  <a:lnTo>
                    <a:pt x="616" y="864"/>
                  </a:lnTo>
                  <a:lnTo>
                    <a:pt x="617" y="867"/>
                  </a:lnTo>
                  <a:lnTo>
                    <a:pt x="617" y="867"/>
                  </a:lnTo>
                  <a:lnTo>
                    <a:pt x="621" y="869"/>
                  </a:lnTo>
                  <a:lnTo>
                    <a:pt x="627" y="871"/>
                  </a:lnTo>
                  <a:lnTo>
                    <a:pt x="645" y="873"/>
                  </a:lnTo>
                  <a:lnTo>
                    <a:pt x="670" y="876"/>
                  </a:lnTo>
                  <a:lnTo>
                    <a:pt x="670" y="876"/>
                  </a:lnTo>
                  <a:lnTo>
                    <a:pt x="665" y="906"/>
                  </a:lnTo>
                  <a:lnTo>
                    <a:pt x="662" y="927"/>
                  </a:lnTo>
                  <a:lnTo>
                    <a:pt x="660" y="940"/>
                  </a:lnTo>
                  <a:lnTo>
                    <a:pt x="660" y="940"/>
                  </a:lnTo>
                  <a:lnTo>
                    <a:pt x="656" y="953"/>
                  </a:lnTo>
                  <a:lnTo>
                    <a:pt x="654" y="962"/>
                  </a:lnTo>
                  <a:lnTo>
                    <a:pt x="654" y="970"/>
                  </a:lnTo>
                  <a:lnTo>
                    <a:pt x="654" y="970"/>
                  </a:lnTo>
                  <a:lnTo>
                    <a:pt x="654" y="977"/>
                  </a:lnTo>
                  <a:lnTo>
                    <a:pt x="653" y="988"/>
                  </a:lnTo>
                  <a:lnTo>
                    <a:pt x="645" y="1019"/>
                  </a:lnTo>
                  <a:lnTo>
                    <a:pt x="627" y="1084"/>
                  </a:lnTo>
                  <a:lnTo>
                    <a:pt x="627" y="1084"/>
                  </a:lnTo>
                  <a:lnTo>
                    <a:pt x="606" y="1178"/>
                  </a:lnTo>
                  <a:lnTo>
                    <a:pt x="596" y="1230"/>
                  </a:lnTo>
                  <a:lnTo>
                    <a:pt x="592" y="1249"/>
                  </a:lnTo>
                  <a:lnTo>
                    <a:pt x="592" y="1259"/>
                  </a:lnTo>
                  <a:lnTo>
                    <a:pt x="592" y="1259"/>
                  </a:lnTo>
                  <a:lnTo>
                    <a:pt x="591" y="1264"/>
                  </a:lnTo>
                  <a:lnTo>
                    <a:pt x="591" y="1269"/>
                  </a:lnTo>
                  <a:lnTo>
                    <a:pt x="587" y="1277"/>
                  </a:lnTo>
                  <a:lnTo>
                    <a:pt x="583" y="1281"/>
                  </a:lnTo>
                  <a:lnTo>
                    <a:pt x="581" y="1282"/>
                  </a:lnTo>
                  <a:lnTo>
                    <a:pt x="578" y="1283"/>
                  </a:lnTo>
                  <a:lnTo>
                    <a:pt x="575" y="1283"/>
                  </a:lnTo>
                  <a:lnTo>
                    <a:pt x="575" y="1283"/>
                  </a:lnTo>
                  <a:lnTo>
                    <a:pt x="572" y="1282"/>
                  </a:lnTo>
                  <a:lnTo>
                    <a:pt x="568" y="1279"/>
                  </a:lnTo>
                  <a:lnTo>
                    <a:pt x="556" y="1269"/>
                  </a:lnTo>
                  <a:lnTo>
                    <a:pt x="546" y="1259"/>
                  </a:lnTo>
                  <a:lnTo>
                    <a:pt x="537" y="1251"/>
                  </a:lnTo>
                  <a:lnTo>
                    <a:pt x="537" y="1251"/>
                  </a:lnTo>
                  <a:lnTo>
                    <a:pt x="502" y="1225"/>
                  </a:lnTo>
                  <a:lnTo>
                    <a:pt x="480" y="1209"/>
                  </a:lnTo>
                  <a:lnTo>
                    <a:pt x="471" y="1204"/>
                  </a:lnTo>
                  <a:lnTo>
                    <a:pt x="466" y="1202"/>
                  </a:lnTo>
                  <a:lnTo>
                    <a:pt x="466" y="1202"/>
                  </a:lnTo>
                  <a:lnTo>
                    <a:pt x="460" y="1202"/>
                  </a:lnTo>
                  <a:lnTo>
                    <a:pt x="451" y="1203"/>
                  </a:lnTo>
                  <a:lnTo>
                    <a:pt x="428" y="1208"/>
                  </a:lnTo>
                  <a:lnTo>
                    <a:pt x="402" y="1215"/>
                  </a:lnTo>
                  <a:lnTo>
                    <a:pt x="392" y="1218"/>
                  </a:lnTo>
                  <a:lnTo>
                    <a:pt x="384" y="1222"/>
                  </a:lnTo>
                  <a:lnTo>
                    <a:pt x="384" y="1222"/>
                  </a:lnTo>
                  <a:lnTo>
                    <a:pt x="379" y="1226"/>
                  </a:lnTo>
                  <a:lnTo>
                    <a:pt x="374" y="1234"/>
                  </a:lnTo>
                  <a:lnTo>
                    <a:pt x="369" y="1243"/>
                  </a:lnTo>
                  <a:lnTo>
                    <a:pt x="363" y="1253"/>
                  </a:lnTo>
                  <a:lnTo>
                    <a:pt x="354" y="1273"/>
                  </a:lnTo>
                  <a:lnTo>
                    <a:pt x="349" y="1290"/>
                  </a:lnTo>
                  <a:lnTo>
                    <a:pt x="349" y="1290"/>
                  </a:lnTo>
                  <a:lnTo>
                    <a:pt x="347" y="1299"/>
                  </a:lnTo>
                  <a:lnTo>
                    <a:pt x="341" y="1309"/>
                  </a:lnTo>
                  <a:lnTo>
                    <a:pt x="327" y="1337"/>
                  </a:lnTo>
                  <a:lnTo>
                    <a:pt x="300" y="1385"/>
                  </a:lnTo>
                  <a:lnTo>
                    <a:pt x="300" y="1385"/>
                  </a:lnTo>
                  <a:lnTo>
                    <a:pt x="296" y="1393"/>
                  </a:lnTo>
                  <a:lnTo>
                    <a:pt x="292" y="1403"/>
                  </a:lnTo>
                  <a:lnTo>
                    <a:pt x="286" y="1429"/>
                  </a:lnTo>
                  <a:lnTo>
                    <a:pt x="281" y="1455"/>
                  </a:lnTo>
                  <a:lnTo>
                    <a:pt x="279" y="1467"/>
                  </a:lnTo>
                  <a:lnTo>
                    <a:pt x="279" y="1474"/>
                  </a:lnTo>
                  <a:lnTo>
                    <a:pt x="279" y="1474"/>
                  </a:lnTo>
                  <a:lnTo>
                    <a:pt x="282" y="1495"/>
                  </a:lnTo>
                  <a:lnTo>
                    <a:pt x="287" y="1521"/>
                  </a:lnTo>
                  <a:lnTo>
                    <a:pt x="294" y="1547"/>
                  </a:lnTo>
                  <a:lnTo>
                    <a:pt x="297" y="1557"/>
                  </a:lnTo>
                  <a:lnTo>
                    <a:pt x="301" y="1562"/>
                  </a:lnTo>
                  <a:lnTo>
                    <a:pt x="301" y="1562"/>
                  </a:lnTo>
                  <a:lnTo>
                    <a:pt x="305" y="1566"/>
                  </a:lnTo>
                  <a:lnTo>
                    <a:pt x="312" y="1569"/>
                  </a:lnTo>
                  <a:lnTo>
                    <a:pt x="319" y="1570"/>
                  </a:lnTo>
                  <a:lnTo>
                    <a:pt x="327" y="1571"/>
                  </a:lnTo>
                  <a:lnTo>
                    <a:pt x="340" y="1570"/>
                  </a:lnTo>
                  <a:lnTo>
                    <a:pt x="345" y="1569"/>
                  </a:lnTo>
                  <a:lnTo>
                    <a:pt x="349" y="1568"/>
                  </a:lnTo>
                  <a:lnTo>
                    <a:pt x="349" y="1568"/>
                  </a:lnTo>
                  <a:lnTo>
                    <a:pt x="356" y="1560"/>
                  </a:lnTo>
                  <a:lnTo>
                    <a:pt x="365" y="1547"/>
                  </a:lnTo>
                  <a:lnTo>
                    <a:pt x="372" y="1531"/>
                  </a:lnTo>
                  <a:lnTo>
                    <a:pt x="376" y="1518"/>
                  </a:lnTo>
                  <a:lnTo>
                    <a:pt x="376" y="1518"/>
                  </a:lnTo>
                  <a:lnTo>
                    <a:pt x="383" y="1500"/>
                  </a:lnTo>
                  <a:lnTo>
                    <a:pt x="394" y="1471"/>
                  </a:lnTo>
                  <a:lnTo>
                    <a:pt x="413" y="1428"/>
                  </a:lnTo>
                  <a:lnTo>
                    <a:pt x="413" y="1428"/>
                  </a:lnTo>
                  <a:lnTo>
                    <a:pt x="416" y="1423"/>
                  </a:lnTo>
                  <a:lnTo>
                    <a:pt x="420" y="1418"/>
                  </a:lnTo>
                  <a:lnTo>
                    <a:pt x="425" y="1415"/>
                  </a:lnTo>
                  <a:lnTo>
                    <a:pt x="429" y="1415"/>
                  </a:lnTo>
                  <a:lnTo>
                    <a:pt x="432" y="1415"/>
                  </a:lnTo>
                  <a:lnTo>
                    <a:pt x="432" y="1415"/>
                  </a:lnTo>
                  <a:lnTo>
                    <a:pt x="469" y="1428"/>
                  </a:lnTo>
                  <a:lnTo>
                    <a:pt x="522" y="1446"/>
                  </a:lnTo>
                  <a:lnTo>
                    <a:pt x="522" y="1446"/>
                  </a:lnTo>
                  <a:lnTo>
                    <a:pt x="578" y="1468"/>
                  </a:lnTo>
                  <a:lnTo>
                    <a:pt x="608" y="1478"/>
                  </a:lnTo>
                  <a:lnTo>
                    <a:pt x="621" y="1482"/>
                  </a:lnTo>
                  <a:lnTo>
                    <a:pt x="631" y="1484"/>
                  </a:lnTo>
                  <a:lnTo>
                    <a:pt x="631" y="1484"/>
                  </a:lnTo>
                  <a:lnTo>
                    <a:pt x="640" y="1484"/>
                  </a:lnTo>
                  <a:lnTo>
                    <a:pt x="650" y="1482"/>
                  </a:lnTo>
                  <a:lnTo>
                    <a:pt x="660" y="1480"/>
                  </a:lnTo>
                  <a:lnTo>
                    <a:pt x="670" y="1476"/>
                  </a:lnTo>
                  <a:lnTo>
                    <a:pt x="691" y="1468"/>
                  </a:lnTo>
                  <a:lnTo>
                    <a:pt x="711" y="1459"/>
                  </a:lnTo>
                  <a:lnTo>
                    <a:pt x="711" y="1459"/>
                  </a:lnTo>
                  <a:lnTo>
                    <a:pt x="716" y="1455"/>
                  </a:lnTo>
                  <a:lnTo>
                    <a:pt x="722" y="1453"/>
                  </a:lnTo>
                  <a:lnTo>
                    <a:pt x="731" y="1442"/>
                  </a:lnTo>
                  <a:lnTo>
                    <a:pt x="740" y="1432"/>
                  </a:lnTo>
                  <a:lnTo>
                    <a:pt x="749" y="1420"/>
                  </a:lnTo>
                  <a:lnTo>
                    <a:pt x="762" y="1399"/>
                  </a:lnTo>
                  <a:lnTo>
                    <a:pt x="766" y="1390"/>
                  </a:lnTo>
                  <a:lnTo>
                    <a:pt x="766" y="1390"/>
                  </a:lnTo>
                  <a:lnTo>
                    <a:pt x="776" y="1397"/>
                  </a:lnTo>
                  <a:lnTo>
                    <a:pt x="785" y="1405"/>
                  </a:lnTo>
                  <a:lnTo>
                    <a:pt x="788" y="1407"/>
                  </a:lnTo>
                  <a:lnTo>
                    <a:pt x="790" y="1411"/>
                  </a:lnTo>
                  <a:lnTo>
                    <a:pt x="790" y="1411"/>
                  </a:lnTo>
                  <a:lnTo>
                    <a:pt x="802" y="1438"/>
                  </a:lnTo>
                  <a:lnTo>
                    <a:pt x="810" y="1459"/>
                  </a:lnTo>
                  <a:lnTo>
                    <a:pt x="812" y="1469"/>
                  </a:lnTo>
                  <a:lnTo>
                    <a:pt x="815" y="1480"/>
                  </a:lnTo>
                  <a:lnTo>
                    <a:pt x="815" y="1480"/>
                  </a:lnTo>
                  <a:lnTo>
                    <a:pt x="817" y="1490"/>
                  </a:lnTo>
                  <a:lnTo>
                    <a:pt x="822" y="1502"/>
                  </a:lnTo>
                  <a:lnTo>
                    <a:pt x="829" y="1513"/>
                  </a:lnTo>
                  <a:lnTo>
                    <a:pt x="837" y="1524"/>
                  </a:lnTo>
                  <a:lnTo>
                    <a:pt x="846" y="1533"/>
                  </a:lnTo>
                  <a:lnTo>
                    <a:pt x="853" y="1540"/>
                  </a:lnTo>
                  <a:lnTo>
                    <a:pt x="860" y="1546"/>
                  </a:lnTo>
                  <a:lnTo>
                    <a:pt x="866" y="1547"/>
                  </a:lnTo>
                  <a:lnTo>
                    <a:pt x="866" y="1547"/>
                  </a:lnTo>
                  <a:lnTo>
                    <a:pt x="877" y="1546"/>
                  </a:lnTo>
                  <a:lnTo>
                    <a:pt x="888" y="1542"/>
                  </a:lnTo>
                  <a:lnTo>
                    <a:pt x="894" y="1539"/>
                  </a:lnTo>
                  <a:lnTo>
                    <a:pt x="897" y="1537"/>
                  </a:lnTo>
                  <a:lnTo>
                    <a:pt x="900" y="1533"/>
                  </a:lnTo>
                  <a:lnTo>
                    <a:pt x="901" y="1529"/>
                  </a:lnTo>
                  <a:lnTo>
                    <a:pt x="901" y="1529"/>
                  </a:lnTo>
                  <a:lnTo>
                    <a:pt x="900" y="1516"/>
                  </a:lnTo>
                  <a:lnTo>
                    <a:pt x="896" y="1495"/>
                  </a:lnTo>
                  <a:lnTo>
                    <a:pt x="892" y="1473"/>
                  </a:lnTo>
                  <a:lnTo>
                    <a:pt x="890" y="1454"/>
                  </a:lnTo>
                  <a:lnTo>
                    <a:pt x="890" y="1454"/>
                  </a:lnTo>
                  <a:lnTo>
                    <a:pt x="888" y="1436"/>
                  </a:lnTo>
                  <a:lnTo>
                    <a:pt x="887" y="1416"/>
                  </a:lnTo>
                  <a:lnTo>
                    <a:pt x="886" y="1407"/>
                  </a:lnTo>
                  <a:lnTo>
                    <a:pt x="887" y="1399"/>
                  </a:lnTo>
                  <a:lnTo>
                    <a:pt x="888" y="1393"/>
                  </a:lnTo>
                  <a:lnTo>
                    <a:pt x="890" y="1392"/>
                  </a:lnTo>
                  <a:lnTo>
                    <a:pt x="892" y="1390"/>
                  </a:lnTo>
                  <a:lnTo>
                    <a:pt x="892" y="1390"/>
                  </a:lnTo>
                  <a:lnTo>
                    <a:pt x="900" y="1389"/>
                  </a:lnTo>
                  <a:lnTo>
                    <a:pt x="916" y="1390"/>
                  </a:lnTo>
                  <a:lnTo>
                    <a:pt x="962" y="1396"/>
                  </a:lnTo>
                  <a:lnTo>
                    <a:pt x="1011" y="1402"/>
                  </a:lnTo>
                  <a:lnTo>
                    <a:pt x="1049" y="1409"/>
                  </a:lnTo>
                  <a:lnTo>
                    <a:pt x="1049" y="1409"/>
                  </a:lnTo>
                  <a:lnTo>
                    <a:pt x="1066" y="1411"/>
                  </a:lnTo>
                  <a:lnTo>
                    <a:pt x="1086" y="1412"/>
                  </a:lnTo>
                  <a:lnTo>
                    <a:pt x="1138" y="1415"/>
                  </a:lnTo>
                  <a:lnTo>
                    <a:pt x="1186" y="1415"/>
                  </a:lnTo>
                  <a:lnTo>
                    <a:pt x="1216" y="1415"/>
                  </a:lnTo>
                  <a:lnTo>
                    <a:pt x="1216" y="1415"/>
                  </a:lnTo>
                  <a:lnTo>
                    <a:pt x="1223" y="1412"/>
                  </a:lnTo>
                  <a:lnTo>
                    <a:pt x="1231" y="1409"/>
                  </a:lnTo>
                  <a:lnTo>
                    <a:pt x="1240" y="1402"/>
                  </a:lnTo>
                  <a:lnTo>
                    <a:pt x="1248" y="1396"/>
                  </a:lnTo>
                  <a:lnTo>
                    <a:pt x="1254" y="1388"/>
                  </a:lnTo>
                  <a:lnTo>
                    <a:pt x="1261" y="1381"/>
                  </a:lnTo>
                  <a:lnTo>
                    <a:pt x="1266" y="1374"/>
                  </a:lnTo>
                  <a:lnTo>
                    <a:pt x="1269" y="1368"/>
                  </a:lnTo>
                  <a:lnTo>
                    <a:pt x="1269" y="1368"/>
                  </a:lnTo>
                  <a:lnTo>
                    <a:pt x="1270" y="1357"/>
                  </a:lnTo>
                  <a:lnTo>
                    <a:pt x="1271" y="1343"/>
                  </a:lnTo>
                  <a:lnTo>
                    <a:pt x="1270" y="1330"/>
                  </a:lnTo>
                  <a:lnTo>
                    <a:pt x="1269" y="1319"/>
                  </a:lnTo>
                  <a:lnTo>
                    <a:pt x="1269" y="1319"/>
                  </a:lnTo>
                  <a:close/>
                  <a:moveTo>
                    <a:pt x="953" y="1247"/>
                  </a:moveTo>
                  <a:lnTo>
                    <a:pt x="953" y="1247"/>
                  </a:lnTo>
                  <a:lnTo>
                    <a:pt x="934" y="1247"/>
                  </a:lnTo>
                  <a:lnTo>
                    <a:pt x="906" y="1243"/>
                  </a:lnTo>
                  <a:lnTo>
                    <a:pt x="879" y="1240"/>
                  </a:lnTo>
                  <a:lnTo>
                    <a:pt x="869" y="1240"/>
                  </a:lnTo>
                  <a:lnTo>
                    <a:pt x="860" y="1240"/>
                  </a:lnTo>
                  <a:lnTo>
                    <a:pt x="860" y="1240"/>
                  </a:lnTo>
                  <a:lnTo>
                    <a:pt x="896" y="1163"/>
                  </a:lnTo>
                  <a:lnTo>
                    <a:pt x="896" y="1163"/>
                  </a:lnTo>
                  <a:lnTo>
                    <a:pt x="900" y="1154"/>
                  </a:lnTo>
                  <a:lnTo>
                    <a:pt x="903" y="1151"/>
                  </a:lnTo>
                  <a:lnTo>
                    <a:pt x="906" y="1149"/>
                  </a:lnTo>
                  <a:lnTo>
                    <a:pt x="910" y="1147"/>
                  </a:lnTo>
                  <a:lnTo>
                    <a:pt x="914" y="1149"/>
                  </a:lnTo>
                  <a:lnTo>
                    <a:pt x="918" y="1151"/>
                  </a:lnTo>
                  <a:lnTo>
                    <a:pt x="922" y="1158"/>
                  </a:lnTo>
                  <a:lnTo>
                    <a:pt x="922" y="1158"/>
                  </a:lnTo>
                  <a:lnTo>
                    <a:pt x="935" y="1176"/>
                  </a:lnTo>
                  <a:lnTo>
                    <a:pt x="954" y="1200"/>
                  </a:lnTo>
                  <a:lnTo>
                    <a:pt x="981" y="1234"/>
                  </a:lnTo>
                  <a:lnTo>
                    <a:pt x="981" y="1234"/>
                  </a:lnTo>
                  <a:lnTo>
                    <a:pt x="983" y="1237"/>
                  </a:lnTo>
                  <a:lnTo>
                    <a:pt x="983" y="1239"/>
                  </a:lnTo>
                  <a:lnTo>
                    <a:pt x="980" y="1242"/>
                  </a:lnTo>
                  <a:lnTo>
                    <a:pt x="976" y="1243"/>
                  </a:lnTo>
                  <a:lnTo>
                    <a:pt x="966" y="1246"/>
                  </a:lnTo>
                  <a:lnTo>
                    <a:pt x="953" y="1247"/>
                  </a:lnTo>
                  <a:lnTo>
                    <a:pt x="953" y="1247"/>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1" name="Text Placeholder 22"/>
          <p:cNvSpPr txBox="1">
            <a:spLocks/>
          </p:cNvSpPr>
          <p:nvPr/>
        </p:nvSpPr>
        <p:spPr>
          <a:xfrm>
            <a:off x="3736470" y="5565508"/>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Tree>
    <p:extLst>
      <p:ext uri="{BB962C8B-B14F-4D97-AF65-F5344CB8AC3E}">
        <p14:creationId xmlns:p14="http://schemas.microsoft.com/office/powerpoint/2010/main" val="28472824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anim calcmode="lin" valueType="num">
                                      <p:cBhvr>
                                        <p:cTn id="26" dur="500" fill="hold"/>
                                        <p:tgtEl>
                                          <p:spTgt spid="56"/>
                                        </p:tgtEl>
                                        <p:attrNameLst>
                                          <p:attrName>ppt_x</p:attrName>
                                        </p:attrNameLst>
                                      </p:cBhvr>
                                      <p:tavLst>
                                        <p:tav tm="0">
                                          <p:val>
                                            <p:strVal val="#ppt_x"/>
                                          </p:val>
                                        </p:tav>
                                        <p:tav tm="100000">
                                          <p:val>
                                            <p:strVal val="#ppt_x"/>
                                          </p:val>
                                        </p:tav>
                                      </p:tavLst>
                                    </p:anim>
                                    <p:anim calcmode="lin" valueType="num">
                                      <p:cBhvr>
                                        <p:cTn id="27" dur="500" fill="hold"/>
                                        <p:tgtEl>
                                          <p:spTgt spid="5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anim calcmode="lin" valueType="num">
                                      <p:cBhvr>
                                        <p:cTn id="32" dur="500" fill="hold"/>
                                        <p:tgtEl>
                                          <p:spTgt spid="63"/>
                                        </p:tgtEl>
                                        <p:attrNameLst>
                                          <p:attrName>ppt_x</p:attrName>
                                        </p:attrNameLst>
                                      </p:cBhvr>
                                      <p:tavLst>
                                        <p:tav tm="0">
                                          <p:val>
                                            <p:strVal val="#ppt_x"/>
                                          </p:val>
                                        </p:tav>
                                        <p:tav tm="100000">
                                          <p:val>
                                            <p:strVal val="#ppt_x"/>
                                          </p:val>
                                        </p:tav>
                                      </p:tavLst>
                                    </p:anim>
                                    <p:anim calcmode="lin" valueType="num">
                                      <p:cBhvr>
                                        <p:cTn id="33" dur="500" fill="hold"/>
                                        <p:tgtEl>
                                          <p:spTgt spid="6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anim calcmode="lin" valueType="num">
                                      <p:cBhvr>
                                        <p:cTn id="38" dur="500" fill="hold"/>
                                        <p:tgtEl>
                                          <p:spTgt spid="76"/>
                                        </p:tgtEl>
                                        <p:attrNameLst>
                                          <p:attrName>ppt_x</p:attrName>
                                        </p:attrNameLst>
                                      </p:cBhvr>
                                      <p:tavLst>
                                        <p:tav tm="0">
                                          <p:val>
                                            <p:strVal val="#ppt_x"/>
                                          </p:val>
                                        </p:tav>
                                        <p:tav tm="100000">
                                          <p:val>
                                            <p:strVal val="#ppt_x"/>
                                          </p:val>
                                        </p:tav>
                                      </p:tavLst>
                                    </p:anim>
                                    <p:anim calcmode="lin" valueType="num">
                                      <p:cBhvr>
                                        <p:cTn id="39" dur="500" fill="hold"/>
                                        <p:tgtEl>
                                          <p:spTgt spid="7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fltVal val="0"/>
                                          </p:val>
                                        </p:tav>
                                        <p:tav tm="100000">
                                          <p:val>
                                            <p:strVal val="#ppt_w"/>
                                          </p:val>
                                        </p:tav>
                                      </p:tavLst>
                                    </p:anim>
                                    <p:anim calcmode="lin" valueType="num">
                                      <p:cBhvr>
                                        <p:cTn id="44" dur="500" fill="hold"/>
                                        <p:tgtEl>
                                          <p:spTgt spid="64"/>
                                        </p:tgtEl>
                                        <p:attrNameLst>
                                          <p:attrName>ppt_h</p:attrName>
                                        </p:attrNameLst>
                                      </p:cBhvr>
                                      <p:tavLst>
                                        <p:tav tm="0">
                                          <p:val>
                                            <p:fltVal val="0"/>
                                          </p:val>
                                        </p:tav>
                                        <p:tav tm="100000">
                                          <p:val>
                                            <p:strVal val="#ppt_h"/>
                                          </p:val>
                                        </p:tav>
                                      </p:tavLst>
                                    </p:anim>
                                    <p:animEffect transition="in" filter="fade">
                                      <p:cBhvr>
                                        <p:cTn id="45" dur="500"/>
                                        <p:tgtEl>
                                          <p:spTgt spid="64"/>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fade">
                                      <p:cBhvr>
                                        <p:cTn id="4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STEPS </a:t>
            </a:r>
            <a:r>
              <a:rPr lang="en-US" dirty="0" smtClean="0">
                <a:solidFill>
                  <a:schemeClr val="bg1"/>
                </a:solidFill>
              </a:rPr>
              <a:t>DIAGRAM</a:t>
            </a:r>
            <a:endParaRPr lang="en-US" dirty="0">
              <a:solidFill>
                <a:schemeClr val="bg1"/>
              </a:solidFill>
            </a:endParaRPr>
          </a:p>
        </p:txBody>
      </p:sp>
      <p:grpSp>
        <p:nvGrpSpPr>
          <p:cNvPr id="2" name="Group 1"/>
          <p:cNvGrpSpPr/>
          <p:nvPr/>
        </p:nvGrpSpPr>
        <p:grpSpPr>
          <a:xfrm>
            <a:off x="2496553" y="3345047"/>
            <a:ext cx="6995790" cy="3528974"/>
            <a:chOff x="2605408" y="1200628"/>
            <a:chExt cx="6995790" cy="3522798"/>
          </a:xfrm>
        </p:grpSpPr>
        <p:sp>
          <p:nvSpPr>
            <p:cNvPr id="21" name="평행 사변형 56"/>
            <p:cNvSpPr/>
            <p:nvPr/>
          </p:nvSpPr>
          <p:spPr>
            <a:xfrm rot="5400000" flipH="1">
              <a:off x="2275485" y="4182149"/>
              <a:ext cx="871200" cy="211354"/>
            </a:xfrm>
            <a:prstGeom prst="parallelogram">
              <a:avLst>
                <a:gd name="adj" fmla="val 100000"/>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23" name="평행 사변형 32"/>
            <p:cNvSpPr/>
            <p:nvPr/>
          </p:nvSpPr>
          <p:spPr>
            <a:xfrm>
              <a:off x="2617958" y="3839682"/>
              <a:ext cx="1270000" cy="211297"/>
            </a:xfrm>
            <a:prstGeom prst="parallelogram">
              <a:avLst>
                <a:gd name="adj" fmla="val 100000"/>
              </a:avLst>
            </a:prstGeom>
            <a:solidFill>
              <a:schemeClr val="accent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25" name="평행 사변형 30"/>
            <p:cNvSpPr/>
            <p:nvPr/>
          </p:nvSpPr>
          <p:spPr>
            <a:xfrm rot="5400000" flipH="1">
              <a:off x="3342779" y="3511189"/>
              <a:ext cx="871200" cy="211354"/>
            </a:xfrm>
            <a:prstGeom prst="parallelogram">
              <a:avLst>
                <a:gd name="adj" fmla="val 100000"/>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27" name="평행 사변형 28"/>
            <p:cNvSpPr/>
            <p:nvPr/>
          </p:nvSpPr>
          <p:spPr>
            <a:xfrm>
              <a:off x="3672702" y="3181351"/>
              <a:ext cx="1270000" cy="211297"/>
            </a:xfrm>
            <a:prstGeom prst="parallelogram">
              <a:avLst>
                <a:gd name="adj" fmla="val 100000"/>
              </a:avLst>
            </a:prstGeom>
            <a:solidFill>
              <a:schemeClr val="accent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29" name="평행 사변형 24"/>
            <p:cNvSpPr/>
            <p:nvPr/>
          </p:nvSpPr>
          <p:spPr>
            <a:xfrm rot="5400000" flipH="1">
              <a:off x="4402156" y="2853319"/>
              <a:ext cx="871200" cy="211354"/>
            </a:xfrm>
            <a:prstGeom prst="parallelogram">
              <a:avLst>
                <a:gd name="adj" fmla="val 100000"/>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31" name="평행 사변형 26"/>
            <p:cNvSpPr/>
            <p:nvPr/>
          </p:nvSpPr>
          <p:spPr>
            <a:xfrm>
              <a:off x="4732079" y="2524285"/>
              <a:ext cx="1271587" cy="211297"/>
            </a:xfrm>
            <a:prstGeom prst="parallelogram">
              <a:avLst>
                <a:gd name="adj" fmla="val 100000"/>
              </a:avLst>
            </a:prstGeom>
            <a:solidFill>
              <a:schemeClr val="accent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33" name="평행 사변형 9"/>
            <p:cNvSpPr/>
            <p:nvPr/>
          </p:nvSpPr>
          <p:spPr>
            <a:xfrm rot="5400000" flipH="1">
              <a:off x="5460073" y="2195481"/>
              <a:ext cx="871200" cy="211354"/>
            </a:xfrm>
            <a:prstGeom prst="parallelogram">
              <a:avLst>
                <a:gd name="adj" fmla="val 100000"/>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35" name="평행 사변형 2"/>
            <p:cNvSpPr/>
            <p:nvPr/>
          </p:nvSpPr>
          <p:spPr>
            <a:xfrm>
              <a:off x="5789996" y="1858778"/>
              <a:ext cx="1270000" cy="211297"/>
            </a:xfrm>
            <a:prstGeom prst="parallelogram">
              <a:avLst>
                <a:gd name="adj" fmla="val 100000"/>
              </a:avLst>
            </a:prstGeom>
            <a:solidFill>
              <a:schemeClr val="accent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37" name="평행 사변형 143"/>
            <p:cNvSpPr/>
            <p:nvPr/>
          </p:nvSpPr>
          <p:spPr>
            <a:xfrm rot="5400000" flipH="1">
              <a:off x="6517734" y="1530550"/>
              <a:ext cx="871200" cy="211357"/>
            </a:xfrm>
            <a:prstGeom prst="parallelogram">
              <a:avLst>
                <a:gd name="adj" fmla="val 100000"/>
              </a:avLst>
            </a:prstGeom>
            <a:solidFill>
              <a:schemeClr val="accent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sp>
          <p:nvSpPr>
            <p:cNvPr id="39" name="평행 사변형 145"/>
            <p:cNvSpPr/>
            <p:nvPr/>
          </p:nvSpPr>
          <p:spPr>
            <a:xfrm>
              <a:off x="6847642" y="1200628"/>
              <a:ext cx="2753556" cy="211297"/>
            </a:xfrm>
            <a:prstGeom prst="parallelogram">
              <a:avLst>
                <a:gd name="adj" fmla="val 100000"/>
              </a:avLst>
            </a:prstGeom>
            <a:solidFill>
              <a:schemeClr val="accent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dirty="0"/>
            </a:p>
          </p:txBody>
        </p:sp>
      </p:grpSp>
      <p:sp>
        <p:nvSpPr>
          <p:cNvPr id="48" name="Text Placeholder 22"/>
          <p:cNvSpPr txBox="1">
            <a:spLocks/>
          </p:cNvSpPr>
          <p:nvPr/>
        </p:nvSpPr>
        <p:spPr>
          <a:xfrm>
            <a:off x="7015940" y="3563344"/>
            <a:ext cx="2003756" cy="62363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tx2"/>
                </a:solidFill>
              </a:rPr>
              <a:t>FINAL</a:t>
            </a:r>
            <a:endParaRPr lang="en-US" dirty="0" smtClean="0">
              <a:solidFill>
                <a:schemeClr val="tx2"/>
              </a:solidFill>
            </a:endParaRP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70" name="Text Placeholder 22"/>
          <p:cNvSpPr txBox="1">
            <a:spLocks/>
          </p:cNvSpPr>
          <p:nvPr/>
        </p:nvSpPr>
        <p:spPr>
          <a:xfrm>
            <a:off x="5959128" y="4238717"/>
            <a:ext cx="2003756" cy="68599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a:solidFill>
                  <a:schemeClr val="tx2"/>
                </a:solidFill>
              </a:rPr>
              <a:t>STEP </a:t>
            </a:r>
            <a:r>
              <a:rPr lang="en-US" sz="800" b="1" dirty="0" smtClean="0">
                <a:solidFill>
                  <a:schemeClr val="tx2"/>
                </a:solidFill>
              </a:rPr>
              <a:t>04</a:t>
            </a:r>
            <a:endParaRPr lang="en-US" dirty="0" smtClean="0">
              <a:solidFill>
                <a:schemeClr val="tx2"/>
              </a:solidFill>
            </a:endParaRP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71" name="Text Placeholder 22"/>
          <p:cNvSpPr txBox="1">
            <a:spLocks/>
          </p:cNvSpPr>
          <p:nvPr/>
        </p:nvSpPr>
        <p:spPr>
          <a:xfrm>
            <a:off x="4900480" y="4903578"/>
            <a:ext cx="2003756" cy="62363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a:solidFill>
                  <a:schemeClr val="tx2"/>
                </a:solidFill>
              </a:rPr>
              <a:t>STEP </a:t>
            </a:r>
            <a:r>
              <a:rPr lang="en-US" sz="800" b="1" dirty="0" smtClean="0">
                <a:solidFill>
                  <a:schemeClr val="tx2"/>
                </a:solidFill>
              </a:rPr>
              <a:t>03</a:t>
            </a:r>
            <a:endParaRPr lang="en-US" dirty="0" smtClean="0">
              <a:solidFill>
                <a:schemeClr val="tx2"/>
              </a:solidFill>
            </a:endParaRP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72" name="Text Placeholder 22"/>
          <p:cNvSpPr txBox="1">
            <a:spLocks/>
          </p:cNvSpPr>
          <p:nvPr/>
        </p:nvSpPr>
        <p:spPr>
          <a:xfrm>
            <a:off x="3838871" y="5559617"/>
            <a:ext cx="2003756" cy="68599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a:solidFill>
                  <a:schemeClr val="tx2"/>
                </a:solidFill>
              </a:rPr>
              <a:t>STEP </a:t>
            </a:r>
            <a:r>
              <a:rPr lang="en-US" sz="800" b="1" dirty="0" smtClean="0">
                <a:solidFill>
                  <a:schemeClr val="tx2"/>
                </a:solidFill>
              </a:rPr>
              <a:t>02</a:t>
            </a:r>
            <a:endParaRPr lang="en-US" dirty="0" smtClean="0">
              <a:solidFill>
                <a:schemeClr val="tx2"/>
              </a:solidFill>
            </a:endParaRP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73" name="Text Placeholder 22"/>
          <p:cNvSpPr txBox="1">
            <a:spLocks/>
          </p:cNvSpPr>
          <p:nvPr/>
        </p:nvSpPr>
        <p:spPr>
          <a:xfrm>
            <a:off x="2775676" y="6218368"/>
            <a:ext cx="2003756" cy="68599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tx2"/>
                </a:solidFill>
              </a:rPr>
              <a:t>STEP 01</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grpSp>
        <p:nvGrpSpPr>
          <p:cNvPr id="97" name="Groupe 21"/>
          <p:cNvGrpSpPr/>
          <p:nvPr/>
        </p:nvGrpSpPr>
        <p:grpSpPr>
          <a:xfrm>
            <a:off x="7017356" y="1464148"/>
            <a:ext cx="1005589" cy="1574079"/>
            <a:chOff x="3227388" y="1412875"/>
            <a:chExt cx="2206625" cy="3448051"/>
          </a:xfrm>
        </p:grpSpPr>
        <p:sp>
          <p:nvSpPr>
            <p:cNvPr id="98" name="Freeform 6"/>
            <p:cNvSpPr>
              <a:spLocks/>
            </p:cNvSpPr>
            <p:nvPr/>
          </p:nvSpPr>
          <p:spPr bwMode="auto">
            <a:xfrm>
              <a:off x="4159250" y="2068513"/>
              <a:ext cx="268288" cy="498475"/>
            </a:xfrm>
            <a:custGeom>
              <a:avLst/>
              <a:gdLst>
                <a:gd name="T0" fmla="*/ 169 w 169"/>
                <a:gd name="T1" fmla="*/ 49 h 314"/>
                <a:gd name="T2" fmla="*/ 160 w 169"/>
                <a:gd name="T3" fmla="*/ 25 h 314"/>
                <a:gd name="T4" fmla="*/ 155 w 169"/>
                <a:gd name="T5" fmla="*/ 16 h 314"/>
                <a:gd name="T6" fmla="*/ 150 w 169"/>
                <a:gd name="T7" fmla="*/ 11 h 314"/>
                <a:gd name="T8" fmla="*/ 122 w 169"/>
                <a:gd name="T9" fmla="*/ 1 h 314"/>
                <a:gd name="T10" fmla="*/ 114 w 169"/>
                <a:gd name="T11" fmla="*/ 0 h 314"/>
                <a:gd name="T12" fmla="*/ 98 w 169"/>
                <a:gd name="T13" fmla="*/ 2 h 314"/>
                <a:gd name="T14" fmla="*/ 93 w 169"/>
                <a:gd name="T15" fmla="*/ 5 h 314"/>
                <a:gd name="T16" fmla="*/ 83 w 169"/>
                <a:gd name="T17" fmla="*/ 16 h 314"/>
                <a:gd name="T18" fmla="*/ 70 w 169"/>
                <a:gd name="T19" fmla="*/ 29 h 314"/>
                <a:gd name="T20" fmla="*/ 65 w 169"/>
                <a:gd name="T21" fmla="*/ 34 h 314"/>
                <a:gd name="T22" fmla="*/ 57 w 169"/>
                <a:gd name="T23" fmla="*/ 45 h 314"/>
                <a:gd name="T24" fmla="*/ 52 w 169"/>
                <a:gd name="T25" fmla="*/ 49 h 314"/>
                <a:gd name="T26" fmla="*/ 40 w 169"/>
                <a:gd name="T27" fmla="*/ 63 h 314"/>
                <a:gd name="T28" fmla="*/ 27 w 169"/>
                <a:gd name="T29" fmla="*/ 80 h 314"/>
                <a:gd name="T30" fmla="*/ 13 w 169"/>
                <a:gd name="T31" fmla="*/ 93 h 314"/>
                <a:gd name="T32" fmla="*/ 5 w 169"/>
                <a:gd name="T33" fmla="*/ 103 h 314"/>
                <a:gd name="T34" fmla="*/ 5 w 169"/>
                <a:gd name="T35" fmla="*/ 106 h 314"/>
                <a:gd name="T36" fmla="*/ 7 w 169"/>
                <a:gd name="T37" fmla="*/ 133 h 314"/>
                <a:gd name="T38" fmla="*/ 5 w 169"/>
                <a:gd name="T39" fmla="*/ 140 h 314"/>
                <a:gd name="T40" fmla="*/ 1 w 169"/>
                <a:gd name="T41" fmla="*/ 157 h 314"/>
                <a:gd name="T42" fmla="*/ 0 w 169"/>
                <a:gd name="T43" fmla="*/ 173 h 314"/>
                <a:gd name="T44" fmla="*/ 4 w 169"/>
                <a:gd name="T45" fmla="*/ 192 h 314"/>
                <a:gd name="T46" fmla="*/ 10 w 169"/>
                <a:gd name="T47" fmla="*/ 214 h 314"/>
                <a:gd name="T48" fmla="*/ 18 w 169"/>
                <a:gd name="T49" fmla="*/ 232 h 314"/>
                <a:gd name="T50" fmla="*/ 27 w 169"/>
                <a:gd name="T51" fmla="*/ 252 h 314"/>
                <a:gd name="T52" fmla="*/ 31 w 169"/>
                <a:gd name="T53" fmla="*/ 261 h 314"/>
                <a:gd name="T54" fmla="*/ 41 w 169"/>
                <a:gd name="T55" fmla="*/ 278 h 314"/>
                <a:gd name="T56" fmla="*/ 49 w 169"/>
                <a:gd name="T57" fmla="*/ 283 h 314"/>
                <a:gd name="T58" fmla="*/ 56 w 169"/>
                <a:gd name="T59" fmla="*/ 289 h 314"/>
                <a:gd name="T60" fmla="*/ 63 w 169"/>
                <a:gd name="T61" fmla="*/ 307 h 314"/>
                <a:gd name="T62" fmla="*/ 84 w 169"/>
                <a:gd name="T63" fmla="*/ 314 h 314"/>
                <a:gd name="T64" fmla="*/ 169 w 169"/>
                <a:gd name="T65" fmla="*/ 4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314">
                  <a:moveTo>
                    <a:pt x="169" y="49"/>
                  </a:moveTo>
                  <a:lnTo>
                    <a:pt x="169" y="49"/>
                  </a:lnTo>
                  <a:lnTo>
                    <a:pt x="164" y="36"/>
                  </a:lnTo>
                  <a:lnTo>
                    <a:pt x="160" y="25"/>
                  </a:lnTo>
                  <a:lnTo>
                    <a:pt x="155" y="16"/>
                  </a:lnTo>
                  <a:lnTo>
                    <a:pt x="155" y="16"/>
                  </a:lnTo>
                  <a:lnTo>
                    <a:pt x="154" y="14"/>
                  </a:lnTo>
                  <a:lnTo>
                    <a:pt x="150" y="11"/>
                  </a:lnTo>
                  <a:lnTo>
                    <a:pt x="141" y="7"/>
                  </a:lnTo>
                  <a:lnTo>
                    <a:pt x="122" y="1"/>
                  </a:lnTo>
                  <a:lnTo>
                    <a:pt x="122" y="1"/>
                  </a:lnTo>
                  <a:lnTo>
                    <a:pt x="114" y="0"/>
                  </a:lnTo>
                  <a:lnTo>
                    <a:pt x="106" y="0"/>
                  </a:lnTo>
                  <a:lnTo>
                    <a:pt x="98" y="2"/>
                  </a:lnTo>
                  <a:lnTo>
                    <a:pt x="93" y="5"/>
                  </a:lnTo>
                  <a:lnTo>
                    <a:pt x="93" y="5"/>
                  </a:lnTo>
                  <a:lnTo>
                    <a:pt x="88" y="10"/>
                  </a:lnTo>
                  <a:lnTo>
                    <a:pt x="83" y="16"/>
                  </a:lnTo>
                  <a:lnTo>
                    <a:pt x="76" y="24"/>
                  </a:lnTo>
                  <a:lnTo>
                    <a:pt x="70" y="29"/>
                  </a:lnTo>
                  <a:lnTo>
                    <a:pt x="70" y="29"/>
                  </a:lnTo>
                  <a:lnTo>
                    <a:pt x="65" y="34"/>
                  </a:lnTo>
                  <a:lnTo>
                    <a:pt x="61" y="40"/>
                  </a:lnTo>
                  <a:lnTo>
                    <a:pt x="57" y="45"/>
                  </a:lnTo>
                  <a:lnTo>
                    <a:pt x="52" y="49"/>
                  </a:lnTo>
                  <a:lnTo>
                    <a:pt x="52" y="49"/>
                  </a:lnTo>
                  <a:lnTo>
                    <a:pt x="47" y="55"/>
                  </a:lnTo>
                  <a:lnTo>
                    <a:pt x="40" y="63"/>
                  </a:lnTo>
                  <a:lnTo>
                    <a:pt x="35" y="72"/>
                  </a:lnTo>
                  <a:lnTo>
                    <a:pt x="27" y="80"/>
                  </a:lnTo>
                  <a:lnTo>
                    <a:pt x="27" y="80"/>
                  </a:lnTo>
                  <a:lnTo>
                    <a:pt x="13" y="93"/>
                  </a:lnTo>
                  <a:lnTo>
                    <a:pt x="7" y="99"/>
                  </a:lnTo>
                  <a:lnTo>
                    <a:pt x="5" y="103"/>
                  </a:lnTo>
                  <a:lnTo>
                    <a:pt x="5" y="106"/>
                  </a:lnTo>
                  <a:lnTo>
                    <a:pt x="5" y="106"/>
                  </a:lnTo>
                  <a:lnTo>
                    <a:pt x="5" y="124"/>
                  </a:lnTo>
                  <a:lnTo>
                    <a:pt x="7" y="133"/>
                  </a:lnTo>
                  <a:lnTo>
                    <a:pt x="5" y="140"/>
                  </a:lnTo>
                  <a:lnTo>
                    <a:pt x="5" y="140"/>
                  </a:lnTo>
                  <a:lnTo>
                    <a:pt x="3" y="148"/>
                  </a:lnTo>
                  <a:lnTo>
                    <a:pt x="1" y="157"/>
                  </a:lnTo>
                  <a:lnTo>
                    <a:pt x="0" y="173"/>
                  </a:lnTo>
                  <a:lnTo>
                    <a:pt x="0" y="173"/>
                  </a:lnTo>
                  <a:lnTo>
                    <a:pt x="1" y="182"/>
                  </a:lnTo>
                  <a:lnTo>
                    <a:pt x="4" y="192"/>
                  </a:lnTo>
                  <a:lnTo>
                    <a:pt x="10" y="214"/>
                  </a:lnTo>
                  <a:lnTo>
                    <a:pt x="10" y="214"/>
                  </a:lnTo>
                  <a:lnTo>
                    <a:pt x="13" y="222"/>
                  </a:lnTo>
                  <a:lnTo>
                    <a:pt x="18" y="232"/>
                  </a:lnTo>
                  <a:lnTo>
                    <a:pt x="23" y="241"/>
                  </a:lnTo>
                  <a:lnTo>
                    <a:pt x="27" y="252"/>
                  </a:lnTo>
                  <a:lnTo>
                    <a:pt x="27" y="252"/>
                  </a:lnTo>
                  <a:lnTo>
                    <a:pt x="31" y="261"/>
                  </a:lnTo>
                  <a:lnTo>
                    <a:pt x="35" y="270"/>
                  </a:lnTo>
                  <a:lnTo>
                    <a:pt x="41" y="278"/>
                  </a:lnTo>
                  <a:lnTo>
                    <a:pt x="49" y="283"/>
                  </a:lnTo>
                  <a:lnTo>
                    <a:pt x="49" y="283"/>
                  </a:lnTo>
                  <a:lnTo>
                    <a:pt x="52" y="285"/>
                  </a:lnTo>
                  <a:lnTo>
                    <a:pt x="56" y="289"/>
                  </a:lnTo>
                  <a:lnTo>
                    <a:pt x="61" y="298"/>
                  </a:lnTo>
                  <a:lnTo>
                    <a:pt x="63" y="307"/>
                  </a:lnTo>
                  <a:lnTo>
                    <a:pt x="65" y="310"/>
                  </a:lnTo>
                  <a:lnTo>
                    <a:pt x="84" y="314"/>
                  </a:lnTo>
                  <a:lnTo>
                    <a:pt x="149" y="307"/>
                  </a:lnTo>
                  <a:lnTo>
                    <a:pt x="169" y="49"/>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
            <p:cNvSpPr>
              <a:spLocks/>
            </p:cNvSpPr>
            <p:nvPr/>
          </p:nvSpPr>
          <p:spPr bwMode="auto">
            <a:xfrm>
              <a:off x="4214813" y="2132013"/>
              <a:ext cx="363538" cy="476250"/>
            </a:xfrm>
            <a:custGeom>
              <a:avLst/>
              <a:gdLst>
                <a:gd name="T0" fmla="*/ 211 w 229"/>
                <a:gd name="T1" fmla="*/ 287 h 300"/>
                <a:gd name="T2" fmla="*/ 213 w 229"/>
                <a:gd name="T3" fmla="*/ 250 h 300"/>
                <a:gd name="T4" fmla="*/ 217 w 229"/>
                <a:gd name="T5" fmla="*/ 235 h 300"/>
                <a:gd name="T6" fmla="*/ 226 w 229"/>
                <a:gd name="T7" fmla="*/ 217 h 300"/>
                <a:gd name="T8" fmla="*/ 229 w 229"/>
                <a:gd name="T9" fmla="*/ 192 h 300"/>
                <a:gd name="T10" fmla="*/ 226 w 229"/>
                <a:gd name="T11" fmla="*/ 153 h 300"/>
                <a:gd name="T12" fmla="*/ 224 w 229"/>
                <a:gd name="T13" fmla="*/ 124 h 300"/>
                <a:gd name="T14" fmla="*/ 220 w 229"/>
                <a:gd name="T15" fmla="*/ 116 h 300"/>
                <a:gd name="T16" fmla="*/ 209 w 229"/>
                <a:gd name="T17" fmla="*/ 103 h 300"/>
                <a:gd name="T18" fmla="*/ 206 w 229"/>
                <a:gd name="T19" fmla="*/ 98 h 300"/>
                <a:gd name="T20" fmla="*/ 194 w 229"/>
                <a:gd name="T21" fmla="*/ 69 h 300"/>
                <a:gd name="T22" fmla="*/ 191 w 229"/>
                <a:gd name="T23" fmla="*/ 64 h 300"/>
                <a:gd name="T24" fmla="*/ 182 w 229"/>
                <a:gd name="T25" fmla="*/ 54 h 300"/>
                <a:gd name="T26" fmla="*/ 176 w 229"/>
                <a:gd name="T27" fmla="*/ 47 h 300"/>
                <a:gd name="T28" fmla="*/ 169 w 229"/>
                <a:gd name="T29" fmla="*/ 41 h 300"/>
                <a:gd name="T30" fmla="*/ 160 w 229"/>
                <a:gd name="T31" fmla="*/ 23 h 300"/>
                <a:gd name="T32" fmla="*/ 155 w 229"/>
                <a:gd name="T33" fmla="*/ 15 h 300"/>
                <a:gd name="T34" fmla="*/ 141 w 229"/>
                <a:gd name="T35" fmla="*/ 5 h 300"/>
                <a:gd name="T36" fmla="*/ 120 w 229"/>
                <a:gd name="T37" fmla="*/ 0 h 300"/>
                <a:gd name="T38" fmla="*/ 107 w 229"/>
                <a:gd name="T39" fmla="*/ 1 h 300"/>
                <a:gd name="T40" fmla="*/ 65 w 229"/>
                <a:gd name="T41" fmla="*/ 7 h 300"/>
                <a:gd name="T42" fmla="*/ 61 w 229"/>
                <a:gd name="T43" fmla="*/ 9 h 300"/>
                <a:gd name="T44" fmla="*/ 41 w 229"/>
                <a:gd name="T45" fmla="*/ 25 h 300"/>
                <a:gd name="T46" fmla="*/ 26 w 229"/>
                <a:gd name="T47" fmla="*/ 44 h 300"/>
                <a:gd name="T48" fmla="*/ 25 w 229"/>
                <a:gd name="T49" fmla="*/ 49 h 300"/>
                <a:gd name="T50" fmla="*/ 26 w 229"/>
                <a:gd name="T51" fmla="*/ 56 h 300"/>
                <a:gd name="T52" fmla="*/ 39 w 229"/>
                <a:gd name="T53" fmla="*/ 77 h 300"/>
                <a:gd name="T54" fmla="*/ 44 w 229"/>
                <a:gd name="T55" fmla="*/ 88 h 300"/>
                <a:gd name="T56" fmla="*/ 47 w 229"/>
                <a:gd name="T57" fmla="*/ 99 h 300"/>
                <a:gd name="T58" fmla="*/ 48 w 229"/>
                <a:gd name="T59" fmla="*/ 138 h 300"/>
                <a:gd name="T60" fmla="*/ 48 w 229"/>
                <a:gd name="T61" fmla="*/ 141 h 300"/>
                <a:gd name="T62" fmla="*/ 56 w 229"/>
                <a:gd name="T63" fmla="*/ 151 h 300"/>
                <a:gd name="T64" fmla="*/ 65 w 229"/>
                <a:gd name="T65" fmla="*/ 159 h 300"/>
                <a:gd name="T66" fmla="*/ 66 w 229"/>
                <a:gd name="T67" fmla="*/ 163 h 300"/>
                <a:gd name="T68" fmla="*/ 65 w 229"/>
                <a:gd name="T69" fmla="*/ 168 h 300"/>
                <a:gd name="T70" fmla="*/ 58 w 229"/>
                <a:gd name="T71" fmla="*/ 177 h 300"/>
                <a:gd name="T72" fmla="*/ 43 w 229"/>
                <a:gd name="T73" fmla="*/ 172 h 300"/>
                <a:gd name="T74" fmla="*/ 23 w 229"/>
                <a:gd name="T75" fmla="*/ 166 h 300"/>
                <a:gd name="T76" fmla="*/ 17 w 229"/>
                <a:gd name="T77" fmla="*/ 166 h 300"/>
                <a:gd name="T78" fmla="*/ 9 w 229"/>
                <a:gd name="T79" fmla="*/ 169 h 300"/>
                <a:gd name="T80" fmla="*/ 3 w 229"/>
                <a:gd name="T81" fmla="*/ 175 h 300"/>
                <a:gd name="T82" fmla="*/ 0 w 229"/>
                <a:gd name="T83" fmla="*/ 185 h 300"/>
                <a:gd name="T84" fmla="*/ 3 w 229"/>
                <a:gd name="T85" fmla="*/ 195 h 300"/>
                <a:gd name="T86" fmla="*/ 6 w 229"/>
                <a:gd name="T87" fmla="*/ 199 h 300"/>
                <a:gd name="T88" fmla="*/ 21 w 229"/>
                <a:gd name="T89" fmla="*/ 209 h 300"/>
                <a:gd name="T90" fmla="*/ 48 w 229"/>
                <a:gd name="T91" fmla="*/ 221 h 300"/>
                <a:gd name="T92" fmla="*/ 59 w 229"/>
                <a:gd name="T93" fmla="*/ 222 h 300"/>
                <a:gd name="T94" fmla="*/ 61 w 229"/>
                <a:gd name="T95" fmla="*/ 222 h 300"/>
                <a:gd name="T96" fmla="*/ 66 w 229"/>
                <a:gd name="T97" fmla="*/ 228 h 300"/>
                <a:gd name="T98" fmla="*/ 74 w 229"/>
                <a:gd name="T99" fmla="*/ 245 h 300"/>
                <a:gd name="T100" fmla="*/ 81 w 229"/>
                <a:gd name="T101" fmla="*/ 280 h 300"/>
                <a:gd name="T102" fmla="*/ 83 w 229"/>
                <a:gd name="T103" fmla="*/ 284 h 300"/>
                <a:gd name="T104" fmla="*/ 92 w 229"/>
                <a:gd name="T105" fmla="*/ 292 h 300"/>
                <a:gd name="T106" fmla="*/ 109 w 229"/>
                <a:gd name="T107" fmla="*/ 298 h 300"/>
                <a:gd name="T108" fmla="*/ 211 w 229"/>
                <a:gd name="T109" fmla="*/ 2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300">
                  <a:moveTo>
                    <a:pt x="211" y="287"/>
                  </a:moveTo>
                  <a:lnTo>
                    <a:pt x="211" y="287"/>
                  </a:lnTo>
                  <a:lnTo>
                    <a:pt x="212" y="267"/>
                  </a:lnTo>
                  <a:lnTo>
                    <a:pt x="213" y="250"/>
                  </a:lnTo>
                  <a:lnTo>
                    <a:pt x="215" y="241"/>
                  </a:lnTo>
                  <a:lnTo>
                    <a:pt x="217" y="235"/>
                  </a:lnTo>
                  <a:lnTo>
                    <a:pt x="217" y="235"/>
                  </a:lnTo>
                  <a:lnTo>
                    <a:pt x="226" y="217"/>
                  </a:lnTo>
                  <a:lnTo>
                    <a:pt x="228" y="207"/>
                  </a:lnTo>
                  <a:lnTo>
                    <a:pt x="229" y="192"/>
                  </a:lnTo>
                  <a:lnTo>
                    <a:pt x="229" y="192"/>
                  </a:lnTo>
                  <a:lnTo>
                    <a:pt x="226" y="153"/>
                  </a:lnTo>
                  <a:lnTo>
                    <a:pt x="225" y="137"/>
                  </a:lnTo>
                  <a:lnTo>
                    <a:pt x="224" y="124"/>
                  </a:lnTo>
                  <a:lnTo>
                    <a:pt x="224" y="124"/>
                  </a:lnTo>
                  <a:lnTo>
                    <a:pt x="220" y="116"/>
                  </a:lnTo>
                  <a:lnTo>
                    <a:pt x="215" y="110"/>
                  </a:lnTo>
                  <a:lnTo>
                    <a:pt x="209" y="103"/>
                  </a:lnTo>
                  <a:lnTo>
                    <a:pt x="206" y="98"/>
                  </a:lnTo>
                  <a:lnTo>
                    <a:pt x="206" y="98"/>
                  </a:lnTo>
                  <a:lnTo>
                    <a:pt x="199" y="84"/>
                  </a:lnTo>
                  <a:lnTo>
                    <a:pt x="194" y="69"/>
                  </a:lnTo>
                  <a:lnTo>
                    <a:pt x="194" y="69"/>
                  </a:lnTo>
                  <a:lnTo>
                    <a:pt x="191" y="64"/>
                  </a:lnTo>
                  <a:lnTo>
                    <a:pt x="188" y="59"/>
                  </a:lnTo>
                  <a:lnTo>
                    <a:pt x="182" y="54"/>
                  </a:lnTo>
                  <a:lnTo>
                    <a:pt x="176" y="47"/>
                  </a:lnTo>
                  <a:lnTo>
                    <a:pt x="176" y="47"/>
                  </a:lnTo>
                  <a:lnTo>
                    <a:pt x="172" y="45"/>
                  </a:lnTo>
                  <a:lnTo>
                    <a:pt x="169" y="41"/>
                  </a:lnTo>
                  <a:lnTo>
                    <a:pt x="164" y="32"/>
                  </a:lnTo>
                  <a:lnTo>
                    <a:pt x="160" y="23"/>
                  </a:lnTo>
                  <a:lnTo>
                    <a:pt x="155" y="15"/>
                  </a:lnTo>
                  <a:lnTo>
                    <a:pt x="155" y="15"/>
                  </a:lnTo>
                  <a:lnTo>
                    <a:pt x="149" y="10"/>
                  </a:lnTo>
                  <a:lnTo>
                    <a:pt x="141" y="5"/>
                  </a:lnTo>
                  <a:lnTo>
                    <a:pt x="131" y="1"/>
                  </a:lnTo>
                  <a:lnTo>
                    <a:pt x="120" y="0"/>
                  </a:lnTo>
                  <a:lnTo>
                    <a:pt x="120" y="0"/>
                  </a:lnTo>
                  <a:lnTo>
                    <a:pt x="107" y="1"/>
                  </a:lnTo>
                  <a:lnTo>
                    <a:pt x="91" y="2"/>
                  </a:lnTo>
                  <a:lnTo>
                    <a:pt x="65" y="7"/>
                  </a:lnTo>
                  <a:lnTo>
                    <a:pt x="65" y="7"/>
                  </a:lnTo>
                  <a:lnTo>
                    <a:pt x="61" y="9"/>
                  </a:lnTo>
                  <a:lnTo>
                    <a:pt x="54" y="13"/>
                  </a:lnTo>
                  <a:lnTo>
                    <a:pt x="41" y="25"/>
                  </a:lnTo>
                  <a:lnTo>
                    <a:pt x="30" y="38"/>
                  </a:lnTo>
                  <a:lnTo>
                    <a:pt x="26" y="44"/>
                  </a:lnTo>
                  <a:lnTo>
                    <a:pt x="25" y="49"/>
                  </a:lnTo>
                  <a:lnTo>
                    <a:pt x="25" y="49"/>
                  </a:lnTo>
                  <a:lnTo>
                    <a:pt x="25" y="53"/>
                  </a:lnTo>
                  <a:lnTo>
                    <a:pt x="26" y="56"/>
                  </a:lnTo>
                  <a:lnTo>
                    <a:pt x="32" y="67"/>
                  </a:lnTo>
                  <a:lnTo>
                    <a:pt x="39" y="77"/>
                  </a:lnTo>
                  <a:lnTo>
                    <a:pt x="43" y="82"/>
                  </a:lnTo>
                  <a:lnTo>
                    <a:pt x="44" y="88"/>
                  </a:lnTo>
                  <a:lnTo>
                    <a:pt x="44" y="88"/>
                  </a:lnTo>
                  <a:lnTo>
                    <a:pt x="47" y="99"/>
                  </a:lnTo>
                  <a:lnTo>
                    <a:pt x="47" y="113"/>
                  </a:lnTo>
                  <a:lnTo>
                    <a:pt x="48" y="138"/>
                  </a:lnTo>
                  <a:lnTo>
                    <a:pt x="48" y="138"/>
                  </a:lnTo>
                  <a:lnTo>
                    <a:pt x="48" y="141"/>
                  </a:lnTo>
                  <a:lnTo>
                    <a:pt x="50" y="144"/>
                  </a:lnTo>
                  <a:lnTo>
                    <a:pt x="56" y="151"/>
                  </a:lnTo>
                  <a:lnTo>
                    <a:pt x="62" y="156"/>
                  </a:lnTo>
                  <a:lnTo>
                    <a:pt x="65" y="159"/>
                  </a:lnTo>
                  <a:lnTo>
                    <a:pt x="66" y="163"/>
                  </a:lnTo>
                  <a:lnTo>
                    <a:pt x="66" y="163"/>
                  </a:lnTo>
                  <a:lnTo>
                    <a:pt x="66" y="165"/>
                  </a:lnTo>
                  <a:lnTo>
                    <a:pt x="65" y="168"/>
                  </a:lnTo>
                  <a:lnTo>
                    <a:pt x="62" y="173"/>
                  </a:lnTo>
                  <a:lnTo>
                    <a:pt x="58" y="177"/>
                  </a:lnTo>
                  <a:lnTo>
                    <a:pt x="58" y="177"/>
                  </a:lnTo>
                  <a:lnTo>
                    <a:pt x="43" y="172"/>
                  </a:lnTo>
                  <a:lnTo>
                    <a:pt x="30" y="168"/>
                  </a:lnTo>
                  <a:lnTo>
                    <a:pt x="23" y="166"/>
                  </a:lnTo>
                  <a:lnTo>
                    <a:pt x="17" y="166"/>
                  </a:lnTo>
                  <a:lnTo>
                    <a:pt x="17" y="166"/>
                  </a:lnTo>
                  <a:lnTo>
                    <a:pt x="13" y="166"/>
                  </a:lnTo>
                  <a:lnTo>
                    <a:pt x="9" y="169"/>
                  </a:lnTo>
                  <a:lnTo>
                    <a:pt x="5" y="172"/>
                  </a:lnTo>
                  <a:lnTo>
                    <a:pt x="3" y="175"/>
                  </a:lnTo>
                  <a:lnTo>
                    <a:pt x="0" y="181"/>
                  </a:lnTo>
                  <a:lnTo>
                    <a:pt x="0" y="185"/>
                  </a:lnTo>
                  <a:lnTo>
                    <a:pt x="0" y="190"/>
                  </a:lnTo>
                  <a:lnTo>
                    <a:pt x="3" y="195"/>
                  </a:lnTo>
                  <a:lnTo>
                    <a:pt x="3" y="195"/>
                  </a:lnTo>
                  <a:lnTo>
                    <a:pt x="6" y="199"/>
                  </a:lnTo>
                  <a:lnTo>
                    <a:pt x="13" y="204"/>
                  </a:lnTo>
                  <a:lnTo>
                    <a:pt x="21" y="209"/>
                  </a:lnTo>
                  <a:lnTo>
                    <a:pt x="30" y="213"/>
                  </a:lnTo>
                  <a:lnTo>
                    <a:pt x="48" y="221"/>
                  </a:lnTo>
                  <a:lnTo>
                    <a:pt x="54" y="222"/>
                  </a:lnTo>
                  <a:lnTo>
                    <a:pt x="59" y="222"/>
                  </a:lnTo>
                  <a:lnTo>
                    <a:pt x="59" y="222"/>
                  </a:lnTo>
                  <a:lnTo>
                    <a:pt x="61" y="222"/>
                  </a:lnTo>
                  <a:lnTo>
                    <a:pt x="63" y="223"/>
                  </a:lnTo>
                  <a:lnTo>
                    <a:pt x="66" y="228"/>
                  </a:lnTo>
                  <a:lnTo>
                    <a:pt x="70" y="236"/>
                  </a:lnTo>
                  <a:lnTo>
                    <a:pt x="74" y="245"/>
                  </a:lnTo>
                  <a:lnTo>
                    <a:pt x="79" y="266"/>
                  </a:lnTo>
                  <a:lnTo>
                    <a:pt x="81" y="280"/>
                  </a:lnTo>
                  <a:lnTo>
                    <a:pt x="81" y="280"/>
                  </a:lnTo>
                  <a:lnTo>
                    <a:pt x="83" y="284"/>
                  </a:lnTo>
                  <a:lnTo>
                    <a:pt x="87" y="288"/>
                  </a:lnTo>
                  <a:lnTo>
                    <a:pt x="92" y="292"/>
                  </a:lnTo>
                  <a:lnTo>
                    <a:pt x="97" y="294"/>
                  </a:lnTo>
                  <a:lnTo>
                    <a:pt x="109" y="298"/>
                  </a:lnTo>
                  <a:lnTo>
                    <a:pt x="114" y="300"/>
                  </a:lnTo>
                  <a:lnTo>
                    <a:pt x="211" y="287"/>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 name="T120" fmla="*/ 25 w 132"/>
                <a:gd name="T121" fmla="*/ 1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lnTo>
                    <a:pt x="25" y="13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
            <p:cNvSpPr>
              <a:spLocks/>
            </p:cNvSpPr>
            <p:nvPr/>
          </p:nvSpPr>
          <p:spPr bwMode="auto">
            <a:xfrm>
              <a:off x="3248025" y="2395538"/>
              <a:ext cx="169863" cy="119063"/>
            </a:xfrm>
            <a:custGeom>
              <a:avLst/>
              <a:gdLst>
                <a:gd name="T0" fmla="*/ 0 w 107"/>
                <a:gd name="T1" fmla="*/ 59 h 75"/>
                <a:gd name="T2" fmla="*/ 0 w 107"/>
                <a:gd name="T3" fmla="*/ 59 h 75"/>
                <a:gd name="T4" fmla="*/ 3 w 107"/>
                <a:gd name="T5" fmla="*/ 39 h 75"/>
                <a:gd name="T6" fmla="*/ 4 w 107"/>
                <a:gd name="T7" fmla="*/ 24 h 75"/>
                <a:gd name="T8" fmla="*/ 6 w 107"/>
                <a:gd name="T9" fmla="*/ 17 h 75"/>
                <a:gd name="T10" fmla="*/ 8 w 107"/>
                <a:gd name="T11" fmla="*/ 13 h 75"/>
                <a:gd name="T12" fmla="*/ 8 w 107"/>
                <a:gd name="T13" fmla="*/ 13 h 75"/>
                <a:gd name="T14" fmla="*/ 10 w 107"/>
                <a:gd name="T15" fmla="*/ 11 h 75"/>
                <a:gd name="T16" fmla="*/ 13 w 107"/>
                <a:gd name="T17" fmla="*/ 11 h 75"/>
                <a:gd name="T18" fmla="*/ 17 w 107"/>
                <a:gd name="T19" fmla="*/ 15 h 75"/>
                <a:gd name="T20" fmla="*/ 22 w 107"/>
                <a:gd name="T21" fmla="*/ 20 h 75"/>
                <a:gd name="T22" fmla="*/ 25 w 107"/>
                <a:gd name="T23" fmla="*/ 22 h 75"/>
                <a:gd name="T24" fmla="*/ 28 w 107"/>
                <a:gd name="T25" fmla="*/ 22 h 75"/>
                <a:gd name="T26" fmla="*/ 28 w 107"/>
                <a:gd name="T27" fmla="*/ 22 h 75"/>
                <a:gd name="T28" fmla="*/ 72 w 107"/>
                <a:gd name="T29" fmla="*/ 11 h 75"/>
                <a:gd name="T30" fmla="*/ 107 w 107"/>
                <a:gd name="T31" fmla="*/ 0 h 75"/>
                <a:gd name="T32" fmla="*/ 54 w 107"/>
                <a:gd name="T33" fmla="*/ 69 h 75"/>
                <a:gd name="T34" fmla="*/ 13 w 107"/>
                <a:gd name="T35" fmla="*/ 75 h 75"/>
                <a:gd name="T36" fmla="*/ 0 w 107"/>
                <a:gd name="T37"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75">
                  <a:moveTo>
                    <a:pt x="0" y="59"/>
                  </a:moveTo>
                  <a:lnTo>
                    <a:pt x="0" y="59"/>
                  </a:lnTo>
                  <a:lnTo>
                    <a:pt x="3" y="39"/>
                  </a:lnTo>
                  <a:lnTo>
                    <a:pt x="4" y="24"/>
                  </a:lnTo>
                  <a:lnTo>
                    <a:pt x="6" y="17"/>
                  </a:lnTo>
                  <a:lnTo>
                    <a:pt x="8" y="13"/>
                  </a:lnTo>
                  <a:lnTo>
                    <a:pt x="8" y="13"/>
                  </a:lnTo>
                  <a:lnTo>
                    <a:pt x="10" y="11"/>
                  </a:lnTo>
                  <a:lnTo>
                    <a:pt x="13" y="11"/>
                  </a:lnTo>
                  <a:lnTo>
                    <a:pt x="17" y="15"/>
                  </a:lnTo>
                  <a:lnTo>
                    <a:pt x="22" y="20"/>
                  </a:lnTo>
                  <a:lnTo>
                    <a:pt x="25" y="22"/>
                  </a:lnTo>
                  <a:lnTo>
                    <a:pt x="28" y="22"/>
                  </a:lnTo>
                  <a:lnTo>
                    <a:pt x="28" y="22"/>
                  </a:lnTo>
                  <a:lnTo>
                    <a:pt x="72" y="11"/>
                  </a:lnTo>
                  <a:lnTo>
                    <a:pt x="107" y="0"/>
                  </a:lnTo>
                  <a:lnTo>
                    <a:pt x="54" y="69"/>
                  </a:lnTo>
                  <a:lnTo>
                    <a:pt x="13" y="75"/>
                  </a:lnTo>
                  <a:lnTo>
                    <a:pt x="0" y="5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1"/>
            <p:cNvSpPr>
              <a:spLocks/>
            </p:cNvSpPr>
            <p:nvPr/>
          </p:nvSpPr>
          <p:spPr bwMode="auto">
            <a:xfrm>
              <a:off x="4237038" y="2524125"/>
              <a:ext cx="774700" cy="1128713"/>
            </a:xfrm>
            <a:custGeom>
              <a:avLst/>
              <a:gdLst>
                <a:gd name="T0" fmla="*/ 62 w 488"/>
                <a:gd name="T1" fmla="*/ 66 h 711"/>
                <a:gd name="T2" fmla="*/ 62 w 488"/>
                <a:gd name="T3" fmla="*/ 28 h 711"/>
                <a:gd name="T4" fmla="*/ 62 w 488"/>
                <a:gd name="T5" fmla="*/ 28 h 711"/>
                <a:gd name="T6" fmla="*/ 80 w 488"/>
                <a:gd name="T7" fmla="*/ 32 h 711"/>
                <a:gd name="T8" fmla="*/ 95 w 488"/>
                <a:gd name="T9" fmla="*/ 35 h 711"/>
                <a:gd name="T10" fmla="*/ 110 w 488"/>
                <a:gd name="T11" fmla="*/ 37 h 711"/>
                <a:gd name="T12" fmla="*/ 110 w 488"/>
                <a:gd name="T13" fmla="*/ 37 h 711"/>
                <a:gd name="T14" fmla="*/ 155 w 488"/>
                <a:gd name="T15" fmla="*/ 37 h 711"/>
                <a:gd name="T16" fmla="*/ 186 w 488"/>
                <a:gd name="T17" fmla="*/ 37 h 711"/>
                <a:gd name="T18" fmla="*/ 245 w 488"/>
                <a:gd name="T19" fmla="*/ 6 h 711"/>
                <a:gd name="T20" fmla="*/ 318 w 488"/>
                <a:gd name="T21" fmla="*/ 0 h 711"/>
                <a:gd name="T22" fmla="*/ 413 w 488"/>
                <a:gd name="T23" fmla="*/ 10 h 711"/>
                <a:gd name="T24" fmla="*/ 488 w 488"/>
                <a:gd name="T25" fmla="*/ 192 h 711"/>
                <a:gd name="T26" fmla="*/ 442 w 488"/>
                <a:gd name="T27" fmla="*/ 635 h 711"/>
                <a:gd name="T28" fmla="*/ 402 w 488"/>
                <a:gd name="T29" fmla="*/ 697 h 711"/>
                <a:gd name="T30" fmla="*/ 276 w 488"/>
                <a:gd name="T31" fmla="*/ 711 h 711"/>
                <a:gd name="T32" fmla="*/ 199 w 488"/>
                <a:gd name="T33" fmla="*/ 697 h 711"/>
                <a:gd name="T34" fmla="*/ 105 w 488"/>
                <a:gd name="T35" fmla="*/ 337 h 711"/>
                <a:gd name="T36" fmla="*/ 0 w 488"/>
                <a:gd name="T37" fmla="*/ 161 h 711"/>
                <a:gd name="T38" fmla="*/ 62 w 488"/>
                <a:gd name="T39" fmla="*/ 6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711">
                  <a:moveTo>
                    <a:pt x="62" y="66"/>
                  </a:moveTo>
                  <a:lnTo>
                    <a:pt x="62" y="28"/>
                  </a:lnTo>
                  <a:lnTo>
                    <a:pt x="62" y="28"/>
                  </a:lnTo>
                  <a:lnTo>
                    <a:pt x="80" y="32"/>
                  </a:lnTo>
                  <a:lnTo>
                    <a:pt x="95" y="35"/>
                  </a:lnTo>
                  <a:lnTo>
                    <a:pt x="110" y="37"/>
                  </a:lnTo>
                  <a:lnTo>
                    <a:pt x="110" y="37"/>
                  </a:lnTo>
                  <a:lnTo>
                    <a:pt x="155" y="37"/>
                  </a:lnTo>
                  <a:lnTo>
                    <a:pt x="186" y="37"/>
                  </a:lnTo>
                  <a:lnTo>
                    <a:pt x="245" y="6"/>
                  </a:lnTo>
                  <a:lnTo>
                    <a:pt x="318" y="0"/>
                  </a:lnTo>
                  <a:lnTo>
                    <a:pt x="413" y="10"/>
                  </a:lnTo>
                  <a:lnTo>
                    <a:pt x="488" y="192"/>
                  </a:lnTo>
                  <a:lnTo>
                    <a:pt x="442" y="635"/>
                  </a:lnTo>
                  <a:lnTo>
                    <a:pt x="402" y="697"/>
                  </a:lnTo>
                  <a:lnTo>
                    <a:pt x="276" y="711"/>
                  </a:lnTo>
                  <a:lnTo>
                    <a:pt x="199" y="697"/>
                  </a:lnTo>
                  <a:lnTo>
                    <a:pt x="105" y="337"/>
                  </a:lnTo>
                  <a:lnTo>
                    <a:pt x="0" y="161"/>
                  </a:lnTo>
                  <a:lnTo>
                    <a:pt x="62" y="6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2"/>
            <p:cNvSpPr>
              <a:spLocks/>
            </p:cNvSpPr>
            <p:nvPr/>
          </p:nvSpPr>
          <p:spPr bwMode="auto">
            <a:xfrm>
              <a:off x="4959350" y="1412875"/>
              <a:ext cx="230188" cy="279400"/>
            </a:xfrm>
            <a:custGeom>
              <a:avLst/>
              <a:gdLst>
                <a:gd name="T0" fmla="*/ 65 w 145"/>
                <a:gd name="T1" fmla="*/ 159 h 176"/>
                <a:gd name="T2" fmla="*/ 59 w 145"/>
                <a:gd name="T3" fmla="*/ 138 h 176"/>
                <a:gd name="T4" fmla="*/ 55 w 145"/>
                <a:gd name="T5" fmla="*/ 131 h 176"/>
                <a:gd name="T6" fmla="*/ 47 w 145"/>
                <a:gd name="T7" fmla="*/ 125 h 176"/>
                <a:gd name="T8" fmla="*/ 28 w 145"/>
                <a:gd name="T9" fmla="*/ 114 h 176"/>
                <a:gd name="T10" fmla="*/ 21 w 145"/>
                <a:gd name="T11" fmla="*/ 110 h 176"/>
                <a:gd name="T12" fmla="*/ 8 w 145"/>
                <a:gd name="T13" fmla="*/ 89 h 176"/>
                <a:gd name="T14" fmla="*/ 2 w 145"/>
                <a:gd name="T15" fmla="*/ 66 h 176"/>
                <a:gd name="T16" fmla="*/ 0 w 145"/>
                <a:gd name="T17" fmla="*/ 59 h 176"/>
                <a:gd name="T18" fmla="*/ 4 w 145"/>
                <a:gd name="T19" fmla="*/ 45 h 176"/>
                <a:gd name="T20" fmla="*/ 20 w 145"/>
                <a:gd name="T21" fmla="*/ 23 h 176"/>
                <a:gd name="T22" fmla="*/ 22 w 145"/>
                <a:gd name="T23" fmla="*/ 19 h 176"/>
                <a:gd name="T24" fmla="*/ 25 w 145"/>
                <a:gd name="T25" fmla="*/ 12 h 176"/>
                <a:gd name="T26" fmla="*/ 28 w 145"/>
                <a:gd name="T27" fmla="*/ 8 h 176"/>
                <a:gd name="T28" fmla="*/ 42 w 145"/>
                <a:gd name="T29" fmla="*/ 1 h 176"/>
                <a:gd name="T30" fmla="*/ 47 w 145"/>
                <a:gd name="T31" fmla="*/ 0 h 176"/>
                <a:gd name="T32" fmla="*/ 55 w 145"/>
                <a:gd name="T33" fmla="*/ 5 h 176"/>
                <a:gd name="T34" fmla="*/ 59 w 145"/>
                <a:gd name="T35" fmla="*/ 10 h 176"/>
                <a:gd name="T36" fmla="*/ 86 w 145"/>
                <a:gd name="T37" fmla="*/ 14 h 176"/>
                <a:gd name="T38" fmla="*/ 92 w 145"/>
                <a:gd name="T39" fmla="*/ 16 h 176"/>
                <a:gd name="T40" fmla="*/ 104 w 145"/>
                <a:gd name="T41" fmla="*/ 19 h 176"/>
                <a:gd name="T42" fmla="*/ 110 w 145"/>
                <a:gd name="T43" fmla="*/ 25 h 176"/>
                <a:gd name="T44" fmla="*/ 112 w 145"/>
                <a:gd name="T45" fmla="*/ 28 h 176"/>
                <a:gd name="T46" fmla="*/ 119 w 145"/>
                <a:gd name="T47" fmla="*/ 49 h 176"/>
                <a:gd name="T48" fmla="*/ 127 w 145"/>
                <a:gd name="T49" fmla="*/ 69 h 176"/>
                <a:gd name="T50" fmla="*/ 137 w 145"/>
                <a:gd name="T51" fmla="*/ 87 h 176"/>
                <a:gd name="T52" fmla="*/ 144 w 145"/>
                <a:gd name="T53" fmla="*/ 100 h 176"/>
                <a:gd name="T54" fmla="*/ 145 w 145"/>
                <a:gd name="T55" fmla="*/ 103 h 176"/>
                <a:gd name="T56" fmla="*/ 143 w 145"/>
                <a:gd name="T57" fmla="*/ 163 h 176"/>
                <a:gd name="T58" fmla="*/ 140 w 145"/>
                <a:gd name="T59" fmla="*/ 175 h 176"/>
                <a:gd name="T60" fmla="*/ 139 w 145"/>
                <a:gd name="T61" fmla="*/ 176 h 176"/>
                <a:gd name="T62" fmla="*/ 127 w 145"/>
                <a:gd name="T63" fmla="*/ 175 h 176"/>
                <a:gd name="T64" fmla="*/ 65 w 145"/>
                <a:gd name="T65" fmla="*/ 15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76">
                  <a:moveTo>
                    <a:pt x="65" y="159"/>
                  </a:moveTo>
                  <a:lnTo>
                    <a:pt x="65" y="159"/>
                  </a:lnTo>
                  <a:lnTo>
                    <a:pt x="61" y="147"/>
                  </a:lnTo>
                  <a:lnTo>
                    <a:pt x="59" y="138"/>
                  </a:lnTo>
                  <a:lnTo>
                    <a:pt x="56" y="134"/>
                  </a:lnTo>
                  <a:lnTo>
                    <a:pt x="55" y="131"/>
                  </a:lnTo>
                  <a:lnTo>
                    <a:pt x="55" y="131"/>
                  </a:lnTo>
                  <a:lnTo>
                    <a:pt x="47" y="125"/>
                  </a:lnTo>
                  <a:lnTo>
                    <a:pt x="37" y="120"/>
                  </a:lnTo>
                  <a:lnTo>
                    <a:pt x="28" y="114"/>
                  </a:lnTo>
                  <a:lnTo>
                    <a:pt x="21" y="110"/>
                  </a:lnTo>
                  <a:lnTo>
                    <a:pt x="21" y="110"/>
                  </a:lnTo>
                  <a:lnTo>
                    <a:pt x="16" y="102"/>
                  </a:lnTo>
                  <a:lnTo>
                    <a:pt x="8" y="89"/>
                  </a:lnTo>
                  <a:lnTo>
                    <a:pt x="3" y="74"/>
                  </a:lnTo>
                  <a:lnTo>
                    <a:pt x="2" y="66"/>
                  </a:lnTo>
                  <a:lnTo>
                    <a:pt x="0" y="59"/>
                  </a:lnTo>
                  <a:lnTo>
                    <a:pt x="0" y="59"/>
                  </a:lnTo>
                  <a:lnTo>
                    <a:pt x="2" y="52"/>
                  </a:lnTo>
                  <a:lnTo>
                    <a:pt x="4" y="45"/>
                  </a:lnTo>
                  <a:lnTo>
                    <a:pt x="12" y="32"/>
                  </a:lnTo>
                  <a:lnTo>
                    <a:pt x="20" y="23"/>
                  </a:lnTo>
                  <a:lnTo>
                    <a:pt x="22" y="19"/>
                  </a:lnTo>
                  <a:lnTo>
                    <a:pt x="22" y="19"/>
                  </a:lnTo>
                  <a:lnTo>
                    <a:pt x="24" y="16"/>
                  </a:lnTo>
                  <a:lnTo>
                    <a:pt x="25" y="12"/>
                  </a:lnTo>
                  <a:lnTo>
                    <a:pt x="28" y="8"/>
                  </a:lnTo>
                  <a:lnTo>
                    <a:pt x="28" y="8"/>
                  </a:lnTo>
                  <a:lnTo>
                    <a:pt x="37" y="4"/>
                  </a:lnTo>
                  <a:lnTo>
                    <a:pt x="42" y="1"/>
                  </a:lnTo>
                  <a:lnTo>
                    <a:pt x="47" y="0"/>
                  </a:lnTo>
                  <a:lnTo>
                    <a:pt x="47" y="0"/>
                  </a:lnTo>
                  <a:lnTo>
                    <a:pt x="51" y="3"/>
                  </a:lnTo>
                  <a:lnTo>
                    <a:pt x="55" y="5"/>
                  </a:lnTo>
                  <a:lnTo>
                    <a:pt x="59" y="10"/>
                  </a:lnTo>
                  <a:lnTo>
                    <a:pt x="59" y="10"/>
                  </a:lnTo>
                  <a:lnTo>
                    <a:pt x="70" y="12"/>
                  </a:lnTo>
                  <a:lnTo>
                    <a:pt x="86" y="14"/>
                  </a:lnTo>
                  <a:lnTo>
                    <a:pt x="86" y="14"/>
                  </a:lnTo>
                  <a:lnTo>
                    <a:pt x="92" y="16"/>
                  </a:lnTo>
                  <a:lnTo>
                    <a:pt x="100" y="17"/>
                  </a:lnTo>
                  <a:lnTo>
                    <a:pt x="104" y="19"/>
                  </a:lnTo>
                  <a:lnTo>
                    <a:pt x="108" y="22"/>
                  </a:lnTo>
                  <a:lnTo>
                    <a:pt x="110" y="25"/>
                  </a:lnTo>
                  <a:lnTo>
                    <a:pt x="112" y="28"/>
                  </a:lnTo>
                  <a:lnTo>
                    <a:pt x="112" y="28"/>
                  </a:lnTo>
                  <a:lnTo>
                    <a:pt x="115" y="39"/>
                  </a:lnTo>
                  <a:lnTo>
                    <a:pt x="119" y="49"/>
                  </a:lnTo>
                  <a:lnTo>
                    <a:pt x="127" y="69"/>
                  </a:lnTo>
                  <a:lnTo>
                    <a:pt x="127" y="69"/>
                  </a:lnTo>
                  <a:lnTo>
                    <a:pt x="131" y="78"/>
                  </a:lnTo>
                  <a:lnTo>
                    <a:pt x="137" y="87"/>
                  </a:lnTo>
                  <a:lnTo>
                    <a:pt x="143" y="96"/>
                  </a:lnTo>
                  <a:lnTo>
                    <a:pt x="144" y="100"/>
                  </a:lnTo>
                  <a:lnTo>
                    <a:pt x="145" y="103"/>
                  </a:lnTo>
                  <a:lnTo>
                    <a:pt x="145" y="103"/>
                  </a:lnTo>
                  <a:lnTo>
                    <a:pt x="144" y="140"/>
                  </a:lnTo>
                  <a:lnTo>
                    <a:pt x="143" y="163"/>
                  </a:lnTo>
                  <a:lnTo>
                    <a:pt x="141" y="171"/>
                  </a:lnTo>
                  <a:lnTo>
                    <a:pt x="140" y="175"/>
                  </a:lnTo>
                  <a:lnTo>
                    <a:pt x="140" y="175"/>
                  </a:lnTo>
                  <a:lnTo>
                    <a:pt x="139" y="176"/>
                  </a:lnTo>
                  <a:lnTo>
                    <a:pt x="136" y="176"/>
                  </a:lnTo>
                  <a:lnTo>
                    <a:pt x="127" y="175"/>
                  </a:lnTo>
                  <a:lnTo>
                    <a:pt x="101" y="169"/>
                  </a:lnTo>
                  <a:lnTo>
                    <a:pt x="65" y="159"/>
                  </a:lnTo>
                  <a:lnTo>
                    <a:pt x="65" y="15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3"/>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4"/>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5"/>
            <p:cNvSpPr>
              <a:spLocks/>
            </p:cNvSpPr>
            <p:nvPr/>
          </p:nvSpPr>
          <p:spPr bwMode="auto">
            <a:xfrm>
              <a:off x="4481513" y="2582863"/>
              <a:ext cx="466725" cy="676275"/>
            </a:xfrm>
            <a:custGeom>
              <a:avLst/>
              <a:gdLst>
                <a:gd name="T0" fmla="*/ 0 w 294"/>
                <a:gd name="T1" fmla="*/ 48 h 426"/>
                <a:gd name="T2" fmla="*/ 8 w 294"/>
                <a:gd name="T3" fmla="*/ 25 h 426"/>
                <a:gd name="T4" fmla="*/ 12 w 294"/>
                <a:gd name="T5" fmla="*/ 18 h 426"/>
                <a:gd name="T6" fmla="*/ 29 w 294"/>
                <a:gd name="T7" fmla="*/ 7 h 426"/>
                <a:gd name="T8" fmla="*/ 41 w 294"/>
                <a:gd name="T9" fmla="*/ 0 h 426"/>
                <a:gd name="T10" fmla="*/ 65 w 294"/>
                <a:gd name="T11" fmla="*/ 34 h 426"/>
                <a:gd name="T12" fmla="*/ 74 w 294"/>
                <a:gd name="T13" fmla="*/ 48 h 426"/>
                <a:gd name="T14" fmla="*/ 82 w 294"/>
                <a:gd name="T15" fmla="*/ 58 h 426"/>
                <a:gd name="T16" fmla="*/ 92 w 294"/>
                <a:gd name="T17" fmla="*/ 63 h 426"/>
                <a:gd name="T18" fmla="*/ 104 w 294"/>
                <a:gd name="T19" fmla="*/ 65 h 426"/>
                <a:gd name="T20" fmla="*/ 141 w 294"/>
                <a:gd name="T21" fmla="*/ 69 h 426"/>
                <a:gd name="T22" fmla="*/ 180 w 294"/>
                <a:gd name="T23" fmla="*/ 76 h 426"/>
                <a:gd name="T24" fmla="*/ 186 w 294"/>
                <a:gd name="T25" fmla="*/ 79 h 426"/>
                <a:gd name="T26" fmla="*/ 220 w 294"/>
                <a:gd name="T27" fmla="*/ 119 h 426"/>
                <a:gd name="T28" fmla="*/ 238 w 294"/>
                <a:gd name="T29" fmla="*/ 145 h 426"/>
                <a:gd name="T30" fmla="*/ 247 w 294"/>
                <a:gd name="T31" fmla="*/ 166 h 426"/>
                <a:gd name="T32" fmla="*/ 254 w 294"/>
                <a:gd name="T33" fmla="*/ 195 h 426"/>
                <a:gd name="T34" fmla="*/ 276 w 294"/>
                <a:gd name="T35" fmla="*/ 294 h 426"/>
                <a:gd name="T36" fmla="*/ 282 w 294"/>
                <a:gd name="T37" fmla="*/ 323 h 426"/>
                <a:gd name="T38" fmla="*/ 290 w 294"/>
                <a:gd name="T39" fmla="*/ 356 h 426"/>
                <a:gd name="T40" fmla="*/ 294 w 294"/>
                <a:gd name="T41" fmla="*/ 373 h 426"/>
                <a:gd name="T42" fmla="*/ 260 w 294"/>
                <a:gd name="T43" fmla="*/ 415 h 426"/>
                <a:gd name="T44" fmla="*/ 254 w 294"/>
                <a:gd name="T45" fmla="*/ 426 h 426"/>
                <a:gd name="T46" fmla="*/ 252 w 294"/>
                <a:gd name="T47" fmla="*/ 426 h 426"/>
                <a:gd name="T48" fmla="*/ 243 w 294"/>
                <a:gd name="T49" fmla="*/ 422 h 426"/>
                <a:gd name="T50" fmla="*/ 194 w 294"/>
                <a:gd name="T51" fmla="*/ 394 h 426"/>
                <a:gd name="T52" fmla="*/ 181 w 294"/>
                <a:gd name="T53" fmla="*/ 385 h 426"/>
                <a:gd name="T54" fmla="*/ 150 w 294"/>
                <a:gd name="T55" fmla="*/ 202 h 426"/>
                <a:gd name="T56" fmla="*/ 142 w 294"/>
                <a:gd name="T57" fmla="*/ 179 h 426"/>
                <a:gd name="T58" fmla="*/ 122 w 294"/>
                <a:gd name="T59" fmla="*/ 129 h 426"/>
                <a:gd name="T60" fmla="*/ 109 w 294"/>
                <a:gd name="T61" fmla="*/ 105 h 426"/>
                <a:gd name="T62" fmla="*/ 104 w 294"/>
                <a:gd name="T63" fmla="*/ 98 h 426"/>
                <a:gd name="T64" fmla="*/ 92 w 294"/>
                <a:gd name="T65" fmla="*/ 94 h 426"/>
                <a:gd name="T66" fmla="*/ 61 w 294"/>
                <a:gd name="T67" fmla="*/ 83 h 426"/>
                <a:gd name="T68" fmla="*/ 52 w 294"/>
                <a:gd name="T69" fmla="*/ 75 h 426"/>
                <a:gd name="T70" fmla="*/ 44 w 294"/>
                <a:gd name="T71" fmla="*/ 66 h 426"/>
                <a:gd name="T72" fmla="*/ 34 w 294"/>
                <a:gd name="T73" fmla="*/ 57 h 426"/>
                <a:gd name="T74" fmla="*/ 18 w 294"/>
                <a:gd name="T75" fmla="*/ 51 h 426"/>
                <a:gd name="T76" fmla="*/ 0 w 294"/>
                <a:gd name="T77" fmla="*/ 4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426">
                  <a:moveTo>
                    <a:pt x="0" y="48"/>
                  </a:moveTo>
                  <a:lnTo>
                    <a:pt x="0" y="48"/>
                  </a:lnTo>
                  <a:lnTo>
                    <a:pt x="4" y="35"/>
                  </a:lnTo>
                  <a:lnTo>
                    <a:pt x="8" y="25"/>
                  </a:lnTo>
                  <a:lnTo>
                    <a:pt x="12" y="18"/>
                  </a:lnTo>
                  <a:lnTo>
                    <a:pt x="12" y="18"/>
                  </a:lnTo>
                  <a:lnTo>
                    <a:pt x="18" y="13"/>
                  </a:lnTo>
                  <a:lnTo>
                    <a:pt x="29" y="7"/>
                  </a:lnTo>
                  <a:lnTo>
                    <a:pt x="41" y="0"/>
                  </a:lnTo>
                  <a:lnTo>
                    <a:pt x="41" y="0"/>
                  </a:lnTo>
                  <a:lnTo>
                    <a:pt x="54" y="18"/>
                  </a:lnTo>
                  <a:lnTo>
                    <a:pt x="65" y="34"/>
                  </a:lnTo>
                  <a:lnTo>
                    <a:pt x="74" y="48"/>
                  </a:lnTo>
                  <a:lnTo>
                    <a:pt x="74" y="48"/>
                  </a:lnTo>
                  <a:lnTo>
                    <a:pt x="76" y="54"/>
                  </a:lnTo>
                  <a:lnTo>
                    <a:pt x="82" y="58"/>
                  </a:lnTo>
                  <a:lnTo>
                    <a:pt x="87" y="61"/>
                  </a:lnTo>
                  <a:lnTo>
                    <a:pt x="92" y="63"/>
                  </a:lnTo>
                  <a:lnTo>
                    <a:pt x="100" y="65"/>
                  </a:lnTo>
                  <a:lnTo>
                    <a:pt x="104" y="65"/>
                  </a:lnTo>
                  <a:lnTo>
                    <a:pt x="104" y="65"/>
                  </a:lnTo>
                  <a:lnTo>
                    <a:pt x="141" y="69"/>
                  </a:lnTo>
                  <a:lnTo>
                    <a:pt x="169" y="73"/>
                  </a:lnTo>
                  <a:lnTo>
                    <a:pt x="180" y="76"/>
                  </a:lnTo>
                  <a:lnTo>
                    <a:pt x="186" y="79"/>
                  </a:lnTo>
                  <a:lnTo>
                    <a:pt x="186" y="79"/>
                  </a:lnTo>
                  <a:lnTo>
                    <a:pt x="199" y="93"/>
                  </a:lnTo>
                  <a:lnTo>
                    <a:pt x="220" y="119"/>
                  </a:lnTo>
                  <a:lnTo>
                    <a:pt x="229" y="132"/>
                  </a:lnTo>
                  <a:lnTo>
                    <a:pt x="238" y="145"/>
                  </a:lnTo>
                  <a:lnTo>
                    <a:pt x="244" y="157"/>
                  </a:lnTo>
                  <a:lnTo>
                    <a:pt x="247" y="166"/>
                  </a:lnTo>
                  <a:lnTo>
                    <a:pt x="247" y="166"/>
                  </a:lnTo>
                  <a:lnTo>
                    <a:pt x="254" y="195"/>
                  </a:lnTo>
                  <a:lnTo>
                    <a:pt x="265" y="244"/>
                  </a:lnTo>
                  <a:lnTo>
                    <a:pt x="276" y="294"/>
                  </a:lnTo>
                  <a:lnTo>
                    <a:pt x="282" y="323"/>
                  </a:lnTo>
                  <a:lnTo>
                    <a:pt x="282" y="323"/>
                  </a:lnTo>
                  <a:lnTo>
                    <a:pt x="285" y="340"/>
                  </a:lnTo>
                  <a:lnTo>
                    <a:pt x="290" y="356"/>
                  </a:lnTo>
                  <a:lnTo>
                    <a:pt x="294" y="373"/>
                  </a:lnTo>
                  <a:lnTo>
                    <a:pt x="294" y="373"/>
                  </a:lnTo>
                  <a:lnTo>
                    <a:pt x="274" y="397"/>
                  </a:lnTo>
                  <a:lnTo>
                    <a:pt x="260" y="415"/>
                  </a:lnTo>
                  <a:lnTo>
                    <a:pt x="255" y="422"/>
                  </a:lnTo>
                  <a:lnTo>
                    <a:pt x="254" y="426"/>
                  </a:lnTo>
                  <a:lnTo>
                    <a:pt x="254" y="426"/>
                  </a:lnTo>
                  <a:lnTo>
                    <a:pt x="252" y="426"/>
                  </a:lnTo>
                  <a:lnTo>
                    <a:pt x="251" y="424"/>
                  </a:lnTo>
                  <a:lnTo>
                    <a:pt x="243" y="422"/>
                  </a:lnTo>
                  <a:lnTo>
                    <a:pt x="219" y="409"/>
                  </a:lnTo>
                  <a:lnTo>
                    <a:pt x="194" y="394"/>
                  </a:lnTo>
                  <a:lnTo>
                    <a:pt x="181" y="385"/>
                  </a:lnTo>
                  <a:lnTo>
                    <a:pt x="181" y="385"/>
                  </a:lnTo>
                  <a:lnTo>
                    <a:pt x="167" y="300"/>
                  </a:lnTo>
                  <a:lnTo>
                    <a:pt x="150" y="202"/>
                  </a:lnTo>
                  <a:lnTo>
                    <a:pt x="150" y="202"/>
                  </a:lnTo>
                  <a:lnTo>
                    <a:pt x="142" y="179"/>
                  </a:lnTo>
                  <a:lnTo>
                    <a:pt x="129" y="146"/>
                  </a:lnTo>
                  <a:lnTo>
                    <a:pt x="122" y="129"/>
                  </a:lnTo>
                  <a:lnTo>
                    <a:pt x="115" y="115"/>
                  </a:lnTo>
                  <a:lnTo>
                    <a:pt x="109" y="105"/>
                  </a:lnTo>
                  <a:lnTo>
                    <a:pt x="106" y="101"/>
                  </a:lnTo>
                  <a:lnTo>
                    <a:pt x="104" y="98"/>
                  </a:lnTo>
                  <a:lnTo>
                    <a:pt x="104" y="98"/>
                  </a:lnTo>
                  <a:lnTo>
                    <a:pt x="92" y="94"/>
                  </a:lnTo>
                  <a:lnTo>
                    <a:pt x="76" y="89"/>
                  </a:lnTo>
                  <a:lnTo>
                    <a:pt x="61" y="83"/>
                  </a:lnTo>
                  <a:lnTo>
                    <a:pt x="56" y="79"/>
                  </a:lnTo>
                  <a:lnTo>
                    <a:pt x="52" y="75"/>
                  </a:lnTo>
                  <a:lnTo>
                    <a:pt x="52" y="75"/>
                  </a:lnTo>
                  <a:lnTo>
                    <a:pt x="44" y="66"/>
                  </a:lnTo>
                  <a:lnTo>
                    <a:pt x="39" y="61"/>
                  </a:lnTo>
                  <a:lnTo>
                    <a:pt x="34" y="57"/>
                  </a:lnTo>
                  <a:lnTo>
                    <a:pt x="26" y="53"/>
                  </a:lnTo>
                  <a:lnTo>
                    <a:pt x="18" y="51"/>
                  </a:lnTo>
                  <a:lnTo>
                    <a:pt x="9" y="49"/>
                  </a:lnTo>
                  <a:lnTo>
                    <a:pt x="0" y="48"/>
                  </a:lnTo>
                  <a:lnTo>
                    <a:pt x="0" y="48"/>
                  </a:lnTo>
                  <a:close/>
                </a:path>
              </a:pathLst>
            </a:custGeom>
            <a:solidFill>
              <a:srgbClr val="47474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6"/>
            <p:cNvSpPr>
              <a:spLocks/>
            </p:cNvSpPr>
            <p:nvPr/>
          </p:nvSpPr>
          <p:spPr bwMode="auto">
            <a:xfrm>
              <a:off x="4586288" y="1690688"/>
              <a:ext cx="847725" cy="1876425"/>
            </a:xfrm>
            <a:custGeom>
              <a:avLst/>
              <a:gdLst>
                <a:gd name="T0" fmla="*/ 4 w 534"/>
                <a:gd name="T1" fmla="*/ 539 h 1182"/>
                <a:gd name="T2" fmla="*/ 23 w 534"/>
                <a:gd name="T3" fmla="*/ 534 h 1182"/>
                <a:gd name="T4" fmla="*/ 28 w 534"/>
                <a:gd name="T5" fmla="*/ 518 h 1182"/>
                <a:gd name="T6" fmla="*/ 53 w 534"/>
                <a:gd name="T7" fmla="*/ 475 h 1182"/>
                <a:gd name="T8" fmla="*/ 67 w 534"/>
                <a:gd name="T9" fmla="*/ 461 h 1182"/>
                <a:gd name="T10" fmla="*/ 97 w 534"/>
                <a:gd name="T11" fmla="*/ 455 h 1182"/>
                <a:gd name="T12" fmla="*/ 120 w 534"/>
                <a:gd name="T13" fmla="*/ 452 h 1182"/>
                <a:gd name="T14" fmla="*/ 142 w 534"/>
                <a:gd name="T15" fmla="*/ 429 h 1182"/>
                <a:gd name="T16" fmla="*/ 167 w 534"/>
                <a:gd name="T17" fmla="*/ 388 h 1182"/>
                <a:gd name="T18" fmla="*/ 208 w 534"/>
                <a:gd name="T19" fmla="*/ 297 h 1182"/>
                <a:gd name="T20" fmla="*/ 243 w 534"/>
                <a:gd name="T21" fmla="*/ 197 h 1182"/>
                <a:gd name="T22" fmla="*/ 287 w 534"/>
                <a:gd name="T23" fmla="*/ 0 h 1182"/>
                <a:gd name="T24" fmla="*/ 334 w 534"/>
                <a:gd name="T25" fmla="*/ 9 h 1182"/>
                <a:gd name="T26" fmla="*/ 392 w 534"/>
                <a:gd name="T27" fmla="*/ 27 h 1182"/>
                <a:gd name="T28" fmla="*/ 396 w 534"/>
                <a:gd name="T29" fmla="*/ 82 h 1182"/>
                <a:gd name="T30" fmla="*/ 380 w 534"/>
                <a:gd name="T31" fmla="*/ 151 h 1182"/>
                <a:gd name="T32" fmla="*/ 350 w 534"/>
                <a:gd name="T33" fmla="*/ 309 h 1182"/>
                <a:gd name="T34" fmla="*/ 344 w 534"/>
                <a:gd name="T35" fmla="*/ 327 h 1182"/>
                <a:gd name="T36" fmla="*/ 314 w 534"/>
                <a:gd name="T37" fmla="*/ 397 h 1182"/>
                <a:gd name="T38" fmla="*/ 286 w 534"/>
                <a:gd name="T39" fmla="*/ 482 h 1182"/>
                <a:gd name="T40" fmla="*/ 314 w 534"/>
                <a:gd name="T41" fmla="*/ 508 h 1182"/>
                <a:gd name="T42" fmla="*/ 340 w 534"/>
                <a:gd name="T43" fmla="*/ 540 h 1182"/>
                <a:gd name="T44" fmla="*/ 343 w 534"/>
                <a:gd name="T45" fmla="*/ 550 h 1182"/>
                <a:gd name="T46" fmla="*/ 349 w 534"/>
                <a:gd name="T47" fmla="*/ 640 h 1182"/>
                <a:gd name="T48" fmla="*/ 356 w 534"/>
                <a:gd name="T49" fmla="*/ 655 h 1182"/>
                <a:gd name="T50" fmla="*/ 382 w 534"/>
                <a:gd name="T51" fmla="*/ 700 h 1182"/>
                <a:gd name="T52" fmla="*/ 396 w 534"/>
                <a:gd name="T53" fmla="*/ 713 h 1182"/>
                <a:gd name="T54" fmla="*/ 435 w 534"/>
                <a:gd name="T55" fmla="*/ 756 h 1182"/>
                <a:gd name="T56" fmla="*/ 447 w 534"/>
                <a:gd name="T57" fmla="*/ 779 h 1182"/>
                <a:gd name="T58" fmla="*/ 521 w 534"/>
                <a:gd name="T59" fmla="*/ 936 h 1182"/>
                <a:gd name="T60" fmla="*/ 534 w 534"/>
                <a:gd name="T61" fmla="*/ 969 h 1182"/>
                <a:gd name="T62" fmla="*/ 529 w 534"/>
                <a:gd name="T63" fmla="*/ 986 h 1182"/>
                <a:gd name="T64" fmla="*/ 500 w 534"/>
                <a:gd name="T65" fmla="*/ 1015 h 1182"/>
                <a:gd name="T66" fmla="*/ 456 w 534"/>
                <a:gd name="T67" fmla="*/ 1034 h 1182"/>
                <a:gd name="T68" fmla="*/ 418 w 534"/>
                <a:gd name="T69" fmla="*/ 1039 h 1182"/>
                <a:gd name="T70" fmla="*/ 338 w 534"/>
                <a:gd name="T71" fmla="*/ 1047 h 1182"/>
                <a:gd name="T72" fmla="*/ 316 w 534"/>
                <a:gd name="T73" fmla="*/ 1055 h 1182"/>
                <a:gd name="T74" fmla="*/ 292 w 534"/>
                <a:gd name="T75" fmla="*/ 1081 h 1182"/>
                <a:gd name="T76" fmla="*/ 268 w 534"/>
                <a:gd name="T77" fmla="*/ 1119 h 1182"/>
                <a:gd name="T78" fmla="*/ 263 w 534"/>
                <a:gd name="T79" fmla="*/ 1149 h 1182"/>
                <a:gd name="T80" fmla="*/ 260 w 534"/>
                <a:gd name="T81" fmla="*/ 1162 h 1182"/>
                <a:gd name="T82" fmla="*/ 250 w 534"/>
                <a:gd name="T83" fmla="*/ 1175 h 1182"/>
                <a:gd name="T84" fmla="*/ 222 w 534"/>
                <a:gd name="T85" fmla="*/ 1182 h 1182"/>
                <a:gd name="T86" fmla="*/ 204 w 534"/>
                <a:gd name="T87" fmla="*/ 1180 h 1182"/>
                <a:gd name="T88" fmla="*/ 216 w 534"/>
                <a:gd name="T89" fmla="*/ 1006 h 1182"/>
                <a:gd name="T90" fmla="*/ 217 w 534"/>
                <a:gd name="T91" fmla="*/ 850 h 1182"/>
                <a:gd name="T92" fmla="*/ 207 w 534"/>
                <a:gd name="T93" fmla="*/ 737 h 1182"/>
                <a:gd name="T94" fmla="*/ 194 w 534"/>
                <a:gd name="T95" fmla="*/ 673 h 1182"/>
                <a:gd name="T96" fmla="*/ 173 w 534"/>
                <a:gd name="T97" fmla="*/ 603 h 1182"/>
                <a:gd name="T98" fmla="*/ 153 w 534"/>
                <a:gd name="T99" fmla="*/ 560 h 1182"/>
                <a:gd name="T100" fmla="*/ 132 w 534"/>
                <a:gd name="T101" fmla="*/ 539 h 1182"/>
                <a:gd name="T102" fmla="*/ 113 w 534"/>
                <a:gd name="T103" fmla="*/ 535 h 1182"/>
                <a:gd name="T104" fmla="*/ 92 w 534"/>
                <a:gd name="T105" fmla="*/ 543 h 1182"/>
                <a:gd name="T106" fmla="*/ 47 w 534"/>
                <a:gd name="T107" fmla="*/ 571 h 1182"/>
                <a:gd name="T108" fmla="*/ 23 w 534"/>
                <a:gd name="T109" fmla="*/ 581 h 1182"/>
                <a:gd name="T110" fmla="*/ 17 w 534"/>
                <a:gd name="T111" fmla="*/ 572 h 1182"/>
                <a:gd name="T112" fmla="*/ 0 w 534"/>
                <a:gd name="T113" fmla="*/ 539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1182">
                  <a:moveTo>
                    <a:pt x="0" y="539"/>
                  </a:moveTo>
                  <a:lnTo>
                    <a:pt x="0" y="539"/>
                  </a:lnTo>
                  <a:lnTo>
                    <a:pt x="4" y="539"/>
                  </a:lnTo>
                  <a:lnTo>
                    <a:pt x="12" y="539"/>
                  </a:lnTo>
                  <a:lnTo>
                    <a:pt x="19" y="536"/>
                  </a:lnTo>
                  <a:lnTo>
                    <a:pt x="23" y="534"/>
                  </a:lnTo>
                  <a:lnTo>
                    <a:pt x="25" y="531"/>
                  </a:lnTo>
                  <a:lnTo>
                    <a:pt x="25" y="531"/>
                  </a:lnTo>
                  <a:lnTo>
                    <a:pt x="28" y="518"/>
                  </a:lnTo>
                  <a:lnTo>
                    <a:pt x="40" y="496"/>
                  </a:lnTo>
                  <a:lnTo>
                    <a:pt x="47" y="486"/>
                  </a:lnTo>
                  <a:lnTo>
                    <a:pt x="53" y="475"/>
                  </a:lnTo>
                  <a:lnTo>
                    <a:pt x="61" y="466"/>
                  </a:lnTo>
                  <a:lnTo>
                    <a:pt x="67" y="461"/>
                  </a:lnTo>
                  <a:lnTo>
                    <a:pt x="67" y="461"/>
                  </a:lnTo>
                  <a:lnTo>
                    <a:pt x="75" y="459"/>
                  </a:lnTo>
                  <a:lnTo>
                    <a:pt x="83" y="456"/>
                  </a:lnTo>
                  <a:lnTo>
                    <a:pt x="97" y="455"/>
                  </a:lnTo>
                  <a:lnTo>
                    <a:pt x="110" y="453"/>
                  </a:lnTo>
                  <a:lnTo>
                    <a:pt x="120" y="452"/>
                  </a:lnTo>
                  <a:lnTo>
                    <a:pt x="120" y="452"/>
                  </a:lnTo>
                  <a:lnTo>
                    <a:pt x="125" y="448"/>
                  </a:lnTo>
                  <a:lnTo>
                    <a:pt x="131" y="443"/>
                  </a:lnTo>
                  <a:lnTo>
                    <a:pt x="142" y="429"/>
                  </a:lnTo>
                  <a:lnTo>
                    <a:pt x="155" y="408"/>
                  </a:lnTo>
                  <a:lnTo>
                    <a:pt x="155" y="408"/>
                  </a:lnTo>
                  <a:lnTo>
                    <a:pt x="167" y="388"/>
                  </a:lnTo>
                  <a:lnTo>
                    <a:pt x="178" y="364"/>
                  </a:lnTo>
                  <a:lnTo>
                    <a:pt x="193" y="333"/>
                  </a:lnTo>
                  <a:lnTo>
                    <a:pt x="208" y="297"/>
                  </a:lnTo>
                  <a:lnTo>
                    <a:pt x="224" y="258"/>
                  </a:lnTo>
                  <a:lnTo>
                    <a:pt x="237" y="218"/>
                  </a:lnTo>
                  <a:lnTo>
                    <a:pt x="243" y="197"/>
                  </a:lnTo>
                  <a:lnTo>
                    <a:pt x="248" y="177"/>
                  </a:lnTo>
                  <a:lnTo>
                    <a:pt x="248" y="177"/>
                  </a:lnTo>
                  <a:lnTo>
                    <a:pt x="287" y="0"/>
                  </a:lnTo>
                  <a:lnTo>
                    <a:pt x="287" y="0"/>
                  </a:lnTo>
                  <a:lnTo>
                    <a:pt x="300" y="2"/>
                  </a:lnTo>
                  <a:lnTo>
                    <a:pt x="334" y="9"/>
                  </a:lnTo>
                  <a:lnTo>
                    <a:pt x="353" y="13"/>
                  </a:lnTo>
                  <a:lnTo>
                    <a:pt x="372" y="19"/>
                  </a:lnTo>
                  <a:lnTo>
                    <a:pt x="392" y="27"/>
                  </a:lnTo>
                  <a:lnTo>
                    <a:pt x="407" y="34"/>
                  </a:lnTo>
                  <a:lnTo>
                    <a:pt x="407" y="34"/>
                  </a:lnTo>
                  <a:lnTo>
                    <a:pt x="396" y="82"/>
                  </a:lnTo>
                  <a:lnTo>
                    <a:pt x="387" y="121"/>
                  </a:lnTo>
                  <a:lnTo>
                    <a:pt x="380" y="151"/>
                  </a:lnTo>
                  <a:lnTo>
                    <a:pt x="380" y="151"/>
                  </a:lnTo>
                  <a:lnTo>
                    <a:pt x="375" y="184"/>
                  </a:lnTo>
                  <a:lnTo>
                    <a:pt x="365" y="234"/>
                  </a:lnTo>
                  <a:lnTo>
                    <a:pt x="350" y="309"/>
                  </a:lnTo>
                  <a:lnTo>
                    <a:pt x="350" y="309"/>
                  </a:lnTo>
                  <a:lnTo>
                    <a:pt x="348" y="315"/>
                  </a:lnTo>
                  <a:lnTo>
                    <a:pt x="344" y="327"/>
                  </a:lnTo>
                  <a:lnTo>
                    <a:pt x="334" y="353"/>
                  </a:lnTo>
                  <a:lnTo>
                    <a:pt x="314" y="397"/>
                  </a:lnTo>
                  <a:lnTo>
                    <a:pt x="314" y="397"/>
                  </a:lnTo>
                  <a:lnTo>
                    <a:pt x="308" y="415"/>
                  </a:lnTo>
                  <a:lnTo>
                    <a:pt x="297" y="444"/>
                  </a:lnTo>
                  <a:lnTo>
                    <a:pt x="286" y="482"/>
                  </a:lnTo>
                  <a:lnTo>
                    <a:pt x="286" y="482"/>
                  </a:lnTo>
                  <a:lnTo>
                    <a:pt x="295" y="490"/>
                  </a:lnTo>
                  <a:lnTo>
                    <a:pt x="314" y="508"/>
                  </a:lnTo>
                  <a:lnTo>
                    <a:pt x="325" y="518"/>
                  </a:lnTo>
                  <a:lnTo>
                    <a:pt x="334" y="530"/>
                  </a:lnTo>
                  <a:lnTo>
                    <a:pt x="340" y="540"/>
                  </a:lnTo>
                  <a:lnTo>
                    <a:pt x="343" y="545"/>
                  </a:lnTo>
                  <a:lnTo>
                    <a:pt x="343" y="550"/>
                  </a:lnTo>
                  <a:lnTo>
                    <a:pt x="343" y="550"/>
                  </a:lnTo>
                  <a:lnTo>
                    <a:pt x="345" y="598"/>
                  </a:lnTo>
                  <a:lnTo>
                    <a:pt x="348" y="623"/>
                  </a:lnTo>
                  <a:lnTo>
                    <a:pt x="349" y="640"/>
                  </a:lnTo>
                  <a:lnTo>
                    <a:pt x="349" y="640"/>
                  </a:lnTo>
                  <a:lnTo>
                    <a:pt x="352" y="646"/>
                  </a:lnTo>
                  <a:lnTo>
                    <a:pt x="356" y="655"/>
                  </a:lnTo>
                  <a:lnTo>
                    <a:pt x="366" y="676"/>
                  </a:lnTo>
                  <a:lnTo>
                    <a:pt x="376" y="694"/>
                  </a:lnTo>
                  <a:lnTo>
                    <a:pt x="382" y="700"/>
                  </a:lnTo>
                  <a:lnTo>
                    <a:pt x="384" y="703"/>
                  </a:lnTo>
                  <a:lnTo>
                    <a:pt x="384" y="703"/>
                  </a:lnTo>
                  <a:lnTo>
                    <a:pt x="396" y="713"/>
                  </a:lnTo>
                  <a:lnTo>
                    <a:pt x="415" y="733"/>
                  </a:lnTo>
                  <a:lnTo>
                    <a:pt x="424" y="744"/>
                  </a:lnTo>
                  <a:lnTo>
                    <a:pt x="435" y="756"/>
                  </a:lnTo>
                  <a:lnTo>
                    <a:pt x="442" y="768"/>
                  </a:lnTo>
                  <a:lnTo>
                    <a:pt x="447" y="779"/>
                  </a:lnTo>
                  <a:lnTo>
                    <a:pt x="447" y="779"/>
                  </a:lnTo>
                  <a:lnTo>
                    <a:pt x="466" y="818"/>
                  </a:lnTo>
                  <a:lnTo>
                    <a:pt x="494" y="878"/>
                  </a:lnTo>
                  <a:lnTo>
                    <a:pt x="521" y="936"/>
                  </a:lnTo>
                  <a:lnTo>
                    <a:pt x="530" y="958"/>
                  </a:lnTo>
                  <a:lnTo>
                    <a:pt x="534" y="969"/>
                  </a:lnTo>
                  <a:lnTo>
                    <a:pt x="534" y="969"/>
                  </a:lnTo>
                  <a:lnTo>
                    <a:pt x="534" y="973"/>
                  </a:lnTo>
                  <a:lnTo>
                    <a:pt x="533" y="977"/>
                  </a:lnTo>
                  <a:lnTo>
                    <a:pt x="529" y="986"/>
                  </a:lnTo>
                  <a:lnTo>
                    <a:pt x="522" y="995"/>
                  </a:lnTo>
                  <a:lnTo>
                    <a:pt x="512" y="1006"/>
                  </a:lnTo>
                  <a:lnTo>
                    <a:pt x="500" y="1015"/>
                  </a:lnTo>
                  <a:lnTo>
                    <a:pt x="488" y="1024"/>
                  </a:lnTo>
                  <a:lnTo>
                    <a:pt x="472" y="1030"/>
                  </a:lnTo>
                  <a:lnTo>
                    <a:pt x="456" y="1034"/>
                  </a:lnTo>
                  <a:lnTo>
                    <a:pt x="456" y="1034"/>
                  </a:lnTo>
                  <a:lnTo>
                    <a:pt x="438" y="1037"/>
                  </a:lnTo>
                  <a:lnTo>
                    <a:pt x="418" y="1039"/>
                  </a:lnTo>
                  <a:lnTo>
                    <a:pt x="375" y="1042"/>
                  </a:lnTo>
                  <a:lnTo>
                    <a:pt x="354" y="1044"/>
                  </a:lnTo>
                  <a:lnTo>
                    <a:pt x="338" y="1047"/>
                  </a:lnTo>
                  <a:lnTo>
                    <a:pt x="325" y="1051"/>
                  </a:lnTo>
                  <a:lnTo>
                    <a:pt x="319" y="1052"/>
                  </a:lnTo>
                  <a:lnTo>
                    <a:pt x="316" y="1055"/>
                  </a:lnTo>
                  <a:lnTo>
                    <a:pt x="316" y="1055"/>
                  </a:lnTo>
                  <a:lnTo>
                    <a:pt x="301" y="1070"/>
                  </a:lnTo>
                  <a:lnTo>
                    <a:pt x="292" y="1081"/>
                  </a:lnTo>
                  <a:lnTo>
                    <a:pt x="283" y="1094"/>
                  </a:lnTo>
                  <a:lnTo>
                    <a:pt x="274" y="1107"/>
                  </a:lnTo>
                  <a:lnTo>
                    <a:pt x="268" y="1119"/>
                  </a:lnTo>
                  <a:lnTo>
                    <a:pt x="264" y="1135"/>
                  </a:lnTo>
                  <a:lnTo>
                    <a:pt x="263" y="1141"/>
                  </a:lnTo>
                  <a:lnTo>
                    <a:pt x="263" y="1149"/>
                  </a:lnTo>
                  <a:lnTo>
                    <a:pt x="263" y="1149"/>
                  </a:lnTo>
                  <a:lnTo>
                    <a:pt x="261" y="1157"/>
                  </a:lnTo>
                  <a:lnTo>
                    <a:pt x="260" y="1162"/>
                  </a:lnTo>
                  <a:lnTo>
                    <a:pt x="257" y="1167"/>
                  </a:lnTo>
                  <a:lnTo>
                    <a:pt x="253" y="1171"/>
                  </a:lnTo>
                  <a:lnTo>
                    <a:pt x="250" y="1175"/>
                  </a:lnTo>
                  <a:lnTo>
                    <a:pt x="244" y="1178"/>
                  </a:lnTo>
                  <a:lnTo>
                    <a:pt x="234" y="1180"/>
                  </a:lnTo>
                  <a:lnTo>
                    <a:pt x="222" y="1182"/>
                  </a:lnTo>
                  <a:lnTo>
                    <a:pt x="213" y="1182"/>
                  </a:lnTo>
                  <a:lnTo>
                    <a:pt x="204" y="1180"/>
                  </a:lnTo>
                  <a:lnTo>
                    <a:pt x="204" y="1180"/>
                  </a:lnTo>
                  <a:lnTo>
                    <a:pt x="210" y="1130"/>
                  </a:lnTo>
                  <a:lnTo>
                    <a:pt x="213" y="1074"/>
                  </a:lnTo>
                  <a:lnTo>
                    <a:pt x="216" y="1006"/>
                  </a:lnTo>
                  <a:lnTo>
                    <a:pt x="219" y="929"/>
                  </a:lnTo>
                  <a:lnTo>
                    <a:pt x="219" y="889"/>
                  </a:lnTo>
                  <a:lnTo>
                    <a:pt x="217" y="850"/>
                  </a:lnTo>
                  <a:lnTo>
                    <a:pt x="215" y="810"/>
                  </a:lnTo>
                  <a:lnTo>
                    <a:pt x="212" y="773"/>
                  </a:lnTo>
                  <a:lnTo>
                    <a:pt x="207" y="737"/>
                  </a:lnTo>
                  <a:lnTo>
                    <a:pt x="200" y="703"/>
                  </a:lnTo>
                  <a:lnTo>
                    <a:pt x="200" y="703"/>
                  </a:lnTo>
                  <a:lnTo>
                    <a:pt x="194" y="673"/>
                  </a:lnTo>
                  <a:lnTo>
                    <a:pt x="186" y="646"/>
                  </a:lnTo>
                  <a:lnTo>
                    <a:pt x="180" y="623"/>
                  </a:lnTo>
                  <a:lnTo>
                    <a:pt x="173" y="603"/>
                  </a:lnTo>
                  <a:lnTo>
                    <a:pt x="166" y="585"/>
                  </a:lnTo>
                  <a:lnTo>
                    <a:pt x="159" y="571"/>
                  </a:lnTo>
                  <a:lnTo>
                    <a:pt x="153" y="560"/>
                  </a:lnTo>
                  <a:lnTo>
                    <a:pt x="146" y="550"/>
                  </a:lnTo>
                  <a:lnTo>
                    <a:pt x="140" y="544"/>
                  </a:lnTo>
                  <a:lnTo>
                    <a:pt x="132" y="539"/>
                  </a:lnTo>
                  <a:lnTo>
                    <a:pt x="125" y="536"/>
                  </a:lnTo>
                  <a:lnTo>
                    <a:pt x="119" y="535"/>
                  </a:lnTo>
                  <a:lnTo>
                    <a:pt x="113" y="535"/>
                  </a:lnTo>
                  <a:lnTo>
                    <a:pt x="106" y="536"/>
                  </a:lnTo>
                  <a:lnTo>
                    <a:pt x="100" y="539"/>
                  </a:lnTo>
                  <a:lnTo>
                    <a:pt x="92" y="543"/>
                  </a:lnTo>
                  <a:lnTo>
                    <a:pt x="92" y="543"/>
                  </a:lnTo>
                  <a:lnTo>
                    <a:pt x="67" y="558"/>
                  </a:lnTo>
                  <a:lnTo>
                    <a:pt x="47" y="571"/>
                  </a:lnTo>
                  <a:lnTo>
                    <a:pt x="32" y="580"/>
                  </a:lnTo>
                  <a:lnTo>
                    <a:pt x="27" y="581"/>
                  </a:lnTo>
                  <a:lnTo>
                    <a:pt x="23" y="581"/>
                  </a:lnTo>
                  <a:lnTo>
                    <a:pt x="23" y="581"/>
                  </a:lnTo>
                  <a:lnTo>
                    <a:pt x="21" y="578"/>
                  </a:lnTo>
                  <a:lnTo>
                    <a:pt x="17" y="572"/>
                  </a:lnTo>
                  <a:lnTo>
                    <a:pt x="9" y="558"/>
                  </a:lnTo>
                  <a:lnTo>
                    <a:pt x="0" y="539"/>
                  </a:lnTo>
                  <a:lnTo>
                    <a:pt x="0" y="539"/>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7"/>
            <p:cNvSpPr>
              <a:spLocks noEditPoints="1"/>
            </p:cNvSpPr>
            <p:nvPr/>
          </p:nvSpPr>
          <p:spPr bwMode="auto">
            <a:xfrm>
              <a:off x="3227388" y="2366963"/>
              <a:ext cx="2017713" cy="2493963"/>
            </a:xfrm>
            <a:custGeom>
              <a:avLst/>
              <a:gdLst>
                <a:gd name="T0" fmla="*/ 1244 w 1271"/>
                <a:gd name="T1" fmla="*/ 1203 h 1571"/>
                <a:gd name="T2" fmla="*/ 1199 w 1271"/>
                <a:gd name="T3" fmla="*/ 1077 h 1571"/>
                <a:gd name="T4" fmla="*/ 1121 w 1271"/>
                <a:gd name="T5" fmla="*/ 959 h 1571"/>
                <a:gd name="T6" fmla="*/ 1116 w 1271"/>
                <a:gd name="T7" fmla="*/ 911 h 1571"/>
                <a:gd name="T8" fmla="*/ 1111 w 1271"/>
                <a:gd name="T9" fmla="*/ 855 h 1571"/>
                <a:gd name="T10" fmla="*/ 1075 w 1271"/>
                <a:gd name="T11" fmla="*/ 834 h 1571"/>
                <a:gd name="T12" fmla="*/ 1072 w 1271"/>
                <a:gd name="T13" fmla="*/ 802 h 1571"/>
                <a:gd name="T14" fmla="*/ 1056 w 1271"/>
                <a:gd name="T15" fmla="*/ 789 h 1571"/>
                <a:gd name="T16" fmla="*/ 1022 w 1271"/>
                <a:gd name="T17" fmla="*/ 793 h 1571"/>
                <a:gd name="T18" fmla="*/ 927 w 1271"/>
                <a:gd name="T19" fmla="*/ 798 h 1571"/>
                <a:gd name="T20" fmla="*/ 883 w 1271"/>
                <a:gd name="T21" fmla="*/ 651 h 1571"/>
                <a:gd name="T22" fmla="*/ 830 w 1271"/>
                <a:gd name="T23" fmla="*/ 441 h 1571"/>
                <a:gd name="T24" fmla="*/ 711 w 1271"/>
                <a:gd name="T25" fmla="*/ 225 h 1571"/>
                <a:gd name="T26" fmla="*/ 711 w 1271"/>
                <a:gd name="T27" fmla="*/ 131 h 1571"/>
                <a:gd name="T28" fmla="*/ 658 w 1271"/>
                <a:gd name="T29" fmla="*/ 108 h 1571"/>
                <a:gd name="T30" fmla="*/ 604 w 1271"/>
                <a:gd name="T31" fmla="*/ 124 h 1571"/>
                <a:gd name="T32" fmla="*/ 561 w 1271"/>
                <a:gd name="T33" fmla="*/ 167 h 1571"/>
                <a:gd name="T34" fmla="*/ 495 w 1271"/>
                <a:gd name="T35" fmla="*/ 203 h 1571"/>
                <a:gd name="T36" fmla="*/ 347 w 1271"/>
                <a:gd name="T37" fmla="*/ 223 h 1571"/>
                <a:gd name="T38" fmla="*/ 243 w 1271"/>
                <a:gd name="T39" fmla="*/ 157 h 1571"/>
                <a:gd name="T40" fmla="*/ 124 w 1271"/>
                <a:gd name="T41" fmla="*/ 0 h 1571"/>
                <a:gd name="T42" fmla="*/ 38 w 1271"/>
                <a:gd name="T43" fmla="*/ 84 h 1571"/>
                <a:gd name="T44" fmla="*/ 22 w 1271"/>
                <a:gd name="T45" fmla="*/ 56 h 1571"/>
                <a:gd name="T46" fmla="*/ 3 w 1271"/>
                <a:gd name="T47" fmla="*/ 104 h 1571"/>
                <a:gd name="T48" fmla="*/ 93 w 1271"/>
                <a:gd name="T49" fmla="*/ 210 h 1571"/>
                <a:gd name="T50" fmla="*/ 238 w 1271"/>
                <a:gd name="T51" fmla="*/ 355 h 1571"/>
                <a:gd name="T52" fmla="*/ 393 w 1271"/>
                <a:gd name="T53" fmla="*/ 392 h 1571"/>
                <a:gd name="T54" fmla="*/ 564 w 1271"/>
                <a:gd name="T55" fmla="*/ 424 h 1571"/>
                <a:gd name="T56" fmla="*/ 612 w 1271"/>
                <a:gd name="T57" fmla="*/ 487 h 1571"/>
                <a:gd name="T58" fmla="*/ 634 w 1271"/>
                <a:gd name="T59" fmla="*/ 551 h 1571"/>
                <a:gd name="T60" fmla="*/ 616 w 1271"/>
                <a:gd name="T61" fmla="*/ 840 h 1571"/>
                <a:gd name="T62" fmla="*/ 645 w 1271"/>
                <a:gd name="T63" fmla="*/ 873 h 1571"/>
                <a:gd name="T64" fmla="*/ 656 w 1271"/>
                <a:gd name="T65" fmla="*/ 953 h 1571"/>
                <a:gd name="T66" fmla="*/ 627 w 1271"/>
                <a:gd name="T67" fmla="*/ 1084 h 1571"/>
                <a:gd name="T68" fmla="*/ 591 w 1271"/>
                <a:gd name="T69" fmla="*/ 1264 h 1571"/>
                <a:gd name="T70" fmla="*/ 575 w 1271"/>
                <a:gd name="T71" fmla="*/ 1283 h 1571"/>
                <a:gd name="T72" fmla="*/ 502 w 1271"/>
                <a:gd name="T73" fmla="*/ 1225 h 1571"/>
                <a:gd name="T74" fmla="*/ 428 w 1271"/>
                <a:gd name="T75" fmla="*/ 1208 h 1571"/>
                <a:gd name="T76" fmla="*/ 369 w 1271"/>
                <a:gd name="T77" fmla="*/ 1243 h 1571"/>
                <a:gd name="T78" fmla="*/ 327 w 1271"/>
                <a:gd name="T79" fmla="*/ 1337 h 1571"/>
                <a:gd name="T80" fmla="*/ 279 w 1271"/>
                <a:gd name="T81" fmla="*/ 1467 h 1571"/>
                <a:gd name="T82" fmla="*/ 301 w 1271"/>
                <a:gd name="T83" fmla="*/ 1562 h 1571"/>
                <a:gd name="T84" fmla="*/ 345 w 1271"/>
                <a:gd name="T85" fmla="*/ 1569 h 1571"/>
                <a:gd name="T86" fmla="*/ 376 w 1271"/>
                <a:gd name="T87" fmla="*/ 1518 h 1571"/>
                <a:gd name="T88" fmla="*/ 425 w 1271"/>
                <a:gd name="T89" fmla="*/ 1415 h 1571"/>
                <a:gd name="T90" fmla="*/ 578 w 1271"/>
                <a:gd name="T91" fmla="*/ 1468 h 1571"/>
                <a:gd name="T92" fmla="*/ 660 w 1271"/>
                <a:gd name="T93" fmla="*/ 1480 h 1571"/>
                <a:gd name="T94" fmla="*/ 731 w 1271"/>
                <a:gd name="T95" fmla="*/ 1442 h 1571"/>
                <a:gd name="T96" fmla="*/ 785 w 1271"/>
                <a:gd name="T97" fmla="*/ 1405 h 1571"/>
                <a:gd name="T98" fmla="*/ 815 w 1271"/>
                <a:gd name="T99" fmla="*/ 1480 h 1571"/>
                <a:gd name="T100" fmla="*/ 853 w 1271"/>
                <a:gd name="T101" fmla="*/ 1540 h 1571"/>
                <a:gd name="T102" fmla="*/ 897 w 1271"/>
                <a:gd name="T103" fmla="*/ 1537 h 1571"/>
                <a:gd name="T104" fmla="*/ 890 w 1271"/>
                <a:gd name="T105" fmla="*/ 1454 h 1571"/>
                <a:gd name="T106" fmla="*/ 890 w 1271"/>
                <a:gd name="T107" fmla="*/ 1392 h 1571"/>
                <a:gd name="T108" fmla="*/ 1049 w 1271"/>
                <a:gd name="T109" fmla="*/ 1409 h 1571"/>
                <a:gd name="T110" fmla="*/ 1216 w 1271"/>
                <a:gd name="T111" fmla="*/ 1415 h 1571"/>
                <a:gd name="T112" fmla="*/ 1266 w 1271"/>
                <a:gd name="T113" fmla="*/ 1374 h 1571"/>
                <a:gd name="T114" fmla="*/ 1269 w 1271"/>
                <a:gd name="T115" fmla="*/ 1319 h 1571"/>
                <a:gd name="T116" fmla="*/ 860 w 1271"/>
                <a:gd name="T117" fmla="*/ 1240 h 1571"/>
                <a:gd name="T118" fmla="*/ 910 w 1271"/>
                <a:gd name="T119" fmla="*/ 1147 h 1571"/>
                <a:gd name="T120" fmla="*/ 981 w 1271"/>
                <a:gd name="T121" fmla="*/ 1234 h 1571"/>
                <a:gd name="T122" fmla="*/ 953 w 1271"/>
                <a:gd name="T123" fmla="*/ 1247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1" h="1571">
                  <a:moveTo>
                    <a:pt x="1269" y="1319"/>
                  </a:moveTo>
                  <a:lnTo>
                    <a:pt x="1269" y="1319"/>
                  </a:lnTo>
                  <a:lnTo>
                    <a:pt x="1261" y="1291"/>
                  </a:lnTo>
                  <a:lnTo>
                    <a:pt x="1257" y="1273"/>
                  </a:lnTo>
                  <a:lnTo>
                    <a:pt x="1254" y="1257"/>
                  </a:lnTo>
                  <a:lnTo>
                    <a:pt x="1254" y="1257"/>
                  </a:lnTo>
                  <a:lnTo>
                    <a:pt x="1244" y="1203"/>
                  </a:lnTo>
                  <a:lnTo>
                    <a:pt x="1238" y="1168"/>
                  </a:lnTo>
                  <a:lnTo>
                    <a:pt x="1231" y="1140"/>
                  </a:lnTo>
                  <a:lnTo>
                    <a:pt x="1231" y="1140"/>
                  </a:lnTo>
                  <a:lnTo>
                    <a:pt x="1226" y="1127"/>
                  </a:lnTo>
                  <a:lnTo>
                    <a:pt x="1218" y="1111"/>
                  </a:lnTo>
                  <a:lnTo>
                    <a:pt x="1209" y="1094"/>
                  </a:lnTo>
                  <a:lnTo>
                    <a:pt x="1199" y="1077"/>
                  </a:lnTo>
                  <a:lnTo>
                    <a:pt x="1179" y="1049"/>
                  </a:lnTo>
                  <a:lnTo>
                    <a:pt x="1166" y="1031"/>
                  </a:lnTo>
                  <a:lnTo>
                    <a:pt x="1166" y="1031"/>
                  </a:lnTo>
                  <a:lnTo>
                    <a:pt x="1155" y="1015"/>
                  </a:lnTo>
                  <a:lnTo>
                    <a:pt x="1141" y="992"/>
                  </a:lnTo>
                  <a:lnTo>
                    <a:pt x="1126" y="968"/>
                  </a:lnTo>
                  <a:lnTo>
                    <a:pt x="1121" y="959"/>
                  </a:lnTo>
                  <a:lnTo>
                    <a:pt x="1119" y="952"/>
                  </a:lnTo>
                  <a:lnTo>
                    <a:pt x="1119" y="952"/>
                  </a:lnTo>
                  <a:lnTo>
                    <a:pt x="1117" y="943"/>
                  </a:lnTo>
                  <a:lnTo>
                    <a:pt x="1116" y="933"/>
                  </a:lnTo>
                  <a:lnTo>
                    <a:pt x="1116" y="922"/>
                  </a:lnTo>
                  <a:lnTo>
                    <a:pt x="1116" y="911"/>
                  </a:lnTo>
                  <a:lnTo>
                    <a:pt x="1116" y="911"/>
                  </a:lnTo>
                  <a:lnTo>
                    <a:pt x="1119" y="899"/>
                  </a:lnTo>
                  <a:lnTo>
                    <a:pt x="1119" y="886"/>
                  </a:lnTo>
                  <a:lnTo>
                    <a:pt x="1119" y="873"/>
                  </a:lnTo>
                  <a:lnTo>
                    <a:pt x="1116" y="863"/>
                  </a:lnTo>
                  <a:lnTo>
                    <a:pt x="1116" y="863"/>
                  </a:lnTo>
                  <a:lnTo>
                    <a:pt x="1115" y="858"/>
                  </a:lnTo>
                  <a:lnTo>
                    <a:pt x="1111" y="855"/>
                  </a:lnTo>
                  <a:lnTo>
                    <a:pt x="1100" y="849"/>
                  </a:lnTo>
                  <a:lnTo>
                    <a:pt x="1090" y="843"/>
                  </a:lnTo>
                  <a:lnTo>
                    <a:pt x="1082" y="842"/>
                  </a:lnTo>
                  <a:lnTo>
                    <a:pt x="1082" y="842"/>
                  </a:lnTo>
                  <a:lnTo>
                    <a:pt x="1078" y="841"/>
                  </a:lnTo>
                  <a:lnTo>
                    <a:pt x="1077" y="840"/>
                  </a:lnTo>
                  <a:lnTo>
                    <a:pt x="1075" y="834"/>
                  </a:lnTo>
                  <a:lnTo>
                    <a:pt x="1073" y="828"/>
                  </a:lnTo>
                  <a:lnTo>
                    <a:pt x="1075" y="821"/>
                  </a:lnTo>
                  <a:lnTo>
                    <a:pt x="1075" y="821"/>
                  </a:lnTo>
                  <a:lnTo>
                    <a:pt x="1076" y="816"/>
                  </a:lnTo>
                  <a:lnTo>
                    <a:pt x="1076" y="810"/>
                  </a:lnTo>
                  <a:lnTo>
                    <a:pt x="1073" y="805"/>
                  </a:lnTo>
                  <a:lnTo>
                    <a:pt x="1072" y="802"/>
                  </a:lnTo>
                  <a:lnTo>
                    <a:pt x="1069" y="801"/>
                  </a:lnTo>
                  <a:lnTo>
                    <a:pt x="1069" y="801"/>
                  </a:lnTo>
                  <a:lnTo>
                    <a:pt x="1062" y="799"/>
                  </a:lnTo>
                  <a:lnTo>
                    <a:pt x="1059" y="798"/>
                  </a:lnTo>
                  <a:lnTo>
                    <a:pt x="1058" y="794"/>
                  </a:lnTo>
                  <a:lnTo>
                    <a:pt x="1058" y="794"/>
                  </a:lnTo>
                  <a:lnTo>
                    <a:pt x="1056" y="789"/>
                  </a:lnTo>
                  <a:lnTo>
                    <a:pt x="1053" y="781"/>
                  </a:lnTo>
                  <a:lnTo>
                    <a:pt x="1049" y="774"/>
                  </a:lnTo>
                  <a:lnTo>
                    <a:pt x="1049" y="774"/>
                  </a:lnTo>
                  <a:lnTo>
                    <a:pt x="1045" y="776"/>
                  </a:lnTo>
                  <a:lnTo>
                    <a:pt x="1037" y="784"/>
                  </a:lnTo>
                  <a:lnTo>
                    <a:pt x="1029" y="789"/>
                  </a:lnTo>
                  <a:lnTo>
                    <a:pt x="1022" y="793"/>
                  </a:lnTo>
                  <a:lnTo>
                    <a:pt x="1010" y="797"/>
                  </a:lnTo>
                  <a:lnTo>
                    <a:pt x="997" y="799"/>
                  </a:lnTo>
                  <a:lnTo>
                    <a:pt x="997" y="799"/>
                  </a:lnTo>
                  <a:lnTo>
                    <a:pt x="981" y="801"/>
                  </a:lnTo>
                  <a:lnTo>
                    <a:pt x="965" y="801"/>
                  </a:lnTo>
                  <a:lnTo>
                    <a:pt x="945" y="799"/>
                  </a:lnTo>
                  <a:lnTo>
                    <a:pt x="927" y="798"/>
                  </a:lnTo>
                  <a:lnTo>
                    <a:pt x="896" y="794"/>
                  </a:lnTo>
                  <a:lnTo>
                    <a:pt x="883" y="792"/>
                  </a:lnTo>
                  <a:lnTo>
                    <a:pt x="883" y="792"/>
                  </a:lnTo>
                  <a:lnTo>
                    <a:pt x="884" y="758"/>
                  </a:lnTo>
                  <a:lnTo>
                    <a:pt x="884" y="718"/>
                  </a:lnTo>
                  <a:lnTo>
                    <a:pt x="883" y="651"/>
                  </a:lnTo>
                  <a:lnTo>
                    <a:pt x="883" y="651"/>
                  </a:lnTo>
                  <a:lnTo>
                    <a:pt x="881" y="621"/>
                  </a:lnTo>
                  <a:lnTo>
                    <a:pt x="875" y="584"/>
                  </a:lnTo>
                  <a:lnTo>
                    <a:pt x="865" y="518"/>
                  </a:lnTo>
                  <a:lnTo>
                    <a:pt x="865" y="518"/>
                  </a:lnTo>
                  <a:lnTo>
                    <a:pt x="861" y="505"/>
                  </a:lnTo>
                  <a:lnTo>
                    <a:pt x="852" y="487"/>
                  </a:lnTo>
                  <a:lnTo>
                    <a:pt x="830" y="441"/>
                  </a:lnTo>
                  <a:lnTo>
                    <a:pt x="788" y="365"/>
                  </a:lnTo>
                  <a:lnTo>
                    <a:pt x="788" y="365"/>
                  </a:lnTo>
                  <a:lnTo>
                    <a:pt x="745" y="291"/>
                  </a:lnTo>
                  <a:lnTo>
                    <a:pt x="723" y="250"/>
                  </a:lnTo>
                  <a:lnTo>
                    <a:pt x="715" y="234"/>
                  </a:lnTo>
                  <a:lnTo>
                    <a:pt x="711" y="225"/>
                  </a:lnTo>
                  <a:lnTo>
                    <a:pt x="711" y="225"/>
                  </a:lnTo>
                  <a:lnTo>
                    <a:pt x="709" y="210"/>
                  </a:lnTo>
                  <a:lnTo>
                    <a:pt x="709" y="189"/>
                  </a:lnTo>
                  <a:lnTo>
                    <a:pt x="709" y="166"/>
                  </a:lnTo>
                  <a:lnTo>
                    <a:pt x="711" y="146"/>
                  </a:lnTo>
                  <a:lnTo>
                    <a:pt x="711" y="146"/>
                  </a:lnTo>
                  <a:lnTo>
                    <a:pt x="711" y="139"/>
                  </a:lnTo>
                  <a:lnTo>
                    <a:pt x="711" y="131"/>
                  </a:lnTo>
                  <a:lnTo>
                    <a:pt x="709" y="118"/>
                  </a:lnTo>
                  <a:lnTo>
                    <a:pt x="706" y="109"/>
                  </a:lnTo>
                  <a:lnTo>
                    <a:pt x="705" y="105"/>
                  </a:lnTo>
                  <a:lnTo>
                    <a:pt x="705" y="105"/>
                  </a:lnTo>
                  <a:lnTo>
                    <a:pt x="689" y="106"/>
                  </a:lnTo>
                  <a:lnTo>
                    <a:pt x="658" y="108"/>
                  </a:lnTo>
                  <a:lnTo>
                    <a:pt x="658" y="108"/>
                  </a:lnTo>
                  <a:lnTo>
                    <a:pt x="627" y="109"/>
                  </a:lnTo>
                  <a:lnTo>
                    <a:pt x="613" y="112"/>
                  </a:lnTo>
                  <a:lnTo>
                    <a:pt x="609" y="113"/>
                  </a:lnTo>
                  <a:lnTo>
                    <a:pt x="605" y="115"/>
                  </a:lnTo>
                  <a:lnTo>
                    <a:pt x="605" y="115"/>
                  </a:lnTo>
                  <a:lnTo>
                    <a:pt x="604" y="119"/>
                  </a:lnTo>
                  <a:lnTo>
                    <a:pt x="604" y="124"/>
                  </a:lnTo>
                  <a:lnTo>
                    <a:pt x="608" y="137"/>
                  </a:lnTo>
                  <a:lnTo>
                    <a:pt x="613" y="154"/>
                  </a:lnTo>
                  <a:lnTo>
                    <a:pt x="613" y="154"/>
                  </a:lnTo>
                  <a:lnTo>
                    <a:pt x="590" y="161"/>
                  </a:lnTo>
                  <a:lnTo>
                    <a:pt x="573" y="165"/>
                  </a:lnTo>
                  <a:lnTo>
                    <a:pt x="561" y="167"/>
                  </a:lnTo>
                  <a:lnTo>
                    <a:pt x="561" y="167"/>
                  </a:lnTo>
                  <a:lnTo>
                    <a:pt x="534" y="170"/>
                  </a:lnTo>
                  <a:lnTo>
                    <a:pt x="519" y="174"/>
                  </a:lnTo>
                  <a:lnTo>
                    <a:pt x="513" y="176"/>
                  </a:lnTo>
                  <a:lnTo>
                    <a:pt x="510" y="179"/>
                  </a:lnTo>
                  <a:lnTo>
                    <a:pt x="510" y="179"/>
                  </a:lnTo>
                  <a:lnTo>
                    <a:pt x="503" y="188"/>
                  </a:lnTo>
                  <a:lnTo>
                    <a:pt x="495" y="203"/>
                  </a:lnTo>
                  <a:lnTo>
                    <a:pt x="488" y="223"/>
                  </a:lnTo>
                  <a:lnTo>
                    <a:pt x="488" y="223"/>
                  </a:lnTo>
                  <a:lnTo>
                    <a:pt x="441" y="221"/>
                  </a:lnTo>
                  <a:lnTo>
                    <a:pt x="402" y="221"/>
                  </a:lnTo>
                  <a:lnTo>
                    <a:pt x="370" y="221"/>
                  </a:lnTo>
                  <a:lnTo>
                    <a:pt x="370" y="221"/>
                  </a:lnTo>
                  <a:lnTo>
                    <a:pt x="347" y="223"/>
                  </a:lnTo>
                  <a:lnTo>
                    <a:pt x="327" y="220"/>
                  </a:lnTo>
                  <a:lnTo>
                    <a:pt x="319" y="219"/>
                  </a:lnTo>
                  <a:lnTo>
                    <a:pt x="313" y="216"/>
                  </a:lnTo>
                  <a:lnTo>
                    <a:pt x="307" y="212"/>
                  </a:lnTo>
                  <a:lnTo>
                    <a:pt x="301" y="209"/>
                  </a:lnTo>
                  <a:lnTo>
                    <a:pt x="301" y="209"/>
                  </a:lnTo>
                  <a:lnTo>
                    <a:pt x="243" y="157"/>
                  </a:lnTo>
                  <a:lnTo>
                    <a:pt x="206" y="122"/>
                  </a:lnTo>
                  <a:lnTo>
                    <a:pt x="191" y="106"/>
                  </a:lnTo>
                  <a:lnTo>
                    <a:pt x="181" y="93"/>
                  </a:lnTo>
                  <a:lnTo>
                    <a:pt x="181" y="93"/>
                  </a:lnTo>
                  <a:lnTo>
                    <a:pt x="163" y="68"/>
                  </a:lnTo>
                  <a:lnTo>
                    <a:pt x="145" y="37"/>
                  </a:lnTo>
                  <a:lnTo>
                    <a:pt x="124" y="0"/>
                  </a:lnTo>
                  <a:lnTo>
                    <a:pt x="123" y="0"/>
                  </a:lnTo>
                  <a:lnTo>
                    <a:pt x="123" y="0"/>
                  </a:lnTo>
                  <a:lnTo>
                    <a:pt x="84" y="42"/>
                  </a:lnTo>
                  <a:lnTo>
                    <a:pt x="56" y="70"/>
                  </a:lnTo>
                  <a:lnTo>
                    <a:pt x="44" y="79"/>
                  </a:lnTo>
                  <a:lnTo>
                    <a:pt x="38" y="84"/>
                  </a:lnTo>
                  <a:lnTo>
                    <a:pt x="38" y="84"/>
                  </a:lnTo>
                  <a:lnTo>
                    <a:pt x="34" y="83"/>
                  </a:lnTo>
                  <a:lnTo>
                    <a:pt x="30" y="80"/>
                  </a:lnTo>
                  <a:lnTo>
                    <a:pt x="27" y="77"/>
                  </a:lnTo>
                  <a:lnTo>
                    <a:pt x="25" y="71"/>
                  </a:lnTo>
                  <a:lnTo>
                    <a:pt x="22" y="61"/>
                  </a:lnTo>
                  <a:lnTo>
                    <a:pt x="22" y="56"/>
                  </a:lnTo>
                  <a:lnTo>
                    <a:pt x="22" y="56"/>
                  </a:lnTo>
                  <a:lnTo>
                    <a:pt x="12" y="70"/>
                  </a:lnTo>
                  <a:lnTo>
                    <a:pt x="4" y="83"/>
                  </a:lnTo>
                  <a:lnTo>
                    <a:pt x="1" y="90"/>
                  </a:lnTo>
                  <a:lnTo>
                    <a:pt x="0" y="96"/>
                  </a:lnTo>
                  <a:lnTo>
                    <a:pt x="0" y="96"/>
                  </a:lnTo>
                  <a:lnTo>
                    <a:pt x="1" y="99"/>
                  </a:lnTo>
                  <a:lnTo>
                    <a:pt x="3" y="104"/>
                  </a:lnTo>
                  <a:lnTo>
                    <a:pt x="10" y="115"/>
                  </a:lnTo>
                  <a:lnTo>
                    <a:pt x="21" y="131"/>
                  </a:lnTo>
                  <a:lnTo>
                    <a:pt x="35" y="148"/>
                  </a:lnTo>
                  <a:lnTo>
                    <a:pt x="66" y="183"/>
                  </a:lnTo>
                  <a:lnTo>
                    <a:pt x="80" y="198"/>
                  </a:lnTo>
                  <a:lnTo>
                    <a:pt x="93" y="210"/>
                  </a:lnTo>
                  <a:lnTo>
                    <a:pt x="93" y="210"/>
                  </a:lnTo>
                  <a:lnTo>
                    <a:pt x="107" y="224"/>
                  </a:lnTo>
                  <a:lnTo>
                    <a:pt x="127" y="243"/>
                  </a:lnTo>
                  <a:lnTo>
                    <a:pt x="173" y="293"/>
                  </a:lnTo>
                  <a:lnTo>
                    <a:pt x="216" y="335"/>
                  </a:lnTo>
                  <a:lnTo>
                    <a:pt x="230" y="349"/>
                  </a:lnTo>
                  <a:lnTo>
                    <a:pt x="235" y="353"/>
                  </a:lnTo>
                  <a:lnTo>
                    <a:pt x="238" y="355"/>
                  </a:lnTo>
                  <a:lnTo>
                    <a:pt x="238" y="355"/>
                  </a:lnTo>
                  <a:lnTo>
                    <a:pt x="252" y="357"/>
                  </a:lnTo>
                  <a:lnTo>
                    <a:pt x="275" y="362"/>
                  </a:lnTo>
                  <a:lnTo>
                    <a:pt x="343" y="382"/>
                  </a:lnTo>
                  <a:lnTo>
                    <a:pt x="343" y="382"/>
                  </a:lnTo>
                  <a:lnTo>
                    <a:pt x="365" y="387"/>
                  </a:lnTo>
                  <a:lnTo>
                    <a:pt x="393" y="392"/>
                  </a:lnTo>
                  <a:lnTo>
                    <a:pt x="456" y="401"/>
                  </a:lnTo>
                  <a:lnTo>
                    <a:pt x="512" y="406"/>
                  </a:lnTo>
                  <a:lnTo>
                    <a:pt x="543" y="410"/>
                  </a:lnTo>
                  <a:lnTo>
                    <a:pt x="543" y="410"/>
                  </a:lnTo>
                  <a:lnTo>
                    <a:pt x="550" y="412"/>
                  </a:lnTo>
                  <a:lnTo>
                    <a:pt x="556" y="417"/>
                  </a:lnTo>
                  <a:lnTo>
                    <a:pt x="564" y="424"/>
                  </a:lnTo>
                  <a:lnTo>
                    <a:pt x="570" y="432"/>
                  </a:lnTo>
                  <a:lnTo>
                    <a:pt x="583" y="450"/>
                  </a:lnTo>
                  <a:lnTo>
                    <a:pt x="591" y="463"/>
                  </a:lnTo>
                  <a:lnTo>
                    <a:pt x="591" y="463"/>
                  </a:lnTo>
                  <a:lnTo>
                    <a:pt x="595" y="467"/>
                  </a:lnTo>
                  <a:lnTo>
                    <a:pt x="600" y="472"/>
                  </a:lnTo>
                  <a:lnTo>
                    <a:pt x="612" y="487"/>
                  </a:lnTo>
                  <a:lnTo>
                    <a:pt x="618" y="494"/>
                  </a:lnTo>
                  <a:lnTo>
                    <a:pt x="623" y="502"/>
                  </a:lnTo>
                  <a:lnTo>
                    <a:pt x="628" y="511"/>
                  </a:lnTo>
                  <a:lnTo>
                    <a:pt x="631" y="521"/>
                  </a:lnTo>
                  <a:lnTo>
                    <a:pt x="631" y="521"/>
                  </a:lnTo>
                  <a:lnTo>
                    <a:pt x="632" y="534"/>
                  </a:lnTo>
                  <a:lnTo>
                    <a:pt x="634" y="551"/>
                  </a:lnTo>
                  <a:lnTo>
                    <a:pt x="634" y="591"/>
                  </a:lnTo>
                  <a:lnTo>
                    <a:pt x="631" y="675"/>
                  </a:lnTo>
                  <a:lnTo>
                    <a:pt x="631" y="675"/>
                  </a:lnTo>
                  <a:lnTo>
                    <a:pt x="630" y="696"/>
                  </a:lnTo>
                  <a:lnTo>
                    <a:pt x="627" y="724"/>
                  </a:lnTo>
                  <a:lnTo>
                    <a:pt x="621" y="785"/>
                  </a:lnTo>
                  <a:lnTo>
                    <a:pt x="616" y="840"/>
                  </a:lnTo>
                  <a:lnTo>
                    <a:pt x="614" y="858"/>
                  </a:lnTo>
                  <a:lnTo>
                    <a:pt x="616" y="864"/>
                  </a:lnTo>
                  <a:lnTo>
                    <a:pt x="617" y="867"/>
                  </a:lnTo>
                  <a:lnTo>
                    <a:pt x="617" y="867"/>
                  </a:lnTo>
                  <a:lnTo>
                    <a:pt x="621" y="869"/>
                  </a:lnTo>
                  <a:lnTo>
                    <a:pt x="627" y="871"/>
                  </a:lnTo>
                  <a:lnTo>
                    <a:pt x="645" y="873"/>
                  </a:lnTo>
                  <a:lnTo>
                    <a:pt x="670" y="876"/>
                  </a:lnTo>
                  <a:lnTo>
                    <a:pt x="670" y="876"/>
                  </a:lnTo>
                  <a:lnTo>
                    <a:pt x="665" y="906"/>
                  </a:lnTo>
                  <a:lnTo>
                    <a:pt x="662" y="927"/>
                  </a:lnTo>
                  <a:lnTo>
                    <a:pt x="660" y="940"/>
                  </a:lnTo>
                  <a:lnTo>
                    <a:pt x="660" y="940"/>
                  </a:lnTo>
                  <a:lnTo>
                    <a:pt x="656" y="953"/>
                  </a:lnTo>
                  <a:lnTo>
                    <a:pt x="654" y="962"/>
                  </a:lnTo>
                  <a:lnTo>
                    <a:pt x="654" y="970"/>
                  </a:lnTo>
                  <a:lnTo>
                    <a:pt x="654" y="970"/>
                  </a:lnTo>
                  <a:lnTo>
                    <a:pt x="654" y="977"/>
                  </a:lnTo>
                  <a:lnTo>
                    <a:pt x="653" y="988"/>
                  </a:lnTo>
                  <a:lnTo>
                    <a:pt x="645" y="1019"/>
                  </a:lnTo>
                  <a:lnTo>
                    <a:pt x="627" y="1084"/>
                  </a:lnTo>
                  <a:lnTo>
                    <a:pt x="627" y="1084"/>
                  </a:lnTo>
                  <a:lnTo>
                    <a:pt x="606" y="1178"/>
                  </a:lnTo>
                  <a:lnTo>
                    <a:pt x="596" y="1230"/>
                  </a:lnTo>
                  <a:lnTo>
                    <a:pt x="592" y="1249"/>
                  </a:lnTo>
                  <a:lnTo>
                    <a:pt x="592" y="1259"/>
                  </a:lnTo>
                  <a:lnTo>
                    <a:pt x="592" y="1259"/>
                  </a:lnTo>
                  <a:lnTo>
                    <a:pt x="591" y="1264"/>
                  </a:lnTo>
                  <a:lnTo>
                    <a:pt x="591" y="1269"/>
                  </a:lnTo>
                  <a:lnTo>
                    <a:pt x="587" y="1277"/>
                  </a:lnTo>
                  <a:lnTo>
                    <a:pt x="583" y="1281"/>
                  </a:lnTo>
                  <a:lnTo>
                    <a:pt x="581" y="1282"/>
                  </a:lnTo>
                  <a:lnTo>
                    <a:pt x="578" y="1283"/>
                  </a:lnTo>
                  <a:lnTo>
                    <a:pt x="575" y="1283"/>
                  </a:lnTo>
                  <a:lnTo>
                    <a:pt x="575" y="1283"/>
                  </a:lnTo>
                  <a:lnTo>
                    <a:pt x="572" y="1282"/>
                  </a:lnTo>
                  <a:lnTo>
                    <a:pt x="568" y="1279"/>
                  </a:lnTo>
                  <a:lnTo>
                    <a:pt x="556" y="1269"/>
                  </a:lnTo>
                  <a:lnTo>
                    <a:pt x="546" y="1259"/>
                  </a:lnTo>
                  <a:lnTo>
                    <a:pt x="537" y="1251"/>
                  </a:lnTo>
                  <a:lnTo>
                    <a:pt x="537" y="1251"/>
                  </a:lnTo>
                  <a:lnTo>
                    <a:pt x="502" y="1225"/>
                  </a:lnTo>
                  <a:lnTo>
                    <a:pt x="480" y="1209"/>
                  </a:lnTo>
                  <a:lnTo>
                    <a:pt x="471" y="1204"/>
                  </a:lnTo>
                  <a:lnTo>
                    <a:pt x="466" y="1202"/>
                  </a:lnTo>
                  <a:lnTo>
                    <a:pt x="466" y="1202"/>
                  </a:lnTo>
                  <a:lnTo>
                    <a:pt x="460" y="1202"/>
                  </a:lnTo>
                  <a:lnTo>
                    <a:pt x="451" y="1203"/>
                  </a:lnTo>
                  <a:lnTo>
                    <a:pt x="428" y="1208"/>
                  </a:lnTo>
                  <a:lnTo>
                    <a:pt x="402" y="1215"/>
                  </a:lnTo>
                  <a:lnTo>
                    <a:pt x="392" y="1218"/>
                  </a:lnTo>
                  <a:lnTo>
                    <a:pt x="384" y="1222"/>
                  </a:lnTo>
                  <a:lnTo>
                    <a:pt x="384" y="1222"/>
                  </a:lnTo>
                  <a:lnTo>
                    <a:pt x="379" y="1226"/>
                  </a:lnTo>
                  <a:lnTo>
                    <a:pt x="374" y="1234"/>
                  </a:lnTo>
                  <a:lnTo>
                    <a:pt x="369" y="1243"/>
                  </a:lnTo>
                  <a:lnTo>
                    <a:pt x="363" y="1253"/>
                  </a:lnTo>
                  <a:lnTo>
                    <a:pt x="354" y="1273"/>
                  </a:lnTo>
                  <a:lnTo>
                    <a:pt x="349" y="1290"/>
                  </a:lnTo>
                  <a:lnTo>
                    <a:pt x="349" y="1290"/>
                  </a:lnTo>
                  <a:lnTo>
                    <a:pt x="347" y="1299"/>
                  </a:lnTo>
                  <a:lnTo>
                    <a:pt x="341" y="1309"/>
                  </a:lnTo>
                  <a:lnTo>
                    <a:pt x="327" y="1337"/>
                  </a:lnTo>
                  <a:lnTo>
                    <a:pt x="300" y="1385"/>
                  </a:lnTo>
                  <a:lnTo>
                    <a:pt x="300" y="1385"/>
                  </a:lnTo>
                  <a:lnTo>
                    <a:pt x="296" y="1393"/>
                  </a:lnTo>
                  <a:lnTo>
                    <a:pt x="292" y="1403"/>
                  </a:lnTo>
                  <a:lnTo>
                    <a:pt x="286" y="1429"/>
                  </a:lnTo>
                  <a:lnTo>
                    <a:pt x="281" y="1455"/>
                  </a:lnTo>
                  <a:lnTo>
                    <a:pt x="279" y="1467"/>
                  </a:lnTo>
                  <a:lnTo>
                    <a:pt x="279" y="1474"/>
                  </a:lnTo>
                  <a:lnTo>
                    <a:pt x="279" y="1474"/>
                  </a:lnTo>
                  <a:lnTo>
                    <a:pt x="282" y="1495"/>
                  </a:lnTo>
                  <a:lnTo>
                    <a:pt x="287" y="1521"/>
                  </a:lnTo>
                  <a:lnTo>
                    <a:pt x="294" y="1547"/>
                  </a:lnTo>
                  <a:lnTo>
                    <a:pt x="297" y="1557"/>
                  </a:lnTo>
                  <a:lnTo>
                    <a:pt x="301" y="1562"/>
                  </a:lnTo>
                  <a:lnTo>
                    <a:pt x="301" y="1562"/>
                  </a:lnTo>
                  <a:lnTo>
                    <a:pt x="305" y="1566"/>
                  </a:lnTo>
                  <a:lnTo>
                    <a:pt x="312" y="1569"/>
                  </a:lnTo>
                  <a:lnTo>
                    <a:pt x="319" y="1570"/>
                  </a:lnTo>
                  <a:lnTo>
                    <a:pt x="327" y="1571"/>
                  </a:lnTo>
                  <a:lnTo>
                    <a:pt x="340" y="1570"/>
                  </a:lnTo>
                  <a:lnTo>
                    <a:pt x="345" y="1569"/>
                  </a:lnTo>
                  <a:lnTo>
                    <a:pt x="349" y="1568"/>
                  </a:lnTo>
                  <a:lnTo>
                    <a:pt x="349" y="1568"/>
                  </a:lnTo>
                  <a:lnTo>
                    <a:pt x="356" y="1560"/>
                  </a:lnTo>
                  <a:lnTo>
                    <a:pt x="365" y="1547"/>
                  </a:lnTo>
                  <a:lnTo>
                    <a:pt x="372" y="1531"/>
                  </a:lnTo>
                  <a:lnTo>
                    <a:pt x="376" y="1518"/>
                  </a:lnTo>
                  <a:lnTo>
                    <a:pt x="376" y="1518"/>
                  </a:lnTo>
                  <a:lnTo>
                    <a:pt x="383" y="1500"/>
                  </a:lnTo>
                  <a:lnTo>
                    <a:pt x="394" y="1471"/>
                  </a:lnTo>
                  <a:lnTo>
                    <a:pt x="413" y="1428"/>
                  </a:lnTo>
                  <a:lnTo>
                    <a:pt x="413" y="1428"/>
                  </a:lnTo>
                  <a:lnTo>
                    <a:pt x="416" y="1423"/>
                  </a:lnTo>
                  <a:lnTo>
                    <a:pt x="420" y="1418"/>
                  </a:lnTo>
                  <a:lnTo>
                    <a:pt x="425" y="1415"/>
                  </a:lnTo>
                  <a:lnTo>
                    <a:pt x="429" y="1415"/>
                  </a:lnTo>
                  <a:lnTo>
                    <a:pt x="432" y="1415"/>
                  </a:lnTo>
                  <a:lnTo>
                    <a:pt x="432" y="1415"/>
                  </a:lnTo>
                  <a:lnTo>
                    <a:pt x="469" y="1428"/>
                  </a:lnTo>
                  <a:lnTo>
                    <a:pt x="522" y="1446"/>
                  </a:lnTo>
                  <a:lnTo>
                    <a:pt x="522" y="1446"/>
                  </a:lnTo>
                  <a:lnTo>
                    <a:pt x="578" y="1468"/>
                  </a:lnTo>
                  <a:lnTo>
                    <a:pt x="608" y="1478"/>
                  </a:lnTo>
                  <a:lnTo>
                    <a:pt x="621" y="1482"/>
                  </a:lnTo>
                  <a:lnTo>
                    <a:pt x="631" y="1484"/>
                  </a:lnTo>
                  <a:lnTo>
                    <a:pt x="631" y="1484"/>
                  </a:lnTo>
                  <a:lnTo>
                    <a:pt x="640" y="1484"/>
                  </a:lnTo>
                  <a:lnTo>
                    <a:pt x="650" y="1482"/>
                  </a:lnTo>
                  <a:lnTo>
                    <a:pt x="660" y="1480"/>
                  </a:lnTo>
                  <a:lnTo>
                    <a:pt x="670" y="1476"/>
                  </a:lnTo>
                  <a:lnTo>
                    <a:pt x="691" y="1468"/>
                  </a:lnTo>
                  <a:lnTo>
                    <a:pt x="711" y="1459"/>
                  </a:lnTo>
                  <a:lnTo>
                    <a:pt x="711" y="1459"/>
                  </a:lnTo>
                  <a:lnTo>
                    <a:pt x="716" y="1455"/>
                  </a:lnTo>
                  <a:lnTo>
                    <a:pt x="722" y="1453"/>
                  </a:lnTo>
                  <a:lnTo>
                    <a:pt x="731" y="1442"/>
                  </a:lnTo>
                  <a:lnTo>
                    <a:pt x="740" y="1432"/>
                  </a:lnTo>
                  <a:lnTo>
                    <a:pt x="749" y="1420"/>
                  </a:lnTo>
                  <a:lnTo>
                    <a:pt x="762" y="1399"/>
                  </a:lnTo>
                  <a:lnTo>
                    <a:pt x="766" y="1390"/>
                  </a:lnTo>
                  <a:lnTo>
                    <a:pt x="766" y="1390"/>
                  </a:lnTo>
                  <a:lnTo>
                    <a:pt x="776" y="1397"/>
                  </a:lnTo>
                  <a:lnTo>
                    <a:pt x="785" y="1405"/>
                  </a:lnTo>
                  <a:lnTo>
                    <a:pt x="788" y="1407"/>
                  </a:lnTo>
                  <a:lnTo>
                    <a:pt x="790" y="1411"/>
                  </a:lnTo>
                  <a:lnTo>
                    <a:pt x="790" y="1411"/>
                  </a:lnTo>
                  <a:lnTo>
                    <a:pt x="802" y="1438"/>
                  </a:lnTo>
                  <a:lnTo>
                    <a:pt x="810" y="1459"/>
                  </a:lnTo>
                  <a:lnTo>
                    <a:pt x="812" y="1469"/>
                  </a:lnTo>
                  <a:lnTo>
                    <a:pt x="815" y="1480"/>
                  </a:lnTo>
                  <a:lnTo>
                    <a:pt x="815" y="1480"/>
                  </a:lnTo>
                  <a:lnTo>
                    <a:pt x="817" y="1490"/>
                  </a:lnTo>
                  <a:lnTo>
                    <a:pt x="822" y="1502"/>
                  </a:lnTo>
                  <a:lnTo>
                    <a:pt x="829" y="1513"/>
                  </a:lnTo>
                  <a:lnTo>
                    <a:pt x="837" y="1524"/>
                  </a:lnTo>
                  <a:lnTo>
                    <a:pt x="846" y="1533"/>
                  </a:lnTo>
                  <a:lnTo>
                    <a:pt x="853" y="1540"/>
                  </a:lnTo>
                  <a:lnTo>
                    <a:pt x="860" y="1546"/>
                  </a:lnTo>
                  <a:lnTo>
                    <a:pt x="866" y="1547"/>
                  </a:lnTo>
                  <a:lnTo>
                    <a:pt x="866" y="1547"/>
                  </a:lnTo>
                  <a:lnTo>
                    <a:pt x="877" y="1546"/>
                  </a:lnTo>
                  <a:lnTo>
                    <a:pt x="888" y="1542"/>
                  </a:lnTo>
                  <a:lnTo>
                    <a:pt x="894" y="1539"/>
                  </a:lnTo>
                  <a:lnTo>
                    <a:pt x="897" y="1537"/>
                  </a:lnTo>
                  <a:lnTo>
                    <a:pt x="900" y="1533"/>
                  </a:lnTo>
                  <a:lnTo>
                    <a:pt x="901" y="1529"/>
                  </a:lnTo>
                  <a:lnTo>
                    <a:pt x="901" y="1529"/>
                  </a:lnTo>
                  <a:lnTo>
                    <a:pt x="900" y="1516"/>
                  </a:lnTo>
                  <a:lnTo>
                    <a:pt x="896" y="1495"/>
                  </a:lnTo>
                  <a:lnTo>
                    <a:pt x="892" y="1473"/>
                  </a:lnTo>
                  <a:lnTo>
                    <a:pt x="890" y="1454"/>
                  </a:lnTo>
                  <a:lnTo>
                    <a:pt x="890" y="1454"/>
                  </a:lnTo>
                  <a:lnTo>
                    <a:pt x="888" y="1436"/>
                  </a:lnTo>
                  <a:lnTo>
                    <a:pt x="887" y="1416"/>
                  </a:lnTo>
                  <a:lnTo>
                    <a:pt x="886" y="1407"/>
                  </a:lnTo>
                  <a:lnTo>
                    <a:pt x="887" y="1399"/>
                  </a:lnTo>
                  <a:lnTo>
                    <a:pt x="888" y="1393"/>
                  </a:lnTo>
                  <a:lnTo>
                    <a:pt x="890" y="1392"/>
                  </a:lnTo>
                  <a:lnTo>
                    <a:pt x="892" y="1390"/>
                  </a:lnTo>
                  <a:lnTo>
                    <a:pt x="892" y="1390"/>
                  </a:lnTo>
                  <a:lnTo>
                    <a:pt x="900" y="1389"/>
                  </a:lnTo>
                  <a:lnTo>
                    <a:pt x="916" y="1390"/>
                  </a:lnTo>
                  <a:lnTo>
                    <a:pt x="962" y="1396"/>
                  </a:lnTo>
                  <a:lnTo>
                    <a:pt x="1011" y="1402"/>
                  </a:lnTo>
                  <a:lnTo>
                    <a:pt x="1049" y="1409"/>
                  </a:lnTo>
                  <a:lnTo>
                    <a:pt x="1049" y="1409"/>
                  </a:lnTo>
                  <a:lnTo>
                    <a:pt x="1066" y="1411"/>
                  </a:lnTo>
                  <a:lnTo>
                    <a:pt x="1086" y="1412"/>
                  </a:lnTo>
                  <a:lnTo>
                    <a:pt x="1138" y="1415"/>
                  </a:lnTo>
                  <a:lnTo>
                    <a:pt x="1186" y="1415"/>
                  </a:lnTo>
                  <a:lnTo>
                    <a:pt x="1216" y="1415"/>
                  </a:lnTo>
                  <a:lnTo>
                    <a:pt x="1216" y="1415"/>
                  </a:lnTo>
                  <a:lnTo>
                    <a:pt x="1223" y="1412"/>
                  </a:lnTo>
                  <a:lnTo>
                    <a:pt x="1231" y="1409"/>
                  </a:lnTo>
                  <a:lnTo>
                    <a:pt x="1240" y="1402"/>
                  </a:lnTo>
                  <a:lnTo>
                    <a:pt x="1248" y="1396"/>
                  </a:lnTo>
                  <a:lnTo>
                    <a:pt x="1254" y="1388"/>
                  </a:lnTo>
                  <a:lnTo>
                    <a:pt x="1261" y="1381"/>
                  </a:lnTo>
                  <a:lnTo>
                    <a:pt x="1266" y="1374"/>
                  </a:lnTo>
                  <a:lnTo>
                    <a:pt x="1269" y="1368"/>
                  </a:lnTo>
                  <a:lnTo>
                    <a:pt x="1269" y="1368"/>
                  </a:lnTo>
                  <a:lnTo>
                    <a:pt x="1270" y="1357"/>
                  </a:lnTo>
                  <a:lnTo>
                    <a:pt x="1271" y="1343"/>
                  </a:lnTo>
                  <a:lnTo>
                    <a:pt x="1270" y="1330"/>
                  </a:lnTo>
                  <a:lnTo>
                    <a:pt x="1269" y="1319"/>
                  </a:lnTo>
                  <a:lnTo>
                    <a:pt x="1269" y="1319"/>
                  </a:lnTo>
                  <a:close/>
                  <a:moveTo>
                    <a:pt x="953" y="1247"/>
                  </a:moveTo>
                  <a:lnTo>
                    <a:pt x="953" y="1247"/>
                  </a:lnTo>
                  <a:lnTo>
                    <a:pt x="934" y="1247"/>
                  </a:lnTo>
                  <a:lnTo>
                    <a:pt x="906" y="1243"/>
                  </a:lnTo>
                  <a:lnTo>
                    <a:pt x="879" y="1240"/>
                  </a:lnTo>
                  <a:lnTo>
                    <a:pt x="869" y="1240"/>
                  </a:lnTo>
                  <a:lnTo>
                    <a:pt x="860" y="1240"/>
                  </a:lnTo>
                  <a:lnTo>
                    <a:pt x="860" y="1240"/>
                  </a:lnTo>
                  <a:lnTo>
                    <a:pt x="896" y="1163"/>
                  </a:lnTo>
                  <a:lnTo>
                    <a:pt x="896" y="1163"/>
                  </a:lnTo>
                  <a:lnTo>
                    <a:pt x="900" y="1154"/>
                  </a:lnTo>
                  <a:lnTo>
                    <a:pt x="903" y="1151"/>
                  </a:lnTo>
                  <a:lnTo>
                    <a:pt x="906" y="1149"/>
                  </a:lnTo>
                  <a:lnTo>
                    <a:pt x="910" y="1147"/>
                  </a:lnTo>
                  <a:lnTo>
                    <a:pt x="914" y="1149"/>
                  </a:lnTo>
                  <a:lnTo>
                    <a:pt x="918" y="1151"/>
                  </a:lnTo>
                  <a:lnTo>
                    <a:pt x="922" y="1158"/>
                  </a:lnTo>
                  <a:lnTo>
                    <a:pt x="922" y="1158"/>
                  </a:lnTo>
                  <a:lnTo>
                    <a:pt x="935" y="1176"/>
                  </a:lnTo>
                  <a:lnTo>
                    <a:pt x="954" y="1200"/>
                  </a:lnTo>
                  <a:lnTo>
                    <a:pt x="981" y="1234"/>
                  </a:lnTo>
                  <a:lnTo>
                    <a:pt x="981" y="1234"/>
                  </a:lnTo>
                  <a:lnTo>
                    <a:pt x="983" y="1237"/>
                  </a:lnTo>
                  <a:lnTo>
                    <a:pt x="983" y="1239"/>
                  </a:lnTo>
                  <a:lnTo>
                    <a:pt x="980" y="1242"/>
                  </a:lnTo>
                  <a:lnTo>
                    <a:pt x="976" y="1243"/>
                  </a:lnTo>
                  <a:lnTo>
                    <a:pt x="966" y="1246"/>
                  </a:lnTo>
                  <a:lnTo>
                    <a:pt x="953" y="1247"/>
                  </a:lnTo>
                  <a:lnTo>
                    <a:pt x="953" y="1247"/>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5" name="Straight Arrow Connector 4"/>
          <p:cNvCxnSpPr/>
          <p:nvPr/>
        </p:nvCxnSpPr>
        <p:spPr>
          <a:xfrm flipV="1">
            <a:off x="2339707" y="2390276"/>
            <a:ext cx="4564529" cy="3169341"/>
          </a:xfrm>
          <a:prstGeom prst="straightConnector1">
            <a:avLst/>
          </a:prstGeom>
          <a:ln>
            <a:solidFill>
              <a:schemeClr val="accent1"/>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nvGrpSpPr>
          <p:cNvPr id="65" name="Groupe 43"/>
          <p:cNvGrpSpPr/>
          <p:nvPr/>
        </p:nvGrpSpPr>
        <p:grpSpPr>
          <a:xfrm flipH="1">
            <a:off x="1518343" y="5007777"/>
            <a:ext cx="520225" cy="1257698"/>
            <a:chOff x="1854200" y="3225800"/>
            <a:chExt cx="1423988" cy="3124200"/>
          </a:xfrm>
          <a:solidFill>
            <a:schemeClr val="accent1"/>
          </a:solidFill>
        </p:grpSpPr>
        <p:sp>
          <p:nvSpPr>
            <p:cNvPr id="66" name="Freeform 26"/>
            <p:cNvSpPr>
              <a:spLocks/>
            </p:cNvSpPr>
            <p:nvPr/>
          </p:nvSpPr>
          <p:spPr bwMode="auto">
            <a:xfrm>
              <a:off x="2155825" y="3616325"/>
              <a:ext cx="184150" cy="379413"/>
            </a:xfrm>
            <a:custGeom>
              <a:avLst/>
              <a:gdLst>
                <a:gd name="T0" fmla="*/ 116 w 116"/>
                <a:gd name="T1" fmla="*/ 0 h 239"/>
                <a:gd name="T2" fmla="*/ 116 w 116"/>
                <a:gd name="T3" fmla="*/ 0 h 239"/>
                <a:gd name="T4" fmla="*/ 109 w 116"/>
                <a:gd name="T5" fmla="*/ 6 h 239"/>
                <a:gd name="T6" fmla="*/ 91 w 116"/>
                <a:gd name="T7" fmla="*/ 19 h 239"/>
                <a:gd name="T8" fmla="*/ 80 w 116"/>
                <a:gd name="T9" fmla="*/ 28 h 239"/>
                <a:gd name="T10" fmla="*/ 71 w 116"/>
                <a:gd name="T11" fmla="*/ 37 h 239"/>
                <a:gd name="T12" fmla="*/ 65 w 116"/>
                <a:gd name="T13" fmla="*/ 45 h 239"/>
                <a:gd name="T14" fmla="*/ 62 w 116"/>
                <a:gd name="T15" fmla="*/ 49 h 239"/>
                <a:gd name="T16" fmla="*/ 61 w 116"/>
                <a:gd name="T17" fmla="*/ 53 h 239"/>
                <a:gd name="T18" fmla="*/ 61 w 116"/>
                <a:gd name="T19" fmla="*/ 53 h 239"/>
                <a:gd name="T20" fmla="*/ 39 w 116"/>
                <a:gd name="T21" fmla="*/ 50 h 239"/>
                <a:gd name="T22" fmla="*/ 19 w 116"/>
                <a:gd name="T23" fmla="*/ 47 h 239"/>
                <a:gd name="T24" fmla="*/ 5 w 116"/>
                <a:gd name="T25" fmla="*/ 47 h 239"/>
                <a:gd name="T26" fmla="*/ 5 w 116"/>
                <a:gd name="T27" fmla="*/ 47 h 239"/>
                <a:gd name="T28" fmla="*/ 4 w 116"/>
                <a:gd name="T29" fmla="*/ 49 h 239"/>
                <a:gd name="T30" fmla="*/ 3 w 116"/>
                <a:gd name="T31" fmla="*/ 50 h 239"/>
                <a:gd name="T32" fmla="*/ 1 w 116"/>
                <a:gd name="T33" fmla="*/ 54 h 239"/>
                <a:gd name="T34" fmla="*/ 0 w 116"/>
                <a:gd name="T35" fmla="*/ 62 h 239"/>
                <a:gd name="T36" fmla="*/ 0 w 116"/>
                <a:gd name="T37" fmla="*/ 72 h 239"/>
                <a:gd name="T38" fmla="*/ 3 w 116"/>
                <a:gd name="T39" fmla="*/ 97 h 239"/>
                <a:gd name="T40" fmla="*/ 5 w 116"/>
                <a:gd name="T41" fmla="*/ 124 h 239"/>
                <a:gd name="T42" fmla="*/ 13 w 116"/>
                <a:gd name="T43" fmla="*/ 175 h 239"/>
                <a:gd name="T44" fmla="*/ 17 w 116"/>
                <a:gd name="T45" fmla="*/ 200 h 239"/>
                <a:gd name="T46" fmla="*/ 106 w 116"/>
                <a:gd name="T47" fmla="*/ 239 h 239"/>
                <a:gd name="T48" fmla="*/ 116 w 116"/>
                <a:gd name="T4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239">
                  <a:moveTo>
                    <a:pt x="116" y="0"/>
                  </a:moveTo>
                  <a:lnTo>
                    <a:pt x="116" y="0"/>
                  </a:lnTo>
                  <a:lnTo>
                    <a:pt x="109" y="6"/>
                  </a:lnTo>
                  <a:lnTo>
                    <a:pt x="91" y="19"/>
                  </a:lnTo>
                  <a:lnTo>
                    <a:pt x="80" y="28"/>
                  </a:lnTo>
                  <a:lnTo>
                    <a:pt x="71" y="37"/>
                  </a:lnTo>
                  <a:lnTo>
                    <a:pt x="65" y="45"/>
                  </a:lnTo>
                  <a:lnTo>
                    <a:pt x="62" y="49"/>
                  </a:lnTo>
                  <a:lnTo>
                    <a:pt x="61" y="53"/>
                  </a:lnTo>
                  <a:lnTo>
                    <a:pt x="61" y="53"/>
                  </a:lnTo>
                  <a:lnTo>
                    <a:pt x="39" y="50"/>
                  </a:lnTo>
                  <a:lnTo>
                    <a:pt x="19" y="47"/>
                  </a:lnTo>
                  <a:lnTo>
                    <a:pt x="5" y="47"/>
                  </a:lnTo>
                  <a:lnTo>
                    <a:pt x="5" y="47"/>
                  </a:lnTo>
                  <a:lnTo>
                    <a:pt x="4" y="49"/>
                  </a:lnTo>
                  <a:lnTo>
                    <a:pt x="3" y="50"/>
                  </a:lnTo>
                  <a:lnTo>
                    <a:pt x="1" y="54"/>
                  </a:lnTo>
                  <a:lnTo>
                    <a:pt x="0" y="62"/>
                  </a:lnTo>
                  <a:lnTo>
                    <a:pt x="0" y="72"/>
                  </a:lnTo>
                  <a:lnTo>
                    <a:pt x="3" y="97"/>
                  </a:lnTo>
                  <a:lnTo>
                    <a:pt x="5" y="124"/>
                  </a:lnTo>
                  <a:lnTo>
                    <a:pt x="13" y="175"/>
                  </a:lnTo>
                  <a:lnTo>
                    <a:pt x="17" y="200"/>
                  </a:lnTo>
                  <a:lnTo>
                    <a:pt x="106" y="239"/>
                  </a:lnTo>
                  <a:lnTo>
                    <a:pt x="116" y="0"/>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7" name="Freeform 27"/>
            <p:cNvSpPr>
              <a:spLocks/>
            </p:cNvSpPr>
            <p:nvPr/>
          </p:nvSpPr>
          <p:spPr bwMode="auto">
            <a:xfrm>
              <a:off x="1982788" y="3319463"/>
              <a:ext cx="538163" cy="395288"/>
            </a:xfrm>
            <a:custGeom>
              <a:avLst/>
              <a:gdLst>
                <a:gd name="T0" fmla="*/ 0 w 339"/>
                <a:gd name="T1" fmla="*/ 139 h 249"/>
                <a:gd name="T2" fmla="*/ 0 w 339"/>
                <a:gd name="T3" fmla="*/ 139 h 249"/>
                <a:gd name="T4" fmla="*/ 6 w 339"/>
                <a:gd name="T5" fmla="*/ 145 h 249"/>
                <a:gd name="T6" fmla="*/ 17 w 339"/>
                <a:gd name="T7" fmla="*/ 158 h 249"/>
                <a:gd name="T8" fmla="*/ 33 w 339"/>
                <a:gd name="T9" fmla="*/ 172 h 249"/>
                <a:gd name="T10" fmla="*/ 39 w 339"/>
                <a:gd name="T11" fmla="*/ 177 h 249"/>
                <a:gd name="T12" fmla="*/ 46 w 339"/>
                <a:gd name="T13" fmla="*/ 180 h 249"/>
                <a:gd name="T14" fmla="*/ 46 w 339"/>
                <a:gd name="T15" fmla="*/ 180 h 249"/>
                <a:gd name="T16" fmla="*/ 65 w 339"/>
                <a:gd name="T17" fmla="*/ 185 h 249"/>
                <a:gd name="T18" fmla="*/ 72 w 339"/>
                <a:gd name="T19" fmla="*/ 188 h 249"/>
                <a:gd name="T20" fmla="*/ 74 w 339"/>
                <a:gd name="T21" fmla="*/ 190 h 249"/>
                <a:gd name="T22" fmla="*/ 74 w 339"/>
                <a:gd name="T23" fmla="*/ 190 h 249"/>
                <a:gd name="T24" fmla="*/ 83 w 339"/>
                <a:gd name="T25" fmla="*/ 234 h 249"/>
                <a:gd name="T26" fmla="*/ 83 w 339"/>
                <a:gd name="T27" fmla="*/ 234 h 249"/>
                <a:gd name="T28" fmla="*/ 85 w 339"/>
                <a:gd name="T29" fmla="*/ 236 h 249"/>
                <a:gd name="T30" fmla="*/ 88 w 339"/>
                <a:gd name="T31" fmla="*/ 236 h 249"/>
                <a:gd name="T32" fmla="*/ 96 w 339"/>
                <a:gd name="T33" fmla="*/ 234 h 249"/>
                <a:gd name="T34" fmla="*/ 106 w 339"/>
                <a:gd name="T35" fmla="*/ 232 h 249"/>
                <a:gd name="T36" fmla="*/ 112 w 339"/>
                <a:gd name="T37" fmla="*/ 229 h 249"/>
                <a:gd name="T38" fmla="*/ 112 w 339"/>
                <a:gd name="T39" fmla="*/ 229 h 249"/>
                <a:gd name="T40" fmla="*/ 113 w 339"/>
                <a:gd name="T41" fmla="*/ 228 h 249"/>
                <a:gd name="T42" fmla="*/ 117 w 339"/>
                <a:gd name="T43" fmla="*/ 229 h 249"/>
                <a:gd name="T44" fmla="*/ 126 w 339"/>
                <a:gd name="T45" fmla="*/ 234 h 249"/>
                <a:gd name="T46" fmla="*/ 135 w 339"/>
                <a:gd name="T47" fmla="*/ 240 h 249"/>
                <a:gd name="T48" fmla="*/ 141 w 339"/>
                <a:gd name="T49" fmla="*/ 246 h 249"/>
                <a:gd name="T50" fmla="*/ 141 w 339"/>
                <a:gd name="T51" fmla="*/ 246 h 249"/>
                <a:gd name="T52" fmla="*/ 144 w 339"/>
                <a:gd name="T53" fmla="*/ 247 h 249"/>
                <a:gd name="T54" fmla="*/ 149 w 339"/>
                <a:gd name="T55" fmla="*/ 249 h 249"/>
                <a:gd name="T56" fmla="*/ 157 w 339"/>
                <a:gd name="T57" fmla="*/ 247 h 249"/>
                <a:gd name="T58" fmla="*/ 165 w 339"/>
                <a:gd name="T59" fmla="*/ 246 h 249"/>
                <a:gd name="T60" fmla="*/ 174 w 339"/>
                <a:gd name="T61" fmla="*/ 241 h 249"/>
                <a:gd name="T62" fmla="*/ 183 w 339"/>
                <a:gd name="T63" fmla="*/ 234 h 249"/>
                <a:gd name="T64" fmla="*/ 191 w 339"/>
                <a:gd name="T65" fmla="*/ 225 h 249"/>
                <a:gd name="T66" fmla="*/ 198 w 339"/>
                <a:gd name="T67" fmla="*/ 212 h 249"/>
                <a:gd name="T68" fmla="*/ 198 w 339"/>
                <a:gd name="T69" fmla="*/ 212 h 249"/>
                <a:gd name="T70" fmla="*/ 201 w 339"/>
                <a:gd name="T71" fmla="*/ 206 h 249"/>
                <a:gd name="T72" fmla="*/ 205 w 339"/>
                <a:gd name="T73" fmla="*/ 201 h 249"/>
                <a:gd name="T74" fmla="*/ 209 w 339"/>
                <a:gd name="T75" fmla="*/ 197 h 249"/>
                <a:gd name="T76" fmla="*/ 214 w 339"/>
                <a:gd name="T77" fmla="*/ 193 h 249"/>
                <a:gd name="T78" fmla="*/ 218 w 339"/>
                <a:gd name="T79" fmla="*/ 192 h 249"/>
                <a:gd name="T80" fmla="*/ 222 w 339"/>
                <a:gd name="T81" fmla="*/ 190 h 249"/>
                <a:gd name="T82" fmla="*/ 231 w 339"/>
                <a:gd name="T83" fmla="*/ 189 h 249"/>
                <a:gd name="T84" fmla="*/ 238 w 339"/>
                <a:gd name="T85" fmla="*/ 189 h 249"/>
                <a:gd name="T86" fmla="*/ 245 w 339"/>
                <a:gd name="T87" fmla="*/ 192 h 249"/>
                <a:gd name="T88" fmla="*/ 250 w 339"/>
                <a:gd name="T89" fmla="*/ 193 h 249"/>
                <a:gd name="T90" fmla="*/ 320 w 339"/>
                <a:gd name="T91" fmla="*/ 135 h 249"/>
                <a:gd name="T92" fmla="*/ 339 w 339"/>
                <a:gd name="T93" fmla="*/ 88 h 249"/>
                <a:gd name="T94" fmla="*/ 321 w 339"/>
                <a:gd name="T95" fmla="*/ 62 h 249"/>
                <a:gd name="T96" fmla="*/ 321 w 339"/>
                <a:gd name="T97" fmla="*/ 62 h 249"/>
                <a:gd name="T98" fmla="*/ 290 w 339"/>
                <a:gd name="T99" fmla="*/ 57 h 249"/>
                <a:gd name="T100" fmla="*/ 266 w 339"/>
                <a:gd name="T101" fmla="*/ 51 h 249"/>
                <a:gd name="T102" fmla="*/ 256 w 339"/>
                <a:gd name="T103" fmla="*/ 48 h 249"/>
                <a:gd name="T104" fmla="*/ 250 w 339"/>
                <a:gd name="T105" fmla="*/ 46 h 249"/>
                <a:gd name="T106" fmla="*/ 250 w 339"/>
                <a:gd name="T107" fmla="*/ 46 h 249"/>
                <a:gd name="T108" fmla="*/ 170 w 339"/>
                <a:gd name="T109" fmla="*/ 0 h 249"/>
                <a:gd name="T110" fmla="*/ 170 w 339"/>
                <a:gd name="T111" fmla="*/ 0 h 249"/>
                <a:gd name="T112" fmla="*/ 153 w 339"/>
                <a:gd name="T113" fmla="*/ 2 h 249"/>
                <a:gd name="T114" fmla="*/ 132 w 339"/>
                <a:gd name="T115" fmla="*/ 5 h 249"/>
                <a:gd name="T116" fmla="*/ 85 w 339"/>
                <a:gd name="T117" fmla="*/ 16 h 249"/>
                <a:gd name="T118" fmla="*/ 26 w 339"/>
                <a:gd name="T119" fmla="*/ 30 h 249"/>
                <a:gd name="T120" fmla="*/ 7 w 339"/>
                <a:gd name="T121" fmla="*/ 108 h 249"/>
                <a:gd name="T122" fmla="*/ 0 w 339"/>
                <a:gd name="T123" fmla="*/ 13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9" h="249">
                  <a:moveTo>
                    <a:pt x="0" y="139"/>
                  </a:moveTo>
                  <a:lnTo>
                    <a:pt x="0" y="139"/>
                  </a:lnTo>
                  <a:lnTo>
                    <a:pt x="6" y="145"/>
                  </a:lnTo>
                  <a:lnTo>
                    <a:pt x="17" y="158"/>
                  </a:lnTo>
                  <a:lnTo>
                    <a:pt x="33" y="172"/>
                  </a:lnTo>
                  <a:lnTo>
                    <a:pt x="39" y="177"/>
                  </a:lnTo>
                  <a:lnTo>
                    <a:pt x="46" y="180"/>
                  </a:lnTo>
                  <a:lnTo>
                    <a:pt x="46" y="180"/>
                  </a:lnTo>
                  <a:lnTo>
                    <a:pt x="65" y="185"/>
                  </a:lnTo>
                  <a:lnTo>
                    <a:pt x="72" y="188"/>
                  </a:lnTo>
                  <a:lnTo>
                    <a:pt x="74" y="190"/>
                  </a:lnTo>
                  <a:lnTo>
                    <a:pt x="74" y="190"/>
                  </a:lnTo>
                  <a:lnTo>
                    <a:pt x="83" y="234"/>
                  </a:lnTo>
                  <a:lnTo>
                    <a:pt x="83" y="234"/>
                  </a:lnTo>
                  <a:lnTo>
                    <a:pt x="85" y="236"/>
                  </a:lnTo>
                  <a:lnTo>
                    <a:pt x="88" y="236"/>
                  </a:lnTo>
                  <a:lnTo>
                    <a:pt x="96" y="234"/>
                  </a:lnTo>
                  <a:lnTo>
                    <a:pt x="106" y="232"/>
                  </a:lnTo>
                  <a:lnTo>
                    <a:pt x="112" y="229"/>
                  </a:lnTo>
                  <a:lnTo>
                    <a:pt x="112" y="229"/>
                  </a:lnTo>
                  <a:lnTo>
                    <a:pt x="113" y="228"/>
                  </a:lnTo>
                  <a:lnTo>
                    <a:pt x="117" y="229"/>
                  </a:lnTo>
                  <a:lnTo>
                    <a:pt x="126" y="234"/>
                  </a:lnTo>
                  <a:lnTo>
                    <a:pt x="135" y="240"/>
                  </a:lnTo>
                  <a:lnTo>
                    <a:pt x="141" y="246"/>
                  </a:lnTo>
                  <a:lnTo>
                    <a:pt x="141" y="246"/>
                  </a:lnTo>
                  <a:lnTo>
                    <a:pt x="144" y="247"/>
                  </a:lnTo>
                  <a:lnTo>
                    <a:pt x="149" y="249"/>
                  </a:lnTo>
                  <a:lnTo>
                    <a:pt x="157" y="247"/>
                  </a:lnTo>
                  <a:lnTo>
                    <a:pt x="165" y="246"/>
                  </a:lnTo>
                  <a:lnTo>
                    <a:pt x="174" y="241"/>
                  </a:lnTo>
                  <a:lnTo>
                    <a:pt x="183" y="234"/>
                  </a:lnTo>
                  <a:lnTo>
                    <a:pt x="191" y="225"/>
                  </a:lnTo>
                  <a:lnTo>
                    <a:pt x="198" y="212"/>
                  </a:lnTo>
                  <a:lnTo>
                    <a:pt x="198" y="212"/>
                  </a:lnTo>
                  <a:lnTo>
                    <a:pt x="201" y="206"/>
                  </a:lnTo>
                  <a:lnTo>
                    <a:pt x="205" y="201"/>
                  </a:lnTo>
                  <a:lnTo>
                    <a:pt x="209" y="197"/>
                  </a:lnTo>
                  <a:lnTo>
                    <a:pt x="214" y="193"/>
                  </a:lnTo>
                  <a:lnTo>
                    <a:pt x="218" y="192"/>
                  </a:lnTo>
                  <a:lnTo>
                    <a:pt x="222" y="190"/>
                  </a:lnTo>
                  <a:lnTo>
                    <a:pt x="231" y="189"/>
                  </a:lnTo>
                  <a:lnTo>
                    <a:pt x="238" y="189"/>
                  </a:lnTo>
                  <a:lnTo>
                    <a:pt x="245" y="192"/>
                  </a:lnTo>
                  <a:lnTo>
                    <a:pt x="250" y="193"/>
                  </a:lnTo>
                  <a:lnTo>
                    <a:pt x="320" y="135"/>
                  </a:lnTo>
                  <a:lnTo>
                    <a:pt x="339" y="88"/>
                  </a:lnTo>
                  <a:lnTo>
                    <a:pt x="321" y="62"/>
                  </a:lnTo>
                  <a:lnTo>
                    <a:pt x="321" y="62"/>
                  </a:lnTo>
                  <a:lnTo>
                    <a:pt x="290" y="57"/>
                  </a:lnTo>
                  <a:lnTo>
                    <a:pt x="266" y="51"/>
                  </a:lnTo>
                  <a:lnTo>
                    <a:pt x="256" y="48"/>
                  </a:lnTo>
                  <a:lnTo>
                    <a:pt x="250" y="46"/>
                  </a:lnTo>
                  <a:lnTo>
                    <a:pt x="250" y="46"/>
                  </a:lnTo>
                  <a:lnTo>
                    <a:pt x="170" y="0"/>
                  </a:lnTo>
                  <a:lnTo>
                    <a:pt x="170" y="0"/>
                  </a:lnTo>
                  <a:lnTo>
                    <a:pt x="153" y="2"/>
                  </a:lnTo>
                  <a:lnTo>
                    <a:pt x="132" y="5"/>
                  </a:lnTo>
                  <a:lnTo>
                    <a:pt x="85" y="16"/>
                  </a:lnTo>
                  <a:lnTo>
                    <a:pt x="26" y="30"/>
                  </a:lnTo>
                  <a:lnTo>
                    <a:pt x="7" y="108"/>
                  </a:lnTo>
                  <a:lnTo>
                    <a:pt x="0" y="139"/>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8" name="Freeform 28"/>
            <p:cNvSpPr>
              <a:spLocks/>
            </p:cNvSpPr>
            <p:nvPr/>
          </p:nvSpPr>
          <p:spPr bwMode="auto">
            <a:xfrm>
              <a:off x="1909763" y="3225800"/>
              <a:ext cx="504825" cy="373063"/>
            </a:xfrm>
            <a:custGeom>
              <a:avLst/>
              <a:gdLst>
                <a:gd name="T0" fmla="*/ 318 w 318"/>
                <a:gd name="T1" fmla="*/ 106 h 235"/>
                <a:gd name="T2" fmla="*/ 300 w 318"/>
                <a:gd name="T3" fmla="*/ 108 h 235"/>
                <a:gd name="T4" fmla="*/ 275 w 318"/>
                <a:gd name="T5" fmla="*/ 107 h 235"/>
                <a:gd name="T6" fmla="*/ 257 w 318"/>
                <a:gd name="T7" fmla="*/ 103 h 235"/>
                <a:gd name="T8" fmla="*/ 246 w 318"/>
                <a:gd name="T9" fmla="*/ 97 h 235"/>
                <a:gd name="T10" fmla="*/ 242 w 318"/>
                <a:gd name="T11" fmla="*/ 92 h 235"/>
                <a:gd name="T12" fmla="*/ 225 w 318"/>
                <a:gd name="T13" fmla="*/ 80 h 235"/>
                <a:gd name="T14" fmla="*/ 208 w 318"/>
                <a:gd name="T15" fmla="*/ 77 h 235"/>
                <a:gd name="T16" fmla="*/ 196 w 318"/>
                <a:gd name="T17" fmla="*/ 80 h 235"/>
                <a:gd name="T18" fmla="*/ 193 w 318"/>
                <a:gd name="T19" fmla="*/ 83 h 235"/>
                <a:gd name="T20" fmla="*/ 187 w 318"/>
                <a:gd name="T21" fmla="*/ 93 h 235"/>
                <a:gd name="T22" fmla="*/ 187 w 318"/>
                <a:gd name="T23" fmla="*/ 111 h 235"/>
                <a:gd name="T24" fmla="*/ 195 w 318"/>
                <a:gd name="T25" fmla="*/ 128 h 235"/>
                <a:gd name="T26" fmla="*/ 207 w 318"/>
                <a:gd name="T27" fmla="*/ 142 h 235"/>
                <a:gd name="T28" fmla="*/ 194 w 318"/>
                <a:gd name="T29" fmla="*/ 155 h 235"/>
                <a:gd name="T30" fmla="*/ 176 w 318"/>
                <a:gd name="T31" fmla="*/ 145 h 235"/>
                <a:gd name="T32" fmla="*/ 154 w 318"/>
                <a:gd name="T33" fmla="*/ 136 h 235"/>
                <a:gd name="T34" fmla="*/ 150 w 318"/>
                <a:gd name="T35" fmla="*/ 134 h 235"/>
                <a:gd name="T36" fmla="*/ 125 w 318"/>
                <a:gd name="T37" fmla="*/ 137 h 235"/>
                <a:gd name="T38" fmla="*/ 110 w 318"/>
                <a:gd name="T39" fmla="*/ 142 h 235"/>
                <a:gd name="T40" fmla="*/ 107 w 318"/>
                <a:gd name="T41" fmla="*/ 145 h 235"/>
                <a:gd name="T42" fmla="*/ 90 w 318"/>
                <a:gd name="T43" fmla="*/ 163 h 235"/>
                <a:gd name="T44" fmla="*/ 79 w 318"/>
                <a:gd name="T45" fmla="*/ 177 h 235"/>
                <a:gd name="T46" fmla="*/ 77 w 318"/>
                <a:gd name="T47" fmla="*/ 181 h 235"/>
                <a:gd name="T48" fmla="*/ 79 w 318"/>
                <a:gd name="T49" fmla="*/ 222 h 235"/>
                <a:gd name="T50" fmla="*/ 77 w 318"/>
                <a:gd name="T51" fmla="*/ 233 h 235"/>
                <a:gd name="T52" fmla="*/ 76 w 318"/>
                <a:gd name="T53" fmla="*/ 234 h 235"/>
                <a:gd name="T54" fmla="*/ 67 w 318"/>
                <a:gd name="T55" fmla="*/ 234 h 235"/>
                <a:gd name="T56" fmla="*/ 46 w 318"/>
                <a:gd name="T57" fmla="*/ 226 h 235"/>
                <a:gd name="T58" fmla="*/ 40 w 318"/>
                <a:gd name="T59" fmla="*/ 224 h 235"/>
                <a:gd name="T60" fmla="*/ 24 w 318"/>
                <a:gd name="T61" fmla="*/ 213 h 235"/>
                <a:gd name="T62" fmla="*/ 13 w 318"/>
                <a:gd name="T63" fmla="*/ 195 h 235"/>
                <a:gd name="T64" fmla="*/ 9 w 318"/>
                <a:gd name="T65" fmla="*/ 181 h 235"/>
                <a:gd name="T66" fmla="*/ 1 w 318"/>
                <a:gd name="T67" fmla="*/ 141 h 235"/>
                <a:gd name="T68" fmla="*/ 0 w 318"/>
                <a:gd name="T69" fmla="*/ 125 h 235"/>
                <a:gd name="T70" fmla="*/ 1 w 318"/>
                <a:gd name="T71" fmla="*/ 107 h 235"/>
                <a:gd name="T72" fmla="*/ 13 w 318"/>
                <a:gd name="T73" fmla="*/ 70 h 235"/>
                <a:gd name="T74" fmla="*/ 23 w 318"/>
                <a:gd name="T75" fmla="*/ 48 h 235"/>
                <a:gd name="T76" fmla="*/ 28 w 318"/>
                <a:gd name="T77" fmla="*/ 41 h 235"/>
                <a:gd name="T78" fmla="*/ 49 w 318"/>
                <a:gd name="T79" fmla="*/ 27 h 235"/>
                <a:gd name="T80" fmla="*/ 68 w 318"/>
                <a:gd name="T81" fmla="*/ 15 h 235"/>
                <a:gd name="T82" fmla="*/ 81 w 318"/>
                <a:gd name="T83" fmla="*/ 9 h 235"/>
                <a:gd name="T84" fmla="*/ 121 w 318"/>
                <a:gd name="T85" fmla="*/ 0 h 235"/>
                <a:gd name="T86" fmla="*/ 136 w 318"/>
                <a:gd name="T87" fmla="*/ 0 h 235"/>
                <a:gd name="T88" fmla="*/ 147 w 318"/>
                <a:gd name="T89" fmla="*/ 5 h 235"/>
                <a:gd name="T90" fmla="*/ 190 w 318"/>
                <a:gd name="T91" fmla="*/ 31 h 235"/>
                <a:gd name="T92" fmla="*/ 211 w 318"/>
                <a:gd name="T93" fmla="*/ 45 h 235"/>
                <a:gd name="T94" fmla="*/ 264 w 318"/>
                <a:gd name="T95" fmla="*/ 84 h 235"/>
                <a:gd name="T96" fmla="*/ 292 w 318"/>
                <a:gd name="T97" fmla="*/ 99 h 235"/>
                <a:gd name="T98" fmla="*/ 310 w 318"/>
                <a:gd name="T99" fmla="*/ 105 h 235"/>
                <a:gd name="T100" fmla="*/ 318 w 318"/>
                <a:gd name="T101" fmla="*/ 10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235">
                  <a:moveTo>
                    <a:pt x="318" y="106"/>
                  </a:moveTo>
                  <a:lnTo>
                    <a:pt x="318" y="106"/>
                  </a:lnTo>
                  <a:lnTo>
                    <a:pt x="309" y="107"/>
                  </a:lnTo>
                  <a:lnTo>
                    <a:pt x="300" y="108"/>
                  </a:lnTo>
                  <a:lnTo>
                    <a:pt x="288" y="108"/>
                  </a:lnTo>
                  <a:lnTo>
                    <a:pt x="275" y="107"/>
                  </a:lnTo>
                  <a:lnTo>
                    <a:pt x="262" y="105"/>
                  </a:lnTo>
                  <a:lnTo>
                    <a:pt x="257" y="103"/>
                  </a:lnTo>
                  <a:lnTo>
                    <a:pt x="251" y="101"/>
                  </a:lnTo>
                  <a:lnTo>
                    <a:pt x="246" y="97"/>
                  </a:lnTo>
                  <a:lnTo>
                    <a:pt x="242" y="92"/>
                  </a:lnTo>
                  <a:lnTo>
                    <a:pt x="242" y="92"/>
                  </a:lnTo>
                  <a:lnTo>
                    <a:pt x="233" y="84"/>
                  </a:lnTo>
                  <a:lnTo>
                    <a:pt x="225" y="80"/>
                  </a:lnTo>
                  <a:lnTo>
                    <a:pt x="216" y="77"/>
                  </a:lnTo>
                  <a:lnTo>
                    <a:pt x="208" y="77"/>
                  </a:lnTo>
                  <a:lnTo>
                    <a:pt x="202" y="79"/>
                  </a:lnTo>
                  <a:lnTo>
                    <a:pt x="196" y="80"/>
                  </a:lnTo>
                  <a:lnTo>
                    <a:pt x="193" y="83"/>
                  </a:lnTo>
                  <a:lnTo>
                    <a:pt x="193" y="83"/>
                  </a:lnTo>
                  <a:lnTo>
                    <a:pt x="190" y="86"/>
                  </a:lnTo>
                  <a:lnTo>
                    <a:pt x="187" y="93"/>
                  </a:lnTo>
                  <a:lnTo>
                    <a:pt x="186" y="101"/>
                  </a:lnTo>
                  <a:lnTo>
                    <a:pt x="187" y="111"/>
                  </a:lnTo>
                  <a:lnTo>
                    <a:pt x="191" y="121"/>
                  </a:lnTo>
                  <a:lnTo>
                    <a:pt x="195" y="128"/>
                  </a:lnTo>
                  <a:lnTo>
                    <a:pt x="200" y="136"/>
                  </a:lnTo>
                  <a:lnTo>
                    <a:pt x="207" y="142"/>
                  </a:lnTo>
                  <a:lnTo>
                    <a:pt x="213" y="150"/>
                  </a:lnTo>
                  <a:lnTo>
                    <a:pt x="194" y="155"/>
                  </a:lnTo>
                  <a:lnTo>
                    <a:pt x="194" y="155"/>
                  </a:lnTo>
                  <a:lnTo>
                    <a:pt x="176" y="145"/>
                  </a:lnTo>
                  <a:lnTo>
                    <a:pt x="160" y="138"/>
                  </a:lnTo>
                  <a:lnTo>
                    <a:pt x="154" y="136"/>
                  </a:lnTo>
                  <a:lnTo>
                    <a:pt x="150" y="134"/>
                  </a:lnTo>
                  <a:lnTo>
                    <a:pt x="150" y="134"/>
                  </a:lnTo>
                  <a:lnTo>
                    <a:pt x="140" y="134"/>
                  </a:lnTo>
                  <a:lnTo>
                    <a:pt x="125" y="137"/>
                  </a:lnTo>
                  <a:lnTo>
                    <a:pt x="114" y="140"/>
                  </a:lnTo>
                  <a:lnTo>
                    <a:pt x="110" y="142"/>
                  </a:lnTo>
                  <a:lnTo>
                    <a:pt x="107" y="145"/>
                  </a:lnTo>
                  <a:lnTo>
                    <a:pt x="107" y="145"/>
                  </a:lnTo>
                  <a:lnTo>
                    <a:pt x="101" y="152"/>
                  </a:lnTo>
                  <a:lnTo>
                    <a:pt x="90" y="163"/>
                  </a:lnTo>
                  <a:lnTo>
                    <a:pt x="81" y="173"/>
                  </a:lnTo>
                  <a:lnTo>
                    <a:pt x="79" y="177"/>
                  </a:lnTo>
                  <a:lnTo>
                    <a:pt x="77" y="181"/>
                  </a:lnTo>
                  <a:lnTo>
                    <a:pt x="77" y="181"/>
                  </a:lnTo>
                  <a:lnTo>
                    <a:pt x="79" y="208"/>
                  </a:lnTo>
                  <a:lnTo>
                    <a:pt x="79" y="222"/>
                  </a:lnTo>
                  <a:lnTo>
                    <a:pt x="79" y="229"/>
                  </a:lnTo>
                  <a:lnTo>
                    <a:pt x="77" y="233"/>
                  </a:lnTo>
                  <a:lnTo>
                    <a:pt x="77" y="233"/>
                  </a:lnTo>
                  <a:lnTo>
                    <a:pt x="76" y="234"/>
                  </a:lnTo>
                  <a:lnTo>
                    <a:pt x="74" y="235"/>
                  </a:lnTo>
                  <a:lnTo>
                    <a:pt x="67" y="234"/>
                  </a:lnTo>
                  <a:lnTo>
                    <a:pt x="57" y="230"/>
                  </a:lnTo>
                  <a:lnTo>
                    <a:pt x="46" y="226"/>
                  </a:lnTo>
                  <a:lnTo>
                    <a:pt x="46" y="226"/>
                  </a:lnTo>
                  <a:lnTo>
                    <a:pt x="40" y="224"/>
                  </a:lnTo>
                  <a:lnTo>
                    <a:pt x="35" y="221"/>
                  </a:lnTo>
                  <a:lnTo>
                    <a:pt x="24" y="213"/>
                  </a:lnTo>
                  <a:lnTo>
                    <a:pt x="18" y="204"/>
                  </a:lnTo>
                  <a:lnTo>
                    <a:pt x="13" y="195"/>
                  </a:lnTo>
                  <a:lnTo>
                    <a:pt x="13" y="195"/>
                  </a:lnTo>
                  <a:lnTo>
                    <a:pt x="9" y="181"/>
                  </a:lnTo>
                  <a:lnTo>
                    <a:pt x="5" y="161"/>
                  </a:lnTo>
                  <a:lnTo>
                    <a:pt x="1" y="141"/>
                  </a:lnTo>
                  <a:lnTo>
                    <a:pt x="0" y="125"/>
                  </a:lnTo>
                  <a:lnTo>
                    <a:pt x="0" y="125"/>
                  </a:lnTo>
                  <a:lnTo>
                    <a:pt x="0" y="118"/>
                  </a:lnTo>
                  <a:lnTo>
                    <a:pt x="1" y="107"/>
                  </a:lnTo>
                  <a:lnTo>
                    <a:pt x="9" y="83"/>
                  </a:lnTo>
                  <a:lnTo>
                    <a:pt x="13" y="70"/>
                  </a:lnTo>
                  <a:lnTo>
                    <a:pt x="18" y="58"/>
                  </a:lnTo>
                  <a:lnTo>
                    <a:pt x="23" y="48"/>
                  </a:lnTo>
                  <a:lnTo>
                    <a:pt x="28" y="41"/>
                  </a:lnTo>
                  <a:lnTo>
                    <a:pt x="28" y="41"/>
                  </a:lnTo>
                  <a:lnTo>
                    <a:pt x="37" y="33"/>
                  </a:lnTo>
                  <a:lnTo>
                    <a:pt x="49" y="27"/>
                  </a:lnTo>
                  <a:lnTo>
                    <a:pt x="68" y="15"/>
                  </a:lnTo>
                  <a:lnTo>
                    <a:pt x="68" y="15"/>
                  </a:lnTo>
                  <a:lnTo>
                    <a:pt x="74" y="11"/>
                  </a:lnTo>
                  <a:lnTo>
                    <a:pt x="81" y="9"/>
                  </a:lnTo>
                  <a:lnTo>
                    <a:pt x="102" y="4"/>
                  </a:lnTo>
                  <a:lnTo>
                    <a:pt x="121" y="0"/>
                  </a:lnTo>
                  <a:lnTo>
                    <a:pt x="131" y="0"/>
                  </a:lnTo>
                  <a:lnTo>
                    <a:pt x="136" y="0"/>
                  </a:lnTo>
                  <a:lnTo>
                    <a:pt x="136" y="0"/>
                  </a:lnTo>
                  <a:lnTo>
                    <a:pt x="147" y="5"/>
                  </a:lnTo>
                  <a:lnTo>
                    <a:pt x="162" y="14"/>
                  </a:lnTo>
                  <a:lnTo>
                    <a:pt x="190" y="31"/>
                  </a:lnTo>
                  <a:lnTo>
                    <a:pt x="190" y="31"/>
                  </a:lnTo>
                  <a:lnTo>
                    <a:pt x="211" y="45"/>
                  </a:lnTo>
                  <a:lnTo>
                    <a:pt x="244" y="71"/>
                  </a:lnTo>
                  <a:lnTo>
                    <a:pt x="264" y="84"/>
                  </a:lnTo>
                  <a:lnTo>
                    <a:pt x="283" y="94"/>
                  </a:lnTo>
                  <a:lnTo>
                    <a:pt x="292" y="99"/>
                  </a:lnTo>
                  <a:lnTo>
                    <a:pt x="301" y="102"/>
                  </a:lnTo>
                  <a:lnTo>
                    <a:pt x="310" y="105"/>
                  </a:lnTo>
                  <a:lnTo>
                    <a:pt x="318" y="106"/>
                  </a:lnTo>
                  <a:lnTo>
                    <a:pt x="318" y="106"/>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69" name="Freeform 29"/>
            <p:cNvSpPr>
              <a:spLocks/>
            </p:cNvSpPr>
            <p:nvPr/>
          </p:nvSpPr>
          <p:spPr bwMode="auto">
            <a:xfrm>
              <a:off x="1985963" y="3533775"/>
              <a:ext cx="250825" cy="282575"/>
            </a:xfrm>
            <a:custGeom>
              <a:avLst/>
              <a:gdLst>
                <a:gd name="T0" fmla="*/ 84 w 158"/>
                <a:gd name="T1" fmla="*/ 168 h 178"/>
                <a:gd name="T2" fmla="*/ 84 w 158"/>
                <a:gd name="T3" fmla="*/ 168 h 178"/>
                <a:gd name="T4" fmla="*/ 79 w 158"/>
                <a:gd name="T5" fmla="*/ 143 h 178"/>
                <a:gd name="T6" fmla="*/ 75 w 158"/>
                <a:gd name="T7" fmla="*/ 127 h 178"/>
                <a:gd name="T8" fmla="*/ 73 w 158"/>
                <a:gd name="T9" fmla="*/ 120 h 178"/>
                <a:gd name="T10" fmla="*/ 71 w 158"/>
                <a:gd name="T11" fmla="*/ 116 h 178"/>
                <a:gd name="T12" fmla="*/ 71 w 158"/>
                <a:gd name="T13" fmla="*/ 116 h 178"/>
                <a:gd name="T14" fmla="*/ 39 w 158"/>
                <a:gd name="T15" fmla="*/ 88 h 178"/>
                <a:gd name="T16" fmla="*/ 18 w 158"/>
                <a:gd name="T17" fmla="*/ 68 h 178"/>
                <a:gd name="T18" fmla="*/ 4 w 158"/>
                <a:gd name="T19" fmla="*/ 58 h 178"/>
                <a:gd name="T20" fmla="*/ 4 w 158"/>
                <a:gd name="T21" fmla="*/ 58 h 178"/>
                <a:gd name="T22" fmla="*/ 2 w 158"/>
                <a:gd name="T23" fmla="*/ 57 h 178"/>
                <a:gd name="T24" fmla="*/ 1 w 158"/>
                <a:gd name="T25" fmla="*/ 54 h 178"/>
                <a:gd name="T26" fmla="*/ 0 w 158"/>
                <a:gd name="T27" fmla="*/ 46 h 178"/>
                <a:gd name="T28" fmla="*/ 0 w 158"/>
                <a:gd name="T29" fmla="*/ 37 h 178"/>
                <a:gd name="T30" fmla="*/ 1 w 158"/>
                <a:gd name="T31" fmla="*/ 27 h 178"/>
                <a:gd name="T32" fmla="*/ 2 w 158"/>
                <a:gd name="T33" fmla="*/ 9 h 178"/>
                <a:gd name="T34" fmla="*/ 4 w 158"/>
                <a:gd name="T35" fmla="*/ 1 h 178"/>
                <a:gd name="T36" fmla="*/ 4 w 158"/>
                <a:gd name="T37" fmla="*/ 1 h 178"/>
                <a:gd name="T38" fmla="*/ 6 w 158"/>
                <a:gd name="T39" fmla="*/ 0 h 178"/>
                <a:gd name="T40" fmla="*/ 11 w 158"/>
                <a:gd name="T41" fmla="*/ 0 h 178"/>
                <a:gd name="T42" fmla="*/ 14 w 158"/>
                <a:gd name="T43" fmla="*/ 1 h 178"/>
                <a:gd name="T44" fmla="*/ 17 w 158"/>
                <a:gd name="T45" fmla="*/ 2 h 178"/>
                <a:gd name="T46" fmla="*/ 18 w 158"/>
                <a:gd name="T47" fmla="*/ 5 h 178"/>
                <a:gd name="T48" fmla="*/ 18 w 158"/>
                <a:gd name="T49" fmla="*/ 8 h 178"/>
                <a:gd name="T50" fmla="*/ 18 w 158"/>
                <a:gd name="T51" fmla="*/ 8 h 178"/>
                <a:gd name="T52" fmla="*/ 18 w 158"/>
                <a:gd name="T53" fmla="*/ 10 h 178"/>
                <a:gd name="T54" fmla="*/ 19 w 158"/>
                <a:gd name="T55" fmla="*/ 13 h 178"/>
                <a:gd name="T56" fmla="*/ 26 w 158"/>
                <a:gd name="T57" fmla="*/ 19 h 178"/>
                <a:gd name="T58" fmla="*/ 33 w 158"/>
                <a:gd name="T59" fmla="*/ 26 h 178"/>
                <a:gd name="T60" fmla="*/ 44 w 158"/>
                <a:gd name="T61" fmla="*/ 33 h 178"/>
                <a:gd name="T62" fmla="*/ 63 w 158"/>
                <a:gd name="T63" fmla="*/ 46 h 178"/>
                <a:gd name="T64" fmla="*/ 71 w 158"/>
                <a:gd name="T65" fmla="*/ 52 h 178"/>
                <a:gd name="T66" fmla="*/ 71 w 158"/>
                <a:gd name="T67" fmla="*/ 52 h 178"/>
                <a:gd name="T68" fmla="*/ 81 w 158"/>
                <a:gd name="T69" fmla="*/ 54 h 178"/>
                <a:gd name="T70" fmla="*/ 104 w 158"/>
                <a:gd name="T71" fmla="*/ 62 h 178"/>
                <a:gd name="T72" fmla="*/ 117 w 158"/>
                <a:gd name="T73" fmla="*/ 66 h 178"/>
                <a:gd name="T74" fmla="*/ 129 w 158"/>
                <a:gd name="T75" fmla="*/ 72 h 178"/>
                <a:gd name="T76" fmla="*/ 138 w 158"/>
                <a:gd name="T77" fmla="*/ 77 h 178"/>
                <a:gd name="T78" fmla="*/ 141 w 158"/>
                <a:gd name="T79" fmla="*/ 81 h 178"/>
                <a:gd name="T80" fmla="*/ 143 w 158"/>
                <a:gd name="T81" fmla="*/ 84 h 178"/>
                <a:gd name="T82" fmla="*/ 143 w 158"/>
                <a:gd name="T83" fmla="*/ 84 h 178"/>
                <a:gd name="T84" fmla="*/ 147 w 158"/>
                <a:gd name="T85" fmla="*/ 93 h 178"/>
                <a:gd name="T86" fmla="*/ 150 w 158"/>
                <a:gd name="T87" fmla="*/ 106 h 178"/>
                <a:gd name="T88" fmla="*/ 154 w 158"/>
                <a:gd name="T89" fmla="*/ 138 h 178"/>
                <a:gd name="T90" fmla="*/ 158 w 158"/>
                <a:gd name="T91" fmla="*/ 178 h 178"/>
                <a:gd name="T92" fmla="*/ 79 w 158"/>
                <a:gd name="T93" fmla="*/ 177 h 178"/>
                <a:gd name="T94" fmla="*/ 84 w 158"/>
                <a:gd name="T95" fmla="*/ 16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8" h="178">
                  <a:moveTo>
                    <a:pt x="84" y="168"/>
                  </a:moveTo>
                  <a:lnTo>
                    <a:pt x="84" y="168"/>
                  </a:lnTo>
                  <a:lnTo>
                    <a:pt x="79" y="143"/>
                  </a:lnTo>
                  <a:lnTo>
                    <a:pt x="75" y="127"/>
                  </a:lnTo>
                  <a:lnTo>
                    <a:pt x="73" y="120"/>
                  </a:lnTo>
                  <a:lnTo>
                    <a:pt x="71" y="116"/>
                  </a:lnTo>
                  <a:lnTo>
                    <a:pt x="71" y="116"/>
                  </a:lnTo>
                  <a:lnTo>
                    <a:pt x="39" y="88"/>
                  </a:lnTo>
                  <a:lnTo>
                    <a:pt x="18" y="68"/>
                  </a:lnTo>
                  <a:lnTo>
                    <a:pt x="4" y="58"/>
                  </a:lnTo>
                  <a:lnTo>
                    <a:pt x="4" y="58"/>
                  </a:lnTo>
                  <a:lnTo>
                    <a:pt x="2" y="57"/>
                  </a:lnTo>
                  <a:lnTo>
                    <a:pt x="1" y="54"/>
                  </a:lnTo>
                  <a:lnTo>
                    <a:pt x="0" y="46"/>
                  </a:lnTo>
                  <a:lnTo>
                    <a:pt x="0" y="37"/>
                  </a:lnTo>
                  <a:lnTo>
                    <a:pt x="1" y="27"/>
                  </a:lnTo>
                  <a:lnTo>
                    <a:pt x="2" y="9"/>
                  </a:lnTo>
                  <a:lnTo>
                    <a:pt x="4" y="1"/>
                  </a:lnTo>
                  <a:lnTo>
                    <a:pt x="4" y="1"/>
                  </a:lnTo>
                  <a:lnTo>
                    <a:pt x="6" y="0"/>
                  </a:lnTo>
                  <a:lnTo>
                    <a:pt x="11" y="0"/>
                  </a:lnTo>
                  <a:lnTo>
                    <a:pt x="14" y="1"/>
                  </a:lnTo>
                  <a:lnTo>
                    <a:pt x="17" y="2"/>
                  </a:lnTo>
                  <a:lnTo>
                    <a:pt x="18" y="5"/>
                  </a:lnTo>
                  <a:lnTo>
                    <a:pt x="18" y="8"/>
                  </a:lnTo>
                  <a:lnTo>
                    <a:pt x="18" y="8"/>
                  </a:lnTo>
                  <a:lnTo>
                    <a:pt x="18" y="10"/>
                  </a:lnTo>
                  <a:lnTo>
                    <a:pt x="19" y="13"/>
                  </a:lnTo>
                  <a:lnTo>
                    <a:pt x="26" y="19"/>
                  </a:lnTo>
                  <a:lnTo>
                    <a:pt x="33" y="26"/>
                  </a:lnTo>
                  <a:lnTo>
                    <a:pt x="44" y="33"/>
                  </a:lnTo>
                  <a:lnTo>
                    <a:pt x="63" y="46"/>
                  </a:lnTo>
                  <a:lnTo>
                    <a:pt x="71" y="52"/>
                  </a:lnTo>
                  <a:lnTo>
                    <a:pt x="71" y="52"/>
                  </a:lnTo>
                  <a:lnTo>
                    <a:pt x="81" y="54"/>
                  </a:lnTo>
                  <a:lnTo>
                    <a:pt x="104" y="62"/>
                  </a:lnTo>
                  <a:lnTo>
                    <a:pt x="117" y="66"/>
                  </a:lnTo>
                  <a:lnTo>
                    <a:pt x="129" y="72"/>
                  </a:lnTo>
                  <a:lnTo>
                    <a:pt x="138" y="77"/>
                  </a:lnTo>
                  <a:lnTo>
                    <a:pt x="141" y="81"/>
                  </a:lnTo>
                  <a:lnTo>
                    <a:pt x="143" y="84"/>
                  </a:lnTo>
                  <a:lnTo>
                    <a:pt x="143" y="84"/>
                  </a:lnTo>
                  <a:lnTo>
                    <a:pt x="147" y="93"/>
                  </a:lnTo>
                  <a:lnTo>
                    <a:pt x="150" y="106"/>
                  </a:lnTo>
                  <a:lnTo>
                    <a:pt x="154" y="138"/>
                  </a:lnTo>
                  <a:lnTo>
                    <a:pt x="158" y="178"/>
                  </a:lnTo>
                  <a:lnTo>
                    <a:pt x="79" y="177"/>
                  </a:lnTo>
                  <a:lnTo>
                    <a:pt x="84" y="168"/>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4" name="Freeform 30"/>
            <p:cNvSpPr>
              <a:spLocks/>
            </p:cNvSpPr>
            <p:nvPr/>
          </p:nvSpPr>
          <p:spPr bwMode="auto">
            <a:xfrm>
              <a:off x="1985963" y="3533775"/>
              <a:ext cx="250825" cy="282575"/>
            </a:xfrm>
            <a:custGeom>
              <a:avLst/>
              <a:gdLst>
                <a:gd name="T0" fmla="*/ 84 w 158"/>
                <a:gd name="T1" fmla="*/ 168 h 178"/>
                <a:gd name="T2" fmla="*/ 84 w 158"/>
                <a:gd name="T3" fmla="*/ 168 h 178"/>
                <a:gd name="T4" fmla="*/ 79 w 158"/>
                <a:gd name="T5" fmla="*/ 143 h 178"/>
                <a:gd name="T6" fmla="*/ 75 w 158"/>
                <a:gd name="T7" fmla="*/ 127 h 178"/>
                <a:gd name="T8" fmla="*/ 73 w 158"/>
                <a:gd name="T9" fmla="*/ 120 h 178"/>
                <a:gd name="T10" fmla="*/ 71 w 158"/>
                <a:gd name="T11" fmla="*/ 116 h 178"/>
                <a:gd name="T12" fmla="*/ 71 w 158"/>
                <a:gd name="T13" fmla="*/ 116 h 178"/>
                <a:gd name="T14" fmla="*/ 39 w 158"/>
                <a:gd name="T15" fmla="*/ 88 h 178"/>
                <a:gd name="T16" fmla="*/ 18 w 158"/>
                <a:gd name="T17" fmla="*/ 68 h 178"/>
                <a:gd name="T18" fmla="*/ 4 w 158"/>
                <a:gd name="T19" fmla="*/ 58 h 178"/>
                <a:gd name="T20" fmla="*/ 4 w 158"/>
                <a:gd name="T21" fmla="*/ 58 h 178"/>
                <a:gd name="T22" fmla="*/ 2 w 158"/>
                <a:gd name="T23" fmla="*/ 57 h 178"/>
                <a:gd name="T24" fmla="*/ 1 w 158"/>
                <a:gd name="T25" fmla="*/ 54 h 178"/>
                <a:gd name="T26" fmla="*/ 0 w 158"/>
                <a:gd name="T27" fmla="*/ 46 h 178"/>
                <a:gd name="T28" fmla="*/ 0 w 158"/>
                <a:gd name="T29" fmla="*/ 37 h 178"/>
                <a:gd name="T30" fmla="*/ 1 w 158"/>
                <a:gd name="T31" fmla="*/ 27 h 178"/>
                <a:gd name="T32" fmla="*/ 2 w 158"/>
                <a:gd name="T33" fmla="*/ 9 h 178"/>
                <a:gd name="T34" fmla="*/ 4 w 158"/>
                <a:gd name="T35" fmla="*/ 1 h 178"/>
                <a:gd name="T36" fmla="*/ 4 w 158"/>
                <a:gd name="T37" fmla="*/ 1 h 178"/>
                <a:gd name="T38" fmla="*/ 6 w 158"/>
                <a:gd name="T39" fmla="*/ 0 h 178"/>
                <a:gd name="T40" fmla="*/ 11 w 158"/>
                <a:gd name="T41" fmla="*/ 0 h 178"/>
                <a:gd name="T42" fmla="*/ 14 w 158"/>
                <a:gd name="T43" fmla="*/ 1 h 178"/>
                <a:gd name="T44" fmla="*/ 17 w 158"/>
                <a:gd name="T45" fmla="*/ 2 h 178"/>
                <a:gd name="T46" fmla="*/ 18 w 158"/>
                <a:gd name="T47" fmla="*/ 5 h 178"/>
                <a:gd name="T48" fmla="*/ 18 w 158"/>
                <a:gd name="T49" fmla="*/ 8 h 178"/>
                <a:gd name="T50" fmla="*/ 18 w 158"/>
                <a:gd name="T51" fmla="*/ 8 h 178"/>
                <a:gd name="T52" fmla="*/ 18 w 158"/>
                <a:gd name="T53" fmla="*/ 10 h 178"/>
                <a:gd name="T54" fmla="*/ 19 w 158"/>
                <a:gd name="T55" fmla="*/ 13 h 178"/>
                <a:gd name="T56" fmla="*/ 26 w 158"/>
                <a:gd name="T57" fmla="*/ 19 h 178"/>
                <a:gd name="T58" fmla="*/ 33 w 158"/>
                <a:gd name="T59" fmla="*/ 26 h 178"/>
                <a:gd name="T60" fmla="*/ 44 w 158"/>
                <a:gd name="T61" fmla="*/ 33 h 178"/>
                <a:gd name="T62" fmla="*/ 63 w 158"/>
                <a:gd name="T63" fmla="*/ 46 h 178"/>
                <a:gd name="T64" fmla="*/ 71 w 158"/>
                <a:gd name="T65" fmla="*/ 52 h 178"/>
                <a:gd name="T66" fmla="*/ 71 w 158"/>
                <a:gd name="T67" fmla="*/ 52 h 178"/>
                <a:gd name="T68" fmla="*/ 81 w 158"/>
                <a:gd name="T69" fmla="*/ 54 h 178"/>
                <a:gd name="T70" fmla="*/ 104 w 158"/>
                <a:gd name="T71" fmla="*/ 62 h 178"/>
                <a:gd name="T72" fmla="*/ 117 w 158"/>
                <a:gd name="T73" fmla="*/ 66 h 178"/>
                <a:gd name="T74" fmla="*/ 129 w 158"/>
                <a:gd name="T75" fmla="*/ 72 h 178"/>
                <a:gd name="T76" fmla="*/ 138 w 158"/>
                <a:gd name="T77" fmla="*/ 77 h 178"/>
                <a:gd name="T78" fmla="*/ 141 w 158"/>
                <a:gd name="T79" fmla="*/ 81 h 178"/>
                <a:gd name="T80" fmla="*/ 143 w 158"/>
                <a:gd name="T81" fmla="*/ 84 h 178"/>
                <a:gd name="T82" fmla="*/ 143 w 158"/>
                <a:gd name="T83" fmla="*/ 84 h 178"/>
                <a:gd name="T84" fmla="*/ 147 w 158"/>
                <a:gd name="T85" fmla="*/ 93 h 178"/>
                <a:gd name="T86" fmla="*/ 150 w 158"/>
                <a:gd name="T87" fmla="*/ 106 h 178"/>
                <a:gd name="T88" fmla="*/ 154 w 158"/>
                <a:gd name="T89" fmla="*/ 138 h 178"/>
                <a:gd name="T90" fmla="*/ 158 w 158"/>
                <a:gd name="T91" fmla="*/ 178 h 178"/>
                <a:gd name="T92" fmla="*/ 79 w 158"/>
                <a:gd name="T93" fmla="*/ 17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178">
                  <a:moveTo>
                    <a:pt x="84" y="168"/>
                  </a:moveTo>
                  <a:lnTo>
                    <a:pt x="84" y="168"/>
                  </a:lnTo>
                  <a:lnTo>
                    <a:pt x="79" y="143"/>
                  </a:lnTo>
                  <a:lnTo>
                    <a:pt x="75" y="127"/>
                  </a:lnTo>
                  <a:lnTo>
                    <a:pt x="73" y="120"/>
                  </a:lnTo>
                  <a:lnTo>
                    <a:pt x="71" y="116"/>
                  </a:lnTo>
                  <a:lnTo>
                    <a:pt x="71" y="116"/>
                  </a:lnTo>
                  <a:lnTo>
                    <a:pt x="39" y="88"/>
                  </a:lnTo>
                  <a:lnTo>
                    <a:pt x="18" y="68"/>
                  </a:lnTo>
                  <a:lnTo>
                    <a:pt x="4" y="58"/>
                  </a:lnTo>
                  <a:lnTo>
                    <a:pt x="4" y="58"/>
                  </a:lnTo>
                  <a:lnTo>
                    <a:pt x="2" y="57"/>
                  </a:lnTo>
                  <a:lnTo>
                    <a:pt x="1" y="54"/>
                  </a:lnTo>
                  <a:lnTo>
                    <a:pt x="0" y="46"/>
                  </a:lnTo>
                  <a:lnTo>
                    <a:pt x="0" y="37"/>
                  </a:lnTo>
                  <a:lnTo>
                    <a:pt x="1" y="27"/>
                  </a:lnTo>
                  <a:lnTo>
                    <a:pt x="2" y="9"/>
                  </a:lnTo>
                  <a:lnTo>
                    <a:pt x="4" y="1"/>
                  </a:lnTo>
                  <a:lnTo>
                    <a:pt x="4" y="1"/>
                  </a:lnTo>
                  <a:lnTo>
                    <a:pt x="6" y="0"/>
                  </a:lnTo>
                  <a:lnTo>
                    <a:pt x="11" y="0"/>
                  </a:lnTo>
                  <a:lnTo>
                    <a:pt x="14" y="1"/>
                  </a:lnTo>
                  <a:lnTo>
                    <a:pt x="17" y="2"/>
                  </a:lnTo>
                  <a:lnTo>
                    <a:pt x="18" y="5"/>
                  </a:lnTo>
                  <a:lnTo>
                    <a:pt x="18" y="8"/>
                  </a:lnTo>
                  <a:lnTo>
                    <a:pt x="18" y="8"/>
                  </a:lnTo>
                  <a:lnTo>
                    <a:pt x="18" y="10"/>
                  </a:lnTo>
                  <a:lnTo>
                    <a:pt x="19" y="13"/>
                  </a:lnTo>
                  <a:lnTo>
                    <a:pt x="26" y="19"/>
                  </a:lnTo>
                  <a:lnTo>
                    <a:pt x="33" y="26"/>
                  </a:lnTo>
                  <a:lnTo>
                    <a:pt x="44" y="33"/>
                  </a:lnTo>
                  <a:lnTo>
                    <a:pt x="63" y="46"/>
                  </a:lnTo>
                  <a:lnTo>
                    <a:pt x="71" y="52"/>
                  </a:lnTo>
                  <a:lnTo>
                    <a:pt x="71" y="52"/>
                  </a:lnTo>
                  <a:lnTo>
                    <a:pt x="81" y="54"/>
                  </a:lnTo>
                  <a:lnTo>
                    <a:pt x="104" y="62"/>
                  </a:lnTo>
                  <a:lnTo>
                    <a:pt x="117" y="66"/>
                  </a:lnTo>
                  <a:lnTo>
                    <a:pt x="129" y="72"/>
                  </a:lnTo>
                  <a:lnTo>
                    <a:pt x="138" y="77"/>
                  </a:lnTo>
                  <a:lnTo>
                    <a:pt x="141" y="81"/>
                  </a:lnTo>
                  <a:lnTo>
                    <a:pt x="143" y="84"/>
                  </a:lnTo>
                  <a:lnTo>
                    <a:pt x="143" y="84"/>
                  </a:lnTo>
                  <a:lnTo>
                    <a:pt x="147" y="93"/>
                  </a:lnTo>
                  <a:lnTo>
                    <a:pt x="150" y="106"/>
                  </a:lnTo>
                  <a:lnTo>
                    <a:pt x="154" y="138"/>
                  </a:lnTo>
                  <a:lnTo>
                    <a:pt x="158" y="178"/>
                  </a:lnTo>
                  <a:lnTo>
                    <a:pt x="79" y="177"/>
                  </a:lnTo>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p:cNvSpPr>
            <p:nvPr/>
          </p:nvSpPr>
          <p:spPr bwMode="auto">
            <a:xfrm>
              <a:off x="2098675" y="3779838"/>
              <a:ext cx="153988" cy="173038"/>
            </a:xfrm>
            <a:custGeom>
              <a:avLst/>
              <a:gdLst>
                <a:gd name="T0" fmla="*/ 0 w 97"/>
                <a:gd name="T1" fmla="*/ 83 h 109"/>
                <a:gd name="T2" fmla="*/ 0 w 97"/>
                <a:gd name="T3" fmla="*/ 83 h 109"/>
                <a:gd name="T4" fmla="*/ 0 w 97"/>
                <a:gd name="T5" fmla="*/ 45 h 109"/>
                <a:gd name="T6" fmla="*/ 0 w 97"/>
                <a:gd name="T7" fmla="*/ 3 h 109"/>
                <a:gd name="T8" fmla="*/ 0 w 97"/>
                <a:gd name="T9" fmla="*/ 3 h 109"/>
                <a:gd name="T10" fmla="*/ 1 w 97"/>
                <a:gd name="T11" fmla="*/ 1 h 109"/>
                <a:gd name="T12" fmla="*/ 2 w 97"/>
                <a:gd name="T13" fmla="*/ 0 h 109"/>
                <a:gd name="T14" fmla="*/ 12 w 97"/>
                <a:gd name="T15" fmla="*/ 3 h 109"/>
                <a:gd name="T16" fmla="*/ 22 w 97"/>
                <a:gd name="T17" fmla="*/ 5 h 109"/>
                <a:gd name="T18" fmla="*/ 33 w 97"/>
                <a:gd name="T19" fmla="*/ 6 h 109"/>
                <a:gd name="T20" fmla="*/ 33 w 97"/>
                <a:gd name="T21" fmla="*/ 6 h 109"/>
                <a:gd name="T22" fmla="*/ 65 w 97"/>
                <a:gd name="T23" fmla="*/ 9 h 109"/>
                <a:gd name="T24" fmla="*/ 81 w 97"/>
                <a:gd name="T25" fmla="*/ 9 h 109"/>
                <a:gd name="T26" fmla="*/ 88 w 97"/>
                <a:gd name="T27" fmla="*/ 8 h 109"/>
                <a:gd name="T28" fmla="*/ 90 w 97"/>
                <a:gd name="T29" fmla="*/ 8 h 109"/>
                <a:gd name="T30" fmla="*/ 90 w 97"/>
                <a:gd name="T31" fmla="*/ 8 h 109"/>
                <a:gd name="T32" fmla="*/ 92 w 97"/>
                <a:gd name="T33" fmla="*/ 8 h 109"/>
                <a:gd name="T34" fmla="*/ 93 w 97"/>
                <a:gd name="T35" fmla="*/ 9 h 109"/>
                <a:gd name="T36" fmla="*/ 94 w 97"/>
                <a:gd name="T37" fmla="*/ 16 h 109"/>
                <a:gd name="T38" fmla="*/ 96 w 97"/>
                <a:gd name="T39" fmla="*/ 39 h 109"/>
                <a:gd name="T40" fmla="*/ 97 w 97"/>
                <a:gd name="T41" fmla="*/ 72 h 109"/>
                <a:gd name="T42" fmla="*/ 97 w 97"/>
                <a:gd name="T43" fmla="*/ 72 h 109"/>
                <a:gd name="T44" fmla="*/ 74 w 97"/>
                <a:gd name="T45" fmla="*/ 92 h 109"/>
                <a:gd name="T46" fmla="*/ 57 w 97"/>
                <a:gd name="T47" fmla="*/ 103 h 109"/>
                <a:gd name="T48" fmla="*/ 49 w 97"/>
                <a:gd name="T49" fmla="*/ 107 h 109"/>
                <a:gd name="T50" fmla="*/ 44 w 97"/>
                <a:gd name="T51" fmla="*/ 109 h 109"/>
                <a:gd name="T52" fmla="*/ 44 w 97"/>
                <a:gd name="T53" fmla="*/ 109 h 109"/>
                <a:gd name="T54" fmla="*/ 39 w 97"/>
                <a:gd name="T55" fmla="*/ 107 h 109"/>
                <a:gd name="T56" fmla="*/ 32 w 97"/>
                <a:gd name="T57" fmla="*/ 105 h 109"/>
                <a:gd name="T58" fmla="*/ 18 w 97"/>
                <a:gd name="T59" fmla="*/ 96 h 109"/>
                <a:gd name="T60" fmla="*/ 0 w 97"/>
                <a:gd name="T61" fmla="*/ 83 h 109"/>
                <a:gd name="T62" fmla="*/ 0 w 97"/>
                <a:gd name="T63" fmla="*/ 8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109">
                  <a:moveTo>
                    <a:pt x="0" y="83"/>
                  </a:moveTo>
                  <a:lnTo>
                    <a:pt x="0" y="83"/>
                  </a:lnTo>
                  <a:lnTo>
                    <a:pt x="0" y="45"/>
                  </a:lnTo>
                  <a:lnTo>
                    <a:pt x="0" y="3"/>
                  </a:lnTo>
                  <a:lnTo>
                    <a:pt x="0" y="3"/>
                  </a:lnTo>
                  <a:lnTo>
                    <a:pt x="1" y="1"/>
                  </a:lnTo>
                  <a:lnTo>
                    <a:pt x="2" y="0"/>
                  </a:lnTo>
                  <a:lnTo>
                    <a:pt x="12" y="3"/>
                  </a:lnTo>
                  <a:lnTo>
                    <a:pt x="22" y="5"/>
                  </a:lnTo>
                  <a:lnTo>
                    <a:pt x="33" y="6"/>
                  </a:lnTo>
                  <a:lnTo>
                    <a:pt x="33" y="6"/>
                  </a:lnTo>
                  <a:lnTo>
                    <a:pt x="65" y="9"/>
                  </a:lnTo>
                  <a:lnTo>
                    <a:pt x="81" y="9"/>
                  </a:lnTo>
                  <a:lnTo>
                    <a:pt x="88" y="8"/>
                  </a:lnTo>
                  <a:lnTo>
                    <a:pt x="90" y="8"/>
                  </a:lnTo>
                  <a:lnTo>
                    <a:pt x="90" y="8"/>
                  </a:lnTo>
                  <a:lnTo>
                    <a:pt x="92" y="8"/>
                  </a:lnTo>
                  <a:lnTo>
                    <a:pt x="93" y="9"/>
                  </a:lnTo>
                  <a:lnTo>
                    <a:pt x="94" y="16"/>
                  </a:lnTo>
                  <a:lnTo>
                    <a:pt x="96" y="39"/>
                  </a:lnTo>
                  <a:lnTo>
                    <a:pt x="97" y="72"/>
                  </a:lnTo>
                  <a:lnTo>
                    <a:pt x="97" y="72"/>
                  </a:lnTo>
                  <a:lnTo>
                    <a:pt x="74" y="92"/>
                  </a:lnTo>
                  <a:lnTo>
                    <a:pt x="57" y="103"/>
                  </a:lnTo>
                  <a:lnTo>
                    <a:pt x="49" y="107"/>
                  </a:lnTo>
                  <a:lnTo>
                    <a:pt x="44" y="109"/>
                  </a:lnTo>
                  <a:lnTo>
                    <a:pt x="44" y="109"/>
                  </a:lnTo>
                  <a:lnTo>
                    <a:pt x="39" y="107"/>
                  </a:lnTo>
                  <a:lnTo>
                    <a:pt x="32" y="105"/>
                  </a:lnTo>
                  <a:lnTo>
                    <a:pt x="18" y="96"/>
                  </a:lnTo>
                  <a:lnTo>
                    <a:pt x="0" y="83"/>
                  </a:lnTo>
                  <a:lnTo>
                    <a:pt x="0" y="83"/>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6" name="Freeform 32"/>
            <p:cNvSpPr>
              <a:spLocks noEditPoints="1"/>
            </p:cNvSpPr>
            <p:nvPr/>
          </p:nvSpPr>
          <p:spPr bwMode="auto">
            <a:xfrm>
              <a:off x="1854200" y="3371850"/>
              <a:ext cx="1423988" cy="2978150"/>
            </a:xfrm>
            <a:custGeom>
              <a:avLst/>
              <a:gdLst>
                <a:gd name="T0" fmla="*/ 878 w 897"/>
                <a:gd name="T1" fmla="*/ 1104 h 1876"/>
                <a:gd name="T2" fmla="*/ 714 w 897"/>
                <a:gd name="T3" fmla="*/ 1069 h 1876"/>
                <a:gd name="T4" fmla="*/ 693 w 897"/>
                <a:gd name="T5" fmla="*/ 1026 h 1876"/>
                <a:gd name="T6" fmla="*/ 584 w 897"/>
                <a:gd name="T7" fmla="*/ 1028 h 1876"/>
                <a:gd name="T8" fmla="*/ 557 w 897"/>
                <a:gd name="T9" fmla="*/ 1066 h 1876"/>
                <a:gd name="T10" fmla="*/ 476 w 897"/>
                <a:gd name="T11" fmla="*/ 1098 h 1876"/>
                <a:gd name="T12" fmla="*/ 507 w 897"/>
                <a:gd name="T13" fmla="*/ 982 h 1876"/>
                <a:gd name="T14" fmla="*/ 613 w 897"/>
                <a:gd name="T15" fmla="*/ 927 h 1876"/>
                <a:gd name="T16" fmla="*/ 679 w 897"/>
                <a:gd name="T17" fmla="*/ 883 h 1876"/>
                <a:gd name="T18" fmla="*/ 701 w 897"/>
                <a:gd name="T19" fmla="*/ 863 h 1876"/>
                <a:gd name="T20" fmla="*/ 689 w 897"/>
                <a:gd name="T21" fmla="*/ 719 h 1876"/>
                <a:gd name="T22" fmla="*/ 672 w 897"/>
                <a:gd name="T23" fmla="*/ 486 h 1876"/>
                <a:gd name="T24" fmla="*/ 675 w 897"/>
                <a:gd name="T25" fmla="*/ 380 h 1876"/>
                <a:gd name="T26" fmla="*/ 625 w 897"/>
                <a:gd name="T27" fmla="*/ 164 h 1876"/>
                <a:gd name="T28" fmla="*/ 577 w 897"/>
                <a:gd name="T29" fmla="*/ 104 h 1876"/>
                <a:gd name="T30" fmla="*/ 473 w 897"/>
                <a:gd name="T31" fmla="*/ 68 h 1876"/>
                <a:gd name="T32" fmla="*/ 416 w 897"/>
                <a:gd name="T33" fmla="*/ 18 h 1876"/>
                <a:gd name="T34" fmla="*/ 366 w 897"/>
                <a:gd name="T35" fmla="*/ 1 h 1876"/>
                <a:gd name="T36" fmla="*/ 361 w 897"/>
                <a:gd name="T37" fmla="*/ 24 h 1876"/>
                <a:gd name="T38" fmla="*/ 372 w 897"/>
                <a:gd name="T39" fmla="*/ 55 h 1876"/>
                <a:gd name="T40" fmla="*/ 295 w 897"/>
                <a:gd name="T41" fmla="*/ 156 h 1876"/>
                <a:gd name="T42" fmla="*/ 261 w 897"/>
                <a:gd name="T43" fmla="*/ 227 h 1876"/>
                <a:gd name="T44" fmla="*/ 222 w 897"/>
                <a:gd name="T45" fmla="*/ 337 h 1876"/>
                <a:gd name="T46" fmla="*/ 169 w 897"/>
                <a:gd name="T47" fmla="*/ 338 h 1876"/>
                <a:gd name="T48" fmla="*/ 127 w 897"/>
                <a:gd name="T49" fmla="*/ 398 h 1876"/>
                <a:gd name="T50" fmla="*/ 105 w 897"/>
                <a:gd name="T51" fmla="*/ 470 h 1876"/>
                <a:gd name="T52" fmla="*/ 151 w 897"/>
                <a:gd name="T53" fmla="*/ 566 h 1876"/>
                <a:gd name="T54" fmla="*/ 191 w 897"/>
                <a:gd name="T55" fmla="*/ 563 h 1876"/>
                <a:gd name="T56" fmla="*/ 202 w 897"/>
                <a:gd name="T57" fmla="*/ 623 h 1876"/>
                <a:gd name="T58" fmla="*/ 89 w 897"/>
                <a:gd name="T59" fmla="*/ 928 h 1876"/>
                <a:gd name="T60" fmla="*/ 89 w 897"/>
                <a:gd name="T61" fmla="*/ 966 h 1876"/>
                <a:gd name="T62" fmla="*/ 67 w 897"/>
                <a:gd name="T63" fmla="*/ 1201 h 1876"/>
                <a:gd name="T64" fmla="*/ 122 w 897"/>
                <a:gd name="T65" fmla="*/ 1551 h 1876"/>
                <a:gd name="T66" fmla="*/ 171 w 897"/>
                <a:gd name="T67" fmla="*/ 1732 h 1876"/>
                <a:gd name="T68" fmla="*/ 154 w 897"/>
                <a:gd name="T69" fmla="*/ 1774 h 1876"/>
                <a:gd name="T70" fmla="*/ 74 w 897"/>
                <a:gd name="T71" fmla="*/ 1804 h 1876"/>
                <a:gd name="T72" fmla="*/ 16 w 897"/>
                <a:gd name="T73" fmla="*/ 1813 h 1876"/>
                <a:gd name="T74" fmla="*/ 3 w 897"/>
                <a:gd name="T75" fmla="*/ 1840 h 1876"/>
                <a:gd name="T76" fmla="*/ 100 w 897"/>
                <a:gd name="T77" fmla="*/ 1857 h 1876"/>
                <a:gd name="T78" fmla="*/ 246 w 897"/>
                <a:gd name="T79" fmla="*/ 1841 h 1876"/>
                <a:gd name="T80" fmla="*/ 262 w 897"/>
                <a:gd name="T81" fmla="*/ 1862 h 1876"/>
                <a:gd name="T82" fmla="*/ 383 w 897"/>
                <a:gd name="T83" fmla="*/ 1876 h 1876"/>
                <a:gd name="T84" fmla="*/ 546 w 897"/>
                <a:gd name="T85" fmla="*/ 1802 h 1876"/>
                <a:gd name="T86" fmla="*/ 531 w 897"/>
                <a:gd name="T87" fmla="*/ 1740 h 1876"/>
                <a:gd name="T88" fmla="*/ 581 w 897"/>
                <a:gd name="T89" fmla="*/ 1473 h 1876"/>
                <a:gd name="T90" fmla="*/ 896 w 897"/>
                <a:gd name="T91" fmla="*/ 1453 h 1876"/>
                <a:gd name="T92" fmla="*/ 387 w 897"/>
                <a:gd name="T93" fmla="*/ 1792 h 1876"/>
                <a:gd name="T94" fmla="*/ 365 w 897"/>
                <a:gd name="T95" fmla="*/ 1754 h 1876"/>
                <a:gd name="T96" fmla="*/ 336 w 897"/>
                <a:gd name="T97" fmla="*/ 1646 h 1876"/>
                <a:gd name="T98" fmla="*/ 288 w 897"/>
                <a:gd name="T99" fmla="*/ 1363 h 1876"/>
                <a:gd name="T100" fmla="*/ 274 w 897"/>
                <a:gd name="T101" fmla="*/ 1273 h 1876"/>
                <a:gd name="T102" fmla="*/ 275 w 897"/>
                <a:gd name="T103" fmla="*/ 1180 h 1876"/>
                <a:gd name="T104" fmla="*/ 313 w 897"/>
                <a:gd name="T105" fmla="*/ 1289 h 1876"/>
                <a:gd name="T106" fmla="*/ 381 w 897"/>
                <a:gd name="T107" fmla="*/ 1664 h 1876"/>
                <a:gd name="T108" fmla="*/ 392 w 897"/>
                <a:gd name="T109" fmla="*/ 1779 h 1876"/>
                <a:gd name="T110" fmla="*/ 581 w 897"/>
                <a:gd name="T111" fmla="*/ 1088 h 1876"/>
                <a:gd name="T112" fmla="*/ 605 w 897"/>
                <a:gd name="T113" fmla="*/ 1046 h 1876"/>
                <a:gd name="T114" fmla="*/ 690 w 897"/>
                <a:gd name="T115" fmla="*/ 1055 h 1876"/>
                <a:gd name="T116" fmla="*/ 690 w 897"/>
                <a:gd name="T117" fmla="*/ 1088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97" h="1876">
                  <a:moveTo>
                    <a:pt x="892" y="1144"/>
                  </a:moveTo>
                  <a:lnTo>
                    <a:pt x="892" y="1144"/>
                  </a:lnTo>
                  <a:lnTo>
                    <a:pt x="891" y="1132"/>
                  </a:lnTo>
                  <a:lnTo>
                    <a:pt x="890" y="1125"/>
                  </a:lnTo>
                  <a:lnTo>
                    <a:pt x="887" y="1117"/>
                  </a:lnTo>
                  <a:lnTo>
                    <a:pt x="883" y="1110"/>
                  </a:lnTo>
                  <a:lnTo>
                    <a:pt x="878" y="1104"/>
                  </a:lnTo>
                  <a:lnTo>
                    <a:pt x="872" y="1100"/>
                  </a:lnTo>
                  <a:lnTo>
                    <a:pt x="864" y="1098"/>
                  </a:lnTo>
                  <a:lnTo>
                    <a:pt x="864" y="1098"/>
                  </a:lnTo>
                  <a:lnTo>
                    <a:pt x="715" y="1087"/>
                  </a:lnTo>
                  <a:lnTo>
                    <a:pt x="715" y="1087"/>
                  </a:lnTo>
                  <a:lnTo>
                    <a:pt x="715" y="1082"/>
                  </a:lnTo>
                  <a:lnTo>
                    <a:pt x="714" y="1069"/>
                  </a:lnTo>
                  <a:lnTo>
                    <a:pt x="712" y="1060"/>
                  </a:lnTo>
                  <a:lnTo>
                    <a:pt x="710" y="1051"/>
                  </a:lnTo>
                  <a:lnTo>
                    <a:pt x="706" y="1042"/>
                  </a:lnTo>
                  <a:lnTo>
                    <a:pt x="702" y="1033"/>
                  </a:lnTo>
                  <a:lnTo>
                    <a:pt x="702" y="1033"/>
                  </a:lnTo>
                  <a:lnTo>
                    <a:pt x="698" y="1029"/>
                  </a:lnTo>
                  <a:lnTo>
                    <a:pt x="693" y="1026"/>
                  </a:lnTo>
                  <a:lnTo>
                    <a:pt x="687" y="1024"/>
                  </a:lnTo>
                  <a:lnTo>
                    <a:pt x="679" y="1021"/>
                  </a:lnTo>
                  <a:lnTo>
                    <a:pt x="659" y="1019"/>
                  </a:lnTo>
                  <a:lnTo>
                    <a:pt x="640" y="1019"/>
                  </a:lnTo>
                  <a:lnTo>
                    <a:pt x="619" y="1020"/>
                  </a:lnTo>
                  <a:lnTo>
                    <a:pt x="600" y="1024"/>
                  </a:lnTo>
                  <a:lnTo>
                    <a:pt x="584" y="1028"/>
                  </a:lnTo>
                  <a:lnTo>
                    <a:pt x="579" y="1030"/>
                  </a:lnTo>
                  <a:lnTo>
                    <a:pt x="575" y="1033"/>
                  </a:lnTo>
                  <a:lnTo>
                    <a:pt x="575" y="1033"/>
                  </a:lnTo>
                  <a:lnTo>
                    <a:pt x="569" y="1039"/>
                  </a:lnTo>
                  <a:lnTo>
                    <a:pt x="564" y="1047"/>
                  </a:lnTo>
                  <a:lnTo>
                    <a:pt x="560" y="1056"/>
                  </a:lnTo>
                  <a:lnTo>
                    <a:pt x="557" y="1066"/>
                  </a:lnTo>
                  <a:lnTo>
                    <a:pt x="553" y="1082"/>
                  </a:lnTo>
                  <a:lnTo>
                    <a:pt x="553" y="1088"/>
                  </a:lnTo>
                  <a:lnTo>
                    <a:pt x="553" y="1088"/>
                  </a:lnTo>
                  <a:lnTo>
                    <a:pt x="531" y="1090"/>
                  </a:lnTo>
                  <a:lnTo>
                    <a:pt x="506" y="1094"/>
                  </a:lnTo>
                  <a:lnTo>
                    <a:pt x="476" y="1098"/>
                  </a:lnTo>
                  <a:lnTo>
                    <a:pt x="476" y="1098"/>
                  </a:lnTo>
                  <a:lnTo>
                    <a:pt x="481" y="1059"/>
                  </a:lnTo>
                  <a:lnTo>
                    <a:pt x="486" y="1032"/>
                  </a:lnTo>
                  <a:lnTo>
                    <a:pt x="487" y="1021"/>
                  </a:lnTo>
                  <a:lnTo>
                    <a:pt x="490" y="1016"/>
                  </a:lnTo>
                  <a:lnTo>
                    <a:pt x="490" y="1016"/>
                  </a:lnTo>
                  <a:lnTo>
                    <a:pt x="495" y="1003"/>
                  </a:lnTo>
                  <a:lnTo>
                    <a:pt x="507" y="982"/>
                  </a:lnTo>
                  <a:lnTo>
                    <a:pt x="513" y="972"/>
                  </a:lnTo>
                  <a:lnTo>
                    <a:pt x="520" y="962"/>
                  </a:lnTo>
                  <a:lnTo>
                    <a:pt x="526" y="954"/>
                  </a:lnTo>
                  <a:lnTo>
                    <a:pt x="530" y="951"/>
                  </a:lnTo>
                  <a:lnTo>
                    <a:pt x="534" y="950"/>
                  </a:lnTo>
                  <a:lnTo>
                    <a:pt x="534" y="950"/>
                  </a:lnTo>
                  <a:lnTo>
                    <a:pt x="613" y="927"/>
                  </a:lnTo>
                  <a:lnTo>
                    <a:pt x="658" y="913"/>
                  </a:lnTo>
                  <a:lnTo>
                    <a:pt x="672" y="907"/>
                  </a:lnTo>
                  <a:lnTo>
                    <a:pt x="676" y="906"/>
                  </a:lnTo>
                  <a:lnTo>
                    <a:pt x="679" y="905"/>
                  </a:lnTo>
                  <a:lnTo>
                    <a:pt x="679" y="905"/>
                  </a:lnTo>
                  <a:lnTo>
                    <a:pt x="679" y="896"/>
                  </a:lnTo>
                  <a:lnTo>
                    <a:pt x="679" y="883"/>
                  </a:lnTo>
                  <a:lnTo>
                    <a:pt x="679" y="870"/>
                  </a:lnTo>
                  <a:lnTo>
                    <a:pt x="679" y="862"/>
                  </a:lnTo>
                  <a:lnTo>
                    <a:pt x="679" y="862"/>
                  </a:lnTo>
                  <a:lnTo>
                    <a:pt x="680" y="861"/>
                  </a:lnTo>
                  <a:lnTo>
                    <a:pt x="683" y="861"/>
                  </a:lnTo>
                  <a:lnTo>
                    <a:pt x="690" y="861"/>
                  </a:lnTo>
                  <a:lnTo>
                    <a:pt x="701" y="863"/>
                  </a:lnTo>
                  <a:lnTo>
                    <a:pt x="701" y="863"/>
                  </a:lnTo>
                  <a:lnTo>
                    <a:pt x="701" y="856"/>
                  </a:lnTo>
                  <a:lnTo>
                    <a:pt x="702" y="847"/>
                  </a:lnTo>
                  <a:lnTo>
                    <a:pt x="701" y="834"/>
                  </a:lnTo>
                  <a:lnTo>
                    <a:pt x="701" y="834"/>
                  </a:lnTo>
                  <a:lnTo>
                    <a:pt x="693" y="763"/>
                  </a:lnTo>
                  <a:lnTo>
                    <a:pt x="689" y="719"/>
                  </a:lnTo>
                  <a:lnTo>
                    <a:pt x="688" y="689"/>
                  </a:lnTo>
                  <a:lnTo>
                    <a:pt x="688" y="689"/>
                  </a:lnTo>
                  <a:lnTo>
                    <a:pt x="685" y="601"/>
                  </a:lnTo>
                  <a:lnTo>
                    <a:pt x="683" y="549"/>
                  </a:lnTo>
                  <a:lnTo>
                    <a:pt x="681" y="522"/>
                  </a:lnTo>
                  <a:lnTo>
                    <a:pt x="681" y="522"/>
                  </a:lnTo>
                  <a:lnTo>
                    <a:pt x="672" y="486"/>
                  </a:lnTo>
                  <a:lnTo>
                    <a:pt x="669" y="466"/>
                  </a:lnTo>
                  <a:lnTo>
                    <a:pt x="667" y="454"/>
                  </a:lnTo>
                  <a:lnTo>
                    <a:pt x="667" y="454"/>
                  </a:lnTo>
                  <a:lnTo>
                    <a:pt x="671" y="425"/>
                  </a:lnTo>
                  <a:lnTo>
                    <a:pt x="674" y="403"/>
                  </a:lnTo>
                  <a:lnTo>
                    <a:pt x="675" y="380"/>
                  </a:lnTo>
                  <a:lnTo>
                    <a:pt x="675" y="380"/>
                  </a:lnTo>
                  <a:lnTo>
                    <a:pt x="674" y="364"/>
                  </a:lnTo>
                  <a:lnTo>
                    <a:pt x="670" y="342"/>
                  </a:lnTo>
                  <a:lnTo>
                    <a:pt x="659" y="289"/>
                  </a:lnTo>
                  <a:lnTo>
                    <a:pt x="643" y="214"/>
                  </a:lnTo>
                  <a:lnTo>
                    <a:pt x="643" y="214"/>
                  </a:lnTo>
                  <a:lnTo>
                    <a:pt x="636" y="195"/>
                  </a:lnTo>
                  <a:lnTo>
                    <a:pt x="625" y="164"/>
                  </a:lnTo>
                  <a:lnTo>
                    <a:pt x="618" y="148"/>
                  </a:lnTo>
                  <a:lnTo>
                    <a:pt x="610" y="133"/>
                  </a:lnTo>
                  <a:lnTo>
                    <a:pt x="604" y="123"/>
                  </a:lnTo>
                  <a:lnTo>
                    <a:pt x="597" y="115"/>
                  </a:lnTo>
                  <a:lnTo>
                    <a:pt x="597" y="115"/>
                  </a:lnTo>
                  <a:lnTo>
                    <a:pt x="590" y="110"/>
                  </a:lnTo>
                  <a:lnTo>
                    <a:pt x="577" y="104"/>
                  </a:lnTo>
                  <a:lnTo>
                    <a:pt x="546" y="91"/>
                  </a:lnTo>
                  <a:lnTo>
                    <a:pt x="513" y="80"/>
                  </a:lnTo>
                  <a:lnTo>
                    <a:pt x="499" y="76"/>
                  </a:lnTo>
                  <a:lnTo>
                    <a:pt x="489" y="73"/>
                  </a:lnTo>
                  <a:lnTo>
                    <a:pt x="489" y="73"/>
                  </a:lnTo>
                  <a:lnTo>
                    <a:pt x="481" y="72"/>
                  </a:lnTo>
                  <a:lnTo>
                    <a:pt x="473" y="68"/>
                  </a:lnTo>
                  <a:lnTo>
                    <a:pt x="464" y="64"/>
                  </a:lnTo>
                  <a:lnTo>
                    <a:pt x="458" y="59"/>
                  </a:lnTo>
                  <a:lnTo>
                    <a:pt x="445" y="48"/>
                  </a:lnTo>
                  <a:lnTo>
                    <a:pt x="437" y="38"/>
                  </a:lnTo>
                  <a:lnTo>
                    <a:pt x="437" y="38"/>
                  </a:lnTo>
                  <a:lnTo>
                    <a:pt x="429" y="29"/>
                  </a:lnTo>
                  <a:lnTo>
                    <a:pt x="416" y="18"/>
                  </a:lnTo>
                  <a:lnTo>
                    <a:pt x="410" y="11"/>
                  </a:lnTo>
                  <a:lnTo>
                    <a:pt x="402" y="6"/>
                  </a:lnTo>
                  <a:lnTo>
                    <a:pt x="394" y="2"/>
                  </a:lnTo>
                  <a:lnTo>
                    <a:pt x="385" y="1"/>
                  </a:lnTo>
                  <a:lnTo>
                    <a:pt x="385" y="1"/>
                  </a:lnTo>
                  <a:lnTo>
                    <a:pt x="376" y="0"/>
                  </a:lnTo>
                  <a:lnTo>
                    <a:pt x="366" y="1"/>
                  </a:lnTo>
                  <a:lnTo>
                    <a:pt x="344" y="6"/>
                  </a:lnTo>
                  <a:lnTo>
                    <a:pt x="326" y="11"/>
                  </a:lnTo>
                  <a:lnTo>
                    <a:pt x="318" y="14"/>
                  </a:lnTo>
                  <a:lnTo>
                    <a:pt x="318" y="14"/>
                  </a:lnTo>
                  <a:lnTo>
                    <a:pt x="328" y="15"/>
                  </a:lnTo>
                  <a:lnTo>
                    <a:pt x="349" y="20"/>
                  </a:lnTo>
                  <a:lnTo>
                    <a:pt x="361" y="24"/>
                  </a:lnTo>
                  <a:lnTo>
                    <a:pt x="371" y="28"/>
                  </a:lnTo>
                  <a:lnTo>
                    <a:pt x="378" y="33"/>
                  </a:lnTo>
                  <a:lnTo>
                    <a:pt x="380" y="36"/>
                  </a:lnTo>
                  <a:lnTo>
                    <a:pt x="380" y="38"/>
                  </a:lnTo>
                  <a:lnTo>
                    <a:pt x="380" y="38"/>
                  </a:lnTo>
                  <a:lnTo>
                    <a:pt x="379" y="45"/>
                  </a:lnTo>
                  <a:lnTo>
                    <a:pt x="372" y="55"/>
                  </a:lnTo>
                  <a:lnTo>
                    <a:pt x="365" y="68"/>
                  </a:lnTo>
                  <a:lnTo>
                    <a:pt x="356" y="81"/>
                  </a:lnTo>
                  <a:lnTo>
                    <a:pt x="334" y="108"/>
                  </a:lnTo>
                  <a:lnTo>
                    <a:pt x="313" y="133"/>
                  </a:lnTo>
                  <a:lnTo>
                    <a:pt x="313" y="133"/>
                  </a:lnTo>
                  <a:lnTo>
                    <a:pt x="304" y="143"/>
                  </a:lnTo>
                  <a:lnTo>
                    <a:pt x="295" y="156"/>
                  </a:lnTo>
                  <a:lnTo>
                    <a:pt x="286" y="170"/>
                  </a:lnTo>
                  <a:lnTo>
                    <a:pt x="278" y="185"/>
                  </a:lnTo>
                  <a:lnTo>
                    <a:pt x="272" y="198"/>
                  </a:lnTo>
                  <a:lnTo>
                    <a:pt x="266" y="210"/>
                  </a:lnTo>
                  <a:lnTo>
                    <a:pt x="262" y="219"/>
                  </a:lnTo>
                  <a:lnTo>
                    <a:pt x="261" y="227"/>
                  </a:lnTo>
                  <a:lnTo>
                    <a:pt x="261" y="227"/>
                  </a:lnTo>
                  <a:lnTo>
                    <a:pt x="260" y="245"/>
                  </a:lnTo>
                  <a:lnTo>
                    <a:pt x="257" y="275"/>
                  </a:lnTo>
                  <a:lnTo>
                    <a:pt x="253" y="314"/>
                  </a:lnTo>
                  <a:lnTo>
                    <a:pt x="253" y="314"/>
                  </a:lnTo>
                  <a:lnTo>
                    <a:pt x="247" y="319"/>
                  </a:lnTo>
                  <a:lnTo>
                    <a:pt x="231" y="331"/>
                  </a:lnTo>
                  <a:lnTo>
                    <a:pt x="222" y="337"/>
                  </a:lnTo>
                  <a:lnTo>
                    <a:pt x="213" y="342"/>
                  </a:lnTo>
                  <a:lnTo>
                    <a:pt x="203" y="346"/>
                  </a:lnTo>
                  <a:lnTo>
                    <a:pt x="194" y="348"/>
                  </a:lnTo>
                  <a:lnTo>
                    <a:pt x="194" y="348"/>
                  </a:lnTo>
                  <a:lnTo>
                    <a:pt x="186" y="346"/>
                  </a:lnTo>
                  <a:lnTo>
                    <a:pt x="177" y="344"/>
                  </a:lnTo>
                  <a:lnTo>
                    <a:pt x="169" y="338"/>
                  </a:lnTo>
                  <a:lnTo>
                    <a:pt x="162" y="335"/>
                  </a:lnTo>
                  <a:lnTo>
                    <a:pt x="151" y="326"/>
                  </a:lnTo>
                  <a:lnTo>
                    <a:pt x="146" y="322"/>
                  </a:lnTo>
                  <a:lnTo>
                    <a:pt x="146" y="322"/>
                  </a:lnTo>
                  <a:lnTo>
                    <a:pt x="129" y="393"/>
                  </a:lnTo>
                  <a:lnTo>
                    <a:pt x="129" y="393"/>
                  </a:lnTo>
                  <a:lnTo>
                    <a:pt x="127" y="398"/>
                  </a:lnTo>
                  <a:lnTo>
                    <a:pt x="124" y="404"/>
                  </a:lnTo>
                  <a:lnTo>
                    <a:pt x="115" y="424"/>
                  </a:lnTo>
                  <a:lnTo>
                    <a:pt x="111" y="434"/>
                  </a:lnTo>
                  <a:lnTo>
                    <a:pt x="107" y="446"/>
                  </a:lnTo>
                  <a:lnTo>
                    <a:pt x="105" y="457"/>
                  </a:lnTo>
                  <a:lnTo>
                    <a:pt x="105" y="470"/>
                  </a:lnTo>
                  <a:lnTo>
                    <a:pt x="105" y="470"/>
                  </a:lnTo>
                  <a:lnTo>
                    <a:pt x="106" y="483"/>
                  </a:lnTo>
                  <a:lnTo>
                    <a:pt x="111" y="499"/>
                  </a:lnTo>
                  <a:lnTo>
                    <a:pt x="116" y="514"/>
                  </a:lnTo>
                  <a:lnTo>
                    <a:pt x="124" y="530"/>
                  </a:lnTo>
                  <a:lnTo>
                    <a:pt x="133" y="544"/>
                  </a:lnTo>
                  <a:lnTo>
                    <a:pt x="142" y="557"/>
                  </a:lnTo>
                  <a:lnTo>
                    <a:pt x="151" y="566"/>
                  </a:lnTo>
                  <a:lnTo>
                    <a:pt x="155" y="569"/>
                  </a:lnTo>
                  <a:lnTo>
                    <a:pt x="159" y="570"/>
                  </a:lnTo>
                  <a:lnTo>
                    <a:pt x="159" y="570"/>
                  </a:lnTo>
                  <a:lnTo>
                    <a:pt x="167" y="571"/>
                  </a:lnTo>
                  <a:lnTo>
                    <a:pt x="176" y="570"/>
                  </a:lnTo>
                  <a:lnTo>
                    <a:pt x="184" y="567"/>
                  </a:lnTo>
                  <a:lnTo>
                    <a:pt x="191" y="563"/>
                  </a:lnTo>
                  <a:lnTo>
                    <a:pt x="204" y="558"/>
                  </a:lnTo>
                  <a:lnTo>
                    <a:pt x="207" y="557"/>
                  </a:lnTo>
                  <a:lnTo>
                    <a:pt x="208" y="557"/>
                  </a:lnTo>
                  <a:lnTo>
                    <a:pt x="208" y="558"/>
                  </a:lnTo>
                  <a:lnTo>
                    <a:pt x="208" y="558"/>
                  </a:lnTo>
                  <a:lnTo>
                    <a:pt x="204" y="593"/>
                  </a:lnTo>
                  <a:lnTo>
                    <a:pt x="202" y="623"/>
                  </a:lnTo>
                  <a:lnTo>
                    <a:pt x="202" y="623"/>
                  </a:lnTo>
                  <a:lnTo>
                    <a:pt x="150" y="741"/>
                  </a:lnTo>
                  <a:lnTo>
                    <a:pt x="150" y="741"/>
                  </a:lnTo>
                  <a:lnTo>
                    <a:pt x="134" y="781"/>
                  </a:lnTo>
                  <a:lnTo>
                    <a:pt x="114" y="844"/>
                  </a:lnTo>
                  <a:lnTo>
                    <a:pt x="96" y="905"/>
                  </a:lnTo>
                  <a:lnTo>
                    <a:pt x="89" y="928"/>
                  </a:lnTo>
                  <a:lnTo>
                    <a:pt x="85" y="942"/>
                  </a:lnTo>
                  <a:lnTo>
                    <a:pt x="85" y="942"/>
                  </a:lnTo>
                  <a:lnTo>
                    <a:pt x="85" y="950"/>
                  </a:lnTo>
                  <a:lnTo>
                    <a:pt x="85" y="957"/>
                  </a:lnTo>
                  <a:lnTo>
                    <a:pt x="87" y="960"/>
                  </a:lnTo>
                  <a:lnTo>
                    <a:pt x="87" y="963"/>
                  </a:lnTo>
                  <a:lnTo>
                    <a:pt x="89" y="966"/>
                  </a:lnTo>
                  <a:lnTo>
                    <a:pt x="91" y="966"/>
                  </a:lnTo>
                  <a:lnTo>
                    <a:pt x="91" y="966"/>
                  </a:lnTo>
                  <a:lnTo>
                    <a:pt x="81" y="1043"/>
                  </a:lnTo>
                  <a:lnTo>
                    <a:pt x="70" y="1144"/>
                  </a:lnTo>
                  <a:lnTo>
                    <a:pt x="70" y="1144"/>
                  </a:lnTo>
                  <a:lnTo>
                    <a:pt x="69" y="1171"/>
                  </a:lnTo>
                  <a:lnTo>
                    <a:pt x="67" y="1201"/>
                  </a:lnTo>
                  <a:lnTo>
                    <a:pt x="69" y="1228"/>
                  </a:lnTo>
                  <a:lnTo>
                    <a:pt x="70" y="1249"/>
                  </a:lnTo>
                  <a:lnTo>
                    <a:pt x="70" y="1249"/>
                  </a:lnTo>
                  <a:lnTo>
                    <a:pt x="84" y="1337"/>
                  </a:lnTo>
                  <a:lnTo>
                    <a:pt x="102" y="1440"/>
                  </a:lnTo>
                  <a:lnTo>
                    <a:pt x="102" y="1440"/>
                  </a:lnTo>
                  <a:lnTo>
                    <a:pt x="122" y="1551"/>
                  </a:lnTo>
                  <a:lnTo>
                    <a:pt x="137" y="1648"/>
                  </a:lnTo>
                  <a:lnTo>
                    <a:pt x="137" y="1648"/>
                  </a:lnTo>
                  <a:lnTo>
                    <a:pt x="140" y="1659"/>
                  </a:lnTo>
                  <a:lnTo>
                    <a:pt x="144" y="1670"/>
                  </a:lnTo>
                  <a:lnTo>
                    <a:pt x="154" y="1695"/>
                  </a:lnTo>
                  <a:lnTo>
                    <a:pt x="164" y="1717"/>
                  </a:lnTo>
                  <a:lnTo>
                    <a:pt x="171" y="1732"/>
                  </a:lnTo>
                  <a:lnTo>
                    <a:pt x="171" y="1732"/>
                  </a:lnTo>
                  <a:lnTo>
                    <a:pt x="172" y="1740"/>
                  </a:lnTo>
                  <a:lnTo>
                    <a:pt x="171" y="1745"/>
                  </a:lnTo>
                  <a:lnTo>
                    <a:pt x="169" y="1749"/>
                  </a:lnTo>
                  <a:lnTo>
                    <a:pt x="164" y="1760"/>
                  </a:lnTo>
                  <a:lnTo>
                    <a:pt x="154" y="1774"/>
                  </a:lnTo>
                  <a:lnTo>
                    <a:pt x="154" y="1774"/>
                  </a:lnTo>
                  <a:lnTo>
                    <a:pt x="146" y="1780"/>
                  </a:lnTo>
                  <a:lnTo>
                    <a:pt x="136" y="1787"/>
                  </a:lnTo>
                  <a:lnTo>
                    <a:pt x="124" y="1792"/>
                  </a:lnTo>
                  <a:lnTo>
                    <a:pt x="111" y="1797"/>
                  </a:lnTo>
                  <a:lnTo>
                    <a:pt x="98" y="1800"/>
                  </a:lnTo>
                  <a:lnTo>
                    <a:pt x="85" y="1802"/>
                  </a:lnTo>
                  <a:lnTo>
                    <a:pt x="74" y="1804"/>
                  </a:lnTo>
                  <a:lnTo>
                    <a:pt x="65" y="1805"/>
                  </a:lnTo>
                  <a:lnTo>
                    <a:pt x="65" y="1805"/>
                  </a:lnTo>
                  <a:lnTo>
                    <a:pt x="49" y="1805"/>
                  </a:lnTo>
                  <a:lnTo>
                    <a:pt x="35" y="1806"/>
                  </a:lnTo>
                  <a:lnTo>
                    <a:pt x="27" y="1807"/>
                  </a:lnTo>
                  <a:lnTo>
                    <a:pt x="21" y="1809"/>
                  </a:lnTo>
                  <a:lnTo>
                    <a:pt x="16" y="1813"/>
                  </a:lnTo>
                  <a:lnTo>
                    <a:pt x="9" y="1817"/>
                  </a:lnTo>
                  <a:lnTo>
                    <a:pt x="9" y="1817"/>
                  </a:lnTo>
                  <a:lnTo>
                    <a:pt x="5" y="1820"/>
                  </a:lnTo>
                  <a:lnTo>
                    <a:pt x="1" y="1826"/>
                  </a:lnTo>
                  <a:lnTo>
                    <a:pt x="0" y="1831"/>
                  </a:lnTo>
                  <a:lnTo>
                    <a:pt x="1" y="1836"/>
                  </a:lnTo>
                  <a:lnTo>
                    <a:pt x="3" y="1840"/>
                  </a:lnTo>
                  <a:lnTo>
                    <a:pt x="6" y="1844"/>
                  </a:lnTo>
                  <a:lnTo>
                    <a:pt x="12" y="1846"/>
                  </a:lnTo>
                  <a:lnTo>
                    <a:pt x="18" y="1849"/>
                  </a:lnTo>
                  <a:lnTo>
                    <a:pt x="18" y="1849"/>
                  </a:lnTo>
                  <a:lnTo>
                    <a:pt x="67" y="1854"/>
                  </a:lnTo>
                  <a:lnTo>
                    <a:pt x="100" y="1857"/>
                  </a:lnTo>
                  <a:lnTo>
                    <a:pt x="100" y="1857"/>
                  </a:lnTo>
                  <a:lnTo>
                    <a:pt x="114" y="1857"/>
                  </a:lnTo>
                  <a:lnTo>
                    <a:pt x="129" y="1857"/>
                  </a:lnTo>
                  <a:lnTo>
                    <a:pt x="163" y="1853"/>
                  </a:lnTo>
                  <a:lnTo>
                    <a:pt x="193" y="1849"/>
                  </a:lnTo>
                  <a:lnTo>
                    <a:pt x="209" y="1845"/>
                  </a:lnTo>
                  <a:lnTo>
                    <a:pt x="209" y="1845"/>
                  </a:lnTo>
                  <a:lnTo>
                    <a:pt x="246" y="1841"/>
                  </a:lnTo>
                  <a:lnTo>
                    <a:pt x="274" y="1840"/>
                  </a:lnTo>
                  <a:lnTo>
                    <a:pt x="274" y="1840"/>
                  </a:lnTo>
                  <a:lnTo>
                    <a:pt x="270" y="1841"/>
                  </a:lnTo>
                  <a:lnTo>
                    <a:pt x="268" y="1845"/>
                  </a:lnTo>
                  <a:lnTo>
                    <a:pt x="265" y="1850"/>
                  </a:lnTo>
                  <a:lnTo>
                    <a:pt x="262" y="1857"/>
                  </a:lnTo>
                  <a:lnTo>
                    <a:pt x="262" y="1862"/>
                  </a:lnTo>
                  <a:lnTo>
                    <a:pt x="262" y="1867"/>
                  </a:lnTo>
                  <a:lnTo>
                    <a:pt x="264" y="1871"/>
                  </a:lnTo>
                  <a:lnTo>
                    <a:pt x="266" y="1873"/>
                  </a:lnTo>
                  <a:lnTo>
                    <a:pt x="266" y="1873"/>
                  </a:lnTo>
                  <a:lnTo>
                    <a:pt x="318" y="1875"/>
                  </a:lnTo>
                  <a:lnTo>
                    <a:pt x="383" y="1876"/>
                  </a:lnTo>
                  <a:lnTo>
                    <a:pt x="383" y="1876"/>
                  </a:lnTo>
                  <a:lnTo>
                    <a:pt x="420" y="1875"/>
                  </a:lnTo>
                  <a:lnTo>
                    <a:pt x="475" y="1871"/>
                  </a:lnTo>
                  <a:lnTo>
                    <a:pt x="546" y="1864"/>
                  </a:lnTo>
                  <a:lnTo>
                    <a:pt x="546" y="1864"/>
                  </a:lnTo>
                  <a:lnTo>
                    <a:pt x="547" y="1841"/>
                  </a:lnTo>
                  <a:lnTo>
                    <a:pt x="547" y="1820"/>
                  </a:lnTo>
                  <a:lnTo>
                    <a:pt x="546" y="1802"/>
                  </a:lnTo>
                  <a:lnTo>
                    <a:pt x="543" y="1788"/>
                  </a:lnTo>
                  <a:lnTo>
                    <a:pt x="540" y="1776"/>
                  </a:lnTo>
                  <a:lnTo>
                    <a:pt x="538" y="1767"/>
                  </a:lnTo>
                  <a:lnTo>
                    <a:pt x="533" y="1756"/>
                  </a:lnTo>
                  <a:lnTo>
                    <a:pt x="533" y="1756"/>
                  </a:lnTo>
                  <a:lnTo>
                    <a:pt x="531" y="1751"/>
                  </a:lnTo>
                  <a:lnTo>
                    <a:pt x="531" y="1740"/>
                  </a:lnTo>
                  <a:lnTo>
                    <a:pt x="530" y="1714"/>
                  </a:lnTo>
                  <a:lnTo>
                    <a:pt x="530" y="1661"/>
                  </a:lnTo>
                  <a:lnTo>
                    <a:pt x="530" y="1661"/>
                  </a:lnTo>
                  <a:lnTo>
                    <a:pt x="524" y="1559"/>
                  </a:lnTo>
                  <a:lnTo>
                    <a:pt x="517" y="1475"/>
                  </a:lnTo>
                  <a:lnTo>
                    <a:pt x="517" y="1475"/>
                  </a:lnTo>
                  <a:lnTo>
                    <a:pt x="581" y="1473"/>
                  </a:lnTo>
                  <a:lnTo>
                    <a:pt x="710" y="1469"/>
                  </a:lnTo>
                  <a:lnTo>
                    <a:pt x="778" y="1465"/>
                  </a:lnTo>
                  <a:lnTo>
                    <a:pt x="838" y="1461"/>
                  </a:lnTo>
                  <a:lnTo>
                    <a:pt x="879" y="1457"/>
                  </a:lnTo>
                  <a:lnTo>
                    <a:pt x="892" y="1456"/>
                  </a:lnTo>
                  <a:lnTo>
                    <a:pt x="895" y="1454"/>
                  </a:lnTo>
                  <a:lnTo>
                    <a:pt x="896" y="1453"/>
                  </a:lnTo>
                  <a:lnTo>
                    <a:pt x="896" y="1453"/>
                  </a:lnTo>
                  <a:lnTo>
                    <a:pt x="897" y="1438"/>
                  </a:lnTo>
                  <a:lnTo>
                    <a:pt x="897" y="1403"/>
                  </a:lnTo>
                  <a:lnTo>
                    <a:pt x="896" y="1299"/>
                  </a:lnTo>
                  <a:lnTo>
                    <a:pt x="892" y="1144"/>
                  </a:lnTo>
                  <a:lnTo>
                    <a:pt x="892" y="1144"/>
                  </a:lnTo>
                  <a:close/>
                  <a:moveTo>
                    <a:pt x="387" y="1792"/>
                  </a:moveTo>
                  <a:lnTo>
                    <a:pt x="387" y="1792"/>
                  </a:lnTo>
                  <a:lnTo>
                    <a:pt x="369" y="1806"/>
                  </a:lnTo>
                  <a:lnTo>
                    <a:pt x="369" y="1806"/>
                  </a:lnTo>
                  <a:lnTo>
                    <a:pt x="369" y="1784"/>
                  </a:lnTo>
                  <a:lnTo>
                    <a:pt x="367" y="1767"/>
                  </a:lnTo>
                  <a:lnTo>
                    <a:pt x="366" y="1760"/>
                  </a:lnTo>
                  <a:lnTo>
                    <a:pt x="365" y="1754"/>
                  </a:lnTo>
                  <a:lnTo>
                    <a:pt x="365" y="1754"/>
                  </a:lnTo>
                  <a:lnTo>
                    <a:pt x="358" y="1742"/>
                  </a:lnTo>
                  <a:lnTo>
                    <a:pt x="352" y="1722"/>
                  </a:lnTo>
                  <a:lnTo>
                    <a:pt x="345" y="1701"/>
                  </a:lnTo>
                  <a:lnTo>
                    <a:pt x="343" y="1685"/>
                  </a:lnTo>
                  <a:lnTo>
                    <a:pt x="343" y="1685"/>
                  </a:lnTo>
                  <a:lnTo>
                    <a:pt x="336" y="1646"/>
                  </a:lnTo>
                  <a:lnTo>
                    <a:pt x="325" y="1572"/>
                  </a:lnTo>
                  <a:lnTo>
                    <a:pt x="312" y="1496"/>
                  </a:lnTo>
                  <a:lnTo>
                    <a:pt x="306" y="1453"/>
                  </a:lnTo>
                  <a:lnTo>
                    <a:pt x="306" y="1453"/>
                  </a:lnTo>
                  <a:lnTo>
                    <a:pt x="301" y="1430"/>
                  </a:lnTo>
                  <a:lnTo>
                    <a:pt x="295" y="1396"/>
                  </a:lnTo>
                  <a:lnTo>
                    <a:pt x="288" y="1363"/>
                  </a:lnTo>
                  <a:lnTo>
                    <a:pt x="286" y="1347"/>
                  </a:lnTo>
                  <a:lnTo>
                    <a:pt x="286" y="1335"/>
                  </a:lnTo>
                  <a:lnTo>
                    <a:pt x="286" y="1335"/>
                  </a:lnTo>
                  <a:lnTo>
                    <a:pt x="284" y="1316"/>
                  </a:lnTo>
                  <a:lnTo>
                    <a:pt x="282" y="1298"/>
                  </a:lnTo>
                  <a:lnTo>
                    <a:pt x="278" y="1284"/>
                  </a:lnTo>
                  <a:lnTo>
                    <a:pt x="274" y="1273"/>
                  </a:lnTo>
                  <a:lnTo>
                    <a:pt x="274" y="1273"/>
                  </a:lnTo>
                  <a:lnTo>
                    <a:pt x="268" y="1264"/>
                  </a:lnTo>
                  <a:lnTo>
                    <a:pt x="259" y="1250"/>
                  </a:lnTo>
                  <a:lnTo>
                    <a:pt x="246" y="1233"/>
                  </a:lnTo>
                  <a:lnTo>
                    <a:pt x="246" y="1233"/>
                  </a:lnTo>
                  <a:lnTo>
                    <a:pt x="262" y="1204"/>
                  </a:lnTo>
                  <a:lnTo>
                    <a:pt x="275" y="1180"/>
                  </a:lnTo>
                  <a:lnTo>
                    <a:pt x="279" y="1173"/>
                  </a:lnTo>
                  <a:lnTo>
                    <a:pt x="279" y="1167"/>
                  </a:lnTo>
                  <a:lnTo>
                    <a:pt x="279" y="1167"/>
                  </a:lnTo>
                  <a:lnTo>
                    <a:pt x="284" y="1178"/>
                  </a:lnTo>
                  <a:lnTo>
                    <a:pt x="294" y="1213"/>
                  </a:lnTo>
                  <a:lnTo>
                    <a:pt x="305" y="1255"/>
                  </a:lnTo>
                  <a:lnTo>
                    <a:pt x="313" y="1289"/>
                  </a:lnTo>
                  <a:lnTo>
                    <a:pt x="313" y="1289"/>
                  </a:lnTo>
                  <a:lnTo>
                    <a:pt x="332" y="1396"/>
                  </a:lnTo>
                  <a:lnTo>
                    <a:pt x="354" y="1517"/>
                  </a:lnTo>
                  <a:lnTo>
                    <a:pt x="354" y="1517"/>
                  </a:lnTo>
                  <a:lnTo>
                    <a:pt x="371" y="1606"/>
                  </a:lnTo>
                  <a:lnTo>
                    <a:pt x="379" y="1647"/>
                  </a:lnTo>
                  <a:lnTo>
                    <a:pt x="381" y="1664"/>
                  </a:lnTo>
                  <a:lnTo>
                    <a:pt x="381" y="1674"/>
                  </a:lnTo>
                  <a:lnTo>
                    <a:pt x="381" y="1674"/>
                  </a:lnTo>
                  <a:lnTo>
                    <a:pt x="383" y="1698"/>
                  </a:lnTo>
                  <a:lnTo>
                    <a:pt x="387" y="1725"/>
                  </a:lnTo>
                  <a:lnTo>
                    <a:pt x="392" y="1763"/>
                  </a:lnTo>
                  <a:lnTo>
                    <a:pt x="392" y="1763"/>
                  </a:lnTo>
                  <a:lnTo>
                    <a:pt x="392" y="1779"/>
                  </a:lnTo>
                  <a:lnTo>
                    <a:pt x="391" y="1785"/>
                  </a:lnTo>
                  <a:lnTo>
                    <a:pt x="388" y="1789"/>
                  </a:lnTo>
                  <a:lnTo>
                    <a:pt x="387" y="1792"/>
                  </a:lnTo>
                  <a:lnTo>
                    <a:pt x="387" y="1792"/>
                  </a:lnTo>
                  <a:close/>
                  <a:moveTo>
                    <a:pt x="690" y="1088"/>
                  </a:moveTo>
                  <a:lnTo>
                    <a:pt x="581" y="1088"/>
                  </a:lnTo>
                  <a:lnTo>
                    <a:pt x="581" y="1088"/>
                  </a:lnTo>
                  <a:lnTo>
                    <a:pt x="581" y="1069"/>
                  </a:lnTo>
                  <a:lnTo>
                    <a:pt x="583" y="1056"/>
                  </a:lnTo>
                  <a:lnTo>
                    <a:pt x="584" y="1051"/>
                  </a:lnTo>
                  <a:lnTo>
                    <a:pt x="587" y="1048"/>
                  </a:lnTo>
                  <a:lnTo>
                    <a:pt x="587" y="1048"/>
                  </a:lnTo>
                  <a:lnTo>
                    <a:pt x="594" y="1047"/>
                  </a:lnTo>
                  <a:lnTo>
                    <a:pt x="605" y="1046"/>
                  </a:lnTo>
                  <a:lnTo>
                    <a:pt x="621" y="1045"/>
                  </a:lnTo>
                  <a:lnTo>
                    <a:pt x="637" y="1045"/>
                  </a:lnTo>
                  <a:lnTo>
                    <a:pt x="656" y="1045"/>
                  </a:lnTo>
                  <a:lnTo>
                    <a:pt x="671" y="1046"/>
                  </a:lnTo>
                  <a:lnTo>
                    <a:pt x="684" y="1050"/>
                  </a:lnTo>
                  <a:lnTo>
                    <a:pt x="688" y="1052"/>
                  </a:lnTo>
                  <a:lnTo>
                    <a:pt x="690" y="1055"/>
                  </a:lnTo>
                  <a:lnTo>
                    <a:pt x="690" y="1055"/>
                  </a:lnTo>
                  <a:lnTo>
                    <a:pt x="693" y="1061"/>
                  </a:lnTo>
                  <a:lnTo>
                    <a:pt x="694" y="1066"/>
                  </a:lnTo>
                  <a:lnTo>
                    <a:pt x="694" y="1073"/>
                  </a:lnTo>
                  <a:lnTo>
                    <a:pt x="694" y="1078"/>
                  </a:lnTo>
                  <a:lnTo>
                    <a:pt x="692" y="1086"/>
                  </a:lnTo>
                  <a:lnTo>
                    <a:pt x="690" y="1088"/>
                  </a:lnTo>
                  <a:lnTo>
                    <a:pt x="690" y="1088"/>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7" name="Freeform 33"/>
            <p:cNvSpPr>
              <a:spLocks/>
            </p:cNvSpPr>
            <p:nvPr/>
          </p:nvSpPr>
          <p:spPr bwMode="auto">
            <a:xfrm>
              <a:off x="2771775" y="4845050"/>
              <a:ext cx="184150" cy="204788"/>
            </a:xfrm>
            <a:custGeom>
              <a:avLst/>
              <a:gdLst>
                <a:gd name="T0" fmla="*/ 5 w 116"/>
                <a:gd name="T1" fmla="*/ 20 h 129"/>
                <a:gd name="T2" fmla="*/ 5 w 116"/>
                <a:gd name="T3" fmla="*/ 20 h 129"/>
                <a:gd name="T4" fmla="*/ 0 w 116"/>
                <a:gd name="T5" fmla="*/ 76 h 129"/>
                <a:gd name="T6" fmla="*/ 0 w 116"/>
                <a:gd name="T7" fmla="*/ 76 h 129"/>
                <a:gd name="T8" fmla="*/ 0 w 116"/>
                <a:gd name="T9" fmla="*/ 85 h 129"/>
                <a:gd name="T10" fmla="*/ 3 w 116"/>
                <a:gd name="T11" fmla="*/ 96 h 129"/>
                <a:gd name="T12" fmla="*/ 5 w 116"/>
                <a:gd name="T13" fmla="*/ 111 h 129"/>
                <a:gd name="T14" fmla="*/ 5 w 116"/>
                <a:gd name="T15" fmla="*/ 111 h 129"/>
                <a:gd name="T16" fmla="*/ 8 w 116"/>
                <a:gd name="T17" fmla="*/ 117 h 129"/>
                <a:gd name="T18" fmla="*/ 13 w 116"/>
                <a:gd name="T19" fmla="*/ 122 h 129"/>
                <a:gd name="T20" fmla="*/ 18 w 116"/>
                <a:gd name="T21" fmla="*/ 127 h 129"/>
                <a:gd name="T22" fmla="*/ 25 w 116"/>
                <a:gd name="T23" fmla="*/ 129 h 129"/>
                <a:gd name="T24" fmla="*/ 25 w 116"/>
                <a:gd name="T25" fmla="*/ 129 h 129"/>
                <a:gd name="T26" fmla="*/ 30 w 116"/>
                <a:gd name="T27" fmla="*/ 129 h 129"/>
                <a:gd name="T28" fmla="*/ 35 w 116"/>
                <a:gd name="T29" fmla="*/ 128 h 129"/>
                <a:gd name="T30" fmla="*/ 40 w 116"/>
                <a:gd name="T31" fmla="*/ 126 h 129"/>
                <a:gd name="T32" fmla="*/ 45 w 116"/>
                <a:gd name="T33" fmla="*/ 124 h 129"/>
                <a:gd name="T34" fmla="*/ 45 w 116"/>
                <a:gd name="T35" fmla="*/ 124 h 129"/>
                <a:gd name="T36" fmla="*/ 52 w 116"/>
                <a:gd name="T37" fmla="*/ 124 h 129"/>
                <a:gd name="T38" fmla="*/ 58 w 116"/>
                <a:gd name="T39" fmla="*/ 126 h 129"/>
                <a:gd name="T40" fmla="*/ 58 w 116"/>
                <a:gd name="T41" fmla="*/ 126 h 129"/>
                <a:gd name="T42" fmla="*/ 62 w 116"/>
                <a:gd name="T43" fmla="*/ 126 h 129"/>
                <a:gd name="T44" fmla="*/ 66 w 116"/>
                <a:gd name="T45" fmla="*/ 123 h 129"/>
                <a:gd name="T46" fmla="*/ 74 w 116"/>
                <a:gd name="T47" fmla="*/ 119 h 129"/>
                <a:gd name="T48" fmla="*/ 74 w 116"/>
                <a:gd name="T49" fmla="*/ 119 h 129"/>
                <a:gd name="T50" fmla="*/ 76 w 116"/>
                <a:gd name="T51" fmla="*/ 119 h 129"/>
                <a:gd name="T52" fmla="*/ 80 w 116"/>
                <a:gd name="T53" fmla="*/ 120 h 129"/>
                <a:gd name="T54" fmla="*/ 83 w 116"/>
                <a:gd name="T55" fmla="*/ 122 h 129"/>
                <a:gd name="T56" fmla="*/ 87 w 116"/>
                <a:gd name="T57" fmla="*/ 123 h 129"/>
                <a:gd name="T58" fmla="*/ 87 w 116"/>
                <a:gd name="T59" fmla="*/ 123 h 129"/>
                <a:gd name="T60" fmla="*/ 98 w 116"/>
                <a:gd name="T61" fmla="*/ 120 h 129"/>
                <a:gd name="T62" fmla="*/ 107 w 116"/>
                <a:gd name="T63" fmla="*/ 119 h 129"/>
                <a:gd name="T64" fmla="*/ 107 w 116"/>
                <a:gd name="T65" fmla="*/ 119 h 129"/>
                <a:gd name="T66" fmla="*/ 111 w 116"/>
                <a:gd name="T67" fmla="*/ 117 h 129"/>
                <a:gd name="T68" fmla="*/ 114 w 116"/>
                <a:gd name="T69" fmla="*/ 111 h 129"/>
                <a:gd name="T70" fmla="*/ 115 w 116"/>
                <a:gd name="T71" fmla="*/ 106 h 129"/>
                <a:gd name="T72" fmla="*/ 116 w 116"/>
                <a:gd name="T73" fmla="*/ 101 h 129"/>
                <a:gd name="T74" fmla="*/ 116 w 116"/>
                <a:gd name="T75" fmla="*/ 101 h 129"/>
                <a:gd name="T76" fmla="*/ 115 w 116"/>
                <a:gd name="T77" fmla="*/ 84 h 129"/>
                <a:gd name="T78" fmla="*/ 112 w 116"/>
                <a:gd name="T79" fmla="*/ 74 h 129"/>
                <a:gd name="T80" fmla="*/ 110 w 116"/>
                <a:gd name="T81" fmla="*/ 65 h 129"/>
                <a:gd name="T82" fmla="*/ 110 w 116"/>
                <a:gd name="T83" fmla="*/ 65 h 129"/>
                <a:gd name="T84" fmla="*/ 106 w 116"/>
                <a:gd name="T85" fmla="*/ 57 h 129"/>
                <a:gd name="T86" fmla="*/ 102 w 116"/>
                <a:gd name="T87" fmla="*/ 51 h 129"/>
                <a:gd name="T88" fmla="*/ 94 w 116"/>
                <a:gd name="T89" fmla="*/ 40 h 129"/>
                <a:gd name="T90" fmla="*/ 94 w 116"/>
                <a:gd name="T91" fmla="*/ 40 h 129"/>
                <a:gd name="T92" fmla="*/ 91 w 116"/>
                <a:gd name="T93" fmla="*/ 31 h 129"/>
                <a:gd name="T94" fmla="*/ 85 w 116"/>
                <a:gd name="T95" fmla="*/ 18 h 129"/>
                <a:gd name="T96" fmla="*/ 80 w 116"/>
                <a:gd name="T97" fmla="*/ 0 h 129"/>
                <a:gd name="T98" fmla="*/ 5 w 116"/>
                <a:gd name="T99" fmla="*/ 2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129">
                  <a:moveTo>
                    <a:pt x="5" y="20"/>
                  </a:moveTo>
                  <a:lnTo>
                    <a:pt x="5" y="20"/>
                  </a:lnTo>
                  <a:lnTo>
                    <a:pt x="0" y="76"/>
                  </a:lnTo>
                  <a:lnTo>
                    <a:pt x="0" y="76"/>
                  </a:lnTo>
                  <a:lnTo>
                    <a:pt x="0" y="85"/>
                  </a:lnTo>
                  <a:lnTo>
                    <a:pt x="3" y="96"/>
                  </a:lnTo>
                  <a:lnTo>
                    <a:pt x="5" y="111"/>
                  </a:lnTo>
                  <a:lnTo>
                    <a:pt x="5" y="111"/>
                  </a:lnTo>
                  <a:lnTo>
                    <a:pt x="8" y="117"/>
                  </a:lnTo>
                  <a:lnTo>
                    <a:pt x="13" y="122"/>
                  </a:lnTo>
                  <a:lnTo>
                    <a:pt x="18" y="127"/>
                  </a:lnTo>
                  <a:lnTo>
                    <a:pt x="25" y="129"/>
                  </a:lnTo>
                  <a:lnTo>
                    <a:pt x="25" y="129"/>
                  </a:lnTo>
                  <a:lnTo>
                    <a:pt x="30" y="129"/>
                  </a:lnTo>
                  <a:lnTo>
                    <a:pt x="35" y="128"/>
                  </a:lnTo>
                  <a:lnTo>
                    <a:pt x="40" y="126"/>
                  </a:lnTo>
                  <a:lnTo>
                    <a:pt x="45" y="124"/>
                  </a:lnTo>
                  <a:lnTo>
                    <a:pt x="45" y="124"/>
                  </a:lnTo>
                  <a:lnTo>
                    <a:pt x="52" y="124"/>
                  </a:lnTo>
                  <a:lnTo>
                    <a:pt x="58" y="126"/>
                  </a:lnTo>
                  <a:lnTo>
                    <a:pt x="58" y="126"/>
                  </a:lnTo>
                  <a:lnTo>
                    <a:pt x="62" y="126"/>
                  </a:lnTo>
                  <a:lnTo>
                    <a:pt x="66" y="123"/>
                  </a:lnTo>
                  <a:lnTo>
                    <a:pt x="74" y="119"/>
                  </a:lnTo>
                  <a:lnTo>
                    <a:pt x="74" y="119"/>
                  </a:lnTo>
                  <a:lnTo>
                    <a:pt x="76" y="119"/>
                  </a:lnTo>
                  <a:lnTo>
                    <a:pt x="80" y="120"/>
                  </a:lnTo>
                  <a:lnTo>
                    <a:pt x="83" y="122"/>
                  </a:lnTo>
                  <a:lnTo>
                    <a:pt x="87" y="123"/>
                  </a:lnTo>
                  <a:lnTo>
                    <a:pt x="87" y="123"/>
                  </a:lnTo>
                  <a:lnTo>
                    <a:pt x="98" y="120"/>
                  </a:lnTo>
                  <a:lnTo>
                    <a:pt x="107" y="119"/>
                  </a:lnTo>
                  <a:lnTo>
                    <a:pt x="107" y="119"/>
                  </a:lnTo>
                  <a:lnTo>
                    <a:pt x="111" y="117"/>
                  </a:lnTo>
                  <a:lnTo>
                    <a:pt x="114" y="111"/>
                  </a:lnTo>
                  <a:lnTo>
                    <a:pt x="115" y="106"/>
                  </a:lnTo>
                  <a:lnTo>
                    <a:pt x="116" y="101"/>
                  </a:lnTo>
                  <a:lnTo>
                    <a:pt x="116" y="101"/>
                  </a:lnTo>
                  <a:lnTo>
                    <a:pt x="115" y="84"/>
                  </a:lnTo>
                  <a:lnTo>
                    <a:pt x="112" y="74"/>
                  </a:lnTo>
                  <a:lnTo>
                    <a:pt x="110" y="65"/>
                  </a:lnTo>
                  <a:lnTo>
                    <a:pt x="110" y="65"/>
                  </a:lnTo>
                  <a:lnTo>
                    <a:pt x="106" y="57"/>
                  </a:lnTo>
                  <a:lnTo>
                    <a:pt x="102" y="51"/>
                  </a:lnTo>
                  <a:lnTo>
                    <a:pt x="94" y="40"/>
                  </a:lnTo>
                  <a:lnTo>
                    <a:pt x="94" y="40"/>
                  </a:lnTo>
                  <a:lnTo>
                    <a:pt x="91" y="31"/>
                  </a:lnTo>
                  <a:lnTo>
                    <a:pt x="85" y="18"/>
                  </a:lnTo>
                  <a:lnTo>
                    <a:pt x="80" y="0"/>
                  </a:lnTo>
                  <a:lnTo>
                    <a:pt x="5" y="20"/>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78" name="Freeform 34"/>
            <p:cNvSpPr>
              <a:spLocks/>
            </p:cNvSpPr>
            <p:nvPr/>
          </p:nvSpPr>
          <p:spPr bwMode="auto">
            <a:xfrm>
              <a:off x="2751138" y="4716463"/>
              <a:ext cx="152400" cy="163513"/>
            </a:xfrm>
            <a:custGeom>
              <a:avLst/>
              <a:gdLst>
                <a:gd name="T0" fmla="*/ 1 w 96"/>
                <a:gd name="T1" fmla="*/ 10 h 103"/>
                <a:gd name="T2" fmla="*/ 1 w 96"/>
                <a:gd name="T3" fmla="*/ 10 h 103"/>
                <a:gd name="T4" fmla="*/ 9 w 96"/>
                <a:gd name="T5" fmla="*/ 9 h 103"/>
                <a:gd name="T6" fmla="*/ 27 w 96"/>
                <a:gd name="T7" fmla="*/ 5 h 103"/>
                <a:gd name="T8" fmla="*/ 54 w 96"/>
                <a:gd name="T9" fmla="*/ 1 h 103"/>
                <a:gd name="T10" fmla="*/ 70 w 96"/>
                <a:gd name="T11" fmla="*/ 0 h 103"/>
                <a:gd name="T12" fmla="*/ 85 w 96"/>
                <a:gd name="T13" fmla="*/ 0 h 103"/>
                <a:gd name="T14" fmla="*/ 85 w 96"/>
                <a:gd name="T15" fmla="*/ 0 h 103"/>
                <a:gd name="T16" fmla="*/ 91 w 96"/>
                <a:gd name="T17" fmla="*/ 37 h 103"/>
                <a:gd name="T18" fmla="*/ 94 w 96"/>
                <a:gd name="T19" fmla="*/ 66 h 103"/>
                <a:gd name="T20" fmla="*/ 96 w 96"/>
                <a:gd name="T21" fmla="*/ 82 h 103"/>
                <a:gd name="T22" fmla="*/ 96 w 96"/>
                <a:gd name="T23" fmla="*/ 82 h 103"/>
                <a:gd name="T24" fmla="*/ 88 w 96"/>
                <a:gd name="T25" fmla="*/ 86 h 103"/>
                <a:gd name="T26" fmla="*/ 67 w 96"/>
                <a:gd name="T27" fmla="*/ 93 h 103"/>
                <a:gd name="T28" fmla="*/ 54 w 96"/>
                <a:gd name="T29" fmla="*/ 97 h 103"/>
                <a:gd name="T30" fmla="*/ 40 w 96"/>
                <a:gd name="T31" fmla="*/ 101 h 103"/>
                <a:gd name="T32" fmla="*/ 25 w 96"/>
                <a:gd name="T33" fmla="*/ 102 h 103"/>
                <a:gd name="T34" fmla="*/ 9 w 96"/>
                <a:gd name="T35" fmla="*/ 103 h 103"/>
                <a:gd name="T36" fmla="*/ 9 w 96"/>
                <a:gd name="T37" fmla="*/ 103 h 103"/>
                <a:gd name="T38" fmla="*/ 8 w 96"/>
                <a:gd name="T39" fmla="*/ 94 h 103"/>
                <a:gd name="T40" fmla="*/ 4 w 96"/>
                <a:gd name="T41" fmla="*/ 69 h 103"/>
                <a:gd name="T42" fmla="*/ 1 w 96"/>
                <a:gd name="T43" fmla="*/ 40 h 103"/>
                <a:gd name="T44" fmla="*/ 0 w 96"/>
                <a:gd name="T45" fmla="*/ 24 h 103"/>
                <a:gd name="T46" fmla="*/ 1 w 96"/>
                <a:gd name="T47" fmla="*/ 10 h 103"/>
                <a:gd name="T48" fmla="*/ 1 w 96"/>
                <a:gd name="T49" fmla="*/ 1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03">
                  <a:moveTo>
                    <a:pt x="1" y="10"/>
                  </a:moveTo>
                  <a:lnTo>
                    <a:pt x="1" y="10"/>
                  </a:lnTo>
                  <a:lnTo>
                    <a:pt x="9" y="9"/>
                  </a:lnTo>
                  <a:lnTo>
                    <a:pt x="27" y="5"/>
                  </a:lnTo>
                  <a:lnTo>
                    <a:pt x="54" y="1"/>
                  </a:lnTo>
                  <a:lnTo>
                    <a:pt x="70" y="0"/>
                  </a:lnTo>
                  <a:lnTo>
                    <a:pt x="85" y="0"/>
                  </a:lnTo>
                  <a:lnTo>
                    <a:pt x="85" y="0"/>
                  </a:lnTo>
                  <a:lnTo>
                    <a:pt x="91" y="37"/>
                  </a:lnTo>
                  <a:lnTo>
                    <a:pt x="94" y="66"/>
                  </a:lnTo>
                  <a:lnTo>
                    <a:pt x="96" y="82"/>
                  </a:lnTo>
                  <a:lnTo>
                    <a:pt x="96" y="82"/>
                  </a:lnTo>
                  <a:lnTo>
                    <a:pt x="88" y="86"/>
                  </a:lnTo>
                  <a:lnTo>
                    <a:pt x="67" y="93"/>
                  </a:lnTo>
                  <a:lnTo>
                    <a:pt x="54" y="97"/>
                  </a:lnTo>
                  <a:lnTo>
                    <a:pt x="40" y="101"/>
                  </a:lnTo>
                  <a:lnTo>
                    <a:pt x="25" y="102"/>
                  </a:lnTo>
                  <a:lnTo>
                    <a:pt x="9" y="103"/>
                  </a:lnTo>
                  <a:lnTo>
                    <a:pt x="9" y="103"/>
                  </a:lnTo>
                  <a:lnTo>
                    <a:pt x="8" y="94"/>
                  </a:lnTo>
                  <a:lnTo>
                    <a:pt x="4" y="69"/>
                  </a:lnTo>
                  <a:lnTo>
                    <a:pt x="1" y="40"/>
                  </a:lnTo>
                  <a:lnTo>
                    <a:pt x="0" y="24"/>
                  </a:lnTo>
                  <a:lnTo>
                    <a:pt x="1" y="10"/>
                  </a:lnTo>
                  <a:lnTo>
                    <a:pt x="1" y="10"/>
                  </a:lnTo>
                  <a:close/>
                </a:path>
              </a:pathLst>
            </a:custGeom>
            <a:grpFill/>
            <a:ln w="9525">
              <a:solidFill>
                <a:schemeClr val="accent2"/>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627952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97"/>
                                        </p:tgtEl>
                                        <p:attrNameLst>
                                          <p:attrName>style.visibility</p:attrName>
                                        </p:attrNameLst>
                                      </p:cBhvr>
                                      <p:to>
                                        <p:strVal val="visible"/>
                                      </p:to>
                                    </p:set>
                                    <p:anim calcmode="lin" valueType="num">
                                      <p:cBhvr>
                                        <p:cTn id="37" dur="500" fill="hold"/>
                                        <p:tgtEl>
                                          <p:spTgt spid="97"/>
                                        </p:tgtEl>
                                        <p:attrNameLst>
                                          <p:attrName>ppt_w</p:attrName>
                                        </p:attrNameLst>
                                      </p:cBhvr>
                                      <p:tavLst>
                                        <p:tav tm="0">
                                          <p:val>
                                            <p:fltVal val="0"/>
                                          </p:val>
                                        </p:tav>
                                        <p:tav tm="100000">
                                          <p:val>
                                            <p:strVal val="#ppt_w"/>
                                          </p:val>
                                        </p:tav>
                                      </p:tavLst>
                                    </p:anim>
                                    <p:anim calcmode="lin" valueType="num">
                                      <p:cBhvr>
                                        <p:cTn id="38" dur="500" fill="hold"/>
                                        <p:tgtEl>
                                          <p:spTgt spid="97"/>
                                        </p:tgtEl>
                                        <p:attrNameLst>
                                          <p:attrName>ppt_h</p:attrName>
                                        </p:attrNameLst>
                                      </p:cBhvr>
                                      <p:tavLst>
                                        <p:tav tm="0">
                                          <p:val>
                                            <p:fltVal val="0"/>
                                          </p:val>
                                        </p:tav>
                                        <p:tav tm="100000">
                                          <p:val>
                                            <p:strVal val="#ppt_h"/>
                                          </p:val>
                                        </p:tav>
                                      </p:tavLst>
                                    </p:anim>
                                    <p:animEffect transition="in" filter="fade">
                                      <p:cBhvr>
                                        <p:cTn id="3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0" grpId="0"/>
      <p:bldP spid="71" grpId="0"/>
      <p:bldP spid="72" grpId="0"/>
      <p:bldP spid="7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SNAKE </a:t>
            </a:r>
            <a:r>
              <a:rPr lang="en-US" dirty="0" smtClean="0">
                <a:solidFill>
                  <a:schemeClr val="bg1"/>
                </a:solidFill>
              </a:rPr>
              <a:t>DIAGRAM</a:t>
            </a:r>
            <a:endParaRPr lang="en-US" dirty="0">
              <a:solidFill>
                <a:schemeClr val="bg1"/>
              </a:solidFill>
            </a:endParaRPr>
          </a:p>
        </p:txBody>
      </p:sp>
      <p:grpSp>
        <p:nvGrpSpPr>
          <p:cNvPr id="4" name="Group 3"/>
          <p:cNvGrpSpPr/>
          <p:nvPr/>
        </p:nvGrpSpPr>
        <p:grpSpPr>
          <a:xfrm>
            <a:off x="2419577" y="2634506"/>
            <a:ext cx="6741458" cy="4235289"/>
            <a:chOff x="2424955" y="1359367"/>
            <a:chExt cx="6741458" cy="3843525"/>
          </a:xfrm>
        </p:grpSpPr>
        <p:grpSp>
          <p:nvGrpSpPr>
            <p:cNvPr id="2" name="Group 1"/>
            <p:cNvGrpSpPr/>
            <p:nvPr/>
          </p:nvGrpSpPr>
          <p:grpSpPr>
            <a:xfrm>
              <a:off x="2424955" y="1359367"/>
              <a:ext cx="6741458" cy="3843525"/>
              <a:chOff x="2424955" y="1359367"/>
              <a:chExt cx="6741458" cy="3843525"/>
            </a:xfrm>
          </p:grpSpPr>
          <p:sp>
            <p:nvSpPr>
              <p:cNvPr id="69" name="AutoShape 158"/>
              <p:cNvSpPr>
                <a:spLocks/>
              </p:cNvSpPr>
              <p:nvPr/>
            </p:nvSpPr>
            <p:spPr bwMode="auto">
              <a:xfrm>
                <a:off x="3303776" y="2847042"/>
                <a:ext cx="2357437" cy="1787525"/>
              </a:xfrm>
              <a:custGeom>
                <a:avLst/>
                <a:gdLst>
                  <a:gd name="T0" fmla="*/ 2147483647 w 21600"/>
                  <a:gd name="T1" fmla="*/ 0 h 21600"/>
                  <a:gd name="T2" fmla="*/ 1005315103 w 21600"/>
                  <a:gd name="T3" fmla="*/ 907700304 h 21600"/>
                  <a:gd name="T4" fmla="*/ 0 w 21600"/>
                  <a:gd name="T5" fmla="*/ 1485518270 h 21600"/>
                  <a:gd name="T6" fmla="*/ 0 w 21600"/>
                  <a:gd name="T7" fmla="*/ 1815400607 h 21600"/>
                  <a:gd name="T8" fmla="*/ 1579200677 w 21600"/>
                  <a:gd name="T9" fmla="*/ 907700304 h 21600"/>
                  <a:gd name="T10" fmla="*/ 2147483647 w 21600"/>
                  <a:gd name="T11" fmla="*/ 329797929 h 21600"/>
                  <a:gd name="T12" fmla="*/ 2147483647 w 21600"/>
                  <a:gd name="T13" fmla="*/ 907700304 h 21600"/>
                  <a:gd name="T14" fmla="*/ 2147483647 w 21600"/>
                  <a:gd name="T15" fmla="*/ 907700304 h 21600"/>
                  <a:gd name="T16" fmla="*/ 2147483647 w 21600"/>
                  <a:gd name="T17" fmla="*/ 0 h 21600"/>
                  <a:gd name="T18" fmla="*/ 2147483647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3408" y="0"/>
                    </a:moveTo>
                    <a:cubicBezTo>
                      <a:pt x="8890" y="0"/>
                      <a:pt x="5215" y="4845"/>
                      <a:pt x="5215" y="10800"/>
                    </a:cubicBezTo>
                    <a:cubicBezTo>
                      <a:pt x="5215" y="14591"/>
                      <a:pt x="2876" y="17675"/>
                      <a:pt x="0" y="17675"/>
                    </a:cubicBezTo>
                    <a:lnTo>
                      <a:pt x="0" y="21600"/>
                    </a:lnTo>
                    <a:cubicBezTo>
                      <a:pt x="4517" y="21600"/>
                      <a:pt x="8192" y="16755"/>
                      <a:pt x="8192" y="10800"/>
                    </a:cubicBezTo>
                    <a:cubicBezTo>
                      <a:pt x="8192" y="7009"/>
                      <a:pt x="10532" y="3924"/>
                      <a:pt x="13408" y="3924"/>
                    </a:cubicBezTo>
                    <a:cubicBezTo>
                      <a:pt x="16283" y="3924"/>
                      <a:pt x="18623" y="7009"/>
                      <a:pt x="18623" y="10800"/>
                    </a:cubicBezTo>
                    <a:lnTo>
                      <a:pt x="21600" y="10800"/>
                    </a:lnTo>
                    <a:cubicBezTo>
                      <a:pt x="21600" y="4845"/>
                      <a:pt x="17925" y="0"/>
                      <a:pt x="13408" y="0"/>
                    </a:cubicBezTo>
                    <a:close/>
                    <a:moveTo>
                      <a:pt x="13408" y="0"/>
                    </a:moveTo>
                  </a:path>
                </a:pathLst>
              </a:custGeom>
              <a:solidFill>
                <a:schemeClr val="accent6"/>
              </a:solidFill>
              <a:ln>
                <a:noFill/>
              </a:ln>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4" name="AutoShape 160"/>
              <p:cNvSpPr>
                <a:spLocks/>
              </p:cNvSpPr>
              <p:nvPr/>
            </p:nvSpPr>
            <p:spPr bwMode="auto">
              <a:xfrm>
                <a:off x="5336242" y="2832100"/>
                <a:ext cx="1789113" cy="1787525"/>
              </a:xfrm>
              <a:custGeom>
                <a:avLst/>
                <a:gdLst>
                  <a:gd name="T0" fmla="*/ 2147483647 w 21600"/>
                  <a:gd name="T1" fmla="*/ 2147483647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0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21600"/>
                    </a:moveTo>
                    <a:cubicBezTo>
                      <a:pt x="4845" y="21600"/>
                      <a:pt x="0" y="16755"/>
                      <a:pt x="0" y="10800"/>
                    </a:cubicBezTo>
                    <a:lnTo>
                      <a:pt x="3925" y="10800"/>
                    </a:lnTo>
                    <a:cubicBezTo>
                      <a:pt x="3925" y="14591"/>
                      <a:pt x="7009" y="17675"/>
                      <a:pt x="10800" y="17675"/>
                    </a:cubicBezTo>
                    <a:cubicBezTo>
                      <a:pt x="14591" y="17675"/>
                      <a:pt x="17676" y="14591"/>
                      <a:pt x="17676" y="10800"/>
                    </a:cubicBezTo>
                    <a:cubicBezTo>
                      <a:pt x="17676" y="7009"/>
                      <a:pt x="14591" y="3925"/>
                      <a:pt x="10800" y="3925"/>
                    </a:cubicBezTo>
                    <a:lnTo>
                      <a:pt x="10800" y="0"/>
                    </a:lnTo>
                    <a:cubicBezTo>
                      <a:pt x="16755" y="0"/>
                      <a:pt x="21600" y="4845"/>
                      <a:pt x="21600" y="10800"/>
                    </a:cubicBezTo>
                    <a:cubicBezTo>
                      <a:pt x="21600" y="16755"/>
                      <a:pt x="16755" y="21600"/>
                      <a:pt x="10800" y="21600"/>
                    </a:cubicBezTo>
                    <a:close/>
                    <a:moveTo>
                      <a:pt x="10800" y="21600"/>
                    </a:moveTo>
                  </a:path>
                </a:pathLst>
              </a:custGeom>
              <a:solidFill>
                <a:schemeClr val="accent6"/>
              </a:solidFill>
              <a:ln>
                <a:noFill/>
              </a:ln>
            </p:spPr>
            <p:txBody>
              <a:bodyPr lIns="0" tIns="0" rIns="0" bIns="0"/>
              <a:lstStyle/>
              <a:p>
                <a:endParaRPr lang="en-US"/>
              </a:p>
            </p:txBody>
          </p:sp>
          <p:sp>
            <p:nvSpPr>
              <p:cNvPr id="75" name="AutoShape 162"/>
              <p:cNvSpPr>
                <a:spLocks/>
              </p:cNvSpPr>
              <p:nvPr/>
            </p:nvSpPr>
            <p:spPr bwMode="auto">
              <a:xfrm>
                <a:off x="6807388" y="1359367"/>
                <a:ext cx="2359025" cy="1789112"/>
              </a:xfrm>
              <a:custGeom>
                <a:avLst/>
                <a:gdLst>
                  <a:gd name="T0" fmla="*/ 2147483647 w 21600"/>
                  <a:gd name="T1" fmla="*/ 2147483647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3408" y="10800"/>
                    </a:moveTo>
                    <a:cubicBezTo>
                      <a:pt x="13408" y="14591"/>
                      <a:pt x="11068" y="17675"/>
                      <a:pt x="8192" y="17675"/>
                    </a:cubicBezTo>
                    <a:cubicBezTo>
                      <a:pt x="5317" y="17675"/>
                      <a:pt x="2977" y="14591"/>
                      <a:pt x="2977" y="10800"/>
                    </a:cubicBezTo>
                    <a:lnTo>
                      <a:pt x="0" y="10800"/>
                    </a:lnTo>
                    <a:cubicBezTo>
                      <a:pt x="0" y="16755"/>
                      <a:pt x="3675" y="21600"/>
                      <a:pt x="8192" y="21600"/>
                    </a:cubicBezTo>
                    <a:cubicBezTo>
                      <a:pt x="12710" y="21600"/>
                      <a:pt x="16385" y="16755"/>
                      <a:pt x="16385" y="10800"/>
                    </a:cubicBezTo>
                    <a:cubicBezTo>
                      <a:pt x="16385" y="7009"/>
                      <a:pt x="18724" y="3925"/>
                      <a:pt x="21600" y="3925"/>
                    </a:cubicBezTo>
                    <a:lnTo>
                      <a:pt x="21600" y="0"/>
                    </a:lnTo>
                    <a:cubicBezTo>
                      <a:pt x="17083" y="0"/>
                      <a:pt x="13408" y="4845"/>
                      <a:pt x="13408" y="10800"/>
                    </a:cubicBezTo>
                    <a:close/>
                    <a:moveTo>
                      <a:pt x="13408" y="10800"/>
                    </a:moveTo>
                  </a:path>
                </a:pathLst>
              </a:custGeom>
              <a:solidFill>
                <a:schemeClr val="accent6"/>
              </a:solidFill>
              <a:ln>
                <a:noFill/>
              </a:ln>
            </p:spPr>
            <p:txBody>
              <a:bodyPr lIns="0" tIns="0" rIns="0" bIns="0"/>
              <a:lstStyle/>
              <a:p>
                <a:endParaRPr lang="en-US"/>
              </a:p>
            </p:txBody>
          </p:sp>
          <p:sp>
            <p:nvSpPr>
              <p:cNvPr id="76" name="AutoShape 164"/>
              <p:cNvSpPr>
                <a:spLocks/>
              </p:cNvSpPr>
              <p:nvPr/>
            </p:nvSpPr>
            <p:spPr bwMode="auto">
              <a:xfrm>
                <a:off x="5343713" y="1366838"/>
                <a:ext cx="1789113" cy="1789112"/>
              </a:xfrm>
              <a:custGeom>
                <a:avLst/>
                <a:gdLst>
                  <a:gd name="T0" fmla="*/ 2147483647 w 21600"/>
                  <a:gd name="T1" fmla="*/ 2147483647 h 21600"/>
                  <a:gd name="T2" fmla="*/ 0 w 21600"/>
                  <a:gd name="T3" fmla="*/ 2147483647 h 21600"/>
                  <a:gd name="T4" fmla="*/ 2147483647 w 21600"/>
                  <a:gd name="T5" fmla="*/ 0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10800" y="21600"/>
                    </a:moveTo>
                    <a:cubicBezTo>
                      <a:pt x="4845" y="21600"/>
                      <a:pt x="0" y="16755"/>
                      <a:pt x="0" y="10800"/>
                    </a:cubicBezTo>
                    <a:cubicBezTo>
                      <a:pt x="0" y="4845"/>
                      <a:pt x="4845" y="0"/>
                      <a:pt x="10800" y="0"/>
                    </a:cubicBezTo>
                    <a:cubicBezTo>
                      <a:pt x="16755" y="0"/>
                      <a:pt x="21600" y="4845"/>
                      <a:pt x="21600" y="10800"/>
                    </a:cubicBezTo>
                    <a:lnTo>
                      <a:pt x="17675" y="10800"/>
                    </a:lnTo>
                    <a:cubicBezTo>
                      <a:pt x="17675" y="7009"/>
                      <a:pt x="14591" y="3925"/>
                      <a:pt x="10800" y="3925"/>
                    </a:cubicBezTo>
                    <a:cubicBezTo>
                      <a:pt x="7009" y="3925"/>
                      <a:pt x="3924" y="7009"/>
                      <a:pt x="3924" y="10800"/>
                    </a:cubicBezTo>
                    <a:cubicBezTo>
                      <a:pt x="3924" y="14591"/>
                      <a:pt x="7009" y="17675"/>
                      <a:pt x="10800" y="17675"/>
                    </a:cubicBezTo>
                    <a:lnTo>
                      <a:pt x="10800" y="21600"/>
                    </a:lnTo>
                    <a:close/>
                    <a:moveTo>
                      <a:pt x="10800" y="21600"/>
                    </a:moveTo>
                  </a:path>
                </a:pathLst>
              </a:custGeom>
              <a:solidFill>
                <a:schemeClr val="accent6"/>
              </a:solidFill>
              <a:ln>
                <a:noFill/>
              </a:ln>
            </p:spPr>
            <p:txBody>
              <a:bodyPr lIns="0" tIns="0" rIns="0" bIns="0"/>
              <a:lstStyle/>
              <a:p>
                <a:endParaRPr lang="en-US"/>
              </a:p>
            </p:txBody>
          </p:sp>
          <p:sp>
            <p:nvSpPr>
              <p:cNvPr id="77" name="AutoShape 162"/>
              <p:cNvSpPr>
                <a:spLocks/>
              </p:cNvSpPr>
              <p:nvPr/>
            </p:nvSpPr>
            <p:spPr bwMode="auto">
              <a:xfrm>
                <a:off x="2424955" y="4309130"/>
                <a:ext cx="893763" cy="893762"/>
              </a:xfrm>
              <a:custGeom>
                <a:avLst/>
                <a:gdLst>
                  <a:gd name="T0" fmla="*/ 2147483647 w 21600"/>
                  <a:gd name="T1" fmla="*/ 907700304 h 21600"/>
                  <a:gd name="T2" fmla="*/ 1579200677 w 21600"/>
                  <a:gd name="T3" fmla="*/ 1485518270 h 21600"/>
                  <a:gd name="T4" fmla="*/ 573885574 w 21600"/>
                  <a:gd name="T5" fmla="*/ 907700304 h 21600"/>
                  <a:gd name="T6" fmla="*/ 0 w 21600"/>
                  <a:gd name="T7" fmla="*/ 907700304 h 21600"/>
                  <a:gd name="T8" fmla="*/ 1579200677 w 21600"/>
                  <a:gd name="T9" fmla="*/ 1815400607 h 21600"/>
                  <a:gd name="T10" fmla="*/ 2147483647 w 21600"/>
                  <a:gd name="T11" fmla="*/ 907700304 h 21600"/>
                  <a:gd name="T12" fmla="*/ 2147483647 w 21600"/>
                  <a:gd name="T13" fmla="*/ 329882381 h 21600"/>
                  <a:gd name="T14" fmla="*/ 2147483647 w 21600"/>
                  <a:gd name="T15" fmla="*/ 0 h 21600"/>
                  <a:gd name="T16" fmla="*/ 2147483647 w 21600"/>
                  <a:gd name="T17" fmla="*/ 907700304 h 21600"/>
                  <a:gd name="T18" fmla="*/ 2147483647 w 21600"/>
                  <a:gd name="T19" fmla="*/ 907700304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connsiteX0" fmla="*/ 13408 w 21600"/>
                  <a:gd name="connsiteY0" fmla="*/ 10800 h 21600"/>
                  <a:gd name="connsiteX1" fmla="*/ 8192 w 21600"/>
                  <a:gd name="connsiteY1" fmla="*/ 17675 h 21600"/>
                  <a:gd name="connsiteX2" fmla="*/ 0 w 21600"/>
                  <a:gd name="connsiteY2" fmla="*/ 10800 h 21600"/>
                  <a:gd name="connsiteX3" fmla="*/ 8192 w 21600"/>
                  <a:gd name="connsiteY3" fmla="*/ 21600 h 21600"/>
                  <a:gd name="connsiteX4" fmla="*/ 16385 w 21600"/>
                  <a:gd name="connsiteY4" fmla="*/ 10800 h 21600"/>
                  <a:gd name="connsiteX5" fmla="*/ 21600 w 21600"/>
                  <a:gd name="connsiteY5" fmla="*/ 3925 h 21600"/>
                  <a:gd name="connsiteX6" fmla="*/ 21600 w 21600"/>
                  <a:gd name="connsiteY6" fmla="*/ 0 h 21600"/>
                  <a:gd name="connsiteX7" fmla="*/ 13408 w 21600"/>
                  <a:gd name="connsiteY7" fmla="*/ 10800 h 21600"/>
                  <a:gd name="connsiteX8" fmla="*/ 13408 w 21600"/>
                  <a:gd name="connsiteY8" fmla="*/ 10800 h 21600"/>
                  <a:gd name="connsiteX0" fmla="*/ 6064 w 14256"/>
                  <a:gd name="connsiteY0" fmla="*/ 10800 h 21837"/>
                  <a:gd name="connsiteX1" fmla="*/ 848 w 14256"/>
                  <a:gd name="connsiteY1" fmla="*/ 17675 h 21837"/>
                  <a:gd name="connsiteX2" fmla="*/ 848 w 14256"/>
                  <a:gd name="connsiteY2" fmla="*/ 21600 h 21837"/>
                  <a:gd name="connsiteX3" fmla="*/ 9041 w 14256"/>
                  <a:gd name="connsiteY3" fmla="*/ 10800 h 21837"/>
                  <a:gd name="connsiteX4" fmla="*/ 14256 w 14256"/>
                  <a:gd name="connsiteY4" fmla="*/ 3925 h 21837"/>
                  <a:gd name="connsiteX5" fmla="*/ 14256 w 14256"/>
                  <a:gd name="connsiteY5" fmla="*/ 0 h 21837"/>
                  <a:gd name="connsiteX6" fmla="*/ 6064 w 14256"/>
                  <a:gd name="connsiteY6" fmla="*/ 10800 h 21837"/>
                  <a:gd name="connsiteX7" fmla="*/ 6064 w 14256"/>
                  <a:gd name="connsiteY7" fmla="*/ 10800 h 21837"/>
                  <a:gd name="connsiteX0" fmla="*/ 5247 w 13439"/>
                  <a:gd name="connsiteY0" fmla="*/ 10800 h 17675"/>
                  <a:gd name="connsiteX1" fmla="*/ 31 w 13439"/>
                  <a:gd name="connsiteY1" fmla="*/ 17675 h 17675"/>
                  <a:gd name="connsiteX2" fmla="*/ 8224 w 13439"/>
                  <a:gd name="connsiteY2" fmla="*/ 10800 h 17675"/>
                  <a:gd name="connsiteX3" fmla="*/ 13439 w 13439"/>
                  <a:gd name="connsiteY3" fmla="*/ 3925 h 17675"/>
                  <a:gd name="connsiteX4" fmla="*/ 13439 w 13439"/>
                  <a:gd name="connsiteY4" fmla="*/ 0 h 17675"/>
                  <a:gd name="connsiteX5" fmla="*/ 5247 w 13439"/>
                  <a:gd name="connsiteY5" fmla="*/ 10800 h 17675"/>
                  <a:gd name="connsiteX6" fmla="*/ 5247 w 13439"/>
                  <a:gd name="connsiteY6" fmla="*/ 10800 h 17675"/>
                  <a:gd name="connsiteX0" fmla="*/ 5247 w 13439"/>
                  <a:gd name="connsiteY0" fmla="*/ 10800 h 17675"/>
                  <a:gd name="connsiteX1" fmla="*/ 31 w 13439"/>
                  <a:gd name="connsiteY1" fmla="*/ 17675 h 17675"/>
                  <a:gd name="connsiteX2" fmla="*/ 8224 w 13439"/>
                  <a:gd name="connsiteY2" fmla="*/ 10800 h 17675"/>
                  <a:gd name="connsiteX3" fmla="*/ 13439 w 13439"/>
                  <a:gd name="connsiteY3" fmla="*/ 3925 h 17675"/>
                  <a:gd name="connsiteX4" fmla="*/ 13439 w 13439"/>
                  <a:gd name="connsiteY4" fmla="*/ 0 h 17675"/>
                  <a:gd name="connsiteX5" fmla="*/ 5247 w 13439"/>
                  <a:gd name="connsiteY5" fmla="*/ 10800 h 17675"/>
                  <a:gd name="connsiteX6" fmla="*/ 5247 w 13439"/>
                  <a:gd name="connsiteY6" fmla="*/ 10800 h 17675"/>
                  <a:gd name="connsiteX0" fmla="*/ 181 w 8373"/>
                  <a:gd name="connsiteY0" fmla="*/ 10800 h 11918"/>
                  <a:gd name="connsiteX1" fmla="*/ 3158 w 8373"/>
                  <a:gd name="connsiteY1" fmla="*/ 10800 h 11918"/>
                  <a:gd name="connsiteX2" fmla="*/ 8373 w 8373"/>
                  <a:gd name="connsiteY2" fmla="*/ 3925 h 11918"/>
                  <a:gd name="connsiteX3" fmla="*/ 8373 w 8373"/>
                  <a:gd name="connsiteY3" fmla="*/ 0 h 11918"/>
                  <a:gd name="connsiteX4" fmla="*/ 181 w 8373"/>
                  <a:gd name="connsiteY4" fmla="*/ 10800 h 11918"/>
                  <a:gd name="connsiteX5" fmla="*/ 181 w 8373"/>
                  <a:gd name="connsiteY5" fmla="*/ 10800 h 11918"/>
                  <a:gd name="connsiteX0" fmla="*/ 0 w 9784"/>
                  <a:gd name="connsiteY0" fmla="*/ 9062 h 9062"/>
                  <a:gd name="connsiteX1" fmla="*/ 3556 w 9784"/>
                  <a:gd name="connsiteY1" fmla="*/ 9062 h 9062"/>
                  <a:gd name="connsiteX2" fmla="*/ 9784 w 9784"/>
                  <a:gd name="connsiteY2" fmla="*/ 3293 h 9062"/>
                  <a:gd name="connsiteX3" fmla="*/ 9784 w 9784"/>
                  <a:gd name="connsiteY3" fmla="*/ 0 h 9062"/>
                  <a:gd name="connsiteX4" fmla="*/ 0 w 9784"/>
                  <a:gd name="connsiteY4" fmla="*/ 9062 h 9062"/>
                  <a:gd name="connsiteX5" fmla="*/ 0 w 9784"/>
                  <a:gd name="connsiteY5" fmla="*/ 9062 h 9062"/>
                  <a:gd name="connsiteX0" fmla="*/ 0 w 10000"/>
                  <a:gd name="connsiteY0" fmla="*/ 10000 h 10537"/>
                  <a:gd name="connsiteX1" fmla="*/ 3635 w 10000"/>
                  <a:gd name="connsiteY1" fmla="*/ 10000 h 10537"/>
                  <a:gd name="connsiteX2" fmla="*/ 10000 w 10000"/>
                  <a:gd name="connsiteY2" fmla="*/ 3634 h 10537"/>
                  <a:gd name="connsiteX3" fmla="*/ 10000 w 10000"/>
                  <a:gd name="connsiteY3" fmla="*/ 0 h 10537"/>
                  <a:gd name="connsiteX4" fmla="*/ 0 w 10000"/>
                  <a:gd name="connsiteY4" fmla="*/ 10000 h 10537"/>
                  <a:gd name="connsiteX5" fmla="*/ 0 w 10000"/>
                  <a:gd name="connsiteY5" fmla="*/ 10000 h 10537"/>
                  <a:gd name="connsiteX0" fmla="*/ 0 w 10000"/>
                  <a:gd name="connsiteY0" fmla="*/ 10000 h 10000"/>
                  <a:gd name="connsiteX1" fmla="*/ 3635 w 10000"/>
                  <a:gd name="connsiteY1" fmla="*/ 10000 h 10000"/>
                  <a:gd name="connsiteX2" fmla="*/ 10000 w 10000"/>
                  <a:gd name="connsiteY2" fmla="*/ 3634 h 10000"/>
                  <a:gd name="connsiteX3" fmla="*/ 10000 w 10000"/>
                  <a:gd name="connsiteY3" fmla="*/ 0 h 10000"/>
                  <a:gd name="connsiteX4" fmla="*/ 0 w 10000"/>
                  <a:gd name="connsiteY4" fmla="*/ 10000 h 10000"/>
                  <a:gd name="connsiteX5" fmla="*/ 0 w 10000"/>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10000"/>
                    </a:moveTo>
                    <a:lnTo>
                      <a:pt x="3635" y="10000"/>
                    </a:lnTo>
                    <a:cubicBezTo>
                      <a:pt x="3837" y="7109"/>
                      <a:pt x="6489" y="3634"/>
                      <a:pt x="10000" y="3634"/>
                    </a:cubicBezTo>
                    <a:lnTo>
                      <a:pt x="10000" y="0"/>
                    </a:lnTo>
                    <a:cubicBezTo>
                      <a:pt x="4486" y="0"/>
                      <a:pt x="0" y="4486"/>
                      <a:pt x="0" y="10000"/>
                    </a:cubicBezTo>
                    <a:close/>
                    <a:moveTo>
                      <a:pt x="0" y="10000"/>
                    </a:moveTo>
                  </a:path>
                </a:pathLst>
              </a:custGeom>
              <a:solidFill>
                <a:schemeClr val="accent6"/>
              </a:solidFill>
              <a:ln>
                <a:noFill/>
              </a:ln>
              <a:extLst/>
            </p:spPr>
            <p:txBody>
              <a:bodyPr lIns="0" tIns="0" rIns="0" bIns="0"/>
              <a:lstStyle/>
              <a:p>
                <a:pPr fontAlgn="auto">
                  <a:spcBef>
                    <a:spcPts val="0"/>
                  </a:spcBef>
                  <a:spcAft>
                    <a:spcPts val="0"/>
                  </a:spcAft>
                  <a:defRPr/>
                </a:pPr>
                <a:endParaRPr lang="en-US">
                  <a:latin typeface="+mn-lt"/>
                  <a:ea typeface="+mn-ea"/>
                  <a:cs typeface="+mn-cs"/>
                </a:endParaRPr>
              </a:p>
            </p:txBody>
          </p:sp>
        </p:grpSp>
        <p:grpSp>
          <p:nvGrpSpPr>
            <p:cNvPr id="49" name="Group 48"/>
            <p:cNvGrpSpPr/>
            <p:nvPr/>
          </p:nvGrpSpPr>
          <p:grpSpPr>
            <a:xfrm>
              <a:off x="3381024" y="4151798"/>
              <a:ext cx="527652" cy="471947"/>
              <a:chOff x="5226603" y="1138643"/>
              <a:chExt cx="527652" cy="471947"/>
            </a:xfrm>
          </p:grpSpPr>
          <p:sp>
            <p:nvSpPr>
              <p:cNvPr id="50" name="Oval 49"/>
              <p:cNvSpPr/>
              <p:nvPr/>
            </p:nvSpPr>
            <p:spPr>
              <a:xfrm>
                <a:off x="5230079" y="1138643"/>
                <a:ext cx="519142" cy="471947"/>
              </a:xfrm>
              <a:prstGeom prst="ellipse">
                <a:avLst/>
              </a:prstGeom>
              <a:solidFill>
                <a:srgbClr val="FFFFFF"/>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1"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
                    <a:cs typeface="Entypo"/>
                  </a:rPr>
                  <a:t>🛈</a:t>
                </a:r>
                <a:endParaRPr lang="en-US" sz="3000" dirty="0">
                  <a:solidFill>
                    <a:schemeClr val="accent6"/>
                  </a:solidFill>
                </a:endParaRPr>
              </a:p>
            </p:txBody>
          </p:sp>
        </p:grpSp>
        <p:grpSp>
          <p:nvGrpSpPr>
            <p:cNvPr id="53" name="Group 52"/>
            <p:cNvGrpSpPr/>
            <p:nvPr/>
          </p:nvGrpSpPr>
          <p:grpSpPr>
            <a:xfrm>
              <a:off x="4454623" y="2785726"/>
              <a:ext cx="527652" cy="471947"/>
              <a:chOff x="5226603" y="1138643"/>
              <a:chExt cx="527652" cy="471947"/>
            </a:xfrm>
          </p:grpSpPr>
          <p:sp>
            <p:nvSpPr>
              <p:cNvPr id="54" name="Oval 53"/>
              <p:cNvSpPr/>
              <p:nvPr/>
            </p:nvSpPr>
            <p:spPr>
              <a:xfrm>
                <a:off x="5230079" y="1138643"/>
                <a:ext cx="519142" cy="471947"/>
              </a:xfrm>
              <a:prstGeom prst="ellipse">
                <a:avLst/>
              </a:prstGeom>
              <a:solidFill>
                <a:srgbClr val="FFFFFF"/>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
                    <a:cs typeface="Entypo"/>
                  </a:rPr>
                  <a:t>📣</a:t>
                </a:r>
                <a:endParaRPr lang="en-US" sz="3000" dirty="0">
                  <a:solidFill>
                    <a:schemeClr val="accent6"/>
                  </a:solidFill>
                </a:endParaRPr>
              </a:p>
            </p:txBody>
          </p:sp>
        </p:grpSp>
        <p:grpSp>
          <p:nvGrpSpPr>
            <p:cNvPr id="57" name="Group 56"/>
            <p:cNvGrpSpPr/>
            <p:nvPr/>
          </p:nvGrpSpPr>
          <p:grpSpPr>
            <a:xfrm>
              <a:off x="6606821" y="3855972"/>
              <a:ext cx="527652" cy="471947"/>
              <a:chOff x="5226603" y="1138643"/>
              <a:chExt cx="527652" cy="471947"/>
            </a:xfrm>
          </p:grpSpPr>
          <p:sp>
            <p:nvSpPr>
              <p:cNvPr id="58" name="Oval 57"/>
              <p:cNvSpPr/>
              <p:nvPr/>
            </p:nvSpPr>
            <p:spPr>
              <a:xfrm>
                <a:off x="5230079" y="1138643"/>
                <a:ext cx="519142" cy="471947"/>
              </a:xfrm>
              <a:prstGeom prst="ellipse">
                <a:avLst/>
              </a:prstGeom>
              <a:solidFill>
                <a:srgbClr val="FFFFFF"/>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
                    <a:cs typeface="Entypo"/>
                  </a:rPr>
                  <a:t>💼</a:t>
                </a:r>
                <a:endParaRPr lang="en-US" sz="3000" dirty="0">
                  <a:solidFill>
                    <a:schemeClr val="accent6"/>
                  </a:solidFill>
                </a:endParaRPr>
              </a:p>
            </p:txBody>
          </p:sp>
        </p:grpSp>
        <p:grpSp>
          <p:nvGrpSpPr>
            <p:cNvPr id="61" name="Group 60"/>
            <p:cNvGrpSpPr/>
            <p:nvPr/>
          </p:nvGrpSpPr>
          <p:grpSpPr>
            <a:xfrm>
              <a:off x="5614762" y="1381780"/>
              <a:ext cx="527652" cy="471947"/>
              <a:chOff x="5226603" y="1138643"/>
              <a:chExt cx="527652" cy="471947"/>
            </a:xfrm>
          </p:grpSpPr>
          <p:sp>
            <p:nvSpPr>
              <p:cNvPr id="62" name="Oval 61"/>
              <p:cNvSpPr/>
              <p:nvPr/>
            </p:nvSpPr>
            <p:spPr>
              <a:xfrm>
                <a:off x="5230079" y="1138643"/>
                <a:ext cx="519142" cy="471947"/>
              </a:xfrm>
              <a:prstGeom prst="ellipse">
                <a:avLst/>
              </a:prstGeom>
              <a:solidFill>
                <a:schemeClr val="bg1"/>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
                    <a:cs typeface="Entypo"/>
                  </a:rPr>
                  <a:t>⏳</a:t>
                </a:r>
                <a:endParaRPr lang="en-US" sz="3000" dirty="0">
                  <a:solidFill>
                    <a:schemeClr val="accent6"/>
                  </a:solidFill>
                </a:endParaRPr>
              </a:p>
            </p:txBody>
          </p:sp>
        </p:grpSp>
        <p:grpSp>
          <p:nvGrpSpPr>
            <p:cNvPr id="65" name="Group 64"/>
            <p:cNvGrpSpPr/>
            <p:nvPr/>
          </p:nvGrpSpPr>
          <p:grpSpPr>
            <a:xfrm>
              <a:off x="8289448" y="1580880"/>
              <a:ext cx="527652" cy="471947"/>
              <a:chOff x="6063309" y="-20112"/>
              <a:chExt cx="527652" cy="471947"/>
            </a:xfrm>
          </p:grpSpPr>
          <p:sp>
            <p:nvSpPr>
              <p:cNvPr id="66" name="Oval 65"/>
              <p:cNvSpPr/>
              <p:nvPr/>
            </p:nvSpPr>
            <p:spPr>
              <a:xfrm>
                <a:off x="6066785" y="-20112"/>
                <a:ext cx="519142" cy="471947"/>
              </a:xfrm>
              <a:prstGeom prst="ellipse">
                <a:avLst/>
              </a:prstGeom>
              <a:solidFill>
                <a:srgbClr val="FFFFFF"/>
              </a:solidFill>
              <a:ln w="127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 Placeholder 4"/>
              <p:cNvSpPr txBox="1">
                <a:spLocks/>
              </p:cNvSpPr>
              <p:nvPr/>
            </p:nvSpPr>
            <p:spPr>
              <a:xfrm>
                <a:off x="6063309" y="4650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6"/>
                    </a:solidFill>
                    <a:latin typeface="Entypo"/>
                    <a:cs typeface="Entypo"/>
                  </a:rPr>
                  <a:t>🏆</a:t>
                </a:r>
                <a:endParaRPr lang="en-US" sz="3000" dirty="0">
                  <a:solidFill>
                    <a:schemeClr val="accent6"/>
                  </a:solidFill>
                </a:endParaRPr>
              </a:p>
            </p:txBody>
          </p:sp>
        </p:grpSp>
      </p:grpSp>
      <p:grpSp>
        <p:nvGrpSpPr>
          <p:cNvPr id="31" name="Group 30"/>
          <p:cNvGrpSpPr/>
          <p:nvPr/>
        </p:nvGrpSpPr>
        <p:grpSpPr>
          <a:xfrm>
            <a:off x="3670729" y="2273851"/>
            <a:ext cx="2206996" cy="770705"/>
            <a:chOff x="6622057" y="2559608"/>
            <a:chExt cx="2206996" cy="578029"/>
          </a:xfrm>
        </p:grpSpPr>
        <p:sp>
          <p:nvSpPr>
            <p:cNvPr id="32" name="TextBox 31"/>
            <p:cNvSpPr txBox="1"/>
            <p:nvPr/>
          </p:nvSpPr>
          <p:spPr>
            <a:xfrm>
              <a:off x="7993292" y="2559608"/>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53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3"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34" name="Group 33"/>
          <p:cNvGrpSpPr/>
          <p:nvPr/>
        </p:nvGrpSpPr>
        <p:grpSpPr>
          <a:xfrm>
            <a:off x="1484053" y="5259120"/>
            <a:ext cx="2206996" cy="770705"/>
            <a:chOff x="6622057" y="2559608"/>
            <a:chExt cx="2206996" cy="578029"/>
          </a:xfrm>
        </p:grpSpPr>
        <p:sp>
          <p:nvSpPr>
            <p:cNvPr id="35" name="TextBox 34"/>
            <p:cNvSpPr txBox="1"/>
            <p:nvPr/>
          </p:nvSpPr>
          <p:spPr>
            <a:xfrm>
              <a:off x="7993292" y="2559608"/>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6"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37" name="Group 36"/>
          <p:cNvGrpSpPr/>
          <p:nvPr/>
        </p:nvGrpSpPr>
        <p:grpSpPr>
          <a:xfrm>
            <a:off x="2567231" y="3790075"/>
            <a:ext cx="2206996" cy="770705"/>
            <a:chOff x="6622057" y="2559608"/>
            <a:chExt cx="2206996" cy="578029"/>
          </a:xfrm>
        </p:grpSpPr>
        <p:sp>
          <p:nvSpPr>
            <p:cNvPr id="38" name="TextBox 37"/>
            <p:cNvSpPr txBox="1"/>
            <p:nvPr/>
          </p:nvSpPr>
          <p:spPr>
            <a:xfrm>
              <a:off x="7993292" y="2559608"/>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23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9"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43" name="Group 42"/>
          <p:cNvGrpSpPr/>
          <p:nvPr/>
        </p:nvGrpSpPr>
        <p:grpSpPr>
          <a:xfrm>
            <a:off x="6573201" y="2367911"/>
            <a:ext cx="2206996" cy="770705"/>
            <a:chOff x="6622057" y="2559608"/>
            <a:chExt cx="2206996" cy="578029"/>
          </a:xfrm>
        </p:grpSpPr>
        <p:sp>
          <p:nvSpPr>
            <p:cNvPr id="44" name="TextBox 43"/>
            <p:cNvSpPr txBox="1"/>
            <p:nvPr/>
          </p:nvSpPr>
          <p:spPr>
            <a:xfrm>
              <a:off x="7993292" y="2559608"/>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5"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nvGrpSpPr>
          <p:cNvPr id="46" name="Group 45"/>
          <p:cNvGrpSpPr/>
          <p:nvPr/>
        </p:nvGrpSpPr>
        <p:grpSpPr>
          <a:xfrm>
            <a:off x="6865857" y="5842362"/>
            <a:ext cx="2055557" cy="778510"/>
            <a:chOff x="6017696" y="2553755"/>
            <a:chExt cx="2055557" cy="583882"/>
          </a:xfrm>
        </p:grpSpPr>
        <p:sp>
          <p:nvSpPr>
            <p:cNvPr id="47" name="TextBox 46"/>
            <p:cNvSpPr txBox="1"/>
            <p:nvPr/>
          </p:nvSpPr>
          <p:spPr>
            <a:xfrm>
              <a:off x="6017696" y="2553755"/>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45</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52"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spTree>
    <p:extLst>
      <p:ext uri="{BB962C8B-B14F-4D97-AF65-F5344CB8AC3E}">
        <p14:creationId xmlns:p14="http://schemas.microsoft.com/office/powerpoint/2010/main" val="12105406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LINE </a:t>
            </a:r>
            <a:r>
              <a:rPr lang="en-US" dirty="0" smtClean="0">
                <a:solidFill>
                  <a:schemeClr val="bg1"/>
                </a:solidFill>
              </a:rPr>
              <a:t>DIAGRAM</a:t>
            </a:r>
            <a:endParaRPr lang="en-US" dirty="0">
              <a:solidFill>
                <a:schemeClr val="bg1"/>
              </a:solidFill>
            </a:endParaRPr>
          </a:p>
        </p:txBody>
      </p:sp>
      <p:sp>
        <p:nvSpPr>
          <p:cNvPr id="40" name="Rectangle 1"/>
          <p:cNvSpPr>
            <a:spLocks/>
          </p:cNvSpPr>
          <p:nvPr/>
        </p:nvSpPr>
        <p:spPr bwMode="auto">
          <a:xfrm rot="16200000">
            <a:off x="2625197" y="4469679"/>
            <a:ext cx="4144432" cy="781050"/>
          </a:xfrm>
          <a:prstGeom prst="rect">
            <a:avLst/>
          </a:prstGeom>
          <a:solidFill>
            <a:schemeClr val="accent2"/>
          </a:solidFill>
          <a:ln>
            <a:noFill/>
          </a:ln>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42" name="Rectangle 2"/>
          <p:cNvSpPr>
            <a:spLocks/>
          </p:cNvSpPr>
          <p:nvPr/>
        </p:nvSpPr>
        <p:spPr bwMode="auto">
          <a:xfrm rot="16200000">
            <a:off x="3848630" y="2903195"/>
            <a:ext cx="3837516" cy="781050"/>
          </a:xfrm>
          <a:prstGeom prst="rect">
            <a:avLst/>
          </a:prstGeom>
          <a:solidFill>
            <a:schemeClr val="accent5"/>
          </a:solidFill>
          <a:ln>
            <a:noFill/>
          </a:ln>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43" name="Rectangle 3"/>
          <p:cNvSpPr>
            <a:spLocks/>
          </p:cNvSpPr>
          <p:nvPr/>
        </p:nvSpPr>
        <p:spPr bwMode="auto">
          <a:xfrm rot="16200000">
            <a:off x="4909352" y="1508446"/>
            <a:ext cx="3837962" cy="781225"/>
          </a:xfrm>
          <a:prstGeom prst="rect">
            <a:avLst/>
          </a:prstGeom>
          <a:solidFill>
            <a:schemeClr val="accent2"/>
          </a:solidFill>
          <a:ln>
            <a:noFill/>
          </a:ln>
          <a:extLst/>
        </p:spPr>
        <p:txBody>
          <a:bodyPr lIns="0" tIns="0" rIns="0" bIns="0"/>
          <a:lstStyle/>
          <a:p>
            <a:endParaRPr lang="en-US"/>
          </a:p>
        </p:txBody>
      </p:sp>
      <p:sp>
        <p:nvSpPr>
          <p:cNvPr id="44" name="Rectangle 4"/>
          <p:cNvSpPr>
            <a:spLocks/>
          </p:cNvSpPr>
          <p:nvPr/>
        </p:nvSpPr>
        <p:spPr bwMode="auto">
          <a:xfrm rot="16200000">
            <a:off x="6667236" y="804783"/>
            <a:ext cx="2440517" cy="782638"/>
          </a:xfrm>
          <a:prstGeom prst="rect">
            <a:avLst/>
          </a:prstGeom>
          <a:solidFill>
            <a:schemeClr val="accent5"/>
          </a:solidFill>
          <a:ln>
            <a:noFill/>
          </a:ln>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45" name="Rectangle 5"/>
          <p:cNvSpPr>
            <a:spLocks/>
          </p:cNvSpPr>
          <p:nvPr/>
        </p:nvSpPr>
        <p:spPr bwMode="auto">
          <a:xfrm rot="16200000">
            <a:off x="2296583" y="5158502"/>
            <a:ext cx="2747434" cy="781050"/>
          </a:xfrm>
          <a:prstGeom prst="rect">
            <a:avLst/>
          </a:prstGeom>
          <a:solidFill>
            <a:schemeClr val="accent5"/>
          </a:solidFill>
          <a:ln>
            <a:noFill/>
          </a:ln>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2" name="Group 1"/>
          <p:cNvGrpSpPr/>
          <p:nvPr/>
        </p:nvGrpSpPr>
        <p:grpSpPr>
          <a:xfrm>
            <a:off x="5375275" y="1373372"/>
            <a:ext cx="2903538" cy="1041400"/>
            <a:chOff x="5378450" y="1032808"/>
            <a:chExt cx="2903538" cy="781050"/>
          </a:xfrm>
        </p:grpSpPr>
        <p:sp>
          <p:nvSpPr>
            <p:cNvPr id="52" name="Rectangle 8"/>
            <p:cNvSpPr>
              <a:spLocks/>
            </p:cNvSpPr>
            <p:nvPr/>
          </p:nvSpPr>
          <p:spPr bwMode="auto">
            <a:xfrm rot="16200000">
              <a:off x="6439694" y="-28436"/>
              <a:ext cx="781050" cy="2903538"/>
            </a:xfrm>
            <a:prstGeom prst="rect">
              <a:avLst/>
            </a:prstGeom>
            <a:solidFill>
              <a:schemeClr val="accent6"/>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53" name="Group 52"/>
            <p:cNvGrpSpPr/>
            <p:nvPr/>
          </p:nvGrpSpPr>
          <p:grpSpPr>
            <a:xfrm>
              <a:off x="5481918" y="1229195"/>
              <a:ext cx="671233" cy="451066"/>
              <a:chOff x="5226603" y="1197326"/>
              <a:chExt cx="527652" cy="354580"/>
            </a:xfrm>
          </p:grpSpPr>
          <p:sp>
            <p:nvSpPr>
              <p:cNvPr id="54" name="Oval 53"/>
              <p:cNvSpPr/>
              <p:nvPr/>
            </p:nvSpPr>
            <p:spPr>
              <a:xfrm>
                <a:off x="5253677" y="1197326"/>
                <a:ext cx="471947" cy="354580"/>
              </a:xfrm>
              <a:prstGeom prst="ellipse">
                <a:avLst/>
              </a:prstGeom>
              <a:solidFill>
                <a:srgbClr val="FFFFFF"/>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5226603" y="12052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
                    <a:cs typeface="Entypo"/>
                  </a:rPr>
                  <a:t>📣</a:t>
                </a:r>
                <a:endParaRPr lang="en-US" sz="3000" dirty="0">
                  <a:solidFill>
                    <a:schemeClr val="accent5"/>
                  </a:solidFill>
                </a:endParaRPr>
              </a:p>
            </p:txBody>
          </p:sp>
        </p:grpSp>
        <p:sp>
          <p:nvSpPr>
            <p:cNvPr id="48" name="Text Placeholder 22"/>
            <p:cNvSpPr txBox="1">
              <a:spLocks/>
            </p:cNvSpPr>
            <p:nvPr/>
          </p:nvSpPr>
          <p:spPr>
            <a:xfrm>
              <a:off x="6163375" y="1214443"/>
              <a:ext cx="1821596" cy="46772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STEP 03</a:t>
              </a:r>
              <a:endParaRPr lang="en-US" dirty="0" smtClean="0">
                <a:solidFill>
                  <a:schemeClr val="bg1"/>
                </a:solidFill>
              </a:endParaRPr>
            </a:p>
            <a:p>
              <a:pPr>
                <a:lnSpc>
                  <a:spcPct val="100000"/>
                </a:lnSpc>
              </a:pPr>
              <a:r>
                <a:rPr lang="en-US" dirty="0" err="1" smtClean="0">
                  <a:solidFill>
                    <a:schemeClr val="bg1"/>
                  </a:solidFill>
                </a:rPr>
                <a:t>Lorem</a:t>
              </a:r>
              <a:r>
                <a:rPr lang="en-US" dirty="0" smtClean="0">
                  <a:solidFill>
                    <a:schemeClr val="bg1"/>
                  </a:solidFill>
                </a:rPr>
                <a:t> </a:t>
              </a:r>
              <a:r>
                <a:rPr lang="en-US" dirty="0" err="1" smtClean="0">
                  <a:solidFill>
                    <a:schemeClr val="bg1"/>
                  </a:solidFill>
                </a:rPr>
                <a:t>Ipsum</a:t>
              </a:r>
              <a:r>
                <a:rPr lang="en-US" dirty="0" smtClean="0">
                  <a:solidFill>
                    <a:schemeClr val="bg1"/>
                  </a:solidFill>
                </a:rPr>
                <a:t> is simply dummy text of the printing and typesetting industry.</a:t>
              </a:r>
            </a:p>
            <a:p>
              <a:pPr>
                <a:lnSpc>
                  <a:spcPct val="100000"/>
                </a:lnSpc>
              </a:pPr>
              <a:endParaRPr lang="en-US" dirty="0" smtClean="0">
                <a:solidFill>
                  <a:schemeClr val="bg1"/>
                </a:solidFill>
              </a:endParaRPr>
            </a:p>
            <a:p>
              <a:pPr>
                <a:lnSpc>
                  <a:spcPct val="100000"/>
                </a:lnSpc>
              </a:pPr>
              <a:endParaRPr lang="en-US" dirty="0">
                <a:solidFill>
                  <a:schemeClr val="bg1"/>
                </a:solidFill>
              </a:endParaRPr>
            </a:p>
          </p:txBody>
        </p:sp>
      </p:grpSp>
      <p:grpSp>
        <p:nvGrpSpPr>
          <p:cNvPr id="5" name="Group 4"/>
          <p:cNvGrpSpPr/>
          <p:nvPr/>
        </p:nvGrpSpPr>
        <p:grpSpPr>
          <a:xfrm>
            <a:off x="4306888" y="2783753"/>
            <a:ext cx="2908300" cy="1041400"/>
            <a:chOff x="4306888" y="2080557"/>
            <a:chExt cx="2908300" cy="781050"/>
          </a:xfrm>
        </p:grpSpPr>
        <p:sp>
          <p:nvSpPr>
            <p:cNvPr id="47" name="Rectangle 7"/>
            <p:cNvSpPr>
              <a:spLocks/>
            </p:cNvSpPr>
            <p:nvPr/>
          </p:nvSpPr>
          <p:spPr bwMode="auto">
            <a:xfrm rot="16200000">
              <a:off x="5370513" y="1016932"/>
              <a:ext cx="781050" cy="2908300"/>
            </a:xfrm>
            <a:prstGeom prst="rect">
              <a:avLst/>
            </a:prstGeom>
            <a:solidFill>
              <a:schemeClr val="accent3"/>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61" name="Group 60"/>
            <p:cNvGrpSpPr/>
            <p:nvPr/>
          </p:nvGrpSpPr>
          <p:grpSpPr>
            <a:xfrm>
              <a:off x="4401763" y="2250099"/>
              <a:ext cx="671233" cy="451067"/>
              <a:chOff x="5226603" y="1167961"/>
              <a:chExt cx="527652" cy="354581"/>
            </a:xfrm>
          </p:grpSpPr>
          <p:sp>
            <p:nvSpPr>
              <p:cNvPr id="62" name="Oval 61"/>
              <p:cNvSpPr/>
              <p:nvPr/>
            </p:nvSpPr>
            <p:spPr>
              <a:xfrm>
                <a:off x="5253677" y="1167961"/>
                <a:ext cx="471947" cy="354581"/>
              </a:xfrm>
              <a:prstGeom prst="ellipse">
                <a:avLst/>
              </a:prstGeom>
              <a:solidFill>
                <a:srgbClr val="FFFFFF"/>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 Placeholder 4"/>
              <p:cNvSpPr txBox="1">
                <a:spLocks/>
              </p:cNvSpPr>
              <p:nvPr/>
            </p:nvSpPr>
            <p:spPr>
              <a:xfrm>
                <a:off x="5226603" y="117589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tx2"/>
                    </a:solidFill>
                    <a:latin typeface="Entypo"/>
                    <a:cs typeface="Entypo"/>
                  </a:rPr>
                  <a:t>⏳</a:t>
                </a:r>
                <a:endParaRPr lang="en-US" sz="3000" dirty="0">
                  <a:solidFill>
                    <a:schemeClr val="tx2"/>
                  </a:solidFill>
                </a:endParaRPr>
              </a:p>
            </p:txBody>
          </p:sp>
        </p:grpSp>
        <p:sp>
          <p:nvSpPr>
            <p:cNvPr id="72" name="Text Placeholder 22"/>
            <p:cNvSpPr txBox="1">
              <a:spLocks/>
            </p:cNvSpPr>
            <p:nvPr/>
          </p:nvSpPr>
          <p:spPr>
            <a:xfrm>
              <a:off x="5071671" y="2251107"/>
              <a:ext cx="1821596" cy="51449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a:solidFill>
                    <a:schemeClr val="bg1"/>
                  </a:solidFill>
                </a:rPr>
                <a:t>STEP </a:t>
              </a:r>
              <a:r>
                <a:rPr lang="en-US" sz="800" b="1" dirty="0" smtClean="0">
                  <a:solidFill>
                    <a:schemeClr val="bg1"/>
                  </a:solidFill>
                </a:rPr>
                <a:t>02</a:t>
              </a:r>
              <a:endParaRPr lang="en-US" dirty="0" smtClean="0">
                <a:solidFill>
                  <a:schemeClr val="bg1"/>
                </a:solidFill>
              </a:endParaRPr>
            </a:p>
            <a:p>
              <a:pPr>
                <a:lnSpc>
                  <a:spcPct val="100000"/>
                </a:lnSpc>
              </a:pPr>
              <a:r>
                <a:rPr lang="en-US" dirty="0" err="1" smtClean="0">
                  <a:solidFill>
                    <a:schemeClr val="bg1"/>
                  </a:solidFill>
                </a:rPr>
                <a:t>Lorem</a:t>
              </a:r>
              <a:r>
                <a:rPr lang="en-US" dirty="0" smtClean="0">
                  <a:solidFill>
                    <a:schemeClr val="bg1"/>
                  </a:solidFill>
                </a:rPr>
                <a:t> </a:t>
              </a:r>
              <a:r>
                <a:rPr lang="en-US" dirty="0" err="1" smtClean="0">
                  <a:solidFill>
                    <a:schemeClr val="bg1"/>
                  </a:solidFill>
                </a:rPr>
                <a:t>Ipsum</a:t>
              </a:r>
              <a:r>
                <a:rPr lang="en-US" dirty="0" smtClean="0">
                  <a:solidFill>
                    <a:schemeClr val="bg1"/>
                  </a:solidFill>
                </a:rPr>
                <a:t> is simply dummy text of the printing and typesetting industry.</a:t>
              </a:r>
            </a:p>
            <a:p>
              <a:pPr>
                <a:lnSpc>
                  <a:spcPct val="100000"/>
                </a:lnSpc>
              </a:pPr>
              <a:endParaRPr lang="en-US" dirty="0" smtClean="0">
                <a:solidFill>
                  <a:schemeClr val="bg1"/>
                </a:solidFill>
              </a:endParaRPr>
            </a:p>
            <a:p>
              <a:pPr>
                <a:lnSpc>
                  <a:spcPct val="100000"/>
                </a:lnSpc>
              </a:pPr>
              <a:endParaRPr lang="en-US" dirty="0">
                <a:solidFill>
                  <a:schemeClr val="bg1"/>
                </a:solidFill>
              </a:endParaRPr>
            </a:p>
          </p:txBody>
        </p:sp>
      </p:grpSp>
      <p:grpSp>
        <p:nvGrpSpPr>
          <p:cNvPr id="7" name="Group 6"/>
          <p:cNvGrpSpPr/>
          <p:nvPr/>
        </p:nvGrpSpPr>
        <p:grpSpPr>
          <a:xfrm>
            <a:off x="3279778" y="4175312"/>
            <a:ext cx="2873375" cy="1041400"/>
            <a:chOff x="3279776" y="3131483"/>
            <a:chExt cx="2873375" cy="781050"/>
          </a:xfrm>
        </p:grpSpPr>
        <p:sp>
          <p:nvSpPr>
            <p:cNvPr id="46" name="Rectangle 6"/>
            <p:cNvSpPr>
              <a:spLocks/>
            </p:cNvSpPr>
            <p:nvPr/>
          </p:nvSpPr>
          <p:spPr bwMode="auto">
            <a:xfrm rot="16200000">
              <a:off x="4325939" y="2085320"/>
              <a:ext cx="781050" cy="2873375"/>
            </a:xfrm>
            <a:prstGeom prst="rect">
              <a:avLst/>
            </a:prstGeom>
            <a:solidFill>
              <a:schemeClr val="accent6"/>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49" name="Group 48"/>
            <p:cNvGrpSpPr/>
            <p:nvPr/>
          </p:nvGrpSpPr>
          <p:grpSpPr>
            <a:xfrm>
              <a:off x="3394341" y="3290165"/>
              <a:ext cx="671233" cy="451067"/>
              <a:chOff x="5226603" y="1150342"/>
              <a:chExt cx="527652" cy="354581"/>
            </a:xfrm>
          </p:grpSpPr>
          <p:sp>
            <p:nvSpPr>
              <p:cNvPr id="50" name="Oval 49"/>
              <p:cNvSpPr/>
              <p:nvPr/>
            </p:nvSpPr>
            <p:spPr>
              <a:xfrm>
                <a:off x="5253677" y="1150342"/>
                <a:ext cx="471947" cy="354581"/>
              </a:xfrm>
              <a:prstGeom prst="ellipse">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4"/>
              <p:cNvSpPr txBox="1">
                <a:spLocks/>
              </p:cNvSpPr>
              <p:nvPr/>
            </p:nvSpPr>
            <p:spPr>
              <a:xfrm>
                <a:off x="5226603" y="115827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
                    <a:cs typeface="Entypo"/>
                  </a:rPr>
                  <a:t>🛈</a:t>
                </a:r>
                <a:endParaRPr lang="en-US" sz="3000" dirty="0">
                  <a:solidFill>
                    <a:schemeClr val="accent5"/>
                  </a:solidFill>
                </a:endParaRPr>
              </a:p>
            </p:txBody>
          </p:sp>
        </p:grpSp>
        <p:sp>
          <p:nvSpPr>
            <p:cNvPr id="73" name="Text Placeholder 22"/>
            <p:cNvSpPr txBox="1">
              <a:spLocks/>
            </p:cNvSpPr>
            <p:nvPr/>
          </p:nvSpPr>
          <p:spPr>
            <a:xfrm>
              <a:off x="4065574" y="3318217"/>
              <a:ext cx="1821596" cy="51449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800" b="1" dirty="0" smtClean="0">
                  <a:solidFill>
                    <a:schemeClr val="bg1"/>
                  </a:solidFill>
                </a:rPr>
                <a:t>STEP 01</a:t>
              </a:r>
            </a:p>
            <a:p>
              <a:pPr>
                <a:lnSpc>
                  <a:spcPct val="100000"/>
                </a:lnSpc>
              </a:pPr>
              <a:r>
                <a:rPr lang="en-US" dirty="0" err="1" smtClean="0">
                  <a:solidFill>
                    <a:schemeClr val="bg1"/>
                  </a:solidFill>
                </a:rPr>
                <a:t>Lorem</a:t>
              </a:r>
              <a:r>
                <a:rPr lang="en-US" dirty="0" smtClean="0">
                  <a:solidFill>
                    <a:schemeClr val="bg1"/>
                  </a:solidFill>
                </a:rPr>
                <a:t> </a:t>
              </a:r>
              <a:r>
                <a:rPr lang="en-US" dirty="0" err="1" smtClean="0">
                  <a:solidFill>
                    <a:schemeClr val="bg1"/>
                  </a:solidFill>
                </a:rPr>
                <a:t>Ipsum</a:t>
              </a:r>
              <a:r>
                <a:rPr lang="en-US" dirty="0" smtClean="0">
                  <a:solidFill>
                    <a:schemeClr val="bg1"/>
                  </a:solidFill>
                </a:rPr>
                <a:t> is simply dummy text of the printing and typesetting industry.</a:t>
              </a:r>
            </a:p>
            <a:p>
              <a:pPr>
                <a:lnSpc>
                  <a:spcPct val="100000"/>
                </a:lnSpc>
              </a:pPr>
              <a:endParaRPr lang="en-US" dirty="0" smtClean="0">
                <a:solidFill>
                  <a:schemeClr val="bg1"/>
                </a:solidFill>
              </a:endParaRPr>
            </a:p>
            <a:p>
              <a:pPr>
                <a:lnSpc>
                  <a:spcPct val="100000"/>
                </a:lnSpc>
              </a:pPr>
              <a:endParaRPr lang="en-US" dirty="0">
                <a:solidFill>
                  <a:schemeClr val="bg1"/>
                </a:solidFill>
              </a:endParaRPr>
            </a:p>
          </p:txBody>
        </p:sp>
      </p:grpSp>
    </p:spTree>
    <p:extLst>
      <p:ext uri="{BB962C8B-B14F-4D97-AF65-F5344CB8AC3E}">
        <p14:creationId xmlns:p14="http://schemas.microsoft.com/office/powerpoint/2010/main" val="3050778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3" grpId="0" animBg="1"/>
      <p:bldP spid="44" grpId="0" animBg="1"/>
      <p:bldP spid="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222174" y="3458677"/>
            <a:ext cx="3995475" cy="995357"/>
            <a:chOff x="4222172" y="2594008"/>
            <a:chExt cx="3995475" cy="746518"/>
          </a:xfrm>
          <a:solidFill>
            <a:srgbClr val="259B23"/>
          </a:solidFill>
        </p:grpSpPr>
        <p:sp>
          <p:nvSpPr>
            <p:cNvPr id="65" name="Rounded Rectangle 64"/>
            <p:cNvSpPr/>
            <p:nvPr/>
          </p:nvSpPr>
          <p:spPr>
            <a:xfrm>
              <a:off x="4222172" y="2594008"/>
              <a:ext cx="3995475" cy="746518"/>
            </a:xfrm>
            <a:prstGeom prst="roundRect">
              <a:avLst>
                <a:gd name="adj" fmla="val 50000"/>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nvGrpSpPr>
            <p:cNvPr id="53" name="Group 52"/>
            <p:cNvGrpSpPr/>
            <p:nvPr/>
          </p:nvGrpSpPr>
          <p:grpSpPr>
            <a:xfrm>
              <a:off x="7532898" y="2745953"/>
              <a:ext cx="671233" cy="451067"/>
              <a:chOff x="5206022" y="1206234"/>
              <a:chExt cx="527652" cy="354581"/>
            </a:xfrm>
            <a:grpFill/>
          </p:grpSpPr>
          <p:sp>
            <p:nvSpPr>
              <p:cNvPr id="54" name="Oval 53"/>
              <p:cNvSpPr/>
              <p:nvPr/>
            </p:nvSpPr>
            <p:spPr>
              <a:xfrm>
                <a:off x="5227390" y="1206234"/>
                <a:ext cx="471947" cy="354581"/>
              </a:xfrm>
              <a:prstGeom prst="ellipse">
                <a:avLst/>
              </a:prstGeom>
              <a:solidFill>
                <a:schemeClr val="bg1"/>
              </a:solid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5206022" y="1214166"/>
                <a:ext cx="527652" cy="338576"/>
              </a:xfrm>
              <a:prstGeom prst="rect">
                <a:avLst/>
              </a:prstGeom>
              <a:noFill/>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2"/>
                    </a:solidFill>
                    <a:latin typeface="Entypo"/>
                    <a:cs typeface="Entypo"/>
                  </a:rPr>
                  <a:t>📣</a:t>
                </a:r>
                <a:endParaRPr lang="en-US" sz="3000" dirty="0">
                  <a:solidFill>
                    <a:schemeClr val="accent2"/>
                  </a:solidFill>
                </a:endParaRPr>
              </a:p>
            </p:txBody>
          </p:sp>
        </p:grpSp>
        <p:sp>
          <p:nvSpPr>
            <p:cNvPr id="72" name="Text Placeholder 22"/>
            <p:cNvSpPr txBox="1">
              <a:spLocks/>
            </p:cNvSpPr>
            <p:nvPr/>
          </p:nvSpPr>
          <p:spPr>
            <a:xfrm>
              <a:off x="5742624" y="2719060"/>
              <a:ext cx="1821596" cy="514499"/>
            </a:xfrm>
            <a:prstGeom prst="rect">
              <a:avLst/>
            </a:prstGeom>
            <a:noFill/>
          </p:spPr>
          <p:txBody>
            <a:bodyPr anchor="ct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800" b="1" dirty="0">
                  <a:solidFill>
                    <a:schemeClr val="bg1"/>
                  </a:solidFill>
                </a:rPr>
                <a:t>STEP </a:t>
              </a:r>
              <a:r>
                <a:rPr lang="en-US" sz="800" b="1" dirty="0" smtClean="0">
                  <a:solidFill>
                    <a:schemeClr val="bg1"/>
                  </a:solidFill>
                </a:rPr>
                <a:t>02</a:t>
              </a:r>
              <a:endParaRPr lang="en-US" dirty="0" smtClean="0">
                <a:solidFill>
                  <a:schemeClr val="bg1"/>
                </a:solidFill>
              </a:endParaRPr>
            </a:p>
            <a:p>
              <a:pPr algn="r">
                <a:lnSpc>
                  <a:spcPct val="100000"/>
                </a:lnSpc>
              </a:pPr>
              <a:r>
                <a:rPr lang="en-US" dirty="0" err="1" smtClean="0">
                  <a:solidFill>
                    <a:schemeClr val="bg1"/>
                  </a:solidFill>
                </a:rPr>
                <a:t>Lorem</a:t>
              </a:r>
              <a:r>
                <a:rPr lang="en-US" dirty="0" smtClean="0">
                  <a:solidFill>
                    <a:schemeClr val="bg1"/>
                  </a:solidFill>
                </a:rPr>
                <a:t> </a:t>
              </a:r>
              <a:r>
                <a:rPr lang="en-US" dirty="0" err="1" smtClean="0">
                  <a:solidFill>
                    <a:schemeClr val="bg1"/>
                  </a:solidFill>
                </a:rPr>
                <a:t>Ipsum</a:t>
              </a:r>
              <a:r>
                <a:rPr lang="en-US" dirty="0" smtClean="0">
                  <a:solidFill>
                    <a:schemeClr val="bg1"/>
                  </a:solidFill>
                </a:rPr>
                <a:t> is simply dummy text of the printing and typesetting industry.</a:t>
              </a:r>
            </a:p>
            <a:p>
              <a:pPr algn="r">
                <a:lnSpc>
                  <a:spcPct val="100000"/>
                </a:lnSpc>
              </a:pPr>
              <a:endParaRPr lang="en-US" dirty="0" smtClean="0">
                <a:solidFill>
                  <a:schemeClr val="bg1"/>
                </a:solidFill>
              </a:endParaRPr>
            </a:p>
            <a:p>
              <a:pPr algn="r">
                <a:lnSpc>
                  <a:spcPct val="100000"/>
                </a:lnSpc>
              </a:pPr>
              <a:endParaRPr lang="en-US" dirty="0">
                <a:solidFill>
                  <a:schemeClr val="bg1"/>
                </a:solidFill>
              </a:endParaRPr>
            </a:p>
          </p:txBody>
        </p:sp>
      </p:grpSp>
      <p:sp>
        <p:nvSpPr>
          <p:cNvPr id="66" name="Round Single Corner Rectangle 65"/>
          <p:cNvSpPr/>
          <p:nvPr/>
        </p:nvSpPr>
        <p:spPr>
          <a:xfrm flipH="1" flipV="1">
            <a:off x="5039620" y="1"/>
            <a:ext cx="747831" cy="5557976"/>
          </a:xfrm>
          <a:prstGeom prst="round1Rect">
            <a:avLst>
              <a:gd name="adj" fmla="val 50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68" name="Round Single Corner Rectangle 67"/>
          <p:cNvSpPr/>
          <p:nvPr/>
        </p:nvSpPr>
        <p:spPr>
          <a:xfrm flipH="1" flipV="1">
            <a:off x="3397944" y="-8400"/>
            <a:ext cx="747831" cy="3324281"/>
          </a:xfrm>
          <a:prstGeom prst="round1Rect">
            <a:avLst>
              <a:gd name="adj" fmla="val 4939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nvGrpSpPr>
          <p:cNvPr id="2" name="Group 1"/>
          <p:cNvGrpSpPr/>
          <p:nvPr/>
        </p:nvGrpSpPr>
        <p:grpSpPr>
          <a:xfrm>
            <a:off x="3397942" y="2332624"/>
            <a:ext cx="5475210" cy="997108"/>
            <a:chOff x="3397942" y="1763981"/>
            <a:chExt cx="5475210" cy="747831"/>
          </a:xfrm>
        </p:grpSpPr>
        <p:sp>
          <p:nvSpPr>
            <p:cNvPr id="67" name="Rounded Rectangle 66"/>
            <p:cNvSpPr/>
            <p:nvPr/>
          </p:nvSpPr>
          <p:spPr>
            <a:xfrm>
              <a:off x="3397942" y="1763981"/>
              <a:ext cx="5475210" cy="747831"/>
            </a:xfrm>
            <a:prstGeom prst="roundRect">
              <a:avLst>
                <a:gd name="adj" fmla="val 5000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nvGrpSpPr>
            <p:cNvPr id="61" name="Group 60"/>
            <p:cNvGrpSpPr/>
            <p:nvPr/>
          </p:nvGrpSpPr>
          <p:grpSpPr>
            <a:xfrm>
              <a:off x="8180487" y="1909330"/>
              <a:ext cx="671233" cy="451067"/>
              <a:chOff x="5196270" y="1197255"/>
              <a:chExt cx="527652" cy="354581"/>
            </a:xfrm>
          </p:grpSpPr>
          <p:sp>
            <p:nvSpPr>
              <p:cNvPr id="62" name="Oval 61"/>
              <p:cNvSpPr/>
              <p:nvPr/>
            </p:nvSpPr>
            <p:spPr>
              <a:xfrm>
                <a:off x="5223345" y="1197255"/>
                <a:ext cx="471947" cy="354581"/>
              </a:xfrm>
              <a:prstGeom prst="ellipse">
                <a:avLst/>
              </a:prstGeom>
              <a:solidFill>
                <a:schemeClr val="bg1"/>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 Placeholder 4"/>
              <p:cNvSpPr txBox="1">
                <a:spLocks/>
              </p:cNvSpPr>
              <p:nvPr/>
            </p:nvSpPr>
            <p:spPr>
              <a:xfrm>
                <a:off x="5196270" y="120518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1"/>
                    </a:solidFill>
                    <a:latin typeface="Entypo"/>
                    <a:cs typeface="Entypo"/>
                  </a:rPr>
                  <a:t>⏳</a:t>
                </a:r>
                <a:endParaRPr lang="en-US" sz="3000" dirty="0">
                  <a:solidFill>
                    <a:schemeClr val="accent1"/>
                  </a:solidFill>
                </a:endParaRPr>
              </a:p>
            </p:txBody>
          </p:sp>
        </p:grpSp>
        <p:sp>
          <p:nvSpPr>
            <p:cNvPr id="48" name="Text Placeholder 22"/>
            <p:cNvSpPr txBox="1">
              <a:spLocks/>
            </p:cNvSpPr>
            <p:nvPr/>
          </p:nvSpPr>
          <p:spPr>
            <a:xfrm>
              <a:off x="6390007" y="1904568"/>
              <a:ext cx="1821596" cy="46772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800" b="1" dirty="0" smtClean="0">
                  <a:solidFill>
                    <a:schemeClr val="bg1"/>
                  </a:solidFill>
                </a:rPr>
                <a:t>STEP 03</a:t>
              </a:r>
              <a:endParaRPr lang="en-US" dirty="0" smtClean="0">
                <a:solidFill>
                  <a:schemeClr val="bg1"/>
                </a:solidFill>
              </a:endParaRPr>
            </a:p>
            <a:p>
              <a:pPr algn="r">
                <a:lnSpc>
                  <a:spcPct val="100000"/>
                </a:lnSpc>
              </a:pPr>
              <a:r>
                <a:rPr lang="en-US" dirty="0" err="1" smtClean="0">
                  <a:solidFill>
                    <a:schemeClr val="bg1"/>
                  </a:solidFill>
                </a:rPr>
                <a:t>Lorem</a:t>
              </a:r>
              <a:r>
                <a:rPr lang="en-US" dirty="0" smtClean="0">
                  <a:solidFill>
                    <a:schemeClr val="bg1"/>
                  </a:solidFill>
                </a:rPr>
                <a:t> </a:t>
              </a:r>
              <a:r>
                <a:rPr lang="en-US" dirty="0" err="1" smtClean="0">
                  <a:solidFill>
                    <a:schemeClr val="bg1"/>
                  </a:solidFill>
                </a:rPr>
                <a:t>Ipsum</a:t>
              </a:r>
              <a:r>
                <a:rPr lang="en-US" dirty="0" smtClean="0">
                  <a:solidFill>
                    <a:schemeClr val="bg1"/>
                  </a:solidFill>
                </a:rPr>
                <a:t> is simply dummy text of the printing and typesetting industry.</a:t>
              </a:r>
            </a:p>
            <a:p>
              <a:pPr algn="r">
                <a:lnSpc>
                  <a:spcPct val="100000"/>
                </a:lnSpc>
              </a:pPr>
              <a:endParaRPr lang="en-US" dirty="0" smtClean="0">
                <a:solidFill>
                  <a:schemeClr val="bg1"/>
                </a:solidFill>
              </a:endParaRPr>
            </a:p>
            <a:p>
              <a:pPr algn="r">
                <a:lnSpc>
                  <a:spcPct val="100000"/>
                </a:lnSpc>
              </a:pPr>
              <a:endParaRPr lang="en-US" dirty="0">
                <a:solidFill>
                  <a:schemeClr val="bg1"/>
                </a:solidFill>
              </a:endParaRPr>
            </a:p>
          </p:txBody>
        </p:sp>
      </p:grpSp>
      <p:sp>
        <p:nvSpPr>
          <p:cNvPr id="70" name="Round Single Corner Rectangle 69"/>
          <p:cNvSpPr/>
          <p:nvPr/>
        </p:nvSpPr>
        <p:spPr>
          <a:xfrm flipH="1" flipV="1">
            <a:off x="4218376" y="0"/>
            <a:ext cx="746519" cy="4451090"/>
          </a:xfrm>
          <a:prstGeom prst="round1Rect">
            <a:avLst>
              <a:gd name="adj" fmla="val 48999"/>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sp>
        <p:nvSpPr>
          <p:cNvPr id="6" name="Text Placeholder 5"/>
          <p:cNvSpPr>
            <a:spLocks noGrp="1"/>
          </p:cNvSpPr>
          <p:nvPr>
            <p:ph type="body" sz="quarter" idx="17"/>
          </p:nvPr>
        </p:nvSpPr>
        <p:spPr/>
        <p:txBody>
          <a:bodyPr/>
          <a:lstStyle/>
          <a:p>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a:p>
            <a:endParaRPr lang="en-US" dirty="0"/>
          </a:p>
        </p:txBody>
      </p:sp>
      <p:sp>
        <p:nvSpPr>
          <p:cNvPr id="3" name="Title 2"/>
          <p:cNvSpPr>
            <a:spLocks noGrp="1"/>
          </p:cNvSpPr>
          <p:nvPr>
            <p:ph type="ctrTitle"/>
          </p:nvPr>
        </p:nvSpPr>
        <p:spPr/>
        <p:txBody>
          <a:bodyPr/>
          <a:lstStyle/>
          <a:p>
            <a:r>
              <a:rPr lang="en-US" b="1" dirty="0" smtClean="0">
                <a:solidFill>
                  <a:schemeClr val="bg1"/>
                </a:solidFill>
              </a:rPr>
              <a:t>LINE </a:t>
            </a:r>
            <a:r>
              <a:rPr lang="en-US" dirty="0" smtClean="0">
                <a:solidFill>
                  <a:schemeClr val="bg1"/>
                </a:solidFill>
              </a:rPr>
              <a:t>DIAGRAM</a:t>
            </a:r>
            <a:endParaRPr lang="en-US" dirty="0">
              <a:solidFill>
                <a:schemeClr val="bg1"/>
              </a:solidFill>
            </a:endParaRPr>
          </a:p>
        </p:txBody>
      </p:sp>
      <p:grpSp>
        <p:nvGrpSpPr>
          <p:cNvPr id="7" name="Group 6"/>
          <p:cNvGrpSpPr/>
          <p:nvPr/>
        </p:nvGrpSpPr>
        <p:grpSpPr>
          <a:xfrm>
            <a:off x="5047438" y="4563632"/>
            <a:ext cx="3723034" cy="997108"/>
            <a:chOff x="5047438" y="3422723"/>
            <a:chExt cx="3723034" cy="747831"/>
          </a:xfrm>
        </p:grpSpPr>
        <p:sp>
          <p:nvSpPr>
            <p:cNvPr id="71" name="Rounded Rectangle 70"/>
            <p:cNvSpPr/>
            <p:nvPr/>
          </p:nvSpPr>
          <p:spPr>
            <a:xfrm>
              <a:off x="5047438" y="3422723"/>
              <a:ext cx="3723034" cy="747831"/>
            </a:xfrm>
            <a:prstGeom prst="roundRect">
              <a:avLst>
                <a:gd name="adj" fmla="val 50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latin typeface="Roboto condensed"/>
                <a:cs typeface="Roboto condensed"/>
              </a:endParaRPr>
            </a:p>
          </p:txBody>
        </p:sp>
        <p:grpSp>
          <p:nvGrpSpPr>
            <p:cNvPr id="49" name="Group 48"/>
            <p:cNvGrpSpPr/>
            <p:nvPr/>
          </p:nvGrpSpPr>
          <p:grpSpPr>
            <a:xfrm>
              <a:off x="8081781" y="3565375"/>
              <a:ext cx="671233" cy="451067"/>
              <a:chOff x="5208987" y="1197467"/>
              <a:chExt cx="527652" cy="354581"/>
            </a:xfrm>
          </p:grpSpPr>
          <p:sp>
            <p:nvSpPr>
              <p:cNvPr id="50" name="Oval 49"/>
              <p:cNvSpPr/>
              <p:nvPr/>
            </p:nvSpPr>
            <p:spPr>
              <a:xfrm>
                <a:off x="5236062" y="1197467"/>
                <a:ext cx="471947" cy="354581"/>
              </a:xfrm>
              <a:prstGeom prst="ellipse">
                <a:avLst/>
              </a:prstGeom>
              <a:solidFill>
                <a:schemeClr val="bg1">
                  <a:lumMod val="95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4"/>
              <p:cNvSpPr txBox="1">
                <a:spLocks/>
              </p:cNvSpPr>
              <p:nvPr/>
            </p:nvSpPr>
            <p:spPr>
              <a:xfrm>
                <a:off x="5208987" y="120539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chemeClr val="accent5"/>
                    </a:solidFill>
                    <a:latin typeface="Entypo"/>
                    <a:cs typeface="Entypo"/>
                  </a:rPr>
                  <a:t>🛈</a:t>
                </a:r>
                <a:endParaRPr lang="en-US" sz="3000" dirty="0">
                  <a:solidFill>
                    <a:schemeClr val="accent5"/>
                  </a:solidFill>
                </a:endParaRPr>
              </a:p>
            </p:txBody>
          </p:sp>
        </p:grpSp>
        <p:sp>
          <p:nvSpPr>
            <p:cNvPr id="73" name="Text Placeholder 22"/>
            <p:cNvSpPr txBox="1">
              <a:spLocks/>
            </p:cNvSpPr>
            <p:nvPr/>
          </p:nvSpPr>
          <p:spPr>
            <a:xfrm>
              <a:off x="6294623" y="3537931"/>
              <a:ext cx="1821596" cy="51449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800" b="1" dirty="0" smtClean="0">
                  <a:solidFill>
                    <a:schemeClr val="bg1"/>
                  </a:solidFill>
                </a:rPr>
                <a:t>STEP 01</a:t>
              </a:r>
            </a:p>
            <a:p>
              <a:pPr algn="r">
                <a:lnSpc>
                  <a:spcPct val="100000"/>
                </a:lnSpc>
              </a:pPr>
              <a:r>
                <a:rPr lang="en-US" dirty="0" err="1" smtClean="0">
                  <a:solidFill>
                    <a:schemeClr val="bg1"/>
                  </a:solidFill>
                </a:rPr>
                <a:t>Lorem</a:t>
              </a:r>
              <a:r>
                <a:rPr lang="en-US" dirty="0" smtClean="0">
                  <a:solidFill>
                    <a:schemeClr val="bg1"/>
                  </a:solidFill>
                </a:rPr>
                <a:t> </a:t>
              </a:r>
              <a:r>
                <a:rPr lang="en-US" dirty="0" err="1" smtClean="0">
                  <a:solidFill>
                    <a:schemeClr val="bg1"/>
                  </a:solidFill>
                </a:rPr>
                <a:t>Ipsum</a:t>
              </a:r>
              <a:r>
                <a:rPr lang="en-US" dirty="0" smtClean="0">
                  <a:solidFill>
                    <a:schemeClr val="bg1"/>
                  </a:solidFill>
                </a:rPr>
                <a:t> is simply dummy text of the printing and typesetting industry.</a:t>
              </a:r>
            </a:p>
            <a:p>
              <a:pPr algn="r">
                <a:lnSpc>
                  <a:spcPct val="100000"/>
                </a:lnSpc>
              </a:pPr>
              <a:endParaRPr lang="en-US" dirty="0" smtClean="0">
                <a:solidFill>
                  <a:schemeClr val="bg1"/>
                </a:solidFill>
              </a:endParaRPr>
            </a:p>
            <a:p>
              <a:pPr algn="r">
                <a:lnSpc>
                  <a:spcPct val="100000"/>
                </a:lnSpc>
              </a:pPr>
              <a:endParaRPr lang="en-US" dirty="0">
                <a:solidFill>
                  <a:schemeClr val="bg1"/>
                </a:solidFill>
              </a:endParaRPr>
            </a:p>
          </p:txBody>
        </p:sp>
      </p:grpSp>
    </p:spTree>
    <p:extLst>
      <p:ext uri="{BB962C8B-B14F-4D97-AF65-F5344CB8AC3E}">
        <p14:creationId xmlns:p14="http://schemas.microsoft.com/office/powerpoint/2010/main" val="18400813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up)">
                                      <p:cBhvr>
                                        <p:cTn id="7" dur="500"/>
                                        <p:tgtEl>
                                          <p:spTgt spid="6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up)">
                                      <p:cBhvr>
                                        <p:cTn id="15" dur="500"/>
                                        <p:tgtEl>
                                          <p:spTgt spid="7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up)">
                                      <p:cBhvr>
                                        <p:cTn id="23" dur="500"/>
                                        <p:tgtEl>
                                          <p:spTgt spid="6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7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MOUNTAIN </a:t>
            </a:r>
            <a:r>
              <a:rPr lang="en-US" dirty="0" smtClean="0">
                <a:solidFill>
                  <a:schemeClr val="bg1"/>
                </a:solidFill>
              </a:rPr>
              <a:t>DIAGRAM</a:t>
            </a:r>
            <a:endParaRPr lang="en-US" dirty="0">
              <a:solidFill>
                <a:schemeClr val="bg1"/>
              </a:solidFill>
            </a:endParaRPr>
          </a:p>
        </p:txBody>
      </p:sp>
      <p:sp>
        <p:nvSpPr>
          <p:cNvPr id="39" name="Freeform 6"/>
          <p:cNvSpPr>
            <a:spLocks/>
          </p:cNvSpPr>
          <p:nvPr/>
        </p:nvSpPr>
        <p:spPr bwMode="auto">
          <a:xfrm>
            <a:off x="520700" y="5301281"/>
            <a:ext cx="1481138" cy="15875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0" name="Freeform 6"/>
          <p:cNvSpPr>
            <a:spLocks/>
          </p:cNvSpPr>
          <p:nvPr/>
        </p:nvSpPr>
        <p:spPr bwMode="auto">
          <a:xfrm>
            <a:off x="1249363" y="5174280"/>
            <a:ext cx="1479550" cy="28575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1" name="Freeform 40"/>
          <p:cNvSpPr>
            <a:spLocks/>
          </p:cNvSpPr>
          <p:nvPr/>
        </p:nvSpPr>
        <p:spPr bwMode="auto">
          <a:xfrm>
            <a:off x="1976440" y="5030347"/>
            <a:ext cx="1481137" cy="429684"/>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2" name="Freeform 41"/>
          <p:cNvSpPr>
            <a:spLocks/>
          </p:cNvSpPr>
          <p:nvPr/>
        </p:nvSpPr>
        <p:spPr bwMode="auto">
          <a:xfrm>
            <a:off x="2705100" y="4784815"/>
            <a:ext cx="1481138" cy="675217"/>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3" name="Freeform 6"/>
          <p:cNvSpPr>
            <a:spLocks/>
          </p:cNvSpPr>
          <p:nvPr/>
        </p:nvSpPr>
        <p:spPr bwMode="auto">
          <a:xfrm>
            <a:off x="7102868" y="4509307"/>
            <a:ext cx="1481138" cy="94615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4" name="Freeform 6"/>
          <p:cNvSpPr>
            <a:spLocks/>
          </p:cNvSpPr>
          <p:nvPr/>
        </p:nvSpPr>
        <p:spPr bwMode="auto">
          <a:xfrm>
            <a:off x="4160840" y="4232364"/>
            <a:ext cx="1481137" cy="1227667"/>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5" name="Freeform 6"/>
          <p:cNvSpPr>
            <a:spLocks/>
          </p:cNvSpPr>
          <p:nvPr/>
        </p:nvSpPr>
        <p:spPr bwMode="auto">
          <a:xfrm>
            <a:off x="6370288" y="3988948"/>
            <a:ext cx="1481137" cy="1471084"/>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7" name="Freeform 6"/>
          <p:cNvSpPr>
            <a:spLocks/>
          </p:cNvSpPr>
          <p:nvPr/>
        </p:nvSpPr>
        <p:spPr bwMode="auto">
          <a:xfrm>
            <a:off x="5631305" y="3366307"/>
            <a:ext cx="1479550" cy="2089151"/>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49" name="TextBox 48"/>
          <p:cNvSpPr txBox="1"/>
          <p:nvPr/>
        </p:nvSpPr>
        <p:spPr bwMode="auto">
          <a:xfrm>
            <a:off x="969963" y="5517165"/>
            <a:ext cx="557212"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2005</a:t>
            </a:r>
            <a:endParaRPr lang="ko-KR" altLang="en-US" sz="1000" dirty="0">
              <a:solidFill>
                <a:schemeClr val="tx1">
                  <a:lumMod val="65000"/>
                  <a:lumOff val="35000"/>
                </a:schemeClr>
              </a:solidFill>
              <a:latin typeface="Open Sans"/>
              <a:ea typeface="+mn-ea"/>
              <a:cs typeface="Open Sans"/>
            </a:endParaRPr>
          </a:p>
        </p:txBody>
      </p:sp>
      <p:sp>
        <p:nvSpPr>
          <p:cNvPr id="52" name="TextBox 51"/>
          <p:cNvSpPr txBox="1"/>
          <p:nvPr/>
        </p:nvSpPr>
        <p:spPr bwMode="auto">
          <a:xfrm>
            <a:off x="1700213" y="5517165"/>
            <a:ext cx="558800"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2006</a:t>
            </a:r>
            <a:endParaRPr lang="ko-KR" altLang="en-US" sz="1000" dirty="0">
              <a:solidFill>
                <a:schemeClr val="tx1">
                  <a:lumMod val="65000"/>
                  <a:lumOff val="35000"/>
                </a:schemeClr>
              </a:solidFill>
              <a:latin typeface="Open Sans"/>
              <a:ea typeface="+mn-ea"/>
              <a:cs typeface="Open Sans"/>
            </a:endParaRPr>
          </a:p>
        </p:txBody>
      </p:sp>
      <p:sp>
        <p:nvSpPr>
          <p:cNvPr id="55" name="TextBox 54"/>
          <p:cNvSpPr txBox="1"/>
          <p:nvPr/>
        </p:nvSpPr>
        <p:spPr bwMode="auto">
          <a:xfrm>
            <a:off x="2432052" y="5517165"/>
            <a:ext cx="557213"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2007</a:t>
            </a:r>
            <a:endParaRPr lang="ko-KR" altLang="en-US" sz="1000" dirty="0">
              <a:solidFill>
                <a:schemeClr val="tx1">
                  <a:lumMod val="65000"/>
                  <a:lumOff val="35000"/>
                </a:schemeClr>
              </a:solidFill>
              <a:latin typeface="Open Sans"/>
              <a:ea typeface="+mn-ea"/>
              <a:cs typeface="Open Sans"/>
            </a:endParaRPr>
          </a:p>
        </p:txBody>
      </p:sp>
      <p:sp>
        <p:nvSpPr>
          <p:cNvPr id="58" name="TextBox 57"/>
          <p:cNvSpPr txBox="1"/>
          <p:nvPr/>
        </p:nvSpPr>
        <p:spPr bwMode="auto">
          <a:xfrm>
            <a:off x="3162302" y="5517165"/>
            <a:ext cx="557213"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2008</a:t>
            </a:r>
            <a:endParaRPr lang="ko-KR" altLang="en-US" sz="1000" dirty="0">
              <a:solidFill>
                <a:schemeClr val="tx1">
                  <a:lumMod val="65000"/>
                  <a:lumOff val="35000"/>
                </a:schemeClr>
              </a:solidFill>
              <a:latin typeface="Open Sans"/>
              <a:ea typeface="+mn-ea"/>
              <a:cs typeface="Open Sans"/>
            </a:endParaRPr>
          </a:p>
        </p:txBody>
      </p:sp>
      <p:sp>
        <p:nvSpPr>
          <p:cNvPr id="61" name="TextBox 60"/>
          <p:cNvSpPr txBox="1"/>
          <p:nvPr/>
        </p:nvSpPr>
        <p:spPr bwMode="auto">
          <a:xfrm>
            <a:off x="3892551" y="5517165"/>
            <a:ext cx="557213"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2009</a:t>
            </a:r>
            <a:endParaRPr lang="ko-KR" altLang="en-US" sz="1000" dirty="0">
              <a:solidFill>
                <a:schemeClr val="tx1">
                  <a:lumMod val="65000"/>
                  <a:lumOff val="35000"/>
                </a:schemeClr>
              </a:solidFill>
              <a:latin typeface="Open Sans"/>
              <a:ea typeface="+mn-ea"/>
              <a:cs typeface="Open Sans"/>
            </a:endParaRPr>
          </a:p>
        </p:txBody>
      </p:sp>
      <p:sp>
        <p:nvSpPr>
          <p:cNvPr id="67" name="TextBox 66"/>
          <p:cNvSpPr txBox="1"/>
          <p:nvPr/>
        </p:nvSpPr>
        <p:spPr bwMode="auto">
          <a:xfrm>
            <a:off x="4624388" y="5517165"/>
            <a:ext cx="557212"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2010</a:t>
            </a:r>
            <a:endParaRPr lang="ko-KR" altLang="en-US" sz="1000" dirty="0">
              <a:solidFill>
                <a:schemeClr val="tx1">
                  <a:lumMod val="65000"/>
                  <a:lumOff val="35000"/>
                </a:schemeClr>
              </a:solidFill>
              <a:latin typeface="Open Sans"/>
              <a:ea typeface="+mn-ea"/>
              <a:cs typeface="Open Sans"/>
            </a:endParaRPr>
          </a:p>
        </p:txBody>
      </p:sp>
      <p:sp>
        <p:nvSpPr>
          <p:cNvPr id="70" name="TextBox 69"/>
          <p:cNvSpPr txBox="1"/>
          <p:nvPr/>
        </p:nvSpPr>
        <p:spPr bwMode="auto">
          <a:xfrm>
            <a:off x="6832249" y="5517165"/>
            <a:ext cx="557212" cy="246221"/>
          </a:xfrm>
          <a:prstGeom prst="rect">
            <a:avLst/>
          </a:prstGeom>
          <a:noFill/>
        </p:spPr>
        <p:txBody>
          <a:bodyPr>
            <a:spAutoFit/>
          </a:bodyPr>
          <a:lstStyle/>
          <a:p>
            <a:pPr algn="ctr" fontAlgn="auto">
              <a:spcBef>
                <a:spcPts val="0"/>
              </a:spcBef>
              <a:spcAft>
                <a:spcPts val="0"/>
              </a:spcAft>
              <a:defRPr/>
            </a:pPr>
            <a:r>
              <a:rPr lang="en-US" altLang="ko-KR" sz="1000" dirty="0" smtClean="0">
                <a:solidFill>
                  <a:schemeClr val="tx1">
                    <a:lumMod val="65000"/>
                    <a:lumOff val="35000"/>
                  </a:schemeClr>
                </a:solidFill>
                <a:latin typeface="Open Sans"/>
                <a:ea typeface="+mn-ea"/>
                <a:cs typeface="Open Sans"/>
              </a:rPr>
              <a:t>2013</a:t>
            </a:r>
            <a:endParaRPr lang="ko-KR" altLang="en-US" sz="1000" dirty="0">
              <a:solidFill>
                <a:schemeClr val="tx1">
                  <a:lumMod val="65000"/>
                  <a:lumOff val="35000"/>
                </a:schemeClr>
              </a:solidFill>
              <a:latin typeface="Open Sans"/>
              <a:ea typeface="+mn-ea"/>
              <a:cs typeface="Open Sans"/>
            </a:endParaRPr>
          </a:p>
        </p:txBody>
      </p:sp>
      <p:sp>
        <p:nvSpPr>
          <p:cNvPr id="76" name="TextBox 75"/>
          <p:cNvSpPr txBox="1"/>
          <p:nvPr/>
        </p:nvSpPr>
        <p:spPr bwMode="auto">
          <a:xfrm>
            <a:off x="6084888" y="5517165"/>
            <a:ext cx="557212" cy="246221"/>
          </a:xfrm>
          <a:prstGeom prst="rect">
            <a:avLst/>
          </a:prstGeom>
          <a:noFill/>
        </p:spPr>
        <p:txBody>
          <a:bodyPr>
            <a:spAutoFit/>
          </a:bodyPr>
          <a:lstStyle/>
          <a:p>
            <a:pPr algn="ctr" fontAlgn="auto">
              <a:spcBef>
                <a:spcPts val="0"/>
              </a:spcBef>
              <a:spcAft>
                <a:spcPts val="0"/>
              </a:spcAft>
              <a:defRPr/>
            </a:pPr>
            <a:r>
              <a:rPr lang="en-US" altLang="ko-KR" sz="1000" dirty="0">
                <a:solidFill>
                  <a:schemeClr val="tx1">
                    <a:lumMod val="65000"/>
                    <a:lumOff val="35000"/>
                  </a:schemeClr>
                </a:solidFill>
                <a:latin typeface="Open Sans"/>
                <a:ea typeface="+mn-ea"/>
                <a:cs typeface="Open Sans"/>
              </a:rPr>
              <a:t>2012</a:t>
            </a:r>
            <a:endParaRPr lang="ko-KR" altLang="en-US" sz="1000" dirty="0">
              <a:solidFill>
                <a:schemeClr val="tx1">
                  <a:lumMod val="65000"/>
                  <a:lumOff val="35000"/>
                </a:schemeClr>
              </a:solidFill>
              <a:latin typeface="Open Sans"/>
              <a:ea typeface="+mn-ea"/>
              <a:cs typeface="Open Sans"/>
            </a:endParaRPr>
          </a:p>
        </p:txBody>
      </p:sp>
      <p:sp>
        <p:nvSpPr>
          <p:cNvPr id="80" name="TextBox 79"/>
          <p:cNvSpPr txBox="1"/>
          <p:nvPr/>
        </p:nvSpPr>
        <p:spPr bwMode="auto">
          <a:xfrm>
            <a:off x="7563407" y="5504036"/>
            <a:ext cx="558800" cy="246221"/>
          </a:xfrm>
          <a:prstGeom prst="rect">
            <a:avLst/>
          </a:prstGeom>
          <a:noFill/>
        </p:spPr>
        <p:txBody>
          <a:bodyPr>
            <a:spAutoFit/>
          </a:bodyPr>
          <a:lstStyle/>
          <a:p>
            <a:pPr algn="ctr" fontAlgn="auto">
              <a:spcBef>
                <a:spcPts val="0"/>
              </a:spcBef>
              <a:spcAft>
                <a:spcPts val="0"/>
              </a:spcAft>
              <a:defRPr/>
            </a:pPr>
            <a:r>
              <a:rPr lang="en-US" altLang="ko-KR" sz="1000" dirty="0" smtClean="0">
                <a:solidFill>
                  <a:schemeClr val="tx1">
                    <a:lumMod val="65000"/>
                    <a:lumOff val="35000"/>
                  </a:schemeClr>
                </a:solidFill>
                <a:latin typeface="Open Sans"/>
                <a:ea typeface="+mn-ea"/>
                <a:cs typeface="Open Sans"/>
              </a:rPr>
              <a:t>2014</a:t>
            </a:r>
            <a:endParaRPr lang="ko-KR" altLang="en-US" sz="1000" dirty="0">
              <a:solidFill>
                <a:schemeClr val="tx1">
                  <a:lumMod val="65000"/>
                  <a:lumOff val="35000"/>
                </a:schemeClr>
              </a:solidFill>
              <a:latin typeface="Open Sans"/>
              <a:ea typeface="+mn-ea"/>
              <a:cs typeface="Open Sans"/>
            </a:endParaRPr>
          </a:p>
        </p:txBody>
      </p:sp>
      <p:sp>
        <p:nvSpPr>
          <p:cNvPr id="84" name="TextBox 41"/>
          <p:cNvSpPr txBox="1">
            <a:spLocks noChangeArrowheads="1"/>
          </p:cNvSpPr>
          <p:nvPr/>
        </p:nvSpPr>
        <p:spPr bwMode="auto">
          <a:xfrm>
            <a:off x="5345835" y="5512885"/>
            <a:ext cx="55721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tLang="ko-KR" sz="1000" dirty="0" smtClean="0">
                <a:solidFill>
                  <a:schemeClr val="accent6"/>
                </a:solidFill>
                <a:latin typeface="Open Sans"/>
                <a:cs typeface="Open Sans"/>
              </a:rPr>
              <a:t>2011</a:t>
            </a:r>
            <a:endParaRPr lang="ko-KR" altLang="en-US" sz="1000" dirty="0">
              <a:solidFill>
                <a:schemeClr val="accent6"/>
              </a:solidFill>
              <a:latin typeface="Open Sans"/>
              <a:cs typeface="Open Sans"/>
            </a:endParaRPr>
          </a:p>
        </p:txBody>
      </p:sp>
      <p:sp>
        <p:nvSpPr>
          <p:cNvPr id="92" name="Freeform 6"/>
          <p:cNvSpPr>
            <a:spLocks/>
          </p:cNvSpPr>
          <p:nvPr/>
        </p:nvSpPr>
        <p:spPr bwMode="auto">
          <a:xfrm>
            <a:off x="4885855" y="2685081"/>
            <a:ext cx="1481137" cy="2774951"/>
          </a:xfrm>
          <a:custGeom>
            <a:avLst/>
            <a:gdLst>
              <a:gd name="T0" fmla="*/ 1480809 w 648"/>
              <a:gd name="T1" fmla="*/ 2080199 h 1082"/>
              <a:gd name="T2" fmla="*/ 0 w 648"/>
              <a:gd name="T3" fmla="*/ 2080199 h 1082"/>
              <a:gd name="T4" fmla="*/ 319928 w 648"/>
              <a:gd name="T5" fmla="*/ 1766823 h 1082"/>
              <a:gd name="T6" fmla="*/ 740405 w 648"/>
              <a:gd name="T7" fmla="*/ 0 h 1082"/>
              <a:gd name="T8" fmla="*/ 1160881 w 648"/>
              <a:gd name="T9" fmla="*/ 1766823 h 1082"/>
              <a:gd name="T10" fmla="*/ 1480809 w 648"/>
              <a:gd name="T11" fmla="*/ 2080199 h 10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6">
              <a:alpha val="89000"/>
            </a:schemeClr>
          </a:solidFill>
          <a:ln>
            <a:noFill/>
          </a:ln>
        </p:spPr>
        <p:txBody>
          <a:bodyPr/>
          <a:lstStyle/>
          <a:p>
            <a:endParaRPr lang="en-US"/>
          </a:p>
        </p:txBody>
      </p:sp>
      <p:sp>
        <p:nvSpPr>
          <p:cNvPr id="94" name="Freeform 6"/>
          <p:cNvSpPr>
            <a:spLocks/>
          </p:cNvSpPr>
          <p:nvPr/>
        </p:nvSpPr>
        <p:spPr bwMode="auto">
          <a:xfrm>
            <a:off x="3425868" y="3684148"/>
            <a:ext cx="1481138" cy="1775884"/>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81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30" name="AutoShape 15"/>
          <p:cNvSpPr>
            <a:spLocks/>
          </p:cNvSpPr>
          <p:nvPr/>
        </p:nvSpPr>
        <p:spPr bwMode="auto">
          <a:xfrm>
            <a:off x="5316695" y="1816486"/>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23K</a:t>
            </a:r>
          </a:p>
        </p:txBody>
      </p:sp>
      <p:sp>
        <p:nvSpPr>
          <p:cNvPr id="31" name="AutoShape 15"/>
          <p:cNvSpPr>
            <a:spLocks/>
          </p:cNvSpPr>
          <p:nvPr/>
        </p:nvSpPr>
        <p:spPr bwMode="auto">
          <a:xfrm>
            <a:off x="931554" y="4434643"/>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1"/>
          </a:solidFill>
          <a:ln>
            <a:noFill/>
          </a:ln>
        </p:spPr>
        <p:txBody>
          <a:bodyPr lIns="0" tIns="0" rIns="0" bIns="0" anchor="ctr"/>
          <a:lstStyle/>
          <a:p>
            <a:pPr algn="ctr">
              <a:lnSpc>
                <a:spcPct val="70000"/>
              </a:lnSpc>
            </a:pPr>
            <a:r>
              <a:rPr lang="en-US" sz="1000" dirty="0" smtClean="0">
                <a:solidFill>
                  <a:srgbClr val="FFFFFF"/>
                </a:solidFill>
                <a:latin typeface="Open Sans"/>
                <a:cs typeface="Open Sans"/>
              </a:rPr>
              <a:t>1,2K</a:t>
            </a:r>
          </a:p>
        </p:txBody>
      </p:sp>
    </p:spTree>
    <p:extLst>
      <p:ext uri="{BB962C8B-B14F-4D97-AF65-F5344CB8AC3E}">
        <p14:creationId xmlns:p14="http://schemas.microsoft.com/office/powerpoint/2010/main" val="35374527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500" fill="hold"/>
                                        <p:tgtEl>
                                          <p:spTgt spid="94"/>
                                        </p:tgtEl>
                                        <p:attrNameLst>
                                          <p:attrName>ppt_w</p:attrName>
                                        </p:attrNameLst>
                                      </p:cBhvr>
                                      <p:tavLst>
                                        <p:tav tm="0">
                                          <p:val>
                                            <p:fltVal val="0"/>
                                          </p:val>
                                        </p:tav>
                                        <p:tav tm="100000">
                                          <p:val>
                                            <p:strVal val="#ppt_w"/>
                                          </p:val>
                                        </p:tav>
                                      </p:tavLst>
                                    </p:anim>
                                    <p:anim calcmode="lin" valueType="num">
                                      <p:cBhvr>
                                        <p:cTn id="28" dur="500" fill="hold"/>
                                        <p:tgtEl>
                                          <p:spTgt spid="94"/>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p:cTn id="37" dur="500" fill="hold"/>
                                        <p:tgtEl>
                                          <p:spTgt spid="92"/>
                                        </p:tgtEl>
                                        <p:attrNameLst>
                                          <p:attrName>ppt_w</p:attrName>
                                        </p:attrNameLst>
                                      </p:cBhvr>
                                      <p:tavLst>
                                        <p:tav tm="0">
                                          <p:val>
                                            <p:fltVal val="0"/>
                                          </p:val>
                                        </p:tav>
                                        <p:tav tm="100000">
                                          <p:val>
                                            <p:strVal val="#ppt_w"/>
                                          </p:val>
                                        </p:tav>
                                      </p:tavLst>
                                    </p:anim>
                                    <p:anim calcmode="lin" valueType="num">
                                      <p:cBhvr>
                                        <p:cTn id="38" dur="500" fill="hold"/>
                                        <p:tgtEl>
                                          <p:spTgt spid="92"/>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fade">
                                      <p:cBhvr>
                                        <p:cTn id="75" dur="500"/>
                                        <p:tgtEl>
                                          <p:spTgt spid="8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fade">
                                      <p:cBhvr>
                                        <p:cTn id="81" dur="500"/>
                                        <p:tgtEl>
                                          <p:spTgt spid="7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500"/>
                                        <p:tgtEl>
                                          <p:spTgt spid="80"/>
                                        </p:tgtEl>
                                      </p:cBhvr>
                                    </p:animEffect>
                                  </p:childTnLst>
                                </p:cTn>
                              </p:par>
                              <p:par>
                                <p:cTn id="85" presetID="53" presetClass="entr" presetSubtype="16" fill="hold" grpId="1"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500" fill="hold"/>
                                        <p:tgtEl>
                                          <p:spTgt spid="31"/>
                                        </p:tgtEl>
                                        <p:attrNameLst>
                                          <p:attrName>ppt_w</p:attrName>
                                        </p:attrNameLst>
                                      </p:cBhvr>
                                      <p:tavLst>
                                        <p:tav tm="0">
                                          <p:val>
                                            <p:fltVal val="0"/>
                                          </p:val>
                                        </p:tav>
                                        <p:tav tm="100000">
                                          <p:val>
                                            <p:strVal val="#ppt_w"/>
                                          </p:val>
                                        </p:tav>
                                      </p:tavLst>
                                    </p:anim>
                                    <p:anim calcmode="lin" valueType="num">
                                      <p:cBhvr>
                                        <p:cTn id="88" dur="500" fill="hold"/>
                                        <p:tgtEl>
                                          <p:spTgt spid="31"/>
                                        </p:tgtEl>
                                        <p:attrNameLst>
                                          <p:attrName>ppt_h</p:attrName>
                                        </p:attrNameLst>
                                      </p:cBhvr>
                                      <p:tavLst>
                                        <p:tav tm="0">
                                          <p:val>
                                            <p:fltVal val="0"/>
                                          </p:val>
                                        </p:tav>
                                        <p:tav tm="100000">
                                          <p:val>
                                            <p:strVal val="#ppt_h"/>
                                          </p:val>
                                        </p:tav>
                                      </p:tavLst>
                                    </p:anim>
                                    <p:animEffect transition="in" filter="fade">
                                      <p:cBhvr>
                                        <p:cTn id="89" dur="500"/>
                                        <p:tgtEl>
                                          <p:spTgt spid="31"/>
                                        </p:tgtEl>
                                      </p:cBhvr>
                                    </p:animEffect>
                                  </p:childTnLst>
                                </p:cTn>
                              </p:par>
                              <p:par>
                                <p:cTn id="90" presetID="53" presetClass="entr" presetSubtype="16" fill="hold" grpId="1"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7" grpId="0" animBg="1"/>
      <p:bldP spid="49" grpId="0"/>
      <p:bldP spid="52" grpId="0"/>
      <p:bldP spid="55" grpId="0"/>
      <p:bldP spid="58" grpId="0"/>
      <p:bldP spid="61" grpId="0"/>
      <p:bldP spid="67" grpId="0"/>
      <p:bldP spid="70" grpId="0"/>
      <p:bldP spid="76" grpId="0"/>
      <p:bldP spid="80" grpId="0"/>
      <p:bldP spid="84" grpId="0"/>
      <p:bldP spid="92" grpId="0" animBg="1"/>
      <p:bldP spid="94" grpId="0" animBg="1"/>
      <p:bldP spid="30" grpId="1" animBg="1"/>
      <p:bldP spid="31"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MOUNTAIN </a:t>
            </a:r>
            <a:r>
              <a:rPr lang="en-US" dirty="0" smtClean="0">
                <a:solidFill>
                  <a:schemeClr val="bg1"/>
                </a:solidFill>
              </a:rPr>
              <a:t>DIAGRAM</a:t>
            </a:r>
            <a:endParaRPr lang="en-US" dirty="0">
              <a:solidFill>
                <a:schemeClr val="bg1"/>
              </a:solidFill>
            </a:endParaRPr>
          </a:p>
        </p:txBody>
      </p:sp>
      <p:sp>
        <p:nvSpPr>
          <p:cNvPr id="11" name="Freeform 6"/>
          <p:cNvSpPr>
            <a:spLocks/>
          </p:cNvSpPr>
          <p:nvPr/>
        </p:nvSpPr>
        <p:spPr bwMode="auto">
          <a:xfrm>
            <a:off x="3793994" y="3317906"/>
            <a:ext cx="2335213" cy="2087033"/>
          </a:xfrm>
          <a:custGeom>
            <a:avLst/>
            <a:gdLst>
              <a:gd name="T0" fmla="*/ 2335029 w 648"/>
              <a:gd name="T1" fmla="*/ 1565849 h 1082"/>
              <a:gd name="T2" fmla="*/ 0 w 648"/>
              <a:gd name="T3" fmla="*/ 1565849 h 1082"/>
              <a:gd name="T4" fmla="*/ 504482 w 648"/>
              <a:gd name="T5" fmla="*/ 1329959 h 1082"/>
              <a:gd name="T6" fmla="*/ 1167515 w 648"/>
              <a:gd name="T7" fmla="*/ 0 h 1082"/>
              <a:gd name="T8" fmla="*/ 1830547 w 648"/>
              <a:gd name="T9" fmla="*/ 1329959 h 1082"/>
              <a:gd name="T10" fmla="*/ 2335029 w 648"/>
              <a:gd name="T11" fmla="*/ 1565849 h 10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79000"/>
            </a:schemeClr>
          </a:solidFill>
          <a:ln>
            <a:noFill/>
          </a:ln>
        </p:spPr>
        <p:txBody>
          <a:bodyPr/>
          <a:lstStyle/>
          <a:p>
            <a:endParaRPr lang="en-US"/>
          </a:p>
        </p:txBody>
      </p:sp>
      <p:sp>
        <p:nvSpPr>
          <p:cNvPr id="13" name="Freeform 12"/>
          <p:cNvSpPr>
            <a:spLocks/>
          </p:cNvSpPr>
          <p:nvPr/>
        </p:nvSpPr>
        <p:spPr bwMode="auto">
          <a:xfrm>
            <a:off x="5594219" y="3135873"/>
            <a:ext cx="2335213" cy="2269067"/>
          </a:xfrm>
          <a:custGeom>
            <a:avLst/>
            <a:gdLst>
              <a:gd name="T0" fmla="*/ 2335029 w 648"/>
              <a:gd name="T1" fmla="*/ 1702177 h 1082"/>
              <a:gd name="T2" fmla="*/ 0 w 648"/>
              <a:gd name="T3" fmla="*/ 1702177 h 1082"/>
              <a:gd name="T4" fmla="*/ 504482 w 648"/>
              <a:gd name="T5" fmla="*/ 1445749 h 1082"/>
              <a:gd name="T6" fmla="*/ 1167515 w 648"/>
              <a:gd name="T7" fmla="*/ 0 h 1082"/>
              <a:gd name="T8" fmla="*/ 1830547 w 648"/>
              <a:gd name="T9" fmla="*/ 1445749 h 1082"/>
              <a:gd name="T10" fmla="*/ 2335029 w 648"/>
              <a:gd name="T11" fmla="*/ 1702177 h 10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79000"/>
            </a:schemeClr>
          </a:solidFill>
          <a:ln>
            <a:noFill/>
          </a:ln>
        </p:spPr>
        <p:txBody>
          <a:bodyPr/>
          <a:lstStyle/>
          <a:p>
            <a:endParaRPr lang="en-US"/>
          </a:p>
        </p:txBody>
      </p:sp>
      <p:sp>
        <p:nvSpPr>
          <p:cNvPr id="14" name="Freeform 6"/>
          <p:cNvSpPr>
            <a:spLocks/>
          </p:cNvSpPr>
          <p:nvPr/>
        </p:nvSpPr>
        <p:spPr bwMode="auto">
          <a:xfrm>
            <a:off x="6494330" y="4109539"/>
            <a:ext cx="2335212" cy="1295400"/>
          </a:xfrm>
          <a:custGeom>
            <a:avLst/>
            <a:gdLst>
              <a:gd name="T0" fmla="*/ 648 w 648"/>
              <a:gd name="T1" fmla="*/ 1082 h 1082"/>
              <a:gd name="T2" fmla="*/ 0 w 648"/>
              <a:gd name="T3" fmla="*/ 1082 h 1082"/>
              <a:gd name="T4" fmla="*/ 140 w 648"/>
              <a:gd name="T5" fmla="*/ 919 h 1082"/>
              <a:gd name="T6" fmla="*/ 324 w 648"/>
              <a:gd name="T7" fmla="*/ 0 h 1082"/>
              <a:gd name="T8" fmla="*/ 508 w 648"/>
              <a:gd name="T9" fmla="*/ 919 h 1082"/>
              <a:gd name="T10" fmla="*/ 648 w 648"/>
              <a:gd name="T11" fmla="*/ 1082 h 1082"/>
            </a:gdLst>
            <a:ahLst/>
            <a:cxnLst>
              <a:cxn ang="0">
                <a:pos x="T0" y="T1"/>
              </a:cxn>
              <a:cxn ang="0">
                <a:pos x="T2" y="T3"/>
              </a:cxn>
              <a:cxn ang="0">
                <a:pos x="T4" y="T5"/>
              </a:cxn>
              <a:cxn ang="0">
                <a:pos x="T6" y="T7"/>
              </a:cxn>
              <a:cxn ang="0">
                <a:pos x="T8" y="T9"/>
              </a:cxn>
              <a:cxn ang="0">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79000"/>
            </a:schemeClr>
          </a:solidFill>
          <a:ln>
            <a:noFill/>
          </a:ln>
        </p:spPr>
        <p:txBody>
          <a:bodyPr/>
          <a:lstStyle/>
          <a:p>
            <a:pPr fontAlgn="auto">
              <a:spcBef>
                <a:spcPts val="0"/>
              </a:spcBef>
              <a:spcAft>
                <a:spcPts val="0"/>
              </a:spcAft>
              <a:defRPr/>
            </a:pPr>
            <a:endParaRPr lang="ko-KR" altLang="en-US" dirty="0">
              <a:latin typeface="+mn-lt"/>
              <a:ea typeface="+mn-ea"/>
              <a:cs typeface="+mn-cs"/>
            </a:endParaRPr>
          </a:p>
        </p:txBody>
      </p:sp>
      <p:sp>
        <p:nvSpPr>
          <p:cNvPr id="15" name="Freeform 6"/>
          <p:cNvSpPr>
            <a:spLocks/>
          </p:cNvSpPr>
          <p:nvPr/>
        </p:nvSpPr>
        <p:spPr bwMode="auto">
          <a:xfrm>
            <a:off x="2893880" y="3622706"/>
            <a:ext cx="2335212" cy="1782233"/>
          </a:xfrm>
          <a:custGeom>
            <a:avLst/>
            <a:gdLst>
              <a:gd name="T0" fmla="*/ 2335029 w 648"/>
              <a:gd name="T1" fmla="*/ 1336974 h 1082"/>
              <a:gd name="T2" fmla="*/ 0 w 648"/>
              <a:gd name="T3" fmla="*/ 1336974 h 1082"/>
              <a:gd name="T4" fmla="*/ 504482 w 648"/>
              <a:gd name="T5" fmla="*/ 1135563 h 1082"/>
              <a:gd name="T6" fmla="*/ 1167515 w 648"/>
              <a:gd name="T7" fmla="*/ 0 h 1082"/>
              <a:gd name="T8" fmla="*/ 1830547 w 648"/>
              <a:gd name="T9" fmla="*/ 1135563 h 1082"/>
              <a:gd name="T10" fmla="*/ 2335029 w 648"/>
              <a:gd name="T11" fmla="*/ 1336974 h 10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79000"/>
            </a:schemeClr>
          </a:solidFill>
          <a:ln>
            <a:noFill/>
          </a:ln>
        </p:spPr>
        <p:txBody>
          <a:bodyPr/>
          <a:lstStyle/>
          <a:p>
            <a:endParaRPr lang="en-US"/>
          </a:p>
        </p:txBody>
      </p:sp>
      <p:sp>
        <p:nvSpPr>
          <p:cNvPr id="16" name="Freeform 6"/>
          <p:cNvSpPr>
            <a:spLocks/>
          </p:cNvSpPr>
          <p:nvPr/>
        </p:nvSpPr>
        <p:spPr bwMode="auto">
          <a:xfrm>
            <a:off x="1993769" y="4240773"/>
            <a:ext cx="2335213" cy="1164167"/>
          </a:xfrm>
          <a:custGeom>
            <a:avLst/>
            <a:gdLst>
              <a:gd name="T0" fmla="*/ 2335029 w 648"/>
              <a:gd name="T1" fmla="*/ 873658 h 1082"/>
              <a:gd name="T2" fmla="*/ 0 w 648"/>
              <a:gd name="T3" fmla="*/ 873658 h 1082"/>
              <a:gd name="T4" fmla="*/ 504482 w 648"/>
              <a:gd name="T5" fmla="*/ 742044 h 1082"/>
              <a:gd name="T6" fmla="*/ 1167515 w 648"/>
              <a:gd name="T7" fmla="*/ 0 h 1082"/>
              <a:gd name="T8" fmla="*/ 1830547 w 648"/>
              <a:gd name="T9" fmla="*/ 742044 h 1082"/>
              <a:gd name="T10" fmla="*/ 2335029 w 648"/>
              <a:gd name="T11" fmla="*/ 873658 h 10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1">
              <a:alpha val="79000"/>
            </a:schemeClr>
          </a:solidFill>
          <a:ln>
            <a:noFill/>
          </a:ln>
        </p:spPr>
        <p:txBody>
          <a:bodyPr/>
          <a:lstStyle/>
          <a:p>
            <a:endParaRPr lang="en-US"/>
          </a:p>
        </p:txBody>
      </p:sp>
      <p:sp>
        <p:nvSpPr>
          <p:cNvPr id="37" name="TextBox 36"/>
          <p:cNvSpPr txBox="1"/>
          <p:nvPr/>
        </p:nvSpPr>
        <p:spPr bwMode="auto">
          <a:xfrm>
            <a:off x="2770901" y="5488952"/>
            <a:ext cx="741649" cy="215444"/>
          </a:xfrm>
          <a:prstGeom prst="rect">
            <a:avLst/>
          </a:prstGeom>
          <a:noFill/>
        </p:spPr>
        <p:txBody>
          <a:bodyPr>
            <a:spAutoFit/>
          </a:bodyPr>
          <a:lstStyle/>
          <a:p>
            <a:pPr algn="ctr" fontAlgn="auto">
              <a:spcBef>
                <a:spcPts val="0"/>
              </a:spcBef>
              <a:spcAft>
                <a:spcPts val="0"/>
              </a:spcAft>
              <a:defRPr/>
            </a:pPr>
            <a:r>
              <a:rPr lang="en-US" altLang="ko-KR" sz="800" dirty="0" smtClean="0">
                <a:solidFill>
                  <a:schemeClr val="tx2"/>
                </a:solidFill>
                <a:latin typeface="Open Sans"/>
                <a:ea typeface="+mn-ea"/>
                <a:cs typeface="Open Sans"/>
              </a:rPr>
              <a:t>$5,000</a:t>
            </a:r>
            <a:endParaRPr lang="ko-KR" altLang="en-US" sz="800" dirty="0">
              <a:solidFill>
                <a:schemeClr val="tx2"/>
              </a:solidFill>
              <a:latin typeface="Open Sans"/>
              <a:ea typeface="+mn-ea"/>
              <a:cs typeface="Open Sans"/>
            </a:endParaRPr>
          </a:p>
        </p:txBody>
      </p:sp>
      <p:sp>
        <p:nvSpPr>
          <p:cNvPr id="40" name="TextBox 39"/>
          <p:cNvSpPr txBox="1"/>
          <p:nvPr/>
        </p:nvSpPr>
        <p:spPr bwMode="auto">
          <a:xfrm>
            <a:off x="3600997" y="5488952"/>
            <a:ext cx="818139" cy="215444"/>
          </a:xfrm>
          <a:prstGeom prst="rect">
            <a:avLst/>
          </a:prstGeom>
          <a:noFill/>
        </p:spPr>
        <p:txBody>
          <a:bodyPr>
            <a:spAutoFit/>
          </a:bodyPr>
          <a:lstStyle/>
          <a:p>
            <a:pPr algn="ctr" fontAlgn="auto">
              <a:spcBef>
                <a:spcPts val="0"/>
              </a:spcBef>
              <a:spcAft>
                <a:spcPts val="0"/>
              </a:spcAft>
              <a:defRPr/>
            </a:pPr>
            <a:r>
              <a:rPr lang="en-US" altLang="ko-KR" sz="800" dirty="0" smtClean="0">
                <a:solidFill>
                  <a:schemeClr val="tx2"/>
                </a:solidFill>
                <a:latin typeface="Open Sans"/>
                <a:ea typeface="+mn-ea"/>
                <a:cs typeface="Open Sans"/>
              </a:rPr>
              <a:t>$5,500</a:t>
            </a:r>
            <a:endParaRPr lang="ko-KR" altLang="en-US" sz="800" dirty="0">
              <a:solidFill>
                <a:schemeClr val="tx2"/>
              </a:solidFill>
              <a:latin typeface="Open Sans"/>
              <a:ea typeface="+mn-ea"/>
              <a:cs typeface="Open Sans"/>
            </a:endParaRPr>
          </a:p>
        </p:txBody>
      </p:sp>
      <p:sp>
        <p:nvSpPr>
          <p:cNvPr id="43" name="TextBox 42"/>
          <p:cNvSpPr txBox="1"/>
          <p:nvPr/>
        </p:nvSpPr>
        <p:spPr bwMode="auto">
          <a:xfrm>
            <a:off x="4582488" y="5488952"/>
            <a:ext cx="674227" cy="215444"/>
          </a:xfrm>
          <a:prstGeom prst="rect">
            <a:avLst/>
          </a:prstGeom>
          <a:noFill/>
        </p:spPr>
        <p:txBody>
          <a:bodyPr>
            <a:spAutoFit/>
          </a:bodyPr>
          <a:lstStyle/>
          <a:p>
            <a:pPr algn="ctr" fontAlgn="auto">
              <a:spcBef>
                <a:spcPts val="0"/>
              </a:spcBef>
              <a:spcAft>
                <a:spcPts val="0"/>
              </a:spcAft>
              <a:defRPr/>
            </a:pPr>
            <a:r>
              <a:rPr lang="en-US" altLang="ko-KR" sz="800" dirty="0" smtClean="0">
                <a:solidFill>
                  <a:schemeClr val="tx2"/>
                </a:solidFill>
                <a:latin typeface="Open Sans"/>
                <a:ea typeface="+mn-ea"/>
                <a:cs typeface="Open Sans"/>
              </a:rPr>
              <a:t>$5,600</a:t>
            </a:r>
            <a:endParaRPr lang="ko-KR" altLang="en-US" sz="800" dirty="0">
              <a:solidFill>
                <a:schemeClr val="tx2"/>
              </a:solidFill>
              <a:latin typeface="Open Sans"/>
              <a:ea typeface="+mn-ea"/>
              <a:cs typeface="Open Sans"/>
            </a:endParaRPr>
          </a:p>
        </p:txBody>
      </p:sp>
      <p:sp>
        <p:nvSpPr>
          <p:cNvPr id="46" name="TextBox 45"/>
          <p:cNvSpPr txBox="1"/>
          <p:nvPr/>
        </p:nvSpPr>
        <p:spPr bwMode="auto">
          <a:xfrm>
            <a:off x="6467842" y="5475823"/>
            <a:ext cx="674227" cy="215444"/>
          </a:xfrm>
          <a:prstGeom prst="rect">
            <a:avLst/>
          </a:prstGeom>
          <a:noFill/>
        </p:spPr>
        <p:txBody>
          <a:bodyPr>
            <a:spAutoFit/>
          </a:bodyPr>
          <a:lstStyle/>
          <a:p>
            <a:pPr algn="ctr" fontAlgn="auto">
              <a:spcBef>
                <a:spcPts val="0"/>
              </a:spcBef>
              <a:spcAft>
                <a:spcPts val="0"/>
              </a:spcAft>
              <a:defRPr/>
            </a:pPr>
            <a:r>
              <a:rPr lang="en-US" altLang="ko-KR" sz="800" dirty="0" smtClean="0">
                <a:solidFill>
                  <a:schemeClr val="tx2"/>
                </a:solidFill>
                <a:latin typeface="Open Sans"/>
                <a:ea typeface="+mn-ea"/>
                <a:cs typeface="Open Sans"/>
              </a:rPr>
              <a:t>$6,000</a:t>
            </a:r>
            <a:endParaRPr lang="ko-KR" altLang="en-US" sz="800" dirty="0">
              <a:solidFill>
                <a:schemeClr val="tx2"/>
              </a:solidFill>
              <a:latin typeface="Open Sans"/>
              <a:ea typeface="+mn-ea"/>
              <a:cs typeface="Open Sans"/>
            </a:endParaRPr>
          </a:p>
        </p:txBody>
      </p:sp>
      <p:sp>
        <p:nvSpPr>
          <p:cNvPr id="49" name="TextBox 41"/>
          <p:cNvSpPr txBox="1">
            <a:spLocks noChangeArrowheads="1"/>
          </p:cNvSpPr>
          <p:nvPr/>
        </p:nvSpPr>
        <p:spPr bwMode="auto">
          <a:xfrm>
            <a:off x="5535712" y="5488651"/>
            <a:ext cx="67422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altLang="ko-KR" sz="800" dirty="0" smtClean="0">
                <a:solidFill>
                  <a:schemeClr val="accent6"/>
                </a:solidFill>
                <a:latin typeface="Open Sans"/>
                <a:cs typeface="Open Sans"/>
              </a:rPr>
              <a:t>$9,000</a:t>
            </a:r>
            <a:endParaRPr lang="ko-KR" altLang="en-US" sz="800" dirty="0">
              <a:solidFill>
                <a:schemeClr val="accent6"/>
              </a:solidFill>
              <a:latin typeface="Open Sans"/>
              <a:cs typeface="Open Sans"/>
            </a:endParaRPr>
          </a:p>
        </p:txBody>
      </p:sp>
      <p:sp>
        <p:nvSpPr>
          <p:cNvPr id="52" name="TextBox 51"/>
          <p:cNvSpPr txBox="1"/>
          <p:nvPr/>
        </p:nvSpPr>
        <p:spPr bwMode="auto">
          <a:xfrm>
            <a:off x="7304898" y="5475823"/>
            <a:ext cx="741650" cy="215444"/>
          </a:xfrm>
          <a:prstGeom prst="rect">
            <a:avLst/>
          </a:prstGeom>
          <a:noFill/>
        </p:spPr>
        <p:txBody>
          <a:bodyPr>
            <a:spAutoFit/>
          </a:bodyPr>
          <a:lstStyle/>
          <a:p>
            <a:pPr algn="ctr" fontAlgn="auto">
              <a:spcBef>
                <a:spcPts val="0"/>
              </a:spcBef>
              <a:spcAft>
                <a:spcPts val="0"/>
              </a:spcAft>
              <a:defRPr/>
            </a:pPr>
            <a:r>
              <a:rPr lang="en-US" altLang="ko-KR" sz="800" dirty="0" smtClean="0">
                <a:solidFill>
                  <a:schemeClr val="tx2"/>
                </a:solidFill>
                <a:latin typeface="Open Sans"/>
                <a:ea typeface="+mn-ea"/>
                <a:cs typeface="Open Sans"/>
              </a:rPr>
              <a:t>$4,500</a:t>
            </a:r>
            <a:endParaRPr lang="ko-KR" altLang="en-US" sz="800" dirty="0">
              <a:solidFill>
                <a:schemeClr val="tx2"/>
              </a:solidFill>
              <a:latin typeface="Open Sans"/>
              <a:ea typeface="+mn-ea"/>
              <a:cs typeface="Open Sans"/>
            </a:endParaRPr>
          </a:p>
        </p:txBody>
      </p:sp>
      <p:sp>
        <p:nvSpPr>
          <p:cNvPr id="54" name="Text Placeholder 5"/>
          <p:cNvSpPr>
            <a:spLocks noGrp="1"/>
          </p:cNvSpPr>
          <p:nvPr>
            <p:ph type="body" sz="quarter" idx="17"/>
          </p:nvPr>
        </p:nvSpPr>
        <p:spPr>
          <a:xfrm>
            <a:off x="317969" y="1594720"/>
            <a:ext cx="2173575" cy="2514947"/>
          </a:xfrm>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41" name="AutoShape 15"/>
          <p:cNvSpPr>
            <a:spLocks/>
          </p:cNvSpPr>
          <p:nvPr/>
        </p:nvSpPr>
        <p:spPr bwMode="auto">
          <a:xfrm>
            <a:off x="5548742" y="1764607"/>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chemeClr val="accent6"/>
          </a:solidFill>
          <a:ln>
            <a:noFill/>
          </a:ln>
        </p:spPr>
        <p:txBody>
          <a:bodyPr lIns="0" tIns="0" rIns="0" bIns="0" anchor="ctr"/>
          <a:lstStyle/>
          <a:p>
            <a:pPr algn="ctr">
              <a:lnSpc>
                <a:spcPct val="70000"/>
              </a:lnSpc>
            </a:pPr>
            <a:r>
              <a:rPr lang="en-US" sz="3000" dirty="0">
                <a:solidFill>
                  <a:schemeClr val="bg2"/>
                </a:solidFill>
                <a:latin typeface="EntypoSocial"/>
                <a:cs typeface="EntypoSocial"/>
              </a:rPr>
              <a:t></a:t>
            </a:r>
            <a:endParaRPr lang="en-US" sz="3000" dirty="0">
              <a:solidFill>
                <a:schemeClr val="bg2"/>
              </a:solidFill>
            </a:endParaRPr>
          </a:p>
        </p:txBody>
      </p:sp>
      <p:sp>
        <p:nvSpPr>
          <p:cNvPr id="42" name="AutoShape 15"/>
          <p:cNvSpPr>
            <a:spLocks/>
          </p:cNvSpPr>
          <p:nvPr/>
        </p:nvSpPr>
        <p:spPr bwMode="auto">
          <a:xfrm>
            <a:off x="6450039" y="2268375"/>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rgbClr val="9E9E9E"/>
          </a:solidFill>
          <a:ln>
            <a:noFill/>
          </a:ln>
        </p:spPr>
        <p:txBody>
          <a:bodyPr lIns="0" tIns="0" rIns="0" bIns="0" anchor="ctr"/>
          <a:lstStyle/>
          <a:p>
            <a:pPr algn="ctr">
              <a:lnSpc>
                <a:spcPct val="70000"/>
              </a:lnSpc>
            </a:pPr>
            <a:r>
              <a:rPr lang="en-US" sz="2800" dirty="0">
                <a:solidFill>
                  <a:srgbClr val="FFFFFF"/>
                </a:solidFill>
                <a:latin typeface="EntypoSocial"/>
                <a:cs typeface="EntypoSocial"/>
              </a:rPr>
              <a:t></a:t>
            </a:r>
            <a:endParaRPr lang="en-US" sz="2800" dirty="0">
              <a:solidFill>
                <a:srgbClr val="FFFFFF"/>
              </a:solidFill>
            </a:endParaRPr>
          </a:p>
        </p:txBody>
      </p:sp>
      <p:sp>
        <p:nvSpPr>
          <p:cNvPr id="44" name="AutoShape 15"/>
          <p:cNvSpPr>
            <a:spLocks/>
          </p:cNvSpPr>
          <p:nvPr/>
        </p:nvSpPr>
        <p:spPr bwMode="auto">
          <a:xfrm>
            <a:off x="7348969" y="3263723"/>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rgbClr val="9E9E9E"/>
          </a:solidFill>
          <a:ln>
            <a:noFill/>
          </a:ln>
        </p:spPr>
        <p:txBody>
          <a:bodyPr lIns="0" tIns="0" rIns="0" bIns="0" anchor="ctr"/>
          <a:lstStyle/>
          <a:p>
            <a:pPr algn="ctr">
              <a:lnSpc>
                <a:spcPct val="70000"/>
              </a:lnSpc>
            </a:pPr>
            <a:r>
              <a:rPr lang="en-US" sz="2800" dirty="0">
                <a:solidFill>
                  <a:srgbClr val="FFFFFF"/>
                </a:solidFill>
                <a:latin typeface="EntypoSocial"/>
                <a:cs typeface="EntypoSocial"/>
              </a:rPr>
              <a:t></a:t>
            </a:r>
            <a:endParaRPr lang="en-US" sz="2800" dirty="0">
              <a:solidFill>
                <a:srgbClr val="FFFFFF"/>
              </a:solidFill>
            </a:endParaRPr>
          </a:p>
        </p:txBody>
      </p:sp>
      <p:sp>
        <p:nvSpPr>
          <p:cNvPr id="45" name="AutoShape 15"/>
          <p:cNvSpPr>
            <a:spLocks/>
          </p:cNvSpPr>
          <p:nvPr/>
        </p:nvSpPr>
        <p:spPr bwMode="auto">
          <a:xfrm>
            <a:off x="4638949" y="2415222"/>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rgbClr val="9E9E9E"/>
          </a:solidFill>
          <a:ln>
            <a:noFill/>
          </a:ln>
        </p:spPr>
        <p:txBody>
          <a:bodyPr lIns="0" tIns="0" rIns="0" bIns="0" anchor="ctr"/>
          <a:lstStyle/>
          <a:p>
            <a:pPr algn="ctr">
              <a:lnSpc>
                <a:spcPct val="70000"/>
              </a:lnSpc>
            </a:pPr>
            <a:r>
              <a:rPr lang="en-US" sz="2800" dirty="0">
                <a:solidFill>
                  <a:srgbClr val="FFFFFF"/>
                </a:solidFill>
                <a:latin typeface="EntypoSocial"/>
                <a:cs typeface="EntypoSocial"/>
              </a:rPr>
              <a:t></a:t>
            </a:r>
            <a:endParaRPr lang="en-US" sz="2800" dirty="0">
              <a:solidFill>
                <a:srgbClr val="FFFFFF"/>
              </a:solidFill>
            </a:endParaRPr>
          </a:p>
        </p:txBody>
      </p:sp>
      <p:sp>
        <p:nvSpPr>
          <p:cNvPr id="47" name="AutoShape 15"/>
          <p:cNvSpPr>
            <a:spLocks/>
          </p:cNvSpPr>
          <p:nvPr/>
        </p:nvSpPr>
        <p:spPr bwMode="auto">
          <a:xfrm>
            <a:off x="3748518" y="2776889"/>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rgbClr val="9E9E9E"/>
          </a:solidFill>
          <a:ln>
            <a:noFill/>
          </a:ln>
        </p:spPr>
        <p:txBody>
          <a:bodyPr lIns="0" tIns="0" rIns="0" bIns="0" anchor="ctr"/>
          <a:lstStyle/>
          <a:p>
            <a:pPr algn="ctr">
              <a:lnSpc>
                <a:spcPct val="70000"/>
              </a:lnSpc>
            </a:pPr>
            <a:r>
              <a:rPr lang="en-US" sz="2800" dirty="0">
                <a:solidFill>
                  <a:srgbClr val="FFFFFF"/>
                </a:solidFill>
                <a:latin typeface="EntypoSocial"/>
                <a:cs typeface="EntypoSocial"/>
              </a:rPr>
              <a:t></a:t>
            </a:r>
            <a:endParaRPr lang="en-US" sz="2800" dirty="0">
              <a:solidFill>
                <a:srgbClr val="FFFFFF"/>
              </a:solidFill>
            </a:endParaRPr>
          </a:p>
        </p:txBody>
      </p:sp>
      <p:sp>
        <p:nvSpPr>
          <p:cNvPr id="48" name="AutoShape 15"/>
          <p:cNvSpPr>
            <a:spLocks/>
          </p:cNvSpPr>
          <p:nvPr/>
        </p:nvSpPr>
        <p:spPr bwMode="auto">
          <a:xfrm>
            <a:off x="2822648" y="3392706"/>
            <a:ext cx="635620" cy="730022"/>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9455"/>
                </a:moveTo>
                <a:cubicBezTo>
                  <a:pt x="21600" y="4233"/>
                  <a:pt x="16765" y="0"/>
                  <a:pt x="10800" y="0"/>
                </a:cubicBezTo>
                <a:cubicBezTo>
                  <a:pt x="4835" y="0"/>
                  <a:pt x="0" y="4233"/>
                  <a:pt x="0" y="9455"/>
                </a:cubicBezTo>
                <a:cubicBezTo>
                  <a:pt x="0" y="14168"/>
                  <a:pt x="3944" y="18065"/>
                  <a:pt x="9098" y="18781"/>
                </a:cubicBezTo>
                <a:cubicBezTo>
                  <a:pt x="10099" y="19261"/>
                  <a:pt x="10800" y="20340"/>
                  <a:pt x="10800" y="21600"/>
                </a:cubicBezTo>
                <a:cubicBezTo>
                  <a:pt x="10800" y="20340"/>
                  <a:pt x="11501" y="19261"/>
                  <a:pt x="12502" y="18781"/>
                </a:cubicBezTo>
                <a:cubicBezTo>
                  <a:pt x="17657" y="18065"/>
                  <a:pt x="21600" y="14169"/>
                  <a:pt x="21600" y="9455"/>
                </a:cubicBezTo>
                <a:close/>
                <a:moveTo>
                  <a:pt x="21600" y="9455"/>
                </a:moveTo>
              </a:path>
            </a:pathLst>
          </a:custGeom>
          <a:solidFill>
            <a:srgbClr val="9E9E9E"/>
          </a:solidFill>
          <a:ln>
            <a:noFill/>
          </a:ln>
        </p:spPr>
        <p:txBody>
          <a:bodyPr lIns="0" tIns="0" rIns="0" bIns="0" anchor="ctr"/>
          <a:lstStyle/>
          <a:p>
            <a:pPr algn="ctr">
              <a:lnSpc>
                <a:spcPct val="70000"/>
              </a:lnSpc>
            </a:pPr>
            <a:r>
              <a:rPr lang="en-US" sz="2800" dirty="0">
                <a:solidFill>
                  <a:srgbClr val="FFFFFF"/>
                </a:solidFill>
                <a:latin typeface="EntypoSocial"/>
                <a:cs typeface="EntypoSocial"/>
              </a:rPr>
              <a:t></a:t>
            </a:r>
            <a:endParaRPr lang="en-US" sz="2800" dirty="0">
              <a:solidFill>
                <a:srgbClr val="FFFFFF"/>
              </a:solidFill>
            </a:endParaRPr>
          </a:p>
        </p:txBody>
      </p:sp>
      <p:sp>
        <p:nvSpPr>
          <p:cNvPr id="9" name="Freeform 6"/>
          <p:cNvSpPr>
            <a:spLocks/>
          </p:cNvSpPr>
          <p:nvPr/>
        </p:nvSpPr>
        <p:spPr bwMode="auto">
          <a:xfrm>
            <a:off x="4694105" y="2632106"/>
            <a:ext cx="2335212" cy="2772833"/>
          </a:xfrm>
          <a:custGeom>
            <a:avLst/>
            <a:gdLst>
              <a:gd name="T0" fmla="*/ 2335029 w 648"/>
              <a:gd name="T1" fmla="*/ 2080199 h 1082"/>
              <a:gd name="T2" fmla="*/ 0 w 648"/>
              <a:gd name="T3" fmla="*/ 2080199 h 1082"/>
              <a:gd name="T4" fmla="*/ 504482 w 648"/>
              <a:gd name="T5" fmla="*/ 1766823 h 1082"/>
              <a:gd name="T6" fmla="*/ 1167515 w 648"/>
              <a:gd name="T7" fmla="*/ 0 h 1082"/>
              <a:gd name="T8" fmla="*/ 1830547 w 648"/>
              <a:gd name="T9" fmla="*/ 1766823 h 1082"/>
              <a:gd name="T10" fmla="*/ 2335029 w 648"/>
              <a:gd name="T11" fmla="*/ 2080199 h 10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082">
                <a:moveTo>
                  <a:pt x="648" y="1082"/>
                </a:moveTo>
                <a:cubicBezTo>
                  <a:pt x="0" y="1082"/>
                  <a:pt x="0" y="1082"/>
                  <a:pt x="0" y="1082"/>
                </a:cubicBezTo>
                <a:cubicBezTo>
                  <a:pt x="4" y="1082"/>
                  <a:pt x="98" y="1080"/>
                  <a:pt x="140" y="919"/>
                </a:cubicBezTo>
                <a:cubicBezTo>
                  <a:pt x="182" y="755"/>
                  <a:pt x="223" y="0"/>
                  <a:pt x="324" y="0"/>
                </a:cubicBezTo>
                <a:cubicBezTo>
                  <a:pt x="425" y="0"/>
                  <a:pt x="466" y="755"/>
                  <a:pt x="508" y="919"/>
                </a:cubicBezTo>
                <a:cubicBezTo>
                  <a:pt x="550" y="1080"/>
                  <a:pt x="644" y="1082"/>
                  <a:pt x="648" y="1082"/>
                </a:cubicBezTo>
                <a:close/>
              </a:path>
            </a:pathLst>
          </a:custGeom>
          <a:solidFill>
            <a:schemeClr val="accent6">
              <a:alpha val="90000"/>
            </a:schemeClr>
          </a:solidFill>
          <a:ln>
            <a:noFill/>
          </a:ln>
        </p:spPr>
        <p:txBody>
          <a:bodyPr/>
          <a:lstStyle/>
          <a:p>
            <a:endParaRPr lang="en-US"/>
          </a:p>
        </p:txBody>
      </p:sp>
    </p:spTree>
    <p:extLst>
      <p:ext uri="{BB962C8B-B14F-4D97-AF65-F5344CB8AC3E}">
        <p14:creationId xmlns:p14="http://schemas.microsoft.com/office/powerpoint/2010/main" val="31551432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animEffect transition="in" filter="fade">
                                      <p:cBhvr>
                                        <p:cTn id="72" dur="500"/>
                                        <p:tgtEl>
                                          <p:spTgt spid="45"/>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500" fill="hold"/>
                                        <p:tgtEl>
                                          <p:spTgt spid="47"/>
                                        </p:tgtEl>
                                        <p:attrNameLst>
                                          <p:attrName>ppt_w</p:attrName>
                                        </p:attrNameLst>
                                      </p:cBhvr>
                                      <p:tavLst>
                                        <p:tav tm="0">
                                          <p:val>
                                            <p:fltVal val="0"/>
                                          </p:val>
                                        </p:tav>
                                        <p:tav tm="100000">
                                          <p:val>
                                            <p:strVal val="#ppt_w"/>
                                          </p:val>
                                        </p:tav>
                                      </p:tavLst>
                                    </p:anim>
                                    <p:anim calcmode="lin" valueType="num">
                                      <p:cBhvr>
                                        <p:cTn id="76" dur="500" fill="hold"/>
                                        <p:tgtEl>
                                          <p:spTgt spid="47"/>
                                        </p:tgtEl>
                                        <p:attrNameLst>
                                          <p:attrName>ppt_h</p:attrName>
                                        </p:attrNameLst>
                                      </p:cBhvr>
                                      <p:tavLst>
                                        <p:tav tm="0">
                                          <p:val>
                                            <p:fltVal val="0"/>
                                          </p:val>
                                        </p:tav>
                                        <p:tav tm="100000">
                                          <p:val>
                                            <p:strVal val="#ppt_h"/>
                                          </p:val>
                                        </p:tav>
                                      </p:tavLst>
                                    </p:anim>
                                    <p:animEffect transition="in" filter="fade">
                                      <p:cBhvr>
                                        <p:cTn id="77" dur="500"/>
                                        <p:tgtEl>
                                          <p:spTgt spid="4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 calcmode="lin" valueType="num">
                                      <p:cBhvr>
                                        <p:cTn id="80" dur="500" fill="hold"/>
                                        <p:tgtEl>
                                          <p:spTgt spid="48"/>
                                        </p:tgtEl>
                                        <p:attrNameLst>
                                          <p:attrName>ppt_w</p:attrName>
                                        </p:attrNameLst>
                                      </p:cBhvr>
                                      <p:tavLst>
                                        <p:tav tm="0">
                                          <p:val>
                                            <p:fltVal val="0"/>
                                          </p:val>
                                        </p:tav>
                                        <p:tav tm="100000">
                                          <p:val>
                                            <p:strVal val="#ppt_w"/>
                                          </p:val>
                                        </p:tav>
                                      </p:tavLst>
                                    </p:anim>
                                    <p:anim calcmode="lin" valueType="num">
                                      <p:cBhvr>
                                        <p:cTn id="81" dur="500" fill="hold"/>
                                        <p:tgtEl>
                                          <p:spTgt spid="48"/>
                                        </p:tgtEl>
                                        <p:attrNameLst>
                                          <p:attrName>ppt_h</p:attrName>
                                        </p:attrNameLst>
                                      </p:cBhvr>
                                      <p:tavLst>
                                        <p:tav tm="0">
                                          <p:val>
                                            <p:fltVal val="0"/>
                                          </p:val>
                                        </p:tav>
                                        <p:tav tm="100000">
                                          <p:val>
                                            <p:strVal val="#ppt_h"/>
                                          </p:val>
                                        </p:tav>
                                      </p:tavLst>
                                    </p:anim>
                                    <p:animEffect transition="in" filter="fade">
                                      <p:cBhvr>
                                        <p:cTn id="8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37" grpId="0"/>
      <p:bldP spid="40" grpId="0"/>
      <p:bldP spid="43" grpId="0"/>
      <p:bldP spid="46" grpId="0"/>
      <p:bldP spid="49" grpId="0"/>
      <p:bldP spid="52" grpId="0"/>
      <p:bldP spid="41" grpId="0" animBg="1"/>
      <p:bldP spid="42" grpId="0" animBg="1"/>
      <p:bldP spid="44" grpId="0" animBg="1"/>
      <p:bldP spid="45" grpId="0" animBg="1"/>
      <p:bldP spid="47" grpId="0" animBg="1"/>
      <p:bldP spid="48"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grpSp>
        <p:nvGrpSpPr>
          <p:cNvPr id="2" name="Group 1"/>
          <p:cNvGrpSpPr/>
          <p:nvPr/>
        </p:nvGrpSpPr>
        <p:grpSpPr>
          <a:xfrm>
            <a:off x="4517203" y="2121358"/>
            <a:ext cx="2852252" cy="2859881"/>
            <a:chOff x="4764713" y="1483772"/>
            <a:chExt cx="2357233" cy="2359402"/>
          </a:xfrm>
        </p:grpSpPr>
        <p:grpSp>
          <p:nvGrpSpPr>
            <p:cNvPr id="39" name="Group 41"/>
            <p:cNvGrpSpPr>
              <a:grpSpLocks/>
            </p:cNvGrpSpPr>
            <p:nvPr/>
          </p:nvGrpSpPr>
          <p:grpSpPr bwMode="auto">
            <a:xfrm>
              <a:off x="4764713" y="1483772"/>
              <a:ext cx="2357233" cy="2359402"/>
              <a:chOff x="0" y="0"/>
              <a:chExt cx="1264" cy="1266"/>
            </a:xfrm>
          </p:grpSpPr>
          <p:sp>
            <p:nvSpPr>
              <p:cNvPr id="59" name="AutoShape 1"/>
              <p:cNvSpPr>
                <a:spLocks/>
              </p:cNvSpPr>
              <p:nvPr/>
            </p:nvSpPr>
            <p:spPr bwMode="auto">
              <a:xfrm>
                <a:off x="64" y="296"/>
                <a:ext cx="247" cy="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7435" y="0"/>
                    </a:moveTo>
                    <a:lnTo>
                      <a:pt x="21600" y="10685"/>
                    </a:lnTo>
                    <a:lnTo>
                      <a:pt x="6438" y="21600"/>
                    </a:lnTo>
                    <a:lnTo>
                      <a:pt x="0" y="12558"/>
                    </a:lnTo>
                    <a:lnTo>
                      <a:pt x="17435" y="0"/>
                    </a:lnTo>
                    <a:close/>
                    <a:moveTo>
                      <a:pt x="17435"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60" name="AutoShape 2"/>
              <p:cNvSpPr>
                <a:spLocks/>
              </p:cNvSpPr>
              <p:nvPr/>
            </p:nvSpPr>
            <p:spPr bwMode="auto">
              <a:xfrm>
                <a:off x="248" y="332"/>
                <a:ext cx="105" cy="19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10153" y="4360"/>
                    </a:lnTo>
                    <a:lnTo>
                      <a:pt x="21600" y="21600"/>
                    </a:lnTo>
                    <a:lnTo>
                      <a:pt x="13162" y="19825"/>
                    </a:lnTo>
                    <a:lnTo>
                      <a:pt x="0" y="0"/>
                    </a:lnTo>
                    <a:close/>
                    <a:moveTo>
                      <a:pt x="0" y="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61" name="AutoShape 3"/>
              <p:cNvSpPr>
                <a:spLocks/>
              </p:cNvSpPr>
              <p:nvPr/>
            </p:nvSpPr>
            <p:spPr bwMode="auto">
              <a:xfrm>
                <a:off x="717" y="8"/>
                <a:ext cx="122" cy="2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6146"/>
                    </a:moveTo>
                    <a:lnTo>
                      <a:pt x="16904" y="21600"/>
                    </a:lnTo>
                    <a:lnTo>
                      <a:pt x="0" y="7559"/>
                    </a:lnTo>
                    <a:lnTo>
                      <a:pt x="2159" y="0"/>
                    </a:lnTo>
                    <a:lnTo>
                      <a:pt x="21600" y="16146"/>
                    </a:lnTo>
                    <a:close/>
                    <a:moveTo>
                      <a:pt x="21600" y="16146"/>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62" name="AutoShape 4"/>
              <p:cNvSpPr>
                <a:spLocks/>
              </p:cNvSpPr>
              <p:nvPr/>
            </p:nvSpPr>
            <p:spPr bwMode="auto">
              <a:xfrm>
                <a:off x="65" y="0"/>
                <a:ext cx="740" cy="477"/>
              </a:xfrm>
              <a:custGeom>
                <a:avLst/>
                <a:gdLst>
                  <a:gd name="T0" fmla="*/ 0 w 21600"/>
                  <a:gd name="T1" fmla="*/ 0 h 21599"/>
                  <a:gd name="T2" fmla="*/ 0 w 21600"/>
                  <a:gd name="T3" fmla="*/ 0 h 21599"/>
                  <a:gd name="T4" fmla="*/ 0 w 21600"/>
                  <a:gd name="T5" fmla="*/ 0 h 21599"/>
                  <a:gd name="T6" fmla="*/ 0 w 21600"/>
                  <a:gd name="T7" fmla="*/ 0 h 21599"/>
                  <a:gd name="T8" fmla="*/ 0 w 21600"/>
                  <a:gd name="T9" fmla="*/ 0 h 21599"/>
                  <a:gd name="T10" fmla="*/ 0 w 21600"/>
                  <a:gd name="T11" fmla="*/ 0 h 21599"/>
                  <a:gd name="T12" fmla="*/ 0 w 21600"/>
                  <a:gd name="T13" fmla="*/ 0 h 21599"/>
                  <a:gd name="T14" fmla="*/ 0 w 21600"/>
                  <a:gd name="T15" fmla="*/ 0 h 21599"/>
                  <a:gd name="T16" fmla="*/ 0 w 21600"/>
                  <a:gd name="T17" fmla="*/ 0 h 21599"/>
                  <a:gd name="T18" fmla="*/ 0 w 21600"/>
                  <a:gd name="T19" fmla="*/ 0 h 21599"/>
                  <a:gd name="T20" fmla="*/ 0 w 21600"/>
                  <a:gd name="T21" fmla="*/ 0 h 21599"/>
                  <a:gd name="T22" fmla="*/ 0 w 21600"/>
                  <a:gd name="T23" fmla="*/ 0 h 21599"/>
                  <a:gd name="T24" fmla="*/ 0 w 21600"/>
                  <a:gd name="T25" fmla="*/ 0 h 21599"/>
                  <a:gd name="T26" fmla="*/ 0 w 21600"/>
                  <a:gd name="T27" fmla="*/ 0 h 21599"/>
                  <a:gd name="T28" fmla="*/ 0 w 21600"/>
                  <a:gd name="T29" fmla="*/ 0 h 21599"/>
                  <a:gd name="T30" fmla="*/ 0 w 21600"/>
                  <a:gd name="T31" fmla="*/ 0 h 21599"/>
                  <a:gd name="T32" fmla="*/ 0 w 21600"/>
                  <a:gd name="T33" fmla="*/ 0 h 21599"/>
                  <a:gd name="T34" fmla="*/ 0 w 21600"/>
                  <a:gd name="T35" fmla="*/ 0 h 21599"/>
                  <a:gd name="T36" fmla="*/ 0 w 21600"/>
                  <a:gd name="T37" fmla="*/ 0 h 21599"/>
                  <a:gd name="T38" fmla="*/ 0 w 21600"/>
                  <a:gd name="T39" fmla="*/ 0 h 21599"/>
                  <a:gd name="T40" fmla="*/ 0 w 21600"/>
                  <a:gd name="T41" fmla="*/ 0 h 21599"/>
                  <a:gd name="T42" fmla="*/ 0 w 21600"/>
                  <a:gd name="T43" fmla="*/ 0 h 21599"/>
                  <a:gd name="T44" fmla="*/ 0 w 21600"/>
                  <a:gd name="T45" fmla="*/ 0 h 21599"/>
                  <a:gd name="T46" fmla="*/ 0 w 21600"/>
                  <a:gd name="T47" fmla="*/ 0 h 21599"/>
                  <a:gd name="T48" fmla="*/ 0 w 21600"/>
                  <a:gd name="T49" fmla="*/ 0 h 21599"/>
                  <a:gd name="T50" fmla="*/ 0 w 21600"/>
                  <a:gd name="T51" fmla="*/ 0 h 21599"/>
                  <a:gd name="T52" fmla="*/ 0 w 21600"/>
                  <a:gd name="T53" fmla="*/ 0 h 21599"/>
                  <a:gd name="T54" fmla="*/ 0 w 21600"/>
                  <a:gd name="T55" fmla="*/ 0 h 21599"/>
                  <a:gd name="T56" fmla="*/ 0 w 21600"/>
                  <a:gd name="T57" fmla="*/ 0 h 21599"/>
                  <a:gd name="T58" fmla="*/ 0 w 21600"/>
                  <a:gd name="T59" fmla="*/ 0 h 215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599">
                    <a:moveTo>
                      <a:pt x="18407" y="145"/>
                    </a:moveTo>
                    <a:lnTo>
                      <a:pt x="21600" y="7949"/>
                    </a:lnTo>
                    <a:lnTo>
                      <a:pt x="17136" y="13257"/>
                    </a:lnTo>
                    <a:cubicBezTo>
                      <a:pt x="17080" y="13251"/>
                      <a:pt x="17023" y="13247"/>
                      <a:pt x="16967" y="13244"/>
                    </a:cubicBezTo>
                    <a:cubicBezTo>
                      <a:pt x="16910" y="13239"/>
                      <a:pt x="16853" y="13235"/>
                      <a:pt x="16796" y="13234"/>
                    </a:cubicBezTo>
                    <a:cubicBezTo>
                      <a:pt x="16740" y="13231"/>
                      <a:pt x="16682" y="13229"/>
                      <a:pt x="16626" y="13229"/>
                    </a:cubicBezTo>
                    <a:cubicBezTo>
                      <a:pt x="16568" y="13227"/>
                      <a:pt x="16511" y="13227"/>
                      <a:pt x="16454" y="13228"/>
                    </a:cubicBezTo>
                    <a:cubicBezTo>
                      <a:pt x="15499" y="13238"/>
                      <a:pt x="14576" y="13459"/>
                      <a:pt x="13703" y="13860"/>
                    </a:cubicBezTo>
                    <a:cubicBezTo>
                      <a:pt x="12830" y="14262"/>
                      <a:pt x="12007" y="14845"/>
                      <a:pt x="11252" y="15581"/>
                    </a:cubicBezTo>
                    <a:cubicBezTo>
                      <a:pt x="10498" y="16316"/>
                      <a:pt x="9812" y="17204"/>
                      <a:pt x="9211" y="18217"/>
                    </a:cubicBezTo>
                    <a:cubicBezTo>
                      <a:pt x="8611" y="19229"/>
                      <a:pt x="8098" y="20366"/>
                      <a:pt x="7689" y="21599"/>
                    </a:cubicBezTo>
                    <a:lnTo>
                      <a:pt x="5837" y="13505"/>
                    </a:lnTo>
                    <a:lnTo>
                      <a:pt x="0" y="15821"/>
                    </a:lnTo>
                    <a:cubicBezTo>
                      <a:pt x="216" y="15149"/>
                      <a:pt x="450" y="14493"/>
                      <a:pt x="699" y="13852"/>
                    </a:cubicBezTo>
                    <a:cubicBezTo>
                      <a:pt x="948" y="13211"/>
                      <a:pt x="1214" y="12585"/>
                      <a:pt x="1495" y="11977"/>
                    </a:cubicBezTo>
                    <a:cubicBezTo>
                      <a:pt x="1776" y="11368"/>
                      <a:pt x="2073" y="10777"/>
                      <a:pt x="2385" y="10201"/>
                    </a:cubicBezTo>
                    <a:cubicBezTo>
                      <a:pt x="2698" y="9625"/>
                      <a:pt x="3027" y="9069"/>
                      <a:pt x="3370" y="8528"/>
                    </a:cubicBezTo>
                    <a:cubicBezTo>
                      <a:pt x="3791" y="7867"/>
                      <a:pt x="4229" y="7241"/>
                      <a:pt x="4684" y="6651"/>
                    </a:cubicBezTo>
                    <a:cubicBezTo>
                      <a:pt x="5139" y="6060"/>
                      <a:pt x="5611" y="5507"/>
                      <a:pt x="6099" y="4989"/>
                    </a:cubicBezTo>
                    <a:cubicBezTo>
                      <a:pt x="6587" y="4471"/>
                      <a:pt x="7091" y="3991"/>
                      <a:pt x="7610" y="3548"/>
                    </a:cubicBezTo>
                    <a:cubicBezTo>
                      <a:pt x="8129" y="3105"/>
                      <a:pt x="8663" y="2700"/>
                      <a:pt x="9211" y="2334"/>
                    </a:cubicBezTo>
                    <a:cubicBezTo>
                      <a:pt x="9779" y="1953"/>
                      <a:pt x="10357" y="1620"/>
                      <a:pt x="10942" y="1332"/>
                    </a:cubicBezTo>
                    <a:cubicBezTo>
                      <a:pt x="11527" y="1044"/>
                      <a:pt x="12120" y="802"/>
                      <a:pt x="12719" y="608"/>
                    </a:cubicBezTo>
                    <a:cubicBezTo>
                      <a:pt x="13319" y="413"/>
                      <a:pt x="13926" y="265"/>
                      <a:pt x="14538" y="163"/>
                    </a:cubicBezTo>
                    <a:cubicBezTo>
                      <a:pt x="15150" y="63"/>
                      <a:pt x="15769" y="8"/>
                      <a:pt x="16391" y="1"/>
                    </a:cubicBezTo>
                    <a:cubicBezTo>
                      <a:pt x="16561" y="-1"/>
                      <a:pt x="16730" y="1"/>
                      <a:pt x="16899" y="6"/>
                    </a:cubicBezTo>
                    <a:cubicBezTo>
                      <a:pt x="17068" y="11"/>
                      <a:pt x="17236" y="20"/>
                      <a:pt x="17404" y="32"/>
                    </a:cubicBezTo>
                    <a:cubicBezTo>
                      <a:pt x="17572" y="43"/>
                      <a:pt x="17740" y="59"/>
                      <a:pt x="17906" y="78"/>
                    </a:cubicBezTo>
                    <a:cubicBezTo>
                      <a:pt x="18074" y="96"/>
                      <a:pt x="18241" y="120"/>
                      <a:pt x="18407" y="145"/>
                    </a:cubicBezTo>
                    <a:close/>
                    <a:moveTo>
                      <a:pt x="18407" y="145"/>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63" name="AutoShape 5"/>
              <p:cNvSpPr>
                <a:spLocks/>
              </p:cNvSpPr>
              <p:nvPr/>
            </p:nvSpPr>
            <p:spPr bwMode="auto">
              <a:xfrm>
                <a:off x="644" y="176"/>
                <a:ext cx="155" cy="1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8453" y="7961"/>
                    </a:lnTo>
                    <a:lnTo>
                      <a:pt x="0" y="21600"/>
                    </a:lnTo>
                    <a:lnTo>
                      <a:pt x="377" y="15682"/>
                    </a:lnTo>
                    <a:lnTo>
                      <a:pt x="21600" y="0"/>
                    </a:lnTo>
                    <a:close/>
                    <a:moveTo>
                      <a:pt x="21600"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67" name="AutoShape 7"/>
              <p:cNvSpPr>
                <a:spLocks/>
              </p:cNvSpPr>
              <p:nvPr/>
            </p:nvSpPr>
            <p:spPr bwMode="auto">
              <a:xfrm>
                <a:off x="328" y="288"/>
                <a:ext cx="323" cy="205"/>
              </a:xfrm>
              <a:custGeom>
                <a:avLst/>
                <a:gdLst>
                  <a:gd name="T0" fmla="*/ 0 w 21600"/>
                  <a:gd name="T1" fmla="*/ 0 h 21599"/>
                  <a:gd name="T2" fmla="*/ 0 w 21600"/>
                  <a:gd name="T3" fmla="*/ 0 h 21599"/>
                  <a:gd name="T4" fmla="*/ 0 w 21600"/>
                  <a:gd name="T5" fmla="*/ 0 h 21599"/>
                  <a:gd name="T6" fmla="*/ 0 w 21600"/>
                  <a:gd name="T7" fmla="*/ 0 h 21599"/>
                  <a:gd name="T8" fmla="*/ 0 w 21600"/>
                  <a:gd name="T9" fmla="*/ 0 h 21599"/>
                  <a:gd name="T10" fmla="*/ 0 w 21600"/>
                  <a:gd name="T11" fmla="*/ 0 h 21599"/>
                  <a:gd name="T12" fmla="*/ 0 w 21600"/>
                  <a:gd name="T13" fmla="*/ 0 h 21599"/>
                  <a:gd name="T14" fmla="*/ 0 w 21600"/>
                  <a:gd name="T15" fmla="*/ 0 h 21599"/>
                  <a:gd name="T16" fmla="*/ 0 w 21600"/>
                  <a:gd name="T17" fmla="*/ 0 h 21599"/>
                  <a:gd name="T18" fmla="*/ 0 w 21600"/>
                  <a:gd name="T19" fmla="*/ 0 h 21599"/>
                  <a:gd name="T20" fmla="*/ 0 w 21600"/>
                  <a:gd name="T21" fmla="*/ 0 h 21599"/>
                  <a:gd name="T22" fmla="*/ 0 w 21600"/>
                  <a:gd name="T23" fmla="*/ 0 h 21599"/>
                  <a:gd name="T24" fmla="*/ 0 w 21600"/>
                  <a:gd name="T25" fmla="*/ 0 h 21599"/>
                  <a:gd name="T26" fmla="*/ 0 w 21600"/>
                  <a:gd name="T27" fmla="*/ 0 h 21599"/>
                  <a:gd name="T28" fmla="*/ 0 w 21600"/>
                  <a:gd name="T29" fmla="*/ 0 h 21599"/>
                  <a:gd name="T30" fmla="*/ 0 w 21600"/>
                  <a:gd name="T31" fmla="*/ 0 h 21599"/>
                  <a:gd name="T32" fmla="*/ 0 w 21600"/>
                  <a:gd name="T33" fmla="*/ 0 h 21599"/>
                  <a:gd name="T34" fmla="*/ 0 w 21600"/>
                  <a:gd name="T35" fmla="*/ 0 h 21599"/>
                  <a:gd name="T36" fmla="*/ 0 w 21600"/>
                  <a:gd name="T37" fmla="*/ 0 h 21599"/>
                  <a:gd name="T38" fmla="*/ 0 w 21600"/>
                  <a:gd name="T39" fmla="*/ 0 h 215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599">
                    <a:moveTo>
                      <a:pt x="21600" y="68"/>
                    </a:moveTo>
                    <a:lnTo>
                      <a:pt x="21418" y="4726"/>
                    </a:lnTo>
                    <a:cubicBezTo>
                      <a:pt x="21307" y="4716"/>
                      <a:pt x="21194" y="4706"/>
                      <a:pt x="21082" y="4699"/>
                    </a:cubicBezTo>
                    <a:cubicBezTo>
                      <a:pt x="20969" y="4690"/>
                      <a:pt x="20856" y="4685"/>
                      <a:pt x="20743" y="4681"/>
                    </a:cubicBezTo>
                    <a:cubicBezTo>
                      <a:pt x="20631" y="4676"/>
                      <a:pt x="20517" y="4671"/>
                      <a:pt x="20404" y="4670"/>
                    </a:cubicBezTo>
                    <a:cubicBezTo>
                      <a:pt x="20289" y="4667"/>
                      <a:pt x="20177" y="4666"/>
                      <a:pt x="20061" y="4669"/>
                    </a:cubicBezTo>
                    <a:cubicBezTo>
                      <a:pt x="18164" y="4688"/>
                      <a:pt x="16328" y="5136"/>
                      <a:pt x="14593" y="5948"/>
                    </a:cubicBezTo>
                    <a:cubicBezTo>
                      <a:pt x="12857" y="6760"/>
                      <a:pt x="11222" y="7939"/>
                      <a:pt x="9721" y="9426"/>
                    </a:cubicBezTo>
                    <a:cubicBezTo>
                      <a:pt x="8220" y="10916"/>
                      <a:pt x="6855" y="12711"/>
                      <a:pt x="5664" y="14758"/>
                    </a:cubicBezTo>
                    <a:cubicBezTo>
                      <a:pt x="4471" y="16806"/>
                      <a:pt x="3449" y="19105"/>
                      <a:pt x="2635" y="21599"/>
                    </a:cubicBezTo>
                    <a:lnTo>
                      <a:pt x="0" y="19471"/>
                    </a:lnTo>
                    <a:cubicBezTo>
                      <a:pt x="935" y="16605"/>
                      <a:pt x="2109" y="13960"/>
                      <a:pt x="3481" y="11606"/>
                    </a:cubicBezTo>
                    <a:cubicBezTo>
                      <a:pt x="4854" y="9251"/>
                      <a:pt x="6423" y="7184"/>
                      <a:pt x="8148" y="5475"/>
                    </a:cubicBezTo>
                    <a:cubicBezTo>
                      <a:pt x="9873" y="3763"/>
                      <a:pt x="11755" y="2408"/>
                      <a:pt x="13751" y="1473"/>
                    </a:cubicBezTo>
                    <a:cubicBezTo>
                      <a:pt x="15746" y="538"/>
                      <a:pt x="17857" y="26"/>
                      <a:pt x="20040" y="3"/>
                    </a:cubicBezTo>
                    <a:cubicBezTo>
                      <a:pt x="20171" y="0"/>
                      <a:pt x="20301" y="-1"/>
                      <a:pt x="20432" y="4"/>
                    </a:cubicBezTo>
                    <a:cubicBezTo>
                      <a:pt x="20562" y="5"/>
                      <a:pt x="20693" y="9"/>
                      <a:pt x="20823" y="15"/>
                    </a:cubicBezTo>
                    <a:cubicBezTo>
                      <a:pt x="20952" y="20"/>
                      <a:pt x="21082" y="29"/>
                      <a:pt x="21212" y="39"/>
                    </a:cubicBezTo>
                    <a:cubicBezTo>
                      <a:pt x="21343" y="45"/>
                      <a:pt x="21472" y="55"/>
                      <a:pt x="21600" y="68"/>
                    </a:cubicBezTo>
                    <a:close/>
                    <a:moveTo>
                      <a:pt x="21600" y="68"/>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68" name="AutoShape 11"/>
              <p:cNvSpPr>
                <a:spLocks/>
              </p:cNvSpPr>
              <p:nvPr/>
            </p:nvSpPr>
            <p:spPr bwMode="auto">
              <a:xfrm>
                <a:off x="184" y="848"/>
                <a:ext cx="69" cy="2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4080" y="2902"/>
                    </a:moveTo>
                    <a:lnTo>
                      <a:pt x="21600" y="0"/>
                    </a:lnTo>
                    <a:lnTo>
                      <a:pt x="18049" y="16258"/>
                    </a:lnTo>
                    <a:lnTo>
                      <a:pt x="0" y="21600"/>
                    </a:lnTo>
                    <a:lnTo>
                      <a:pt x="4080" y="2902"/>
                    </a:lnTo>
                    <a:close/>
                    <a:moveTo>
                      <a:pt x="4080" y="2902"/>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69" name="AutoShape 12"/>
              <p:cNvSpPr>
                <a:spLocks/>
              </p:cNvSpPr>
              <p:nvPr/>
            </p:nvSpPr>
            <p:spPr bwMode="auto">
              <a:xfrm>
                <a:off x="223" y="865"/>
                <a:ext cx="222" cy="3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13" y="2435"/>
                    </a:lnTo>
                    <a:lnTo>
                      <a:pt x="21600" y="0"/>
                    </a:lnTo>
                    <a:lnTo>
                      <a:pt x="18844" y="18805"/>
                    </a:lnTo>
                    <a:lnTo>
                      <a:pt x="0" y="21600"/>
                    </a:lnTo>
                    <a:close/>
                    <a:moveTo>
                      <a:pt x="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0" name="AutoShape 13"/>
              <p:cNvSpPr>
                <a:spLocks/>
              </p:cNvSpPr>
              <p:nvPr/>
            </p:nvSpPr>
            <p:spPr bwMode="auto">
              <a:xfrm>
                <a:off x="0" y="328"/>
                <a:ext cx="391" cy="757"/>
              </a:xfrm>
              <a:custGeom>
                <a:avLst/>
                <a:gdLst>
                  <a:gd name="T0" fmla="*/ 0 w 21592"/>
                  <a:gd name="T1" fmla="*/ 0 h 21600"/>
                  <a:gd name="T2" fmla="*/ 0 w 21592"/>
                  <a:gd name="T3" fmla="*/ 0 h 21600"/>
                  <a:gd name="T4" fmla="*/ 0 w 21592"/>
                  <a:gd name="T5" fmla="*/ 0 h 21600"/>
                  <a:gd name="T6" fmla="*/ 0 w 21592"/>
                  <a:gd name="T7" fmla="*/ 0 h 21600"/>
                  <a:gd name="T8" fmla="*/ 0 w 21592"/>
                  <a:gd name="T9" fmla="*/ 0 h 21600"/>
                  <a:gd name="T10" fmla="*/ 0 w 21592"/>
                  <a:gd name="T11" fmla="*/ 0 h 21600"/>
                  <a:gd name="T12" fmla="*/ 0 w 21592"/>
                  <a:gd name="T13" fmla="*/ 0 h 21600"/>
                  <a:gd name="T14" fmla="*/ 0 w 21592"/>
                  <a:gd name="T15" fmla="*/ 0 h 21600"/>
                  <a:gd name="T16" fmla="*/ 0 w 21592"/>
                  <a:gd name="T17" fmla="*/ 0 h 21600"/>
                  <a:gd name="T18" fmla="*/ 0 w 21592"/>
                  <a:gd name="T19" fmla="*/ 0 h 21600"/>
                  <a:gd name="T20" fmla="*/ 0 w 21592"/>
                  <a:gd name="T21" fmla="*/ 0 h 21600"/>
                  <a:gd name="T22" fmla="*/ 0 w 21592"/>
                  <a:gd name="T23" fmla="*/ 0 h 21600"/>
                  <a:gd name="T24" fmla="*/ 0 w 21592"/>
                  <a:gd name="T25" fmla="*/ 0 h 21600"/>
                  <a:gd name="T26" fmla="*/ 0 w 21592"/>
                  <a:gd name="T27" fmla="*/ 0 h 21600"/>
                  <a:gd name="T28" fmla="*/ 0 w 21592"/>
                  <a:gd name="T29" fmla="*/ 0 h 21600"/>
                  <a:gd name="T30" fmla="*/ 0 w 21592"/>
                  <a:gd name="T31" fmla="*/ 0 h 21600"/>
                  <a:gd name="T32" fmla="*/ 0 w 21592"/>
                  <a:gd name="T33" fmla="*/ 0 h 21600"/>
                  <a:gd name="T34" fmla="*/ 0 w 21592"/>
                  <a:gd name="T35" fmla="*/ 0 h 21600"/>
                  <a:gd name="T36" fmla="*/ 0 w 21592"/>
                  <a:gd name="T37" fmla="*/ 0 h 21600"/>
                  <a:gd name="T38" fmla="*/ 0 w 21592"/>
                  <a:gd name="T39" fmla="*/ 0 h 21600"/>
                  <a:gd name="T40" fmla="*/ 0 w 21592"/>
                  <a:gd name="T41" fmla="*/ 0 h 21600"/>
                  <a:gd name="T42" fmla="*/ 0 w 21592"/>
                  <a:gd name="T43" fmla="*/ 0 h 21600"/>
                  <a:gd name="T44" fmla="*/ 0 w 21592"/>
                  <a:gd name="T45" fmla="*/ 0 h 21600"/>
                  <a:gd name="T46" fmla="*/ 0 w 21592"/>
                  <a:gd name="T47" fmla="*/ 0 h 21600"/>
                  <a:gd name="T48" fmla="*/ 0 w 21592"/>
                  <a:gd name="T49" fmla="*/ 0 h 21600"/>
                  <a:gd name="T50" fmla="*/ 0 w 21592"/>
                  <a:gd name="T51" fmla="*/ 0 h 21600"/>
                  <a:gd name="T52" fmla="*/ 0 w 21592"/>
                  <a:gd name="T53" fmla="*/ 0 h 21600"/>
                  <a:gd name="T54" fmla="*/ 0 w 21592"/>
                  <a:gd name="T55" fmla="*/ 0 h 21600"/>
                  <a:gd name="T56" fmla="*/ 0 w 21592"/>
                  <a:gd name="T57" fmla="*/ 0 h 21600"/>
                  <a:gd name="T58" fmla="*/ 0 w 21592"/>
                  <a:gd name="T59" fmla="*/ 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592" h="21600">
                    <a:moveTo>
                      <a:pt x="13880" y="0"/>
                    </a:moveTo>
                    <a:lnTo>
                      <a:pt x="17428" y="5182"/>
                    </a:lnTo>
                    <a:cubicBezTo>
                      <a:pt x="17212" y="5463"/>
                      <a:pt x="17022" y="5751"/>
                      <a:pt x="16858" y="6043"/>
                    </a:cubicBezTo>
                    <a:cubicBezTo>
                      <a:pt x="16694" y="6336"/>
                      <a:pt x="16555" y="6635"/>
                      <a:pt x="16444" y="6938"/>
                    </a:cubicBezTo>
                    <a:cubicBezTo>
                      <a:pt x="16334" y="7242"/>
                      <a:pt x="16251" y="7550"/>
                      <a:pt x="16196" y="7863"/>
                    </a:cubicBezTo>
                    <a:cubicBezTo>
                      <a:pt x="16141" y="8175"/>
                      <a:pt x="16115" y="8492"/>
                      <a:pt x="16120" y="8812"/>
                    </a:cubicBezTo>
                    <a:cubicBezTo>
                      <a:pt x="16130" y="9473"/>
                      <a:pt x="16267" y="10118"/>
                      <a:pt x="16520" y="10741"/>
                    </a:cubicBezTo>
                    <a:cubicBezTo>
                      <a:pt x="16773" y="11365"/>
                      <a:pt x="17142" y="11965"/>
                      <a:pt x="17614" y="12539"/>
                    </a:cubicBezTo>
                    <a:cubicBezTo>
                      <a:pt x="18087" y="13111"/>
                      <a:pt x="18664" y="13656"/>
                      <a:pt x="19330" y="14166"/>
                    </a:cubicBezTo>
                    <a:cubicBezTo>
                      <a:pt x="19997" y="14676"/>
                      <a:pt x="20755" y="15151"/>
                      <a:pt x="21592" y="15586"/>
                    </a:cubicBezTo>
                    <a:lnTo>
                      <a:pt x="11123" y="15729"/>
                    </a:lnTo>
                    <a:lnTo>
                      <a:pt x="10402" y="21600"/>
                    </a:lnTo>
                    <a:cubicBezTo>
                      <a:pt x="9594" y="21188"/>
                      <a:pt x="8829" y="20759"/>
                      <a:pt x="8109" y="20314"/>
                    </a:cubicBezTo>
                    <a:cubicBezTo>
                      <a:pt x="7389" y="19868"/>
                      <a:pt x="6712" y="19407"/>
                      <a:pt x="6081" y="18929"/>
                    </a:cubicBezTo>
                    <a:cubicBezTo>
                      <a:pt x="5449" y="18453"/>
                      <a:pt x="4864" y="17960"/>
                      <a:pt x="4324" y="17453"/>
                    </a:cubicBezTo>
                    <a:cubicBezTo>
                      <a:pt x="3784" y="16946"/>
                      <a:pt x="3290" y="16424"/>
                      <a:pt x="2844" y="15889"/>
                    </a:cubicBezTo>
                    <a:cubicBezTo>
                      <a:pt x="2381" y="15333"/>
                      <a:pt x="1973" y="14770"/>
                      <a:pt x="1622" y="14198"/>
                    </a:cubicBezTo>
                    <a:cubicBezTo>
                      <a:pt x="1272" y="13626"/>
                      <a:pt x="978" y="13047"/>
                      <a:pt x="741" y="12461"/>
                    </a:cubicBezTo>
                    <a:cubicBezTo>
                      <a:pt x="503" y="11875"/>
                      <a:pt x="323" y="11282"/>
                      <a:pt x="199" y="10684"/>
                    </a:cubicBezTo>
                    <a:cubicBezTo>
                      <a:pt x="76" y="10086"/>
                      <a:pt x="10" y="9481"/>
                      <a:pt x="1" y="8873"/>
                    </a:cubicBezTo>
                    <a:cubicBezTo>
                      <a:pt x="-8" y="8264"/>
                      <a:pt x="42" y="7660"/>
                      <a:pt x="148" y="7061"/>
                    </a:cubicBezTo>
                    <a:cubicBezTo>
                      <a:pt x="254" y="6462"/>
                      <a:pt x="419" y="5868"/>
                      <a:pt x="639" y="5280"/>
                    </a:cubicBezTo>
                    <a:cubicBezTo>
                      <a:pt x="859" y="4693"/>
                      <a:pt x="1138" y="4111"/>
                      <a:pt x="1473" y="3537"/>
                    </a:cubicBezTo>
                    <a:cubicBezTo>
                      <a:pt x="1808" y="2962"/>
                      <a:pt x="2198" y="2395"/>
                      <a:pt x="2645" y="1837"/>
                    </a:cubicBezTo>
                    <a:cubicBezTo>
                      <a:pt x="2671" y="1804"/>
                      <a:pt x="2698" y="1771"/>
                      <a:pt x="2725" y="1738"/>
                    </a:cubicBezTo>
                    <a:cubicBezTo>
                      <a:pt x="2752" y="1706"/>
                      <a:pt x="2779" y="1674"/>
                      <a:pt x="2806" y="1641"/>
                    </a:cubicBezTo>
                    <a:cubicBezTo>
                      <a:pt x="2832" y="1607"/>
                      <a:pt x="2860" y="1575"/>
                      <a:pt x="2887" y="1542"/>
                    </a:cubicBezTo>
                    <a:cubicBezTo>
                      <a:pt x="2914" y="1510"/>
                      <a:pt x="2942" y="1478"/>
                      <a:pt x="2969" y="1445"/>
                    </a:cubicBezTo>
                    <a:lnTo>
                      <a:pt x="13880" y="0"/>
                    </a:lnTo>
                    <a:close/>
                    <a:moveTo>
                      <a:pt x="13880"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1" name="AutoShape 16"/>
              <p:cNvSpPr>
                <a:spLocks/>
              </p:cNvSpPr>
              <p:nvPr/>
            </p:nvSpPr>
            <p:spPr bwMode="auto">
              <a:xfrm>
                <a:off x="288" y="511"/>
                <a:ext cx="130" cy="365"/>
              </a:xfrm>
              <a:custGeom>
                <a:avLst/>
                <a:gdLst/>
                <a:ahLst/>
                <a:cxnLst/>
                <a:rect l="0" t="0" r="r" b="b"/>
                <a:pathLst>
                  <a:path w="21588" h="21600">
                    <a:moveTo>
                      <a:pt x="3919" y="0"/>
                    </a:moveTo>
                    <a:lnTo>
                      <a:pt x="10735" y="963"/>
                    </a:lnTo>
                    <a:cubicBezTo>
                      <a:pt x="10173" y="1471"/>
                      <a:pt x="9679" y="1990"/>
                      <a:pt x="9251" y="2518"/>
                    </a:cubicBezTo>
                    <a:cubicBezTo>
                      <a:pt x="8821" y="3047"/>
                      <a:pt x="8463" y="3586"/>
                      <a:pt x="8171" y="4133"/>
                    </a:cubicBezTo>
                    <a:cubicBezTo>
                      <a:pt x="7884" y="4682"/>
                      <a:pt x="7667" y="5238"/>
                      <a:pt x="7523" y="5802"/>
                    </a:cubicBezTo>
                    <a:cubicBezTo>
                      <a:pt x="7382" y="6367"/>
                      <a:pt x="7315" y="6939"/>
                      <a:pt x="7327" y="7517"/>
                    </a:cubicBezTo>
                    <a:cubicBezTo>
                      <a:pt x="7352" y="8711"/>
                      <a:pt x="7711" y="9875"/>
                      <a:pt x="8370" y="11000"/>
                    </a:cubicBezTo>
                    <a:cubicBezTo>
                      <a:pt x="9029" y="12125"/>
                      <a:pt x="9992" y="13210"/>
                      <a:pt x="11222" y="14244"/>
                    </a:cubicBezTo>
                    <a:cubicBezTo>
                      <a:pt x="12454" y="15278"/>
                      <a:pt x="13953" y="16262"/>
                      <a:pt x="15692" y="17182"/>
                    </a:cubicBezTo>
                    <a:cubicBezTo>
                      <a:pt x="17433" y="18103"/>
                      <a:pt x="19407" y="18962"/>
                      <a:pt x="21588" y="19747"/>
                    </a:cubicBezTo>
                    <a:lnTo>
                      <a:pt x="16400" y="21600"/>
                    </a:lnTo>
                    <a:cubicBezTo>
                      <a:pt x="13891" y="20697"/>
                      <a:pt x="11619" y="19711"/>
                      <a:pt x="9622" y="18652"/>
                    </a:cubicBezTo>
                    <a:cubicBezTo>
                      <a:pt x="7624" y="17592"/>
                      <a:pt x="5896" y="16461"/>
                      <a:pt x="4480" y="15272"/>
                    </a:cubicBezTo>
                    <a:cubicBezTo>
                      <a:pt x="3066" y="14083"/>
                      <a:pt x="1960" y="12835"/>
                      <a:pt x="1202" y="11541"/>
                    </a:cubicBezTo>
                    <a:cubicBezTo>
                      <a:pt x="442" y="10248"/>
                      <a:pt x="30" y="8909"/>
                      <a:pt x="1" y="7536"/>
                    </a:cubicBezTo>
                    <a:cubicBezTo>
                      <a:pt x="-12" y="6871"/>
                      <a:pt x="65" y="6214"/>
                      <a:pt x="228" y="5565"/>
                    </a:cubicBezTo>
                    <a:cubicBezTo>
                      <a:pt x="395" y="4916"/>
                      <a:pt x="642" y="4276"/>
                      <a:pt x="973" y="3646"/>
                    </a:cubicBezTo>
                    <a:cubicBezTo>
                      <a:pt x="1306" y="3016"/>
                      <a:pt x="1721" y="2396"/>
                      <a:pt x="2214" y="1787"/>
                    </a:cubicBezTo>
                    <a:cubicBezTo>
                      <a:pt x="2702" y="1181"/>
                      <a:pt x="3273" y="584"/>
                      <a:pt x="3919" y="0"/>
                    </a:cubicBezTo>
                    <a:close/>
                    <a:moveTo>
                      <a:pt x="3919" y="0"/>
                    </a:moveTo>
                  </a:path>
                </a:pathLst>
              </a:custGeom>
              <a:solidFill>
                <a:schemeClr val="accent5"/>
              </a:solidFill>
              <a:ln w="12700" cap="flat">
                <a:noFill/>
                <a:prstDash val="solid"/>
                <a:miter lim="800000"/>
                <a:headEnd type="none" w="med" len="med"/>
                <a:tailEnd type="none" w="med" len="med"/>
              </a:ln>
            </p:spPr>
            <p:txBody>
              <a:bodyPr lIns="0" tIns="0" rIns="0" bIns="0"/>
              <a:lstStyle/>
              <a:p>
                <a:pPr fontAlgn="auto">
                  <a:spcBef>
                    <a:spcPts val="0"/>
                  </a:spcBef>
                  <a:spcAft>
                    <a:spcPts val="0"/>
                  </a:spcAft>
                  <a:defRPr/>
                </a:pPr>
                <a:endParaRPr lang="en-US">
                  <a:latin typeface="+mn-lt"/>
                  <a:ea typeface="+mn-ea"/>
                  <a:cs typeface="+mn-cs"/>
                </a:endParaRPr>
              </a:p>
            </p:txBody>
          </p:sp>
          <p:sp>
            <p:nvSpPr>
              <p:cNvPr id="72" name="AutoShape 19"/>
              <p:cNvSpPr>
                <a:spLocks/>
              </p:cNvSpPr>
              <p:nvPr/>
            </p:nvSpPr>
            <p:spPr bwMode="auto">
              <a:xfrm>
                <a:off x="1064" y="528"/>
                <a:ext cx="195" cy="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7081" y="21600"/>
                    </a:moveTo>
                    <a:lnTo>
                      <a:pt x="0" y="20623"/>
                    </a:lnTo>
                    <a:lnTo>
                      <a:pt x="12622" y="1842"/>
                    </a:lnTo>
                    <a:lnTo>
                      <a:pt x="21600" y="0"/>
                    </a:lnTo>
                    <a:lnTo>
                      <a:pt x="7081" y="21600"/>
                    </a:lnTo>
                    <a:close/>
                    <a:moveTo>
                      <a:pt x="7081"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6" name="AutoShape 20"/>
              <p:cNvSpPr>
                <a:spLocks/>
              </p:cNvSpPr>
              <p:nvPr/>
            </p:nvSpPr>
            <p:spPr bwMode="auto">
              <a:xfrm>
                <a:off x="688" y="8"/>
                <a:ext cx="564" cy="64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701" y="22"/>
                    </a:moveTo>
                    <a:cubicBezTo>
                      <a:pt x="2171" y="86"/>
                      <a:pt x="2638" y="162"/>
                      <a:pt x="3103" y="250"/>
                    </a:cubicBezTo>
                    <a:cubicBezTo>
                      <a:pt x="3568" y="338"/>
                      <a:pt x="4029" y="438"/>
                      <a:pt x="4487" y="550"/>
                    </a:cubicBezTo>
                    <a:cubicBezTo>
                      <a:pt x="4945" y="662"/>
                      <a:pt x="5400" y="786"/>
                      <a:pt x="5851" y="921"/>
                    </a:cubicBezTo>
                    <a:cubicBezTo>
                      <a:pt x="6302" y="1058"/>
                      <a:pt x="6750" y="1205"/>
                      <a:pt x="7193" y="1365"/>
                    </a:cubicBezTo>
                    <a:cubicBezTo>
                      <a:pt x="7917" y="1625"/>
                      <a:pt x="8621" y="1914"/>
                      <a:pt x="9307" y="2231"/>
                    </a:cubicBezTo>
                    <a:cubicBezTo>
                      <a:pt x="9992" y="2548"/>
                      <a:pt x="10658" y="2892"/>
                      <a:pt x="11304" y="3265"/>
                    </a:cubicBezTo>
                    <a:cubicBezTo>
                      <a:pt x="11949" y="3637"/>
                      <a:pt x="12574" y="4036"/>
                      <a:pt x="13178" y="4463"/>
                    </a:cubicBezTo>
                    <a:cubicBezTo>
                      <a:pt x="13782" y="4889"/>
                      <a:pt x="14364" y="5342"/>
                      <a:pt x="14923" y="5821"/>
                    </a:cubicBezTo>
                    <a:cubicBezTo>
                      <a:pt x="15482" y="6299"/>
                      <a:pt x="16012" y="6799"/>
                      <a:pt x="16511" y="7317"/>
                    </a:cubicBezTo>
                    <a:cubicBezTo>
                      <a:pt x="17011" y="7835"/>
                      <a:pt x="17480" y="8373"/>
                      <a:pt x="17918" y="8928"/>
                    </a:cubicBezTo>
                    <a:cubicBezTo>
                      <a:pt x="18356" y="9483"/>
                      <a:pt x="18762" y="10057"/>
                      <a:pt x="19137" y="10648"/>
                    </a:cubicBezTo>
                    <a:cubicBezTo>
                      <a:pt x="19512" y="11239"/>
                      <a:pt x="19854" y="11847"/>
                      <a:pt x="20165" y="12471"/>
                    </a:cubicBezTo>
                    <a:cubicBezTo>
                      <a:pt x="20321" y="12787"/>
                      <a:pt x="20469" y="13105"/>
                      <a:pt x="20607" y="13425"/>
                    </a:cubicBezTo>
                    <a:cubicBezTo>
                      <a:pt x="20746" y="13746"/>
                      <a:pt x="20874" y="14069"/>
                      <a:pt x="20994" y="14394"/>
                    </a:cubicBezTo>
                    <a:cubicBezTo>
                      <a:pt x="21114" y="14719"/>
                      <a:pt x="21225" y="15046"/>
                      <a:pt x="21325" y="15375"/>
                    </a:cubicBezTo>
                    <a:cubicBezTo>
                      <a:pt x="21426" y="15704"/>
                      <a:pt x="21518" y="16035"/>
                      <a:pt x="21600" y="16368"/>
                    </a:cubicBezTo>
                    <a:lnTo>
                      <a:pt x="16612" y="21600"/>
                    </a:lnTo>
                    <a:lnTo>
                      <a:pt x="10536" y="17973"/>
                    </a:lnTo>
                    <a:cubicBezTo>
                      <a:pt x="10216" y="16895"/>
                      <a:pt x="9717" y="15880"/>
                      <a:pt x="9069" y="14952"/>
                    </a:cubicBezTo>
                    <a:cubicBezTo>
                      <a:pt x="8421" y="14024"/>
                      <a:pt x="7623" y="13183"/>
                      <a:pt x="6706" y="12455"/>
                    </a:cubicBezTo>
                    <a:cubicBezTo>
                      <a:pt x="5789" y="11726"/>
                      <a:pt x="4752" y="11111"/>
                      <a:pt x="3625" y="10632"/>
                    </a:cubicBezTo>
                    <a:cubicBezTo>
                      <a:pt x="2497" y="10154"/>
                      <a:pt x="1279" y="9813"/>
                      <a:pt x="0" y="9635"/>
                    </a:cubicBezTo>
                    <a:lnTo>
                      <a:pt x="5760" y="5794"/>
                    </a:lnTo>
                    <a:lnTo>
                      <a:pt x="1533" y="0"/>
                    </a:lnTo>
                    <a:cubicBezTo>
                      <a:pt x="1547" y="2"/>
                      <a:pt x="1561" y="3"/>
                      <a:pt x="1575" y="5"/>
                    </a:cubicBezTo>
                    <a:cubicBezTo>
                      <a:pt x="1589" y="7"/>
                      <a:pt x="1603" y="9"/>
                      <a:pt x="1617" y="11"/>
                    </a:cubicBezTo>
                    <a:cubicBezTo>
                      <a:pt x="1631" y="13"/>
                      <a:pt x="1645" y="15"/>
                      <a:pt x="1659" y="16"/>
                    </a:cubicBezTo>
                    <a:cubicBezTo>
                      <a:pt x="1673" y="18"/>
                      <a:pt x="1687" y="20"/>
                      <a:pt x="1701" y="22"/>
                    </a:cubicBezTo>
                    <a:close/>
                    <a:moveTo>
                      <a:pt x="1701" y="22"/>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8" name="AutoShape 21"/>
              <p:cNvSpPr>
                <a:spLocks/>
              </p:cNvSpPr>
              <p:nvPr/>
            </p:nvSpPr>
            <p:spPr bwMode="auto">
              <a:xfrm>
                <a:off x="920" y="543"/>
                <a:ext cx="201" cy="10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14783" y="20978"/>
                    </a:lnTo>
                    <a:lnTo>
                      <a:pt x="0" y="2196"/>
                    </a:lnTo>
                    <a:lnTo>
                      <a:pt x="4599" y="0"/>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9" name="AutoShape 24"/>
              <p:cNvSpPr>
                <a:spLocks/>
              </p:cNvSpPr>
              <p:nvPr/>
            </p:nvSpPr>
            <p:spPr bwMode="auto">
              <a:xfrm>
                <a:off x="684" y="296"/>
                <a:ext cx="282" cy="2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20685"/>
                    </a:moveTo>
                    <a:lnTo>
                      <a:pt x="18314" y="21600"/>
                    </a:lnTo>
                    <a:cubicBezTo>
                      <a:pt x="17758" y="19276"/>
                      <a:pt x="16890" y="17086"/>
                      <a:pt x="15764" y="15084"/>
                    </a:cubicBezTo>
                    <a:cubicBezTo>
                      <a:pt x="14638" y="13081"/>
                      <a:pt x="13251" y="11268"/>
                      <a:pt x="11657" y="9697"/>
                    </a:cubicBezTo>
                    <a:cubicBezTo>
                      <a:pt x="10063" y="8126"/>
                      <a:pt x="8260" y="6797"/>
                      <a:pt x="6299" y="5764"/>
                    </a:cubicBezTo>
                    <a:cubicBezTo>
                      <a:pt x="4341" y="4732"/>
                      <a:pt x="2224" y="3998"/>
                      <a:pt x="0" y="3613"/>
                    </a:cubicBezTo>
                    <a:lnTo>
                      <a:pt x="539" y="0"/>
                    </a:lnTo>
                    <a:cubicBezTo>
                      <a:pt x="3096" y="443"/>
                      <a:pt x="5531" y="1288"/>
                      <a:pt x="7785" y="2474"/>
                    </a:cubicBezTo>
                    <a:cubicBezTo>
                      <a:pt x="10039" y="3662"/>
                      <a:pt x="12112" y="5189"/>
                      <a:pt x="13945" y="6997"/>
                    </a:cubicBezTo>
                    <a:cubicBezTo>
                      <a:pt x="15778" y="8802"/>
                      <a:pt x="17372" y="10888"/>
                      <a:pt x="18668" y="13191"/>
                    </a:cubicBezTo>
                    <a:cubicBezTo>
                      <a:pt x="19963" y="15493"/>
                      <a:pt x="20960" y="18012"/>
                      <a:pt x="21600" y="20685"/>
                    </a:cubicBezTo>
                    <a:close/>
                    <a:moveTo>
                      <a:pt x="21600" y="20685"/>
                    </a:moveTo>
                  </a:path>
                </a:pathLst>
              </a:custGeom>
              <a:solidFill>
                <a:schemeClr val="accent2"/>
              </a:solidFill>
              <a:ln>
                <a:noFill/>
              </a:ln>
              <a:extLs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0" name="AutoShape 27"/>
              <p:cNvSpPr>
                <a:spLocks/>
              </p:cNvSpPr>
              <p:nvPr/>
            </p:nvSpPr>
            <p:spPr bwMode="auto">
              <a:xfrm>
                <a:off x="716" y="1060"/>
                <a:ext cx="204" cy="13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375" y="9809"/>
                    </a:moveTo>
                    <a:lnTo>
                      <a:pt x="0" y="0"/>
                    </a:lnTo>
                    <a:lnTo>
                      <a:pt x="17588" y="10252"/>
                    </a:lnTo>
                    <a:lnTo>
                      <a:pt x="21600" y="21600"/>
                    </a:lnTo>
                    <a:lnTo>
                      <a:pt x="1375" y="9809"/>
                    </a:lnTo>
                    <a:close/>
                    <a:moveTo>
                      <a:pt x="1375" y="9809"/>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1" name="AutoShape 28"/>
              <p:cNvSpPr>
                <a:spLocks/>
              </p:cNvSpPr>
              <p:nvPr/>
            </p:nvSpPr>
            <p:spPr bwMode="auto">
              <a:xfrm>
                <a:off x="748" y="880"/>
                <a:ext cx="71" cy="2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047" y="21600"/>
                    </a:moveTo>
                    <a:lnTo>
                      <a:pt x="0" y="15625"/>
                    </a:lnTo>
                    <a:lnTo>
                      <a:pt x="14394" y="0"/>
                    </a:lnTo>
                    <a:lnTo>
                      <a:pt x="21600" y="3635"/>
                    </a:lnTo>
                    <a:lnTo>
                      <a:pt x="5047" y="21600"/>
                    </a:lnTo>
                    <a:close/>
                    <a:moveTo>
                      <a:pt x="5047"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2" name="AutoShape 29"/>
              <p:cNvSpPr>
                <a:spLocks/>
              </p:cNvSpPr>
              <p:nvPr/>
            </p:nvSpPr>
            <p:spPr bwMode="auto">
              <a:xfrm>
                <a:off x="208" y="895"/>
                <a:ext cx="713" cy="371"/>
              </a:xfrm>
              <a:custGeom>
                <a:avLst/>
                <a:gdLst>
                  <a:gd name="T0" fmla="*/ 0 w 21600"/>
                  <a:gd name="T1" fmla="*/ 0 h 21597"/>
                  <a:gd name="T2" fmla="*/ 0 w 21600"/>
                  <a:gd name="T3" fmla="*/ 0 h 21597"/>
                  <a:gd name="T4" fmla="*/ 0 w 21600"/>
                  <a:gd name="T5" fmla="*/ 0 h 21597"/>
                  <a:gd name="T6" fmla="*/ 0 w 21600"/>
                  <a:gd name="T7" fmla="*/ 0 h 21597"/>
                  <a:gd name="T8" fmla="*/ 0 w 21600"/>
                  <a:gd name="T9" fmla="*/ 0 h 21597"/>
                  <a:gd name="T10" fmla="*/ 0 w 21600"/>
                  <a:gd name="T11" fmla="*/ 0 h 21597"/>
                  <a:gd name="T12" fmla="*/ 0 w 21600"/>
                  <a:gd name="T13" fmla="*/ 0 h 21597"/>
                  <a:gd name="T14" fmla="*/ 0 w 21600"/>
                  <a:gd name="T15" fmla="*/ 0 h 21597"/>
                  <a:gd name="T16" fmla="*/ 0 w 21600"/>
                  <a:gd name="T17" fmla="*/ 0 h 21597"/>
                  <a:gd name="T18" fmla="*/ 0 w 21600"/>
                  <a:gd name="T19" fmla="*/ 0 h 21597"/>
                  <a:gd name="T20" fmla="*/ 0 w 21600"/>
                  <a:gd name="T21" fmla="*/ 0 h 21597"/>
                  <a:gd name="T22" fmla="*/ 0 w 21600"/>
                  <a:gd name="T23" fmla="*/ 0 h 21597"/>
                  <a:gd name="T24" fmla="*/ 0 w 21600"/>
                  <a:gd name="T25" fmla="*/ 0 h 21597"/>
                  <a:gd name="T26" fmla="*/ 0 w 21600"/>
                  <a:gd name="T27" fmla="*/ 0 h 21597"/>
                  <a:gd name="T28" fmla="*/ 0 w 21600"/>
                  <a:gd name="T29" fmla="*/ 0 h 21597"/>
                  <a:gd name="T30" fmla="*/ 0 w 21600"/>
                  <a:gd name="T31" fmla="*/ 0 h 21597"/>
                  <a:gd name="T32" fmla="*/ 0 w 21600"/>
                  <a:gd name="T33" fmla="*/ 0 h 21597"/>
                  <a:gd name="T34" fmla="*/ 0 w 21600"/>
                  <a:gd name="T35" fmla="*/ 0 h 21597"/>
                  <a:gd name="T36" fmla="*/ 0 w 21600"/>
                  <a:gd name="T37" fmla="*/ 0 h 21597"/>
                  <a:gd name="T38" fmla="*/ 0 w 21600"/>
                  <a:gd name="T39" fmla="*/ 0 h 21597"/>
                  <a:gd name="T40" fmla="*/ 0 w 21600"/>
                  <a:gd name="T41" fmla="*/ 0 h 21597"/>
                  <a:gd name="T42" fmla="*/ 0 w 21600"/>
                  <a:gd name="T43" fmla="*/ 0 h 21597"/>
                  <a:gd name="T44" fmla="*/ 0 w 21600"/>
                  <a:gd name="T45" fmla="*/ 0 h 21597"/>
                  <a:gd name="T46" fmla="*/ 0 w 21600"/>
                  <a:gd name="T47" fmla="*/ 0 h 21597"/>
                  <a:gd name="T48" fmla="*/ 0 w 21600"/>
                  <a:gd name="T49" fmla="*/ 0 h 21597"/>
                  <a:gd name="T50" fmla="*/ 0 w 21600"/>
                  <a:gd name="T51" fmla="*/ 0 h 21597"/>
                  <a:gd name="T52" fmla="*/ 0 w 21600"/>
                  <a:gd name="T53" fmla="*/ 0 h 21597"/>
                  <a:gd name="T54" fmla="*/ 0 w 21600"/>
                  <a:gd name="T55" fmla="*/ 0 h 21597"/>
                  <a:gd name="T56" fmla="*/ 0 w 21600"/>
                  <a:gd name="T57" fmla="*/ 0 h 21597"/>
                  <a:gd name="T58" fmla="*/ 0 w 21600"/>
                  <a:gd name="T59" fmla="*/ 0 h 21597"/>
                  <a:gd name="T60" fmla="*/ 0 w 21600"/>
                  <a:gd name="T61" fmla="*/ 0 h 21597"/>
                  <a:gd name="T62" fmla="*/ 0 w 21600"/>
                  <a:gd name="T63" fmla="*/ 0 h 21597"/>
                  <a:gd name="T64" fmla="*/ 0 w 21600"/>
                  <a:gd name="T65" fmla="*/ 0 h 21597"/>
                  <a:gd name="T66" fmla="*/ 0 w 21600"/>
                  <a:gd name="T67" fmla="*/ 0 h 21597"/>
                  <a:gd name="T68" fmla="*/ 0 w 21600"/>
                  <a:gd name="T69" fmla="*/ 0 h 21597"/>
                  <a:gd name="T70" fmla="*/ 0 w 21600"/>
                  <a:gd name="T71" fmla="*/ 0 h 21597"/>
                  <a:gd name="T72" fmla="*/ 0 w 21600"/>
                  <a:gd name="T73" fmla="*/ 0 h 21597"/>
                  <a:gd name="T74" fmla="*/ 0 w 21600"/>
                  <a:gd name="T75" fmla="*/ 0 h 215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597">
                    <a:moveTo>
                      <a:pt x="17426" y="2392"/>
                    </a:moveTo>
                    <a:lnTo>
                      <a:pt x="15795" y="13011"/>
                    </a:lnTo>
                    <a:lnTo>
                      <a:pt x="21600" y="17450"/>
                    </a:lnTo>
                    <a:cubicBezTo>
                      <a:pt x="21499" y="17551"/>
                      <a:pt x="21396" y="17651"/>
                      <a:pt x="21293" y="17750"/>
                    </a:cubicBezTo>
                    <a:cubicBezTo>
                      <a:pt x="21191" y="17847"/>
                      <a:pt x="21087" y="17944"/>
                      <a:pt x="20984" y="18039"/>
                    </a:cubicBezTo>
                    <a:cubicBezTo>
                      <a:pt x="20880" y="18134"/>
                      <a:pt x="20776" y="18227"/>
                      <a:pt x="20671" y="18319"/>
                    </a:cubicBezTo>
                    <a:cubicBezTo>
                      <a:pt x="20567" y="18410"/>
                      <a:pt x="20461" y="18501"/>
                      <a:pt x="20355" y="18587"/>
                    </a:cubicBezTo>
                    <a:cubicBezTo>
                      <a:pt x="19767" y="19079"/>
                      <a:pt x="19168" y="19509"/>
                      <a:pt x="18562" y="19880"/>
                    </a:cubicBezTo>
                    <a:cubicBezTo>
                      <a:pt x="17955" y="20252"/>
                      <a:pt x="17341" y="20563"/>
                      <a:pt x="16719" y="20814"/>
                    </a:cubicBezTo>
                    <a:cubicBezTo>
                      <a:pt x="16098" y="21065"/>
                      <a:pt x="15468" y="21256"/>
                      <a:pt x="14834" y="21387"/>
                    </a:cubicBezTo>
                    <a:cubicBezTo>
                      <a:pt x="14199" y="21518"/>
                      <a:pt x="13559" y="21588"/>
                      <a:pt x="12913" y="21596"/>
                    </a:cubicBezTo>
                    <a:cubicBezTo>
                      <a:pt x="12649" y="21600"/>
                      <a:pt x="12386" y="21593"/>
                      <a:pt x="12124" y="21577"/>
                    </a:cubicBezTo>
                    <a:cubicBezTo>
                      <a:pt x="11862" y="21560"/>
                      <a:pt x="11600" y="21533"/>
                      <a:pt x="11340" y="21496"/>
                    </a:cubicBezTo>
                    <a:cubicBezTo>
                      <a:pt x="11079" y="21460"/>
                      <a:pt x="10820" y="21412"/>
                      <a:pt x="10561" y="21356"/>
                    </a:cubicBezTo>
                    <a:cubicBezTo>
                      <a:pt x="10303" y="21297"/>
                      <a:pt x="10046" y="21230"/>
                      <a:pt x="9789" y="21153"/>
                    </a:cubicBezTo>
                    <a:cubicBezTo>
                      <a:pt x="9418" y="21041"/>
                      <a:pt x="9048" y="20908"/>
                      <a:pt x="8681" y="20752"/>
                    </a:cubicBezTo>
                    <a:cubicBezTo>
                      <a:pt x="8314" y="20598"/>
                      <a:pt x="7949" y="20423"/>
                      <a:pt x="7587" y="20226"/>
                    </a:cubicBezTo>
                    <a:cubicBezTo>
                      <a:pt x="7225" y="20030"/>
                      <a:pt x="6866" y="19813"/>
                      <a:pt x="6510" y="19574"/>
                    </a:cubicBezTo>
                    <a:cubicBezTo>
                      <a:pt x="6153" y="19336"/>
                      <a:pt x="5799" y="19077"/>
                      <a:pt x="5449" y="18797"/>
                    </a:cubicBezTo>
                    <a:cubicBezTo>
                      <a:pt x="4947" y="18397"/>
                      <a:pt x="4457" y="17956"/>
                      <a:pt x="3978" y="17480"/>
                    </a:cubicBezTo>
                    <a:cubicBezTo>
                      <a:pt x="3499" y="17003"/>
                      <a:pt x="3032" y="16488"/>
                      <a:pt x="2577" y="15935"/>
                    </a:cubicBezTo>
                    <a:cubicBezTo>
                      <a:pt x="2122" y="15383"/>
                      <a:pt x="1680" y="14794"/>
                      <a:pt x="1250" y="14168"/>
                    </a:cubicBezTo>
                    <a:cubicBezTo>
                      <a:pt x="821" y="13543"/>
                      <a:pt x="404" y="12882"/>
                      <a:pt x="0" y="12183"/>
                    </a:cubicBezTo>
                    <a:lnTo>
                      <a:pt x="393" y="297"/>
                    </a:lnTo>
                    <a:lnTo>
                      <a:pt x="6230" y="0"/>
                    </a:lnTo>
                    <a:cubicBezTo>
                      <a:pt x="6578" y="552"/>
                      <a:pt x="6945" y="1063"/>
                      <a:pt x="7329" y="1526"/>
                    </a:cubicBezTo>
                    <a:cubicBezTo>
                      <a:pt x="7712" y="1990"/>
                      <a:pt x="8113" y="2404"/>
                      <a:pt x="8528" y="2768"/>
                    </a:cubicBezTo>
                    <a:cubicBezTo>
                      <a:pt x="8943" y="3132"/>
                      <a:pt x="9373" y="3445"/>
                      <a:pt x="9815" y="3701"/>
                    </a:cubicBezTo>
                    <a:cubicBezTo>
                      <a:pt x="10257" y="3957"/>
                      <a:pt x="10712" y="4158"/>
                      <a:pt x="11176" y="4298"/>
                    </a:cubicBezTo>
                    <a:cubicBezTo>
                      <a:pt x="11312" y="4339"/>
                      <a:pt x="11450" y="4375"/>
                      <a:pt x="11587" y="4405"/>
                    </a:cubicBezTo>
                    <a:cubicBezTo>
                      <a:pt x="11725" y="4436"/>
                      <a:pt x="11864" y="4461"/>
                      <a:pt x="12003" y="4481"/>
                    </a:cubicBezTo>
                    <a:cubicBezTo>
                      <a:pt x="12143" y="4501"/>
                      <a:pt x="12283" y="4515"/>
                      <a:pt x="12424" y="4525"/>
                    </a:cubicBezTo>
                    <a:cubicBezTo>
                      <a:pt x="12565" y="4534"/>
                      <a:pt x="12706" y="4537"/>
                      <a:pt x="12849" y="4536"/>
                    </a:cubicBezTo>
                    <a:cubicBezTo>
                      <a:pt x="13260" y="4529"/>
                      <a:pt x="13667" y="4477"/>
                      <a:pt x="14065" y="4380"/>
                    </a:cubicBezTo>
                    <a:cubicBezTo>
                      <a:pt x="14464" y="4284"/>
                      <a:pt x="14856" y="4143"/>
                      <a:pt x="15238" y="3961"/>
                    </a:cubicBezTo>
                    <a:cubicBezTo>
                      <a:pt x="15622" y="3777"/>
                      <a:pt x="15996" y="3554"/>
                      <a:pt x="16362" y="3293"/>
                    </a:cubicBezTo>
                    <a:cubicBezTo>
                      <a:pt x="16726" y="3031"/>
                      <a:pt x="17081" y="2730"/>
                      <a:pt x="17426" y="2392"/>
                    </a:cubicBezTo>
                    <a:close/>
                    <a:moveTo>
                      <a:pt x="17426" y="2392"/>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4" name="AutoShape 30"/>
              <p:cNvSpPr>
                <a:spLocks/>
              </p:cNvSpPr>
              <p:nvPr/>
            </p:nvSpPr>
            <p:spPr bwMode="auto">
              <a:xfrm>
                <a:off x="415" y="866"/>
                <a:ext cx="370" cy="112"/>
              </a:xfrm>
              <a:custGeom>
                <a:avLst/>
                <a:gdLst>
                  <a:gd name="T0" fmla="*/ 0 w 21600"/>
                  <a:gd name="T1" fmla="*/ 0 h 21596"/>
                  <a:gd name="T2" fmla="*/ 0 w 21600"/>
                  <a:gd name="T3" fmla="*/ 0 h 21596"/>
                  <a:gd name="T4" fmla="*/ 0 w 21600"/>
                  <a:gd name="T5" fmla="*/ 0 h 21596"/>
                  <a:gd name="T6" fmla="*/ 0 w 21600"/>
                  <a:gd name="T7" fmla="*/ 0 h 21596"/>
                  <a:gd name="T8" fmla="*/ 0 w 21600"/>
                  <a:gd name="T9" fmla="*/ 0 h 21596"/>
                  <a:gd name="T10" fmla="*/ 0 w 21600"/>
                  <a:gd name="T11" fmla="*/ 0 h 21596"/>
                  <a:gd name="T12" fmla="*/ 0 w 21600"/>
                  <a:gd name="T13" fmla="*/ 0 h 21596"/>
                  <a:gd name="T14" fmla="*/ 0 w 21600"/>
                  <a:gd name="T15" fmla="*/ 0 h 21596"/>
                  <a:gd name="T16" fmla="*/ 0 w 21600"/>
                  <a:gd name="T17" fmla="*/ 0 h 21596"/>
                  <a:gd name="T18" fmla="*/ 0 w 21600"/>
                  <a:gd name="T19" fmla="*/ 0 h 21596"/>
                  <a:gd name="T20" fmla="*/ 0 w 21600"/>
                  <a:gd name="T21" fmla="*/ 0 h 21596"/>
                  <a:gd name="T22" fmla="*/ 0 w 21600"/>
                  <a:gd name="T23" fmla="*/ 0 h 21596"/>
                  <a:gd name="T24" fmla="*/ 0 w 21600"/>
                  <a:gd name="T25" fmla="*/ 0 h 21596"/>
                  <a:gd name="T26" fmla="*/ 0 w 21600"/>
                  <a:gd name="T27" fmla="*/ 0 h 21596"/>
                  <a:gd name="T28" fmla="*/ 0 w 21600"/>
                  <a:gd name="T29" fmla="*/ 0 h 21596"/>
                  <a:gd name="T30" fmla="*/ 0 w 21600"/>
                  <a:gd name="T31" fmla="*/ 0 h 21596"/>
                  <a:gd name="T32" fmla="*/ 0 w 21600"/>
                  <a:gd name="T33" fmla="*/ 0 h 21596"/>
                  <a:gd name="T34" fmla="*/ 0 w 21600"/>
                  <a:gd name="T35" fmla="*/ 0 h 21596"/>
                  <a:gd name="T36" fmla="*/ 0 w 21600"/>
                  <a:gd name="T37" fmla="*/ 0 h 21596"/>
                  <a:gd name="T38" fmla="*/ 0 w 21600"/>
                  <a:gd name="T39" fmla="*/ 0 h 21596"/>
                  <a:gd name="T40" fmla="*/ 0 w 21600"/>
                  <a:gd name="T41" fmla="*/ 0 h 21596"/>
                  <a:gd name="T42" fmla="*/ 0 w 21600"/>
                  <a:gd name="T43" fmla="*/ 0 h 21596"/>
                  <a:gd name="T44" fmla="*/ 0 w 21600"/>
                  <a:gd name="T45" fmla="*/ 0 h 21596"/>
                  <a:gd name="T46" fmla="*/ 0 w 21600"/>
                  <a:gd name="T47" fmla="*/ 0 h 21596"/>
                  <a:gd name="T48" fmla="*/ 0 w 21600"/>
                  <a:gd name="T49" fmla="*/ 0 h 21596"/>
                  <a:gd name="T50" fmla="*/ 0 w 21600"/>
                  <a:gd name="T51" fmla="*/ 0 h 21596"/>
                  <a:gd name="T52" fmla="*/ 0 w 21600"/>
                  <a:gd name="T53" fmla="*/ 0 h 21596"/>
                  <a:gd name="T54" fmla="*/ 0 w 21600"/>
                  <a:gd name="T55" fmla="*/ 0 h 215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596">
                    <a:moveTo>
                      <a:pt x="0" y="6598"/>
                    </a:moveTo>
                    <a:lnTo>
                      <a:pt x="1647" y="0"/>
                    </a:lnTo>
                    <a:cubicBezTo>
                      <a:pt x="2230" y="1590"/>
                      <a:pt x="2846" y="3057"/>
                      <a:pt x="3490" y="4388"/>
                    </a:cubicBezTo>
                    <a:cubicBezTo>
                      <a:pt x="4133" y="5718"/>
                      <a:pt x="4805" y="6915"/>
                      <a:pt x="5502" y="7960"/>
                    </a:cubicBezTo>
                    <a:cubicBezTo>
                      <a:pt x="6198" y="9003"/>
                      <a:pt x="6920" y="9904"/>
                      <a:pt x="7661" y="10638"/>
                    </a:cubicBezTo>
                    <a:cubicBezTo>
                      <a:pt x="8402" y="11377"/>
                      <a:pt x="9166" y="11952"/>
                      <a:pt x="9944" y="12355"/>
                    </a:cubicBezTo>
                    <a:cubicBezTo>
                      <a:pt x="10173" y="12472"/>
                      <a:pt x="10404" y="12575"/>
                      <a:pt x="10634" y="12663"/>
                    </a:cubicBezTo>
                    <a:cubicBezTo>
                      <a:pt x="10866" y="12750"/>
                      <a:pt x="11098" y="12824"/>
                      <a:pt x="11332" y="12884"/>
                    </a:cubicBezTo>
                    <a:cubicBezTo>
                      <a:pt x="11567" y="12939"/>
                      <a:pt x="11802" y="12983"/>
                      <a:pt x="12038" y="13007"/>
                    </a:cubicBezTo>
                    <a:cubicBezTo>
                      <a:pt x="12274" y="13032"/>
                      <a:pt x="12512" y="13043"/>
                      <a:pt x="12750" y="13037"/>
                    </a:cubicBezTo>
                    <a:cubicBezTo>
                      <a:pt x="13441" y="13020"/>
                      <a:pt x="14122" y="12871"/>
                      <a:pt x="14791" y="12595"/>
                    </a:cubicBezTo>
                    <a:cubicBezTo>
                      <a:pt x="15461" y="12313"/>
                      <a:pt x="16117" y="11907"/>
                      <a:pt x="16759" y="11386"/>
                    </a:cubicBezTo>
                    <a:cubicBezTo>
                      <a:pt x="17403" y="10862"/>
                      <a:pt x="18032" y="10217"/>
                      <a:pt x="18644" y="9463"/>
                    </a:cubicBezTo>
                    <a:cubicBezTo>
                      <a:pt x="19257" y="8708"/>
                      <a:pt x="19852" y="7842"/>
                      <a:pt x="20429" y="6871"/>
                    </a:cubicBezTo>
                    <a:lnTo>
                      <a:pt x="21600" y="14502"/>
                    </a:lnTo>
                    <a:cubicBezTo>
                      <a:pt x="20936" y="15620"/>
                      <a:pt x="20251" y="16612"/>
                      <a:pt x="19547" y="17485"/>
                    </a:cubicBezTo>
                    <a:cubicBezTo>
                      <a:pt x="18842" y="18350"/>
                      <a:pt x="18120" y="19087"/>
                      <a:pt x="17380" y="19694"/>
                    </a:cubicBezTo>
                    <a:cubicBezTo>
                      <a:pt x="16641" y="20298"/>
                      <a:pt x="15886" y="20764"/>
                      <a:pt x="15116" y="21079"/>
                    </a:cubicBezTo>
                    <a:cubicBezTo>
                      <a:pt x="14347" y="21401"/>
                      <a:pt x="13563" y="21572"/>
                      <a:pt x="12770" y="21595"/>
                    </a:cubicBezTo>
                    <a:cubicBezTo>
                      <a:pt x="12495" y="21600"/>
                      <a:pt x="12222" y="21589"/>
                      <a:pt x="11950" y="21560"/>
                    </a:cubicBezTo>
                    <a:cubicBezTo>
                      <a:pt x="11678" y="21528"/>
                      <a:pt x="11408" y="21481"/>
                      <a:pt x="11138" y="21413"/>
                    </a:cubicBezTo>
                    <a:cubicBezTo>
                      <a:pt x="10869" y="21347"/>
                      <a:pt x="10602" y="21262"/>
                      <a:pt x="10336" y="21163"/>
                    </a:cubicBezTo>
                    <a:cubicBezTo>
                      <a:pt x="10070" y="21063"/>
                      <a:pt x="9806" y="20943"/>
                      <a:pt x="9543" y="20809"/>
                    </a:cubicBezTo>
                    <a:cubicBezTo>
                      <a:pt x="8647" y="20346"/>
                      <a:pt x="7770" y="19683"/>
                      <a:pt x="6917" y="18836"/>
                    </a:cubicBezTo>
                    <a:cubicBezTo>
                      <a:pt x="6064" y="17988"/>
                      <a:pt x="5235" y="16953"/>
                      <a:pt x="4434" y="15751"/>
                    </a:cubicBezTo>
                    <a:cubicBezTo>
                      <a:pt x="3633" y="14548"/>
                      <a:pt x="2859" y="13178"/>
                      <a:pt x="2120" y="11644"/>
                    </a:cubicBezTo>
                    <a:cubicBezTo>
                      <a:pt x="1380" y="10114"/>
                      <a:pt x="672" y="8425"/>
                      <a:pt x="0" y="6598"/>
                    </a:cubicBezTo>
                    <a:close/>
                    <a:moveTo>
                      <a:pt x="0" y="6598"/>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5" name="AutoShape 35"/>
              <p:cNvSpPr>
                <a:spLocks/>
              </p:cNvSpPr>
              <p:nvPr/>
            </p:nvSpPr>
            <p:spPr bwMode="auto">
              <a:xfrm>
                <a:off x="760" y="528"/>
                <a:ext cx="504" cy="651"/>
              </a:xfrm>
              <a:custGeom>
                <a:avLst/>
                <a:gdLst>
                  <a:gd name="T0" fmla="*/ 0 w 21594"/>
                  <a:gd name="T1" fmla="*/ 0 h 21600"/>
                  <a:gd name="T2" fmla="*/ 0 w 21594"/>
                  <a:gd name="T3" fmla="*/ 0 h 21600"/>
                  <a:gd name="T4" fmla="*/ 0 w 21594"/>
                  <a:gd name="T5" fmla="*/ 0 h 21600"/>
                  <a:gd name="T6" fmla="*/ 0 w 21594"/>
                  <a:gd name="T7" fmla="*/ 0 h 21600"/>
                  <a:gd name="T8" fmla="*/ 0 w 21594"/>
                  <a:gd name="T9" fmla="*/ 0 h 21600"/>
                  <a:gd name="T10" fmla="*/ 0 w 21594"/>
                  <a:gd name="T11" fmla="*/ 0 h 21600"/>
                  <a:gd name="T12" fmla="*/ 0 w 21594"/>
                  <a:gd name="T13" fmla="*/ 0 h 21600"/>
                  <a:gd name="T14" fmla="*/ 0 w 21594"/>
                  <a:gd name="T15" fmla="*/ 0 h 21600"/>
                  <a:gd name="T16" fmla="*/ 0 w 21594"/>
                  <a:gd name="T17" fmla="*/ 0 h 21600"/>
                  <a:gd name="T18" fmla="*/ 0 w 21594"/>
                  <a:gd name="T19" fmla="*/ 0 h 21600"/>
                  <a:gd name="T20" fmla="*/ 0 w 21594"/>
                  <a:gd name="T21" fmla="*/ 0 h 21600"/>
                  <a:gd name="T22" fmla="*/ 0 w 21594"/>
                  <a:gd name="T23" fmla="*/ 0 h 21600"/>
                  <a:gd name="T24" fmla="*/ 0 w 21594"/>
                  <a:gd name="T25" fmla="*/ 0 h 21600"/>
                  <a:gd name="T26" fmla="*/ 0 w 21594"/>
                  <a:gd name="T27" fmla="*/ 0 h 21600"/>
                  <a:gd name="T28" fmla="*/ 0 w 21594"/>
                  <a:gd name="T29" fmla="*/ 0 h 21600"/>
                  <a:gd name="T30" fmla="*/ 0 w 21594"/>
                  <a:gd name="T31" fmla="*/ 0 h 21600"/>
                  <a:gd name="T32" fmla="*/ 0 w 21594"/>
                  <a:gd name="T33" fmla="*/ 0 h 21600"/>
                  <a:gd name="T34" fmla="*/ 0 w 21594"/>
                  <a:gd name="T35" fmla="*/ 0 h 21600"/>
                  <a:gd name="T36" fmla="*/ 0 w 21594"/>
                  <a:gd name="T37" fmla="*/ 0 h 21600"/>
                  <a:gd name="T38" fmla="*/ 0 w 21594"/>
                  <a:gd name="T39" fmla="*/ 0 h 21600"/>
                  <a:gd name="T40" fmla="*/ 0 w 21594"/>
                  <a:gd name="T41" fmla="*/ 0 h 21600"/>
                  <a:gd name="T42" fmla="*/ 0 w 21594"/>
                  <a:gd name="T43" fmla="*/ 0 h 21600"/>
                  <a:gd name="T44" fmla="*/ 0 w 21594"/>
                  <a:gd name="T45" fmla="*/ 0 h 21600"/>
                  <a:gd name="T46" fmla="*/ 0 w 21594"/>
                  <a:gd name="T47" fmla="*/ 0 h 21600"/>
                  <a:gd name="T48" fmla="*/ 0 w 21594"/>
                  <a:gd name="T49" fmla="*/ 0 h 21600"/>
                  <a:gd name="T50" fmla="*/ 0 w 21594"/>
                  <a:gd name="T51" fmla="*/ 0 h 21600"/>
                  <a:gd name="T52" fmla="*/ 0 w 21594"/>
                  <a:gd name="T53" fmla="*/ 0 h 21600"/>
                  <a:gd name="T54" fmla="*/ 0 w 21594"/>
                  <a:gd name="T55" fmla="*/ 0 h 21600"/>
                  <a:gd name="T56" fmla="*/ 0 w 21594"/>
                  <a:gd name="T57" fmla="*/ 0 h 21600"/>
                  <a:gd name="T58" fmla="*/ 0 w 21594"/>
                  <a:gd name="T59" fmla="*/ 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594" h="21600">
                    <a:moveTo>
                      <a:pt x="21232" y="0"/>
                    </a:moveTo>
                    <a:cubicBezTo>
                      <a:pt x="21289" y="270"/>
                      <a:pt x="21339" y="542"/>
                      <a:pt x="21384" y="814"/>
                    </a:cubicBezTo>
                    <a:cubicBezTo>
                      <a:pt x="21428" y="1087"/>
                      <a:pt x="21464" y="1361"/>
                      <a:pt x="21495" y="1635"/>
                    </a:cubicBezTo>
                    <a:cubicBezTo>
                      <a:pt x="21525" y="1909"/>
                      <a:pt x="21548" y="2185"/>
                      <a:pt x="21564" y="2461"/>
                    </a:cubicBezTo>
                    <a:cubicBezTo>
                      <a:pt x="21582" y="2738"/>
                      <a:pt x="21591" y="3015"/>
                      <a:pt x="21594" y="3294"/>
                    </a:cubicBezTo>
                    <a:cubicBezTo>
                      <a:pt x="21600" y="4001"/>
                      <a:pt x="21562" y="4704"/>
                      <a:pt x="21479" y="5402"/>
                    </a:cubicBezTo>
                    <a:cubicBezTo>
                      <a:pt x="21396" y="6098"/>
                      <a:pt x="21269" y="6789"/>
                      <a:pt x="21097" y="7472"/>
                    </a:cubicBezTo>
                    <a:cubicBezTo>
                      <a:pt x="20926" y="8156"/>
                      <a:pt x="20710" y="8832"/>
                      <a:pt x="20450" y="9501"/>
                    </a:cubicBezTo>
                    <a:cubicBezTo>
                      <a:pt x="20191" y="10169"/>
                      <a:pt x="19887" y="10828"/>
                      <a:pt x="19540" y="11478"/>
                    </a:cubicBezTo>
                    <a:cubicBezTo>
                      <a:pt x="19205" y="12105"/>
                      <a:pt x="18833" y="12716"/>
                      <a:pt x="18426" y="13310"/>
                    </a:cubicBezTo>
                    <a:cubicBezTo>
                      <a:pt x="18017" y="13905"/>
                      <a:pt x="17574" y="14482"/>
                      <a:pt x="17095" y="15042"/>
                    </a:cubicBezTo>
                    <a:cubicBezTo>
                      <a:pt x="16616" y="15603"/>
                      <a:pt x="16102" y="16145"/>
                      <a:pt x="15553" y="16668"/>
                    </a:cubicBezTo>
                    <a:cubicBezTo>
                      <a:pt x="15004" y="17192"/>
                      <a:pt x="14421" y="17697"/>
                      <a:pt x="13805" y="18181"/>
                    </a:cubicBezTo>
                    <a:cubicBezTo>
                      <a:pt x="13379" y="18517"/>
                      <a:pt x="12940" y="18840"/>
                      <a:pt x="12490" y="19150"/>
                    </a:cubicBezTo>
                    <a:cubicBezTo>
                      <a:pt x="12040" y="19460"/>
                      <a:pt x="11577" y="19758"/>
                      <a:pt x="11104" y="20043"/>
                    </a:cubicBezTo>
                    <a:cubicBezTo>
                      <a:pt x="10631" y="20329"/>
                      <a:pt x="10145" y="20601"/>
                      <a:pt x="9649" y="20860"/>
                    </a:cubicBezTo>
                    <a:cubicBezTo>
                      <a:pt x="9152" y="21120"/>
                      <a:pt x="8645" y="21367"/>
                      <a:pt x="8127" y="21600"/>
                    </a:cubicBezTo>
                    <a:lnTo>
                      <a:pt x="0" y="19100"/>
                    </a:lnTo>
                    <a:lnTo>
                      <a:pt x="2342" y="12963"/>
                    </a:lnTo>
                    <a:cubicBezTo>
                      <a:pt x="3362" y="12458"/>
                      <a:pt x="4296" y="11856"/>
                      <a:pt x="5121" y="11176"/>
                    </a:cubicBezTo>
                    <a:cubicBezTo>
                      <a:pt x="5947" y="10495"/>
                      <a:pt x="6666" y="9736"/>
                      <a:pt x="7255" y="8914"/>
                    </a:cubicBezTo>
                    <a:cubicBezTo>
                      <a:pt x="7844" y="8092"/>
                      <a:pt x="8305" y="7207"/>
                      <a:pt x="8616" y="6276"/>
                    </a:cubicBezTo>
                    <a:cubicBezTo>
                      <a:pt x="8928" y="5346"/>
                      <a:pt x="9090" y="4370"/>
                      <a:pt x="9080" y="3364"/>
                    </a:cubicBezTo>
                    <a:cubicBezTo>
                      <a:pt x="9078" y="3223"/>
                      <a:pt x="9074" y="3083"/>
                      <a:pt x="9066" y="2943"/>
                    </a:cubicBezTo>
                    <a:cubicBezTo>
                      <a:pt x="9059" y="2804"/>
                      <a:pt x="9047" y="2665"/>
                      <a:pt x="9032" y="2527"/>
                    </a:cubicBezTo>
                    <a:cubicBezTo>
                      <a:pt x="9018" y="2389"/>
                      <a:pt x="9000" y="2251"/>
                      <a:pt x="8979" y="2115"/>
                    </a:cubicBezTo>
                    <a:cubicBezTo>
                      <a:pt x="8958" y="1979"/>
                      <a:pt x="8934" y="1843"/>
                      <a:pt x="8907" y="1707"/>
                    </a:cubicBezTo>
                    <a:lnTo>
                      <a:pt x="15598" y="5273"/>
                    </a:lnTo>
                    <a:lnTo>
                      <a:pt x="21232" y="0"/>
                    </a:lnTo>
                    <a:close/>
                    <a:moveTo>
                      <a:pt x="21232"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6" name="AutoShape 36"/>
              <p:cNvSpPr>
                <a:spLocks/>
              </p:cNvSpPr>
              <p:nvPr/>
            </p:nvSpPr>
            <p:spPr bwMode="auto">
              <a:xfrm>
                <a:off x="796" y="578"/>
                <a:ext cx="180" cy="340"/>
              </a:xfrm>
              <a:custGeom>
                <a:avLst/>
                <a:gdLst/>
                <a:ahLst/>
                <a:cxnLst/>
                <a:rect l="0" t="0" r="r" b="b"/>
                <a:pathLst>
                  <a:path w="21574" h="21600">
                    <a:moveTo>
                      <a:pt x="2835" y="21600"/>
                    </a:moveTo>
                    <a:lnTo>
                      <a:pt x="0" y="19217"/>
                    </a:lnTo>
                    <a:cubicBezTo>
                      <a:pt x="2467" y="18374"/>
                      <a:pt x="4723" y="17370"/>
                      <a:pt x="6722" y="16236"/>
                    </a:cubicBezTo>
                    <a:cubicBezTo>
                      <a:pt x="8719" y="15099"/>
                      <a:pt x="10456" y="13832"/>
                      <a:pt x="11880" y="12461"/>
                    </a:cubicBezTo>
                    <a:cubicBezTo>
                      <a:pt x="13307" y="11090"/>
                      <a:pt x="14421" y="9613"/>
                      <a:pt x="15173" y="8060"/>
                    </a:cubicBezTo>
                    <a:cubicBezTo>
                      <a:pt x="15926" y="6506"/>
                      <a:pt x="16317" y="4878"/>
                      <a:pt x="16293" y="3199"/>
                    </a:cubicBezTo>
                    <a:cubicBezTo>
                      <a:pt x="16291" y="2964"/>
                      <a:pt x="16277" y="2732"/>
                      <a:pt x="16261" y="2498"/>
                    </a:cubicBezTo>
                    <a:cubicBezTo>
                      <a:pt x="16240" y="2265"/>
                      <a:pt x="16214" y="2033"/>
                      <a:pt x="16177" y="1803"/>
                    </a:cubicBezTo>
                    <a:cubicBezTo>
                      <a:pt x="16142" y="1574"/>
                      <a:pt x="16101" y="1344"/>
                      <a:pt x="16051" y="1115"/>
                    </a:cubicBezTo>
                    <a:cubicBezTo>
                      <a:pt x="15996" y="888"/>
                      <a:pt x="15942" y="661"/>
                      <a:pt x="15876" y="435"/>
                    </a:cubicBezTo>
                    <a:lnTo>
                      <a:pt x="21093" y="0"/>
                    </a:lnTo>
                    <a:cubicBezTo>
                      <a:pt x="21167" y="260"/>
                      <a:pt x="21234" y="521"/>
                      <a:pt x="21293" y="782"/>
                    </a:cubicBezTo>
                    <a:cubicBezTo>
                      <a:pt x="21351" y="1044"/>
                      <a:pt x="21399" y="1308"/>
                      <a:pt x="21439" y="1573"/>
                    </a:cubicBezTo>
                    <a:cubicBezTo>
                      <a:pt x="21481" y="1838"/>
                      <a:pt x="21513" y="2105"/>
                      <a:pt x="21533" y="2372"/>
                    </a:cubicBezTo>
                    <a:cubicBezTo>
                      <a:pt x="21556" y="2640"/>
                      <a:pt x="21569" y="2909"/>
                      <a:pt x="21572" y="3179"/>
                    </a:cubicBezTo>
                    <a:cubicBezTo>
                      <a:pt x="21600" y="5109"/>
                      <a:pt x="21151" y="6983"/>
                      <a:pt x="20284" y="8768"/>
                    </a:cubicBezTo>
                    <a:cubicBezTo>
                      <a:pt x="19419" y="10554"/>
                      <a:pt x="18137" y="12252"/>
                      <a:pt x="16498" y="13829"/>
                    </a:cubicBezTo>
                    <a:cubicBezTo>
                      <a:pt x="14859" y="15407"/>
                      <a:pt x="12859" y="16864"/>
                      <a:pt x="10563" y="18170"/>
                    </a:cubicBezTo>
                    <a:cubicBezTo>
                      <a:pt x="8268" y="19476"/>
                      <a:pt x="5671" y="20630"/>
                      <a:pt x="2835" y="21600"/>
                    </a:cubicBezTo>
                    <a:close/>
                    <a:moveTo>
                      <a:pt x="2835"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sp>
          <p:nvSpPr>
            <p:cNvPr id="46" name="Text Placeholder 4"/>
            <p:cNvSpPr txBox="1">
              <a:spLocks/>
            </p:cNvSpPr>
            <p:nvPr/>
          </p:nvSpPr>
          <p:spPr>
            <a:xfrm>
              <a:off x="5632006" y="159026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47" name="Text Placeholder 4"/>
            <p:cNvSpPr txBox="1">
              <a:spLocks/>
            </p:cNvSpPr>
            <p:nvPr/>
          </p:nvSpPr>
          <p:spPr>
            <a:xfrm>
              <a:off x="5159477" y="325025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48" name="Text Placeholder 4"/>
            <p:cNvSpPr txBox="1">
              <a:spLocks/>
            </p:cNvSpPr>
            <p:nvPr/>
          </p:nvSpPr>
          <p:spPr>
            <a:xfrm>
              <a:off x="6221713" y="3235051"/>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49" name="Text Placeholder 4"/>
            <p:cNvSpPr txBox="1">
              <a:spLocks/>
            </p:cNvSpPr>
            <p:nvPr/>
          </p:nvSpPr>
          <p:spPr>
            <a:xfrm>
              <a:off x="6553280" y="223327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50" name="Text Placeholder 4"/>
            <p:cNvSpPr txBox="1">
              <a:spLocks/>
            </p:cNvSpPr>
            <p:nvPr/>
          </p:nvSpPr>
          <p:spPr>
            <a:xfrm>
              <a:off x="4821288" y="224409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
        <p:nvSpPr>
          <p:cNvPr id="127" name="Text Placeholder 22"/>
          <p:cNvSpPr txBox="1">
            <a:spLocks/>
          </p:cNvSpPr>
          <p:nvPr/>
        </p:nvSpPr>
        <p:spPr>
          <a:xfrm>
            <a:off x="3345487" y="4784707"/>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126" name="Text Placeholder 22"/>
          <p:cNvSpPr txBox="1">
            <a:spLocks/>
          </p:cNvSpPr>
          <p:nvPr/>
        </p:nvSpPr>
        <p:spPr>
          <a:xfrm>
            <a:off x="2695607" y="3248385"/>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125" name="Text Placeholder 22"/>
          <p:cNvSpPr txBox="1">
            <a:spLocks/>
          </p:cNvSpPr>
          <p:nvPr/>
        </p:nvSpPr>
        <p:spPr>
          <a:xfrm>
            <a:off x="3753079" y="159683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128" name="Text Placeholder 22"/>
          <p:cNvSpPr txBox="1">
            <a:spLocks/>
          </p:cNvSpPr>
          <p:nvPr/>
        </p:nvSpPr>
        <p:spPr>
          <a:xfrm>
            <a:off x="7175139" y="2282829"/>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87" name="Text Placeholder 22"/>
          <p:cNvSpPr txBox="1">
            <a:spLocks/>
          </p:cNvSpPr>
          <p:nvPr/>
        </p:nvSpPr>
        <p:spPr>
          <a:xfrm>
            <a:off x="7046771" y="457236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Tree>
    <p:extLst>
      <p:ext uri="{BB962C8B-B14F-4D97-AF65-F5344CB8AC3E}">
        <p14:creationId xmlns:p14="http://schemas.microsoft.com/office/powerpoint/2010/main" val="27873011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5"/>
                                        </p:tgtEl>
                                        <p:attrNameLst>
                                          <p:attrName>style.visibility</p:attrName>
                                        </p:attrNameLst>
                                      </p:cBhvr>
                                      <p:to>
                                        <p:strVal val="visible"/>
                                      </p:to>
                                    </p:set>
                                    <p:animEffect transition="in" filter="fade">
                                      <p:cBhvr>
                                        <p:cTn id="14" dur="500"/>
                                        <p:tgtEl>
                                          <p:spTgt spid="1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6"/>
                                        </p:tgtEl>
                                        <p:attrNameLst>
                                          <p:attrName>style.visibility</p:attrName>
                                        </p:attrNameLst>
                                      </p:cBhvr>
                                      <p:to>
                                        <p:strVal val="visible"/>
                                      </p:to>
                                    </p:set>
                                    <p:animEffect transition="in" filter="fade">
                                      <p:cBhvr>
                                        <p:cTn id="17" dur="500"/>
                                        <p:tgtEl>
                                          <p:spTgt spid="1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fade">
                                      <p:cBhvr>
                                        <p:cTn id="23" dur="500"/>
                                        <p:tgtEl>
                                          <p:spTgt spid="8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8"/>
                                        </p:tgtEl>
                                        <p:attrNameLst>
                                          <p:attrName>style.visibility</p:attrName>
                                        </p:attrNameLst>
                                      </p:cBhvr>
                                      <p:to>
                                        <p:strVal val="visible"/>
                                      </p:to>
                                    </p:set>
                                    <p:animEffect transition="in" filter="fade">
                                      <p:cBhvr>
                                        <p:cTn id="2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6" grpId="0"/>
      <p:bldP spid="125" grpId="0"/>
      <p:bldP spid="128" grpId="0"/>
      <p:bldP spid="8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grpSp>
        <p:nvGrpSpPr>
          <p:cNvPr id="2" name="Group 1"/>
          <p:cNvGrpSpPr/>
          <p:nvPr/>
        </p:nvGrpSpPr>
        <p:grpSpPr>
          <a:xfrm>
            <a:off x="4268266" y="2151728"/>
            <a:ext cx="2886076" cy="2682807"/>
            <a:chOff x="4399452" y="1402526"/>
            <a:chExt cx="2623705" cy="2434647"/>
          </a:xfrm>
        </p:grpSpPr>
        <p:grpSp>
          <p:nvGrpSpPr>
            <p:cNvPr id="93" name="Group 76"/>
            <p:cNvGrpSpPr>
              <a:grpSpLocks/>
            </p:cNvGrpSpPr>
            <p:nvPr/>
          </p:nvGrpSpPr>
          <p:grpSpPr bwMode="auto">
            <a:xfrm>
              <a:off x="4399452" y="1402526"/>
              <a:ext cx="2623705" cy="2434647"/>
              <a:chOff x="0" y="0"/>
              <a:chExt cx="1174" cy="1089"/>
            </a:xfrm>
          </p:grpSpPr>
          <p:sp>
            <p:nvSpPr>
              <p:cNvPr id="107" name="AutoShape 64"/>
              <p:cNvSpPr>
                <a:spLocks/>
              </p:cNvSpPr>
              <p:nvPr/>
            </p:nvSpPr>
            <p:spPr bwMode="auto">
              <a:xfrm>
                <a:off x="203" y="840"/>
                <a:ext cx="119" cy="2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5423"/>
                    </a:moveTo>
                    <a:lnTo>
                      <a:pt x="12010" y="0"/>
                    </a:lnTo>
                    <a:lnTo>
                      <a:pt x="21600" y="13360"/>
                    </a:lnTo>
                    <a:lnTo>
                      <a:pt x="11612" y="21600"/>
                    </a:lnTo>
                    <a:lnTo>
                      <a:pt x="0" y="5423"/>
                    </a:lnTo>
                    <a:close/>
                    <a:moveTo>
                      <a:pt x="0" y="5423"/>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8" name="AutoShape 65"/>
              <p:cNvSpPr>
                <a:spLocks/>
              </p:cNvSpPr>
              <p:nvPr/>
            </p:nvSpPr>
            <p:spPr bwMode="auto">
              <a:xfrm>
                <a:off x="232" y="704"/>
                <a:ext cx="942" cy="381"/>
              </a:xfrm>
              <a:custGeom>
                <a:avLst/>
                <a:gdLst>
                  <a:gd name="T0" fmla="*/ 0 w 21598"/>
                  <a:gd name="T1" fmla="*/ 0 h 21600"/>
                  <a:gd name="T2" fmla="*/ 0 w 21598"/>
                  <a:gd name="T3" fmla="*/ 0 h 21600"/>
                  <a:gd name="T4" fmla="*/ 0 w 21598"/>
                  <a:gd name="T5" fmla="*/ 0 h 21600"/>
                  <a:gd name="T6" fmla="*/ 0 w 21598"/>
                  <a:gd name="T7" fmla="*/ 0 h 21600"/>
                  <a:gd name="T8" fmla="*/ 0 w 21598"/>
                  <a:gd name="T9" fmla="*/ 0 h 21600"/>
                  <a:gd name="T10" fmla="*/ 0 w 21598"/>
                  <a:gd name="T11" fmla="*/ 0 h 21600"/>
                  <a:gd name="T12" fmla="*/ 0 w 21598"/>
                  <a:gd name="T13" fmla="*/ 0 h 21600"/>
                  <a:gd name="T14" fmla="*/ 0 w 21598"/>
                  <a:gd name="T15" fmla="*/ 0 h 21600"/>
                  <a:gd name="T16" fmla="*/ 0 w 21598"/>
                  <a:gd name="T17" fmla="*/ 0 h 21600"/>
                  <a:gd name="T18" fmla="*/ 0 w 21598"/>
                  <a:gd name="T19" fmla="*/ 0 h 21600"/>
                  <a:gd name="T20" fmla="*/ 0 w 21598"/>
                  <a:gd name="T21" fmla="*/ 0 h 21600"/>
                  <a:gd name="T22" fmla="*/ 0 w 21598"/>
                  <a:gd name="T23" fmla="*/ 0 h 21600"/>
                  <a:gd name="T24" fmla="*/ 0 w 21598"/>
                  <a:gd name="T25" fmla="*/ 0 h 21600"/>
                  <a:gd name="T26" fmla="*/ 0 w 21598"/>
                  <a:gd name="T27" fmla="*/ 0 h 21600"/>
                  <a:gd name="T28" fmla="*/ 0 w 21598"/>
                  <a:gd name="T29" fmla="*/ 0 h 21600"/>
                  <a:gd name="T30" fmla="*/ 0 w 21598"/>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598" h="21600">
                    <a:moveTo>
                      <a:pt x="20841" y="0"/>
                    </a:moveTo>
                    <a:cubicBezTo>
                      <a:pt x="21090" y="1245"/>
                      <a:pt x="21278" y="2503"/>
                      <a:pt x="21404" y="3756"/>
                    </a:cubicBezTo>
                    <a:cubicBezTo>
                      <a:pt x="21531" y="5008"/>
                      <a:pt x="21595" y="6256"/>
                      <a:pt x="21597" y="7481"/>
                    </a:cubicBezTo>
                    <a:cubicBezTo>
                      <a:pt x="21600" y="8704"/>
                      <a:pt x="21540" y="9906"/>
                      <a:pt x="21418" y="11066"/>
                    </a:cubicBezTo>
                    <a:cubicBezTo>
                      <a:pt x="21296" y="12225"/>
                      <a:pt x="21112" y="13345"/>
                      <a:pt x="20865" y="14403"/>
                    </a:cubicBezTo>
                    <a:cubicBezTo>
                      <a:pt x="20598" y="15546"/>
                      <a:pt x="20270" y="16568"/>
                      <a:pt x="19890" y="17457"/>
                    </a:cubicBezTo>
                    <a:cubicBezTo>
                      <a:pt x="19510" y="18346"/>
                      <a:pt x="19077" y="19103"/>
                      <a:pt x="18600" y="19717"/>
                    </a:cubicBezTo>
                    <a:cubicBezTo>
                      <a:pt x="18123" y="20330"/>
                      <a:pt x="17602" y="20801"/>
                      <a:pt x="17044" y="21118"/>
                    </a:cubicBezTo>
                    <a:cubicBezTo>
                      <a:pt x="16486" y="21436"/>
                      <a:pt x="15892" y="21600"/>
                      <a:pt x="15270" y="21600"/>
                    </a:cubicBezTo>
                    <a:lnTo>
                      <a:pt x="1426" y="21600"/>
                    </a:lnTo>
                    <a:lnTo>
                      <a:pt x="0" y="11366"/>
                    </a:lnTo>
                    <a:lnTo>
                      <a:pt x="2659" y="4641"/>
                    </a:lnTo>
                    <a:lnTo>
                      <a:pt x="12989" y="4641"/>
                    </a:lnTo>
                    <a:lnTo>
                      <a:pt x="18343" y="7593"/>
                    </a:lnTo>
                    <a:lnTo>
                      <a:pt x="20841" y="0"/>
                    </a:lnTo>
                    <a:close/>
                    <a:moveTo>
                      <a:pt x="20841"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9" name="AutoShape 66"/>
              <p:cNvSpPr>
                <a:spLocks/>
              </p:cNvSpPr>
              <p:nvPr/>
            </p:nvSpPr>
            <p:spPr bwMode="auto">
              <a:xfrm>
                <a:off x="347" y="747"/>
                <a:ext cx="451" cy="4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2011" y="0"/>
                    </a:lnTo>
                    <a:lnTo>
                      <a:pt x="19849" y="0"/>
                    </a:lnTo>
                    <a:lnTo>
                      <a:pt x="21600" y="21600"/>
                    </a:lnTo>
                    <a:lnTo>
                      <a:pt x="0" y="21600"/>
                    </a:lnTo>
                    <a:close/>
                    <a:moveTo>
                      <a:pt x="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0" name="AutoShape 67"/>
              <p:cNvSpPr>
                <a:spLocks/>
              </p:cNvSpPr>
              <p:nvPr/>
            </p:nvSpPr>
            <p:spPr bwMode="auto">
              <a:xfrm>
                <a:off x="763" y="747"/>
                <a:ext cx="270" cy="9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922" y="9704"/>
                    </a:moveTo>
                    <a:lnTo>
                      <a:pt x="0" y="0"/>
                    </a:lnTo>
                    <a:lnTo>
                      <a:pt x="15426" y="9825"/>
                    </a:lnTo>
                    <a:lnTo>
                      <a:pt x="21600" y="21600"/>
                    </a:lnTo>
                    <a:lnTo>
                      <a:pt x="2922" y="9704"/>
                    </a:lnTo>
                    <a:close/>
                    <a:moveTo>
                      <a:pt x="2922" y="9704"/>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1" name="AutoShape 68"/>
              <p:cNvSpPr>
                <a:spLocks/>
              </p:cNvSpPr>
              <p:nvPr/>
            </p:nvSpPr>
            <p:spPr bwMode="auto">
              <a:xfrm>
                <a:off x="954" y="678"/>
                <a:ext cx="186" cy="1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8957" y="21600"/>
                    </a:moveTo>
                    <a:lnTo>
                      <a:pt x="0" y="14735"/>
                    </a:lnTo>
                    <a:lnTo>
                      <a:pt x="10443" y="0"/>
                    </a:lnTo>
                    <a:lnTo>
                      <a:pt x="21600" y="3757"/>
                    </a:lnTo>
                    <a:lnTo>
                      <a:pt x="8957" y="21600"/>
                    </a:lnTo>
                    <a:close/>
                    <a:moveTo>
                      <a:pt x="8957"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2" name="AutoShape 69"/>
              <p:cNvSpPr>
                <a:spLocks/>
              </p:cNvSpPr>
              <p:nvPr/>
            </p:nvSpPr>
            <p:spPr bwMode="auto">
              <a:xfrm>
                <a:off x="363" y="136"/>
                <a:ext cx="194"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0860" y="7702"/>
                    </a:moveTo>
                    <a:lnTo>
                      <a:pt x="21600" y="21600"/>
                    </a:lnTo>
                    <a:lnTo>
                      <a:pt x="4372" y="15238"/>
                    </a:lnTo>
                    <a:lnTo>
                      <a:pt x="0" y="0"/>
                    </a:lnTo>
                    <a:lnTo>
                      <a:pt x="20860" y="7702"/>
                    </a:lnTo>
                    <a:close/>
                    <a:moveTo>
                      <a:pt x="20860" y="7702"/>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3" name="AutoShape 70"/>
              <p:cNvSpPr>
                <a:spLocks/>
              </p:cNvSpPr>
              <p:nvPr/>
            </p:nvSpPr>
            <p:spPr bwMode="auto">
              <a:xfrm>
                <a:off x="0" y="160"/>
                <a:ext cx="578" cy="929"/>
              </a:xfrm>
              <a:custGeom>
                <a:avLst/>
                <a:gdLst>
                  <a:gd name="T0" fmla="*/ 0 w 21571"/>
                  <a:gd name="T1" fmla="*/ 0 h 21600"/>
                  <a:gd name="T2" fmla="*/ 0 w 21571"/>
                  <a:gd name="T3" fmla="*/ 0 h 21600"/>
                  <a:gd name="T4" fmla="*/ 0 w 21571"/>
                  <a:gd name="T5" fmla="*/ 0 h 21600"/>
                  <a:gd name="T6" fmla="*/ 0 w 21571"/>
                  <a:gd name="T7" fmla="*/ 0 h 21600"/>
                  <a:gd name="T8" fmla="*/ 0 w 21571"/>
                  <a:gd name="T9" fmla="*/ 0 h 21600"/>
                  <a:gd name="T10" fmla="*/ 0 w 21571"/>
                  <a:gd name="T11" fmla="*/ 0 h 21600"/>
                  <a:gd name="T12" fmla="*/ 0 w 21571"/>
                  <a:gd name="T13" fmla="*/ 0 h 21600"/>
                  <a:gd name="T14" fmla="*/ 0 w 21571"/>
                  <a:gd name="T15" fmla="*/ 0 h 21600"/>
                  <a:gd name="T16" fmla="*/ 0 w 21571"/>
                  <a:gd name="T17" fmla="*/ 0 h 21600"/>
                  <a:gd name="T18" fmla="*/ 0 w 21571"/>
                  <a:gd name="T19" fmla="*/ 0 h 21600"/>
                  <a:gd name="T20" fmla="*/ 0 w 21571"/>
                  <a:gd name="T21" fmla="*/ 0 h 21600"/>
                  <a:gd name="T22" fmla="*/ 0 w 21571"/>
                  <a:gd name="T23" fmla="*/ 0 h 21600"/>
                  <a:gd name="T24" fmla="*/ 0 w 21571"/>
                  <a:gd name="T25" fmla="*/ 0 h 21600"/>
                  <a:gd name="T26" fmla="*/ 0 w 21571"/>
                  <a:gd name="T27" fmla="*/ 0 h 21600"/>
                  <a:gd name="T28" fmla="*/ 0 w 21571"/>
                  <a:gd name="T29" fmla="*/ 0 h 21600"/>
                  <a:gd name="T30" fmla="*/ 0 w 21571"/>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571" h="21600">
                    <a:moveTo>
                      <a:pt x="12991" y="0"/>
                    </a:moveTo>
                    <a:lnTo>
                      <a:pt x="19819" y="804"/>
                    </a:lnTo>
                    <a:lnTo>
                      <a:pt x="21571" y="4643"/>
                    </a:lnTo>
                    <a:lnTo>
                      <a:pt x="13036" y="13865"/>
                    </a:lnTo>
                    <a:lnTo>
                      <a:pt x="7671" y="17284"/>
                    </a:lnTo>
                    <a:lnTo>
                      <a:pt x="10056" y="21600"/>
                    </a:lnTo>
                    <a:cubicBezTo>
                      <a:pt x="9071" y="21589"/>
                      <a:pt x="8131" y="21515"/>
                      <a:pt x="7249" y="21380"/>
                    </a:cubicBezTo>
                    <a:cubicBezTo>
                      <a:pt x="6366" y="21245"/>
                      <a:pt x="5541" y="21050"/>
                      <a:pt x="4786" y="20799"/>
                    </a:cubicBezTo>
                    <a:cubicBezTo>
                      <a:pt x="4030" y="20547"/>
                      <a:pt x="3345" y="20240"/>
                      <a:pt x="2742" y="19880"/>
                    </a:cubicBezTo>
                    <a:cubicBezTo>
                      <a:pt x="2139" y="19521"/>
                      <a:pt x="1619" y="19109"/>
                      <a:pt x="1193" y="18650"/>
                    </a:cubicBezTo>
                    <a:cubicBezTo>
                      <a:pt x="759" y="18181"/>
                      <a:pt x="444" y="17683"/>
                      <a:pt x="247" y="17167"/>
                    </a:cubicBezTo>
                    <a:cubicBezTo>
                      <a:pt x="50" y="16650"/>
                      <a:pt x="-29" y="16115"/>
                      <a:pt x="10" y="15569"/>
                    </a:cubicBezTo>
                    <a:cubicBezTo>
                      <a:pt x="48" y="15024"/>
                      <a:pt x="204" y="14469"/>
                      <a:pt x="477" y="13914"/>
                    </a:cubicBezTo>
                    <a:cubicBezTo>
                      <a:pt x="751" y="13358"/>
                      <a:pt x="1141" y="12802"/>
                      <a:pt x="1647" y="12255"/>
                    </a:cubicBezTo>
                    <a:lnTo>
                      <a:pt x="12991" y="0"/>
                    </a:lnTo>
                    <a:close/>
                    <a:moveTo>
                      <a:pt x="12991"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4" name="AutoShape 71"/>
              <p:cNvSpPr>
                <a:spLocks/>
              </p:cNvSpPr>
              <p:nvPr/>
            </p:nvSpPr>
            <p:spPr bwMode="auto">
              <a:xfrm>
                <a:off x="347" y="360"/>
                <a:ext cx="230" cy="3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483" y="0"/>
                    </a:moveTo>
                    <a:lnTo>
                      <a:pt x="21600" y="1767"/>
                    </a:lnTo>
                    <a:lnTo>
                      <a:pt x="3858" y="19605"/>
                    </a:lnTo>
                    <a:lnTo>
                      <a:pt x="0" y="21600"/>
                    </a:lnTo>
                    <a:lnTo>
                      <a:pt x="21483" y="0"/>
                    </a:lnTo>
                    <a:close/>
                    <a:moveTo>
                      <a:pt x="21483" y="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5" name="AutoShape 72"/>
              <p:cNvSpPr>
                <a:spLocks/>
              </p:cNvSpPr>
              <p:nvPr/>
            </p:nvSpPr>
            <p:spPr bwMode="auto">
              <a:xfrm>
                <a:off x="203" y="720"/>
                <a:ext cx="185" cy="1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6800" y="4307"/>
                    </a:moveTo>
                    <a:lnTo>
                      <a:pt x="21600" y="0"/>
                    </a:lnTo>
                    <a:lnTo>
                      <a:pt x="7725" y="14281"/>
                    </a:lnTo>
                    <a:lnTo>
                      <a:pt x="0" y="21600"/>
                    </a:lnTo>
                    <a:lnTo>
                      <a:pt x="16800" y="4307"/>
                    </a:lnTo>
                    <a:close/>
                    <a:moveTo>
                      <a:pt x="16800" y="4307"/>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6" name="AutoShape 73"/>
              <p:cNvSpPr>
                <a:spLocks/>
              </p:cNvSpPr>
              <p:nvPr/>
            </p:nvSpPr>
            <p:spPr bwMode="auto">
              <a:xfrm>
                <a:off x="360" y="0"/>
                <a:ext cx="768" cy="8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6371" y="0"/>
                    </a:moveTo>
                    <a:cubicBezTo>
                      <a:pt x="7026" y="0"/>
                      <a:pt x="7666" y="89"/>
                      <a:pt x="8281" y="262"/>
                    </a:cubicBezTo>
                    <a:cubicBezTo>
                      <a:pt x="8896" y="434"/>
                      <a:pt x="9488" y="691"/>
                      <a:pt x="10044" y="1024"/>
                    </a:cubicBezTo>
                    <a:cubicBezTo>
                      <a:pt x="10600" y="1358"/>
                      <a:pt x="11122" y="1770"/>
                      <a:pt x="11601" y="2254"/>
                    </a:cubicBezTo>
                    <a:cubicBezTo>
                      <a:pt x="12080" y="2737"/>
                      <a:pt x="12515" y="3293"/>
                      <a:pt x="12897" y="3915"/>
                    </a:cubicBezTo>
                    <a:lnTo>
                      <a:pt x="21600" y="18090"/>
                    </a:lnTo>
                    <a:lnTo>
                      <a:pt x="18629" y="21600"/>
                    </a:lnTo>
                    <a:lnTo>
                      <a:pt x="13362" y="20496"/>
                    </a:lnTo>
                    <a:lnTo>
                      <a:pt x="6933" y="10023"/>
                    </a:lnTo>
                    <a:lnTo>
                      <a:pt x="5294" y="4611"/>
                    </a:lnTo>
                    <a:lnTo>
                      <a:pt x="0" y="3670"/>
                    </a:lnTo>
                    <a:cubicBezTo>
                      <a:pt x="383" y="3086"/>
                      <a:pt x="814" y="2564"/>
                      <a:pt x="1285" y="2111"/>
                    </a:cubicBezTo>
                    <a:cubicBezTo>
                      <a:pt x="1757" y="1657"/>
                      <a:pt x="2268" y="1271"/>
                      <a:pt x="2810" y="959"/>
                    </a:cubicBezTo>
                    <a:cubicBezTo>
                      <a:pt x="3352" y="646"/>
                      <a:pt x="3926" y="406"/>
                      <a:pt x="4522" y="245"/>
                    </a:cubicBezTo>
                    <a:cubicBezTo>
                      <a:pt x="5119" y="83"/>
                      <a:pt x="5738" y="0"/>
                      <a:pt x="6371" y="0"/>
                    </a:cubicBezTo>
                    <a:close/>
                    <a:moveTo>
                      <a:pt x="6371"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7" name="AutoShape 74"/>
              <p:cNvSpPr>
                <a:spLocks/>
              </p:cNvSpPr>
              <p:nvPr/>
            </p:nvSpPr>
            <p:spPr bwMode="auto">
              <a:xfrm>
                <a:off x="602" y="376"/>
                <a:ext cx="232" cy="3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17571" y="19396"/>
                    </a:lnTo>
                    <a:lnTo>
                      <a:pt x="0" y="1558"/>
                    </a:lnTo>
                    <a:lnTo>
                      <a:pt x="323" y="0"/>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8" name="AutoShape 75"/>
              <p:cNvSpPr>
                <a:spLocks/>
              </p:cNvSpPr>
              <p:nvPr/>
            </p:nvSpPr>
            <p:spPr bwMode="auto">
              <a:xfrm>
                <a:off x="551" y="173"/>
                <a:ext cx="57" cy="2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8955"/>
                    </a:moveTo>
                    <a:lnTo>
                      <a:pt x="20313" y="21600"/>
                    </a:lnTo>
                    <a:lnTo>
                      <a:pt x="2475" y="5946"/>
                    </a:lnTo>
                    <a:lnTo>
                      <a:pt x="0" y="0"/>
                    </a:lnTo>
                    <a:lnTo>
                      <a:pt x="21600" y="18955"/>
                    </a:lnTo>
                    <a:close/>
                    <a:moveTo>
                      <a:pt x="21600" y="18955"/>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sp>
          <p:nvSpPr>
            <p:cNvPr id="31" name="Text Placeholder 4"/>
            <p:cNvSpPr txBox="1">
              <a:spLocks/>
            </p:cNvSpPr>
            <p:nvPr/>
          </p:nvSpPr>
          <p:spPr>
            <a:xfrm>
              <a:off x="5651124" y="1620009"/>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34" name="Text Placeholder 4"/>
            <p:cNvSpPr txBox="1">
              <a:spLocks/>
            </p:cNvSpPr>
            <p:nvPr/>
          </p:nvSpPr>
          <p:spPr>
            <a:xfrm>
              <a:off x="6214741" y="333937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35" name="Text Placeholder 4"/>
            <p:cNvSpPr txBox="1">
              <a:spLocks/>
            </p:cNvSpPr>
            <p:nvPr/>
          </p:nvSpPr>
          <p:spPr>
            <a:xfrm>
              <a:off x="4470094" y="2997183"/>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
        <p:nvSpPr>
          <p:cNvPr id="126" name="Text Placeholder 22"/>
          <p:cNvSpPr txBox="1">
            <a:spLocks/>
          </p:cNvSpPr>
          <p:nvPr/>
        </p:nvSpPr>
        <p:spPr>
          <a:xfrm>
            <a:off x="2799983" y="2843780"/>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128" name="Text Placeholder 22"/>
          <p:cNvSpPr txBox="1">
            <a:spLocks/>
          </p:cNvSpPr>
          <p:nvPr/>
        </p:nvSpPr>
        <p:spPr>
          <a:xfrm>
            <a:off x="6827128" y="2787569"/>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87" name="Text Placeholder 22"/>
          <p:cNvSpPr txBox="1">
            <a:spLocks/>
          </p:cNvSpPr>
          <p:nvPr/>
        </p:nvSpPr>
        <p:spPr>
          <a:xfrm>
            <a:off x="4932317" y="4980715"/>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spTree>
    <p:extLst>
      <p:ext uri="{BB962C8B-B14F-4D97-AF65-F5344CB8AC3E}">
        <p14:creationId xmlns:p14="http://schemas.microsoft.com/office/powerpoint/2010/main" val="23409215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fade">
                                      <p:cBhvr>
                                        <p:cTn id="16" dur="500"/>
                                        <p:tgtEl>
                                          <p:spTgt spid="1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8" grpId="0"/>
      <p:bldP spid="8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grpSp>
        <p:nvGrpSpPr>
          <p:cNvPr id="4" name="Group 3"/>
          <p:cNvGrpSpPr/>
          <p:nvPr/>
        </p:nvGrpSpPr>
        <p:grpSpPr>
          <a:xfrm>
            <a:off x="4211834" y="2052224"/>
            <a:ext cx="2906045" cy="2788908"/>
            <a:chOff x="4211832" y="1192994"/>
            <a:chExt cx="2906045" cy="2784028"/>
          </a:xfrm>
        </p:grpSpPr>
        <p:grpSp>
          <p:nvGrpSpPr>
            <p:cNvPr id="17" name="Group 38"/>
            <p:cNvGrpSpPr>
              <a:grpSpLocks/>
            </p:cNvGrpSpPr>
            <p:nvPr/>
          </p:nvGrpSpPr>
          <p:grpSpPr bwMode="auto">
            <a:xfrm>
              <a:off x="4211832" y="1192994"/>
              <a:ext cx="2906045" cy="2784028"/>
              <a:chOff x="0" y="0"/>
              <a:chExt cx="1131" cy="1084"/>
            </a:xfrm>
          </p:grpSpPr>
          <p:sp>
            <p:nvSpPr>
              <p:cNvPr id="24" name="AutoShape 18"/>
              <p:cNvSpPr>
                <a:spLocks/>
              </p:cNvSpPr>
              <p:nvPr/>
            </p:nvSpPr>
            <p:spPr bwMode="auto">
              <a:xfrm>
                <a:off x="227" y="864"/>
                <a:ext cx="44" cy="19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6989" y="3786"/>
                    </a:moveTo>
                    <a:lnTo>
                      <a:pt x="21600" y="0"/>
                    </a:lnTo>
                    <a:lnTo>
                      <a:pt x="15281" y="16119"/>
                    </a:lnTo>
                    <a:lnTo>
                      <a:pt x="0" y="21600"/>
                    </a:lnTo>
                    <a:lnTo>
                      <a:pt x="6989" y="3786"/>
                    </a:lnTo>
                    <a:close/>
                    <a:moveTo>
                      <a:pt x="6989" y="3786"/>
                    </a:moveTo>
                  </a:path>
                </a:pathLst>
              </a:custGeom>
              <a:solidFill>
                <a:schemeClr val="tx1">
                  <a:lumMod val="65000"/>
                  <a:lumOff val="35000"/>
                </a:schemeClr>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25" name="AutoShape 19"/>
              <p:cNvSpPr>
                <a:spLocks/>
              </p:cNvSpPr>
              <p:nvPr/>
            </p:nvSpPr>
            <p:spPr bwMode="auto">
              <a:xfrm>
                <a:off x="266" y="820"/>
                <a:ext cx="145" cy="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4341" y="12754"/>
                    </a:lnTo>
                    <a:lnTo>
                      <a:pt x="21600" y="0"/>
                    </a:lnTo>
                    <a:lnTo>
                      <a:pt x="19074" y="7503"/>
                    </a:lnTo>
                    <a:lnTo>
                      <a:pt x="0" y="21600"/>
                    </a:lnTo>
                    <a:close/>
                    <a:moveTo>
                      <a:pt x="0" y="2160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26" name="AutoShape 20"/>
              <p:cNvSpPr>
                <a:spLocks/>
              </p:cNvSpPr>
              <p:nvPr/>
            </p:nvSpPr>
            <p:spPr bwMode="auto">
              <a:xfrm>
                <a:off x="6" y="379"/>
                <a:ext cx="200" cy="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7534" y="0"/>
                    </a:moveTo>
                    <a:lnTo>
                      <a:pt x="21600" y="6427"/>
                    </a:lnTo>
                    <a:lnTo>
                      <a:pt x="5731" y="21600"/>
                    </a:lnTo>
                    <a:lnTo>
                      <a:pt x="0" y="16771"/>
                    </a:lnTo>
                    <a:lnTo>
                      <a:pt x="17534" y="0"/>
                    </a:lnTo>
                    <a:close/>
                    <a:moveTo>
                      <a:pt x="17534"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27" name="AutoShape 21"/>
              <p:cNvSpPr>
                <a:spLocks/>
              </p:cNvSpPr>
              <p:nvPr/>
            </p:nvSpPr>
            <p:spPr bwMode="auto">
              <a:xfrm>
                <a:off x="0" y="391"/>
                <a:ext cx="365" cy="665"/>
              </a:xfrm>
              <a:custGeom>
                <a:avLst/>
                <a:gdLst>
                  <a:gd name="T0" fmla="*/ 0 w 21593"/>
                  <a:gd name="T1" fmla="*/ 0 h 21600"/>
                  <a:gd name="T2" fmla="*/ 0 w 21593"/>
                  <a:gd name="T3" fmla="*/ 0 h 21600"/>
                  <a:gd name="T4" fmla="*/ 0 w 21593"/>
                  <a:gd name="T5" fmla="*/ 0 h 21600"/>
                  <a:gd name="T6" fmla="*/ 0 w 21593"/>
                  <a:gd name="T7" fmla="*/ 0 h 21600"/>
                  <a:gd name="T8" fmla="*/ 0 w 21593"/>
                  <a:gd name="T9" fmla="*/ 0 h 21600"/>
                  <a:gd name="T10" fmla="*/ 0 w 21593"/>
                  <a:gd name="T11" fmla="*/ 0 h 21600"/>
                  <a:gd name="T12" fmla="*/ 0 w 21593"/>
                  <a:gd name="T13" fmla="*/ 0 h 21600"/>
                  <a:gd name="T14" fmla="*/ 0 w 21593"/>
                  <a:gd name="T15" fmla="*/ 0 h 21600"/>
                  <a:gd name="T16" fmla="*/ 0 w 21593"/>
                  <a:gd name="T17" fmla="*/ 0 h 21600"/>
                  <a:gd name="T18" fmla="*/ 0 w 21593"/>
                  <a:gd name="T19" fmla="*/ 0 h 21600"/>
                  <a:gd name="T20" fmla="*/ 0 w 21593"/>
                  <a:gd name="T21" fmla="*/ 0 h 21600"/>
                  <a:gd name="T22" fmla="*/ 0 w 21593"/>
                  <a:gd name="T23" fmla="*/ 0 h 21600"/>
                  <a:gd name="T24" fmla="*/ 0 w 21593"/>
                  <a:gd name="T25" fmla="*/ 0 h 21600"/>
                  <a:gd name="T26" fmla="*/ 0 w 21593"/>
                  <a:gd name="T27" fmla="*/ 0 h 21600"/>
                  <a:gd name="T28" fmla="*/ 0 w 21593"/>
                  <a:gd name="T29" fmla="*/ 0 h 21600"/>
                  <a:gd name="T30" fmla="*/ 0 w 21593"/>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593" h="21600">
                    <a:moveTo>
                      <a:pt x="14693" y="3079"/>
                    </a:moveTo>
                    <a:lnTo>
                      <a:pt x="9617" y="0"/>
                    </a:lnTo>
                    <a:lnTo>
                      <a:pt x="108" y="1285"/>
                    </a:lnTo>
                    <a:cubicBezTo>
                      <a:pt x="53" y="1501"/>
                      <a:pt x="19" y="1719"/>
                      <a:pt x="6" y="1937"/>
                    </a:cubicBezTo>
                    <a:cubicBezTo>
                      <a:pt x="-7" y="2154"/>
                      <a:pt x="2" y="2373"/>
                      <a:pt x="33" y="2590"/>
                    </a:cubicBezTo>
                    <a:cubicBezTo>
                      <a:pt x="64" y="2807"/>
                      <a:pt x="118" y="3024"/>
                      <a:pt x="194" y="3238"/>
                    </a:cubicBezTo>
                    <a:cubicBezTo>
                      <a:pt x="271" y="3453"/>
                      <a:pt x="372" y="3665"/>
                      <a:pt x="496" y="3875"/>
                    </a:cubicBezTo>
                    <a:lnTo>
                      <a:pt x="9116" y="18458"/>
                    </a:lnTo>
                    <a:cubicBezTo>
                      <a:pt x="9309" y="18784"/>
                      <a:pt x="9557" y="19098"/>
                      <a:pt x="9853" y="19396"/>
                    </a:cubicBezTo>
                    <a:cubicBezTo>
                      <a:pt x="10149" y="19695"/>
                      <a:pt x="10493" y="19978"/>
                      <a:pt x="10878" y="20244"/>
                    </a:cubicBezTo>
                    <a:cubicBezTo>
                      <a:pt x="11263" y="20510"/>
                      <a:pt x="11690" y="20757"/>
                      <a:pt x="12150" y="20984"/>
                    </a:cubicBezTo>
                    <a:cubicBezTo>
                      <a:pt x="12610" y="21211"/>
                      <a:pt x="13104" y="21417"/>
                      <a:pt x="13626" y="21600"/>
                    </a:cubicBezTo>
                    <a:lnTo>
                      <a:pt x="14480" y="16426"/>
                    </a:lnTo>
                    <a:lnTo>
                      <a:pt x="21593" y="14752"/>
                    </a:lnTo>
                    <a:lnTo>
                      <a:pt x="14693" y="3079"/>
                    </a:lnTo>
                    <a:close/>
                    <a:moveTo>
                      <a:pt x="14693" y="3079"/>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28" name="AutoShape 22"/>
              <p:cNvSpPr>
                <a:spLocks/>
              </p:cNvSpPr>
              <p:nvPr/>
            </p:nvSpPr>
            <p:spPr bwMode="auto">
              <a:xfrm>
                <a:off x="164" y="394"/>
                <a:ext cx="115" cy="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7096" y="3065"/>
                    </a:lnTo>
                    <a:lnTo>
                      <a:pt x="21600" y="21600"/>
                    </a:lnTo>
                    <a:lnTo>
                      <a:pt x="16023" y="20482"/>
                    </a:lnTo>
                    <a:lnTo>
                      <a:pt x="0" y="0"/>
                    </a:lnTo>
                    <a:close/>
                    <a:moveTo>
                      <a:pt x="0"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29" name="AutoShape 23"/>
              <p:cNvSpPr>
                <a:spLocks/>
              </p:cNvSpPr>
              <p:nvPr/>
            </p:nvSpPr>
            <p:spPr bwMode="auto">
              <a:xfrm>
                <a:off x="248" y="488"/>
                <a:ext cx="135" cy="3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4763" y="311"/>
                    </a:lnTo>
                    <a:lnTo>
                      <a:pt x="21600" y="19858"/>
                    </a:lnTo>
                    <a:lnTo>
                      <a:pt x="18605" y="21600"/>
                    </a:lnTo>
                    <a:lnTo>
                      <a:pt x="0" y="0"/>
                    </a:lnTo>
                    <a:close/>
                    <a:moveTo>
                      <a:pt x="0"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0" name="AutoShape 24"/>
              <p:cNvSpPr>
                <a:spLocks/>
              </p:cNvSpPr>
              <p:nvPr/>
            </p:nvSpPr>
            <p:spPr bwMode="auto">
              <a:xfrm>
                <a:off x="547" y="0"/>
                <a:ext cx="87" cy="1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7179"/>
                    </a:moveTo>
                    <a:lnTo>
                      <a:pt x="20043" y="21600"/>
                    </a:lnTo>
                    <a:lnTo>
                      <a:pt x="494" y="6052"/>
                    </a:lnTo>
                    <a:lnTo>
                      <a:pt x="0" y="0"/>
                    </a:lnTo>
                    <a:lnTo>
                      <a:pt x="21600" y="17179"/>
                    </a:lnTo>
                    <a:close/>
                    <a:moveTo>
                      <a:pt x="21600" y="17179"/>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1" name="AutoShape 25"/>
              <p:cNvSpPr>
                <a:spLocks/>
              </p:cNvSpPr>
              <p:nvPr/>
            </p:nvSpPr>
            <p:spPr bwMode="auto">
              <a:xfrm>
                <a:off x="962" y="386"/>
                <a:ext cx="152" cy="1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857" y="21062"/>
                    </a:moveTo>
                    <a:lnTo>
                      <a:pt x="0" y="21600"/>
                    </a:lnTo>
                    <a:lnTo>
                      <a:pt x="14245" y="2541"/>
                    </a:lnTo>
                    <a:lnTo>
                      <a:pt x="21600" y="0"/>
                    </a:lnTo>
                    <a:lnTo>
                      <a:pt x="5857" y="21062"/>
                    </a:lnTo>
                    <a:close/>
                    <a:moveTo>
                      <a:pt x="5857" y="21062"/>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2" name="AutoShape 26"/>
              <p:cNvSpPr>
                <a:spLocks/>
              </p:cNvSpPr>
              <p:nvPr/>
            </p:nvSpPr>
            <p:spPr bwMode="auto">
              <a:xfrm>
                <a:off x="553" y="146"/>
                <a:ext cx="64" cy="13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9875" y="6027"/>
                    </a:lnTo>
                    <a:lnTo>
                      <a:pt x="326" y="21600"/>
                    </a:lnTo>
                    <a:lnTo>
                      <a:pt x="0" y="17207"/>
                    </a:lnTo>
                    <a:lnTo>
                      <a:pt x="21600" y="0"/>
                    </a:lnTo>
                    <a:close/>
                    <a:moveTo>
                      <a:pt x="21600"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3" name="AutoShape 27"/>
              <p:cNvSpPr>
                <a:spLocks/>
              </p:cNvSpPr>
              <p:nvPr/>
            </p:nvSpPr>
            <p:spPr bwMode="auto">
              <a:xfrm>
                <a:off x="544" y="0"/>
                <a:ext cx="562" cy="4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21198" y="15396"/>
                    </a:moveTo>
                    <a:cubicBezTo>
                      <a:pt x="21053" y="15151"/>
                      <a:pt x="20895" y="14915"/>
                      <a:pt x="20726" y="14690"/>
                    </a:cubicBezTo>
                    <a:cubicBezTo>
                      <a:pt x="20557" y="14465"/>
                      <a:pt x="20376" y="14251"/>
                      <a:pt x="20184" y="14050"/>
                    </a:cubicBezTo>
                    <a:cubicBezTo>
                      <a:pt x="19993" y="13848"/>
                      <a:pt x="19790" y="13659"/>
                      <a:pt x="19577" y="13484"/>
                    </a:cubicBezTo>
                    <a:lnTo>
                      <a:pt x="4918" y="1465"/>
                    </a:lnTo>
                    <a:cubicBezTo>
                      <a:pt x="4630" y="1228"/>
                      <a:pt x="4323" y="1019"/>
                      <a:pt x="4001" y="837"/>
                    </a:cubicBezTo>
                    <a:cubicBezTo>
                      <a:pt x="3679" y="656"/>
                      <a:pt x="3342" y="502"/>
                      <a:pt x="2995" y="378"/>
                    </a:cubicBezTo>
                    <a:cubicBezTo>
                      <a:pt x="2647" y="254"/>
                      <a:pt x="2289" y="159"/>
                      <a:pt x="1924" y="96"/>
                    </a:cubicBezTo>
                    <a:cubicBezTo>
                      <a:pt x="1559" y="32"/>
                      <a:pt x="1187" y="0"/>
                      <a:pt x="813" y="0"/>
                    </a:cubicBezTo>
                    <a:cubicBezTo>
                      <a:pt x="745" y="0"/>
                      <a:pt x="677" y="1"/>
                      <a:pt x="609" y="3"/>
                    </a:cubicBezTo>
                    <a:cubicBezTo>
                      <a:pt x="541" y="6"/>
                      <a:pt x="473" y="9"/>
                      <a:pt x="405" y="14"/>
                    </a:cubicBezTo>
                    <a:cubicBezTo>
                      <a:pt x="337" y="18"/>
                      <a:pt x="270" y="23"/>
                      <a:pt x="202" y="29"/>
                    </a:cubicBezTo>
                    <a:cubicBezTo>
                      <a:pt x="135" y="36"/>
                      <a:pt x="68" y="43"/>
                      <a:pt x="0" y="52"/>
                    </a:cubicBezTo>
                    <a:lnTo>
                      <a:pt x="3357" y="6401"/>
                    </a:lnTo>
                    <a:lnTo>
                      <a:pt x="989" y="10881"/>
                    </a:lnTo>
                    <a:lnTo>
                      <a:pt x="12551" y="20362"/>
                    </a:lnTo>
                    <a:lnTo>
                      <a:pt x="17378" y="21600"/>
                    </a:lnTo>
                    <a:lnTo>
                      <a:pt x="21600" y="16155"/>
                    </a:lnTo>
                    <a:cubicBezTo>
                      <a:pt x="21478" y="15894"/>
                      <a:pt x="21344" y="15640"/>
                      <a:pt x="21198" y="15396"/>
                    </a:cubicBezTo>
                    <a:close/>
                    <a:moveTo>
                      <a:pt x="21198" y="15396"/>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4" name="AutoShape 28"/>
              <p:cNvSpPr>
                <a:spLocks/>
              </p:cNvSpPr>
              <p:nvPr/>
            </p:nvSpPr>
            <p:spPr bwMode="auto">
              <a:xfrm>
                <a:off x="839" y="466"/>
                <a:ext cx="154" cy="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8733"/>
                    </a:moveTo>
                    <a:lnTo>
                      <a:pt x="15878" y="21600"/>
                    </a:lnTo>
                    <a:lnTo>
                      <a:pt x="0" y="4639"/>
                    </a:lnTo>
                    <a:lnTo>
                      <a:pt x="4056" y="0"/>
                    </a:lnTo>
                    <a:lnTo>
                      <a:pt x="21600" y="18733"/>
                    </a:lnTo>
                    <a:close/>
                    <a:moveTo>
                      <a:pt x="21600" y="18733"/>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5" name="AutoShape 29"/>
              <p:cNvSpPr>
                <a:spLocks/>
              </p:cNvSpPr>
              <p:nvPr/>
            </p:nvSpPr>
            <p:spPr bwMode="auto">
              <a:xfrm>
                <a:off x="568" y="247"/>
                <a:ext cx="301" cy="2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0923"/>
                    </a:moveTo>
                    <a:lnTo>
                      <a:pt x="19519" y="21600"/>
                    </a:lnTo>
                    <a:lnTo>
                      <a:pt x="0" y="2666"/>
                    </a:lnTo>
                    <a:lnTo>
                      <a:pt x="33" y="0"/>
                    </a:lnTo>
                    <a:lnTo>
                      <a:pt x="21600" y="20923"/>
                    </a:lnTo>
                    <a:close/>
                    <a:moveTo>
                      <a:pt x="21600" y="20923"/>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6" name="AutoShape 30"/>
              <p:cNvSpPr>
                <a:spLocks/>
              </p:cNvSpPr>
              <p:nvPr/>
            </p:nvSpPr>
            <p:spPr bwMode="auto">
              <a:xfrm>
                <a:off x="752" y="936"/>
                <a:ext cx="174" cy="1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377" y="8250"/>
                    </a:moveTo>
                    <a:lnTo>
                      <a:pt x="0" y="0"/>
                    </a:lnTo>
                    <a:lnTo>
                      <a:pt x="17397" y="12082"/>
                    </a:lnTo>
                    <a:lnTo>
                      <a:pt x="21600" y="21600"/>
                    </a:lnTo>
                    <a:lnTo>
                      <a:pt x="2377" y="8250"/>
                    </a:lnTo>
                    <a:close/>
                    <a:moveTo>
                      <a:pt x="2377" y="825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7" name="AutoShape 31"/>
              <p:cNvSpPr>
                <a:spLocks/>
              </p:cNvSpPr>
              <p:nvPr/>
            </p:nvSpPr>
            <p:spPr bwMode="auto">
              <a:xfrm>
                <a:off x="750" y="810"/>
                <a:ext cx="30" cy="1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7340" y="15963"/>
                    </a:lnTo>
                    <a:lnTo>
                      <a:pt x="0" y="0"/>
                    </a:lnTo>
                    <a:lnTo>
                      <a:pt x="13484" y="3960"/>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38" name="AutoShape 32"/>
              <p:cNvSpPr>
                <a:spLocks/>
              </p:cNvSpPr>
              <p:nvPr/>
            </p:nvSpPr>
            <p:spPr bwMode="auto">
              <a:xfrm>
                <a:off x="247" y="848"/>
                <a:ext cx="680" cy="23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6671" y="11241"/>
                    </a:moveTo>
                    <a:lnTo>
                      <a:pt x="16317" y="0"/>
                    </a:lnTo>
                    <a:lnTo>
                      <a:pt x="4548" y="0"/>
                    </a:lnTo>
                    <a:lnTo>
                      <a:pt x="457" y="5041"/>
                    </a:lnTo>
                    <a:lnTo>
                      <a:pt x="0" y="19500"/>
                    </a:lnTo>
                    <a:cubicBezTo>
                      <a:pt x="210" y="19835"/>
                      <a:pt x="426" y="20132"/>
                      <a:pt x="648" y="20392"/>
                    </a:cubicBezTo>
                    <a:cubicBezTo>
                      <a:pt x="870" y="20652"/>
                      <a:pt x="1097" y="20872"/>
                      <a:pt x="1329" y="21052"/>
                    </a:cubicBezTo>
                    <a:cubicBezTo>
                      <a:pt x="1560" y="21230"/>
                      <a:pt x="1795" y="21367"/>
                      <a:pt x="2033" y="21459"/>
                    </a:cubicBezTo>
                    <a:cubicBezTo>
                      <a:pt x="2271" y="21553"/>
                      <a:pt x="2511" y="21600"/>
                      <a:pt x="2753" y="21600"/>
                    </a:cubicBezTo>
                    <a:lnTo>
                      <a:pt x="17769" y="21600"/>
                    </a:lnTo>
                    <a:cubicBezTo>
                      <a:pt x="18122" y="21600"/>
                      <a:pt x="18472" y="21499"/>
                      <a:pt x="18815" y="21305"/>
                    </a:cubicBezTo>
                    <a:cubicBezTo>
                      <a:pt x="19159" y="21111"/>
                      <a:pt x="19495" y="20825"/>
                      <a:pt x="19820" y="20455"/>
                    </a:cubicBezTo>
                    <a:cubicBezTo>
                      <a:pt x="20145" y="20086"/>
                      <a:pt x="20459" y="19634"/>
                      <a:pt x="20757" y="19107"/>
                    </a:cubicBezTo>
                    <a:cubicBezTo>
                      <a:pt x="21055" y="18580"/>
                      <a:pt x="21338" y="17979"/>
                      <a:pt x="21600" y="17315"/>
                    </a:cubicBezTo>
                    <a:lnTo>
                      <a:pt x="16671" y="11241"/>
                    </a:lnTo>
                    <a:close/>
                    <a:moveTo>
                      <a:pt x="16671" y="11241"/>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39" name="AutoShape 33"/>
              <p:cNvSpPr>
                <a:spLocks/>
              </p:cNvSpPr>
              <p:nvPr/>
            </p:nvSpPr>
            <p:spPr bwMode="auto">
              <a:xfrm>
                <a:off x="392" y="820"/>
                <a:ext cx="370" cy="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994" y="0"/>
                    </a:lnTo>
                    <a:lnTo>
                      <a:pt x="20543" y="0"/>
                    </a:lnTo>
                    <a:lnTo>
                      <a:pt x="21600" y="21600"/>
                    </a:lnTo>
                    <a:lnTo>
                      <a:pt x="0" y="21600"/>
                    </a:lnTo>
                    <a:close/>
                    <a:moveTo>
                      <a:pt x="0" y="2160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40" name="AutoShape 34"/>
              <p:cNvSpPr>
                <a:spLocks/>
              </p:cNvSpPr>
              <p:nvPr/>
            </p:nvSpPr>
            <p:spPr bwMode="auto">
              <a:xfrm>
                <a:off x="768" y="384"/>
                <a:ext cx="363" cy="651"/>
              </a:xfrm>
              <a:custGeom>
                <a:avLst/>
                <a:gdLst>
                  <a:gd name="T0" fmla="*/ 0 w 21580"/>
                  <a:gd name="T1" fmla="*/ 0 h 21600"/>
                  <a:gd name="T2" fmla="*/ 0 w 21580"/>
                  <a:gd name="T3" fmla="*/ 0 h 21600"/>
                  <a:gd name="T4" fmla="*/ 0 w 21580"/>
                  <a:gd name="T5" fmla="*/ 0 h 21600"/>
                  <a:gd name="T6" fmla="*/ 0 w 21580"/>
                  <a:gd name="T7" fmla="*/ 0 h 21600"/>
                  <a:gd name="T8" fmla="*/ 0 w 21580"/>
                  <a:gd name="T9" fmla="*/ 0 h 21600"/>
                  <a:gd name="T10" fmla="*/ 0 w 21580"/>
                  <a:gd name="T11" fmla="*/ 0 h 21600"/>
                  <a:gd name="T12" fmla="*/ 0 w 21580"/>
                  <a:gd name="T13" fmla="*/ 0 h 21600"/>
                  <a:gd name="T14" fmla="*/ 0 w 21580"/>
                  <a:gd name="T15" fmla="*/ 0 h 21600"/>
                  <a:gd name="T16" fmla="*/ 0 w 21580"/>
                  <a:gd name="T17" fmla="*/ 0 h 21600"/>
                  <a:gd name="T18" fmla="*/ 0 w 21580"/>
                  <a:gd name="T19" fmla="*/ 0 h 21600"/>
                  <a:gd name="T20" fmla="*/ 0 w 21580"/>
                  <a:gd name="T21" fmla="*/ 0 h 21600"/>
                  <a:gd name="T22" fmla="*/ 0 w 21580"/>
                  <a:gd name="T23" fmla="*/ 0 h 21600"/>
                  <a:gd name="T24" fmla="*/ 0 w 21580"/>
                  <a:gd name="T25" fmla="*/ 0 h 21600"/>
                  <a:gd name="T26" fmla="*/ 0 w 21580"/>
                  <a:gd name="T27" fmla="*/ 0 h 21600"/>
                  <a:gd name="T28" fmla="*/ 0 w 21580"/>
                  <a:gd name="T29" fmla="*/ 0 h 21600"/>
                  <a:gd name="T30" fmla="*/ 0 w 2158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580" h="21600">
                    <a:moveTo>
                      <a:pt x="21554" y="2152"/>
                    </a:moveTo>
                    <a:cubicBezTo>
                      <a:pt x="21509" y="1782"/>
                      <a:pt x="21402" y="1414"/>
                      <a:pt x="21241" y="1053"/>
                    </a:cubicBezTo>
                    <a:cubicBezTo>
                      <a:pt x="21079" y="692"/>
                      <a:pt x="20860" y="339"/>
                      <a:pt x="20588" y="0"/>
                    </a:cubicBezTo>
                    <a:lnTo>
                      <a:pt x="13979" y="4216"/>
                    </a:lnTo>
                    <a:lnTo>
                      <a:pt x="6936" y="3322"/>
                    </a:lnTo>
                    <a:lnTo>
                      <a:pt x="0" y="15238"/>
                    </a:lnTo>
                    <a:lnTo>
                      <a:pt x="681" y="19420"/>
                    </a:lnTo>
                    <a:lnTo>
                      <a:pt x="9795" y="21600"/>
                    </a:lnTo>
                    <a:cubicBezTo>
                      <a:pt x="10090" y="21435"/>
                      <a:pt x="10369" y="21262"/>
                      <a:pt x="10629" y="21080"/>
                    </a:cubicBezTo>
                    <a:cubicBezTo>
                      <a:pt x="10890" y="20899"/>
                      <a:pt x="11132" y="20709"/>
                      <a:pt x="11352" y="20512"/>
                    </a:cubicBezTo>
                    <a:cubicBezTo>
                      <a:pt x="11574" y="20315"/>
                      <a:pt x="11775" y="20110"/>
                      <a:pt x="11951" y="19899"/>
                    </a:cubicBezTo>
                    <a:cubicBezTo>
                      <a:pt x="12129" y="19688"/>
                      <a:pt x="12284" y="19471"/>
                      <a:pt x="12414" y="19247"/>
                    </a:cubicBezTo>
                    <a:lnTo>
                      <a:pt x="21082" y="4356"/>
                    </a:lnTo>
                    <a:cubicBezTo>
                      <a:pt x="21291" y="4000"/>
                      <a:pt x="21431" y="3634"/>
                      <a:pt x="21509" y="3265"/>
                    </a:cubicBezTo>
                    <a:cubicBezTo>
                      <a:pt x="21586" y="2896"/>
                      <a:pt x="21600" y="2523"/>
                      <a:pt x="21554" y="2152"/>
                    </a:cubicBezTo>
                    <a:close/>
                    <a:moveTo>
                      <a:pt x="21554" y="2152"/>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41" name="AutoShape 35"/>
              <p:cNvSpPr>
                <a:spLocks/>
              </p:cNvSpPr>
              <p:nvPr/>
            </p:nvSpPr>
            <p:spPr bwMode="auto">
              <a:xfrm>
                <a:off x="753" y="483"/>
                <a:ext cx="135" cy="3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3028" y="21600"/>
                    </a:moveTo>
                    <a:lnTo>
                      <a:pt x="0" y="19898"/>
                    </a:lnTo>
                    <a:lnTo>
                      <a:pt x="16805" y="349"/>
                    </a:lnTo>
                    <a:lnTo>
                      <a:pt x="21600" y="0"/>
                    </a:lnTo>
                    <a:lnTo>
                      <a:pt x="3028" y="21600"/>
                    </a:lnTo>
                    <a:close/>
                    <a:moveTo>
                      <a:pt x="3028"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42" name="AutoShape 36"/>
              <p:cNvSpPr>
                <a:spLocks/>
              </p:cNvSpPr>
              <p:nvPr/>
            </p:nvSpPr>
            <p:spPr bwMode="auto">
              <a:xfrm>
                <a:off x="8" y="0"/>
                <a:ext cx="613" cy="4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8556" y="0"/>
                    </a:moveTo>
                    <a:cubicBezTo>
                      <a:pt x="18316" y="54"/>
                      <a:pt x="18081" y="125"/>
                      <a:pt x="17850" y="212"/>
                    </a:cubicBezTo>
                    <a:cubicBezTo>
                      <a:pt x="17619" y="298"/>
                      <a:pt x="17393" y="401"/>
                      <a:pt x="17173" y="520"/>
                    </a:cubicBezTo>
                    <a:cubicBezTo>
                      <a:pt x="16953" y="638"/>
                      <a:pt x="16739" y="773"/>
                      <a:pt x="16533" y="922"/>
                    </a:cubicBezTo>
                    <a:cubicBezTo>
                      <a:pt x="16327" y="1071"/>
                      <a:pt x="16128" y="1235"/>
                      <a:pt x="15939" y="1414"/>
                    </a:cubicBezTo>
                    <a:lnTo>
                      <a:pt x="2489" y="14090"/>
                    </a:lnTo>
                    <a:cubicBezTo>
                      <a:pt x="2165" y="14397"/>
                      <a:pt x="1866" y="14744"/>
                      <a:pt x="1597" y="15124"/>
                    </a:cubicBezTo>
                    <a:cubicBezTo>
                      <a:pt x="1328" y="15503"/>
                      <a:pt x="1087" y="15916"/>
                      <a:pt x="877" y="16355"/>
                    </a:cubicBezTo>
                    <a:cubicBezTo>
                      <a:pt x="667" y="16793"/>
                      <a:pt x="487" y="17256"/>
                      <a:pt x="341" y="17735"/>
                    </a:cubicBezTo>
                    <a:cubicBezTo>
                      <a:pt x="194" y="18215"/>
                      <a:pt x="79" y="18713"/>
                      <a:pt x="0" y="19218"/>
                    </a:cubicBezTo>
                    <a:lnTo>
                      <a:pt x="5726" y="17392"/>
                    </a:lnTo>
                    <a:lnTo>
                      <a:pt x="8666" y="21600"/>
                    </a:lnTo>
                    <a:lnTo>
                      <a:pt x="19339" y="11541"/>
                    </a:lnTo>
                    <a:lnTo>
                      <a:pt x="21600" y="6621"/>
                    </a:lnTo>
                    <a:lnTo>
                      <a:pt x="18556" y="0"/>
                    </a:lnTo>
                    <a:close/>
                    <a:moveTo>
                      <a:pt x="18556"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43" name="AutoShape 37"/>
              <p:cNvSpPr>
                <a:spLocks/>
              </p:cNvSpPr>
              <p:nvPr/>
            </p:nvSpPr>
            <p:spPr bwMode="auto">
              <a:xfrm>
                <a:off x="252" y="253"/>
                <a:ext cx="304" cy="22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531" y="0"/>
                    </a:moveTo>
                    <a:lnTo>
                      <a:pt x="21600" y="2619"/>
                    </a:lnTo>
                    <a:lnTo>
                      <a:pt x="2115" y="21600"/>
                    </a:lnTo>
                    <a:lnTo>
                      <a:pt x="0" y="20976"/>
                    </a:lnTo>
                    <a:lnTo>
                      <a:pt x="21531" y="0"/>
                    </a:lnTo>
                    <a:close/>
                    <a:moveTo>
                      <a:pt x="21531"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sp>
          <p:nvSpPr>
            <p:cNvPr id="59" name="Text Placeholder 4"/>
            <p:cNvSpPr txBox="1">
              <a:spLocks/>
            </p:cNvSpPr>
            <p:nvPr/>
          </p:nvSpPr>
          <p:spPr>
            <a:xfrm>
              <a:off x="4883050" y="165807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60" name="Text Placeholder 4"/>
            <p:cNvSpPr txBox="1">
              <a:spLocks/>
            </p:cNvSpPr>
            <p:nvPr/>
          </p:nvSpPr>
          <p:spPr>
            <a:xfrm>
              <a:off x="5385766" y="349096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61" name="Text Placeholder 4"/>
            <p:cNvSpPr txBox="1">
              <a:spLocks/>
            </p:cNvSpPr>
            <p:nvPr/>
          </p:nvSpPr>
          <p:spPr>
            <a:xfrm>
              <a:off x="6329883" y="288383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62" name="Text Placeholder 4"/>
            <p:cNvSpPr txBox="1">
              <a:spLocks/>
            </p:cNvSpPr>
            <p:nvPr/>
          </p:nvSpPr>
          <p:spPr>
            <a:xfrm>
              <a:off x="6023633" y="174539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63" name="Text Placeholder 4"/>
            <p:cNvSpPr txBox="1">
              <a:spLocks/>
            </p:cNvSpPr>
            <p:nvPr/>
          </p:nvSpPr>
          <p:spPr>
            <a:xfrm>
              <a:off x="4420944" y="277049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
        <p:nvSpPr>
          <p:cNvPr id="45" name="Text Placeholder 22"/>
          <p:cNvSpPr txBox="1">
            <a:spLocks/>
          </p:cNvSpPr>
          <p:nvPr/>
        </p:nvSpPr>
        <p:spPr>
          <a:xfrm>
            <a:off x="7003972" y="3988763"/>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46" name="Text Placeholder 22"/>
          <p:cNvSpPr txBox="1">
            <a:spLocks/>
          </p:cNvSpPr>
          <p:nvPr/>
        </p:nvSpPr>
        <p:spPr>
          <a:xfrm>
            <a:off x="4815612" y="489193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sp>
        <p:nvSpPr>
          <p:cNvPr id="44" name="Text Placeholder 22"/>
          <p:cNvSpPr txBox="1">
            <a:spLocks/>
          </p:cNvSpPr>
          <p:nvPr/>
        </p:nvSpPr>
        <p:spPr>
          <a:xfrm>
            <a:off x="2491542" y="3968627"/>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54" name="Text Placeholder 22"/>
          <p:cNvSpPr txBox="1">
            <a:spLocks/>
          </p:cNvSpPr>
          <p:nvPr/>
        </p:nvSpPr>
        <p:spPr>
          <a:xfrm>
            <a:off x="2897499" y="2030388"/>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53" name="Text Placeholder 22"/>
          <p:cNvSpPr txBox="1">
            <a:spLocks/>
          </p:cNvSpPr>
          <p:nvPr/>
        </p:nvSpPr>
        <p:spPr>
          <a:xfrm>
            <a:off x="6628720" y="203954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Tree>
    <p:extLst>
      <p:ext uri="{BB962C8B-B14F-4D97-AF65-F5344CB8AC3E}">
        <p14:creationId xmlns:p14="http://schemas.microsoft.com/office/powerpoint/2010/main" val="1561014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4" grpId="0"/>
      <p:bldP spid="54"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172" y="5446337"/>
            <a:ext cx="7423705" cy="566758"/>
          </a:xfrm>
        </p:spPr>
        <p:txBody>
          <a:bodyPr/>
          <a:lstStyle/>
          <a:p>
            <a:r>
              <a:rPr lang="en-US" b="1" dirty="0" smtClean="0"/>
              <a:t>HELLO</a:t>
            </a:r>
            <a:r>
              <a:rPr lang="en-US" dirty="0" smtClean="0"/>
              <a:t> WORLD!</a:t>
            </a:r>
            <a:endParaRPr lang="en-US" dirty="0"/>
          </a:p>
        </p:txBody>
      </p:sp>
      <p:pic>
        <p:nvPicPr>
          <p:cNvPr id="4" name="Content Placeholder 3"/>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3481322" y="1894"/>
            <a:ext cx="2184400" cy="5223565"/>
          </a:xfrm>
        </p:spPr>
      </p:pic>
    </p:spTree>
    <p:extLst>
      <p:ext uri="{BB962C8B-B14F-4D97-AF65-F5344CB8AC3E}">
        <p14:creationId xmlns:p14="http://schemas.microsoft.com/office/powerpoint/2010/main" val="4615461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sp>
        <p:nvSpPr>
          <p:cNvPr id="44" name="Text Placeholder 22"/>
          <p:cNvSpPr txBox="1">
            <a:spLocks/>
          </p:cNvSpPr>
          <p:nvPr/>
        </p:nvSpPr>
        <p:spPr>
          <a:xfrm>
            <a:off x="2684137" y="4837064"/>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5" name="Text Placeholder 22"/>
          <p:cNvSpPr txBox="1">
            <a:spLocks/>
          </p:cNvSpPr>
          <p:nvPr/>
        </p:nvSpPr>
        <p:spPr>
          <a:xfrm>
            <a:off x="6953370" y="4829017"/>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46" name="Text Placeholder 22"/>
          <p:cNvSpPr txBox="1">
            <a:spLocks/>
          </p:cNvSpPr>
          <p:nvPr/>
        </p:nvSpPr>
        <p:spPr>
          <a:xfrm>
            <a:off x="4855977" y="122521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sp>
        <p:nvSpPr>
          <p:cNvPr id="53" name="Text Placeholder 22"/>
          <p:cNvSpPr txBox="1">
            <a:spLocks/>
          </p:cNvSpPr>
          <p:nvPr/>
        </p:nvSpPr>
        <p:spPr>
          <a:xfrm>
            <a:off x="7386844" y="2903808"/>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54" name="Text Placeholder 22"/>
          <p:cNvSpPr txBox="1">
            <a:spLocks/>
          </p:cNvSpPr>
          <p:nvPr/>
        </p:nvSpPr>
        <p:spPr>
          <a:xfrm>
            <a:off x="2291630" y="294790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grpSp>
        <p:nvGrpSpPr>
          <p:cNvPr id="2" name="Group 1"/>
          <p:cNvGrpSpPr/>
          <p:nvPr/>
        </p:nvGrpSpPr>
        <p:grpSpPr>
          <a:xfrm>
            <a:off x="4085769" y="1913273"/>
            <a:ext cx="3307773" cy="3192132"/>
            <a:chOff x="4085767" y="1038730"/>
            <a:chExt cx="3307773" cy="3186545"/>
          </a:xfrm>
        </p:grpSpPr>
        <p:grpSp>
          <p:nvGrpSpPr>
            <p:cNvPr id="55" name="Group 263"/>
            <p:cNvGrpSpPr>
              <a:grpSpLocks/>
            </p:cNvGrpSpPr>
            <p:nvPr/>
          </p:nvGrpSpPr>
          <p:grpSpPr bwMode="auto">
            <a:xfrm>
              <a:off x="4085767" y="1038730"/>
              <a:ext cx="3307773" cy="3186545"/>
              <a:chOff x="685800" y="438150"/>
              <a:chExt cx="3519344" cy="3390900"/>
            </a:xfrm>
          </p:grpSpPr>
          <p:sp>
            <p:nvSpPr>
              <p:cNvPr id="70" name="AutoShape 1"/>
              <p:cNvSpPr>
                <a:spLocks/>
              </p:cNvSpPr>
              <p:nvPr/>
            </p:nvSpPr>
            <p:spPr bwMode="auto">
              <a:xfrm>
                <a:off x="1283106" y="1482075"/>
                <a:ext cx="277923" cy="262611"/>
              </a:xfrm>
              <a:custGeom>
                <a:avLst/>
                <a:gdLst>
                  <a:gd name="T0" fmla="*/ 171989194 w 21600"/>
                  <a:gd name="T1" fmla="*/ 82021033 h 21600"/>
                  <a:gd name="T2" fmla="*/ 197501318 w 21600"/>
                  <a:gd name="T3" fmla="*/ 105603332 h 21600"/>
                  <a:gd name="T4" fmla="*/ 228754673 w 21600"/>
                  <a:gd name="T5" fmla="*/ 134812727 h 21600"/>
                  <a:gd name="T6" fmla="*/ 565294920 w 21600"/>
                  <a:gd name="T7" fmla="*/ 447454712 h 21600"/>
                  <a:gd name="T8" fmla="*/ 590615726 w 21600"/>
                  <a:gd name="T9" fmla="*/ 471189581 h 21600"/>
                  <a:gd name="T10" fmla="*/ 450016130 w 21600"/>
                  <a:gd name="T11" fmla="*/ 418354767 h 21600"/>
                  <a:gd name="T12" fmla="*/ 422781483 w 21600"/>
                  <a:gd name="T13" fmla="*/ 392853585 h 21600"/>
                  <a:gd name="T14" fmla="*/ 61031058 w 21600"/>
                  <a:gd name="T15" fmla="*/ 56760457 h 21600"/>
                  <a:gd name="T16" fmla="*/ 27425979 w 21600"/>
                  <a:gd name="T17" fmla="*/ 25370026 h 21600"/>
                  <a:gd name="T18" fmla="*/ 0 w 21600"/>
                  <a:gd name="T19" fmla="*/ 0 h 21600"/>
                  <a:gd name="T20" fmla="*/ 171989194 w 21600"/>
                  <a:gd name="T21" fmla="*/ 82021033 h 21600"/>
                  <a:gd name="T22" fmla="*/ 171989194 w 21600"/>
                  <a:gd name="T23" fmla="*/ 8202103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6290" y="3760"/>
                    </a:moveTo>
                    <a:lnTo>
                      <a:pt x="7223" y="4841"/>
                    </a:lnTo>
                    <a:lnTo>
                      <a:pt x="8366" y="6180"/>
                    </a:lnTo>
                    <a:lnTo>
                      <a:pt x="20674" y="20512"/>
                    </a:lnTo>
                    <a:lnTo>
                      <a:pt x="21600" y="21600"/>
                    </a:lnTo>
                    <a:lnTo>
                      <a:pt x="16458" y="19178"/>
                    </a:lnTo>
                    <a:lnTo>
                      <a:pt x="15462" y="18009"/>
                    </a:lnTo>
                    <a:lnTo>
                      <a:pt x="2232" y="2602"/>
                    </a:lnTo>
                    <a:lnTo>
                      <a:pt x="1003" y="1163"/>
                    </a:lnTo>
                    <a:lnTo>
                      <a:pt x="0" y="0"/>
                    </a:lnTo>
                    <a:lnTo>
                      <a:pt x="6290" y="3760"/>
                    </a:lnTo>
                    <a:close/>
                    <a:moveTo>
                      <a:pt x="6290" y="376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1" name="AutoShape 2"/>
              <p:cNvSpPr>
                <a:spLocks/>
              </p:cNvSpPr>
              <p:nvPr/>
            </p:nvSpPr>
            <p:spPr bwMode="auto">
              <a:xfrm>
                <a:off x="1132628" y="2165850"/>
                <a:ext cx="168904" cy="127466"/>
              </a:xfrm>
              <a:custGeom>
                <a:avLst/>
                <a:gdLst>
                  <a:gd name="T0" fmla="*/ 35487130 w 21600"/>
                  <a:gd name="T1" fmla="*/ 3738699 h 21600"/>
                  <a:gd name="T2" fmla="*/ 40501890 w 21600"/>
                  <a:gd name="T3" fmla="*/ 549920 h 21600"/>
                  <a:gd name="T4" fmla="*/ 81684293 w 21600"/>
                  <a:gd name="T5" fmla="*/ 0 h 21600"/>
                  <a:gd name="T6" fmla="*/ 77017658 w 21600"/>
                  <a:gd name="T7" fmla="*/ 2966725 h 21600"/>
                  <a:gd name="T8" fmla="*/ 44003502 w 21600"/>
                  <a:gd name="T9" fmla="*/ 23989269 h 21600"/>
                  <a:gd name="T10" fmla="*/ 0 w 21600"/>
                  <a:gd name="T11" fmla="*/ 26339028 h 21600"/>
                  <a:gd name="T12" fmla="*/ 35487130 w 21600"/>
                  <a:gd name="T13" fmla="*/ 3738699 h 21600"/>
                  <a:gd name="T14" fmla="*/ 35487130 w 21600"/>
                  <a:gd name="T15" fmla="*/ 3738699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9384" y="3066"/>
                    </a:moveTo>
                    <a:lnTo>
                      <a:pt x="10710" y="451"/>
                    </a:lnTo>
                    <a:lnTo>
                      <a:pt x="21600" y="0"/>
                    </a:lnTo>
                    <a:lnTo>
                      <a:pt x="20366" y="2433"/>
                    </a:lnTo>
                    <a:lnTo>
                      <a:pt x="11636" y="19673"/>
                    </a:lnTo>
                    <a:lnTo>
                      <a:pt x="0" y="21600"/>
                    </a:lnTo>
                    <a:lnTo>
                      <a:pt x="9384" y="3066"/>
                    </a:lnTo>
                    <a:close/>
                    <a:moveTo>
                      <a:pt x="9384" y="3066"/>
                    </a:moveTo>
                  </a:path>
                </a:pathLst>
              </a:custGeom>
              <a:solidFill>
                <a:schemeClr val="accent6"/>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2" name="AutoShape 3"/>
              <p:cNvSpPr>
                <a:spLocks/>
              </p:cNvSpPr>
              <p:nvPr/>
            </p:nvSpPr>
            <p:spPr bwMode="auto">
              <a:xfrm>
                <a:off x="1337509" y="2945865"/>
                <a:ext cx="344389" cy="190257"/>
              </a:xfrm>
              <a:custGeom>
                <a:avLst/>
                <a:gdLst>
                  <a:gd name="T0" fmla="*/ 2147483647 w 21600"/>
                  <a:gd name="T1" fmla="*/ 726845080 h 21600"/>
                  <a:gd name="T2" fmla="*/ 2147483647 w 21600"/>
                  <a:gd name="T3" fmla="*/ 682410540 h 21600"/>
                  <a:gd name="T4" fmla="*/ 2147483647 w 21600"/>
                  <a:gd name="T5" fmla="*/ 541961404 h 21600"/>
                  <a:gd name="T6" fmla="*/ 2147483647 w 21600"/>
                  <a:gd name="T7" fmla="*/ 44428409 h 21600"/>
                  <a:gd name="T8" fmla="*/ 2147483647 w 21600"/>
                  <a:gd name="T9" fmla="*/ 0 h 21600"/>
                  <a:gd name="T10" fmla="*/ 2147483647 w 21600"/>
                  <a:gd name="T11" fmla="*/ 363922453 h 21600"/>
                  <a:gd name="T12" fmla="*/ 2147483647 w 21600"/>
                  <a:gd name="T13" fmla="*/ 411697387 h 21600"/>
                  <a:gd name="T14" fmla="*/ 2147483647 w 21600"/>
                  <a:gd name="T15" fmla="*/ 946556418 h 21600"/>
                  <a:gd name="T16" fmla="*/ 1124105132 w 21600"/>
                  <a:gd name="T17" fmla="*/ 1097502939 h 21600"/>
                  <a:gd name="T18" fmla="*/ 0 w 21600"/>
                  <a:gd name="T19" fmla="*/ 1145218355 h 21600"/>
                  <a:gd name="T20" fmla="*/ 2147483647 w 21600"/>
                  <a:gd name="T21" fmla="*/ 726845080 h 21600"/>
                  <a:gd name="T22" fmla="*/ 2147483647 w 21600"/>
                  <a:gd name="T23" fmla="*/ 72684508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4848" y="13709"/>
                    </a:moveTo>
                    <a:lnTo>
                      <a:pt x="5863" y="12871"/>
                    </a:lnTo>
                    <a:lnTo>
                      <a:pt x="9108" y="10222"/>
                    </a:lnTo>
                    <a:lnTo>
                      <a:pt x="20580" y="838"/>
                    </a:lnTo>
                    <a:lnTo>
                      <a:pt x="21600" y="0"/>
                    </a:lnTo>
                    <a:lnTo>
                      <a:pt x="18008" y="6864"/>
                    </a:lnTo>
                    <a:lnTo>
                      <a:pt x="16912" y="7765"/>
                    </a:lnTo>
                    <a:lnTo>
                      <a:pt x="4581" y="17853"/>
                    </a:lnTo>
                    <a:lnTo>
                      <a:pt x="1091" y="20700"/>
                    </a:lnTo>
                    <a:lnTo>
                      <a:pt x="0" y="21600"/>
                    </a:lnTo>
                    <a:lnTo>
                      <a:pt x="4848" y="13709"/>
                    </a:lnTo>
                    <a:close/>
                    <a:moveTo>
                      <a:pt x="4848" y="13709"/>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3" name="AutoShape 4"/>
              <p:cNvSpPr>
                <a:spLocks/>
              </p:cNvSpPr>
              <p:nvPr/>
            </p:nvSpPr>
            <p:spPr bwMode="auto">
              <a:xfrm>
                <a:off x="1970232" y="3315277"/>
                <a:ext cx="123627" cy="212734"/>
              </a:xfrm>
              <a:custGeom>
                <a:avLst/>
                <a:gdLst>
                  <a:gd name="T0" fmla="*/ 35272746 w 21600"/>
                  <a:gd name="T1" fmla="*/ 0 h 21600"/>
                  <a:gd name="T2" fmla="*/ 46850260 w 21600"/>
                  <a:gd name="T3" fmla="*/ 128805956 h 21600"/>
                  <a:gd name="T4" fmla="*/ 132663630 w 21600"/>
                  <a:gd name="T5" fmla="*/ 1088726234 h 21600"/>
                  <a:gd name="T6" fmla="*/ 104693262 w 21600"/>
                  <a:gd name="T7" fmla="*/ 2001564371 h 21600"/>
                  <a:gd name="T8" fmla="*/ 12437185 w 21600"/>
                  <a:gd name="T9" fmla="*/ 969742867 h 21600"/>
                  <a:gd name="T10" fmla="*/ 0 w 21600"/>
                  <a:gd name="T11" fmla="*/ 831302415 h 21600"/>
                  <a:gd name="T12" fmla="*/ 35272746 w 21600"/>
                  <a:gd name="T13" fmla="*/ 0 h 21600"/>
                  <a:gd name="T14" fmla="*/ 35272746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743" y="0"/>
                    </a:moveTo>
                    <a:lnTo>
                      <a:pt x="7628" y="1390"/>
                    </a:lnTo>
                    <a:lnTo>
                      <a:pt x="21600" y="11749"/>
                    </a:lnTo>
                    <a:lnTo>
                      <a:pt x="17046" y="21600"/>
                    </a:lnTo>
                    <a:lnTo>
                      <a:pt x="2025" y="10465"/>
                    </a:lnTo>
                    <a:lnTo>
                      <a:pt x="0" y="8971"/>
                    </a:lnTo>
                    <a:lnTo>
                      <a:pt x="5743" y="0"/>
                    </a:lnTo>
                    <a:close/>
                    <a:moveTo>
                      <a:pt x="5743"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4" name="AutoShape 5"/>
              <p:cNvSpPr>
                <a:spLocks/>
              </p:cNvSpPr>
              <p:nvPr/>
            </p:nvSpPr>
            <p:spPr bwMode="auto">
              <a:xfrm>
                <a:off x="3316096" y="2952146"/>
                <a:ext cx="216504" cy="116716"/>
              </a:xfrm>
              <a:custGeom>
                <a:avLst/>
                <a:gdLst>
                  <a:gd name="T0" fmla="*/ 16690432 w 21600"/>
                  <a:gd name="T1" fmla="*/ 7354518 h 21600"/>
                  <a:gd name="T2" fmla="*/ 145011510 w 21600"/>
                  <a:gd name="T3" fmla="*/ 0 h 21600"/>
                  <a:gd name="T4" fmla="*/ 222271101 w 21600"/>
                  <a:gd name="T5" fmla="*/ 9783506 h 21600"/>
                  <a:gd name="T6" fmla="*/ 84308345 w 21600"/>
                  <a:gd name="T7" fmla="*/ 17693669 h 21600"/>
                  <a:gd name="T8" fmla="*/ 66382656 w 21600"/>
                  <a:gd name="T9" fmla="*/ 18724424 h 21600"/>
                  <a:gd name="T10" fmla="*/ 0 w 21600"/>
                  <a:gd name="T11" fmla="*/ 8316731 h 21600"/>
                  <a:gd name="T12" fmla="*/ 16690432 w 21600"/>
                  <a:gd name="T13" fmla="*/ 7354518 h 21600"/>
                  <a:gd name="T14" fmla="*/ 16690432 w 21600"/>
                  <a:gd name="T15" fmla="*/ 7354518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622" y="8484"/>
                    </a:moveTo>
                    <a:lnTo>
                      <a:pt x="14092" y="0"/>
                    </a:lnTo>
                    <a:lnTo>
                      <a:pt x="21600" y="11286"/>
                    </a:lnTo>
                    <a:lnTo>
                      <a:pt x="8193" y="20411"/>
                    </a:lnTo>
                    <a:lnTo>
                      <a:pt x="6451" y="21600"/>
                    </a:lnTo>
                    <a:lnTo>
                      <a:pt x="0" y="9594"/>
                    </a:lnTo>
                    <a:lnTo>
                      <a:pt x="1622" y="8484"/>
                    </a:lnTo>
                    <a:close/>
                    <a:moveTo>
                      <a:pt x="1622" y="8484"/>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5" name="AutoShape 6"/>
              <p:cNvSpPr>
                <a:spLocks/>
              </p:cNvSpPr>
              <p:nvPr/>
            </p:nvSpPr>
            <p:spPr bwMode="auto">
              <a:xfrm>
                <a:off x="3422044" y="1459412"/>
                <a:ext cx="78310" cy="198110"/>
              </a:xfrm>
              <a:custGeom>
                <a:avLst/>
                <a:gdLst>
                  <a:gd name="T0" fmla="*/ 3503416 w 21600"/>
                  <a:gd name="T1" fmla="*/ 0 h 21600"/>
                  <a:gd name="T2" fmla="*/ 3763697 w 21600"/>
                  <a:gd name="T3" fmla="*/ 111674623 h 21600"/>
                  <a:gd name="T4" fmla="*/ 3801000 w 21600"/>
                  <a:gd name="T5" fmla="*/ 126111084 h 21600"/>
                  <a:gd name="T6" fmla="*/ 276995 w 21600"/>
                  <a:gd name="T7" fmla="*/ 153387279 h 21600"/>
                  <a:gd name="T8" fmla="*/ 242838 w 21600"/>
                  <a:gd name="T9" fmla="*/ 139958844 h 21600"/>
                  <a:gd name="T10" fmla="*/ 0 w 21600"/>
                  <a:gd name="T11" fmla="*/ 36081795 h 21600"/>
                  <a:gd name="T12" fmla="*/ 3503416 w 21600"/>
                  <a:gd name="T13" fmla="*/ 0 h 21600"/>
                  <a:gd name="T14" fmla="*/ 3503416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9909" y="0"/>
                    </a:moveTo>
                    <a:lnTo>
                      <a:pt x="21388" y="15726"/>
                    </a:lnTo>
                    <a:lnTo>
                      <a:pt x="21600" y="17759"/>
                    </a:lnTo>
                    <a:lnTo>
                      <a:pt x="1574" y="21600"/>
                    </a:lnTo>
                    <a:lnTo>
                      <a:pt x="1380" y="19709"/>
                    </a:lnTo>
                    <a:lnTo>
                      <a:pt x="0" y="5081"/>
                    </a:lnTo>
                    <a:lnTo>
                      <a:pt x="19909" y="0"/>
                    </a:lnTo>
                    <a:close/>
                    <a:moveTo>
                      <a:pt x="19909"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6" name="AutoShape 7"/>
              <p:cNvSpPr>
                <a:spLocks/>
              </p:cNvSpPr>
              <p:nvPr/>
            </p:nvSpPr>
            <p:spPr bwMode="auto">
              <a:xfrm>
                <a:off x="2009393" y="1026336"/>
                <a:ext cx="167369" cy="116716"/>
              </a:xfrm>
              <a:custGeom>
                <a:avLst/>
                <a:gdLst>
                  <a:gd name="T0" fmla="*/ 62031573 w 21600"/>
                  <a:gd name="T1" fmla="*/ 5796523 h 21600"/>
                  <a:gd name="T2" fmla="*/ 70591902 w 21600"/>
                  <a:gd name="T3" fmla="*/ 6606277 h 21600"/>
                  <a:gd name="T4" fmla="*/ 80146333 w 21600"/>
                  <a:gd name="T5" fmla="*/ 18217145 h 21600"/>
                  <a:gd name="T6" fmla="*/ 72179796 w 21600"/>
                  <a:gd name="T7" fmla="*/ 17464838 h 21600"/>
                  <a:gd name="T8" fmla="*/ 14470657 w 21600"/>
                  <a:gd name="T9" fmla="*/ 12070537 h 21600"/>
                  <a:gd name="T10" fmla="*/ 0 w 21600"/>
                  <a:gd name="T11" fmla="*/ 0 h 21600"/>
                  <a:gd name="T12" fmla="*/ 62031573 w 21600"/>
                  <a:gd name="T13" fmla="*/ 5796523 h 21600"/>
                  <a:gd name="T14" fmla="*/ 62031573 w 21600"/>
                  <a:gd name="T15" fmla="*/ 5796523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6718" y="6873"/>
                    </a:moveTo>
                    <a:lnTo>
                      <a:pt x="19025" y="7833"/>
                    </a:lnTo>
                    <a:lnTo>
                      <a:pt x="21600" y="21600"/>
                    </a:lnTo>
                    <a:lnTo>
                      <a:pt x="19453" y="20708"/>
                    </a:lnTo>
                    <a:lnTo>
                      <a:pt x="3900" y="14312"/>
                    </a:lnTo>
                    <a:lnTo>
                      <a:pt x="0" y="0"/>
                    </a:lnTo>
                    <a:lnTo>
                      <a:pt x="16718" y="6873"/>
                    </a:lnTo>
                    <a:close/>
                    <a:moveTo>
                      <a:pt x="16718" y="6873"/>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77" name="AutoShape 8"/>
              <p:cNvSpPr>
                <a:spLocks/>
              </p:cNvSpPr>
              <p:nvPr/>
            </p:nvSpPr>
            <p:spPr bwMode="auto">
              <a:xfrm>
                <a:off x="2207852" y="3469409"/>
                <a:ext cx="26492" cy="204707"/>
              </a:xfrm>
              <a:custGeom>
                <a:avLst/>
                <a:gdLst>
                  <a:gd name="T0" fmla="*/ 0 w 21600"/>
                  <a:gd name="T1" fmla="*/ 1651385244 h 21600"/>
                  <a:gd name="T2" fmla="*/ 36347 w 21600"/>
                  <a:gd name="T3" fmla="*/ 785095044 h 21600"/>
                  <a:gd name="T4" fmla="*/ 59947 w 21600"/>
                  <a:gd name="T5" fmla="*/ 0 h 21600"/>
                  <a:gd name="T6" fmla="*/ 25345 w 21600"/>
                  <a:gd name="T7" fmla="*/ 807417139 h 21600"/>
                  <a:gd name="T8" fmla="*/ 0 w 21600"/>
                  <a:gd name="T9" fmla="*/ 1651385244 h 21600"/>
                  <a:gd name="T10" fmla="*/ 0 w 21600"/>
                  <a:gd name="T11" fmla="*/ 1651385244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13097" y="10269"/>
                    </a:lnTo>
                    <a:lnTo>
                      <a:pt x="21600" y="0"/>
                    </a:lnTo>
                    <a:lnTo>
                      <a:pt x="9133" y="10561"/>
                    </a:lnTo>
                    <a:lnTo>
                      <a:pt x="0" y="21600"/>
                    </a:lnTo>
                    <a:close/>
                    <a:moveTo>
                      <a:pt x="0" y="2160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8" name="AutoShape 9"/>
              <p:cNvSpPr>
                <a:spLocks/>
              </p:cNvSpPr>
              <p:nvPr/>
            </p:nvSpPr>
            <p:spPr bwMode="auto">
              <a:xfrm>
                <a:off x="3530817" y="2833615"/>
                <a:ext cx="177412" cy="95530"/>
              </a:xfrm>
              <a:custGeom>
                <a:avLst/>
                <a:gdLst>
                  <a:gd name="T0" fmla="*/ 807420961 w 21600"/>
                  <a:gd name="T1" fmla="*/ 36549694 h 21600"/>
                  <a:gd name="T2" fmla="*/ 406177086 w 21600"/>
                  <a:gd name="T3" fmla="*/ 15398061 h 21600"/>
                  <a:gd name="T4" fmla="*/ 0 w 21600"/>
                  <a:gd name="T5" fmla="*/ 0 h 21600"/>
                  <a:gd name="T6" fmla="*/ 370778423 w 21600"/>
                  <a:gd name="T7" fmla="*/ 19997273 h 21600"/>
                  <a:gd name="T8" fmla="*/ 807420961 w 21600"/>
                  <a:gd name="T9" fmla="*/ 36549694 h 21600"/>
                  <a:gd name="T10" fmla="*/ 807420961 w 21600"/>
                  <a:gd name="T11" fmla="*/ 36549694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10866" y="9100"/>
                    </a:lnTo>
                    <a:lnTo>
                      <a:pt x="0" y="0"/>
                    </a:lnTo>
                    <a:lnTo>
                      <a:pt x="9919" y="11818"/>
                    </a:lnTo>
                    <a:lnTo>
                      <a:pt x="21600" y="21600"/>
                    </a:lnTo>
                    <a:close/>
                    <a:moveTo>
                      <a:pt x="21600" y="2160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79" name="AutoShape 10"/>
              <p:cNvSpPr>
                <a:spLocks/>
              </p:cNvSpPr>
              <p:nvPr/>
            </p:nvSpPr>
            <p:spPr bwMode="auto">
              <a:xfrm>
                <a:off x="3325308" y="1266609"/>
                <a:ext cx="136471" cy="132457"/>
              </a:xfrm>
              <a:custGeom>
                <a:avLst/>
                <a:gdLst>
                  <a:gd name="T0" fmla="*/ 217463847 w 21600"/>
                  <a:gd name="T1" fmla="*/ 0 h 21600"/>
                  <a:gd name="T2" fmla="*/ 104553068 w 21600"/>
                  <a:gd name="T3" fmla="*/ 85104211 h 21600"/>
                  <a:gd name="T4" fmla="*/ 0 w 21600"/>
                  <a:gd name="T5" fmla="*/ 187309437 h 21600"/>
                  <a:gd name="T6" fmla="*/ 105077154 w 21600"/>
                  <a:gd name="T7" fmla="*/ 109871131 h 21600"/>
                  <a:gd name="T8" fmla="*/ 217463847 w 21600"/>
                  <a:gd name="T9" fmla="*/ 0 h 21600"/>
                  <a:gd name="T10" fmla="*/ 2174638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0385" y="9814"/>
                    </a:lnTo>
                    <a:lnTo>
                      <a:pt x="0" y="21600"/>
                    </a:lnTo>
                    <a:lnTo>
                      <a:pt x="10437" y="12670"/>
                    </a:lnTo>
                    <a:lnTo>
                      <a:pt x="21600" y="0"/>
                    </a:lnTo>
                    <a:close/>
                    <a:moveTo>
                      <a:pt x="21600" y="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0" name="AutoShape 11"/>
              <p:cNvSpPr>
                <a:spLocks/>
              </p:cNvSpPr>
              <p:nvPr/>
            </p:nvSpPr>
            <p:spPr bwMode="auto">
              <a:xfrm>
                <a:off x="2810919" y="920370"/>
                <a:ext cx="85987" cy="115180"/>
              </a:xfrm>
              <a:custGeom>
                <a:avLst/>
                <a:gdLst>
                  <a:gd name="T0" fmla="*/ 1673811 w 21600"/>
                  <a:gd name="T1" fmla="*/ 0 h 21600"/>
                  <a:gd name="T2" fmla="*/ 2687592 w 21600"/>
                  <a:gd name="T3" fmla="*/ 1447931 h 21600"/>
                  <a:gd name="T4" fmla="*/ 3319671 w 21600"/>
                  <a:gd name="T5" fmla="*/ 2365043 h 21600"/>
                  <a:gd name="T6" fmla="*/ 3948819 w 21600"/>
                  <a:gd name="T7" fmla="*/ 3294555 h 21600"/>
                  <a:gd name="T8" fmla="*/ 4575764 w 21600"/>
                  <a:gd name="T9" fmla="*/ 4228991 h 21600"/>
                  <a:gd name="T10" fmla="*/ 5202769 w 21600"/>
                  <a:gd name="T11" fmla="*/ 5162485 h 21600"/>
                  <a:gd name="T12" fmla="*/ 3281835 w 21600"/>
                  <a:gd name="T13" fmla="*/ 17719636 h 21600"/>
                  <a:gd name="T14" fmla="*/ 2698965 w 21600"/>
                  <a:gd name="T15" fmla="*/ 16850813 h 21600"/>
                  <a:gd name="T16" fmla="*/ 2116284 w 21600"/>
                  <a:gd name="T17" fmla="*/ 15982910 h 21600"/>
                  <a:gd name="T18" fmla="*/ 1530487 w 21600"/>
                  <a:gd name="T19" fmla="*/ 15118241 h 21600"/>
                  <a:gd name="T20" fmla="*/ 942247 w 21600"/>
                  <a:gd name="T21" fmla="*/ 14265206 h 21600"/>
                  <a:gd name="T22" fmla="*/ 0 w 21600"/>
                  <a:gd name="T23" fmla="*/ 12917375 h 21600"/>
                  <a:gd name="T24" fmla="*/ 1673811 w 21600"/>
                  <a:gd name="T25" fmla="*/ 0 h 21600"/>
                  <a:gd name="T26" fmla="*/ 1673811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6949" y="0"/>
                    </a:moveTo>
                    <a:lnTo>
                      <a:pt x="11158" y="1765"/>
                    </a:lnTo>
                    <a:cubicBezTo>
                      <a:pt x="12035" y="2135"/>
                      <a:pt x="12910" y="2508"/>
                      <a:pt x="13782" y="2883"/>
                    </a:cubicBezTo>
                    <a:cubicBezTo>
                      <a:pt x="14656" y="3259"/>
                      <a:pt x="15525" y="3636"/>
                      <a:pt x="16394" y="4016"/>
                    </a:cubicBezTo>
                    <a:cubicBezTo>
                      <a:pt x="17262" y="4396"/>
                      <a:pt x="18130" y="4776"/>
                      <a:pt x="18997" y="5155"/>
                    </a:cubicBezTo>
                    <a:cubicBezTo>
                      <a:pt x="19864" y="5535"/>
                      <a:pt x="20733" y="5915"/>
                      <a:pt x="21600" y="6293"/>
                    </a:cubicBezTo>
                    <a:lnTo>
                      <a:pt x="13625" y="21600"/>
                    </a:lnTo>
                    <a:cubicBezTo>
                      <a:pt x="12819" y="21248"/>
                      <a:pt x="12012" y="20894"/>
                      <a:pt x="11205" y="20541"/>
                    </a:cubicBezTo>
                    <a:cubicBezTo>
                      <a:pt x="10398" y="20190"/>
                      <a:pt x="9593" y="19835"/>
                      <a:pt x="8786" y="19483"/>
                    </a:cubicBezTo>
                    <a:cubicBezTo>
                      <a:pt x="7977" y="19129"/>
                      <a:pt x="7165" y="18777"/>
                      <a:pt x="6354" y="18429"/>
                    </a:cubicBezTo>
                    <a:cubicBezTo>
                      <a:pt x="5544" y="18079"/>
                      <a:pt x="4731" y="17732"/>
                      <a:pt x="3912" y="17389"/>
                    </a:cubicBezTo>
                    <a:lnTo>
                      <a:pt x="0" y="15746"/>
                    </a:lnTo>
                    <a:lnTo>
                      <a:pt x="6949" y="0"/>
                    </a:lnTo>
                    <a:close/>
                    <a:moveTo>
                      <a:pt x="6949"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1" name="AutoShape 15"/>
              <p:cNvSpPr>
                <a:spLocks/>
              </p:cNvSpPr>
              <p:nvPr/>
            </p:nvSpPr>
            <p:spPr bwMode="auto">
              <a:xfrm>
                <a:off x="2708781" y="945501"/>
                <a:ext cx="769054" cy="68074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0 h 21600"/>
                  <a:gd name="T38" fmla="*/ 2147483647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3853" y="0"/>
                    </a:moveTo>
                    <a:cubicBezTo>
                      <a:pt x="3533" y="636"/>
                      <a:pt x="3212" y="1272"/>
                      <a:pt x="2891" y="1908"/>
                    </a:cubicBezTo>
                    <a:cubicBezTo>
                      <a:pt x="2570" y="2543"/>
                      <a:pt x="2249" y="3179"/>
                      <a:pt x="1928" y="3815"/>
                    </a:cubicBezTo>
                    <a:cubicBezTo>
                      <a:pt x="1607" y="4451"/>
                      <a:pt x="1285" y="5086"/>
                      <a:pt x="964" y="5722"/>
                    </a:cubicBezTo>
                    <a:cubicBezTo>
                      <a:pt x="643" y="6358"/>
                      <a:pt x="322" y="6994"/>
                      <a:pt x="0" y="7630"/>
                    </a:cubicBezTo>
                    <a:cubicBezTo>
                      <a:pt x="1258" y="8440"/>
                      <a:pt x="2494" y="9288"/>
                      <a:pt x="3709" y="10173"/>
                    </a:cubicBezTo>
                    <a:cubicBezTo>
                      <a:pt x="4924" y="11058"/>
                      <a:pt x="6117" y="11981"/>
                      <a:pt x="7287" y="12940"/>
                    </a:cubicBezTo>
                    <a:cubicBezTo>
                      <a:pt x="8456" y="13899"/>
                      <a:pt x="9603" y="14894"/>
                      <a:pt x="10725" y="15924"/>
                    </a:cubicBezTo>
                    <a:cubicBezTo>
                      <a:pt x="11846" y="16954"/>
                      <a:pt x="12944" y="18020"/>
                      <a:pt x="14014" y="19119"/>
                    </a:cubicBezTo>
                    <a:lnTo>
                      <a:pt x="12015" y="21600"/>
                    </a:lnTo>
                    <a:lnTo>
                      <a:pt x="16807" y="21286"/>
                    </a:lnTo>
                    <a:lnTo>
                      <a:pt x="21600" y="20969"/>
                    </a:lnTo>
                    <a:lnTo>
                      <a:pt x="21421" y="15552"/>
                    </a:lnTo>
                    <a:lnTo>
                      <a:pt x="21239" y="10136"/>
                    </a:lnTo>
                    <a:lnTo>
                      <a:pt x="19250" y="12609"/>
                    </a:lnTo>
                    <a:cubicBezTo>
                      <a:pt x="18072" y="11404"/>
                      <a:pt x="16866" y="10236"/>
                      <a:pt x="15633" y="9106"/>
                    </a:cubicBezTo>
                    <a:cubicBezTo>
                      <a:pt x="14400" y="7976"/>
                      <a:pt x="13141" y="6884"/>
                      <a:pt x="11856" y="5831"/>
                    </a:cubicBezTo>
                    <a:cubicBezTo>
                      <a:pt x="10572" y="4779"/>
                      <a:pt x="9262" y="3766"/>
                      <a:pt x="7927" y="2793"/>
                    </a:cubicBezTo>
                    <a:cubicBezTo>
                      <a:pt x="6593" y="1821"/>
                      <a:pt x="5235" y="890"/>
                      <a:pt x="3853" y="0"/>
                    </a:cubicBezTo>
                    <a:close/>
                    <a:moveTo>
                      <a:pt x="3853"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82" name="Group 20"/>
              <p:cNvGrpSpPr>
                <a:grpSpLocks/>
              </p:cNvGrpSpPr>
              <p:nvPr/>
            </p:nvGrpSpPr>
            <p:grpSpPr bwMode="auto">
              <a:xfrm>
                <a:off x="2692689" y="1183193"/>
                <a:ext cx="516984" cy="402990"/>
                <a:chOff x="0" y="0"/>
                <a:chExt cx="644" cy="502"/>
              </a:xfrm>
            </p:grpSpPr>
            <p:sp>
              <p:nvSpPr>
                <p:cNvPr id="133" name="AutoShape 16"/>
                <p:cNvSpPr>
                  <a:spLocks/>
                </p:cNvSpPr>
                <p:nvPr/>
              </p:nvSpPr>
              <p:spPr bwMode="auto">
                <a:xfrm>
                  <a:off x="0" y="0"/>
                  <a:ext cx="645" cy="5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769" y="0"/>
                      </a:moveTo>
                      <a:lnTo>
                        <a:pt x="0" y="3534"/>
                      </a:lnTo>
                      <a:cubicBezTo>
                        <a:pt x="1738" y="4807"/>
                        <a:pt x="3449" y="6140"/>
                        <a:pt x="5129" y="7533"/>
                      </a:cubicBezTo>
                      <a:cubicBezTo>
                        <a:pt x="6809" y="8925"/>
                        <a:pt x="8458" y="10376"/>
                        <a:pt x="10075" y="11884"/>
                      </a:cubicBezTo>
                      <a:cubicBezTo>
                        <a:pt x="11693" y="13392"/>
                        <a:pt x="13278" y="14956"/>
                        <a:pt x="14829" y="16576"/>
                      </a:cubicBezTo>
                      <a:cubicBezTo>
                        <a:pt x="16380" y="18196"/>
                        <a:pt x="17897" y="19872"/>
                        <a:pt x="19378" y="21600"/>
                      </a:cubicBezTo>
                      <a:lnTo>
                        <a:pt x="21600" y="19421"/>
                      </a:lnTo>
                      <a:cubicBezTo>
                        <a:pt x="20008" y="17563"/>
                        <a:pt x="18378" y="15762"/>
                        <a:pt x="16710" y="14021"/>
                      </a:cubicBezTo>
                      <a:cubicBezTo>
                        <a:pt x="15043" y="12279"/>
                        <a:pt x="13339" y="10597"/>
                        <a:pt x="11600" y="8976"/>
                      </a:cubicBezTo>
                      <a:cubicBezTo>
                        <a:pt x="9862" y="7355"/>
                        <a:pt x="8088" y="5796"/>
                        <a:pt x="6282" y="4299"/>
                      </a:cubicBezTo>
                      <a:cubicBezTo>
                        <a:pt x="4476" y="2802"/>
                        <a:pt x="2638" y="1369"/>
                        <a:pt x="769" y="0"/>
                      </a:cubicBezTo>
                      <a:close/>
                      <a:moveTo>
                        <a:pt x="769" y="0"/>
                      </a:moveTo>
                    </a:path>
                  </a:pathLst>
                </a:custGeom>
                <a:solidFill>
                  <a:schemeClr val="accent2"/>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34" name="AutoShape 18"/>
                <p:cNvSpPr>
                  <a:spLocks/>
                </p:cNvSpPr>
                <p:nvPr/>
              </p:nvSpPr>
              <p:spPr bwMode="auto">
                <a:xfrm>
                  <a:off x="0" y="0"/>
                  <a:ext cx="644" cy="50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769" y="0"/>
                      </a:moveTo>
                      <a:lnTo>
                        <a:pt x="0" y="3534"/>
                      </a:lnTo>
                      <a:cubicBezTo>
                        <a:pt x="1738" y="4807"/>
                        <a:pt x="3449" y="6140"/>
                        <a:pt x="5129" y="7533"/>
                      </a:cubicBezTo>
                      <a:cubicBezTo>
                        <a:pt x="6809" y="8925"/>
                        <a:pt x="8458" y="10376"/>
                        <a:pt x="10075" y="11884"/>
                      </a:cubicBezTo>
                      <a:cubicBezTo>
                        <a:pt x="11693" y="13392"/>
                        <a:pt x="13278" y="14956"/>
                        <a:pt x="14829" y="16576"/>
                      </a:cubicBezTo>
                      <a:cubicBezTo>
                        <a:pt x="16380" y="18196"/>
                        <a:pt x="17897" y="19872"/>
                        <a:pt x="19378" y="21600"/>
                      </a:cubicBezTo>
                      <a:lnTo>
                        <a:pt x="21600" y="19421"/>
                      </a:lnTo>
                      <a:cubicBezTo>
                        <a:pt x="20008" y="17563"/>
                        <a:pt x="18378" y="15762"/>
                        <a:pt x="16710" y="14021"/>
                      </a:cubicBezTo>
                      <a:cubicBezTo>
                        <a:pt x="15043" y="12279"/>
                        <a:pt x="13339" y="10597"/>
                        <a:pt x="11600" y="8976"/>
                      </a:cubicBezTo>
                      <a:cubicBezTo>
                        <a:pt x="9862" y="7355"/>
                        <a:pt x="8088" y="5796"/>
                        <a:pt x="6282" y="4299"/>
                      </a:cubicBezTo>
                      <a:cubicBezTo>
                        <a:pt x="4476" y="2802"/>
                        <a:pt x="2638" y="1369"/>
                        <a:pt x="769" y="0"/>
                      </a:cubicBezTo>
                      <a:close/>
                      <a:moveTo>
                        <a:pt x="769" y="0"/>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83" name="AutoShape 21"/>
              <p:cNvSpPr>
                <a:spLocks/>
              </p:cNvSpPr>
              <p:nvPr/>
            </p:nvSpPr>
            <p:spPr bwMode="auto">
              <a:xfrm>
                <a:off x="3087688" y="1549184"/>
                <a:ext cx="118810" cy="113191"/>
              </a:xfrm>
              <a:custGeom>
                <a:avLst/>
                <a:gdLst>
                  <a:gd name="T0" fmla="*/ 108755198 w 21600"/>
                  <a:gd name="T1" fmla="*/ 0 h 21600"/>
                  <a:gd name="T2" fmla="*/ 60293561 w 21600"/>
                  <a:gd name="T3" fmla="*/ 30586608 h 21600"/>
                  <a:gd name="T4" fmla="*/ 0 w 21600"/>
                  <a:gd name="T5" fmla="*/ 85358114 h 21600"/>
                  <a:gd name="T6" fmla="*/ 43940591 w 21600"/>
                  <a:gd name="T7" fmla="*/ 58877666 h 21600"/>
                  <a:gd name="T8" fmla="*/ 108755198 w 21600"/>
                  <a:gd name="T9" fmla="*/ 0 h 21600"/>
                  <a:gd name="T10" fmla="*/ 108755198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1975" y="7740"/>
                    </a:lnTo>
                    <a:lnTo>
                      <a:pt x="0" y="21600"/>
                    </a:lnTo>
                    <a:lnTo>
                      <a:pt x="8727" y="14899"/>
                    </a:lnTo>
                    <a:lnTo>
                      <a:pt x="21600" y="0"/>
                    </a:lnTo>
                    <a:close/>
                    <a:moveTo>
                      <a:pt x="21600" y="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4" name="AutoShape 22"/>
              <p:cNvSpPr>
                <a:spLocks/>
              </p:cNvSpPr>
              <p:nvPr/>
            </p:nvSpPr>
            <p:spPr bwMode="auto">
              <a:xfrm>
                <a:off x="3087688" y="1606983"/>
                <a:ext cx="389344" cy="54588"/>
              </a:xfrm>
              <a:custGeom>
                <a:avLst/>
                <a:gdLst>
                  <a:gd name="T0" fmla="*/ 2147483647 w 21600"/>
                  <a:gd name="T1" fmla="*/ 804099 h 21600"/>
                  <a:gd name="T2" fmla="*/ 2147483647 w 21600"/>
                  <a:gd name="T3" fmla="*/ 403931 h 21600"/>
                  <a:gd name="T4" fmla="*/ 2147483647 w 21600"/>
                  <a:gd name="T5" fmla="*/ 0 h 21600"/>
                  <a:gd name="T6" fmla="*/ 2147483647 w 21600"/>
                  <a:gd name="T7" fmla="*/ 1478711 h 21600"/>
                  <a:gd name="T8" fmla="*/ 2147483647 w 21600"/>
                  <a:gd name="T9" fmla="*/ 1854276 h 21600"/>
                  <a:gd name="T10" fmla="*/ 0 w 21600"/>
                  <a:gd name="T11" fmla="*/ 2226743 h 21600"/>
                  <a:gd name="T12" fmla="*/ 2147483647 w 21600"/>
                  <a:gd name="T13" fmla="*/ 804099 h 21600"/>
                  <a:gd name="T14" fmla="*/ 2147483647 w 21600"/>
                  <a:gd name="T15" fmla="*/ 804099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676" y="7800"/>
                    </a:moveTo>
                    <a:lnTo>
                      <a:pt x="12138" y="3918"/>
                    </a:lnTo>
                    <a:lnTo>
                      <a:pt x="21600" y="0"/>
                    </a:lnTo>
                    <a:lnTo>
                      <a:pt x="17604" y="14344"/>
                    </a:lnTo>
                    <a:lnTo>
                      <a:pt x="8802" y="17987"/>
                    </a:lnTo>
                    <a:lnTo>
                      <a:pt x="0" y="21600"/>
                    </a:lnTo>
                    <a:lnTo>
                      <a:pt x="2676" y="7800"/>
                    </a:lnTo>
                    <a:close/>
                    <a:moveTo>
                      <a:pt x="2676" y="78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5" name="AutoShape 23"/>
              <p:cNvSpPr>
                <a:spLocks/>
              </p:cNvSpPr>
              <p:nvPr/>
            </p:nvSpPr>
            <p:spPr bwMode="auto">
              <a:xfrm>
                <a:off x="1803256" y="990456"/>
                <a:ext cx="93121" cy="164568"/>
              </a:xfrm>
              <a:custGeom>
                <a:avLst/>
                <a:gdLst>
                  <a:gd name="T0" fmla="*/ 0 w 21600"/>
                  <a:gd name="T1" fmla="*/ 0 h 21600"/>
                  <a:gd name="T2" fmla="*/ 15391539 w 21600"/>
                  <a:gd name="T3" fmla="*/ 268425364 h 21600"/>
                  <a:gd name="T4" fmla="*/ 32167912 w 21600"/>
                  <a:gd name="T5" fmla="*/ 554513125 h 21600"/>
                  <a:gd name="T6" fmla="*/ 18033494 w 21600"/>
                  <a:gd name="T7" fmla="*/ 307548313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10335" y="10456"/>
                    </a:lnTo>
                    <a:lnTo>
                      <a:pt x="21600" y="21600"/>
                    </a:lnTo>
                    <a:lnTo>
                      <a:pt x="12109" y="11980"/>
                    </a:lnTo>
                    <a:lnTo>
                      <a:pt x="0" y="0"/>
                    </a:lnTo>
                    <a:close/>
                    <a:moveTo>
                      <a:pt x="0" y="0"/>
                    </a:moveTo>
                  </a:path>
                </a:pathLst>
              </a:custGeom>
              <a:solidFill>
                <a:srgbClr val="72727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86" name="AutoShape 24"/>
              <p:cNvSpPr>
                <a:spLocks/>
              </p:cNvSpPr>
              <p:nvPr/>
            </p:nvSpPr>
            <p:spPr bwMode="auto">
              <a:xfrm>
                <a:off x="1280035" y="1427163"/>
                <a:ext cx="132052" cy="95215"/>
              </a:xfrm>
              <a:custGeom>
                <a:avLst/>
                <a:gdLst>
                  <a:gd name="T0" fmla="*/ 3207433 w 21600"/>
                  <a:gd name="T1" fmla="*/ 3052034 h 21600"/>
                  <a:gd name="T2" fmla="*/ 5490124 w 21600"/>
                  <a:gd name="T3" fmla="*/ 2282285 h 21600"/>
                  <a:gd name="T4" fmla="*/ 7786822 w 21600"/>
                  <a:gd name="T5" fmla="*/ 1517285 h 21600"/>
                  <a:gd name="T6" fmla="*/ 10091468 w 21600"/>
                  <a:gd name="T7" fmla="*/ 757597 h 21600"/>
                  <a:gd name="T8" fmla="*/ 12394962 w 21600"/>
                  <a:gd name="T9" fmla="*/ 0 h 21600"/>
                  <a:gd name="T10" fmla="*/ 29810878 w 21600"/>
                  <a:gd name="T11" fmla="*/ 4143951 h 21600"/>
                  <a:gd name="T12" fmla="*/ 27664754 w 21600"/>
                  <a:gd name="T13" fmla="*/ 4847830 h 21600"/>
                  <a:gd name="T14" fmla="*/ 25522938 w 21600"/>
                  <a:gd name="T15" fmla="*/ 5555133 h 21600"/>
                  <a:gd name="T16" fmla="*/ 23384944 w 21600"/>
                  <a:gd name="T17" fmla="*/ 6266086 h 21600"/>
                  <a:gd name="T18" fmla="*/ 21259622 w 21600"/>
                  <a:gd name="T19" fmla="*/ 6982507 h 21600"/>
                  <a:gd name="T20" fmla="*/ 18279993 w 21600"/>
                  <a:gd name="T21" fmla="*/ 7989762 h 21600"/>
                  <a:gd name="T22" fmla="*/ 0 w 21600"/>
                  <a:gd name="T23" fmla="*/ 4134356 h 21600"/>
                  <a:gd name="T24" fmla="*/ 3207433 w 21600"/>
                  <a:gd name="T25" fmla="*/ 3052034 h 21600"/>
                  <a:gd name="T26" fmla="*/ 3207433 w 21600"/>
                  <a:gd name="T27" fmla="*/ 3052034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2324" y="8251"/>
                    </a:moveTo>
                    <a:cubicBezTo>
                      <a:pt x="2873" y="7554"/>
                      <a:pt x="3424" y="6860"/>
                      <a:pt x="3978" y="6170"/>
                    </a:cubicBezTo>
                    <a:cubicBezTo>
                      <a:pt x="4532" y="5478"/>
                      <a:pt x="5085" y="4790"/>
                      <a:pt x="5642" y="4102"/>
                    </a:cubicBezTo>
                    <a:cubicBezTo>
                      <a:pt x="6199" y="3415"/>
                      <a:pt x="6754" y="2730"/>
                      <a:pt x="7312" y="2048"/>
                    </a:cubicBezTo>
                    <a:cubicBezTo>
                      <a:pt x="7870" y="1364"/>
                      <a:pt x="8426" y="682"/>
                      <a:pt x="8981" y="0"/>
                    </a:cubicBezTo>
                    <a:lnTo>
                      <a:pt x="21600" y="11203"/>
                    </a:lnTo>
                    <a:cubicBezTo>
                      <a:pt x="21082" y="11836"/>
                      <a:pt x="20565" y="12471"/>
                      <a:pt x="20045" y="13106"/>
                    </a:cubicBezTo>
                    <a:cubicBezTo>
                      <a:pt x="19527" y="13745"/>
                      <a:pt x="19009" y="14381"/>
                      <a:pt x="18493" y="15018"/>
                    </a:cubicBezTo>
                    <a:cubicBezTo>
                      <a:pt x="17974" y="15657"/>
                      <a:pt x="17456" y="16299"/>
                      <a:pt x="16944" y="16940"/>
                    </a:cubicBezTo>
                    <a:cubicBezTo>
                      <a:pt x="16428" y="17583"/>
                      <a:pt x="15916" y="18230"/>
                      <a:pt x="15404" y="18877"/>
                    </a:cubicBezTo>
                    <a:lnTo>
                      <a:pt x="13245" y="21600"/>
                    </a:lnTo>
                    <a:lnTo>
                      <a:pt x="0" y="11177"/>
                    </a:lnTo>
                    <a:lnTo>
                      <a:pt x="2324" y="8251"/>
                    </a:lnTo>
                    <a:close/>
                    <a:moveTo>
                      <a:pt x="2324" y="8251"/>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87" name="AutoShape 25"/>
              <p:cNvSpPr>
                <a:spLocks/>
              </p:cNvSpPr>
              <p:nvPr/>
            </p:nvSpPr>
            <p:spPr bwMode="auto">
              <a:xfrm>
                <a:off x="1308750" y="990456"/>
                <a:ext cx="823642" cy="694396"/>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0 h 21600"/>
                  <a:gd name="T38" fmla="*/ 2147483647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2981" y="0"/>
                    </a:moveTo>
                    <a:lnTo>
                      <a:pt x="14352" y="2843"/>
                    </a:lnTo>
                    <a:cubicBezTo>
                      <a:pt x="13065" y="3718"/>
                      <a:pt x="11799" y="4634"/>
                      <a:pt x="10555" y="5589"/>
                    </a:cubicBezTo>
                    <a:cubicBezTo>
                      <a:pt x="9311" y="6545"/>
                      <a:pt x="8089" y="7540"/>
                      <a:pt x="6891" y="8574"/>
                    </a:cubicBezTo>
                    <a:cubicBezTo>
                      <a:pt x="5693" y="9608"/>
                      <a:pt x="4519" y="10680"/>
                      <a:pt x="3370" y="11790"/>
                    </a:cubicBezTo>
                    <a:cubicBezTo>
                      <a:pt x="2221" y="12900"/>
                      <a:pt x="1097" y="14047"/>
                      <a:pt x="0" y="15231"/>
                    </a:cubicBezTo>
                    <a:cubicBezTo>
                      <a:pt x="407" y="15762"/>
                      <a:pt x="814" y="16293"/>
                      <a:pt x="1221" y="16823"/>
                    </a:cubicBezTo>
                    <a:cubicBezTo>
                      <a:pt x="1629" y="17354"/>
                      <a:pt x="2036" y="17885"/>
                      <a:pt x="2443" y="18416"/>
                    </a:cubicBezTo>
                    <a:cubicBezTo>
                      <a:pt x="2850" y="18946"/>
                      <a:pt x="3257" y="19477"/>
                      <a:pt x="3664" y="20008"/>
                    </a:cubicBezTo>
                    <a:cubicBezTo>
                      <a:pt x="4071" y="20539"/>
                      <a:pt x="4478" y="21069"/>
                      <a:pt x="4885" y="21600"/>
                    </a:cubicBezTo>
                    <a:cubicBezTo>
                      <a:pt x="5884" y="20521"/>
                      <a:pt x="6908" y="19477"/>
                      <a:pt x="7954" y="18466"/>
                    </a:cubicBezTo>
                    <a:cubicBezTo>
                      <a:pt x="9000" y="17455"/>
                      <a:pt x="10070" y="16479"/>
                      <a:pt x="11161" y="15538"/>
                    </a:cubicBezTo>
                    <a:cubicBezTo>
                      <a:pt x="12252" y="14597"/>
                      <a:pt x="13364" y="13692"/>
                      <a:pt x="14498" y="12823"/>
                    </a:cubicBezTo>
                    <a:cubicBezTo>
                      <a:pt x="15632" y="11955"/>
                      <a:pt x="16785" y="11123"/>
                      <a:pt x="17959" y="10328"/>
                    </a:cubicBezTo>
                    <a:lnTo>
                      <a:pt x="19334" y="13182"/>
                    </a:lnTo>
                    <a:lnTo>
                      <a:pt x="20466" y="8043"/>
                    </a:lnTo>
                    <a:lnTo>
                      <a:pt x="21600" y="2902"/>
                    </a:lnTo>
                    <a:lnTo>
                      <a:pt x="17290" y="1450"/>
                    </a:lnTo>
                    <a:lnTo>
                      <a:pt x="12981" y="0"/>
                    </a:lnTo>
                    <a:close/>
                    <a:moveTo>
                      <a:pt x="12981"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88" name="Group 29"/>
              <p:cNvGrpSpPr>
                <a:grpSpLocks/>
              </p:cNvGrpSpPr>
              <p:nvPr/>
            </p:nvGrpSpPr>
            <p:grpSpPr bwMode="auto">
              <a:xfrm>
                <a:off x="1494190" y="1317183"/>
                <a:ext cx="530631" cy="400582"/>
                <a:chOff x="0" y="-9"/>
                <a:chExt cx="660" cy="499"/>
              </a:xfrm>
            </p:grpSpPr>
            <p:sp>
              <p:nvSpPr>
                <p:cNvPr id="131" name="AutoShape 27"/>
                <p:cNvSpPr>
                  <a:spLocks/>
                </p:cNvSpPr>
                <p:nvPr/>
              </p:nvSpPr>
              <p:spPr bwMode="auto">
                <a:xfrm>
                  <a:off x="0" y="-9"/>
                  <a:ext cx="660" cy="4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19882"/>
                      </a:moveTo>
                      <a:lnTo>
                        <a:pt x="2697" y="21600"/>
                      </a:lnTo>
                      <a:cubicBezTo>
                        <a:pt x="4141" y="19831"/>
                        <a:pt x="5621" y="18115"/>
                        <a:pt x="7134" y="16457"/>
                      </a:cubicBezTo>
                      <a:cubicBezTo>
                        <a:pt x="8646" y="14799"/>
                        <a:pt x="10193" y="13197"/>
                        <a:pt x="11770" y="11653"/>
                      </a:cubicBezTo>
                      <a:cubicBezTo>
                        <a:pt x="13348" y="10110"/>
                        <a:pt x="14957" y="8624"/>
                        <a:pt x="16596" y="7199"/>
                      </a:cubicBezTo>
                      <a:cubicBezTo>
                        <a:pt x="18235" y="5774"/>
                        <a:pt x="19903" y="4409"/>
                        <a:pt x="21600" y="3105"/>
                      </a:cubicBezTo>
                      <a:lnTo>
                        <a:pt x="20321" y="0"/>
                      </a:lnTo>
                      <a:cubicBezTo>
                        <a:pt x="18497" y="1401"/>
                        <a:pt x="16703" y="2869"/>
                        <a:pt x="14941" y="4401"/>
                      </a:cubicBezTo>
                      <a:cubicBezTo>
                        <a:pt x="13180" y="5934"/>
                        <a:pt x="11450" y="7530"/>
                        <a:pt x="9754" y="9189"/>
                      </a:cubicBezTo>
                      <a:cubicBezTo>
                        <a:pt x="8058" y="10848"/>
                        <a:pt x="6396" y="12571"/>
                        <a:pt x="4770" y="14353"/>
                      </a:cubicBezTo>
                      <a:cubicBezTo>
                        <a:pt x="3143" y="16137"/>
                        <a:pt x="1553" y="17979"/>
                        <a:pt x="0" y="19882"/>
                      </a:cubicBezTo>
                      <a:close/>
                      <a:moveTo>
                        <a:pt x="0" y="19882"/>
                      </a:moveTo>
                    </a:path>
                  </a:pathLst>
                </a:custGeom>
                <a:solidFill>
                  <a:schemeClr val="accent2"/>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32" name="AutoShape 28"/>
                <p:cNvSpPr>
                  <a:spLocks/>
                </p:cNvSpPr>
                <p:nvPr/>
              </p:nvSpPr>
              <p:spPr bwMode="auto">
                <a:xfrm>
                  <a:off x="0" y="0"/>
                  <a:ext cx="660" cy="4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19882"/>
                      </a:moveTo>
                      <a:lnTo>
                        <a:pt x="2697" y="21600"/>
                      </a:lnTo>
                      <a:cubicBezTo>
                        <a:pt x="4141" y="19831"/>
                        <a:pt x="5621" y="18115"/>
                        <a:pt x="7134" y="16457"/>
                      </a:cubicBezTo>
                      <a:cubicBezTo>
                        <a:pt x="8646" y="14799"/>
                        <a:pt x="10193" y="13197"/>
                        <a:pt x="11770" y="11653"/>
                      </a:cubicBezTo>
                      <a:cubicBezTo>
                        <a:pt x="13348" y="10110"/>
                        <a:pt x="14957" y="8624"/>
                        <a:pt x="16596" y="7199"/>
                      </a:cubicBezTo>
                      <a:cubicBezTo>
                        <a:pt x="18235" y="5774"/>
                        <a:pt x="19903" y="4409"/>
                        <a:pt x="21600" y="3105"/>
                      </a:cubicBezTo>
                      <a:lnTo>
                        <a:pt x="20321" y="0"/>
                      </a:lnTo>
                      <a:cubicBezTo>
                        <a:pt x="18497" y="1401"/>
                        <a:pt x="16703" y="2869"/>
                        <a:pt x="14941" y="4401"/>
                      </a:cubicBezTo>
                      <a:cubicBezTo>
                        <a:pt x="13180" y="5934"/>
                        <a:pt x="11450" y="7530"/>
                        <a:pt x="9754" y="9189"/>
                      </a:cubicBezTo>
                      <a:cubicBezTo>
                        <a:pt x="8058" y="10848"/>
                        <a:pt x="6396" y="12571"/>
                        <a:pt x="4770" y="14353"/>
                      </a:cubicBezTo>
                      <a:cubicBezTo>
                        <a:pt x="3143" y="16137"/>
                        <a:pt x="1553" y="17979"/>
                        <a:pt x="0" y="19882"/>
                      </a:cubicBezTo>
                      <a:close/>
                      <a:moveTo>
                        <a:pt x="0" y="19882"/>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89" name="AutoShape 31"/>
              <p:cNvSpPr>
                <a:spLocks/>
              </p:cNvSpPr>
              <p:nvPr/>
            </p:nvSpPr>
            <p:spPr bwMode="auto">
              <a:xfrm>
                <a:off x="2666583" y="920370"/>
                <a:ext cx="173511" cy="337861"/>
              </a:xfrm>
              <a:custGeom>
                <a:avLst/>
                <a:gdLst>
                  <a:gd name="T0" fmla="*/ 8450796 w 21600"/>
                  <a:gd name="T1" fmla="*/ 1054924408 h 21600"/>
                  <a:gd name="T2" fmla="*/ 13281734 w 21600"/>
                  <a:gd name="T3" fmla="*/ 990485995 h 21600"/>
                  <a:gd name="T4" fmla="*/ 30770990 w 21600"/>
                  <a:gd name="T5" fmla="*/ 758869991 h 21600"/>
                  <a:gd name="T6" fmla="*/ 48251633 w 21600"/>
                  <a:gd name="T7" fmla="*/ 527250050 h 21600"/>
                  <a:gd name="T8" fmla="*/ 65728632 w 21600"/>
                  <a:gd name="T9" fmla="*/ 295633778 h 21600"/>
                  <a:gd name="T10" fmla="*/ 83188835 w 21600"/>
                  <a:gd name="T11" fmla="*/ 64075584 h 21600"/>
                  <a:gd name="T12" fmla="*/ 88056553 w 21600"/>
                  <a:gd name="T13" fmla="*/ 0 h 21600"/>
                  <a:gd name="T14" fmla="*/ 74052873 w 21600"/>
                  <a:gd name="T15" fmla="*/ 325644336 h 21600"/>
                  <a:gd name="T16" fmla="*/ 69523938 w 21600"/>
                  <a:gd name="T17" fmla="*/ 385241112 h 21600"/>
                  <a:gd name="T18" fmla="*/ 53282615 w 21600"/>
                  <a:gd name="T19" fmla="*/ 600646298 h 21600"/>
                  <a:gd name="T20" fmla="*/ 37020340 w 21600"/>
                  <a:gd name="T21" fmla="*/ 816105609 h 21600"/>
                  <a:gd name="T22" fmla="*/ 20758576 w 21600"/>
                  <a:gd name="T23" fmla="*/ 1031568606 h 21600"/>
                  <a:gd name="T24" fmla="*/ 4488647 w 21600"/>
                  <a:gd name="T25" fmla="*/ 1247031838 h 21600"/>
                  <a:gd name="T26" fmla="*/ 0 w 21600"/>
                  <a:gd name="T27" fmla="*/ 1306933145 h 21600"/>
                  <a:gd name="T28" fmla="*/ 8450796 w 21600"/>
                  <a:gd name="T29" fmla="*/ 1054924408 h 21600"/>
                  <a:gd name="T30" fmla="*/ 8450796 w 21600"/>
                  <a:gd name="T31" fmla="*/ 1054924408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2073" y="17435"/>
                    </a:moveTo>
                    <a:lnTo>
                      <a:pt x="3258" y="16370"/>
                    </a:lnTo>
                    <a:cubicBezTo>
                      <a:pt x="4688" y="15094"/>
                      <a:pt x="6117" y="13819"/>
                      <a:pt x="7548" y="12542"/>
                    </a:cubicBezTo>
                    <a:cubicBezTo>
                      <a:pt x="8977" y="11267"/>
                      <a:pt x="10406" y="9990"/>
                      <a:pt x="11836" y="8714"/>
                    </a:cubicBezTo>
                    <a:cubicBezTo>
                      <a:pt x="13266" y="7438"/>
                      <a:pt x="14693" y="6161"/>
                      <a:pt x="16123" y="4886"/>
                    </a:cubicBezTo>
                    <a:cubicBezTo>
                      <a:pt x="17550" y="3610"/>
                      <a:pt x="18979" y="2334"/>
                      <a:pt x="20406" y="1059"/>
                    </a:cubicBezTo>
                    <a:lnTo>
                      <a:pt x="21600" y="0"/>
                    </a:lnTo>
                    <a:lnTo>
                      <a:pt x="18165" y="5382"/>
                    </a:lnTo>
                    <a:lnTo>
                      <a:pt x="17054" y="6367"/>
                    </a:lnTo>
                    <a:cubicBezTo>
                      <a:pt x="15726" y="7553"/>
                      <a:pt x="14397" y="8740"/>
                      <a:pt x="13070" y="9927"/>
                    </a:cubicBezTo>
                    <a:cubicBezTo>
                      <a:pt x="11740" y="11114"/>
                      <a:pt x="10411" y="12301"/>
                      <a:pt x="9081" y="13488"/>
                    </a:cubicBezTo>
                    <a:cubicBezTo>
                      <a:pt x="7752" y="14675"/>
                      <a:pt x="6422" y="15862"/>
                      <a:pt x="5092" y="17049"/>
                    </a:cubicBezTo>
                    <a:cubicBezTo>
                      <a:pt x="3762" y="18236"/>
                      <a:pt x="2432" y="19423"/>
                      <a:pt x="1101" y="20610"/>
                    </a:cubicBezTo>
                    <a:lnTo>
                      <a:pt x="0" y="21600"/>
                    </a:lnTo>
                    <a:lnTo>
                      <a:pt x="2073" y="17435"/>
                    </a:lnTo>
                    <a:close/>
                    <a:moveTo>
                      <a:pt x="2073" y="17435"/>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90" name="AutoShape 32"/>
              <p:cNvSpPr>
                <a:spLocks/>
              </p:cNvSpPr>
              <p:nvPr/>
            </p:nvSpPr>
            <p:spPr bwMode="auto">
              <a:xfrm>
                <a:off x="1995921" y="1324408"/>
                <a:ext cx="79474" cy="141288"/>
              </a:xfrm>
              <a:custGeom>
                <a:avLst/>
                <a:gdLst>
                  <a:gd name="T0" fmla="*/ 0 w 21600"/>
                  <a:gd name="T1" fmla="*/ 0 h 21600"/>
                  <a:gd name="T2" fmla="*/ 5699978 w 21600"/>
                  <a:gd name="T3" fmla="*/ 103148174 h 21600"/>
                  <a:gd name="T4" fmla="*/ 14565001 w 21600"/>
                  <a:gd name="T5" fmla="*/ 258649499 h 21600"/>
                  <a:gd name="T6" fmla="*/ 9527891 w 21600"/>
                  <a:gd name="T7" fmla="*/ 16717518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8453" y="8614"/>
                    </a:lnTo>
                    <a:lnTo>
                      <a:pt x="21600" y="21600"/>
                    </a:lnTo>
                    <a:lnTo>
                      <a:pt x="14130" y="13961"/>
                    </a:lnTo>
                    <a:lnTo>
                      <a:pt x="0" y="0"/>
                    </a:lnTo>
                    <a:close/>
                    <a:moveTo>
                      <a:pt x="0" y="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1" name="AutoShape 33"/>
              <p:cNvSpPr>
                <a:spLocks/>
              </p:cNvSpPr>
              <p:nvPr/>
            </p:nvSpPr>
            <p:spPr bwMode="auto">
              <a:xfrm>
                <a:off x="2039994" y="1079563"/>
                <a:ext cx="107571" cy="381315"/>
              </a:xfrm>
              <a:custGeom>
                <a:avLst/>
                <a:gdLst>
                  <a:gd name="T0" fmla="*/ 26419159 w 21600"/>
                  <a:gd name="T1" fmla="*/ 2147483647 h 21600"/>
                  <a:gd name="T2" fmla="*/ 52889927 w 21600"/>
                  <a:gd name="T3" fmla="*/ 0 h 21600"/>
                  <a:gd name="T4" fmla="*/ 66170040 w 21600"/>
                  <a:gd name="T5" fmla="*/ 2147483647 h 21600"/>
                  <a:gd name="T6" fmla="*/ 41543357 w 21600"/>
                  <a:gd name="T7" fmla="*/ 2147483647 h 21600"/>
                  <a:gd name="T8" fmla="*/ 16977562 w 21600"/>
                  <a:gd name="T9" fmla="*/ 2147483647 h 21600"/>
                  <a:gd name="T10" fmla="*/ 0 w 21600"/>
                  <a:gd name="T11" fmla="*/ 2147483647 h 21600"/>
                  <a:gd name="T12" fmla="*/ 26419159 w 21600"/>
                  <a:gd name="T13" fmla="*/ 2147483647 h 21600"/>
                  <a:gd name="T14" fmla="*/ 26419159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8624" y="9378"/>
                    </a:moveTo>
                    <a:lnTo>
                      <a:pt x="17265" y="0"/>
                    </a:lnTo>
                    <a:lnTo>
                      <a:pt x="21600" y="4156"/>
                    </a:lnTo>
                    <a:lnTo>
                      <a:pt x="13561" y="12881"/>
                    </a:lnTo>
                    <a:lnTo>
                      <a:pt x="5542" y="21600"/>
                    </a:lnTo>
                    <a:lnTo>
                      <a:pt x="0" y="18752"/>
                    </a:lnTo>
                    <a:lnTo>
                      <a:pt x="8624" y="9378"/>
                    </a:lnTo>
                    <a:close/>
                    <a:moveTo>
                      <a:pt x="8624" y="9378"/>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2" name="AutoShape 34"/>
              <p:cNvSpPr>
                <a:spLocks/>
              </p:cNvSpPr>
              <p:nvPr/>
            </p:nvSpPr>
            <p:spPr bwMode="auto">
              <a:xfrm>
                <a:off x="1989432" y="438150"/>
                <a:ext cx="912081" cy="912226"/>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98512146 w 21600"/>
                  <a:gd name="T11" fmla="*/ 2147483647 h 21600"/>
                  <a:gd name="T12" fmla="*/ 384488930 w 21600"/>
                  <a:gd name="T13" fmla="*/ 2147483647 h 21600"/>
                  <a:gd name="T14" fmla="*/ 851534775 w 21600"/>
                  <a:gd name="T15" fmla="*/ 2147483647 h 21600"/>
                  <a:gd name="T16" fmla="*/ 1490166700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0 h 21600"/>
                  <a:gd name="T90" fmla="*/ 2147483647 w 21600"/>
                  <a:gd name="T91" fmla="*/ 0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10800" y="0"/>
                    </a:moveTo>
                    <a:cubicBezTo>
                      <a:pt x="9309" y="0"/>
                      <a:pt x="7888" y="302"/>
                      <a:pt x="6596" y="849"/>
                    </a:cubicBezTo>
                    <a:cubicBezTo>
                      <a:pt x="5304" y="1395"/>
                      <a:pt x="4140" y="2186"/>
                      <a:pt x="3163" y="3163"/>
                    </a:cubicBezTo>
                    <a:cubicBezTo>
                      <a:pt x="2186" y="4140"/>
                      <a:pt x="1395" y="5304"/>
                      <a:pt x="849" y="6596"/>
                    </a:cubicBezTo>
                    <a:cubicBezTo>
                      <a:pt x="302" y="7888"/>
                      <a:pt x="0" y="9309"/>
                      <a:pt x="0" y="10800"/>
                    </a:cubicBezTo>
                    <a:cubicBezTo>
                      <a:pt x="0" y="11074"/>
                      <a:pt x="10" y="11346"/>
                      <a:pt x="31" y="11614"/>
                    </a:cubicBezTo>
                    <a:cubicBezTo>
                      <a:pt x="51" y="11883"/>
                      <a:pt x="81" y="12150"/>
                      <a:pt x="121" y="12412"/>
                    </a:cubicBezTo>
                    <a:cubicBezTo>
                      <a:pt x="160" y="12675"/>
                      <a:pt x="209" y="12935"/>
                      <a:pt x="268" y="13192"/>
                    </a:cubicBezTo>
                    <a:cubicBezTo>
                      <a:pt x="326" y="13448"/>
                      <a:pt x="393" y="13701"/>
                      <a:pt x="469" y="13950"/>
                    </a:cubicBezTo>
                    <a:lnTo>
                      <a:pt x="3558" y="14827"/>
                    </a:lnTo>
                    <a:lnTo>
                      <a:pt x="3984" y="14950"/>
                    </a:lnTo>
                    <a:lnTo>
                      <a:pt x="3872" y="15378"/>
                    </a:lnTo>
                    <a:lnTo>
                      <a:pt x="3093" y="18363"/>
                    </a:lnTo>
                    <a:cubicBezTo>
                      <a:pt x="3583" y="18862"/>
                      <a:pt x="4120" y="19314"/>
                      <a:pt x="4699" y="19711"/>
                    </a:cubicBezTo>
                    <a:cubicBezTo>
                      <a:pt x="5277" y="20108"/>
                      <a:pt x="5896" y="20450"/>
                      <a:pt x="6549" y="20730"/>
                    </a:cubicBezTo>
                    <a:cubicBezTo>
                      <a:pt x="7201" y="21010"/>
                      <a:pt x="7886" y="21227"/>
                      <a:pt x="8598" y="21375"/>
                    </a:cubicBezTo>
                    <a:cubicBezTo>
                      <a:pt x="9309" y="21522"/>
                      <a:pt x="10045" y="21600"/>
                      <a:pt x="10800" y="21600"/>
                    </a:cubicBezTo>
                    <a:cubicBezTo>
                      <a:pt x="11492" y="21600"/>
                      <a:pt x="12168" y="21535"/>
                      <a:pt x="12823" y="21411"/>
                    </a:cubicBezTo>
                    <a:cubicBezTo>
                      <a:pt x="13478" y="21286"/>
                      <a:pt x="14113" y="21103"/>
                      <a:pt x="14720" y="20866"/>
                    </a:cubicBezTo>
                    <a:cubicBezTo>
                      <a:pt x="15328" y="20629"/>
                      <a:pt x="15908" y="20338"/>
                      <a:pt x="16457" y="20000"/>
                    </a:cubicBezTo>
                    <a:cubicBezTo>
                      <a:pt x="17005" y="19662"/>
                      <a:pt x="17521" y="19276"/>
                      <a:pt x="17999" y="18848"/>
                    </a:cubicBezTo>
                    <a:cubicBezTo>
                      <a:pt x="17902" y="18790"/>
                      <a:pt x="17804" y="18732"/>
                      <a:pt x="17706" y="18674"/>
                    </a:cubicBezTo>
                    <a:cubicBezTo>
                      <a:pt x="17609" y="18616"/>
                      <a:pt x="17511" y="18558"/>
                      <a:pt x="17413" y="18500"/>
                    </a:cubicBezTo>
                    <a:cubicBezTo>
                      <a:pt x="17315" y="18443"/>
                      <a:pt x="17217" y="18385"/>
                      <a:pt x="17119" y="18328"/>
                    </a:cubicBezTo>
                    <a:cubicBezTo>
                      <a:pt x="17021" y="18271"/>
                      <a:pt x="16922" y="18214"/>
                      <a:pt x="16824" y="18159"/>
                    </a:cubicBezTo>
                    <a:lnTo>
                      <a:pt x="16430" y="17934"/>
                    </a:lnTo>
                    <a:lnTo>
                      <a:pt x="16655" y="17538"/>
                    </a:lnTo>
                    <a:cubicBezTo>
                      <a:pt x="16926" y="17064"/>
                      <a:pt x="17196" y="16590"/>
                      <a:pt x="17467" y="16115"/>
                    </a:cubicBezTo>
                    <a:cubicBezTo>
                      <a:pt x="17738" y="15641"/>
                      <a:pt x="18009" y="15166"/>
                      <a:pt x="18279" y="14691"/>
                    </a:cubicBezTo>
                    <a:cubicBezTo>
                      <a:pt x="18550" y="14217"/>
                      <a:pt x="18821" y="13742"/>
                      <a:pt x="19091" y="13268"/>
                    </a:cubicBezTo>
                    <a:cubicBezTo>
                      <a:pt x="19362" y="12794"/>
                      <a:pt x="19632" y="12319"/>
                      <a:pt x="19903" y="11845"/>
                    </a:cubicBezTo>
                    <a:lnTo>
                      <a:pt x="20129" y="11451"/>
                    </a:lnTo>
                    <a:lnTo>
                      <a:pt x="20523" y="11675"/>
                    </a:lnTo>
                    <a:cubicBezTo>
                      <a:pt x="20605" y="11722"/>
                      <a:pt x="20687" y="11770"/>
                      <a:pt x="20768" y="11817"/>
                    </a:cubicBezTo>
                    <a:cubicBezTo>
                      <a:pt x="20850" y="11865"/>
                      <a:pt x="20932" y="11913"/>
                      <a:pt x="21013" y="11962"/>
                    </a:cubicBezTo>
                    <a:cubicBezTo>
                      <a:pt x="21094" y="12010"/>
                      <a:pt x="21175" y="12058"/>
                      <a:pt x="21256" y="12106"/>
                    </a:cubicBezTo>
                    <a:cubicBezTo>
                      <a:pt x="21338" y="12155"/>
                      <a:pt x="21419" y="12203"/>
                      <a:pt x="21500" y="12251"/>
                    </a:cubicBezTo>
                    <a:cubicBezTo>
                      <a:pt x="21517" y="12132"/>
                      <a:pt x="21531" y="12013"/>
                      <a:pt x="21543" y="11893"/>
                    </a:cubicBezTo>
                    <a:cubicBezTo>
                      <a:pt x="21555" y="11773"/>
                      <a:pt x="21566" y="11652"/>
                      <a:pt x="21574" y="11532"/>
                    </a:cubicBezTo>
                    <a:cubicBezTo>
                      <a:pt x="21583" y="11411"/>
                      <a:pt x="21589" y="11289"/>
                      <a:pt x="21593" y="11167"/>
                    </a:cubicBezTo>
                    <a:cubicBezTo>
                      <a:pt x="21598" y="11045"/>
                      <a:pt x="21600" y="10923"/>
                      <a:pt x="21600" y="10800"/>
                    </a:cubicBezTo>
                    <a:cubicBezTo>
                      <a:pt x="21600" y="9309"/>
                      <a:pt x="21298" y="7888"/>
                      <a:pt x="20751" y="6596"/>
                    </a:cubicBezTo>
                    <a:cubicBezTo>
                      <a:pt x="20205" y="5304"/>
                      <a:pt x="19414" y="4140"/>
                      <a:pt x="18437" y="3163"/>
                    </a:cubicBezTo>
                    <a:cubicBezTo>
                      <a:pt x="17460" y="2186"/>
                      <a:pt x="16296" y="1395"/>
                      <a:pt x="15004" y="849"/>
                    </a:cubicBezTo>
                    <a:cubicBezTo>
                      <a:pt x="13711" y="302"/>
                      <a:pt x="12291" y="0"/>
                      <a:pt x="10800" y="0"/>
                    </a:cubicBezTo>
                    <a:close/>
                    <a:moveTo>
                      <a:pt x="10800" y="0"/>
                    </a:moveTo>
                  </a:path>
                </a:pathLst>
              </a:custGeom>
              <a:solidFill>
                <a:schemeClr val="accent5"/>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93" name="Group 39"/>
              <p:cNvGrpSpPr>
                <a:grpSpLocks/>
              </p:cNvGrpSpPr>
              <p:nvPr/>
            </p:nvGrpSpPr>
            <p:grpSpPr bwMode="auto">
              <a:xfrm>
                <a:off x="2120314" y="1212056"/>
                <a:ext cx="630174" cy="191059"/>
                <a:chOff x="0" y="0"/>
                <a:chExt cx="784" cy="238"/>
              </a:xfrm>
            </p:grpSpPr>
            <p:sp>
              <p:nvSpPr>
                <p:cNvPr id="129" name="AutoShape 35"/>
                <p:cNvSpPr>
                  <a:spLocks/>
                </p:cNvSpPr>
                <p:nvPr/>
              </p:nvSpPr>
              <p:spPr bwMode="auto">
                <a:xfrm>
                  <a:off x="0" y="0"/>
                  <a:ext cx="785" cy="23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0"/>
                      </a:moveTo>
                      <a:lnTo>
                        <a:pt x="779" y="7242"/>
                      </a:lnTo>
                      <a:cubicBezTo>
                        <a:pt x="1439" y="9457"/>
                        <a:pt x="2164" y="11461"/>
                        <a:pt x="2943" y="13223"/>
                      </a:cubicBezTo>
                      <a:cubicBezTo>
                        <a:pt x="3723" y="14985"/>
                        <a:pt x="4558" y="16502"/>
                        <a:pt x="5437" y="17743"/>
                      </a:cubicBezTo>
                      <a:cubicBezTo>
                        <a:pt x="6317" y="18984"/>
                        <a:pt x="7240" y="19948"/>
                        <a:pt x="8199" y="20603"/>
                      </a:cubicBezTo>
                      <a:cubicBezTo>
                        <a:pt x="9157" y="21257"/>
                        <a:pt x="10151" y="21600"/>
                        <a:pt x="11168" y="21600"/>
                      </a:cubicBezTo>
                      <a:cubicBezTo>
                        <a:pt x="12100" y="21600"/>
                        <a:pt x="13012" y="21312"/>
                        <a:pt x="13895" y="20761"/>
                      </a:cubicBezTo>
                      <a:cubicBezTo>
                        <a:pt x="14778" y="20209"/>
                        <a:pt x="15633" y="19395"/>
                        <a:pt x="16452" y="18344"/>
                      </a:cubicBezTo>
                      <a:cubicBezTo>
                        <a:pt x="17271" y="17293"/>
                        <a:pt x="18054" y="16004"/>
                        <a:pt x="18793" y="14504"/>
                      </a:cubicBezTo>
                      <a:cubicBezTo>
                        <a:pt x="19532" y="13004"/>
                        <a:pt x="20228" y="11293"/>
                        <a:pt x="20872" y="9394"/>
                      </a:cubicBezTo>
                      <a:lnTo>
                        <a:pt x="21600" y="2315"/>
                      </a:lnTo>
                      <a:cubicBezTo>
                        <a:pt x="20907" y="4355"/>
                        <a:pt x="20160" y="6194"/>
                        <a:pt x="19366" y="7807"/>
                      </a:cubicBezTo>
                      <a:cubicBezTo>
                        <a:pt x="18571" y="9419"/>
                        <a:pt x="17729" y="10806"/>
                        <a:pt x="16848" y="11936"/>
                      </a:cubicBezTo>
                      <a:cubicBezTo>
                        <a:pt x="15968" y="13066"/>
                        <a:pt x="15049" y="13940"/>
                        <a:pt x="14100" y="14533"/>
                      </a:cubicBezTo>
                      <a:cubicBezTo>
                        <a:pt x="13150" y="15125"/>
                        <a:pt x="12170" y="15435"/>
                        <a:pt x="11168" y="15435"/>
                      </a:cubicBezTo>
                      <a:cubicBezTo>
                        <a:pt x="10074" y="15435"/>
                        <a:pt x="9007" y="15067"/>
                        <a:pt x="7977" y="14363"/>
                      </a:cubicBezTo>
                      <a:cubicBezTo>
                        <a:pt x="6946" y="13659"/>
                        <a:pt x="5953" y="12623"/>
                        <a:pt x="5008" y="11288"/>
                      </a:cubicBezTo>
                      <a:cubicBezTo>
                        <a:pt x="4062" y="9953"/>
                        <a:pt x="3165" y="8321"/>
                        <a:pt x="2327" y="6428"/>
                      </a:cubicBezTo>
                      <a:cubicBezTo>
                        <a:pt x="1489" y="4535"/>
                        <a:pt x="710" y="2380"/>
                        <a:pt x="0" y="0"/>
                      </a:cubicBezTo>
                      <a:close/>
                      <a:moveTo>
                        <a:pt x="0" y="0"/>
                      </a:moveTo>
                    </a:path>
                  </a:pathLst>
                </a:custGeom>
                <a:solidFill>
                  <a:schemeClr val="accent6"/>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30" name="AutoShape 37"/>
                <p:cNvSpPr>
                  <a:spLocks/>
                </p:cNvSpPr>
                <p:nvPr/>
              </p:nvSpPr>
              <p:spPr bwMode="auto">
                <a:xfrm>
                  <a:off x="0" y="0"/>
                  <a:ext cx="784" cy="2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0"/>
                      </a:moveTo>
                      <a:lnTo>
                        <a:pt x="779" y="7242"/>
                      </a:lnTo>
                      <a:cubicBezTo>
                        <a:pt x="1439" y="9457"/>
                        <a:pt x="2164" y="11461"/>
                        <a:pt x="2943" y="13223"/>
                      </a:cubicBezTo>
                      <a:cubicBezTo>
                        <a:pt x="3723" y="14985"/>
                        <a:pt x="4558" y="16502"/>
                        <a:pt x="5437" y="17743"/>
                      </a:cubicBezTo>
                      <a:cubicBezTo>
                        <a:pt x="6317" y="18984"/>
                        <a:pt x="7240" y="19948"/>
                        <a:pt x="8199" y="20603"/>
                      </a:cubicBezTo>
                      <a:cubicBezTo>
                        <a:pt x="9157" y="21257"/>
                        <a:pt x="10151" y="21600"/>
                        <a:pt x="11168" y="21600"/>
                      </a:cubicBezTo>
                      <a:cubicBezTo>
                        <a:pt x="12100" y="21600"/>
                        <a:pt x="13012" y="21312"/>
                        <a:pt x="13895" y="20761"/>
                      </a:cubicBezTo>
                      <a:cubicBezTo>
                        <a:pt x="14778" y="20209"/>
                        <a:pt x="15633" y="19395"/>
                        <a:pt x="16452" y="18344"/>
                      </a:cubicBezTo>
                      <a:cubicBezTo>
                        <a:pt x="17271" y="17293"/>
                        <a:pt x="18054" y="16004"/>
                        <a:pt x="18793" y="14504"/>
                      </a:cubicBezTo>
                      <a:cubicBezTo>
                        <a:pt x="19532" y="13004"/>
                        <a:pt x="20228" y="11293"/>
                        <a:pt x="20872" y="9394"/>
                      </a:cubicBezTo>
                      <a:lnTo>
                        <a:pt x="21600" y="2315"/>
                      </a:lnTo>
                      <a:cubicBezTo>
                        <a:pt x="20907" y="4355"/>
                        <a:pt x="20160" y="6194"/>
                        <a:pt x="19366" y="7807"/>
                      </a:cubicBezTo>
                      <a:cubicBezTo>
                        <a:pt x="18571" y="9419"/>
                        <a:pt x="17729" y="10806"/>
                        <a:pt x="16848" y="11936"/>
                      </a:cubicBezTo>
                      <a:cubicBezTo>
                        <a:pt x="15968" y="13066"/>
                        <a:pt x="15049" y="13940"/>
                        <a:pt x="14100" y="14533"/>
                      </a:cubicBezTo>
                      <a:cubicBezTo>
                        <a:pt x="13150" y="15125"/>
                        <a:pt x="12170" y="15435"/>
                        <a:pt x="11168" y="15435"/>
                      </a:cubicBezTo>
                      <a:cubicBezTo>
                        <a:pt x="10074" y="15435"/>
                        <a:pt x="9007" y="15067"/>
                        <a:pt x="7977" y="14363"/>
                      </a:cubicBezTo>
                      <a:cubicBezTo>
                        <a:pt x="6946" y="13659"/>
                        <a:pt x="5953" y="12623"/>
                        <a:pt x="5008" y="11288"/>
                      </a:cubicBezTo>
                      <a:cubicBezTo>
                        <a:pt x="4062" y="9953"/>
                        <a:pt x="3165" y="8321"/>
                        <a:pt x="2327" y="6428"/>
                      </a:cubicBezTo>
                      <a:cubicBezTo>
                        <a:pt x="1489" y="4535"/>
                        <a:pt x="710" y="2380"/>
                        <a:pt x="0" y="0"/>
                      </a:cubicBezTo>
                      <a:close/>
                      <a:moveTo>
                        <a:pt x="0" y="0"/>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94" name="AutoShape 40"/>
              <p:cNvSpPr>
                <a:spLocks/>
              </p:cNvSpPr>
              <p:nvPr/>
            </p:nvSpPr>
            <p:spPr bwMode="auto">
              <a:xfrm>
                <a:off x="3736820" y="2213458"/>
                <a:ext cx="110555" cy="72179"/>
              </a:xfrm>
              <a:custGeom>
                <a:avLst/>
                <a:gdLst>
                  <a:gd name="T0" fmla="*/ 331464 w 21600"/>
                  <a:gd name="T1" fmla="*/ 1885732 h 21600"/>
                  <a:gd name="T2" fmla="*/ 656614 w 21600"/>
                  <a:gd name="T3" fmla="*/ 1474154 h 21600"/>
                  <a:gd name="T4" fmla="*/ 975661 w 21600"/>
                  <a:gd name="T5" fmla="*/ 1062994 h 21600"/>
                  <a:gd name="T6" fmla="*/ 1287713 w 21600"/>
                  <a:gd name="T7" fmla="*/ 652020 h 21600"/>
                  <a:gd name="T8" fmla="*/ 1774087 w 21600"/>
                  <a:gd name="T9" fmla="*/ 0 h 21600"/>
                  <a:gd name="T10" fmla="*/ 14945666 w 21600"/>
                  <a:gd name="T11" fmla="*/ 234940 h 21600"/>
                  <a:gd name="T12" fmla="*/ 14421944 w 21600"/>
                  <a:gd name="T13" fmla="*/ 935303 h 21600"/>
                  <a:gd name="T14" fmla="*/ 14086295 w 21600"/>
                  <a:gd name="T15" fmla="*/ 1377410 h 21600"/>
                  <a:gd name="T16" fmla="*/ 13743076 w 21600"/>
                  <a:gd name="T17" fmla="*/ 1819645 h 21600"/>
                  <a:gd name="T18" fmla="*/ 13393672 w 21600"/>
                  <a:gd name="T19" fmla="*/ 2261752 h 21600"/>
                  <a:gd name="T20" fmla="*/ 13038718 w 21600"/>
                  <a:gd name="T21" fmla="*/ 2703748 h 21600"/>
                  <a:gd name="T22" fmla="*/ 0 w 21600"/>
                  <a:gd name="T23" fmla="*/ 2296434 h 21600"/>
                  <a:gd name="T24" fmla="*/ 331464 w 21600"/>
                  <a:gd name="T25" fmla="*/ 1885732 h 21600"/>
                  <a:gd name="T26" fmla="*/ 331464 w 21600"/>
                  <a:gd name="T27" fmla="*/ 188573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479" y="15065"/>
                    </a:moveTo>
                    <a:cubicBezTo>
                      <a:pt x="637" y="13971"/>
                      <a:pt x="795" y="12875"/>
                      <a:pt x="949" y="11777"/>
                    </a:cubicBezTo>
                    <a:cubicBezTo>
                      <a:pt x="1105" y="10682"/>
                      <a:pt x="1259" y="9586"/>
                      <a:pt x="1410" y="8492"/>
                    </a:cubicBezTo>
                    <a:cubicBezTo>
                      <a:pt x="1563" y="7394"/>
                      <a:pt x="1711" y="6302"/>
                      <a:pt x="1861" y="5209"/>
                    </a:cubicBezTo>
                    <a:lnTo>
                      <a:pt x="2564" y="0"/>
                    </a:lnTo>
                    <a:lnTo>
                      <a:pt x="21600" y="1877"/>
                    </a:lnTo>
                    <a:lnTo>
                      <a:pt x="20843" y="7472"/>
                    </a:lnTo>
                    <a:cubicBezTo>
                      <a:pt x="20685" y="8647"/>
                      <a:pt x="20522" y="9823"/>
                      <a:pt x="20358" y="11004"/>
                    </a:cubicBezTo>
                    <a:cubicBezTo>
                      <a:pt x="20195" y="12178"/>
                      <a:pt x="20029" y="13357"/>
                      <a:pt x="19862" y="14537"/>
                    </a:cubicBezTo>
                    <a:cubicBezTo>
                      <a:pt x="19694" y="15714"/>
                      <a:pt x="19526" y="16894"/>
                      <a:pt x="19357" y="18069"/>
                    </a:cubicBezTo>
                    <a:cubicBezTo>
                      <a:pt x="19186" y="19243"/>
                      <a:pt x="19013" y="20425"/>
                      <a:pt x="18844" y="21600"/>
                    </a:cubicBezTo>
                    <a:lnTo>
                      <a:pt x="0" y="18346"/>
                    </a:lnTo>
                    <a:cubicBezTo>
                      <a:pt x="160" y="17256"/>
                      <a:pt x="322" y="16159"/>
                      <a:pt x="479" y="15065"/>
                    </a:cubicBezTo>
                    <a:close/>
                    <a:moveTo>
                      <a:pt x="479" y="15065"/>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95" name="AutoShape 41"/>
              <p:cNvSpPr>
                <a:spLocks/>
              </p:cNvSpPr>
              <p:nvPr/>
            </p:nvSpPr>
            <p:spPr bwMode="auto">
              <a:xfrm>
                <a:off x="3453751" y="2949214"/>
                <a:ext cx="82686" cy="666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21600"/>
                    </a:moveTo>
                    <a:lnTo>
                      <a:pt x="1747" y="1710"/>
                    </a:lnTo>
                    <a:cubicBezTo>
                      <a:pt x="1602" y="1567"/>
                      <a:pt x="1458" y="1422"/>
                      <a:pt x="1313" y="1279"/>
                    </a:cubicBezTo>
                    <a:cubicBezTo>
                      <a:pt x="1169" y="1136"/>
                      <a:pt x="1022" y="989"/>
                      <a:pt x="880" y="847"/>
                    </a:cubicBezTo>
                    <a:cubicBezTo>
                      <a:pt x="734" y="708"/>
                      <a:pt x="587" y="561"/>
                      <a:pt x="440" y="424"/>
                    </a:cubicBezTo>
                    <a:cubicBezTo>
                      <a:pt x="294" y="279"/>
                      <a:pt x="149" y="137"/>
                      <a:pt x="0" y="0"/>
                    </a:cubicBezTo>
                    <a:lnTo>
                      <a:pt x="19722" y="19758"/>
                    </a:lnTo>
                    <a:cubicBezTo>
                      <a:pt x="19881" y="19909"/>
                      <a:pt x="20036" y="20062"/>
                      <a:pt x="20195" y="20215"/>
                    </a:cubicBezTo>
                    <a:cubicBezTo>
                      <a:pt x="20349" y="20368"/>
                      <a:pt x="20506" y="20522"/>
                      <a:pt x="20664" y="20673"/>
                    </a:cubicBezTo>
                    <a:cubicBezTo>
                      <a:pt x="20819" y="20832"/>
                      <a:pt x="20976" y="20983"/>
                      <a:pt x="21132" y="21138"/>
                    </a:cubicBezTo>
                    <a:cubicBezTo>
                      <a:pt x="21289" y="21290"/>
                      <a:pt x="21444" y="21443"/>
                      <a:pt x="21600" y="21600"/>
                    </a:cubicBezTo>
                    <a:close/>
                    <a:moveTo>
                      <a:pt x="21600" y="21600"/>
                    </a:moveTo>
                  </a:path>
                </a:pathLst>
              </a:custGeom>
              <a:solidFill>
                <a:srgbClr val="856500"/>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6" name="AutoShape 44"/>
              <p:cNvSpPr>
                <a:spLocks/>
              </p:cNvSpPr>
              <p:nvPr/>
            </p:nvSpPr>
            <p:spPr bwMode="auto">
              <a:xfrm>
                <a:off x="3267509" y="2184977"/>
                <a:ext cx="557925" cy="86137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0 h 21600"/>
                  <a:gd name="T38" fmla="*/ 2147483647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11103" y="0"/>
                    </a:moveTo>
                    <a:cubicBezTo>
                      <a:pt x="10698" y="1265"/>
                      <a:pt x="10240" y="2522"/>
                      <a:pt x="9729" y="3770"/>
                    </a:cubicBezTo>
                    <a:cubicBezTo>
                      <a:pt x="9219" y="5017"/>
                      <a:pt x="8656" y="6256"/>
                      <a:pt x="8040" y="7483"/>
                    </a:cubicBezTo>
                    <a:cubicBezTo>
                      <a:pt x="7426" y="8710"/>
                      <a:pt x="6759" y="9927"/>
                      <a:pt x="6041" y="11130"/>
                    </a:cubicBezTo>
                    <a:cubicBezTo>
                      <a:pt x="5322" y="12335"/>
                      <a:pt x="4553" y="13526"/>
                      <a:pt x="3733" y="14705"/>
                    </a:cubicBezTo>
                    <a:lnTo>
                      <a:pt x="0" y="13616"/>
                    </a:lnTo>
                    <a:lnTo>
                      <a:pt x="2409" y="17607"/>
                    </a:lnTo>
                    <a:lnTo>
                      <a:pt x="4816" y="21600"/>
                    </a:lnTo>
                    <a:lnTo>
                      <a:pt x="11027" y="20122"/>
                    </a:lnTo>
                    <a:lnTo>
                      <a:pt x="17234" y="18646"/>
                    </a:lnTo>
                    <a:lnTo>
                      <a:pt x="13519" y="17561"/>
                    </a:lnTo>
                    <a:cubicBezTo>
                      <a:pt x="14416" y="16266"/>
                      <a:pt x="15258" y="14957"/>
                      <a:pt x="16046" y="13634"/>
                    </a:cubicBezTo>
                    <a:cubicBezTo>
                      <a:pt x="16832" y="12311"/>
                      <a:pt x="17564" y="10974"/>
                      <a:pt x="18238" y="9626"/>
                    </a:cubicBezTo>
                    <a:cubicBezTo>
                      <a:pt x="18914" y="8278"/>
                      <a:pt x="19531" y="6918"/>
                      <a:pt x="20092" y="5548"/>
                    </a:cubicBezTo>
                    <a:cubicBezTo>
                      <a:pt x="20653" y="4177"/>
                      <a:pt x="21156" y="2796"/>
                      <a:pt x="21600" y="1406"/>
                    </a:cubicBezTo>
                    <a:cubicBezTo>
                      <a:pt x="20725" y="1289"/>
                      <a:pt x="19850" y="1172"/>
                      <a:pt x="18975" y="1055"/>
                    </a:cubicBezTo>
                    <a:cubicBezTo>
                      <a:pt x="18100" y="937"/>
                      <a:pt x="17226" y="820"/>
                      <a:pt x="16351" y="703"/>
                    </a:cubicBezTo>
                    <a:cubicBezTo>
                      <a:pt x="15476" y="586"/>
                      <a:pt x="14601" y="469"/>
                      <a:pt x="13726" y="351"/>
                    </a:cubicBezTo>
                    <a:cubicBezTo>
                      <a:pt x="12852" y="234"/>
                      <a:pt x="11978" y="117"/>
                      <a:pt x="11103" y="0"/>
                    </a:cubicBezTo>
                    <a:close/>
                    <a:moveTo>
                      <a:pt x="11103"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97" name="Group 49"/>
              <p:cNvGrpSpPr>
                <a:grpSpLocks/>
              </p:cNvGrpSpPr>
              <p:nvPr/>
            </p:nvGrpSpPr>
            <p:grpSpPr bwMode="auto">
              <a:xfrm>
                <a:off x="3302794" y="2181730"/>
                <a:ext cx="253675" cy="589233"/>
                <a:chOff x="0" y="0"/>
                <a:chExt cx="316" cy="734"/>
              </a:xfrm>
            </p:grpSpPr>
            <p:sp>
              <p:nvSpPr>
                <p:cNvPr id="127" name="AutoShape 45"/>
                <p:cNvSpPr>
                  <a:spLocks/>
                </p:cNvSpPr>
                <p:nvPr/>
              </p:nvSpPr>
              <p:spPr bwMode="auto">
                <a:xfrm>
                  <a:off x="0" y="0"/>
                  <a:ext cx="316" cy="7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125"/>
                      </a:moveTo>
                      <a:lnTo>
                        <a:pt x="15047" y="0"/>
                      </a:lnTo>
                      <a:cubicBezTo>
                        <a:pt x="14219" y="1719"/>
                        <a:pt x="13284" y="3426"/>
                        <a:pt x="12242" y="5121"/>
                      </a:cubicBezTo>
                      <a:cubicBezTo>
                        <a:pt x="11199" y="6816"/>
                        <a:pt x="10050" y="8498"/>
                        <a:pt x="8795" y="10165"/>
                      </a:cubicBezTo>
                      <a:cubicBezTo>
                        <a:pt x="7540" y="11833"/>
                        <a:pt x="6178" y="13485"/>
                        <a:pt x="4712" y="15121"/>
                      </a:cubicBezTo>
                      <a:cubicBezTo>
                        <a:pt x="3246" y="16757"/>
                        <a:pt x="1676" y="18376"/>
                        <a:pt x="0" y="19976"/>
                      </a:cubicBezTo>
                      <a:lnTo>
                        <a:pt x="5426" y="21600"/>
                      </a:lnTo>
                      <a:cubicBezTo>
                        <a:pt x="7225" y="19879"/>
                        <a:pt x="8914" y="18138"/>
                        <a:pt x="10491" y="16380"/>
                      </a:cubicBezTo>
                      <a:cubicBezTo>
                        <a:pt x="12067" y="14622"/>
                        <a:pt x="13530" y="12845"/>
                        <a:pt x="14878" y="11053"/>
                      </a:cubicBezTo>
                      <a:cubicBezTo>
                        <a:pt x="16229" y="9261"/>
                        <a:pt x="17464" y="7453"/>
                        <a:pt x="18584" y="5630"/>
                      </a:cubicBezTo>
                      <a:cubicBezTo>
                        <a:pt x="19706" y="3809"/>
                        <a:pt x="20711" y="1973"/>
                        <a:pt x="21600" y="125"/>
                      </a:cubicBezTo>
                      <a:close/>
                      <a:moveTo>
                        <a:pt x="21600" y="125"/>
                      </a:moveTo>
                    </a:path>
                  </a:pathLst>
                </a:custGeom>
                <a:solidFill>
                  <a:schemeClr val="accent2"/>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28" name="AutoShape 47"/>
                <p:cNvSpPr>
                  <a:spLocks/>
                </p:cNvSpPr>
                <p:nvPr/>
              </p:nvSpPr>
              <p:spPr bwMode="auto">
                <a:xfrm>
                  <a:off x="0" y="0"/>
                  <a:ext cx="316" cy="73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1600" y="125"/>
                      </a:moveTo>
                      <a:lnTo>
                        <a:pt x="15047" y="0"/>
                      </a:lnTo>
                      <a:cubicBezTo>
                        <a:pt x="14219" y="1719"/>
                        <a:pt x="13284" y="3426"/>
                        <a:pt x="12242" y="5121"/>
                      </a:cubicBezTo>
                      <a:cubicBezTo>
                        <a:pt x="11199" y="6816"/>
                        <a:pt x="10050" y="8498"/>
                        <a:pt x="8795" y="10165"/>
                      </a:cubicBezTo>
                      <a:cubicBezTo>
                        <a:pt x="7540" y="11833"/>
                        <a:pt x="6178" y="13485"/>
                        <a:pt x="4712" y="15121"/>
                      </a:cubicBezTo>
                      <a:cubicBezTo>
                        <a:pt x="3246" y="16757"/>
                        <a:pt x="1676" y="18376"/>
                        <a:pt x="0" y="19976"/>
                      </a:cubicBezTo>
                      <a:lnTo>
                        <a:pt x="5426" y="21600"/>
                      </a:lnTo>
                      <a:cubicBezTo>
                        <a:pt x="7225" y="19879"/>
                        <a:pt x="8914" y="18138"/>
                        <a:pt x="10491" y="16380"/>
                      </a:cubicBezTo>
                      <a:cubicBezTo>
                        <a:pt x="12067" y="14622"/>
                        <a:pt x="13530" y="12845"/>
                        <a:pt x="14878" y="11053"/>
                      </a:cubicBezTo>
                      <a:cubicBezTo>
                        <a:pt x="16229" y="9261"/>
                        <a:pt x="17464" y="7453"/>
                        <a:pt x="18584" y="5630"/>
                      </a:cubicBezTo>
                      <a:cubicBezTo>
                        <a:pt x="19706" y="3809"/>
                        <a:pt x="20711" y="1973"/>
                        <a:pt x="21600" y="125"/>
                      </a:cubicBezTo>
                      <a:close/>
                      <a:moveTo>
                        <a:pt x="21600" y="125"/>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98" name="AutoShape 50"/>
              <p:cNvSpPr>
                <a:spLocks/>
              </p:cNvSpPr>
              <p:nvPr/>
            </p:nvSpPr>
            <p:spPr bwMode="auto">
              <a:xfrm>
                <a:off x="3209709" y="2685906"/>
                <a:ext cx="153329" cy="84291"/>
              </a:xfrm>
              <a:custGeom>
                <a:avLst/>
                <a:gdLst>
                  <a:gd name="T0" fmla="*/ 389319900 w 21600"/>
                  <a:gd name="T1" fmla="*/ 19547493 h 21600"/>
                  <a:gd name="T2" fmla="*/ 227372490 w 21600"/>
                  <a:gd name="T3" fmla="*/ 9318651 h 21600"/>
                  <a:gd name="T4" fmla="*/ 0 w 21600"/>
                  <a:gd name="T5" fmla="*/ 0 h 21600"/>
                  <a:gd name="T6" fmla="*/ 144841395 w 21600"/>
                  <a:gd name="T7" fmla="*/ 9526659 h 21600"/>
                  <a:gd name="T8" fmla="*/ 389319900 w 21600"/>
                  <a:gd name="T9" fmla="*/ 19547493 h 21600"/>
                  <a:gd name="T10" fmla="*/ 389319900 w 21600"/>
                  <a:gd name="T11" fmla="*/ 1954749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12615" y="10297"/>
                    </a:lnTo>
                    <a:lnTo>
                      <a:pt x="0" y="0"/>
                    </a:lnTo>
                    <a:lnTo>
                      <a:pt x="8036" y="10527"/>
                    </a:lnTo>
                    <a:lnTo>
                      <a:pt x="21600" y="21600"/>
                    </a:lnTo>
                    <a:close/>
                    <a:moveTo>
                      <a:pt x="21600" y="2160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99" name="AutoShape 51"/>
              <p:cNvSpPr>
                <a:spLocks/>
              </p:cNvSpPr>
              <p:nvPr/>
            </p:nvSpPr>
            <p:spPr bwMode="auto">
              <a:xfrm>
                <a:off x="3217013" y="2685906"/>
                <a:ext cx="181426" cy="359641"/>
              </a:xfrm>
              <a:custGeom>
                <a:avLst/>
                <a:gdLst>
                  <a:gd name="T0" fmla="*/ 284147058 w 21600"/>
                  <a:gd name="T1" fmla="*/ 2147483647 h 21600"/>
                  <a:gd name="T2" fmla="*/ 593588369 w 21600"/>
                  <a:gd name="T3" fmla="*/ 2147483647 h 21600"/>
                  <a:gd name="T4" fmla="*/ 902989472 w 21600"/>
                  <a:gd name="T5" fmla="*/ 2147483647 h 21600"/>
                  <a:gd name="T6" fmla="*/ 575655568 w 21600"/>
                  <a:gd name="T7" fmla="*/ 2147483647 h 21600"/>
                  <a:gd name="T8" fmla="*/ 287830426 w 21600"/>
                  <a:gd name="T9" fmla="*/ 2147483647 h 21600"/>
                  <a:gd name="T10" fmla="*/ 0 w 21600"/>
                  <a:gd name="T11" fmla="*/ 0 h 21600"/>
                  <a:gd name="T12" fmla="*/ 284147058 w 21600"/>
                  <a:gd name="T13" fmla="*/ 2147483647 h 21600"/>
                  <a:gd name="T14" fmla="*/ 284147058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6797" y="2480"/>
                    </a:moveTo>
                    <a:lnTo>
                      <a:pt x="14199" y="12037"/>
                    </a:lnTo>
                    <a:lnTo>
                      <a:pt x="21600" y="21600"/>
                    </a:lnTo>
                    <a:lnTo>
                      <a:pt x="13770" y="17786"/>
                    </a:lnTo>
                    <a:lnTo>
                      <a:pt x="6885" y="8890"/>
                    </a:lnTo>
                    <a:lnTo>
                      <a:pt x="0" y="0"/>
                    </a:lnTo>
                    <a:lnTo>
                      <a:pt x="6797" y="2480"/>
                    </a:lnTo>
                    <a:close/>
                    <a:moveTo>
                      <a:pt x="6797" y="248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00" name="Group 56"/>
              <p:cNvGrpSpPr>
                <a:grpSpLocks/>
              </p:cNvGrpSpPr>
              <p:nvPr/>
            </p:nvGrpSpPr>
            <p:grpSpPr bwMode="auto">
              <a:xfrm>
                <a:off x="1405082" y="2384064"/>
                <a:ext cx="249662" cy="605288"/>
                <a:chOff x="0" y="0"/>
                <a:chExt cx="311" cy="754"/>
              </a:xfrm>
            </p:grpSpPr>
            <p:sp>
              <p:nvSpPr>
                <p:cNvPr id="125" name="AutoShape 52"/>
                <p:cNvSpPr>
                  <a:spLocks/>
                </p:cNvSpPr>
                <p:nvPr/>
              </p:nvSpPr>
              <p:spPr bwMode="auto">
                <a:xfrm>
                  <a:off x="0" y="0"/>
                  <a:ext cx="311" cy="7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6492" y="21600"/>
                      </a:moveTo>
                      <a:lnTo>
                        <a:pt x="21600" y="19466"/>
                      </a:lnTo>
                      <a:cubicBezTo>
                        <a:pt x="19895" y="17907"/>
                        <a:pt x="18294" y="16330"/>
                        <a:pt x="16799" y="14735"/>
                      </a:cubicBezTo>
                      <a:cubicBezTo>
                        <a:pt x="15304" y="13142"/>
                        <a:pt x="13915" y="11532"/>
                        <a:pt x="12635" y="9907"/>
                      </a:cubicBezTo>
                      <a:cubicBezTo>
                        <a:pt x="11354" y="8282"/>
                        <a:pt x="10181" y="6643"/>
                        <a:pt x="9118" y="4991"/>
                      </a:cubicBezTo>
                      <a:cubicBezTo>
                        <a:pt x="8055" y="3339"/>
                        <a:pt x="7102" y="1675"/>
                        <a:pt x="6259" y="0"/>
                      </a:cubicBezTo>
                      <a:lnTo>
                        <a:pt x="0" y="674"/>
                      </a:lnTo>
                      <a:cubicBezTo>
                        <a:pt x="906" y="2475"/>
                        <a:pt x="1930" y="4264"/>
                        <a:pt x="3073" y="6039"/>
                      </a:cubicBezTo>
                      <a:cubicBezTo>
                        <a:pt x="4217" y="7815"/>
                        <a:pt x="5477" y="9577"/>
                        <a:pt x="6855" y="11324"/>
                      </a:cubicBezTo>
                      <a:cubicBezTo>
                        <a:pt x="8231" y="13071"/>
                        <a:pt x="9724" y="14801"/>
                        <a:pt x="11331" y="16514"/>
                      </a:cubicBezTo>
                      <a:cubicBezTo>
                        <a:pt x="12938" y="18228"/>
                        <a:pt x="14659" y="19923"/>
                        <a:pt x="16492" y="21600"/>
                      </a:cubicBezTo>
                      <a:close/>
                      <a:moveTo>
                        <a:pt x="16492" y="21600"/>
                      </a:moveTo>
                    </a:path>
                  </a:pathLst>
                </a:custGeom>
                <a:solidFill>
                  <a:schemeClr val="accent2"/>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26" name="AutoShape 54"/>
                <p:cNvSpPr>
                  <a:spLocks/>
                </p:cNvSpPr>
                <p:nvPr/>
              </p:nvSpPr>
              <p:spPr bwMode="auto">
                <a:xfrm>
                  <a:off x="0" y="0"/>
                  <a:ext cx="311" cy="75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16492" y="21600"/>
                      </a:moveTo>
                      <a:lnTo>
                        <a:pt x="21600" y="19466"/>
                      </a:lnTo>
                      <a:cubicBezTo>
                        <a:pt x="19895" y="17907"/>
                        <a:pt x="18294" y="16330"/>
                        <a:pt x="16799" y="14735"/>
                      </a:cubicBezTo>
                      <a:cubicBezTo>
                        <a:pt x="15304" y="13142"/>
                        <a:pt x="13915" y="11532"/>
                        <a:pt x="12635" y="9907"/>
                      </a:cubicBezTo>
                      <a:cubicBezTo>
                        <a:pt x="11354" y="8282"/>
                        <a:pt x="10181" y="6643"/>
                        <a:pt x="9118" y="4991"/>
                      </a:cubicBezTo>
                      <a:cubicBezTo>
                        <a:pt x="8055" y="3339"/>
                        <a:pt x="7102" y="1675"/>
                        <a:pt x="6259" y="0"/>
                      </a:cubicBezTo>
                      <a:lnTo>
                        <a:pt x="0" y="674"/>
                      </a:lnTo>
                      <a:cubicBezTo>
                        <a:pt x="906" y="2475"/>
                        <a:pt x="1930" y="4264"/>
                        <a:pt x="3073" y="6039"/>
                      </a:cubicBezTo>
                      <a:cubicBezTo>
                        <a:pt x="4217" y="7815"/>
                        <a:pt x="5477" y="9577"/>
                        <a:pt x="6855" y="11324"/>
                      </a:cubicBezTo>
                      <a:cubicBezTo>
                        <a:pt x="8231" y="13071"/>
                        <a:pt x="9724" y="14801"/>
                        <a:pt x="11331" y="16514"/>
                      </a:cubicBezTo>
                      <a:cubicBezTo>
                        <a:pt x="12938" y="18228"/>
                        <a:pt x="14659" y="19923"/>
                        <a:pt x="16492" y="21600"/>
                      </a:cubicBezTo>
                      <a:close/>
                      <a:moveTo>
                        <a:pt x="16492" y="21600"/>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101" name="AutoShape 57"/>
              <p:cNvSpPr>
                <a:spLocks/>
              </p:cNvSpPr>
              <p:nvPr/>
            </p:nvSpPr>
            <p:spPr bwMode="auto">
              <a:xfrm>
                <a:off x="1308750" y="3003664"/>
                <a:ext cx="106769" cy="132457"/>
              </a:xfrm>
              <a:custGeom>
                <a:avLst/>
                <a:gdLst>
                  <a:gd name="T0" fmla="*/ 47146526 w 21600"/>
                  <a:gd name="T1" fmla="*/ 0 h 21600"/>
                  <a:gd name="T2" fmla="*/ 50177456 w 21600"/>
                  <a:gd name="T3" fmla="*/ 16554948 h 21600"/>
                  <a:gd name="T4" fmla="*/ 53216744 w 21600"/>
                  <a:gd name="T5" fmla="*/ 33100201 h 21600"/>
                  <a:gd name="T6" fmla="*/ 56279828 w 21600"/>
                  <a:gd name="T7" fmla="*/ 49619839 h 21600"/>
                  <a:gd name="T8" fmla="*/ 59360900 w 21600"/>
                  <a:gd name="T9" fmla="*/ 66131169 h 21600"/>
                  <a:gd name="T10" fmla="*/ 63739818 w 21600"/>
                  <a:gd name="T11" fmla="*/ 89127317 h 21600"/>
                  <a:gd name="T12" fmla="*/ 17844036 w 21600"/>
                  <a:gd name="T13" fmla="*/ 187309437 h 21600"/>
                  <a:gd name="T14" fmla="*/ 13137342 w 21600"/>
                  <a:gd name="T15" fmla="*/ 162586325 h 21600"/>
                  <a:gd name="T16" fmla="*/ 9820519 w 21600"/>
                  <a:gd name="T17" fmla="*/ 144862021 h 21600"/>
                  <a:gd name="T18" fmla="*/ 6527491 w 21600"/>
                  <a:gd name="T19" fmla="*/ 127093638 h 21600"/>
                  <a:gd name="T20" fmla="*/ 3260775 w 21600"/>
                  <a:gd name="T21" fmla="*/ 109306834 h 21600"/>
                  <a:gd name="T22" fmla="*/ 0 w 21600"/>
                  <a:gd name="T23" fmla="*/ 91496040 h 21600"/>
                  <a:gd name="T24" fmla="*/ 47146526 w 21600"/>
                  <a:gd name="T25" fmla="*/ 0 h 21600"/>
                  <a:gd name="T26" fmla="*/ 47146526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15977" y="0"/>
                    </a:moveTo>
                    <a:cubicBezTo>
                      <a:pt x="16320" y="636"/>
                      <a:pt x="16662" y="1274"/>
                      <a:pt x="17004" y="1909"/>
                    </a:cubicBezTo>
                    <a:cubicBezTo>
                      <a:pt x="17347" y="2545"/>
                      <a:pt x="17691" y="3181"/>
                      <a:pt x="18034" y="3817"/>
                    </a:cubicBezTo>
                    <a:cubicBezTo>
                      <a:pt x="18380" y="4453"/>
                      <a:pt x="18724" y="5089"/>
                      <a:pt x="19072" y="5722"/>
                    </a:cubicBezTo>
                    <a:cubicBezTo>
                      <a:pt x="19418" y="6357"/>
                      <a:pt x="19768" y="6993"/>
                      <a:pt x="20116" y="7626"/>
                    </a:cubicBezTo>
                    <a:lnTo>
                      <a:pt x="21600" y="10278"/>
                    </a:lnTo>
                    <a:lnTo>
                      <a:pt x="6047" y="21600"/>
                    </a:lnTo>
                    <a:lnTo>
                      <a:pt x="4452" y="18749"/>
                    </a:lnTo>
                    <a:cubicBezTo>
                      <a:pt x="4076" y="18069"/>
                      <a:pt x="3701" y="17387"/>
                      <a:pt x="3328" y="16705"/>
                    </a:cubicBezTo>
                    <a:cubicBezTo>
                      <a:pt x="2953" y="16023"/>
                      <a:pt x="2582" y="15339"/>
                      <a:pt x="2212" y="14656"/>
                    </a:cubicBezTo>
                    <a:cubicBezTo>
                      <a:pt x="1841" y="13973"/>
                      <a:pt x="1473" y="13288"/>
                      <a:pt x="1105" y="12605"/>
                    </a:cubicBezTo>
                    <a:cubicBezTo>
                      <a:pt x="736" y="11919"/>
                      <a:pt x="368" y="11234"/>
                      <a:pt x="0" y="10551"/>
                    </a:cubicBezTo>
                    <a:lnTo>
                      <a:pt x="15977" y="0"/>
                    </a:lnTo>
                    <a:close/>
                    <a:moveTo>
                      <a:pt x="15977"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2" name="AutoShape 58"/>
              <p:cNvSpPr>
                <a:spLocks/>
              </p:cNvSpPr>
              <p:nvPr/>
            </p:nvSpPr>
            <p:spPr bwMode="auto">
              <a:xfrm>
                <a:off x="1032597" y="2197822"/>
                <a:ext cx="565150" cy="90632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0 h 21600"/>
                  <a:gd name="T38" fmla="*/ 2147483647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7274" y="0"/>
                    </a:moveTo>
                    <a:lnTo>
                      <a:pt x="3638" y="3385"/>
                    </a:lnTo>
                    <a:lnTo>
                      <a:pt x="0" y="6767"/>
                    </a:lnTo>
                    <a:lnTo>
                      <a:pt x="3941" y="6256"/>
                    </a:lnTo>
                    <a:cubicBezTo>
                      <a:pt x="4384" y="7576"/>
                      <a:pt x="4884" y="8888"/>
                      <a:pt x="5440" y="10190"/>
                    </a:cubicBezTo>
                    <a:cubicBezTo>
                      <a:pt x="5997" y="11491"/>
                      <a:pt x="6609" y="12784"/>
                      <a:pt x="7278" y="14064"/>
                    </a:cubicBezTo>
                    <a:cubicBezTo>
                      <a:pt x="7947" y="15345"/>
                      <a:pt x="8672" y="16614"/>
                      <a:pt x="9451" y="17871"/>
                    </a:cubicBezTo>
                    <a:cubicBezTo>
                      <a:pt x="10231" y="19127"/>
                      <a:pt x="11066" y="20371"/>
                      <a:pt x="11956" y="21600"/>
                    </a:cubicBezTo>
                    <a:cubicBezTo>
                      <a:pt x="12759" y="21374"/>
                      <a:pt x="13563" y="21148"/>
                      <a:pt x="14366" y="20922"/>
                    </a:cubicBezTo>
                    <a:cubicBezTo>
                      <a:pt x="15170" y="20696"/>
                      <a:pt x="15974" y="20469"/>
                      <a:pt x="16778" y="20243"/>
                    </a:cubicBezTo>
                    <a:cubicBezTo>
                      <a:pt x="17582" y="20017"/>
                      <a:pt x="18386" y="19791"/>
                      <a:pt x="19189" y="19564"/>
                    </a:cubicBezTo>
                    <a:cubicBezTo>
                      <a:pt x="19993" y="19338"/>
                      <a:pt x="20797" y="19111"/>
                      <a:pt x="21600" y="18885"/>
                    </a:cubicBezTo>
                    <a:cubicBezTo>
                      <a:pt x="20790" y="17765"/>
                      <a:pt x="20030" y="16633"/>
                      <a:pt x="19320" y="15489"/>
                    </a:cubicBezTo>
                    <a:cubicBezTo>
                      <a:pt x="18609" y="14345"/>
                      <a:pt x="17950" y="13189"/>
                      <a:pt x="17342" y="12023"/>
                    </a:cubicBezTo>
                    <a:cubicBezTo>
                      <a:pt x="16733" y="10856"/>
                      <a:pt x="16177" y="9679"/>
                      <a:pt x="15671" y="8494"/>
                    </a:cubicBezTo>
                    <a:cubicBezTo>
                      <a:pt x="15166" y="7308"/>
                      <a:pt x="14714" y="6113"/>
                      <a:pt x="14313" y="4910"/>
                    </a:cubicBezTo>
                    <a:lnTo>
                      <a:pt x="18271" y="4397"/>
                    </a:lnTo>
                    <a:lnTo>
                      <a:pt x="12772" y="2199"/>
                    </a:lnTo>
                    <a:lnTo>
                      <a:pt x="7274" y="0"/>
                    </a:lnTo>
                    <a:close/>
                    <a:moveTo>
                      <a:pt x="7274"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3" name="AutoShape 59"/>
              <p:cNvSpPr>
                <a:spLocks/>
              </p:cNvSpPr>
              <p:nvPr/>
            </p:nvSpPr>
            <p:spPr bwMode="auto">
              <a:xfrm>
                <a:off x="1218911" y="2191399"/>
                <a:ext cx="352416" cy="188651"/>
              </a:xfrm>
              <a:custGeom>
                <a:avLst/>
                <a:gdLst>
                  <a:gd name="T0" fmla="*/ 2147483647 w 21600"/>
                  <a:gd name="T1" fmla="*/ 0 h 21600"/>
                  <a:gd name="T2" fmla="*/ 2147483647 w 21600"/>
                  <a:gd name="T3" fmla="*/ 498633860 h 21600"/>
                  <a:gd name="T4" fmla="*/ 2147483647 w 21600"/>
                  <a:gd name="T5" fmla="*/ 996768083 h 21600"/>
                  <a:gd name="T6" fmla="*/ 2147483647 w 21600"/>
                  <a:gd name="T7" fmla="*/ 1097692028 h 21600"/>
                  <a:gd name="T8" fmla="*/ 2147483647 w 21600"/>
                  <a:gd name="T9" fmla="*/ 562161683 h 21600"/>
                  <a:gd name="T10" fmla="*/ 0 w 21600"/>
                  <a:gd name="T11" fmla="*/ 26224306 h 21600"/>
                  <a:gd name="T12" fmla="*/ 2147483647 w 21600"/>
                  <a:gd name="T13" fmla="*/ 0 h 21600"/>
                  <a:gd name="T14" fmla="*/ 2147483647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5215" y="0"/>
                    </a:moveTo>
                    <a:lnTo>
                      <a:pt x="13407" y="9812"/>
                    </a:lnTo>
                    <a:lnTo>
                      <a:pt x="21600" y="19614"/>
                    </a:lnTo>
                    <a:lnTo>
                      <a:pt x="17613" y="21600"/>
                    </a:lnTo>
                    <a:lnTo>
                      <a:pt x="8806" y="11062"/>
                    </a:lnTo>
                    <a:lnTo>
                      <a:pt x="0" y="516"/>
                    </a:lnTo>
                    <a:lnTo>
                      <a:pt x="5215" y="0"/>
                    </a:lnTo>
                    <a:close/>
                    <a:moveTo>
                      <a:pt x="5215"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4" name="AutoShape 60"/>
              <p:cNvSpPr>
                <a:spLocks/>
              </p:cNvSpPr>
              <p:nvPr/>
            </p:nvSpPr>
            <p:spPr bwMode="auto">
              <a:xfrm>
                <a:off x="2856490" y="3193256"/>
                <a:ext cx="65025" cy="392555"/>
              </a:xfrm>
              <a:custGeom>
                <a:avLst/>
                <a:gdLst>
                  <a:gd name="T0" fmla="*/ 2511332 w 21600"/>
                  <a:gd name="T1" fmla="*/ 2147483647 h 21600"/>
                  <a:gd name="T2" fmla="*/ 2687327 w 21600"/>
                  <a:gd name="T3" fmla="*/ 2147483647 h 21600"/>
                  <a:gd name="T4" fmla="*/ 3308650 w 21600"/>
                  <a:gd name="T5" fmla="*/ 2147483647 h 21600"/>
                  <a:gd name="T6" fmla="*/ 3929048 w 21600"/>
                  <a:gd name="T7" fmla="*/ 2147483647 h 21600"/>
                  <a:gd name="T8" fmla="*/ 4551606 w 21600"/>
                  <a:gd name="T9" fmla="*/ 2147483647 h 21600"/>
                  <a:gd name="T10" fmla="*/ 5171703 w 21600"/>
                  <a:gd name="T11" fmla="*/ 2147483647 h 21600"/>
                  <a:gd name="T12" fmla="*/ 5340548 w 21600"/>
                  <a:gd name="T13" fmla="*/ 2147483647 h 21600"/>
                  <a:gd name="T14" fmla="*/ 2632218 w 21600"/>
                  <a:gd name="T15" fmla="*/ 2147483647 h 21600"/>
                  <a:gd name="T16" fmla="*/ 2474445 w 21600"/>
                  <a:gd name="T17" fmla="*/ 2147483647 h 21600"/>
                  <a:gd name="T18" fmla="*/ 1897890 w 21600"/>
                  <a:gd name="T19" fmla="*/ 2147483647 h 21600"/>
                  <a:gd name="T20" fmla="*/ 1319098 w 21600"/>
                  <a:gd name="T21" fmla="*/ 2147483647 h 21600"/>
                  <a:gd name="T22" fmla="*/ 740740 w 21600"/>
                  <a:gd name="T23" fmla="*/ 2147483647 h 21600"/>
                  <a:gd name="T24" fmla="*/ 163445 w 21600"/>
                  <a:gd name="T25" fmla="*/ 1929047329 h 21600"/>
                  <a:gd name="T26" fmla="*/ 0 w 21600"/>
                  <a:gd name="T27" fmla="*/ 0 h 21600"/>
                  <a:gd name="T28" fmla="*/ 2511332 w 21600"/>
                  <a:gd name="T29" fmla="*/ 2147483647 h 21600"/>
                  <a:gd name="T30" fmla="*/ 2511332 w 21600"/>
                  <a:gd name="T31" fmla="*/ 214748364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10157" y="4369"/>
                    </a:moveTo>
                    <a:lnTo>
                      <a:pt x="10869" y="5416"/>
                    </a:lnTo>
                    <a:cubicBezTo>
                      <a:pt x="11705" y="6678"/>
                      <a:pt x="12542" y="7940"/>
                      <a:pt x="13382" y="9202"/>
                    </a:cubicBezTo>
                    <a:cubicBezTo>
                      <a:pt x="14218" y="10463"/>
                      <a:pt x="15056" y="11725"/>
                      <a:pt x="15891" y="12987"/>
                    </a:cubicBezTo>
                    <a:cubicBezTo>
                      <a:pt x="16733" y="14248"/>
                      <a:pt x="17573" y="15509"/>
                      <a:pt x="18409" y="16770"/>
                    </a:cubicBezTo>
                    <a:cubicBezTo>
                      <a:pt x="19251" y="18031"/>
                      <a:pt x="20084" y="19292"/>
                      <a:pt x="20917" y="20552"/>
                    </a:cubicBezTo>
                    <a:lnTo>
                      <a:pt x="21600" y="21600"/>
                    </a:lnTo>
                    <a:lnTo>
                      <a:pt x="10646" y="16029"/>
                    </a:lnTo>
                    <a:lnTo>
                      <a:pt x="10008" y="15054"/>
                    </a:lnTo>
                    <a:cubicBezTo>
                      <a:pt x="9232" y="13882"/>
                      <a:pt x="8454" y="12709"/>
                      <a:pt x="7676" y="11535"/>
                    </a:cubicBezTo>
                    <a:cubicBezTo>
                      <a:pt x="6897" y="10363"/>
                      <a:pt x="6117" y="9190"/>
                      <a:pt x="5335" y="8016"/>
                    </a:cubicBezTo>
                    <a:cubicBezTo>
                      <a:pt x="4559" y="6843"/>
                      <a:pt x="3778" y="5669"/>
                      <a:pt x="2996" y="4495"/>
                    </a:cubicBezTo>
                    <a:cubicBezTo>
                      <a:pt x="2218" y="3321"/>
                      <a:pt x="1442" y="2148"/>
                      <a:pt x="661" y="973"/>
                    </a:cubicBezTo>
                    <a:lnTo>
                      <a:pt x="0" y="0"/>
                    </a:lnTo>
                    <a:lnTo>
                      <a:pt x="10157" y="4369"/>
                    </a:lnTo>
                    <a:close/>
                    <a:moveTo>
                      <a:pt x="10157" y="4369"/>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5" name="AutoShape 61"/>
              <p:cNvSpPr>
                <a:spLocks/>
              </p:cNvSpPr>
              <p:nvPr/>
            </p:nvSpPr>
            <p:spPr bwMode="auto">
              <a:xfrm>
                <a:off x="2827451" y="3485326"/>
                <a:ext cx="96332" cy="108374"/>
              </a:xfrm>
              <a:custGeom>
                <a:avLst/>
                <a:gdLst>
                  <a:gd name="T0" fmla="*/ 4515117 w 21600"/>
                  <a:gd name="T1" fmla="*/ 3472072 h 21600"/>
                  <a:gd name="T2" fmla="*/ 9021086 w 21600"/>
                  <a:gd name="T3" fmla="*/ 2762885 h 21600"/>
                  <a:gd name="T4" fmla="*/ 13532644 w 21600"/>
                  <a:gd name="T5" fmla="*/ 2025279 h 21600"/>
                  <a:gd name="T6" fmla="*/ 18047305 w 21600"/>
                  <a:gd name="T7" fmla="*/ 1268718 h 21600"/>
                  <a:gd name="T8" fmla="*/ 25021952 w 21600"/>
                  <a:gd name="T9" fmla="*/ 0 h 21600"/>
                  <a:gd name="T10" fmla="*/ 38109916 w 21600"/>
                  <a:gd name="T11" fmla="*/ 64197225 h 21600"/>
                  <a:gd name="T12" fmla="*/ 30615103 w 21600"/>
                  <a:gd name="T13" fmla="*/ 65567369 h 21600"/>
                  <a:gd name="T14" fmla="*/ 25761322 w 21600"/>
                  <a:gd name="T15" fmla="*/ 66368233 h 21600"/>
                  <a:gd name="T16" fmla="*/ 20912767 w 21600"/>
                  <a:gd name="T17" fmla="*/ 67160416 h 21600"/>
                  <a:gd name="T18" fmla="*/ 16068115 w 21600"/>
                  <a:gd name="T19" fmla="*/ 67929716 h 21600"/>
                  <a:gd name="T20" fmla="*/ 11214329 w 21600"/>
                  <a:gd name="T21" fmla="*/ 68676815 h 21600"/>
                  <a:gd name="T22" fmla="*/ 0 w 21600"/>
                  <a:gd name="T23" fmla="*/ 4171666 h 21600"/>
                  <a:gd name="T24" fmla="*/ 4515117 w 21600"/>
                  <a:gd name="T25" fmla="*/ 3472072 h 21600"/>
                  <a:gd name="T26" fmla="*/ 4515117 w 21600"/>
                  <a:gd name="T27" fmla="*/ 3472072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2559" y="1092"/>
                    </a:moveTo>
                    <a:cubicBezTo>
                      <a:pt x="3411" y="1017"/>
                      <a:pt x="4264" y="944"/>
                      <a:pt x="5113" y="869"/>
                    </a:cubicBezTo>
                    <a:cubicBezTo>
                      <a:pt x="5967" y="792"/>
                      <a:pt x="6818" y="715"/>
                      <a:pt x="7670" y="637"/>
                    </a:cubicBezTo>
                    <a:cubicBezTo>
                      <a:pt x="8521" y="558"/>
                      <a:pt x="9374" y="481"/>
                      <a:pt x="10229" y="399"/>
                    </a:cubicBezTo>
                    <a:lnTo>
                      <a:pt x="14182" y="0"/>
                    </a:lnTo>
                    <a:lnTo>
                      <a:pt x="21600" y="20191"/>
                    </a:lnTo>
                    <a:lnTo>
                      <a:pt x="17352" y="20622"/>
                    </a:lnTo>
                    <a:cubicBezTo>
                      <a:pt x="16432" y="20707"/>
                      <a:pt x="15516" y="20794"/>
                      <a:pt x="14601" y="20874"/>
                    </a:cubicBezTo>
                    <a:cubicBezTo>
                      <a:pt x="13682" y="20958"/>
                      <a:pt x="12769" y="21043"/>
                      <a:pt x="11853" y="21123"/>
                    </a:cubicBezTo>
                    <a:cubicBezTo>
                      <a:pt x="10938" y="21205"/>
                      <a:pt x="10022" y="21285"/>
                      <a:pt x="9107" y="21365"/>
                    </a:cubicBezTo>
                    <a:cubicBezTo>
                      <a:pt x="8189" y="21444"/>
                      <a:pt x="7274" y="21524"/>
                      <a:pt x="6356" y="21600"/>
                    </a:cubicBezTo>
                    <a:lnTo>
                      <a:pt x="0" y="1312"/>
                    </a:lnTo>
                    <a:cubicBezTo>
                      <a:pt x="852" y="1239"/>
                      <a:pt x="1708" y="1167"/>
                      <a:pt x="2559" y="1092"/>
                    </a:cubicBezTo>
                    <a:close/>
                    <a:moveTo>
                      <a:pt x="2559" y="1092"/>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6" name="AutoShape 62"/>
              <p:cNvSpPr>
                <a:spLocks/>
              </p:cNvSpPr>
              <p:nvPr/>
            </p:nvSpPr>
            <p:spPr bwMode="auto">
              <a:xfrm>
                <a:off x="1995921" y="3186834"/>
                <a:ext cx="899906" cy="48487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0 h 21600"/>
                  <a:gd name="T54" fmla="*/ 2147483647 w 21600"/>
                  <a:gd name="T55" fmla="*/ 0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6346" y="0"/>
                    </a:moveTo>
                    <a:lnTo>
                      <a:pt x="3173" y="4819"/>
                    </a:lnTo>
                    <a:lnTo>
                      <a:pt x="0" y="9642"/>
                    </a:lnTo>
                    <a:lnTo>
                      <a:pt x="2536" y="15619"/>
                    </a:lnTo>
                    <a:lnTo>
                      <a:pt x="5070" y="21600"/>
                    </a:lnTo>
                    <a:lnTo>
                      <a:pt x="5345" y="16941"/>
                    </a:lnTo>
                    <a:cubicBezTo>
                      <a:pt x="6020" y="17074"/>
                      <a:pt x="6695" y="17191"/>
                      <a:pt x="7370" y="17292"/>
                    </a:cubicBezTo>
                    <a:cubicBezTo>
                      <a:pt x="8046" y="17393"/>
                      <a:pt x="8722" y="17477"/>
                      <a:pt x="9398" y="17544"/>
                    </a:cubicBezTo>
                    <a:cubicBezTo>
                      <a:pt x="10075" y="17611"/>
                      <a:pt x="10751" y="17662"/>
                      <a:pt x="11428" y="17697"/>
                    </a:cubicBezTo>
                    <a:cubicBezTo>
                      <a:pt x="12105" y="17731"/>
                      <a:pt x="12782" y="17748"/>
                      <a:pt x="13459" y="17748"/>
                    </a:cubicBezTo>
                    <a:cubicBezTo>
                      <a:pt x="14139" y="17748"/>
                      <a:pt x="14818" y="17730"/>
                      <a:pt x="15497" y="17696"/>
                    </a:cubicBezTo>
                    <a:cubicBezTo>
                      <a:pt x="16177" y="17661"/>
                      <a:pt x="16856" y="17609"/>
                      <a:pt x="17534" y="17541"/>
                    </a:cubicBezTo>
                    <a:cubicBezTo>
                      <a:pt x="18213" y="17472"/>
                      <a:pt x="18891" y="17385"/>
                      <a:pt x="19569" y="17282"/>
                    </a:cubicBezTo>
                    <a:cubicBezTo>
                      <a:pt x="20246" y="17178"/>
                      <a:pt x="20924" y="17057"/>
                      <a:pt x="21600" y="16918"/>
                    </a:cubicBezTo>
                    <a:cubicBezTo>
                      <a:pt x="21539" y="15898"/>
                      <a:pt x="21479" y="14877"/>
                      <a:pt x="21418" y="13856"/>
                    </a:cubicBezTo>
                    <a:cubicBezTo>
                      <a:pt x="21357" y="12835"/>
                      <a:pt x="21297" y="11815"/>
                      <a:pt x="21236" y="10794"/>
                    </a:cubicBezTo>
                    <a:cubicBezTo>
                      <a:pt x="21175" y="9773"/>
                      <a:pt x="21114" y="8752"/>
                      <a:pt x="21054" y="7731"/>
                    </a:cubicBezTo>
                    <a:cubicBezTo>
                      <a:pt x="20993" y="6711"/>
                      <a:pt x="20932" y="5690"/>
                      <a:pt x="20872" y="4669"/>
                    </a:cubicBezTo>
                    <a:cubicBezTo>
                      <a:pt x="20256" y="4796"/>
                      <a:pt x="19639" y="4906"/>
                      <a:pt x="19021" y="5001"/>
                    </a:cubicBezTo>
                    <a:cubicBezTo>
                      <a:pt x="18404" y="5095"/>
                      <a:pt x="17786" y="5174"/>
                      <a:pt x="17168" y="5237"/>
                    </a:cubicBezTo>
                    <a:cubicBezTo>
                      <a:pt x="16550" y="5301"/>
                      <a:pt x="15932" y="5348"/>
                      <a:pt x="15313" y="5379"/>
                    </a:cubicBezTo>
                    <a:cubicBezTo>
                      <a:pt x="14694" y="5411"/>
                      <a:pt x="14075" y="5426"/>
                      <a:pt x="13456" y="5426"/>
                    </a:cubicBezTo>
                    <a:cubicBezTo>
                      <a:pt x="12840" y="5426"/>
                      <a:pt x="12223" y="5411"/>
                      <a:pt x="11607" y="5380"/>
                    </a:cubicBezTo>
                    <a:cubicBezTo>
                      <a:pt x="10990" y="5349"/>
                      <a:pt x="10374" y="5301"/>
                      <a:pt x="9758" y="5239"/>
                    </a:cubicBezTo>
                    <a:cubicBezTo>
                      <a:pt x="9143" y="5176"/>
                      <a:pt x="8527" y="5098"/>
                      <a:pt x="7912" y="5005"/>
                    </a:cubicBezTo>
                    <a:cubicBezTo>
                      <a:pt x="7297" y="4911"/>
                      <a:pt x="6683" y="4802"/>
                      <a:pt x="6069" y="4677"/>
                    </a:cubicBezTo>
                    <a:lnTo>
                      <a:pt x="6346" y="0"/>
                    </a:lnTo>
                    <a:close/>
                    <a:moveTo>
                      <a:pt x="6346"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07" name="AutoShape 63"/>
              <p:cNvSpPr>
                <a:spLocks/>
              </p:cNvSpPr>
              <p:nvPr/>
            </p:nvSpPr>
            <p:spPr bwMode="auto">
              <a:xfrm>
                <a:off x="1995921" y="3116190"/>
                <a:ext cx="276956" cy="289800"/>
              </a:xfrm>
              <a:custGeom>
                <a:avLst/>
                <a:gdLst>
                  <a:gd name="T0" fmla="*/ 841813865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w 21600"/>
                  <a:gd name="T11" fmla="*/ 2147483647 h 21600"/>
                  <a:gd name="T12" fmla="*/ 841813865 w 21600"/>
                  <a:gd name="T13" fmla="*/ 2147483647 h 21600"/>
                  <a:gd name="T14" fmla="*/ 841813865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429" y="14999"/>
                    </a:moveTo>
                    <a:lnTo>
                      <a:pt x="12014" y="7497"/>
                    </a:lnTo>
                    <a:lnTo>
                      <a:pt x="21600" y="0"/>
                    </a:lnTo>
                    <a:lnTo>
                      <a:pt x="20609" y="5477"/>
                    </a:lnTo>
                    <a:lnTo>
                      <a:pt x="10304" y="13535"/>
                    </a:lnTo>
                    <a:lnTo>
                      <a:pt x="0" y="21600"/>
                    </a:lnTo>
                    <a:lnTo>
                      <a:pt x="2429" y="14999"/>
                    </a:lnTo>
                    <a:close/>
                    <a:moveTo>
                      <a:pt x="2429" y="14999"/>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nvGrpSpPr>
              <p:cNvPr id="108" name="Group 68"/>
              <p:cNvGrpSpPr>
                <a:grpSpLocks/>
              </p:cNvGrpSpPr>
              <p:nvPr/>
            </p:nvGrpSpPr>
            <p:grpSpPr bwMode="auto">
              <a:xfrm>
                <a:off x="2249632" y="3212523"/>
                <a:ext cx="616527" cy="97938"/>
                <a:chOff x="0" y="0"/>
                <a:chExt cx="768" cy="122"/>
              </a:xfrm>
            </p:grpSpPr>
            <p:sp>
              <p:nvSpPr>
                <p:cNvPr id="123" name="AutoShape 64"/>
                <p:cNvSpPr>
                  <a:spLocks/>
                </p:cNvSpPr>
                <p:nvPr/>
              </p:nvSpPr>
              <p:spPr bwMode="auto">
                <a:xfrm>
                  <a:off x="0" y="0"/>
                  <a:ext cx="768" cy="1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21600" y="17846"/>
                      </a:moveTo>
                      <a:lnTo>
                        <a:pt x="20566" y="0"/>
                      </a:lnTo>
                      <a:cubicBezTo>
                        <a:pt x="19730" y="583"/>
                        <a:pt x="18893" y="1093"/>
                        <a:pt x="18055" y="1528"/>
                      </a:cubicBezTo>
                      <a:cubicBezTo>
                        <a:pt x="17217" y="1965"/>
                        <a:pt x="16378" y="2328"/>
                        <a:pt x="15539" y="2618"/>
                      </a:cubicBezTo>
                      <a:cubicBezTo>
                        <a:pt x="14700" y="2911"/>
                        <a:pt x="13860" y="3129"/>
                        <a:pt x="13021" y="3275"/>
                      </a:cubicBezTo>
                      <a:cubicBezTo>
                        <a:pt x="12181" y="3419"/>
                        <a:pt x="11341" y="3490"/>
                        <a:pt x="10501" y="3490"/>
                      </a:cubicBezTo>
                      <a:cubicBezTo>
                        <a:pt x="9664" y="3490"/>
                        <a:pt x="8827" y="3418"/>
                        <a:pt x="7990" y="3275"/>
                      </a:cubicBezTo>
                      <a:cubicBezTo>
                        <a:pt x="7154" y="3133"/>
                        <a:pt x="6317" y="2914"/>
                        <a:pt x="5481" y="2628"/>
                      </a:cubicBezTo>
                      <a:cubicBezTo>
                        <a:pt x="4645" y="2339"/>
                        <a:pt x="3810" y="1977"/>
                        <a:pt x="2975" y="1548"/>
                      </a:cubicBezTo>
                      <a:cubicBezTo>
                        <a:pt x="2140" y="1116"/>
                        <a:pt x="1306" y="610"/>
                        <a:pt x="473" y="37"/>
                      </a:cubicBezTo>
                      <a:lnTo>
                        <a:pt x="0" y="17885"/>
                      </a:lnTo>
                      <a:cubicBezTo>
                        <a:pt x="895" y="18505"/>
                        <a:pt x="1792" y="19046"/>
                        <a:pt x="2689" y="19510"/>
                      </a:cubicBezTo>
                      <a:cubicBezTo>
                        <a:pt x="3587" y="19972"/>
                        <a:pt x="4485" y="20361"/>
                        <a:pt x="5383" y="20671"/>
                      </a:cubicBezTo>
                      <a:cubicBezTo>
                        <a:pt x="6282" y="20980"/>
                        <a:pt x="7181" y="21213"/>
                        <a:pt x="8081" y="21368"/>
                      </a:cubicBezTo>
                      <a:cubicBezTo>
                        <a:pt x="8980" y="21522"/>
                        <a:pt x="9879" y="21600"/>
                        <a:pt x="10779" y="21600"/>
                      </a:cubicBezTo>
                      <a:cubicBezTo>
                        <a:pt x="11682" y="21600"/>
                        <a:pt x="12585" y="21522"/>
                        <a:pt x="13488" y="21364"/>
                      </a:cubicBezTo>
                      <a:cubicBezTo>
                        <a:pt x="14391" y="21209"/>
                        <a:pt x="15294" y="20976"/>
                        <a:pt x="16196" y="20661"/>
                      </a:cubicBezTo>
                      <a:cubicBezTo>
                        <a:pt x="17098" y="20350"/>
                        <a:pt x="18000" y="19959"/>
                        <a:pt x="18900" y="19489"/>
                      </a:cubicBezTo>
                      <a:cubicBezTo>
                        <a:pt x="19801" y="19022"/>
                        <a:pt x="20701" y="18474"/>
                        <a:pt x="21600" y="17846"/>
                      </a:cubicBezTo>
                      <a:close/>
                      <a:moveTo>
                        <a:pt x="21600" y="17846"/>
                      </a:moveTo>
                    </a:path>
                  </a:pathLst>
                </a:custGeom>
                <a:solidFill>
                  <a:schemeClr val="accent2"/>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endParaRPr lang="en-US"/>
                </a:p>
              </p:txBody>
            </p:sp>
            <p:sp>
              <p:nvSpPr>
                <p:cNvPr id="124" name="AutoShape 66"/>
                <p:cNvSpPr>
                  <a:spLocks/>
                </p:cNvSpPr>
                <p:nvPr/>
              </p:nvSpPr>
              <p:spPr bwMode="auto">
                <a:xfrm>
                  <a:off x="0" y="0"/>
                  <a:ext cx="768" cy="12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21600" y="17846"/>
                      </a:moveTo>
                      <a:lnTo>
                        <a:pt x="20566" y="0"/>
                      </a:lnTo>
                      <a:cubicBezTo>
                        <a:pt x="19730" y="583"/>
                        <a:pt x="18893" y="1093"/>
                        <a:pt x="18055" y="1528"/>
                      </a:cubicBezTo>
                      <a:cubicBezTo>
                        <a:pt x="17217" y="1965"/>
                        <a:pt x="16378" y="2328"/>
                        <a:pt x="15539" y="2618"/>
                      </a:cubicBezTo>
                      <a:cubicBezTo>
                        <a:pt x="14700" y="2911"/>
                        <a:pt x="13860" y="3129"/>
                        <a:pt x="13021" y="3275"/>
                      </a:cubicBezTo>
                      <a:cubicBezTo>
                        <a:pt x="12181" y="3419"/>
                        <a:pt x="11341" y="3490"/>
                        <a:pt x="10501" y="3490"/>
                      </a:cubicBezTo>
                      <a:cubicBezTo>
                        <a:pt x="9664" y="3490"/>
                        <a:pt x="8827" y="3418"/>
                        <a:pt x="7990" y="3275"/>
                      </a:cubicBezTo>
                      <a:cubicBezTo>
                        <a:pt x="7154" y="3133"/>
                        <a:pt x="6317" y="2914"/>
                        <a:pt x="5481" y="2628"/>
                      </a:cubicBezTo>
                      <a:cubicBezTo>
                        <a:pt x="4645" y="2339"/>
                        <a:pt x="3810" y="1977"/>
                        <a:pt x="2975" y="1548"/>
                      </a:cubicBezTo>
                      <a:cubicBezTo>
                        <a:pt x="2140" y="1116"/>
                        <a:pt x="1306" y="610"/>
                        <a:pt x="473" y="37"/>
                      </a:cubicBezTo>
                      <a:lnTo>
                        <a:pt x="0" y="17885"/>
                      </a:lnTo>
                      <a:cubicBezTo>
                        <a:pt x="895" y="18505"/>
                        <a:pt x="1792" y="19046"/>
                        <a:pt x="2689" y="19510"/>
                      </a:cubicBezTo>
                      <a:cubicBezTo>
                        <a:pt x="3587" y="19972"/>
                        <a:pt x="4485" y="20361"/>
                        <a:pt x="5383" y="20671"/>
                      </a:cubicBezTo>
                      <a:cubicBezTo>
                        <a:pt x="6282" y="20980"/>
                        <a:pt x="7181" y="21213"/>
                        <a:pt x="8081" y="21368"/>
                      </a:cubicBezTo>
                      <a:cubicBezTo>
                        <a:pt x="8980" y="21522"/>
                        <a:pt x="9879" y="21600"/>
                        <a:pt x="10779" y="21600"/>
                      </a:cubicBezTo>
                      <a:cubicBezTo>
                        <a:pt x="11682" y="21600"/>
                        <a:pt x="12585" y="21522"/>
                        <a:pt x="13488" y="21364"/>
                      </a:cubicBezTo>
                      <a:cubicBezTo>
                        <a:pt x="14391" y="21209"/>
                        <a:pt x="15294" y="20976"/>
                        <a:pt x="16196" y="20661"/>
                      </a:cubicBezTo>
                      <a:cubicBezTo>
                        <a:pt x="17098" y="20350"/>
                        <a:pt x="18000" y="19959"/>
                        <a:pt x="18900" y="19489"/>
                      </a:cubicBezTo>
                      <a:cubicBezTo>
                        <a:pt x="19801" y="19022"/>
                        <a:pt x="20701" y="18474"/>
                        <a:pt x="21600" y="17846"/>
                      </a:cubicBezTo>
                      <a:close/>
                      <a:moveTo>
                        <a:pt x="21600" y="17846"/>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109" name="AutoShape 69"/>
              <p:cNvSpPr>
                <a:spLocks/>
              </p:cNvSpPr>
              <p:nvPr/>
            </p:nvSpPr>
            <p:spPr bwMode="auto">
              <a:xfrm>
                <a:off x="2249632" y="3116190"/>
                <a:ext cx="24083" cy="178215"/>
              </a:xfrm>
              <a:custGeom>
                <a:avLst/>
                <a:gdLst>
                  <a:gd name="T0" fmla="*/ 0 w 21600"/>
                  <a:gd name="T1" fmla="*/ 825859993 h 21600"/>
                  <a:gd name="T2" fmla="*/ 20730 w 21600"/>
                  <a:gd name="T3" fmla="*/ 451927564 h 21600"/>
                  <a:gd name="T4" fmla="*/ 37216 w 21600"/>
                  <a:gd name="T5" fmla="*/ 0 h 21600"/>
                  <a:gd name="T6" fmla="*/ 17707 w 21600"/>
                  <a:gd name="T7" fmla="*/ 340130786 h 21600"/>
                  <a:gd name="T8" fmla="*/ 0 w 21600"/>
                  <a:gd name="T9" fmla="*/ 825859993 h 21600"/>
                  <a:gd name="T10" fmla="*/ 0 w 21600"/>
                  <a:gd name="T11" fmla="*/ 82585999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12032" y="11820"/>
                    </a:lnTo>
                    <a:lnTo>
                      <a:pt x="21600" y="0"/>
                    </a:lnTo>
                    <a:lnTo>
                      <a:pt x="10277" y="8896"/>
                    </a:lnTo>
                    <a:lnTo>
                      <a:pt x="0" y="21600"/>
                    </a:lnTo>
                    <a:close/>
                    <a:moveTo>
                      <a:pt x="0" y="21600"/>
                    </a:moveTo>
                  </a:path>
                </a:pathLst>
              </a:custGeom>
              <a:solidFill>
                <a:srgbClr val="9B9B9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0" name="AutoShape 70"/>
              <p:cNvSpPr>
                <a:spLocks/>
              </p:cNvSpPr>
              <p:nvPr/>
            </p:nvSpPr>
            <p:spPr bwMode="auto">
              <a:xfrm>
                <a:off x="685800" y="1382207"/>
                <a:ext cx="911947" cy="91194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0 h 21600"/>
                  <a:gd name="T78" fmla="*/ 2147483647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0800" y="0"/>
                    </a:moveTo>
                    <a:cubicBezTo>
                      <a:pt x="9309" y="0"/>
                      <a:pt x="7888" y="302"/>
                      <a:pt x="6596" y="849"/>
                    </a:cubicBezTo>
                    <a:cubicBezTo>
                      <a:pt x="5304" y="1396"/>
                      <a:pt x="4140" y="2187"/>
                      <a:pt x="3163" y="3164"/>
                    </a:cubicBezTo>
                    <a:cubicBezTo>
                      <a:pt x="2186" y="4142"/>
                      <a:pt x="1395" y="5305"/>
                      <a:pt x="849" y="6598"/>
                    </a:cubicBezTo>
                    <a:cubicBezTo>
                      <a:pt x="302" y="7890"/>
                      <a:pt x="0" y="9311"/>
                      <a:pt x="0" y="10803"/>
                    </a:cubicBezTo>
                    <a:cubicBezTo>
                      <a:pt x="0" y="12278"/>
                      <a:pt x="295" y="13683"/>
                      <a:pt x="831" y="14964"/>
                    </a:cubicBezTo>
                    <a:cubicBezTo>
                      <a:pt x="1366" y="16245"/>
                      <a:pt x="2140" y="17400"/>
                      <a:pt x="3099" y="18375"/>
                    </a:cubicBezTo>
                    <a:cubicBezTo>
                      <a:pt x="4057" y="19349"/>
                      <a:pt x="5198" y="20142"/>
                      <a:pt x="6468" y="20699"/>
                    </a:cubicBezTo>
                    <a:cubicBezTo>
                      <a:pt x="7737" y="21255"/>
                      <a:pt x="9134" y="21574"/>
                      <a:pt x="10602" y="21600"/>
                    </a:cubicBezTo>
                    <a:lnTo>
                      <a:pt x="12348" y="18996"/>
                    </a:lnTo>
                    <a:lnTo>
                      <a:pt x="12595" y="18629"/>
                    </a:lnTo>
                    <a:lnTo>
                      <a:pt x="12969" y="18867"/>
                    </a:lnTo>
                    <a:lnTo>
                      <a:pt x="15535" y="20512"/>
                    </a:lnTo>
                    <a:cubicBezTo>
                      <a:pt x="16432" y="20073"/>
                      <a:pt x="17260" y="19514"/>
                      <a:pt x="17997" y="18855"/>
                    </a:cubicBezTo>
                    <a:cubicBezTo>
                      <a:pt x="18734" y="18196"/>
                      <a:pt x="19380" y="17437"/>
                      <a:pt x="19914" y="16599"/>
                    </a:cubicBezTo>
                    <a:cubicBezTo>
                      <a:pt x="20448" y="15762"/>
                      <a:pt x="20869" y="14846"/>
                      <a:pt x="21157" y="13873"/>
                    </a:cubicBezTo>
                    <a:cubicBezTo>
                      <a:pt x="21445" y="12900"/>
                      <a:pt x="21600" y="11869"/>
                      <a:pt x="21600" y="10803"/>
                    </a:cubicBezTo>
                    <a:cubicBezTo>
                      <a:pt x="21600" y="10409"/>
                      <a:pt x="21579" y="10020"/>
                      <a:pt x="21537" y="9637"/>
                    </a:cubicBezTo>
                    <a:cubicBezTo>
                      <a:pt x="21496" y="9254"/>
                      <a:pt x="21434" y="8877"/>
                      <a:pt x="21354" y="8508"/>
                    </a:cubicBezTo>
                    <a:cubicBezTo>
                      <a:pt x="21273" y="8138"/>
                      <a:pt x="21174" y="7775"/>
                      <a:pt x="21057" y="7421"/>
                    </a:cubicBezTo>
                    <a:cubicBezTo>
                      <a:pt x="20940" y="7066"/>
                      <a:pt x="20805" y="6720"/>
                      <a:pt x="20653" y="6383"/>
                    </a:cubicBezTo>
                    <a:cubicBezTo>
                      <a:pt x="20555" y="6468"/>
                      <a:pt x="20458" y="6554"/>
                      <a:pt x="20360" y="6639"/>
                    </a:cubicBezTo>
                    <a:cubicBezTo>
                      <a:pt x="20262" y="6725"/>
                      <a:pt x="20164" y="6811"/>
                      <a:pt x="20067" y="6897"/>
                    </a:cubicBezTo>
                    <a:cubicBezTo>
                      <a:pt x="19969" y="6983"/>
                      <a:pt x="19872" y="7070"/>
                      <a:pt x="19775" y="7157"/>
                    </a:cubicBezTo>
                    <a:cubicBezTo>
                      <a:pt x="19678" y="7243"/>
                      <a:pt x="19581" y="7330"/>
                      <a:pt x="19485" y="7418"/>
                    </a:cubicBezTo>
                    <a:lnTo>
                      <a:pt x="19150" y="7724"/>
                    </a:lnTo>
                    <a:lnTo>
                      <a:pt x="18846" y="7387"/>
                    </a:lnTo>
                    <a:lnTo>
                      <a:pt x="14809" y="2951"/>
                    </a:lnTo>
                    <a:lnTo>
                      <a:pt x="14434" y="2536"/>
                    </a:lnTo>
                    <a:lnTo>
                      <a:pt x="14127" y="2202"/>
                    </a:lnTo>
                    <a:lnTo>
                      <a:pt x="14464" y="1898"/>
                    </a:lnTo>
                    <a:cubicBezTo>
                      <a:pt x="14544" y="1825"/>
                      <a:pt x="14624" y="1753"/>
                      <a:pt x="14704" y="1682"/>
                    </a:cubicBezTo>
                    <a:cubicBezTo>
                      <a:pt x="14784" y="1610"/>
                      <a:pt x="14864" y="1538"/>
                      <a:pt x="14945" y="1467"/>
                    </a:cubicBezTo>
                    <a:cubicBezTo>
                      <a:pt x="15026" y="1395"/>
                      <a:pt x="15106" y="1324"/>
                      <a:pt x="15187" y="1253"/>
                    </a:cubicBezTo>
                    <a:cubicBezTo>
                      <a:pt x="15268" y="1182"/>
                      <a:pt x="15348" y="1112"/>
                      <a:pt x="15429" y="1041"/>
                    </a:cubicBezTo>
                    <a:cubicBezTo>
                      <a:pt x="15078" y="874"/>
                      <a:pt x="14717" y="726"/>
                      <a:pt x="14346" y="597"/>
                    </a:cubicBezTo>
                    <a:cubicBezTo>
                      <a:pt x="13976" y="468"/>
                      <a:pt x="13597" y="358"/>
                      <a:pt x="13209" y="270"/>
                    </a:cubicBezTo>
                    <a:cubicBezTo>
                      <a:pt x="12822" y="182"/>
                      <a:pt x="12427" y="114"/>
                      <a:pt x="12025" y="69"/>
                    </a:cubicBezTo>
                    <a:cubicBezTo>
                      <a:pt x="11623" y="23"/>
                      <a:pt x="11214" y="0"/>
                      <a:pt x="10800" y="0"/>
                    </a:cubicBezTo>
                    <a:close/>
                    <a:moveTo>
                      <a:pt x="10800" y="0"/>
                    </a:moveTo>
                  </a:path>
                </a:pathLst>
              </a:custGeom>
              <a:solidFill>
                <a:schemeClr val="accent5"/>
              </a:solidFill>
              <a:ln w="25400" cap="flat">
                <a:noFill/>
                <a:miter lim="800000"/>
                <a:headEnd type="none" w="med" len="med"/>
                <a:tailEnd type="none" w="med" len="med"/>
              </a:ln>
              <a:extLst/>
            </p:spPr>
            <p:txBody>
              <a:bodyPr lIns="0" tIns="0" rIns="0" bIns="0"/>
              <a:lstStyle/>
              <a:p>
                <a:endParaRPr lang="en-US"/>
              </a:p>
            </p:txBody>
          </p:sp>
          <p:sp>
            <p:nvSpPr>
              <p:cNvPr id="121" name="AutoShape 71"/>
              <p:cNvSpPr>
                <a:spLocks/>
              </p:cNvSpPr>
              <p:nvPr/>
            </p:nvSpPr>
            <p:spPr bwMode="auto">
              <a:xfrm>
                <a:off x="1334438" y="1651135"/>
                <a:ext cx="314685" cy="5972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0" y="21600"/>
                    </a:moveTo>
                    <a:lnTo>
                      <a:pt x="5271" y="21302"/>
                    </a:lnTo>
                    <a:cubicBezTo>
                      <a:pt x="7689" y="20678"/>
                      <a:pt x="9916" y="19883"/>
                      <a:pt x="11901" y="18945"/>
                    </a:cubicBezTo>
                    <a:cubicBezTo>
                      <a:pt x="13885" y="18008"/>
                      <a:pt x="15623" y="16929"/>
                      <a:pt x="17061" y="15738"/>
                    </a:cubicBezTo>
                    <a:cubicBezTo>
                      <a:pt x="18497" y="14547"/>
                      <a:pt x="19632" y="13245"/>
                      <a:pt x="20408" y="11861"/>
                    </a:cubicBezTo>
                    <a:cubicBezTo>
                      <a:pt x="21183" y="10477"/>
                      <a:pt x="21600" y="9012"/>
                      <a:pt x="21600" y="7495"/>
                    </a:cubicBezTo>
                    <a:cubicBezTo>
                      <a:pt x="21600" y="6935"/>
                      <a:pt x="21542" y="6382"/>
                      <a:pt x="21432" y="5837"/>
                    </a:cubicBezTo>
                    <a:cubicBezTo>
                      <a:pt x="21320" y="5293"/>
                      <a:pt x="21154" y="4757"/>
                      <a:pt x="20937" y="4231"/>
                    </a:cubicBezTo>
                    <a:cubicBezTo>
                      <a:pt x="20721" y="3705"/>
                      <a:pt x="20453" y="3190"/>
                      <a:pt x="20138" y="2685"/>
                    </a:cubicBezTo>
                    <a:cubicBezTo>
                      <a:pt x="19823" y="2181"/>
                      <a:pt x="19459" y="1689"/>
                      <a:pt x="19051" y="1209"/>
                    </a:cubicBezTo>
                    <a:lnTo>
                      <a:pt x="14814" y="0"/>
                    </a:lnTo>
                    <a:cubicBezTo>
                      <a:pt x="15251" y="516"/>
                      <a:pt x="15642" y="1045"/>
                      <a:pt x="15981" y="1587"/>
                    </a:cubicBezTo>
                    <a:cubicBezTo>
                      <a:pt x="16320" y="2129"/>
                      <a:pt x="16608" y="2683"/>
                      <a:pt x="16841" y="3249"/>
                    </a:cubicBezTo>
                    <a:cubicBezTo>
                      <a:pt x="17073" y="3814"/>
                      <a:pt x="17252" y="4390"/>
                      <a:pt x="17372" y="4975"/>
                    </a:cubicBezTo>
                    <a:cubicBezTo>
                      <a:pt x="17491" y="5561"/>
                      <a:pt x="17553" y="6155"/>
                      <a:pt x="17553" y="6757"/>
                    </a:cubicBezTo>
                    <a:cubicBezTo>
                      <a:pt x="17553" y="8388"/>
                      <a:pt x="17106" y="9963"/>
                      <a:pt x="16272" y="11451"/>
                    </a:cubicBezTo>
                    <a:cubicBezTo>
                      <a:pt x="15438" y="12939"/>
                      <a:pt x="14218" y="14339"/>
                      <a:pt x="12674" y="15619"/>
                    </a:cubicBezTo>
                    <a:cubicBezTo>
                      <a:pt x="11129" y="16899"/>
                      <a:pt x="9260" y="18059"/>
                      <a:pt x="7127" y="19067"/>
                    </a:cubicBezTo>
                    <a:cubicBezTo>
                      <a:pt x="4994" y="20074"/>
                      <a:pt x="2598" y="20929"/>
                      <a:pt x="0" y="21600"/>
                    </a:cubicBezTo>
                    <a:close/>
                    <a:moveTo>
                      <a:pt x="0" y="21600"/>
                    </a:moveTo>
                  </a:path>
                </a:pathLst>
              </a:custGeom>
              <a:solidFill>
                <a:schemeClr val="accent6"/>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2" name="AutoShape 76"/>
              <p:cNvSpPr>
                <a:spLocks/>
              </p:cNvSpPr>
              <p:nvPr/>
            </p:nvSpPr>
            <p:spPr bwMode="auto">
              <a:xfrm>
                <a:off x="3472716" y="2156636"/>
                <a:ext cx="383873" cy="64501"/>
              </a:xfrm>
              <a:custGeom>
                <a:avLst/>
                <a:gdLst>
                  <a:gd name="T0" fmla="*/ 429065997 w 21600"/>
                  <a:gd name="T1" fmla="*/ 49193 h 21600"/>
                  <a:gd name="T2" fmla="*/ 535025135 w 21600"/>
                  <a:gd name="T3" fmla="*/ 154010 h 21600"/>
                  <a:gd name="T4" fmla="*/ 917089115 w 21600"/>
                  <a:gd name="T5" fmla="*/ 532464 h 21600"/>
                  <a:gd name="T6" fmla="*/ 1299350842 w 21600"/>
                  <a:gd name="T7" fmla="*/ 911419 h 21600"/>
                  <a:gd name="T8" fmla="*/ 1681612248 w 21600"/>
                  <a:gd name="T9" fmla="*/ 1290614 h 21600"/>
                  <a:gd name="T10" fmla="*/ 2063975394 w 21600"/>
                  <a:gd name="T11" fmla="*/ 1669559 h 21600"/>
                  <a:gd name="T12" fmla="*/ 2147483647 w 21600"/>
                  <a:gd name="T13" fmla="*/ 1774023 h 21600"/>
                  <a:gd name="T14" fmla="*/ 1618835652 w 21600"/>
                  <a:gd name="T15" fmla="*/ 1604082 h 21600"/>
                  <a:gd name="T16" fmla="*/ 1520713262 w 21600"/>
                  <a:gd name="T17" fmla="*/ 1506930 h 21600"/>
                  <a:gd name="T18" fmla="*/ 1165064044 w 21600"/>
                  <a:gd name="T19" fmla="*/ 1154748 h 21600"/>
                  <a:gd name="T20" fmla="*/ 809420843 w 21600"/>
                  <a:gd name="T21" fmla="*/ 801933 h 21600"/>
                  <a:gd name="T22" fmla="*/ 453873026 w 21600"/>
                  <a:gd name="T23" fmla="*/ 449341 h 21600"/>
                  <a:gd name="T24" fmla="*/ 98528688 w 21600"/>
                  <a:gd name="T25" fmla="*/ 97152 h 21600"/>
                  <a:gd name="T26" fmla="*/ 0 w 21600"/>
                  <a:gd name="T27" fmla="*/ 0 h 21600"/>
                  <a:gd name="T28" fmla="*/ 429065997 w 21600"/>
                  <a:gd name="T29" fmla="*/ 49193 h 21600"/>
                  <a:gd name="T30" fmla="*/ 429065997 w 21600"/>
                  <a:gd name="T31" fmla="*/ 49193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4272" y="599"/>
                    </a:moveTo>
                    <a:lnTo>
                      <a:pt x="5327" y="1875"/>
                    </a:lnTo>
                    <a:cubicBezTo>
                      <a:pt x="6594" y="3410"/>
                      <a:pt x="7862" y="4943"/>
                      <a:pt x="9131" y="6483"/>
                    </a:cubicBezTo>
                    <a:cubicBezTo>
                      <a:pt x="10399" y="8022"/>
                      <a:pt x="11668" y="9560"/>
                      <a:pt x="12937" y="11097"/>
                    </a:cubicBezTo>
                    <a:cubicBezTo>
                      <a:pt x="14206" y="12637"/>
                      <a:pt x="15475" y="14179"/>
                      <a:pt x="16743" y="15714"/>
                    </a:cubicBezTo>
                    <a:cubicBezTo>
                      <a:pt x="18013" y="17253"/>
                      <a:pt x="19282" y="18791"/>
                      <a:pt x="20550" y="20328"/>
                    </a:cubicBezTo>
                    <a:lnTo>
                      <a:pt x="21600" y="21600"/>
                    </a:lnTo>
                    <a:lnTo>
                      <a:pt x="16118" y="19531"/>
                    </a:lnTo>
                    <a:lnTo>
                      <a:pt x="15141" y="18348"/>
                    </a:lnTo>
                    <a:cubicBezTo>
                      <a:pt x="13962" y="16918"/>
                      <a:pt x="12781" y="15488"/>
                      <a:pt x="11600" y="14060"/>
                    </a:cubicBezTo>
                    <a:cubicBezTo>
                      <a:pt x="10420" y="12628"/>
                      <a:pt x="9239" y="11194"/>
                      <a:pt x="8059" y="9764"/>
                    </a:cubicBezTo>
                    <a:cubicBezTo>
                      <a:pt x="6879" y="8335"/>
                      <a:pt x="5698" y="6905"/>
                      <a:pt x="4519" y="5471"/>
                    </a:cubicBezTo>
                    <a:cubicBezTo>
                      <a:pt x="3339" y="4041"/>
                      <a:pt x="2160" y="2609"/>
                      <a:pt x="981" y="1183"/>
                    </a:cubicBezTo>
                    <a:lnTo>
                      <a:pt x="0" y="0"/>
                    </a:lnTo>
                    <a:lnTo>
                      <a:pt x="4272" y="599"/>
                    </a:lnTo>
                    <a:close/>
                    <a:moveTo>
                      <a:pt x="4272" y="599"/>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3" name="AutoShape 77"/>
              <p:cNvSpPr>
                <a:spLocks/>
              </p:cNvSpPr>
              <p:nvPr/>
            </p:nvSpPr>
            <p:spPr bwMode="auto">
              <a:xfrm>
                <a:off x="3293063" y="1382626"/>
                <a:ext cx="912081" cy="904548"/>
              </a:xfrm>
              <a:custGeom>
                <a:avLst/>
                <a:gdLst>
                  <a:gd name="T0" fmla="*/ 2147483647 w 21600"/>
                  <a:gd name="T1" fmla="*/ 0 h 21600"/>
                  <a:gd name="T2" fmla="*/ 2147483647 w 21600"/>
                  <a:gd name="T3" fmla="*/ 390854019 h 21600"/>
                  <a:gd name="T4" fmla="*/ 2147483647 w 21600"/>
                  <a:gd name="T5" fmla="*/ 1523512811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06597486 w 21600"/>
                  <a:gd name="T19" fmla="*/ 2147483647 h 21600"/>
                  <a:gd name="T20" fmla="*/ 956367685 w 21600"/>
                  <a:gd name="T21" fmla="*/ 2147483647 h 21600"/>
                  <a:gd name="T22" fmla="*/ 244660054 w 21600"/>
                  <a:gd name="T23" fmla="*/ 2147483647 h 21600"/>
                  <a:gd name="T24" fmla="*/ 0 w 21600"/>
                  <a:gd name="T25" fmla="*/ 2147483647 h 21600"/>
                  <a:gd name="T26" fmla="*/ 123594707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0 h 21600"/>
                  <a:gd name="T82" fmla="*/ 2147483647 w 21600"/>
                  <a:gd name="T83" fmla="*/ 0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10800" y="0"/>
                    </a:moveTo>
                    <a:cubicBezTo>
                      <a:pt x="10238" y="0"/>
                      <a:pt x="9686" y="43"/>
                      <a:pt x="9147" y="127"/>
                    </a:cubicBezTo>
                    <a:cubicBezTo>
                      <a:pt x="8608" y="210"/>
                      <a:pt x="8083" y="334"/>
                      <a:pt x="7573" y="495"/>
                    </a:cubicBezTo>
                    <a:cubicBezTo>
                      <a:pt x="7064" y="656"/>
                      <a:pt x="6570" y="853"/>
                      <a:pt x="6096" y="1085"/>
                    </a:cubicBezTo>
                    <a:cubicBezTo>
                      <a:pt x="5622" y="1316"/>
                      <a:pt x="5167" y="1582"/>
                      <a:pt x="4735" y="1878"/>
                    </a:cubicBezTo>
                    <a:lnTo>
                      <a:pt x="4863" y="5330"/>
                    </a:lnTo>
                    <a:lnTo>
                      <a:pt x="4882" y="5777"/>
                    </a:lnTo>
                    <a:lnTo>
                      <a:pt x="4437" y="5804"/>
                    </a:lnTo>
                    <a:lnTo>
                      <a:pt x="1153" y="5997"/>
                    </a:lnTo>
                    <a:cubicBezTo>
                      <a:pt x="969" y="6365"/>
                      <a:pt x="805" y="6745"/>
                      <a:pt x="663" y="7135"/>
                    </a:cubicBezTo>
                    <a:cubicBezTo>
                      <a:pt x="520" y="7525"/>
                      <a:pt x="399" y="7926"/>
                      <a:pt x="301" y="8335"/>
                    </a:cubicBezTo>
                    <a:cubicBezTo>
                      <a:pt x="203" y="8745"/>
                      <a:pt x="127" y="9164"/>
                      <a:pt x="77" y="9591"/>
                    </a:cubicBezTo>
                    <a:cubicBezTo>
                      <a:pt x="26" y="10017"/>
                      <a:pt x="0" y="10451"/>
                      <a:pt x="0" y="10892"/>
                    </a:cubicBezTo>
                    <a:cubicBezTo>
                      <a:pt x="0" y="11898"/>
                      <a:pt x="136" y="12873"/>
                      <a:pt x="389" y="13799"/>
                    </a:cubicBezTo>
                    <a:cubicBezTo>
                      <a:pt x="643" y="14725"/>
                      <a:pt x="1015" y="15600"/>
                      <a:pt x="1488" y="16409"/>
                    </a:cubicBezTo>
                    <a:cubicBezTo>
                      <a:pt x="1961" y="17218"/>
                      <a:pt x="2535" y="17960"/>
                      <a:pt x="3192" y="18617"/>
                    </a:cubicBezTo>
                    <a:cubicBezTo>
                      <a:pt x="3849" y="19275"/>
                      <a:pt x="4589" y="19847"/>
                      <a:pt x="5396" y="20318"/>
                    </a:cubicBezTo>
                    <a:cubicBezTo>
                      <a:pt x="5422" y="20203"/>
                      <a:pt x="5448" y="20089"/>
                      <a:pt x="5474" y="19975"/>
                    </a:cubicBezTo>
                    <a:cubicBezTo>
                      <a:pt x="5500" y="19860"/>
                      <a:pt x="5525" y="19745"/>
                      <a:pt x="5550" y="19631"/>
                    </a:cubicBezTo>
                    <a:cubicBezTo>
                      <a:pt x="5576" y="19516"/>
                      <a:pt x="5601" y="19401"/>
                      <a:pt x="5626" y="19286"/>
                    </a:cubicBezTo>
                    <a:cubicBezTo>
                      <a:pt x="5650" y="19171"/>
                      <a:pt x="5674" y="19056"/>
                      <a:pt x="5698" y="18942"/>
                    </a:cubicBezTo>
                    <a:lnTo>
                      <a:pt x="5790" y="18493"/>
                    </a:lnTo>
                    <a:lnTo>
                      <a:pt x="6234" y="18586"/>
                    </a:lnTo>
                    <a:cubicBezTo>
                      <a:pt x="6769" y="18698"/>
                      <a:pt x="7303" y="18809"/>
                      <a:pt x="7839" y="18921"/>
                    </a:cubicBezTo>
                    <a:cubicBezTo>
                      <a:pt x="8373" y="19033"/>
                      <a:pt x="8908" y="19145"/>
                      <a:pt x="9444" y="19256"/>
                    </a:cubicBezTo>
                    <a:cubicBezTo>
                      <a:pt x="9979" y="19368"/>
                      <a:pt x="10514" y="19480"/>
                      <a:pt x="11049" y="19592"/>
                    </a:cubicBezTo>
                    <a:cubicBezTo>
                      <a:pt x="11584" y="19704"/>
                      <a:pt x="12120" y="19815"/>
                      <a:pt x="12654" y="19927"/>
                    </a:cubicBezTo>
                    <a:lnTo>
                      <a:pt x="13097" y="20020"/>
                    </a:lnTo>
                    <a:lnTo>
                      <a:pt x="13005" y="20468"/>
                    </a:lnTo>
                    <a:cubicBezTo>
                      <a:pt x="12986" y="20562"/>
                      <a:pt x="12966" y="20656"/>
                      <a:pt x="12946" y="20751"/>
                    </a:cubicBezTo>
                    <a:cubicBezTo>
                      <a:pt x="12926" y="20845"/>
                      <a:pt x="12906" y="20939"/>
                      <a:pt x="12886" y="21034"/>
                    </a:cubicBezTo>
                    <a:cubicBezTo>
                      <a:pt x="12866" y="21128"/>
                      <a:pt x="12845" y="21223"/>
                      <a:pt x="12825" y="21317"/>
                    </a:cubicBezTo>
                    <a:cubicBezTo>
                      <a:pt x="12804" y="21411"/>
                      <a:pt x="12783" y="21506"/>
                      <a:pt x="12762" y="21600"/>
                    </a:cubicBezTo>
                    <a:cubicBezTo>
                      <a:pt x="14020" y="21367"/>
                      <a:pt x="15201" y="20915"/>
                      <a:pt x="16265" y="20284"/>
                    </a:cubicBezTo>
                    <a:cubicBezTo>
                      <a:pt x="17329" y="19654"/>
                      <a:pt x="18277" y="18845"/>
                      <a:pt x="19067" y="17898"/>
                    </a:cubicBezTo>
                    <a:cubicBezTo>
                      <a:pt x="19857" y="16952"/>
                      <a:pt x="20491" y="15867"/>
                      <a:pt x="20926" y="14686"/>
                    </a:cubicBezTo>
                    <a:cubicBezTo>
                      <a:pt x="21362" y="13505"/>
                      <a:pt x="21600" y="12226"/>
                      <a:pt x="21600" y="10892"/>
                    </a:cubicBezTo>
                    <a:cubicBezTo>
                      <a:pt x="21600" y="9388"/>
                      <a:pt x="21298" y="7955"/>
                      <a:pt x="20751" y="6652"/>
                    </a:cubicBezTo>
                    <a:cubicBezTo>
                      <a:pt x="20205" y="5349"/>
                      <a:pt x="19414" y="4176"/>
                      <a:pt x="18437" y="3190"/>
                    </a:cubicBezTo>
                    <a:cubicBezTo>
                      <a:pt x="17460" y="2205"/>
                      <a:pt x="16296" y="1408"/>
                      <a:pt x="15004" y="857"/>
                    </a:cubicBezTo>
                    <a:cubicBezTo>
                      <a:pt x="13712" y="305"/>
                      <a:pt x="12291" y="0"/>
                      <a:pt x="10800" y="0"/>
                    </a:cubicBezTo>
                    <a:close/>
                    <a:moveTo>
                      <a:pt x="10800" y="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nvGrpSpPr>
              <p:cNvPr id="114" name="Group 82"/>
              <p:cNvGrpSpPr>
                <a:grpSpLocks/>
              </p:cNvGrpSpPr>
              <p:nvPr/>
            </p:nvGrpSpPr>
            <p:grpSpPr bwMode="auto">
              <a:xfrm>
                <a:off x="3238573" y="1632744"/>
                <a:ext cx="286589" cy="599669"/>
                <a:chOff x="0" y="0"/>
                <a:chExt cx="357" cy="747"/>
              </a:xfrm>
            </p:grpSpPr>
            <p:sp>
              <p:nvSpPr>
                <p:cNvPr id="119" name="AutoShape 78"/>
                <p:cNvSpPr>
                  <a:spLocks/>
                </p:cNvSpPr>
                <p:nvPr/>
              </p:nvSpPr>
              <p:spPr bwMode="auto">
                <a:xfrm>
                  <a:off x="1" y="0"/>
                  <a:ext cx="356" cy="74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8110" y="0"/>
                      </a:moveTo>
                      <a:lnTo>
                        <a:pt x="3409" y="1249"/>
                      </a:lnTo>
                      <a:cubicBezTo>
                        <a:pt x="2866" y="1765"/>
                        <a:pt x="2381" y="2297"/>
                        <a:pt x="1960" y="2845"/>
                      </a:cubicBezTo>
                      <a:cubicBezTo>
                        <a:pt x="1539" y="3392"/>
                        <a:pt x="1181" y="3955"/>
                        <a:pt x="890" y="4530"/>
                      </a:cubicBezTo>
                      <a:cubicBezTo>
                        <a:pt x="599" y="5104"/>
                        <a:pt x="377" y="5692"/>
                        <a:pt x="227" y="6291"/>
                      </a:cubicBezTo>
                      <a:cubicBezTo>
                        <a:pt x="77" y="6889"/>
                        <a:pt x="0" y="7498"/>
                        <a:pt x="0" y="8116"/>
                      </a:cubicBezTo>
                      <a:cubicBezTo>
                        <a:pt x="0" y="9529"/>
                        <a:pt x="402" y="10897"/>
                        <a:pt x="1153" y="12195"/>
                      </a:cubicBezTo>
                      <a:cubicBezTo>
                        <a:pt x="1904" y="13494"/>
                        <a:pt x="3004" y="14723"/>
                        <a:pt x="4402" y="15858"/>
                      </a:cubicBezTo>
                      <a:cubicBezTo>
                        <a:pt x="5801" y="16993"/>
                        <a:pt x="7497" y="18034"/>
                        <a:pt x="9441" y="18956"/>
                      </a:cubicBezTo>
                      <a:cubicBezTo>
                        <a:pt x="11384" y="19878"/>
                        <a:pt x="13574" y="20682"/>
                        <a:pt x="15958" y="21342"/>
                      </a:cubicBezTo>
                      <a:lnTo>
                        <a:pt x="21600" y="21600"/>
                      </a:lnTo>
                      <a:cubicBezTo>
                        <a:pt x="19036" y="20890"/>
                        <a:pt x="16683" y="20027"/>
                        <a:pt x="14594" y="19035"/>
                      </a:cubicBezTo>
                      <a:cubicBezTo>
                        <a:pt x="12505" y="18044"/>
                        <a:pt x="10681" y="16925"/>
                        <a:pt x="9177" y="15705"/>
                      </a:cubicBezTo>
                      <a:cubicBezTo>
                        <a:pt x="7674" y="14485"/>
                        <a:pt x="6492" y="13163"/>
                        <a:pt x="5684" y="11767"/>
                      </a:cubicBezTo>
                      <a:cubicBezTo>
                        <a:pt x="4877" y="10371"/>
                        <a:pt x="4446" y="8901"/>
                        <a:pt x="4446" y="7382"/>
                      </a:cubicBezTo>
                      <a:cubicBezTo>
                        <a:pt x="4446" y="6718"/>
                        <a:pt x="4529" y="6063"/>
                        <a:pt x="4690" y="5420"/>
                      </a:cubicBezTo>
                      <a:cubicBezTo>
                        <a:pt x="4850" y="4776"/>
                        <a:pt x="5090" y="4144"/>
                        <a:pt x="5402" y="3526"/>
                      </a:cubicBezTo>
                      <a:cubicBezTo>
                        <a:pt x="5714" y="2908"/>
                        <a:pt x="6100" y="2304"/>
                        <a:pt x="6553" y="1715"/>
                      </a:cubicBezTo>
                      <a:cubicBezTo>
                        <a:pt x="7005" y="1127"/>
                        <a:pt x="7526" y="555"/>
                        <a:pt x="8110" y="0"/>
                      </a:cubicBezTo>
                      <a:close/>
                      <a:moveTo>
                        <a:pt x="8110" y="0"/>
                      </a:moveTo>
                    </a:path>
                  </a:pathLst>
                </a:custGeom>
                <a:solidFill>
                  <a:schemeClr val="accent6"/>
                </a:solidFill>
                <a:ln>
                  <a:noFill/>
                </a:ln>
                <a:extLst>
                  <a:ext uri="{91240B29-F687-4f45-9708-019B960494DF}">
                    <a14:hiddenLine xmlns:a14="http://schemas.microsoft.com/office/drawing/2010/main" xmlns="" w="25400" cap="flat">
                      <a:solidFill>
                        <a:srgbClr val="000000"/>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20" name="AutoShape 80"/>
                <p:cNvSpPr>
                  <a:spLocks/>
                </p:cNvSpPr>
                <p:nvPr/>
              </p:nvSpPr>
              <p:spPr bwMode="auto">
                <a:xfrm>
                  <a:off x="0" y="0"/>
                  <a:ext cx="357" cy="7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8110" y="0"/>
                      </a:moveTo>
                      <a:lnTo>
                        <a:pt x="3409" y="1249"/>
                      </a:lnTo>
                      <a:cubicBezTo>
                        <a:pt x="2866" y="1765"/>
                        <a:pt x="2381" y="2297"/>
                        <a:pt x="1960" y="2845"/>
                      </a:cubicBezTo>
                      <a:cubicBezTo>
                        <a:pt x="1539" y="3392"/>
                        <a:pt x="1181" y="3955"/>
                        <a:pt x="890" y="4530"/>
                      </a:cubicBezTo>
                      <a:cubicBezTo>
                        <a:pt x="599" y="5104"/>
                        <a:pt x="377" y="5692"/>
                        <a:pt x="227" y="6291"/>
                      </a:cubicBezTo>
                      <a:cubicBezTo>
                        <a:pt x="77" y="6889"/>
                        <a:pt x="0" y="7498"/>
                        <a:pt x="0" y="8116"/>
                      </a:cubicBezTo>
                      <a:cubicBezTo>
                        <a:pt x="0" y="9529"/>
                        <a:pt x="402" y="10897"/>
                        <a:pt x="1153" y="12195"/>
                      </a:cubicBezTo>
                      <a:cubicBezTo>
                        <a:pt x="1904" y="13494"/>
                        <a:pt x="3004" y="14723"/>
                        <a:pt x="4402" y="15858"/>
                      </a:cubicBezTo>
                      <a:cubicBezTo>
                        <a:pt x="5801" y="16993"/>
                        <a:pt x="7497" y="18034"/>
                        <a:pt x="9441" y="18956"/>
                      </a:cubicBezTo>
                      <a:cubicBezTo>
                        <a:pt x="11384" y="19878"/>
                        <a:pt x="13574" y="20682"/>
                        <a:pt x="15958" y="21342"/>
                      </a:cubicBezTo>
                      <a:lnTo>
                        <a:pt x="21600" y="21600"/>
                      </a:lnTo>
                      <a:cubicBezTo>
                        <a:pt x="19036" y="20890"/>
                        <a:pt x="16683" y="20027"/>
                        <a:pt x="14594" y="19035"/>
                      </a:cubicBezTo>
                      <a:cubicBezTo>
                        <a:pt x="12505" y="18044"/>
                        <a:pt x="10681" y="16925"/>
                        <a:pt x="9177" y="15705"/>
                      </a:cubicBezTo>
                      <a:cubicBezTo>
                        <a:pt x="7674" y="14485"/>
                        <a:pt x="6492" y="13163"/>
                        <a:pt x="5684" y="11767"/>
                      </a:cubicBezTo>
                      <a:cubicBezTo>
                        <a:pt x="4877" y="10371"/>
                        <a:pt x="4446" y="8901"/>
                        <a:pt x="4446" y="7382"/>
                      </a:cubicBezTo>
                      <a:cubicBezTo>
                        <a:pt x="4446" y="6718"/>
                        <a:pt x="4529" y="6063"/>
                        <a:pt x="4690" y="5420"/>
                      </a:cubicBezTo>
                      <a:cubicBezTo>
                        <a:pt x="4850" y="4776"/>
                        <a:pt x="5090" y="4144"/>
                        <a:pt x="5402" y="3526"/>
                      </a:cubicBezTo>
                      <a:cubicBezTo>
                        <a:pt x="5714" y="2908"/>
                        <a:pt x="6100" y="2304"/>
                        <a:pt x="6553" y="1715"/>
                      </a:cubicBezTo>
                      <a:cubicBezTo>
                        <a:pt x="7005" y="1127"/>
                        <a:pt x="7526" y="555"/>
                        <a:pt x="8110" y="0"/>
                      </a:cubicBezTo>
                      <a:close/>
                      <a:moveTo>
                        <a:pt x="8110" y="0"/>
                      </a:move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prstDash val="solid"/>
                      <a:miter lim="800000"/>
                      <a:headEnd type="none" w="med" len="med"/>
                      <a:tailEnd type="none" w="med" len="med"/>
                    </a14:hiddenLine>
                  </a:ext>
                </a:extLst>
              </p:spPr>
              <p:txBody>
                <a:bodyPr lIns="0" tIns="0" rIns="0" bIns="0"/>
                <a:lstStyle/>
                <a:p>
                  <a:endParaRPr lang="en-US"/>
                </a:p>
              </p:txBody>
            </p:sp>
          </p:grpSp>
          <p:sp>
            <p:nvSpPr>
              <p:cNvPr id="115" name="AutoShape 83"/>
              <p:cNvSpPr>
                <a:spLocks/>
              </p:cNvSpPr>
              <p:nvPr/>
            </p:nvSpPr>
            <p:spPr bwMode="auto">
              <a:xfrm>
                <a:off x="1186729" y="2917103"/>
                <a:ext cx="907130" cy="911947"/>
              </a:xfrm>
              <a:custGeom>
                <a:avLst/>
                <a:gdLst>
                  <a:gd name="T0" fmla="*/ 2147483647 w 21600"/>
                  <a:gd name="T1" fmla="*/ 0 h 21600"/>
                  <a:gd name="T2" fmla="*/ 2147483647 w 21600"/>
                  <a:gd name="T3" fmla="*/ 670390901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0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0 h 21600"/>
                  <a:gd name="T78" fmla="*/ 2147483647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10861" y="0"/>
                    </a:moveTo>
                    <a:cubicBezTo>
                      <a:pt x="10756" y="0"/>
                      <a:pt x="10652" y="2"/>
                      <a:pt x="10548" y="5"/>
                    </a:cubicBezTo>
                    <a:cubicBezTo>
                      <a:pt x="10444" y="8"/>
                      <a:pt x="10341" y="13"/>
                      <a:pt x="10237" y="19"/>
                    </a:cubicBezTo>
                    <a:cubicBezTo>
                      <a:pt x="10134" y="26"/>
                      <a:pt x="10031" y="33"/>
                      <a:pt x="9929" y="42"/>
                    </a:cubicBezTo>
                    <a:cubicBezTo>
                      <a:pt x="9826" y="51"/>
                      <a:pt x="9723" y="62"/>
                      <a:pt x="9621" y="73"/>
                    </a:cubicBezTo>
                    <a:cubicBezTo>
                      <a:pt x="9675" y="198"/>
                      <a:pt x="9728" y="323"/>
                      <a:pt x="9782" y="448"/>
                    </a:cubicBezTo>
                    <a:cubicBezTo>
                      <a:pt x="9836" y="573"/>
                      <a:pt x="9890" y="698"/>
                      <a:pt x="9945" y="823"/>
                    </a:cubicBezTo>
                    <a:cubicBezTo>
                      <a:pt x="9999" y="947"/>
                      <a:pt x="10054" y="1072"/>
                      <a:pt x="10109" y="1196"/>
                    </a:cubicBezTo>
                    <a:cubicBezTo>
                      <a:pt x="10165" y="1320"/>
                      <a:pt x="10220" y="1445"/>
                      <a:pt x="10276" y="1569"/>
                    </a:cubicBezTo>
                    <a:lnTo>
                      <a:pt x="10464" y="1981"/>
                    </a:lnTo>
                    <a:lnTo>
                      <a:pt x="10048" y="2169"/>
                    </a:lnTo>
                    <a:lnTo>
                      <a:pt x="5365" y="4272"/>
                    </a:lnTo>
                    <a:lnTo>
                      <a:pt x="4039" y="4865"/>
                    </a:lnTo>
                    <a:lnTo>
                      <a:pt x="3625" y="5053"/>
                    </a:lnTo>
                    <a:lnTo>
                      <a:pt x="3436" y="4638"/>
                    </a:lnTo>
                    <a:cubicBezTo>
                      <a:pt x="3392" y="4540"/>
                      <a:pt x="3347" y="4441"/>
                      <a:pt x="3303" y="4341"/>
                    </a:cubicBezTo>
                    <a:cubicBezTo>
                      <a:pt x="3259" y="4242"/>
                      <a:pt x="3215" y="4143"/>
                      <a:pt x="3171" y="4044"/>
                    </a:cubicBezTo>
                    <a:cubicBezTo>
                      <a:pt x="3127" y="3944"/>
                      <a:pt x="3083" y="3845"/>
                      <a:pt x="3040" y="3746"/>
                    </a:cubicBezTo>
                    <a:cubicBezTo>
                      <a:pt x="2996" y="3646"/>
                      <a:pt x="2953" y="3547"/>
                      <a:pt x="2909" y="3447"/>
                    </a:cubicBezTo>
                    <a:cubicBezTo>
                      <a:pt x="2458" y="3929"/>
                      <a:pt x="2051" y="4452"/>
                      <a:pt x="1694" y="5010"/>
                    </a:cubicBezTo>
                    <a:cubicBezTo>
                      <a:pt x="1336" y="5568"/>
                      <a:pt x="1029" y="6160"/>
                      <a:pt x="778" y="6781"/>
                    </a:cubicBezTo>
                    <a:cubicBezTo>
                      <a:pt x="527" y="7402"/>
                      <a:pt x="333" y="8051"/>
                      <a:pt x="201" y="8723"/>
                    </a:cubicBezTo>
                    <a:cubicBezTo>
                      <a:pt x="69" y="9395"/>
                      <a:pt x="0" y="10089"/>
                      <a:pt x="0" y="10799"/>
                    </a:cubicBezTo>
                    <a:cubicBezTo>
                      <a:pt x="0" y="12290"/>
                      <a:pt x="304" y="13711"/>
                      <a:pt x="853" y="15003"/>
                    </a:cubicBezTo>
                    <a:cubicBezTo>
                      <a:pt x="1403" y="16295"/>
                      <a:pt x="2198" y="17459"/>
                      <a:pt x="3181" y="18436"/>
                    </a:cubicBezTo>
                    <a:cubicBezTo>
                      <a:pt x="4164" y="19413"/>
                      <a:pt x="5334" y="20204"/>
                      <a:pt x="6633" y="20751"/>
                    </a:cubicBezTo>
                    <a:cubicBezTo>
                      <a:pt x="7933" y="21298"/>
                      <a:pt x="9361" y="21600"/>
                      <a:pt x="10861" y="21600"/>
                    </a:cubicBezTo>
                    <a:cubicBezTo>
                      <a:pt x="12038" y="21600"/>
                      <a:pt x="13171" y="21414"/>
                      <a:pt x="14232" y="21069"/>
                    </a:cubicBezTo>
                    <a:cubicBezTo>
                      <a:pt x="15293" y="20725"/>
                      <a:pt x="16283" y="20222"/>
                      <a:pt x="17172" y="19589"/>
                    </a:cubicBezTo>
                    <a:cubicBezTo>
                      <a:pt x="18061" y="18957"/>
                      <a:pt x="18850" y="18193"/>
                      <a:pt x="19512" y="17328"/>
                    </a:cubicBezTo>
                    <a:cubicBezTo>
                      <a:pt x="20173" y="16463"/>
                      <a:pt x="20706" y="15496"/>
                      <a:pt x="21083" y="14454"/>
                    </a:cubicBezTo>
                    <a:lnTo>
                      <a:pt x="19028" y="11854"/>
                    </a:lnTo>
                    <a:lnTo>
                      <a:pt x="18750" y="11505"/>
                    </a:lnTo>
                    <a:lnTo>
                      <a:pt x="19097" y="11223"/>
                    </a:lnTo>
                    <a:lnTo>
                      <a:pt x="21600" y="9184"/>
                    </a:lnTo>
                    <a:cubicBezTo>
                      <a:pt x="21404" y="7884"/>
                      <a:pt x="20975" y="6660"/>
                      <a:pt x="20356" y="5556"/>
                    </a:cubicBezTo>
                    <a:cubicBezTo>
                      <a:pt x="19738" y="4451"/>
                      <a:pt x="18931" y="3466"/>
                      <a:pt x="17977" y="2642"/>
                    </a:cubicBezTo>
                    <a:cubicBezTo>
                      <a:pt x="17024" y="1819"/>
                      <a:pt x="15926" y="1159"/>
                      <a:pt x="14725" y="704"/>
                    </a:cubicBezTo>
                    <a:cubicBezTo>
                      <a:pt x="13525" y="249"/>
                      <a:pt x="12222" y="0"/>
                      <a:pt x="10861" y="0"/>
                    </a:cubicBezTo>
                    <a:close/>
                    <a:moveTo>
                      <a:pt x="10861" y="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6" name="AutoShape 84"/>
              <p:cNvSpPr>
                <a:spLocks/>
              </p:cNvSpPr>
              <p:nvPr/>
            </p:nvSpPr>
            <p:spPr bwMode="auto">
              <a:xfrm>
                <a:off x="1588668" y="2866144"/>
                <a:ext cx="526674" cy="442291"/>
              </a:xfrm>
              <a:custGeom>
                <a:avLst/>
                <a:gdLst>
                  <a:gd name="T0" fmla="*/ 869490352 w 21600"/>
                  <a:gd name="T1" fmla="*/ 24792024 h 21600"/>
                  <a:gd name="T2" fmla="*/ 1044028647 w 21600"/>
                  <a:gd name="T3" fmla="*/ 14246604 h 21600"/>
                  <a:gd name="T4" fmla="*/ 1219644905 w 21600"/>
                  <a:gd name="T5" fmla="*/ 6509155 h 21600"/>
                  <a:gd name="T6" fmla="*/ 1395959336 w 21600"/>
                  <a:gd name="T7" fmla="*/ 1760437 h 21600"/>
                  <a:gd name="T8" fmla="*/ 1573701121 w 21600"/>
                  <a:gd name="T9" fmla="*/ 0 h 21600"/>
                  <a:gd name="T10" fmla="*/ 2147483647 w 21600"/>
                  <a:gd name="T11" fmla="*/ 237581486 h 21600"/>
                  <a:gd name="T12" fmla="*/ 2147483647 w 21600"/>
                  <a:gd name="T13" fmla="*/ 891407199 h 21600"/>
                  <a:gd name="T14" fmla="*/ 2147483647 w 21600"/>
                  <a:gd name="T15" fmla="*/ 1873909962 h 21600"/>
                  <a:gd name="T16" fmla="*/ 2147483647 w 21600"/>
                  <a:gd name="T17" fmla="*/ 2147483647 h 21600"/>
                  <a:gd name="T18" fmla="*/ 2147483647 w 21600"/>
                  <a:gd name="T19" fmla="*/ 2147483647 h 21600"/>
                  <a:gd name="T20" fmla="*/ 2147483647 w 21600"/>
                  <a:gd name="T21" fmla="*/ 2147483647 h 21600"/>
                  <a:gd name="T22" fmla="*/ 2147483647 w 21600"/>
                  <a:gd name="T23" fmla="*/ 1426888344 h 21600"/>
                  <a:gd name="T24" fmla="*/ 2147483647 w 21600"/>
                  <a:gd name="T25" fmla="*/ 723993995 h 21600"/>
                  <a:gd name="T26" fmla="*/ 757159146 w 21600"/>
                  <a:gd name="T27" fmla="*/ 468653407 h 21600"/>
                  <a:gd name="T28" fmla="*/ 566271344 w 21600"/>
                  <a:gd name="T29" fmla="*/ 470413844 h 21600"/>
                  <a:gd name="T30" fmla="*/ 376446611 w 21600"/>
                  <a:gd name="T31" fmla="*/ 475686759 h 21600"/>
                  <a:gd name="T32" fmla="*/ 187684922 w 21600"/>
                  <a:gd name="T33" fmla="*/ 484128285 h 21600"/>
                  <a:gd name="T34" fmla="*/ 0 w 21600"/>
                  <a:gd name="T35" fmla="*/ 495386608 h 21600"/>
                  <a:gd name="T36" fmla="*/ 869490352 w 21600"/>
                  <a:gd name="T37" fmla="*/ 24792024 h 21600"/>
                  <a:gd name="T38" fmla="*/ 869490352 w 21600"/>
                  <a:gd name="T39" fmla="*/ 24792024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2446" y="141"/>
                    </a:moveTo>
                    <a:cubicBezTo>
                      <a:pt x="2609" y="119"/>
                      <a:pt x="2773" y="98"/>
                      <a:pt x="2937" y="81"/>
                    </a:cubicBezTo>
                    <a:cubicBezTo>
                      <a:pt x="3101" y="64"/>
                      <a:pt x="3266" y="49"/>
                      <a:pt x="3431" y="37"/>
                    </a:cubicBezTo>
                    <a:cubicBezTo>
                      <a:pt x="3596" y="25"/>
                      <a:pt x="3761" y="15"/>
                      <a:pt x="3927" y="10"/>
                    </a:cubicBezTo>
                    <a:cubicBezTo>
                      <a:pt x="4093" y="3"/>
                      <a:pt x="4260" y="0"/>
                      <a:pt x="4427" y="0"/>
                    </a:cubicBezTo>
                    <a:cubicBezTo>
                      <a:pt x="6604" y="0"/>
                      <a:pt x="8687" y="478"/>
                      <a:pt x="10607" y="1351"/>
                    </a:cubicBezTo>
                    <a:cubicBezTo>
                      <a:pt x="12527" y="2223"/>
                      <a:pt x="14284" y="3490"/>
                      <a:pt x="15808" y="5069"/>
                    </a:cubicBezTo>
                    <a:cubicBezTo>
                      <a:pt x="17331" y="6647"/>
                      <a:pt x="18623" y="8537"/>
                      <a:pt x="19611" y="10656"/>
                    </a:cubicBezTo>
                    <a:cubicBezTo>
                      <a:pt x="20600" y="12774"/>
                      <a:pt x="21286" y="15122"/>
                      <a:pt x="21600" y="17614"/>
                    </a:cubicBezTo>
                    <a:lnTo>
                      <a:pt x="20591" y="21600"/>
                    </a:lnTo>
                    <a:cubicBezTo>
                      <a:pt x="20253" y="18920"/>
                      <a:pt x="19515" y="16398"/>
                      <a:pt x="18452" y="14121"/>
                    </a:cubicBezTo>
                    <a:cubicBezTo>
                      <a:pt x="17390" y="11843"/>
                      <a:pt x="16002" y="9811"/>
                      <a:pt x="14363" y="8114"/>
                    </a:cubicBezTo>
                    <a:cubicBezTo>
                      <a:pt x="12725" y="6417"/>
                      <a:pt x="10837" y="5055"/>
                      <a:pt x="8773" y="4117"/>
                    </a:cubicBezTo>
                    <a:cubicBezTo>
                      <a:pt x="6709" y="3179"/>
                      <a:pt x="4470" y="2665"/>
                      <a:pt x="2130" y="2665"/>
                    </a:cubicBezTo>
                    <a:cubicBezTo>
                      <a:pt x="1951" y="2665"/>
                      <a:pt x="1771" y="2669"/>
                      <a:pt x="1593" y="2675"/>
                    </a:cubicBezTo>
                    <a:cubicBezTo>
                      <a:pt x="1414" y="2683"/>
                      <a:pt x="1236" y="2692"/>
                      <a:pt x="1059" y="2705"/>
                    </a:cubicBezTo>
                    <a:cubicBezTo>
                      <a:pt x="881" y="2718"/>
                      <a:pt x="704" y="2734"/>
                      <a:pt x="528" y="2753"/>
                    </a:cubicBezTo>
                    <a:cubicBezTo>
                      <a:pt x="352" y="2771"/>
                      <a:pt x="175" y="2793"/>
                      <a:pt x="0" y="2817"/>
                    </a:cubicBezTo>
                    <a:lnTo>
                      <a:pt x="2446" y="141"/>
                    </a:lnTo>
                    <a:close/>
                    <a:moveTo>
                      <a:pt x="2446" y="141"/>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17" name="AutoShape 85"/>
              <p:cNvSpPr>
                <a:spLocks/>
              </p:cNvSpPr>
              <p:nvPr/>
            </p:nvSpPr>
            <p:spPr bwMode="auto">
              <a:xfrm>
                <a:off x="2805113" y="2917103"/>
                <a:ext cx="903117" cy="91194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1073918793 h 21600"/>
                  <a:gd name="T80" fmla="*/ 2147483647 w 21600"/>
                  <a:gd name="T81" fmla="*/ 0 h 21600"/>
                  <a:gd name="T82" fmla="*/ 2147483647 w 21600"/>
                  <a:gd name="T83" fmla="*/ 0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10688" y="0"/>
                    </a:moveTo>
                    <a:cubicBezTo>
                      <a:pt x="9371" y="0"/>
                      <a:pt x="8108" y="231"/>
                      <a:pt x="6938" y="655"/>
                    </a:cubicBezTo>
                    <a:cubicBezTo>
                      <a:pt x="5769" y="1079"/>
                      <a:pt x="4693" y="1695"/>
                      <a:pt x="3751" y="2465"/>
                    </a:cubicBezTo>
                    <a:cubicBezTo>
                      <a:pt x="2807" y="3235"/>
                      <a:pt x="1997" y="4159"/>
                      <a:pt x="1359" y="5198"/>
                    </a:cubicBezTo>
                    <a:cubicBezTo>
                      <a:pt x="721" y="6237"/>
                      <a:pt x="255" y="7391"/>
                      <a:pt x="0" y="8620"/>
                    </a:cubicBezTo>
                    <a:cubicBezTo>
                      <a:pt x="124" y="8610"/>
                      <a:pt x="247" y="8599"/>
                      <a:pt x="370" y="8588"/>
                    </a:cubicBezTo>
                    <a:cubicBezTo>
                      <a:pt x="494" y="8577"/>
                      <a:pt x="617" y="8565"/>
                      <a:pt x="740" y="8553"/>
                    </a:cubicBezTo>
                    <a:cubicBezTo>
                      <a:pt x="863" y="8542"/>
                      <a:pt x="986" y="8530"/>
                      <a:pt x="1109" y="8517"/>
                    </a:cubicBezTo>
                    <a:cubicBezTo>
                      <a:pt x="1232" y="8504"/>
                      <a:pt x="1355" y="8491"/>
                      <a:pt x="1477" y="8478"/>
                    </a:cubicBezTo>
                    <a:lnTo>
                      <a:pt x="1933" y="8429"/>
                    </a:lnTo>
                    <a:lnTo>
                      <a:pt x="1984" y="8879"/>
                    </a:lnTo>
                    <a:cubicBezTo>
                      <a:pt x="2045" y="9423"/>
                      <a:pt x="2105" y="9966"/>
                      <a:pt x="2166" y="10509"/>
                    </a:cubicBezTo>
                    <a:cubicBezTo>
                      <a:pt x="2226" y="11052"/>
                      <a:pt x="2287" y="11595"/>
                      <a:pt x="2347" y="12138"/>
                    </a:cubicBezTo>
                    <a:cubicBezTo>
                      <a:pt x="2408" y="12681"/>
                      <a:pt x="2469" y="13224"/>
                      <a:pt x="2529" y="13767"/>
                    </a:cubicBezTo>
                    <a:cubicBezTo>
                      <a:pt x="2590" y="14309"/>
                      <a:pt x="2650" y="14852"/>
                      <a:pt x="2710" y="15395"/>
                    </a:cubicBezTo>
                    <a:lnTo>
                      <a:pt x="2759" y="15846"/>
                    </a:lnTo>
                    <a:lnTo>
                      <a:pt x="2306" y="15897"/>
                    </a:lnTo>
                    <a:cubicBezTo>
                      <a:pt x="2208" y="15907"/>
                      <a:pt x="2111" y="15917"/>
                      <a:pt x="2013" y="15927"/>
                    </a:cubicBezTo>
                    <a:cubicBezTo>
                      <a:pt x="1915" y="15937"/>
                      <a:pt x="1818" y="15947"/>
                      <a:pt x="1720" y="15956"/>
                    </a:cubicBezTo>
                    <a:cubicBezTo>
                      <a:pt x="1622" y="15966"/>
                      <a:pt x="1525" y="15976"/>
                      <a:pt x="1427" y="15985"/>
                    </a:cubicBezTo>
                    <a:cubicBezTo>
                      <a:pt x="1329" y="15994"/>
                      <a:pt x="1232" y="16004"/>
                      <a:pt x="1134" y="16013"/>
                    </a:cubicBezTo>
                    <a:cubicBezTo>
                      <a:pt x="1598" y="16846"/>
                      <a:pt x="2170" y="17611"/>
                      <a:pt x="2831" y="18291"/>
                    </a:cubicBezTo>
                    <a:cubicBezTo>
                      <a:pt x="3493" y="18971"/>
                      <a:pt x="4243" y="19566"/>
                      <a:pt x="5064" y="20056"/>
                    </a:cubicBezTo>
                    <a:cubicBezTo>
                      <a:pt x="5885" y="20546"/>
                      <a:pt x="6777" y="20932"/>
                      <a:pt x="7720" y="21195"/>
                    </a:cubicBezTo>
                    <a:cubicBezTo>
                      <a:pt x="8664" y="21459"/>
                      <a:pt x="9660" y="21600"/>
                      <a:pt x="10689" y="21600"/>
                    </a:cubicBezTo>
                    <a:cubicBezTo>
                      <a:pt x="12195" y="21600"/>
                      <a:pt x="13631" y="21298"/>
                      <a:pt x="14936" y="20751"/>
                    </a:cubicBezTo>
                    <a:cubicBezTo>
                      <a:pt x="16241" y="20204"/>
                      <a:pt x="17417" y="19413"/>
                      <a:pt x="18404" y="18436"/>
                    </a:cubicBezTo>
                    <a:cubicBezTo>
                      <a:pt x="19391" y="17459"/>
                      <a:pt x="20190" y="16295"/>
                      <a:pt x="20743" y="15003"/>
                    </a:cubicBezTo>
                    <a:cubicBezTo>
                      <a:pt x="21295" y="13711"/>
                      <a:pt x="21600" y="12290"/>
                      <a:pt x="21600" y="10799"/>
                    </a:cubicBezTo>
                    <a:cubicBezTo>
                      <a:pt x="21600" y="9932"/>
                      <a:pt x="21497" y="9089"/>
                      <a:pt x="21301" y="8281"/>
                    </a:cubicBezTo>
                    <a:cubicBezTo>
                      <a:pt x="21106" y="7474"/>
                      <a:pt x="20819" y="6701"/>
                      <a:pt x="20451" y="5975"/>
                    </a:cubicBezTo>
                    <a:cubicBezTo>
                      <a:pt x="20084" y="5249"/>
                      <a:pt x="19636" y="4570"/>
                      <a:pt x="19120" y="3949"/>
                    </a:cubicBezTo>
                    <a:cubicBezTo>
                      <a:pt x="18604" y="3327"/>
                      <a:pt x="18019" y="2764"/>
                      <a:pt x="17377" y="2271"/>
                    </a:cubicBezTo>
                    <a:lnTo>
                      <a:pt x="14143" y="3444"/>
                    </a:lnTo>
                    <a:lnTo>
                      <a:pt x="13722" y="3596"/>
                    </a:lnTo>
                    <a:lnTo>
                      <a:pt x="13560" y="3184"/>
                    </a:lnTo>
                    <a:lnTo>
                      <a:pt x="12352" y="127"/>
                    </a:lnTo>
                    <a:cubicBezTo>
                      <a:pt x="12216" y="106"/>
                      <a:pt x="12080" y="87"/>
                      <a:pt x="11943" y="72"/>
                    </a:cubicBezTo>
                    <a:cubicBezTo>
                      <a:pt x="11805" y="56"/>
                      <a:pt x="11668" y="43"/>
                      <a:pt x="11529" y="32"/>
                    </a:cubicBezTo>
                    <a:cubicBezTo>
                      <a:pt x="11390" y="21"/>
                      <a:pt x="11251" y="14"/>
                      <a:pt x="11111" y="8"/>
                    </a:cubicBezTo>
                    <a:cubicBezTo>
                      <a:pt x="10970" y="3"/>
                      <a:pt x="10830" y="0"/>
                      <a:pt x="10688" y="0"/>
                    </a:cubicBezTo>
                    <a:close/>
                    <a:moveTo>
                      <a:pt x="10688" y="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sp>
            <p:nvSpPr>
              <p:cNvPr id="118" name="AutoShape 86"/>
              <p:cNvSpPr>
                <a:spLocks/>
              </p:cNvSpPr>
              <p:nvPr/>
            </p:nvSpPr>
            <p:spPr bwMode="auto">
              <a:xfrm>
                <a:off x="2783280" y="2870378"/>
                <a:ext cx="540493" cy="417720"/>
              </a:xfrm>
              <a:custGeom>
                <a:avLst/>
                <a:gdLst>
                  <a:gd name="T0" fmla="*/ 830748911 w 21600"/>
                  <a:gd name="T1" fmla="*/ 1481072101 h 21600"/>
                  <a:gd name="T2" fmla="*/ 2147483647 w 21600"/>
                  <a:gd name="T3" fmla="*/ 702436814 h 21600"/>
                  <a:gd name="T4" fmla="*/ 2147483647 w 21600"/>
                  <a:gd name="T5" fmla="*/ 186678639 h 21600"/>
                  <a:gd name="T6" fmla="*/ 2147483647 w 21600"/>
                  <a:gd name="T7" fmla="*/ 0 h 21600"/>
                  <a:gd name="T8" fmla="*/ 2147483647 w 21600"/>
                  <a:gd name="T9" fmla="*/ 2250709 h 21600"/>
                  <a:gd name="T10" fmla="*/ 2147483647 w 21600"/>
                  <a:gd name="T11" fmla="*/ 9140042 h 21600"/>
                  <a:gd name="T12" fmla="*/ 2147483647 w 21600"/>
                  <a:gd name="T13" fmla="*/ 20385687 h 21600"/>
                  <a:gd name="T14" fmla="*/ 2147483647 w 21600"/>
                  <a:gd name="T15" fmla="*/ 35986886 h 21600"/>
                  <a:gd name="T16" fmla="*/ 2147483647 w 21600"/>
                  <a:gd name="T17" fmla="*/ 434651525 h 21600"/>
                  <a:gd name="T18" fmla="*/ 2147483647 w 21600"/>
                  <a:gd name="T19" fmla="*/ 417925155 h 21600"/>
                  <a:gd name="T20" fmla="*/ 2147483647 w 21600"/>
                  <a:gd name="T21" fmla="*/ 405692321 h 21600"/>
                  <a:gd name="T22" fmla="*/ 2147483647 w 21600"/>
                  <a:gd name="T23" fmla="*/ 398381569 h 21600"/>
                  <a:gd name="T24" fmla="*/ 2147483647 w 21600"/>
                  <a:gd name="T25" fmla="*/ 395993266 h 21600"/>
                  <a:gd name="T26" fmla="*/ 2147483647 w 21600"/>
                  <a:gd name="T27" fmla="*/ 596726884 h 21600"/>
                  <a:gd name="T28" fmla="*/ 2147483647 w 21600"/>
                  <a:gd name="T29" fmla="*/ 1151143318 h 21600"/>
                  <a:gd name="T30" fmla="*/ 1285889111 w 21600"/>
                  <a:gd name="T31" fmla="*/ 1988111304 h 21600"/>
                  <a:gd name="T32" fmla="*/ 393322268 w 21600"/>
                  <a:gd name="T33" fmla="*/ 2147483647 h 21600"/>
                  <a:gd name="T34" fmla="*/ 0 w 21600"/>
                  <a:gd name="T35" fmla="*/ 2147483647 h 21600"/>
                  <a:gd name="T36" fmla="*/ 830748911 w 21600"/>
                  <a:gd name="T37" fmla="*/ 1481072101 h 21600"/>
                  <a:gd name="T38" fmla="*/ 830748911 w 21600"/>
                  <a:gd name="T39" fmla="*/ 1481072101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600" h="21600">
                    <a:moveTo>
                      <a:pt x="2110" y="10536"/>
                    </a:moveTo>
                    <a:cubicBezTo>
                      <a:pt x="3099" y="8430"/>
                      <a:pt x="4356" y="6558"/>
                      <a:pt x="5819" y="4997"/>
                    </a:cubicBezTo>
                    <a:cubicBezTo>
                      <a:pt x="7282" y="3436"/>
                      <a:pt x="8951" y="2187"/>
                      <a:pt x="10765" y="1328"/>
                    </a:cubicBezTo>
                    <a:cubicBezTo>
                      <a:pt x="12580" y="469"/>
                      <a:pt x="14539" y="0"/>
                      <a:pt x="16583" y="0"/>
                    </a:cubicBezTo>
                    <a:cubicBezTo>
                      <a:pt x="16802" y="0"/>
                      <a:pt x="17021" y="6"/>
                      <a:pt x="17238" y="16"/>
                    </a:cubicBezTo>
                    <a:cubicBezTo>
                      <a:pt x="17455" y="27"/>
                      <a:pt x="17672" y="43"/>
                      <a:pt x="17887" y="65"/>
                    </a:cubicBezTo>
                    <a:cubicBezTo>
                      <a:pt x="18102" y="86"/>
                      <a:pt x="18316" y="113"/>
                      <a:pt x="18529" y="145"/>
                    </a:cubicBezTo>
                    <a:cubicBezTo>
                      <a:pt x="18742" y="177"/>
                      <a:pt x="18954" y="214"/>
                      <a:pt x="19164" y="256"/>
                    </a:cubicBezTo>
                    <a:lnTo>
                      <a:pt x="21600" y="3092"/>
                    </a:lnTo>
                    <a:cubicBezTo>
                      <a:pt x="21374" y="3047"/>
                      <a:pt x="21146" y="3007"/>
                      <a:pt x="20917" y="2973"/>
                    </a:cubicBezTo>
                    <a:cubicBezTo>
                      <a:pt x="20688" y="2938"/>
                      <a:pt x="20459" y="2910"/>
                      <a:pt x="20227" y="2886"/>
                    </a:cubicBezTo>
                    <a:cubicBezTo>
                      <a:pt x="19996" y="2863"/>
                      <a:pt x="19763" y="2846"/>
                      <a:pt x="19530" y="2834"/>
                    </a:cubicBezTo>
                    <a:cubicBezTo>
                      <a:pt x="19296" y="2823"/>
                      <a:pt x="19062" y="2817"/>
                      <a:pt x="18826" y="2817"/>
                    </a:cubicBezTo>
                    <a:cubicBezTo>
                      <a:pt x="16628" y="2817"/>
                      <a:pt x="14522" y="3321"/>
                      <a:pt x="12571" y="4245"/>
                    </a:cubicBezTo>
                    <a:cubicBezTo>
                      <a:pt x="10621" y="5168"/>
                      <a:pt x="8827" y="6511"/>
                      <a:pt x="7254" y="8189"/>
                    </a:cubicBezTo>
                    <a:cubicBezTo>
                      <a:pt x="5681" y="9866"/>
                      <a:pt x="4330" y="11879"/>
                      <a:pt x="3266" y="14143"/>
                    </a:cubicBezTo>
                    <a:cubicBezTo>
                      <a:pt x="2202" y="16406"/>
                      <a:pt x="1424" y="18921"/>
                      <a:pt x="999" y="21600"/>
                    </a:cubicBezTo>
                    <a:lnTo>
                      <a:pt x="0" y="17473"/>
                    </a:lnTo>
                    <a:cubicBezTo>
                      <a:pt x="396" y="14980"/>
                      <a:pt x="1119" y="12642"/>
                      <a:pt x="2110" y="10536"/>
                    </a:cubicBezTo>
                    <a:close/>
                    <a:moveTo>
                      <a:pt x="2110" y="10536"/>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sp>
          <p:nvSpPr>
            <p:cNvPr id="140" name="Text Placeholder 4"/>
            <p:cNvSpPr txBox="1">
              <a:spLocks/>
            </p:cNvSpPr>
            <p:nvPr/>
          </p:nvSpPr>
          <p:spPr>
            <a:xfrm>
              <a:off x="5478841" y="126768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141" name="Text Placeholder 4"/>
            <p:cNvSpPr txBox="1">
              <a:spLocks/>
            </p:cNvSpPr>
            <p:nvPr/>
          </p:nvSpPr>
          <p:spPr>
            <a:xfrm>
              <a:off x="4727353" y="362838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142" name="Text Placeholder 4"/>
            <p:cNvSpPr txBox="1">
              <a:spLocks/>
            </p:cNvSpPr>
            <p:nvPr/>
          </p:nvSpPr>
          <p:spPr>
            <a:xfrm>
              <a:off x="6226784" y="362838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143" name="Text Placeholder 4"/>
            <p:cNvSpPr txBox="1">
              <a:spLocks/>
            </p:cNvSpPr>
            <p:nvPr/>
          </p:nvSpPr>
          <p:spPr>
            <a:xfrm>
              <a:off x="6701830" y="2212888"/>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sp>
          <p:nvSpPr>
            <p:cNvPr id="144" name="Text Placeholder 4"/>
            <p:cNvSpPr txBox="1">
              <a:spLocks/>
            </p:cNvSpPr>
            <p:nvPr/>
          </p:nvSpPr>
          <p:spPr>
            <a:xfrm>
              <a:off x="4206268" y="2187354"/>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spTree>
    <p:extLst>
      <p:ext uri="{BB962C8B-B14F-4D97-AF65-F5344CB8AC3E}">
        <p14:creationId xmlns:p14="http://schemas.microsoft.com/office/powerpoint/2010/main" val="23219864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53" grpId="0"/>
      <p:bldP spid="5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sp>
        <p:nvSpPr>
          <p:cNvPr id="44" name="Text Placeholder 22"/>
          <p:cNvSpPr txBox="1">
            <a:spLocks/>
          </p:cNvSpPr>
          <p:nvPr/>
        </p:nvSpPr>
        <p:spPr>
          <a:xfrm>
            <a:off x="2684137" y="4837064"/>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sp>
        <p:nvSpPr>
          <p:cNvPr id="45" name="Text Placeholder 22"/>
          <p:cNvSpPr txBox="1">
            <a:spLocks/>
          </p:cNvSpPr>
          <p:nvPr/>
        </p:nvSpPr>
        <p:spPr>
          <a:xfrm>
            <a:off x="6953370" y="4829017"/>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46" name="Text Placeholder 22"/>
          <p:cNvSpPr txBox="1">
            <a:spLocks/>
          </p:cNvSpPr>
          <p:nvPr/>
        </p:nvSpPr>
        <p:spPr>
          <a:xfrm>
            <a:off x="4847707" y="1244210"/>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sp>
        <p:nvSpPr>
          <p:cNvPr id="53" name="Text Placeholder 22"/>
          <p:cNvSpPr txBox="1">
            <a:spLocks/>
          </p:cNvSpPr>
          <p:nvPr/>
        </p:nvSpPr>
        <p:spPr>
          <a:xfrm>
            <a:off x="7092485" y="236600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000" b="1" dirty="0" smtClean="0">
                <a:solidFill>
                  <a:schemeClr val="tx2"/>
                </a:solidFill>
              </a:rPr>
              <a:t>LOREM IPSUM</a:t>
            </a:r>
          </a:p>
          <a:p>
            <a:pP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nSpc>
                <a:spcPct val="100000"/>
              </a:lnSpc>
            </a:pPr>
            <a:endParaRPr lang="en-US" dirty="0" smtClean="0">
              <a:solidFill>
                <a:schemeClr val="tx2"/>
              </a:solidFill>
            </a:endParaRPr>
          </a:p>
          <a:p>
            <a:pPr>
              <a:lnSpc>
                <a:spcPct val="100000"/>
              </a:lnSpc>
            </a:pPr>
            <a:endParaRPr lang="en-US" dirty="0">
              <a:solidFill>
                <a:schemeClr val="tx2"/>
              </a:solidFill>
            </a:endParaRPr>
          </a:p>
        </p:txBody>
      </p:sp>
      <p:sp>
        <p:nvSpPr>
          <p:cNvPr id="54" name="Text Placeholder 22"/>
          <p:cNvSpPr txBox="1">
            <a:spLocks/>
          </p:cNvSpPr>
          <p:nvPr/>
        </p:nvSpPr>
        <p:spPr>
          <a:xfrm>
            <a:off x="2491542" y="2416072"/>
            <a:ext cx="1821596" cy="68599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LOREM IPSUM</a:t>
            </a:r>
          </a:p>
          <a:p>
            <a:pPr algn="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r">
              <a:lnSpc>
                <a:spcPct val="100000"/>
              </a:lnSpc>
            </a:pPr>
            <a:endParaRPr lang="en-US" dirty="0" smtClean="0">
              <a:solidFill>
                <a:schemeClr val="tx2"/>
              </a:solidFill>
            </a:endParaRPr>
          </a:p>
          <a:p>
            <a:pPr algn="r">
              <a:lnSpc>
                <a:spcPct val="100000"/>
              </a:lnSpc>
            </a:pPr>
            <a:endParaRPr lang="en-US" dirty="0">
              <a:solidFill>
                <a:schemeClr val="tx2"/>
              </a:solidFill>
            </a:endParaRPr>
          </a:p>
        </p:txBody>
      </p:sp>
      <p:grpSp>
        <p:nvGrpSpPr>
          <p:cNvPr id="4" name="Group 3"/>
          <p:cNvGrpSpPr/>
          <p:nvPr/>
        </p:nvGrpSpPr>
        <p:grpSpPr>
          <a:xfrm>
            <a:off x="4096011" y="1930207"/>
            <a:ext cx="3273136" cy="3131412"/>
            <a:chOff x="4096011" y="1058968"/>
            <a:chExt cx="3273136" cy="3125932"/>
          </a:xfrm>
        </p:grpSpPr>
        <p:sp>
          <p:nvSpPr>
            <p:cNvPr id="142" name="Rectangle 141"/>
            <p:cNvSpPr/>
            <p:nvPr/>
          </p:nvSpPr>
          <p:spPr bwMode="auto">
            <a:xfrm>
              <a:off x="5061499" y="2438650"/>
              <a:ext cx="1327727" cy="380874"/>
            </a:xfrm>
            <a:prstGeom prst="rect">
              <a:avLst/>
            </a:prstGeom>
          </p:spPr>
          <p:txBody>
            <a:bodyPr>
              <a:spAutoFit/>
            </a:bodyPr>
            <a:lstStyle/>
            <a:p>
              <a:pPr algn="ctr" fontAlgn="auto">
                <a:spcBef>
                  <a:spcPts val="0"/>
                </a:spcBef>
                <a:spcAft>
                  <a:spcPts val="0"/>
                </a:spcAft>
                <a:defRPr/>
              </a:pPr>
              <a:r>
                <a:rPr lang="en-US" altLang="ko-KR" sz="1200" dirty="0" smtClean="0">
                  <a:solidFill>
                    <a:schemeClr val="accent6"/>
                  </a:solidFill>
                  <a:latin typeface="Open Sans"/>
                  <a:ea typeface="Roboto Condensed Regular"/>
                  <a:cs typeface="Open Sans"/>
                </a:rPr>
                <a:t>3D</a:t>
              </a:r>
            </a:p>
            <a:p>
              <a:pPr algn="ctr" fontAlgn="auto">
                <a:spcBef>
                  <a:spcPts val="0"/>
                </a:spcBef>
                <a:spcAft>
                  <a:spcPts val="0"/>
                </a:spcAft>
                <a:defRPr/>
              </a:pPr>
              <a:r>
                <a:rPr lang="en-US" altLang="ko-KR" sz="1200" b="1" dirty="0" smtClean="0">
                  <a:solidFill>
                    <a:schemeClr val="accent6"/>
                  </a:solidFill>
                  <a:latin typeface="Open Sans"/>
                  <a:ea typeface="Roboto Condensed Regular"/>
                  <a:cs typeface="Open Sans"/>
                </a:rPr>
                <a:t>DIAGRAM</a:t>
              </a:r>
              <a:endParaRPr lang="nb-NO" altLang="ko-KR" sz="1200" b="1" dirty="0">
                <a:solidFill>
                  <a:schemeClr val="accent6"/>
                </a:solidFill>
                <a:latin typeface="Open Sans"/>
                <a:ea typeface="Roboto Light" pitchFamily="2" charset="0"/>
                <a:cs typeface="Open Sans"/>
              </a:endParaRPr>
            </a:p>
          </p:txBody>
        </p:sp>
        <p:grpSp>
          <p:nvGrpSpPr>
            <p:cNvPr id="16" name="Group 15"/>
            <p:cNvGrpSpPr/>
            <p:nvPr/>
          </p:nvGrpSpPr>
          <p:grpSpPr>
            <a:xfrm>
              <a:off x="5146876" y="1058968"/>
              <a:ext cx="1181451" cy="1167005"/>
              <a:chOff x="5146876" y="1058968"/>
              <a:chExt cx="1181451" cy="1167005"/>
            </a:xfrm>
          </p:grpSpPr>
          <p:grpSp>
            <p:nvGrpSpPr>
              <p:cNvPr id="9" name="Group 8"/>
              <p:cNvGrpSpPr/>
              <p:nvPr/>
            </p:nvGrpSpPr>
            <p:grpSpPr>
              <a:xfrm>
                <a:off x="5146876" y="1058968"/>
                <a:ext cx="1181451" cy="1167005"/>
                <a:chOff x="5146876" y="1058968"/>
                <a:chExt cx="1181451" cy="1167005"/>
              </a:xfrm>
            </p:grpSpPr>
            <p:sp>
              <p:nvSpPr>
                <p:cNvPr id="159" name="AutoShape 3"/>
                <p:cNvSpPr>
                  <a:spLocks/>
                </p:cNvSpPr>
                <p:nvPr/>
              </p:nvSpPr>
              <p:spPr bwMode="auto">
                <a:xfrm>
                  <a:off x="5309915" y="2154050"/>
                  <a:ext cx="853055" cy="71923"/>
                </a:xfrm>
                <a:custGeom>
                  <a:avLst/>
                  <a:gdLst/>
                  <a:ahLst/>
                  <a:cxnLst/>
                  <a:rect l="0" t="0" r="r" b="b"/>
                  <a:pathLst>
                    <a:path w="21600" h="21600">
                      <a:moveTo>
                        <a:pt x="21600" y="1440"/>
                      </a:moveTo>
                      <a:lnTo>
                        <a:pt x="20020" y="21600"/>
                      </a:lnTo>
                      <a:lnTo>
                        <a:pt x="1576" y="20371"/>
                      </a:lnTo>
                      <a:lnTo>
                        <a:pt x="0" y="0"/>
                      </a:lnTo>
                      <a:close/>
                      <a:moveTo>
                        <a:pt x="21600" y="1440"/>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9" name="AutoShape 13"/>
                <p:cNvSpPr>
                  <a:spLocks/>
                </p:cNvSpPr>
                <p:nvPr/>
              </p:nvSpPr>
              <p:spPr bwMode="auto">
                <a:xfrm>
                  <a:off x="6098836" y="1485091"/>
                  <a:ext cx="224854" cy="1662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21"/>
                      </a:moveTo>
                      <a:lnTo>
                        <a:pt x="13291" y="21600"/>
                      </a:lnTo>
                      <a:lnTo>
                        <a:pt x="0" y="21495"/>
                      </a:lnTo>
                      <a:lnTo>
                        <a:pt x="6035" y="0"/>
                      </a:lnTo>
                      <a:lnTo>
                        <a:pt x="21600" y="121"/>
                      </a:lnTo>
                      <a:close/>
                      <a:moveTo>
                        <a:pt x="21600" y="121"/>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0" name="AutoShape 14"/>
                <p:cNvSpPr>
                  <a:spLocks/>
                </p:cNvSpPr>
                <p:nvPr/>
              </p:nvSpPr>
              <p:spPr bwMode="auto">
                <a:xfrm>
                  <a:off x="5146876" y="1478904"/>
                  <a:ext cx="223309" cy="1662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5654" y="121"/>
                      </a:moveTo>
                      <a:lnTo>
                        <a:pt x="21600" y="21600"/>
                      </a:lnTo>
                      <a:lnTo>
                        <a:pt x="8233" y="21497"/>
                      </a:lnTo>
                      <a:lnTo>
                        <a:pt x="0" y="0"/>
                      </a:lnTo>
                      <a:lnTo>
                        <a:pt x="15654" y="121"/>
                      </a:lnTo>
                      <a:close/>
                      <a:moveTo>
                        <a:pt x="15654" y="121"/>
                      </a:moveTo>
                    </a:path>
                  </a:pathLst>
                </a:custGeom>
                <a:solidFill>
                  <a:schemeClr val="accent5"/>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1" name="AutoShape 15"/>
                <p:cNvSpPr>
                  <a:spLocks/>
                </p:cNvSpPr>
                <p:nvPr/>
              </p:nvSpPr>
              <p:spPr bwMode="auto">
                <a:xfrm>
                  <a:off x="5146876" y="1058968"/>
                  <a:ext cx="1181451" cy="110281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44" y="0"/>
                      </a:moveTo>
                      <a:lnTo>
                        <a:pt x="16223" y="4247"/>
                      </a:lnTo>
                      <a:lnTo>
                        <a:pt x="21600" y="8492"/>
                      </a:lnTo>
                      <a:lnTo>
                        <a:pt x="18623" y="8474"/>
                      </a:lnTo>
                      <a:lnTo>
                        <a:pt x="18553" y="21600"/>
                      </a:lnTo>
                      <a:lnTo>
                        <a:pt x="2909" y="21506"/>
                      </a:lnTo>
                      <a:lnTo>
                        <a:pt x="2978" y="8380"/>
                      </a:lnTo>
                      <a:lnTo>
                        <a:pt x="0" y="8362"/>
                      </a:lnTo>
                      <a:lnTo>
                        <a:pt x="5423" y="4181"/>
                      </a:lnTo>
                      <a:lnTo>
                        <a:pt x="10844" y="0"/>
                      </a:lnTo>
                      <a:close/>
                      <a:moveTo>
                        <a:pt x="10844" y="0"/>
                      </a:moveTo>
                    </a:path>
                  </a:pathLst>
                </a:custGeom>
                <a:solidFill>
                  <a:schemeClr val="accent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42" name="Text Placeholder 4"/>
              <p:cNvSpPr txBox="1">
                <a:spLocks/>
              </p:cNvSpPr>
              <p:nvPr/>
            </p:nvSpPr>
            <p:spPr>
              <a:xfrm>
                <a:off x="5478798" y="148207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18" name="Group 17"/>
            <p:cNvGrpSpPr/>
            <p:nvPr/>
          </p:nvGrpSpPr>
          <p:grpSpPr>
            <a:xfrm>
              <a:off x="4491631" y="2972267"/>
              <a:ext cx="1219312" cy="1197939"/>
              <a:chOff x="4491631" y="2972267"/>
              <a:chExt cx="1219312" cy="1197939"/>
            </a:xfrm>
          </p:grpSpPr>
          <p:grpSp>
            <p:nvGrpSpPr>
              <p:cNvPr id="12" name="Group 11"/>
              <p:cNvGrpSpPr/>
              <p:nvPr/>
            </p:nvGrpSpPr>
            <p:grpSpPr>
              <a:xfrm>
                <a:off x="4491631" y="2972267"/>
                <a:ext cx="1219312" cy="1197939"/>
                <a:chOff x="4491631" y="2972267"/>
                <a:chExt cx="1219312" cy="1197939"/>
              </a:xfrm>
            </p:grpSpPr>
            <p:sp>
              <p:nvSpPr>
                <p:cNvPr id="157" name="AutoShape 1"/>
                <p:cNvSpPr>
                  <a:spLocks/>
                </p:cNvSpPr>
                <p:nvPr/>
              </p:nvSpPr>
              <p:spPr bwMode="auto">
                <a:xfrm>
                  <a:off x="5017836" y="2972267"/>
                  <a:ext cx="693107" cy="566875"/>
                </a:xfrm>
                <a:custGeom>
                  <a:avLst/>
                  <a:gdLst/>
                  <a:ahLst/>
                  <a:cxnLst/>
                  <a:rect l="0" t="0" r="r" b="b"/>
                  <a:pathLst>
                    <a:path w="21600" h="21600">
                      <a:moveTo>
                        <a:pt x="0" y="2275"/>
                      </a:moveTo>
                      <a:lnTo>
                        <a:pt x="3257" y="0"/>
                      </a:lnTo>
                      <a:lnTo>
                        <a:pt x="21600" y="16502"/>
                      </a:lnTo>
                      <a:lnTo>
                        <a:pt x="21481" y="21600"/>
                      </a:lnTo>
                      <a:close/>
                      <a:moveTo>
                        <a:pt x="0" y="2275"/>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3" name="AutoShape 7"/>
                <p:cNvSpPr>
                  <a:spLocks/>
                </p:cNvSpPr>
                <p:nvPr/>
              </p:nvSpPr>
              <p:spPr bwMode="auto">
                <a:xfrm>
                  <a:off x="5308369" y="3861634"/>
                  <a:ext cx="171538" cy="3085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4857"/>
                      </a:moveTo>
                      <a:lnTo>
                        <a:pt x="7674" y="0"/>
                      </a:lnTo>
                      <a:lnTo>
                        <a:pt x="21600" y="5759"/>
                      </a:lnTo>
                      <a:lnTo>
                        <a:pt x="16309" y="21600"/>
                      </a:lnTo>
                      <a:lnTo>
                        <a:pt x="0" y="14857"/>
                      </a:lnTo>
                      <a:close/>
                      <a:moveTo>
                        <a:pt x="0" y="14857"/>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4" name="AutoShape 8"/>
                <p:cNvSpPr>
                  <a:spLocks/>
                </p:cNvSpPr>
                <p:nvPr/>
              </p:nvSpPr>
              <p:spPr bwMode="auto">
                <a:xfrm>
                  <a:off x="4491631" y="3348122"/>
                  <a:ext cx="294397" cy="221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2164"/>
                      </a:moveTo>
                      <a:lnTo>
                        <a:pt x="13359" y="0"/>
                      </a:lnTo>
                      <a:lnTo>
                        <a:pt x="21600" y="8057"/>
                      </a:lnTo>
                      <a:lnTo>
                        <a:pt x="9651" y="21600"/>
                      </a:lnTo>
                      <a:lnTo>
                        <a:pt x="0" y="12164"/>
                      </a:lnTo>
                      <a:close/>
                      <a:moveTo>
                        <a:pt x="0" y="12164"/>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5" name="AutoShape 9"/>
                <p:cNvSpPr>
                  <a:spLocks/>
                </p:cNvSpPr>
                <p:nvPr/>
              </p:nvSpPr>
              <p:spPr bwMode="auto">
                <a:xfrm>
                  <a:off x="4491631" y="3026403"/>
                  <a:ext cx="1216995" cy="114380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9366" y="0"/>
                      </a:moveTo>
                      <a:lnTo>
                        <a:pt x="21600" y="9581"/>
                      </a:lnTo>
                      <a:lnTo>
                        <a:pt x="14564" y="19777"/>
                      </a:lnTo>
                      <a:lnTo>
                        <a:pt x="16892" y="21600"/>
                      </a:lnTo>
                      <a:lnTo>
                        <a:pt x="10410" y="21566"/>
                      </a:lnTo>
                      <a:lnTo>
                        <a:pt x="3928" y="21532"/>
                      </a:lnTo>
                      <a:lnTo>
                        <a:pt x="1964" y="14952"/>
                      </a:lnTo>
                      <a:lnTo>
                        <a:pt x="0" y="8372"/>
                      </a:lnTo>
                      <a:lnTo>
                        <a:pt x="2329" y="10196"/>
                      </a:lnTo>
                      <a:lnTo>
                        <a:pt x="9366" y="0"/>
                      </a:lnTo>
                      <a:close/>
                      <a:moveTo>
                        <a:pt x="9366"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43" name="Text Placeholder 4"/>
              <p:cNvSpPr txBox="1">
                <a:spLocks/>
              </p:cNvSpPr>
              <p:nvPr/>
            </p:nvSpPr>
            <p:spPr>
              <a:xfrm>
                <a:off x="4883050" y="3374495"/>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19" name="Group 18"/>
            <p:cNvGrpSpPr/>
            <p:nvPr/>
          </p:nvGrpSpPr>
          <p:grpSpPr>
            <a:xfrm>
              <a:off x="5742624" y="2983868"/>
              <a:ext cx="1221631" cy="1201032"/>
              <a:chOff x="5742624" y="2983868"/>
              <a:chExt cx="1221631" cy="1201032"/>
            </a:xfrm>
          </p:grpSpPr>
          <p:grpSp>
            <p:nvGrpSpPr>
              <p:cNvPr id="13" name="Group 12"/>
              <p:cNvGrpSpPr/>
              <p:nvPr/>
            </p:nvGrpSpPr>
            <p:grpSpPr>
              <a:xfrm>
                <a:off x="5742624" y="2983868"/>
                <a:ext cx="1221631" cy="1201032"/>
                <a:chOff x="5742624" y="2983868"/>
                <a:chExt cx="1221631" cy="1201032"/>
              </a:xfrm>
            </p:grpSpPr>
            <p:sp>
              <p:nvSpPr>
                <p:cNvPr id="161" name="AutoShape 5"/>
                <p:cNvSpPr>
                  <a:spLocks/>
                </p:cNvSpPr>
                <p:nvPr/>
              </p:nvSpPr>
              <p:spPr bwMode="auto">
                <a:xfrm>
                  <a:off x="5742624" y="2983868"/>
                  <a:ext cx="696971" cy="559915"/>
                </a:xfrm>
                <a:custGeom>
                  <a:avLst/>
                  <a:gdLst/>
                  <a:ahLst/>
                  <a:cxnLst/>
                  <a:rect l="0" t="0" r="r" b="b"/>
                  <a:pathLst>
                    <a:path w="21600" h="21600">
                      <a:moveTo>
                        <a:pt x="53" y="21600"/>
                      </a:moveTo>
                      <a:lnTo>
                        <a:pt x="0" y="16440"/>
                      </a:lnTo>
                      <a:lnTo>
                        <a:pt x="18399" y="0"/>
                      </a:lnTo>
                      <a:lnTo>
                        <a:pt x="21600" y="2347"/>
                      </a:lnTo>
                      <a:close/>
                      <a:moveTo>
                        <a:pt x="53"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5" name="AutoShape 19"/>
                <p:cNvSpPr>
                  <a:spLocks/>
                </p:cNvSpPr>
                <p:nvPr/>
              </p:nvSpPr>
              <p:spPr bwMode="auto">
                <a:xfrm>
                  <a:off x="6672176" y="3369776"/>
                  <a:ext cx="291306" cy="221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1833" y="21600"/>
                      </a:moveTo>
                      <a:lnTo>
                        <a:pt x="0" y="7914"/>
                      </a:lnTo>
                      <a:lnTo>
                        <a:pt x="8341" y="0"/>
                      </a:lnTo>
                      <a:lnTo>
                        <a:pt x="21600" y="12332"/>
                      </a:lnTo>
                      <a:lnTo>
                        <a:pt x="11833" y="21600"/>
                      </a:lnTo>
                      <a:close/>
                      <a:moveTo>
                        <a:pt x="11833"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6" name="AutoShape 20"/>
                <p:cNvSpPr>
                  <a:spLocks/>
                </p:cNvSpPr>
                <p:nvPr/>
              </p:nvSpPr>
              <p:spPr bwMode="auto">
                <a:xfrm>
                  <a:off x="5966706" y="3877875"/>
                  <a:ext cx="171538" cy="30702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4959" y="21600"/>
                      </a:moveTo>
                      <a:lnTo>
                        <a:pt x="0" y="5685"/>
                      </a:lnTo>
                      <a:lnTo>
                        <a:pt x="14211" y="0"/>
                      </a:lnTo>
                      <a:lnTo>
                        <a:pt x="21600" y="14943"/>
                      </a:lnTo>
                      <a:lnTo>
                        <a:pt x="4959" y="21600"/>
                      </a:lnTo>
                      <a:close/>
                      <a:moveTo>
                        <a:pt x="4959"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7" name="AutoShape 21"/>
                <p:cNvSpPr>
                  <a:spLocks/>
                </p:cNvSpPr>
                <p:nvPr/>
              </p:nvSpPr>
              <p:spPr bwMode="auto">
                <a:xfrm>
                  <a:off x="5746488" y="3038776"/>
                  <a:ext cx="1217767" cy="11430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2328" y="0"/>
                      </a:moveTo>
                      <a:lnTo>
                        <a:pt x="19253" y="10281"/>
                      </a:lnTo>
                      <a:lnTo>
                        <a:pt x="21600" y="8485"/>
                      </a:lnTo>
                      <a:lnTo>
                        <a:pt x="19568" y="15042"/>
                      </a:lnTo>
                      <a:lnTo>
                        <a:pt x="17535" y="21600"/>
                      </a:lnTo>
                      <a:lnTo>
                        <a:pt x="11057" y="21557"/>
                      </a:lnTo>
                      <a:lnTo>
                        <a:pt x="4578" y="21513"/>
                      </a:lnTo>
                      <a:lnTo>
                        <a:pt x="6925" y="19717"/>
                      </a:lnTo>
                      <a:lnTo>
                        <a:pt x="0" y="9435"/>
                      </a:lnTo>
                      <a:lnTo>
                        <a:pt x="12328" y="0"/>
                      </a:lnTo>
                      <a:close/>
                      <a:moveTo>
                        <a:pt x="12328"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47" name="Text Placeholder 4"/>
              <p:cNvSpPr txBox="1">
                <a:spLocks/>
              </p:cNvSpPr>
              <p:nvPr/>
            </p:nvSpPr>
            <p:spPr>
              <a:xfrm>
                <a:off x="6064501" y="3426157"/>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15" name="Group 14"/>
            <p:cNvGrpSpPr/>
            <p:nvPr/>
          </p:nvGrpSpPr>
          <p:grpSpPr>
            <a:xfrm>
              <a:off x="6129744" y="1826144"/>
              <a:ext cx="1239403" cy="1174738"/>
              <a:chOff x="6129744" y="1826144"/>
              <a:chExt cx="1239403" cy="1174738"/>
            </a:xfrm>
          </p:grpSpPr>
          <p:grpSp>
            <p:nvGrpSpPr>
              <p:cNvPr id="2" name="Group 1"/>
              <p:cNvGrpSpPr/>
              <p:nvPr/>
            </p:nvGrpSpPr>
            <p:grpSpPr>
              <a:xfrm>
                <a:off x="6129744" y="1826144"/>
                <a:ext cx="1239403" cy="1174738"/>
                <a:chOff x="6129744" y="1826144"/>
                <a:chExt cx="1239403" cy="1174738"/>
              </a:xfrm>
            </p:grpSpPr>
            <p:sp>
              <p:nvSpPr>
                <p:cNvPr id="160" name="AutoShape 4"/>
                <p:cNvSpPr>
                  <a:spLocks/>
                </p:cNvSpPr>
                <p:nvPr/>
              </p:nvSpPr>
              <p:spPr bwMode="auto">
                <a:xfrm>
                  <a:off x="6129744" y="2185757"/>
                  <a:ext cx="326077" cy="815124"/>
                </a:xfrm>
                <a:custGeom>
                  <a:avLst/>
                  <a:gdLst/>
                  <a:ahLst/>
                  <a:cxnLst/>
                  <a:rect l="0" t="0" r="r" b="b"/>
                  <a:pathLst>
                    <a:path w="21600" h="21600">
                      <a:moveTo>
                        <a:pt x="21600" y="21600"/>
                      </a:moveTo>
                      <a:lnTo>
                        <a:pt x="14663" y="20127"/>
                      </a:lnTo>
                      <a:lnTo>
                        <a:pt x="0" y="1683"/>
                      </a:lnTo>
                      <a:lnTo>
                        <a:pt x="4429" y="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2" name="AutoShape 16"/>
                <p:cNvSpPr>
                  <a:spLocks/>
                </p:cNvSpPr>
                <p:nvPr/>
              </p:nvSpPr>
              <p:spPr bwMode="auto">
                <a:xfrm>
                  <a:off x="6895485" y="2768873"/>
                  <a:ext cx="246490" cy="18019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21600"/>
                      </a:moveTo>
                      <a:lnTo>
                        <a:pt x="3684" y="15809"/>
                      </a:lnTo>
                      <a:lnTo>
                        <a:pt x="0" y="0"/>
                      </a:lnTo>
                      <a:lnTo>
                        <a:pt x="17285" y="3089"/>
                      </a:lnTo>
                      <a:lnTo>
                        <a:pt x="21600" y="21600"/>
                      </a:lnTo>
                      <a:close/>
                      <a:moveTo>
                        <a:pt x="21600" y="2160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3" name="AutoShape 17"/>
                <p:cNvSpPr>
                  <a:spLocks/>
                </p:cNvSpPr>
                <p:nvPr/>
              </p:nvSpPr>
              <p:spPr bwMode="auto">
                <a:xfrm>
                  <a:off x="6632769" y="1826917"/>
                  <a:ext cx="203219" cy="24824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3493"/>
                      </a:moveTo>
                      <a:lnTo>
                        <a:pt x="4507" y="21600"/>
                      </a:lnTo>
                      <a:lnTo>
                        <a:pt x="0" y="10078"/>
                      </a:lnTo>
                      <a:lnTo>
                        <a:pt x="16322" y="0"/>
                      </a:lnTo>
                      <a:lnTo>
                        <a:pt x="21600" y="13493"/>
                      </a:lnTo>
                      <a:close/>
                      <a:moveTo>
                        <a:pt x="21600" y="13493"/>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74" name="AutoShape 18"/>
                <p:cNvSpPr>
                  <a:spLocks/>
                </p:cNvSpPr>
                <p:nvPr/>
              </p:nvSpPr>
              <p:spPr bwMode="auto">
                <a:xfrm>
                  <a:off x="6191560" y="1826144"/>
                  <a:ext cx="1177587" cy="11747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796" y="0"/>
                      </a:moveTo>
                      <a:lnTo>
                        <a:pt x="16198" y="3978"/>
                      </a:lnTo>
                      <a:lnTo>
                        <a:pt x="21600" y="7955"/>
                      </a:lnTo>
                      <a:lnTo>
                        <a:pt x="19489" y="14335"/>
                      </a:lnTo>
                      <a:lnTo>
                        <a:pt x="17377" y="20714"/>
                      </a:lnTo>
                      <a:lnTo>
                        <a:pt x="16470" y="17859"/>
                      </a:lnTo>
                      <a:lnTo>
                        <a:pt x="4768" y="21600"/>
                      </a:lnTo>
                      <a:lnTo>
                        <a:pt x="0" y="6597"/>
                      </a:lnTo>
                      <a:lnTo>
                        <a:pt x="11703" y="2855"/>
                      </a:lnTo>
                      <a:lnTo>
                        <a:pt x="10796" y="0"/>
                      </a:lnTo>
                      <a:close/>
                      <a:moveTo>
                        <a:pt x="10796"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48" name="Text Placeholder 4"/>
              <p:cNvSpPr txBox="1">
                <a:spLocks/>
              </p:cNvSpPr>
              <p:nvPr/>
            </p:nvSpPr>
            <p:spPr>
              <a:xfrm>
                <a:off x="6383445" y="2322286"/>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nvGrpSpPr>
            <p:cNvPr id="17" name="Group 16"/>
            <p:cNvGrpSpPr/>
            <p:nvPr/>
          </p:nvGrpSpPr>
          <p:grpSpPr>
            <a:xfrm>
              <a:off x="4096011" y="1813770"/>
              <a:ext cx="1239403" cy="1179378"/>
              <a:chOff x="4096011" y="1813770"/>
              <a:chExt cx="1239403" cy="1179378"/>
            </a:xfrm>
          </p:grpSpPr>
          <p:grpSp>
            <p:nvGrpSpPr>
              <p:cNvPr id="11" name="Group 10"/>
              <p:cNvGrpSpPr/>
              <p:nvPr/>
            </p:nvGrpSpPr>
            <p:grpSpPr>
              <a:xfrm>
                <a:off x="4096011" y="1813770"/>
                <a:ext cx="1239403" cy="1179378"/>
                <a:chOff x="4096011" y="1813770"/>
                <a:chExt cx="1239403" cy="1179378"/>
              </a:xfrm>
            </p:grpSpPr>
            <p:sp>
              <p:nvSpPr>
                <p:cNvPr id="158" name="AutoShape 2"/>
                <p:cNvSpPr>
                  <a:spLocks/>
                </p:cNvSpPr>
                <p:nvPr/>
              </p:nvSpPr>
              <p:spPr bwMode="auto">
                <a:xfrm>
                  <a:off x="4997746" y="2178797"/>
                  <a:ext cx="337668" cy="811257"/>
                </a:xfrm>
                <a:custGeom>
                  <a:avLst/>
                  <a:gdLst/>
                  <a:ahLst/>
                  <a:cxnLst/>
                  <a:rect l="0" t="0" r="r" b="b"/>
                  <a:pathLst>
                    <a:path w="21600" h="21600">
                      <a:moveTo>
                        <a:pt x="17298" y="0"/>
                      </a:moveTo>
                      <a:lnTo>
                        <a:pt x="21600" y="1709"/>
                      </a:lnTo>
                      <a:lnTo>
                        <a:pt x="6830" y="20153"/>
                      </a:lnTo>
                      <a:lnTo>
                        <a:pt x="0" y="21600"/>
                      </a:lnTo>
                      <a:close/>
                      <a:moveTo>
                        <a:pt x="17298"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6" name="AutoShape 10"/>
                <p:cNvSpPr>
                  <a:spLocks/>
                </p:cNvSpPr>
                <p:nvPr/>
              </p:nvSpPr>
              <p:spPr bwMode="auto">
                <a:xfrm>
                  <a:off x="4634579" y="1813770"/>
                  <a:ext cx="203219" cy="2497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33" y="0"/>
                      </a:moveTo>
                      <a:lnTo>
                        <a:pt x="21600" y="10173"/>
                      </a:lnTo>
                      <a:lnTo>
                        <a:pt x="16962" y="21600"/>
                      </a:lnTo>
                      <a:lnTo>
                        <a:pt x="0" y="13380"/>
                      </a:lnTo>
                      <a:lnTo>
                        <a:pt x="5433" y="0"/>
                      </a:lnTo>
                      <a:close/>
                      <a:moveTo>
                        <a:pt x="5433" y="0"/>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7" name="AutoShape 11"/>
                <p:cNvSpPr>
                  <a:spLocks/>
                </p:cNvSpPr>
                <p:nvPr/>
              </p:nvSpPr>
              <p:spPr bwMode="auto">
                <a:xfrm>
                  <a:off x="4312366" y="2760366"/>
                  <a:ext cx="249580" cy="1778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4417" y="2866"/>
                      </a:moveTo>
                      <a:lnTo>
                        <a:pt x="21600" y="0"/>
                      </a:lnTo>
                      <a:lnTo>
                        <a:pt x="17828" y="15996"/>
                      </a:lnTo>
                      <a:lnTo>
                        <a:pt x="0" y="21600"/>
                      </a:lnTo>
                      <a:lnTo>
                        <a:pt x="4417" y="2866"/>
                      </a:lnTo>
                      <a:close/>
                      <a:moveTo>
                        <a:pt x="4417" y="2866"/>
                      </a:moveTo>
                    </a:path>
                  </a:pathLst>
                </a:custGeom>
                <a:solidFill>
                  <a:schemeClr val="accent2"/>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sp>
              <p:nvSpPr>
                <p:cNvPr id="168" name="AutoShape 12"/>
                <p:cNvSpPr>
                  <a:spLocks/>
                </p:cNvSpPr>
                <p:nvPr/>
              </p:nvSpPr>
              <p:spPr bwMode="auto">
                <a:xfrm>
                  <a:off x="4096011" y="1813770"/>
                  <a:ext cx="1179133" cy="1179378"/>
                </a:xfrm>
                <a:custGeom>
                  <a:avLst/>
                  <a:gdLst>
                    <a:gd name="T0" fmla="*/ 0 w 21600"/>
                    <a:gd name="T1" fmla="*/ 0 h 21600"/>
                    <a:gd name="T2" fmla="*/ 0 w 21600"/>
                    <a:gd name="T3" fmla="*/ 0 h 21600"/>
                    <a:gd name="T4" fmla="*/ 1 w 21600"/>
                    <a:gd name="T5" fmla="*/ 0 h 21600"/>
                    <a:gd name="T6" fmla="*/ 0 w 21600"/>
                    <a:gd name="T7" fmla="*/ 1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10886" y="0"/>
                      </a:moveTo>
                      <a:lnTo>
                        <a:pt x="9948" y="2837"/>
                      </a:lnTo>
                      <a:lnTo>
                        <a:pt x="21600" y="6697"/>
                      </a:lnTo>
                      <a:lnTo>
                        <a:pt x="16667" y="21600"/>
                      </a:lnTo>
                      <a:lnTo>
                        <a:pt x="5015" y="17739"/>
                      </a:lnTo>
                      <a:lnTo>
                        <a:pt x="4077" y="20576"/>
                      </a:lnTo>
                      <a:lnTo>
                        <a:pt x="2039" y="14193"/>
                      </a:lnTo>
                      <a:lnTo>
                        <a:pt x="0" y="7809"/>
                      </a:lnTo>
                      <a:lnTo>
                        <a:pt x="5443" y="3905"/>
                      </a:lnTo>
                      <a:lnTo>
                        <a:pt x="10886" y="0"/>
                      </a:lnTo>
                      <a:close/>
                      <a:moveTo>
                        <a:pt x="10886" y="0"/>
                      </a:moveTo>
                    </a:path>
                  </a:pathLst>
                </a:cu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fontAlgn="auto">
                    <a:spcBef>
                      <a:spcPts val="0"/>
                    </a:spcBef>
                    <a:spcAft>
                      <a:spcPts val="0"/>
                    </a:spcAft>
                    <a:defRPr/>
                  </a:pPr>
                  <a:endParaRPr lang="en-US">
                    <a:latin typeface="+mn-lt"/>
                    <a:ea typeface="+mn-ea"/>
                    <a:cs typeface="+mn-cs"/>
                  </a:endParaRPr>
                </a:p>
              </p:txBody>
            </p:sp>
          </p:grpSp>
          <p:sp>
            <p:nvSpPr>
              <p:cNvPr id="49" name="Text Placeholder 4"/>
              <p:cNvSpPr txBox="1">
                <a:spLocks/>
              </p:cNvSpPr>
              <p:nvPr/>
            </p:nvSpPr>
            <p:spPr>
              <a:xfrm>
                <a:off x="4470094" y="2269362"/>
                <a:ext cx="527652" cy="338576"/>
              </a:xfrm>
              <a:prstGeom prst="rect">
                <a:avLst/>
              </a:prstGeom>
            </p:spPr>
            <p:txBody>
              <a:bodyPr anchor="ctr">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dirty="0">
                    <a:solidFill>
                      <a:srgbClr val="FFFFFF"/>
                    </a:solidFill>
                    <a:latin typeface="Entypo"/>
                    <a:cs typeface="Entypo"/>
                  </a:rPr>
                  <a:t>🔑</a:t>
                </a:r>
                <a:endParaRPr lang="en-US" sz="3000" dirty="0">
                  <a:solidFill>
                    <a:srgbClr val="FFFFFF"/>
                  </a:solidFill>
                </a:endParaRPr>
              </a:p>
            </p:txBody>
          </p:sp>
        </p:grpSp>
      </p:grpSp>
    </p:spTree>
    <p:extLst>
      <p:ext uri="{BB962C8B-B14F-4D97-AF65-F5344CB8AC3E}">
        <p14:creationId xmlns:p14="http://schemas.microsoft.com/office/powerpoint/2010/main" val="31756640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53" grpId="0"/>
      <p:bldP spid="5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grpSp>
        <p:nvGrpSpPr>
          <p:cNvPr id="8" name="Group 7"/>
          <p:cNvGrpSpPr/>
          <p:nvPr/>
        </p:nvGrpSpPr>
        <p:grpSpPr>
          <a:xfrm>
            <a:off x="4512944" y="4290148"/>
            <a:ext cx="4143465" cy="1086874"/>
            <a:chOff x="4512942" y="3341107"/>
            <a:chExt cx="4143465" cy="986338"/>
          </a:xfrm>
        </p:grpSpPr>
        <p:sp>
          <p:nvSpPr>
            <p:cNvPr id="21" name="사다리꼴 4"/>
            <p:cNvSpPr/>
            <p:nvPr/>
          </p:nvSpPr>
          <p:spPr>
            <a:xfrm>
              <a:off x="4911942" y="3341107"/>
              <a:ext cx="3345465" cy="280656"/>
            </a:xfrm>
            <a:prstGeom prst="trapezoid">
              <a:avLst>
                <a:gd name="adj" fmla="val 56953"/>
              </a:avLst>
            </a:prstGeom>
            <a:solidFill>
              <a:schemeClr val="accent2"/>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700" b="1" dirty="0" smtClean="0">
                  <a:solidFill>
                    <a:schemeClr val="bg1">
                      <a:alpha val="50000"/>
                    </a:schemeClr>
                  </a:solidFill>
                  <a:latin typeface="Open Sans"/>
                  <a:cs typeface="Open Sans"/>
                </a:rPr>
                <a:t>ROOT VALUE</a:t>
              </a:r>
              <a:endParaRPr lang="en-US" altLang="ko-KR" sz="700" b="1" dirty="0">
                <a:solidFill>
                  <a:schemeClr val="bg1">
                    <a:alpha val="50000"/>
                  </a:schemeClr>
                </a:solidFill>
                <a:latin typeface="Open Sans"/>
                <a:cs typeface="Open Sans"/>
              </a:endParaRPr>
            </a:p>
          </p:txBody>
        </p:sp>
        <p:sp>
          <p:nvSpPr>
            <p:cNvPr id="22" name="사다리꼴 21"/>
            <p:cNvSpPr/>
            <p:nvPr/>
          </p:nvSpPr>
          <p:spPr>
            <a:xfrm>
              <a:off x="4712441" y="3693948"/>
              <a:ext cx="3744466" cy="280656"/>
            </a:xfrm>
            <a:prstGeom prst="trapezoid">
              <a:avLst>
                <a:gd name="adj" fmla="val 56953"/>
              </a:avLst>
            </a:prstGeom>
            <a:solidFill>
              <a:schemeClr val="accent2"/>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700" b="1" dirty="0" smtClean="0">
                  <a:solidFill>
                    <a:schemeClr val="bg1">
                      <a:alpha val="50000"/>
                    </a:schemeClr>
                  </a:solidFill>
                  <a:latin typeface="Open Sans"/>
                  <a:cs typeface="Open Sans"/>
                </a:rPr>
                <a:t>ROOT VALUE</a:t>
              </a:r>
              <a:endParaRPr lang="en-US" altLang="ko-KR" sz="700" b="1" dirty="0">
                <a:solidFill>
                  <a:schemeClr val="bg1">
                    <a:alpha val="50000"/>
                  </a:schemeClr>
                </a:solidFill>
                <a:latin typeface="Open Sans"/>
                <a:cs typeface="Open Sans"/>
              </a:endParaRPr>
            </a:p>
          </p:txBody>
        </p:sp>
        <p:sp>
          <p:nvSpPr>
            <p:cNvPr id="23" name="사다리꼴 22"/>
            <p:cNvSpPr/>
            <p:nvPr/>
          </p:nvSpPr>
          <p:spPr>
            <a:xfrm>
              <a:off x="4512942" y="4046789"/>
              <a:ext cx="4143465" cy="280656"/>
            </a:xfrm>
            <a:prstGeom prst="trapezoid">
              <a:avLst>
                <a:gd name="adj" fmla="val 56953"/>
              </a:avLst>
            </a:prstGeom>
            <a:solidFill>
              <a:schemeClr val="accent2"/>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ko-KR" sz="700" b="1" dirty="0" smtClean="0">
                  <a:solidFill>
                    <a:schemeClr val="bg1">
                      <a:alpha val="50000"/>
                    </a:schemeClr>
                  </a:solidFill>
                  <a:latin typeface="Open Sans"/>
                  <a:cs typeface="Open Sans"/>
                </a:rPr>
                <a:t>ROOT VALUE</a:t>
              </a:r>
              <a:endParaRPr lang="en-US" altLang="ko-KR" sz="700" b="1" dirty="0">
                <a:solidFill>
                  <a:schemeClr val="bg1">
                    <a:alpha val="50000"/>
                  </a:schemeClr>
                </a:solidFill>
                <a:latin typeface="Open Sans"/>
                <a:cs typeface="Open Sans"/>
              </a:endParaRPr>
            </a:p>
          </p:txBody>
        </p:sp>
      </p:grpSp>
      <p:grpSp>
        <p:nvGrpSpPr>
          <p:cNvPr id="7" name="Group 6"/>
          <p:cNvGrpSpPr/>
          <p:nvPr/>
        </p:nvGrpSpPr>
        <p:grpSpPr>
          <a:xfrm>
            <a:off x="5111985" y="2801590"/>
            <a:ext cx="2941637" cy="1411695"/>
            <a:chOff x="5111984" y="1990022"/>
            <a:chExt cx="2941637" cy="1281112"/>
          </a:xfrm>
        </p:grpSpPr>
        <p:sp>
          <p:nvSpPr>
            <p:cNvPr id="24" name="순서도: 추출 14"/>
            <p:cNvSpPr/>
            <p:nvPr/>
          </p:nvSpPr>
          <p:spPr>
            <a:xfrm>
              <a:off x="5111984" y="2036059"/>
              <a:ext cx="1411287" cy="1235075"/>
            </a:xfrm>
            <a:prstGeom prst="flowChartExtract">
              <a:avLst/>
            </a:prstGeom>
            <a:solidFill>
              <a:schemeClr val="accent1"/>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r>
                <a:rPr lang="en-US" altLang="ko-KR" sz="700" b="1" dirty="0">
                  <a:solidFill>
                    <a:srgbClr val="FFFFFF"/>
                  </a:solidFill>
                  <a:latin typeface="Open Sans"/>
                  <a:cs typeface="Open Sans"/>
                </a:rPr>
                <a:t>CORE </a:t>
              </a:r>
              <a:r>
                <a:rPr lang="en-US" altLang="ko-KR" sz="700" b="1" dirty="0" smtClean="0">
                  <a:solidFill>
                    <a:srgbClr val="FFFFFF"/>
                  </a:solidFill>
                  <a:latin typeface="Open Sans"/>
                  <a:cs typeface="Open Sans"/>
                </a:rPr>
                <a:t>VALUE</a:t>
              </a:r>
              <a:endParaRPr lang="en-US" altLang="ko-KR" sz="700" b="1" dirty="0">
                <a:solidFill>
                  <a:srgbClr val="FFFFFF"/>
                </a:solidFill>
                <a:latin typeface="Open Sans"/>
                <a:cs typeface="Open Sans"/>
              </a:endParaRPr>
            </a:p>
          </p:txBody>
        </p:sp>
        <p:sp>
          <p:nvSpPr>
            <p:cNvPr id="25" name="순서도: 추출 17"/>
            <p:cNvSpPr/>
            <p:nvPr/>
          </p:nvSpPr>
          <p:spPr>
            <a:xfrm>
              <a:off x="6642334" y="2036059"/>
              <a:ext cx="1411287" cy="1235075"/>
            </a:xfrm>
            <a:prstGeom prst="flowChartExtract">
              <a:avLst/>
            </a:prstGeom>
            <a:solidFill>
              <a:schemeClr val="accent1"/>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r>
                <a:rPr lang="en-US" altLang="ko-KR" sz="700" b="1" dirty="0">
                  <a:solidFill>
                    <a:srgbClr val="FFFFFF"/>
                  </a:solidFill>
                  <a:latin typeface="Open Sans"/>
                  <a:cs typeface="Open Sans"/>
                </a:rPr>
                <a:t>CORE </a:t>
              </a:r>
              <a:r>
                <a:rPr lang="en-US" altLang="ko-KR" sz="700" b="1" dirty="0" smtClean="0">
                  <a:solidFill>
                    <a:srgbClr val="FFFFFF"/>
                  </a:solidFill>
                  <a:latin typeface="Open Sans"/>
                  <a:cs typeface="Open Sans"/>
                </a:rPr>
                <a:t>VALUE</a:t>
              </a:r>
              <a:endParaRPr lang="en-US" altLang="ko-KR" sz="700" b="1" dirty="0">
                <a:solidFill>
                  <a:srgbClr val="FFFFFF"/>
                </a:solidFill>
                <a:latin typeface="Open Sans"/>
                <a:cs typeface="Open Sans"/>
              </a:endParaRPr>
            </a:p>
          </p:txBody>
        </p:sp>
        <p:sp>
          <p:nvSpPr>
            <p:cNvPr id="26" name="순서도: 병합 56"/>
            <p:cNvSpPr/>
            <p:nvPr/>
          </p:nvSpPr>
          <p:spPr>
            <a:xfrm>
              <a:off x="5877159" y="1990022"/>
              <a:ext cx="1411287" cy="1235075"/>
            </a:xfrm>
            <a:prstGeom prst="flowChartMerge">
              <a:avLst/>
            </a:prstGeom>
            <a:solidFill>
              <a:schemeClr val="accent1"/>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300"/>
                </a:spcAft>
                <a:defRPr/>
              </a:pPr>
              <a:endParaRPr lang="en-US" altLang="ko-KR" sz="700" b="1" dirty="0">
                <a:solidFill>
                  <a:srgbClr val="FFFFFF"/>
                </a:solidFill>
                <a:latin typeface="Open Sans"/>
                <a:cs typeface="Open Sans"/>
              </a:endParaRPr>
            </a:p>
            <a:p>
              <a:pPr algn="ctr" fontAlgn="auto">
                <a:spcBef>
                  <a:spcPts val="0"/>
                </a:spcBef>
                <a:spcAft>
                  <a:spcPts val="300"/>
                </a:spcAft>
                <a:defRPr/>
              </a:pPr>
              <a:r>
                <a:rPr lang="en-US" altLang="ko-KR" sz="700" b="1" dirty="0">
                  <a:solidFill>
                    <a:srgbClr val="FFFFFF"/>
                  </a:solidFill>
                  <a:latin typeface="Open Sans"/>
                  <a:cs typeface="Open Sans"/>
                </a:rPr>
                <a:t>CORE </a:t>
              </a:r>
              <a:r>
                <a:rPr lang="en-US" altLang="ko-KR" sz="700" b="1" dirty="0" smtClean="0">
                  <a:solidFill>
                    <a:srgbClr val="FFFFFF"/>
                  </a:solidFill>
                  <a:latin typeface="Open Sans"/>
                  <a:cs typeface="Open Sans"/>
                </a:rPr>
                <a:t>VALUE</a:t>
              </a:r>
              <a:endParaRPr lang="en-US" altLang="ko-KR" sz="700" b="1" dirty="0">
                <a:solidFill>
                  <a:srgbClr val="FFFFFF"/>
                </a:solidFill>
                <a:latin typeface="Open Sans"/>
                <a:cs typeface="Open Sans"/>
              </a:endParaRPr>
            </a:p>
          </p:txBody>
        </p:sp>
      </p:grpSp>
      <p:sp>
        <p:nvSpPr>
          <p:cNvPr id="28" name="순서도: 추출 54"/>
          <p:cNvSpPr/>
          <p:nvPr/>
        </p:nvSpPr>
        <p:spPr bwMode="auto">
          <a:xfrm>
            <a:off x="5877160" y="1384012"/>
            <a:ext cx="1411287" cy="1360965"/>
          </a:xfrm>
          <a:prstGeom prst="flowChartExtract">
            <a:avLst/>
          </a:prstGeom>
          <a:solidFill>
            <a:schemeClr val="accent6"/>
          </a:solidFill>
          <a:ln w="31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fontAlgn="auto">
              <a:spcBef>
                <a:spcPts val="0"/>
              </a:spcBef>
              <a:spcAft>
                <a:spcPts val="300"/>
              </a:spcAft>
              <a:defRPr/>
            </a:pPr>
            <a:r>
              <a:rPr lang="en-US" altLang="ko-KR" sz="900" b="1" dirty="0" smtClean="0">
                <a:solidFill>
                  <a:srgbClr val="FFFFFF"/>
                </a:solidFill>
                <a:latin typeface="Roboto Condensed Regular"/>
              </a:rPr>
              <a:t>GOAL</a:t>
            </a:r>
            <a:endParaRPr lang="ko-KR" altLang="en-US" sz="900" b="1" dirty="0">
              <a:solidFill>
                <a:srgbClr val="FFFFFF"/>
              </a:solidFill>
              <a:latin typeface="Roboto Condensed Regular"/>
            </a:endParaRPr>
          </a:p>
        </p:txBody>
      </p:sp>
      <p:grpSp>
        <p:nvGrpSpPr>
          <p:cNvPr id="2" name="Group 1"/>
          <p:cNvGrpSpPr/>
          <p:nvPr/>
        </p:nvGrpSpPr>
        <p:grpSpPr>
          <a:xfrm>
            <a:off x="2821651" y="1302790"/>
            <a:ext cx="3323739" cy="1268194"/>
            <a:chOff x="2821649" y="672292"/>
            <a:chExt cx="3323739" cy="951145"/>
          </a:xfrm>
        </p:grpSpPr>
        <p:cxnSp>
          <p:nvCxnSpPr>
            <p:cNvPr id="33" name="Straight Connector 32"/>
            <p:cNvCxnSpPr/>
            <p:nvPr/>
          </p:nvCxnSpPr>
          <p:spPr>
            <a:xfrm flipH="1">
              <a:off x="4349786" y="1211705"/>
              <a:ext cx="179560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2821649" y="672292"/>
              <a:ext cx="1469628" cy="951145"/>
              <a:chOff x="6622057" y="2186492"/>
              <a:chExt cx="1469628" cy="951145"/>
            </a:xfrm>
          </p:grpSpPr>
          <p:sp>
            <p:nvSpPr>
              <p:cNvPr id="27" name="TextBox 26"/>
              <p:cNvSpPr txBox="1"/>
              <p:nvPr/>
            </p:nvSpPr>
            <p:spPr>
              <a:xfrm>
                <a:off x="7255924" y="2186492"/>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53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9"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grpSp>
        <p:nvGrpSpPr>
          <p:cNvPr id="4" name="Group 3"/>
          <p:cNvGrpSpPr/>
          <p:nvPr/>
        </p:nvGrpSpPr>
        <p:grpSpPr>
          <a:xfrm>
            <a:off x="2821651" y="2754633"/>
            <a:ext cx="2577665" cy="1268194"/>
            <a:chOff x="2821649" y="2065975"/>
            <a:chExt cx="2577665" cy="951145"/>
          </a:xfrm>
        </p:grpSpPr>
        <p:cxnSp>
          <p:nvCxnSpPr>
            <p:cNvPr id="35" name="Straight Connector 34"/>
            <p:cNvCxnSpPr/>
            <p:nvPr/>
          </p:nvCxnSpPr>
          <p:spPr>
            <a:xfrm flipH="1">
              <a:off x="4313138" y="2594344"/>
              <a:ext cx="108617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2821649" y="2065975"/>
              <a:ext cx="1469628" cy="951145"/>
              <a:chOff x="6622057" y="2186492"/>
              <a:chExt cx="1469628" cy="951145"/>
            </a:xfrm>
          </p:grpSpPr>
          <p:sp>
            <p:nvSpPr>
              <p:cNvPr id="37" name="TextBox 36"/>
              <p:cNvSpPr txBox="1"/>
              <p:nvPr/>
            </p:nvSpPr>
            <p:spPr>
              <a:xfrm>
                <a:off x="7255924" y="2186492"/>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43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38"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grpSp>
        <p:nvGrpSpPr>
          <p:cNvPr id="5" name="Group 4"/>
          <p:cNvGrpSpPr/>
          <p:nvPr/>
        </p:nvGrpSpPr>
        <p:grpSpPr>
          <a:xfrm>
            <a:off x="2821649" y="4102176"/>
            <a:ext cx="1890792" cy="1268194"/>
            <a:chOff x="2821649" y="3282372"/>
            <a:chExt cx="1890792" cy="951145"/>
          </a:xfrm>
        </p:grpSpPr>
        <p:cxnSp>
          <p:nvCxnSpPr>
            <p:cNvPr id="36" name="Straight Connector 35"/>
            <p:cNvCxnSpPr/>
            <p:nvPr/>
          </p:nvCxnSpPr>
          <p:spPr>
            <a:xfrm flipH="1">
              <a:off x="4344422" y="3816066"/>
              <a:ext cx="36801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2821649" y="3282372"/>
              <a:ext cx="1469628" cy="951145"/>
              <a:chOff x="6622057" y="2186492"/>
              <a:chExt cx="1469628" cy="951145"/>
            </a:xfrm>
          </p:grpSpPr>
          <p:sp>
            <p:nvSpPr>
              <p:cNvPr id="40" name="TextBox 39"/>
              <p:cNvSpPr txBox="1"/>
              <p:nvPr/>
            </p:nvSpPr>
            <p:spPr>
              <a:xfrm>
                <a:off x="7255924" y="2186492"/>
                <a:ext cx="835761" cy="415498"/>
              </a:xfrm>
              <a:prstGeom prst="rect">
                <a:avLst/>
              </a:prstGeom>
              <a:noFill/>
            </p:spPr>
            <p:txBody>
              <a:bodyPr wrap="none" rtlCol="0">
                <a:spAutoFit/>
              </a:bodyPr>
              <a:lstStyle/>
              <a:p>
                <a:r>
                  <a:rPr lang="en-US" sz="3000" dirty="0" smtClean="0">
                    <a:solidFill>
                      <a:schemeClr val="accent6"/>
                    </a:solidFill>
                    <a:latin typeface="Open Sans"/>
                    <a:cs typeface="Open Sans"/>
                  </a:rPr>
                  <a:t>23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41" name="Text Placeholder 1"/>
              <p:cNvSpPr txBox="1">
                <a:spLocks/>
              </p:cNvSpPr>
              <p:nvPr/>
            </p:nvSpPr>
            <p:spPr>
              <a:xfrm>
                <a:off x="6622057" y="258992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pPr algn="r"/>
                <a:endParaRPr lang="en-US" dirty="0">
                  <a:solidFill>
                    <a:srgbClr val="474747"/>
                  </a:solidFill>
                </a:endParaRPr>
              </a:p>
            </p:txBody>
          </p:sp>
        </p:grpSp>
      </p:grpSp>
    </p:spTree>
    <p:extLst>
      <p:ext uri="{BB962C8B-B14F-4D97-AF65-F5344CB8AC3E}">
        <p14:creationId xmlns:p14="http://schemas.microsoft.com/office/powerpoint/2010/main" val="7442827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right)">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rmAutofit/>
          </a:bodyPr>
          <a:lstStyle/>
          <a:p>
            <a:r>
              <a:rPr lang="en-US" sz="700" dirty="0" err="1"/>
              <a:t>Lorem</a:t>
            </a:r>
            <a:r>
              <a:rPr lang="en-US" sz="700" dirty="0"/>
              <a:t> </a:t>
            </a:r>
            <a:r>
              <a:rPr lang="en-US" sz="700" dirty="0" err="1"/>
              <a:t>Ipsum</a:t>
            </a:r>
            <a:r>
              <a:rPr lang="en-US" sz="700"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CREATIVE </a:t>
            </a:r>
            <a:r>
              <a:rPr lang="en-US" dirty="0" smtClean="0">
                <a:solidFill>
                  <a:schemeClr val="bg1"/>
                </a:solidFill>
              </a:rPr>
              <a:t>DIAGRAM</a:t>
            </a:r>
            <a:endParaRPr lang="en-US" dirty="0">
              <a:solidFill>
                <a:schemeClr val="bg1"/>
              </a:solidFill>
            </a:endParaRPr>
          </a:p>
        </p:txBody>
      </p:sp>
      <p:grpSp>
        <p:nvGrpSpPr>
          <p:cNvPr id="54" name="Group 3363"/>
          <p:cNvGrpSpPr/>
          <p:nvPr/>
        </p:nvGrpSpPr>
        <p:grpSpPr>
          <a:xfrm>
            <a:off x="3278930" y="2650295"/>
            <a:ext cx="4619176" cy="3086456"/>
            <a:chOff x="0" y="0"/>
            <a:chExt cx="10179996" cy="9037761"/>
          </a:xfrm>
        </p:grpSpPr>
        <p:grpSp>
          <p:nvGrpSpPr>
            <p:cNvPr id="55" name="Group 3359"/>
            <p:cNvGrpSpPr/>
            <p:nvPr/>
          </p:nvGrpSpPr>
          <p:grpSpPr>
            <a:xfrm>
              <a:off x="0" y="0"/>
              <a:ext cx="10179996" cy="9037761"/>
              <a:chOff x="0" y="0"/>
              <a:chExt cx="10179995" cy="9037760"/>
            </a:xfrm>
          </p:grpSpPr>
          <p:sp>
            <p:nvSpPr>
              <p:cNvPr id="59" name="Shape 3356"/>
              <p:cNvSpPr/>
              <p:nvPr/>
            </p:nvSpPr>
            <p:spPr>
              <a:xfrm>
                <a:off x="0" y="237343"/>
                <a:ext cx="2128784" cy="753422"/>
              </a:xfrm>
              <a:custGeom>
                <a:avLst/>
                <a:gdLst/>
                <a:ahLst/>
                <a:cxnLst>
                  <a:cxn ang="0">
                    <a:pos x="wd2" y="hd2"/>
                  </a:cxn>
                  <a:cxn ang="5400000">
                    <a:pos x="wd2" y="hd2"/>
                  </a:cxn>
                  <a:cxn ang="10800000">
                    <a:pos x="wd2" y="hd2"/>
                  </a:cxn>
                  <a:cxn ang="16200000">
                    <a:pos x="wd2" y="hd2"/>
                  </a:cxn>
                </a:cxnLst>
                <a:rect l="0" t="0" r="r" b="b"/>
                <a:pathLst>
                  <a:path w="21600" h="21600" extrusionOk="0">
                    <a:moveTo>
                      <a:pt x="21600" y="6414"/>
                    </a:moveTo>
                    <a:lnTo>
                      <a:pt x="20498" y="7640"/>
                    </a:lnTo>
                    <a:lnTo>
                      <a:pt x="19430" y="8866"/>
                    </a:lnTo>
                    <a:lnTo>
                      <a:pt x="18395" y="10187"/>
                    </a:lnTo>
                    <a:lnTo>
                      <a:pt x="17427" y="11602"/>
                    </a:lnTo>
                    <a:lnTo>
                      <a:pt x="15624" y="14809"/>
                    </a:lnTo>
                    <a:lnTo>
                      <a:pt x="14823" y="16412"/>
                    </a:lnTo>
                    <a:lnTo>
                      <a:pt x="14055" y="18204"/>
                    </a:lnTo>
                    <a:lnTo>
                      <a:pt x="0" y="21600"/>
                    </a:lnTo>
                    <a:lnTo>
                      <a:pt x="134" y="20751"/>
                    </a:lnTo>
                    <a:lnTo>
                      <a:pt x="300" y="19902"/>
                    </a:lnTo>
                    <a:lnTo>
                      <a:pt x="768" y="18016"/>
                    </a:lnTo>
                    <a:lnTo>
                      <a:pt x="1068" y="16978"/>
                    </a:lnTo>
                    <a:lnTo>
                      <a:pt x="1335" y="16035"/>
                    </a:lnTo>
                    <a:lnTo>
                      <a:pt x="2003" y="14148"/>
                    </a:lnTo>
                    <a:lnTo>
                      <a:pt x="2504" y="12828"/>
                    </a:lnTo>
                    <a:lnTo>
                      <a:pt x="3038" y="11507"/>
                    </a:lnTo>
                    <a:lnTo>
                      <a:pt x="3572" y="10281"/>
                    </a:lnTo>
                    <a:lnTo>
                      <a:pt x="4173" y="9149"/>
                    </a:lnTo>
                    <a:lnTo>
                      <a:pt x="4807" y="7923"/>
                    </a:lnTo>
                    <a:lnTo>
                      <a:pt x="6143" y="5659"/>
                    </a:lnTo>
                    <a:lnTo>
                      <a:pt x="6877" y="4622"/>
                    </a:lnTo>
                    <a:lnTo>
                      <a:pt x="7578" y="3773"/>
                    </a:lnTo>
                    <a:lnTo>
                      <a:pt x="8346" y="2924"/>
                    </a:lnTo>
                    <a:lnTo>
                      <a:pt x="9114" y="2169"/>
                    </a:lnTo>
                    <a:lnTo>
                      <a:pt x="9915" y="1509"/>
                    </a:lnTo>
                    <a:lnTo>
                      <a:pt x="10750" y="943"/>
                    </a:lnTo>
                    <a:lnTo>
                      <a:pt x="11551" y="472"/>
                    </a:lnTo>
                    <a:lnTo>
                      <a:pt x="12352" y="94"/>
                    </a:lnTo>
                    <a:lnTo>
                      <a:pt x="13220" y="0"/>
                    </a:lnTo>
                    <a:lnTo>
                      <a:pt x="14222" y="0"/>
                    </a:lnTo>
                    <a:lnTo>
                      <a:pt x="14756" y="94"/>
                    </a:lnTo>
                    <a:lnTo>
                      <a:pt x="15758" y="472"/>
                    </a:lnTo>
                    <a:lnTo>
                      <a:pt x="16292" y="849"/>
                    </a:lnTo>
                    <a:lnTo>
                      <a:pt x="16826" y="1132"/>
                    </a:lnTo>
                    <a:lnTo>
                      <a:pt x="17327" y="1509"/>
                    </a:lnTo>
                    <a:lnTo>
                      <a:pt x="18362" y="2452"/>
                    </a:lnTo>
                    <a:lnTo>
                      <a:pt x="19463" y="3584"/>
                    </a:lnTo>
                    <a:lnTo>
                      <a:pt x="20532" y="4905"/>
                    </a:lnTo>
                    <a:lnTo>
                      <a:pt x="21600" y="6414"/>
                    </a:lnTo>
                    <a:close/>
                  </a:path>
                </a:pathLst>
              </a:custGeom>
              <a:solidFill>
                <a:schemeClr val="accent5"/>
              </a:solidFill>
              <a:ln w="12700" cap="flat">
                <a:noFill/>
                <a:miter lim="400000"/>
              </a:ln>
              <a:effectLst/>
            </p:spPr>
            <p:txBody>
              <a:bodyPr wrap="square" lIns="45719" tIns="45719" rIns="45719" bIns="45719" numCol="1" anchor="t">
                <a:noAutofit/>
              </a:bodyPr>
              <a:lstStyle/>
              <a:p>
                <a:pPr defTabSz="342900">
                  <a:defRPr sz="1800"/>
                </a:pPr>
                <a:endParaRPr/>
              </a:p>
            </p:txBody>
          </p:sp>
          <p:sp>
            <p:nvSpPr>
              <p:cNvPr id="60" name="Shape 3357"/>
              <p:cNvSpPr/>
              <p:nvPr/>
            </p:nvSpPr>
            <p:spPr>
              <a:xfrm>
                <a:off x="1418092" y="0"/>
                <a:ext cx="8761904" cy="8935769"/>
              </a:xfrm>
              <a:custGeom>
                <a:avLst/>
                <a:gdLst/>
                <a:ahLst/>
                <a:cxnLst>
                  <a:cxn ang="0">
                    <a:pos x="wd2" y="hd2"/>
                  </a:cxn>
                  <a:cxn ang="5400000">
                    <a:pos x="wd2" y="hd2"/>
                  </a:cxn>
                  <a:cxn ang="10800000">
                    <a:pos x="wd2" y="hd2"/>
                  </a:cxn>
                  <a:cxn ang="16200000">
                    <a:pos x="wd2" y="hd2"/>
                  </a:cxn>
                </a:cxnLst>
                <a:rect l="0" t="0" r="r" b="b"/>
                <a:pathLst>
                  <a:path w="21600" h="21600" extrusionOk="0">
                    <a:moveTo>
                      <a:pt x="7884" y="13003"/>
                    </a:moveTo>
                    <a:lnTo>
                      <a:pt x="11810" y="11548"/>
                    </a:lnTo>
                    <a:lnTo>
                      <a:pt x="11461" y="11047"/>
                    </a:lnTo>
                    <a:lnTo>
                      <a:pt x="11047" y="10450"/>
                    </a:lnTo>
                    <a:lnTo>
                      <a:pt x="10577" y="9790"/>
                    </a:lnTo>
                    <a:lnTo>
                      <a:pt x="10058" y="9074"/>
                    </a:lnTo>
                    <a:lnTo>
                      <a:pt x="9482" y="8303"/>
                    </a:lnTo>
                    <a:lnTo>
                      <a:pt x="8882" y="7500"/>
                    </a:lnTo>
                    <a:lnTo>
                      <a:pt x="8573" y="7094"/>
                    </a:lnTo>
                    <a:lnTo>
                      <a:pt x="8249" y="6680"/>
                    </a:lnTo>
                    <a:lnTo>
                      <a:pt x="7916" y="6275"/>
                    </a:lnTo>
                    <a:lnTo>
                      <a:pt x="7576" y="5861"/>
                    </a:lnTo>
                    <a:lnTo>
                      <a:pt x="7243" y="5448"/>
                    </a:lnTo>
                    <a:lnTo>
                      <a:pt x="6894" y="5042"/>
                    </a:lnTo>
                    <a:lnTo>
                      <a:pt x="6538" y="4637"/>
                    </a:lnTo>
                    <a:lnTo>
                      <a:pt x="6173" y="4231"/>
                    </a:lnTo>
                    <a:lnTo>
                      <a:pt x="5824" y="3841"/>
                    </a:lnTo>
                    <a:lnTo>
                      <a:pt x="5459" y="3467"/>
                    </a:lnTo>
                    <a:lnTo>
                      <a:pt x="4721" y="2744"/>
                    </a:lnTo>
                    <a:lnTo>
                      <a:pt x="4356" y="2394"/>
                    </a:lnTo>
                    <a:lnTo>
                      <a:pt x="3991" y="2076"/>
                    </a:lnTo>
                    <a:lnTo>
                      <a:pt x="3618" y="1766"/>
                    </a:lnTo>
                    <a:lnTo>
                      <a:pt x="3244" y="1471"/>
                    </a:lnTo>
                    <a:lnTo>
                      <a:pt x="2888" y="1209"/>
                    </a:lnTo>
                    <a:lnTo>
                      <a:pt x="2523" y="954"/>
                    </a:lnTo>
                    <a:lnTo>
                      <a:pt x="2158" y="732"/>
                    </a:lnTo>
                    <a:lnTo>
                      <a:pt x="1801" y="533"/>
                    </a:lnTo>
                    <a:lnTo>
                      <a:pt x="1574" y="422"/>
                    </a:lnTo>
                    <a:lnTo>
                      <a:pt x="1338" y="318"/>
                    </a:lnTo>
                    <a:lnTo>
                      <a:pt x="1119" y="231"/>
                    </a:lnTo>
                    <a:lnTo>
                      <a:pt x="884" y="151"/>
                    </a:lnTo>
                    <a:lnTo>
                      <a:pt x="665" y="95"/>
                    </a:lnTo>
                    <a:lnTo>
                      <a:pt x="438" y="48"/>
                    </a:lnTo>
                    <a:lnTo>
                      <a:pt x="219" y="16"/>
                    </a:lnTo>
                    <a:lnTo>
                      <a:pt x="0" y="0"/>
                    </a:lnTo>
                    <a:lnTo>
                      <a:pt x="4842" y="24"/>
                    </a:lnTo>
                    <a:lnTo>
                      <a:pt x="5126" y="32"/>
                    </a:lnTo>
                    <a:lnTo>
                      <a:pt x="5410" y="48"/>
                    </a:lnTo>
                    <a:lnTo>
                      <a:pt x="5962" y="111"/>
                    </a:lnTo>
                    <a:lnTo>
                      <a:pt x="6229" y="159"/>
                    </a:lnTo>
                    <a:lnTo>
                      <a:pt x="6481" y="223"/>
                    </a:lnTo>
                    <a:lnTo>
                      <a:pt x="6740" y="294"/>
                    </a:lnTo>
                    <a:lnTo>
                      <a:pt x="6976" y="374"/>
                    </a:lnTo>
                    <a:lnTo>
                      <a:pt x="7373" y="533"/>
                    </a:lnTo>
                    <a:lnTo>
                      <a:pt x="7779" y="708"/>
                    </a:lnTo>
                    <a:lnTo>
                      <a:pt x="8176" y="883"/>
                    </a:lnTo>
                    <a:lnTo>
                      <a:pt x="8573" y="1074"/>
                    </a:lnTo>
                    <a:lnTo>
                      <a:pt x="8963" y="1288"/>
                    </a:lnTo>
                    <a:lnTo>
                      <a:pt x="9360" y="1495"/>
                    </a:lnTo>
                    <a:lnTo>
                      <a:pt x="9750" y="1726"/>
                    </a:lnTo>
                    <a:lnTo>
                      <a:pt x="10147" y="1956"/>
                    </a:lnTo>
                    <a:lnTo>
                      <a:pt x="10536" y="2211"/>
                    </a:lnTo>
                    <a:lnTo>
                      <a:pt x="10918" y="2457"/>
                    </a:lnTo>
                    <a:lnTo>
                      <a:pt x="11680" y="2982"/>
                    </a:lnTo>
                    <a:lnTo>
                      <a:pt x="12061" y="3261"/>
                    </a:lnTo>
                    <a:lnTo>
                      <a:pt x="12443" y="3547"/>
                    </a:lnTo>
                    <a:lnTo>
                      <a:pt x="12808" y="3833"/>
                    </a:lnTo>
                    <a:lnTo>
                      <a:pt x="13181" y="4128"/>
                    </a:lnTo>
                    <a:lnTo>
                      <a:pt x="13546" y="4430"/>
                    </a:lnTo>
                    <a:lnTo>
                      <a:pt x="13911" y="4724"/>
                    </a:lnTo>
                    <a:lnTo>
                      <a:pt x="14276" y="5034"/>
                    </a:lnTo>
                    <a:lnTo>
                      <a:pt x="14624" y="5344"/>
                    </a:lnTo>
                    <a:lnTo>
                      <a:pt x="14973" y="5647"/>
                    </a:lnTo>
                    <a:lnTo>
                      <a:pt x="15322" y="5965"/>
                    </a:lnTo>
                    <a:lnTo>
                      <a:pt x="15655" y="6275"/>
                    </a:lnTo>
                    <a:lnTo>
                      <a:pt x="15995" y="6585"/>
                    </a:lnTo>
                    <a:lnTo>
                      <a:pt x="16660" y="7221"/>
                    </a:lnTo>
                    <a:lnTo>
                      <a:pt x="17293" y="7842"/>
                    </a:lnTo>
                    <a:lnTo>
                      <a:pt x="17901" y="8462"/>
                    </a:lnTo>
                    <a:lnTo>
                      <a:pt x="18493" y="9074"/>
                    </a:lnTo>
                    <a:lnTo>
                      <a:pt x="21600" y="7913"/>
                    </a:lnTo>
                    <a:lnTo>
                      <a:pt x="19694" y="21600"/>
                    </a:lnTo>
                    <a:lnTo>
                      <a:pt x="7884" y="13003"/>
                    </a:lnTo>
                    <a:close/>
                  </a:path>
                </a:pathLst>
              </a:custGeom>
              <a:solidFill>
                <a:schemeClr val="accent5"/>
              </a:solidFill>
              <a:ln w="12700" cap="flat">
                <a:noFill/>
                <a:miter lim="400000"/>
              </a:ln>
              <a:effectLst/>
            </p:spPr>
            <p:txBody>
              <a:bodyPr wrap="square" lIns="45719" tIns="45719" rIns="45719" bIns="45719" numCol="1" anchor="t">
                <a:noAutofit/>
              </a:bodyPr>
              <a:lstStyle/>
              <a:p>
                <a:pPr defTabSz="342900">
                  <a:defRPr sz="1800"/>
                </a:pPr>
                <a:endParaRPr/>
              </a:p>
            </p:txBody>
          </p:sp>
          <p:sp>
            <p:nvSpPr>
              <p:cNvPr id="67" name="Shape 3358"/>
              <p:cNvSpPr/>
              <p:nvPr/>
            </p:nvSpPr>
            <p:spPr>
              <a:xfrm>
                <a:off x="0" y="-1"/>
                <a:ext cx="9423240" cy="9037762"/>
              </a:xfrm>
              <a:custGeom>
                <a:avLst/>
                <a:gdLst/>
                <a:ahLst/>
                <a:cxnLst>
                  <a:cxn ang="0">
                    <a:pos x="wd2" y="hd2"/>
                  </a:cxn>
                  <a:cxn ang="5400000">
                    <a:pos x="wd2" y="hd2"/>
                  </a:cxn>
                  <a:cxn ang="10800000">
                    <a:pos x="wd2" y="hd2"/>
                  </a:cxn>
                  <a:cxn ang="16200000">
                    <a:pos x="wd2" y="hd2"/>
                  </a:cxn>
                </a:cxnLst>
                <a:rect l="0" t="0" r="r" b="b"/>
                <a:pathLst>
                  <a:path w="21600" h="21600" extrusionOk="0">
                    <a:moveTo>
                      <a:pt x="10430" y="13422"/>
                    </a:moveTo>
                    <a:lnTo>
                      <a:pt x="10619" y="12856"/>
                    </a:lnTo>
                    <a:lnTo>
                      <a:pt x="21600" y="21356"/>
                    </a:lnTo>
                    <a:lnTo>
                      <a:pt x="21012" y="21600"/>
                    </a:lnTo>
                    <a:lnTo>
                      <a:pt x="10430" y="13422"/>
                    </a:lnTo>
                    <a:close/>
                    <a:moveTo>
                      <a:pt x="13817" y="11598"/>
                    </a:moveTo>
                    <a:lnTo>
                      <a:pt x="13485" y="11079"/>
                    </a:lnTo>
                    <a:lnTo>
                      <a:pt x="13100" y="10505"/>
                    </a:lnTo>
                    <a:lnTo>
                      <a:pt x="12678" y="9868"/>
                    </a:lnTo>
                    <a:lnTo>
                      <a:pt x="12218" y="9200"/>
                    </a:lnTo>
                    <a:lnTo>
                      <a:pt x="11720" y="8500"/>
                    </a:lnTo>
                    <a:lnTo>
                      <a:pt x="11192" y="7769"/>
                    </a:lnTo>
                    <a:lnTo>
                      <a:pt x="10649" y="7022"/>
                    </a:lnTo>
                    <a:lnTo>
                      <a:pt x="10084" y="6283"/>
                    </a:lnTo>
                    <a:lnTo>
                      <a:pt x="9631" y="5709"/>
                    </a:lnTo>
                    <a:lnTo>
                      <a:pt x="9178" y="5150"/>
                    </a:lnTo>
                    <a:lnTo>
                      <a:pt x="8711" y="4608"/>
                    </a:lnTo>
                    <a:lnTo>
                      <a:pt x="8243" y="4073"/>
                    </a:lnTo>
                    <a:lnTo>
                      <a:pt x="8002" y="3814"/>
                    </a:lnTo>
                    <a:lnTo>
                      <a:pt x="7768" y="3562"/>
                    </a:lnTo>
                    <a:lnTo>
                      <a:pt x="7527" y="3318"/>
                    </a:lnTo>
                    <a:lnTo>
                      <a:pt x="7293" y="3082"/>
                    </a:lnTo>
                    <a:lnTo>
                      <a:pt x="7044" y="2846"/>
                    </a:lnTo>
                    <a:lnTo>
                      <a:pt x="6803" y="2626"/>
                    </a:lnTo>
                    <a:lnTo>
                      <a:pt x="6569" y="2406"/>
                    </a:lnTo>
                    <a:lnTo>
                      <a:pt x="6328" y="2202"/>
                    </a:lnTo>
                    <a:lnTo>
                      <a:pt x="6245" y="2131"/>
                    </a:lnTo>
                    <a:lnTo>
                      <a:pt x="6101" y="2013"/>
                    </a:lnTo>
                    <a:lnTo>
                      <a:pt x="5905" y="1871"/>
                    </a:lnTo>
                    <a:lnTo>
                      <a:pt x="5694" y="1706"/>
                    </a:lnTo>
                    <a:lnTo>
                      <a:pt x="5468" y="1533"/>
                    </a:lnTo>
                    <a:lnTo>
                      <a:pt x="5249" y="1376"/>
                    </a:lnTo>
                    <a:lnTo>
                      <a:pt x="5038" y="1242"/>
                    </a:lnTo>
                    <a:lnTo>
                      <a:pt x="4880" y="1132"/>
                    </a:lnTo>
                    <a:lnTo>
                      <a:pt x="4676" y="1022"/>
                    </a:lnTo>
                    <a:lnTo>
                      <a:pt x="4465" y="920"/>
                    </a:lnTo>
                    <a:lnTo>
                      <a:pt x="4261" y="841"/>
                    </a:lnTo>
                    <a:lnTo>
                      <a:pt x="4058" y="771"/>
                    </a:lnTo>
                    <a:lnTo>
                      <a:pt x="3861" y="708"/>
                    </a:lnTo>
                    <a:lnTo>
                      <a:pt x="3658" y="661"/>
                    </a:lnTo>
                    <a:lnTo>
                      <a:pt x="3454" y="621"/>
                    </a:lnTo>
                    <a:lnTo>
                      <a:pt x="3251" y="605"/>
                    </a:lnTo>
                    <a:lnTo>
                      <a:pt x="3054" y="598"/>
                    </a:lnTo>
                    <a:lnTo>
                      <a:pt x="2858" y="605"/>
                    </a:lnTo>
                    <a:lnTo>
                      <a:pt x="2655" y="621"/>
                    </a:lnTo>
                    <a:lnTo>
                      <a:pt x="2451" y="668"/>
                    </a:lnTo>
                    <a:lnTo>
                      <a:pt x="2240" y="716"/>
                    </a:lnTo>
                    <a:lnTo>
                      <a:pt x="2036" y="778"/>
                    </a:lnTo>
                    <a:lnTo>
                      <a:pt x="1825" y="865"/>
                    </a:lnTo>
                    <a:lnTo>
                      <a:pt x="1614" y="959"/>
                    </a:lnTo>
                    <a:lnTo>
                      <a:pt x="1441" y="1038"/>
                    </a:lnTo>
                    <a:lnTo>
                      <a:pt x="1275" y="1140"/>
                    </a:lnTo>
                    <a:lnTo>
                      <a:pt x="1124" y="1235"/>
                    </a:lnTo>
                    <a:lnTo>
                      <a:pt x="965" y="1337"/>
                    </a:lnTo>
                    <a:lnTo>
                      <a:pt x="830" y="1439"/>
                    </a:lnTo>
                    <a:lnTo>
                      <a:pt x="701" y="1549"/>
                    </a:lnTo>
                    <a:lnTo>
                      <a:pt x="566" y="1667"/>
                    </a:lnTo>
                    <a:lnTo>
                      <a:pt x="453" y="1777"/>
                    </a:lnTo>
                    <a:lnTo>
                      <a:pt x="302" y="1934"/>
                    </a:lnTo>
                    <a:lnTo>
                      <a:pt x="241" y="2013"/>
                    </a:lnTo>
                    <a:lnTo>
                      <a:pt x="173" y="2099"/>
                    </a:lnTo>
                    <a:lnTo>
                      <a:pt x="68" y="2257"/>
                    </a:lnTo>
                    <a:lnTo>
                      <a:pt x="30" y="2327"/>
                    </a:lnTo>
                    <a:lnTo>
                      <a:pt x="0" y="2398"/>
                    </a:lnTo>
                    <a:lnTo>
                      <a:pt x="0" y="2021"/>
                    </a:lnTo>
                    <a:lnTo>
                      <a:pt x="60" y="1879"/>
                    </a:lnTo>
                    <a:lnTo>
                      <a:pt x="136" y="1738"/>
                    </a:lnTo>
                    <a:lnTo>
                      <a:pt x="219" y="1612"/>
                    </a:lnTo>
                    <a:lnTo>
                      <a:pt x="302" y="1478"/>
                    </a:lnTo>
                    <a:lnTo>
                      <a:pt x="392" y="1360"/>
                    </a:lnTo>
                    <a:lnTo>
                      <a:pt x="490" y="1242"/>
                    </a:lnTo>
                    <a:lnTo>
                      <a:pt x="588" y="1132"/>
                    </a:lnTo>
                    <a:lnTo>
                      <a:pt x="701" y="1022"/>
                    </a:lnTo>
                    <a:lnTo>
                      <a:pt x="815" y="920"/>
                    </a:lnTo>
                    <a:lnTo>
                      <a:pt x="928" y="826"/>
                    </a:lnTo>
                    <a:lnTo>
                      <a:pt x="1048" y="739"/>
                    </a:lnTo>
                    <a:lnTo>
                      <a:pt x="1177" y="645"/>
                    </a:lnTo>
                    <a:lnTo>
                      <a:pt x="1433" y="488"/>
                    </a:lnTo>
                    <a:lnTo>
                      <a:pt x="1569" y="417"/>
                    </a:lnTo>
                    <a:lnTo>
                      <a:pt x="1704" y="354"/>
                    </a:lnTo>
                    <a:lnTo>
                      <a:pt x="1923" y="252"/>
                    </a:lnTo>
                    <a:lnTo>
                      <a:pt x="2149" y="165"/>
                    </a:lnTo>
                    <a:lnTo>
                      <a:pt x="2361" y="102"/>
                    </a:lnTo>
                    <a:lnTo>
                      <a:pt x="2572" y="55"/>
                    </a:lnTo>
                    <a:lnTo>
                      <a:pt x="2775" y="16"/>
                    </a:lnTo>
                    <a:lnTo>
                      <a:pt x="2987" y="0"/>
                    </a:lnTo>
                    <a:lnTo>
                      <a:pt x="3183" y="0"/>
                    </a:lnTo>
                    <a:lnTo>
                      <a:pt x="3394" y="8"/>
                    </a:lnTo>
                    <a:lnTo>
                      <a:pt x="3590" y="31"/>
                    </a:lnTo>
                    <a:lnTo>
                      <a:pt x="3786" y="63"/>
                    </a:lnTo>
                    <a:lnTo>
                      <a:pt x="3982" y="110"/>
                    </a:lnTo>
                    <a:lnTo>
                      <a:pt x="4186" y="173"/>
                    </a:lnTo>
                    <a:lnTo>
                      <a:pt x="4374" y="252"/>
                    </a:lnTo>
                    <a:lnTo>
                      <a:pt x="4570" y="330"/>
                    </a:lnTo>
                    <a:lnTo>
                      <a:pt x="4766" y="425"/>
                    </a:lnTo>
                    <a:lnTo>
                      <a:pt x="4963" y="527"/>
                    </a:lnTo>
                    <a:lnTo>
                      <a:pt x="5294" y="723"/>
                    </a:lnTo>
                    <a:lnTo>
                      <a:pt x="5634" y="944"/>
                    </a:lnTo>
                    <a:lnTo>
                      <a:pt x="5973" y="1195"/>
                    </a:lnTo>
                    <a:lnTo>
                      <a:pt x="6305" y="1455"/>
                    </a:lnTo>
                    <a:lnTo>
                      <a:pt x="6652" y="1746"/>
                    </a:lnTo>
                    <a:lnTo>
                      <a:pt x="6999" y="2052"/>
                    </a:lnTo>
                    <a:lnTo>
                      <a:pt x="7338" y="2367"/>
                    </a:lnTo>
                    <a:lnTo>
                      <a:pt x="7678" y="2713"/>
                    </a:lnTo>
                    <a:lnTo>
                      <a:pt x="8364" y="3428"/>
                    </a:lnTo>
                    <a:lnTo>
                      <a:pt x="8703" y="3798"/>
                    </a:lnTo>
                    <a:lnTo>
                      <a:pt x="9028" y="4183"/>
                    </a:lnTo>
                    <a:lnTo>
                      <a:pt x="9367" y="4584"/>
                    </a:lnTo>
                    <a:lnTo>
                      <a:pt x="9699" y="4985"/>
                    </a:lnTo>
                    <a:lnTo>
                      <a:pt x="10023" y="5386"/>
                    </a:lnTo>
                    <a:lnTo>
                      <a:pt x="10332" y="5795"/>
                    </a:lnTo>
                    <a:lnTo>
                      <a:pt x="10649" y="6204"/>
                    </a:lnTo>
                    <a:lnTo>
                      <a:pt x="10958" y="6605"/>
                    </a:lnTo>
                    <a:lnTo>
                      <a:pt x="11260" y="7014"/>
                    </a:lnTo>
                    <a:lnTo>
                      <a:pt x="11547" y="7415"/>
                    </a:lnTo>
                    <a:lnTo>
                      <a:pt x="12105" y="8209"/>
                    </a:lnTo>
                    <a:lnTo>
                      <a:pt x="12640" y="8972"/>
                    </a:lnTo>
                    <a:lnTo>
                      <a:pt x="13123" y="9680"/>
                    </a:lnTo>
                    <a:lnTo>
                      <a:pt x="13560" y="10332"/>
                    </a:lnTo>
                    <a:lnTo>
                      <a:pt x="13945" y="10922"/>
                    </a:lnTo>
                    <a:lnTo>
                      <a:pt x="14269" y="11417"/>
                    </a:lnTo>
                    <a:lnTo>
                      <a:pt x="13817" y="11598"/>
                    </a:lnTo>
                    <a:close/>
                  </a:path>
                </a:pathLst>
              </a:custGeom>
              <a:solidFill>
                <a:schemeClr val="accent6"/>
              </a:solidFill>
              <a:ln w="12700" cap="flat">
                <a:noFill/>
                <a:miter lim="400000"/>
              </a:ln>
              <a:effectLst/>
            </p:spPr>
            <p:txBody>
              <a:bodyPr wrap="square" lIns="45719" tIns="45719" rIns="45719" bIns="45719" numCol="1" anchor="t">
                <a:noAutofit/>
              </a:bodyPr>
              <a:lstStyle/>
              <a:p>
                <a:pPr defTabSz="342900">
                  <a:defRPr sz="1800"/>
                </a:pPr>
                <a:endParaRPr/>
              </a:p>
            </p:txBody>
          </p:sp>
        </p:grpSp>
        <p:sp>
          <p:nvSpPr>
            <p:cNvPr id="56" name="Shape 3360"/>
            <p:cNvSpPr/>
            <p:nvPr/>
          </p:nvSpPr>
          <p:spPr>
            <a:xfrm>
              <a:off x="817760" y="370546"/>
              <a:ext cx="574962" cy="24982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defTabSz="914400">
                <a:lnSpc>
                  <a:spcPct val="95000"/>
                </a:lnSpc>
                <a:spcBef>
                  <a:spcPts val="800"/>
                </a:spcBef>
                <a:defRPr sz="2000" b="1">
                  <a:solidFill>
                    <a:srgbClr val="FFFFFF"/>
                  </a:solidFill>
                  <a:latin typeface="Open Sans"/>
                  <a:ea typeface="Open Sans"/>
                  <a:cs typeface="Open Sans"/>
                  <a:sym typeface="Open Sans"/>
                </a:defRPr>
              </a:lvl1pPr>
            </a:lstStyle>
            <a:p>
              <a:pPr lvl="0">
                <a:defRPr sz="1800" b="0">
                  <a:solidFill>
                    <a:srgbClr val="000000"/>
                  </a:solidFill>
                </a:defRPr>
              </a:pPr>
              <a:r>
                <a:rPr lang="en-US" sz="700" dirty="0" smtClean="0">
                  <a:solidFill>
                    <a:schemeClr val="bg2"/>
                  </a:solidFill>
                </a:rPr>
                <a:t>START</a:t>
              </a:r>
              <a:endParaRPr sz="700" dirty="0">
                <a:solidFill>
                  <a:schemeClr val="bg2"/>
                </a:solidFill>
              </a:endParaRPr>
            </a:p>
          </p:txBody>
        </p:sp>
        <p:sp>
          <p:nvSpPr>
            <p:cNvPr id="57" name="Shape 3361"/>
            <p:cNvSpPr/>
            <p:nvPr/>
          </p:nvSpPr>
          <p:spPr>
            <a:xfrm>
              <a:off x="4818457" y="1581083"/>
              <a:ext cx="717831" cy="249824"/>
            </a:xfrm>
            <a:prstGeom prst="rect">
              <a:avLst/>
            </a:prstGeom>
            <a:noFill/>
            <a:ln w="254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defTabSz="914400">
                <a:lnSpc>
                  <a:spcPct val="95000"/>
                </a:lnSpc>
                <a:spcBef>
                  <a:spcPts val="800"/>
                </a:spcBef>
                <a:defRPr sz="2800" b="1">
                  <a:solidFill>
                    <a:srgbClr val="FFFFFF"/>
                  </a:solidFill>
                  <a:latin typeface="Open Sans"/>
                  <a:ea typeface="Open Sans"/>
                  <a:cs typeface="Open Sans"/>
                  <a:sym typeface="Open Sans"/>
                </a:defRPr>
              </a:lvl1pPr>
            </a:lstStyle>
            <a:p>
              <a:pPr lvl="0">
                <a:defRPr sz="1800" b="0">
                  <a:solidFill>
                    <a:srgbClr val="000000"/>
                  </a:solidFill>
                </a:defRPr>
              </a:pPr>
              <a:r>
                <a:rPr lang="en-US" sz="700" dirty="0" smtClean="0">
                  <a:solidFill>
                    <a:schemeClr val="bg2"/>
                  </a:solidFill>
                </a:rPr>
                <a:t>ACTION</a:t>
              </a:r>
              <a:endParaRPr sz="700" dirty="0">
                <a:solidFill>
                  <a:schemeClr val="bg2"/>
                </a:solidFill>
              </a:endParaRPr>
            </a:p>
          </p:txBody>
        </p:sp>
      </p:grpSp>
      <p:grpSp>
        <p:nvGrpSpPr>
          <p:cNvPr id="26" name="Groupe 21"/>
          <p:cNvGrpSpPr/>
          <p:nvPr/>
        </p:nvGrpSpPr>
        <p:grpSpPr>
          <a:xfrm>
            <a:off x="6597098" y="3280966"/>
            <a:ext cx="1005589" cy="1574079"/>
            <a:chOff x="3227388" y="1412875"/>
            <a:chExt cx="2206625" cy="3448051"/>
          </a:xfrm>
        </p:grpSpPr>
        <p:sp>
          <p:nvSpPr>
            <p:cNvPr id="27" name="Freeform 6"/>
            <p:cNvSpPr>
              <a:spLocks/>
            </p:cNvSpPr>
            <p:nvPr/>
          </p:nvSpPr>
          <p:spPr bwMode="auto">
            <a:xfrm>
              <a:off x="4159250" y="2068513"/>
              <a:ext cx="268288" cy="498475"/>
            </a:xfrm>
            <a:custGeom>
              <a:avLst/>
              <a:gdLst>
                <a:gd name="T0" fmla="*/ 169 w 169"/>
                <a:gd name="T1" fmla="*/ 49 h 314"/>
                <a:gd name="T2" fmla="*/ 160 w 169"/>
                <a:gd name="T3" fmla="*/ 25 h 314"/>
                <a:gd name="T4" fmla="*/ 155 w 169"/>
                <a:gd name="T5" fmla="*/ 16 h 314"/>
                <a:gd name="T6" fmla="*/ 150 w 169"/>
                <a:gd name="T7" fmla="*/ 11 h 314"/>
                <a:gd name="T8" fmla="*/ 122 w 169"/>
                <a:gd name="T9" fmla="*/ 1 h 314"/>
                <a:gd name="T10" fmla="*/ 114 w 169"/>
                <a:gd name="T11" fmla="*/ 0 h 314"/>
                <a:gd name="T12" fmla="*/ 98 w 169"/>
                <a:gd name="T13" fmla="*/ 2 h 314"/>
                <a:gd name="T14" fmla="*/ 93 w 169"/>
                <a:gd name="T15" fmla="*/ 5 h 314"/>
                <a:gd name="T16" fmla="*/ 83 w 169"/>
                <a:gd name="T17" fmla="*/ 16 h 314"/>
                <a:gd name="T18" fmla="*/ 70 w 169"/>
                <a:gd name="T19" fmla="*/ 29 h 314"/>
                <a:gd name="T20" fmla="*/ 65 w 169"/>
                <a:gd name="T21" fmla="*/ 34 h 314"/>
                <a:gd name="T22" fmla="*/ 57 w 169"/>
                <a:gd name="T23" fmla="*/ 45 h 314"/>
                <a:gd name="T24" fmla="*/ 52 w 169"/>
                <a:gd name="T25" fmla="*/ 49 h 314"/>
                <a:gd name="T26" fmla="*/ 40 w 169"/>
                <a:gd name="T27" fmla="*/ 63 h 314"/>
                <a:gd name="T28" fmla="*/ 27 w 169"/>
                <a:gd name="T29" fmla="*/ 80 h 314"/>
                <a:gd name="T30" fmla="*/ 13 w 169"/>
                <a:gd name="T31" fmla="*/ 93 h 314"/>
                <a:gd name="T32" fmla="*/ 5 w 169"/>
                <a:gd name="T33" fmla="*/ 103 h 314"/>
                <a:gd name="T34" fmla="*/ 5 w 169"/>
                <a:gd name="T35" fmla="*/ 106 h 314"/>
                <a:gd name="T36" fmla="*/ 7 w 169"/>
                <a:gd name="T37" fmla="*/ 133 h 314"/>
                <a:gd name="T38" fmla="*/ 5 w 169"/>
                <a:gd name="T39" fmla="*/ 140 h 314"/>
                <a:gd name="T40" fmla="*/ 1 w 169"/>
                <a:gd name="T41" fmla="*/ 157 h 314"/>
                <a:gd name="T42" fmla="*/ 0 w 169"/>
                <a:gd name="T43" fmla="*/ 173 h 314"/>
                <a:gd name="T44" fmla="*/ 4 w 169"/>
                <a:gd name="T45" fmla="*/ 192 h 314"/>
                <a:gd name="T46" fmla="*/ 10 w 169"/>
                <a:gd name="T47" fmla="*/ 214 h 314"/>
                <a:gd name="T48" fmla="*/ 18 w 169"/>
                <a:gd name="T49" fmla="*/ 232 h 314"/>
                <a:gd name="T50" fmla="*/ 27 w 169"/>
                <a:gd name="T51" fmla="*/ 252 h 314"/>
                <a:gd name="T52" fmla="*/ 31 w 169"/>
                <a:gd name="T53" fmla="*/ 261 h 314"/>
                <a:gd name="T54" fmla="*/ 41 w 169"/>
                <a:gd name="T55" fmla="*/ 278 h 314"/>
                <a:gd name="T56" fmla="*/ 49 w 169"/>
                <a:gd name="T57" fmla="*/ 283 h 314"/>
                <a:gd name="T58" fmla="*/ 56 w 169"/>
                <a:gd name="T59" fmla="*/ 289 h 314"/>
                <a:gd name="T60" fmla="*/ 63 w 169"/>
                <a:gd name="T61" fmla="*/ 307 h 314"/>
                <a:gd name="T62" fmla="*/ 84 w 169"/>
                <a:gd name="T63" fmla="*/ 314 h 314"/>
                <a:gd name="T64" fmla="*/ 169 w 169"/>
                <a:gd name="T65" fmla="*/ 4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314">
                  <a:moveTo>
                    <a:pt x="169" y="49"/>
                  </a:moveTo>
                  <a:lnTo>
                    <a:pt x="169" y="49"/>
                  </a:lnTo>
                  <a:lnTo>
                    <a:pt x="164" y="36"/>
                  </a:lnTo>
                  <a:lnTo>
                    <a:pt x="160" y="25"/>
                  </a:lnTo>
                  <a:lnTo>
                    <a:pt x="155" y="16"/>
                  </a:lnTo>
                  <a:lnTo>
                    <a:pt x="155" y="16"/>
                  </a:lnTo>
                  <a:lnTo>
                    <a:pt x="154" y="14"/>
                  </a:lnTo>
                  <a:lnTo>
                    <a:pt x="150" y="11"/>
                  </a:lnTo>
                  <a:lnTo>
                    <a:pt x="141" y="7"/>
                  </a:lnTo>
                  <a:lnTo>
                    <a:pt x="122" y="1"/>
                  </a:lnTo>
                  <a:lnTo>
                    <a:pt x="122" y="1"/>
                  </a:lnTo>
                  <a:lnTo>
                    <a:pt x="114" y="0"/>
                  </a:lnTo>
                  <a:lnTo>
                    <a:pt x="106" y="0"/>
                  </a:lnTo>
                  <a:lnTo>
                    <a:pt x="98" y="2"/>
                  </a:lnTo>
                  <a:lnTo>
                    <a:pt x="93" y="5"/>
                  </a:lnTo>
                  <a:lnTo>
                    <a:pt x="93" y="5"/>
                  </a:lnTo>
                  <a:lnTo>
                    <a:pt x="88" y="10"/>
                  </a:lnTo>
                  <a:lnTo>
                    <a:pt x="83" y="16"/>
                  </a:lnTo>
                  <a:lnTo>
                    <a:pt x="76" y="24"/>
                  </a:lnTo>
                  <a:lnTo>
                    <a:pt x="70" y="29"/>
                  </a:lnTo>
                  <a:lnTo>
                    <a:pt x="70" y="29"/>
                  </a:lnTo>
                  <a:lnTo>
                    <a:pt x="65" y="34"/>
                  </a:lnTo>
                  <a:lnTo>
                    <a:pt x="61" y="40"/>
                  </a:lnTo>
                  <a:lnTo>
                    <a:pt x="57" y="45"/>
                  </a:lnTo>
                  <a:lnTo>
                    <a:pt x="52" y="49"/>
                  </a:lnTo>
                  <a:lnTo>
                    <a:pt x="52" y="49"/>
                  </a:lnTo>
                  <a:lnTo>
                    <a:pt x="47" y="55"/>
                  </a:lnTo>
                  <a:lnTo>
                    <a:pt x="40" y="63"/>
                  </a:lnTo>
                  <a:lnTo>
                    <a:pt x="35" y="72"/>
                  </a:lnTo>
                  <a:lnTo>
                    <a:pt x="27" y="80"/>
                  </a:lnTo>
                  <a:lnTo>
                    <a:pt x="27" y="80"/>
                  </a:lnTo>
                  <a:lnTo>
                    <a:pt x="13" y="93"/>
                  </a:lnTo>
                  <a:lnTo>
                    <a:pt x="7" y="99"/>
                  </a:lnTo>
                  <a:lnTo>
                    <a:pt x="5" y="103"/>
                  </a:lnTo>
                  <a:lnTo>
                    <a:pt x="5" y="106"/>
                  </a:lnTo>
                  <a:lnTo>
                    <a:pt x="5" y="106"/>
                  </a:lnTo>
                  <a:lnTo>
                    <a:pt x="5" y="124"/>
                  </a:lnTo>
                  <a:lnTo>
                    <a:pt x="7" y="133"/>
                  </a:lnTo>
                  <a:lnTo>
                    <a:pt x="5" y="140"/>
                  </a:lnTo>
                  <a:lnTo>
                    <a:pt x="5" y="140"/>
                  </a:lnTo>
                  <a:lnTo>
                    <a:pt x="3" y="148"/>
                  </a:lnTo>
                  <a:lnTo>
                    <a:pt x="1" y="157"/>
                  </a:lnTo>
                  <a:lnTo>
                    <a:pt x="0" y="173"/>
                  </a:lnTo>
                  <a:lnTo>
                    <a:pt x="0" y="173"/>
                  </a:lnTo>
                  <a:lnTo>
                    <a:pt x="1" y="182"/>
                  </a:lnTo>
                  <a:lnTo>
                    <a:pt x="4" y="192"/>
                  </a:lnTo>
                  <a:lnTo>
                    <a:pt x="10" y="214"/>
                  </a:lnTo>
                  <a:lnTo>
                    <a:pt x="10" y="214"/>
                  </a:lnTo>
                  <a:lnTo>
                    <a:pt x="13" y="222"/>
                  </a:lnTo>
                  <a:lnTo>
                    <a:pt x="18" y="232"/>
                  </a:lnTo>
                  <a:lnTo>
                    <a:pt x="23" y="241"/>
                  </a:lnTo>
                  <a:lnTo>
                    <a:pt x="27" y="252"/>
                  </a:lnTo>
                  <a:lnTo>
                    <a:pt x="27" y="252"/>
                  </a:lnTo>
                  <a:lnTo>
                    <a:pt x="31" y="261"/>
                  </a:lnTo>
                  <a:lnTo>
                    <a:pt x="35" y="270"/>
                  </a:lnTo>
                  <a:lnTo>
                    <a:pt x="41" y="278"/>
                  </a:lnTo>
                  <a:lnTo>
                    <a:pt x="49" y="283"/>
                  </a:lnTo>
                  <a:lnTo>
                    <a:pt x="49" y="283"/>
                  </a:lnTo>
                  <a:lnTo>
                    <a:pt x="52" y="285"/>
                  </a:lnTo>
                  <a:lnTo>
                    <a:pt x="56" y="289"/>
                  </a:lnTo>
                  <a:lnTo>
                    <a:pt x="61" y="298"/>
                  </a:lnTo>
                  <a:lnTo>
                    <a:pt x="63" y="307"/>
                  </a:lnTo>
                  <a:lnTo>
                    <a:pt x="65" y="310"/>
                  </a:lnTo>
                  <a:lnTo>
                    <a:pt x="84" y="314"/>
                  </a:lnTo>
                  <a:lnTo>
                    <a:pt x="149" y="307"/>
                  </a:lnTo>
                  <a:lnTo>
                    <a:pt x="169" y="49"/>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
            <p:cNvSpPr>
              <a:spLocks/>
            </p:cNvSpPr>
            <p:nvPr/>
          </p:nvSpPr>
          <p:spPr bwMode="auto">
            <a:xfrm>
              <a:off x="4214813" y="2132013"/>
              <a:ext cx="363538" cy="476250"/>
            </a:xfrm>
            <a:custGeom>
              <a:avLst/>
              <a:gdLst>
                <a:gd name="T0" fmla="*/ 211 w 229"/>
                <a:gd name="T1" fmla="*/ 287 h 300"/>
                <a:gd name="T2" fmla="*/ 213 w 229"/>
                <a:gd name="T3" fmla="*/ 250 h 300"/>
                <a:gd name="T4" fmla="*/ 217 w 229"/>
                <a:gd name="T5" fmla="*/ 235 h 300"/>
                <a:gd name="T6" fmla="*/ 226 w 229"/>
                <a:gd name="T7" fmla="*/ 217 h 300"/>
                <a:gd name="T8" fmla="*/ 229 w 229"/>
                <a:gd name="T9" fmla="*/ 192 h 300"/>
                <a:gd name="T10" fmla="*/ 226 w 229"/>
                <a:gd name="T11" fmla="*/ 153 h 300"/>
                <a:gd name="T12" fmla="*/ 224 w 229"/>
                <a:gd name="T13" fmla="*/ 124 h 300"/>
                <a:gd name="T14" fmla="*/ 220 w 229"/>
                <a:gd name="T15" fmla="*/ 116 h 300"/>
                <a:gd name="T16" fmla="*/ 209 w 229"/>
                <a:gd name="T17" fmla="*/ 103 h 300"/>
                <a:gd name="T18" fmla="*/ 206 w 229"/>
                <a:gd name="T19" fmla="*/ 98 h 300"/>
                <a:gd name="T20" fmla="*/ 194 w 229"/>
                <a:gd name="T21" fmla="*/ 69 h 300"/>
                <a:gd name="T22" fmla="*/ 191 w 229"/>
                <a:gd name="T23" fmla="*/ 64 h 300"/>
                <a:gd name="T24" fmla="*/ 182 w 229"/>
                <a:gd name="T25" fmla="*/ 54 h 300"/>
                <a:gd name="T26" fmla="*/ 176 w 229"/>
                <a:gd name="T27" fmla="*/ 47 h 300"/>
                <a:gd name="T28" fmla="*/ 169 w 229"/>
                <a:gd name="T29" fmla="*/ 41 h 300"/>
                <a:gd name="T30" fmla="*/ 160 w 229"/>
                <a:gd name="T31" fmla="*/ 23 h 300"/>
                <a:gd name="T32" fmla="*/ 155 w 229"/>
                <a:gd name="T33" fmla="*/ 15 h 300"/>
                <a:gd name="T34" fmla="*/ 141 w 229"/>
                <a:gd name="T35" fmla="*/ 5 h 300"/>
                <a:gd name="T36" fmla="*/ 120 w 229"/>
                <a:gd name="T37" fmla="*/ 0 h 300"/>
                <a:gd name="T38" fmla="*/ 107 w 229"/>
                <a:gd name="T39" fmla="*/ 1 h 300"/>
                <a:gd name="T40" fmla="*/ 65 w 229"/>
                <a:gd name="T41" fmla="*/ 7 h 300"/>
                <a:gd name="T42" fmla="*/ 61 w 229"/>
                <a:gd name="T43" fmla="*/ 9 h 300"/>
                <a:gd name="T44" fmla="*/ 41 w 229"/>
                <a:gd name="T45" fmla="*/ 25 h 300"/>
                <a:gd name="T46" fmla="*/ 26 w 229"/>
                <a:gd name="T47" fmla="*/ 44 h 300"/>
                <a:gd name="T48" fmla="*/ 25 w 229"/>
                <a:gd name="T49" fmla="*/ 49 h 300"/>
                <a:gd name="T50" fmla="*/ 26 w 229"/>
                <a:gd name="T51" fmla="*/ 56 h 300"/>
                <a:gd name="T52" fmla="*/ 39 w 229"/>
                <a:gd name="T53" fmla="*/ 77 h 300"/>
                <a:gd name="T54" fmla="*/ 44 w 229"/>
                <a:gd name="T55" fmla="*/ 88 h 300"/>
                <a:gd name="T56" fmla="*/ 47 w 229"/>
                <a:gd name="T57" fmla="*/ 99 h 300"/>
                <a:gd name="T58" fmla="*/ 48 w 229"/>
                <a:gd name="T59" fmla="*/ 138 h 300"/>
                <a:gd name="T60" fmla="*/ 48 w 229"/>
                <a:gd name="T61" fmla="*/ 141 h 300"/>
                <a:gd name="T62" fmla="*/ 56 w 229"/>
                <a:gd name="T63" fmla="*/ 151 h 300"/>
                <a:gd name="T64" fmla="*/ 65 w 229"/>
                <a:gd name="T65" fmla="*/ 159 h 300"/>
                <a:gd name="T66" fmla="*/ 66 w 229"/>
                <a:gd name="T67" fmla="*/ 163 h 300"/>
                <a:gd name="T68" fmla="*/ 65 w 229"/>
                <a:gd name="T69" fmla="*/ 168 h 300"/>
                <a:gd name="T70" fmla="*/ 58 w 229"/>
                <a:gd name="T71" fmla="*/ 177 h 300"/>
                <a:gd name="T72" fmla="*/ 43 w 229"/>
                <a:gd name="T73" fmla="*/ 172 h 300"/>
                <a:gd name="T74" fmla="*/ 23 w 229"/>
                <a:gd name="T75" fmla="*/ 166 h 300"/>
                <a:gd name="T76" fmla="*/ 17 w 229"/>
                <a:gd name="T77" fmla="*/ 166 h 300"/>
                <a:gd name="T78" fmla="*/ 9 w 229"/>
                <a:gd name="T79" fmla="*/ 169 h 300"/>
                <a:gd name="T80" fmla="*/ 3 w 229"/>
                <a:gd name="T81" fmla="*/ 175 h 300"/>
                <a:gd name="T82" fmla="*/ 0 w 229"/>
                <a:gd name="T83" fmla="*/ 185 h 300"/>
                <a:gd name="T84" fmla="*/ 3 w 229"/>
                <a:gd name="T85" fmla="*/ 195 h 300"/>
                <a:gd name="T86" fmla="*/ 6 w 229"/>
                <a:gd name="T87" fmla="*/ 199 h 300"/>
                <a:gd name="T88" fmla="*/ 21 w 229"/>
                <a:gd name="T89" fmla="*/ 209 h 300"/>
                <a:gd name="T90" fmla="*/ 48 w 229"/>
                <a:gd name="T91" fmla="*/ 221 h 300"/>
                <a:gd name="T92" fmla="*/ 59 w 229"/>
                <a:gd name="T93" fmla="*/ 222 h 300"/>
                <a:gd name="T94" fmla="*/ 61 w 229"/>
                <a:gd name="T95" fmla="*/ 222 h 300"/>
                <a:gd name="T96" fmla="*/ 66 w 229"/>
                <a:gd name="T97" fmla="*/ 228 h 300"/>
                <a:gd name="T98" fmla="*/ 74 w 229"/>
                <a:gd name="T99" fmla="*/ 245 h 300"/>
                <a:gd name="T100" fmla="*/ 81 w 229"/>
                <a:gd name="T101" fmla="*/ 280 h 300"/>
                <a:gd name="T102" fmla="*/ 83 w 229"/>
                <a:gd name="T103" fmla="*/ 284 h 300"/>
                <a:gd name="T104" fmla="*/ 92 w 229"/>
                <a:gd name="T105" fmla="*/ 292 h 300"/>
                <a:gd name="T106" fmla="*/ 109 w 229"/>
                <a:gd name="T107" fmla="*/ 298 h 300"/>
                <a:gd name="T108" fmla="*/ 211 w 229"/>
                <a:gd name="T109" fmla="*/ 2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300">
                  <a:moveTo>
                    <a:pt x="211" y="287"/>
                  </a:moveTo>
                  <a:lnTo>
                    <a:pt x="211" y="287"/>
                  </a:lnTo>
                  <a:lnTo>
                    <a:pt x="212" y="267"/>
                  </a:lnTo>
                  <a:lnTo>
                    <a:pt x="213" y="250"/>
                  </a:lnTo>
                  <a:lnTo>
                    <a:pt x="215" y="241"/>
                  </a:lnTo>
                  <a:lnTo>
                    <a:pt x="217" y="235"/>
                  </a:lnTo>
                  <a:lnTo>
                    <a:pt x="217" y="235"/>
                  </a:lnTo>
                  <a:lnTo>
                    <a:pt x="226" y="217"/>
                  </a:lnTo>
                  <a:lnTo>
                    <a:pt x="228" y="207"/>
                  </a:lnTo>
                  <a:lnTo>
                    <a:pt x="229" y="192"/>
                  </a:lnTo>
                  <a:lnTo>
                    <a:pt x="229" y="192"/>
                  </a:lnTo>
                  <a:lnTo>
                    <a:pt x="226" y="153"/>
                  </a:lnTo>
                  <a:lnTo>
                    <a:pt x="225" y="137"/>
                  </a:lnTo>
                  <a:lnTo>
                    <a:pt x="224" y="124"/>
                  </a:lnTo>
                  <a:lnTo>
                    <a:pt x="224" y="124"/>
                  </a:lnTo>
                  <a:lnTo>
                    <a:pt x="220" y="116"/>
                  </a:lnTo>
                  <a:lnTo>
                    <a:pt x="215" y="110"/>
                  </a:lnTo>
                  <a:lnTo>
                    <a:pt x="209" y="103"/>
                  </a:lnTo>
                  <a:lnTo>
                    <a:pt x="206" y="98"/>
                  </a:lnTo>
                  <a:lnTo>
                    <a:pt x="206" y="98"/>
                  </a:lnTo>
                  <a:lnTo>
                    <a:pt x="199" y="84"/>
                  </a:lnTo>
                  <a:lnTo>
                    <a:pt x="194" y="69"/>
                  </a:lnTo>
                  <a:lnTo>
                    <a:pt x="194" y="69"/>
                  </a:lnTo>
                  <a:lnTo>
                    <a:pt x="191" y="64"/>
                  </a:lnTo>
                  <a:lnTo>
                    <a:pt x="188" y="59"/>
                  </a:lnTo>
                  <a:lnTo>
                    <a:pt x="182" y="54"/>
                  </a:lnTo>
                  <a:lnTo>
                    <a:pt x="176" y="47"/>
                  </a:lnTo>
                  <a:lnTo>
                    <a:pt x="176" y="47"/>
                  </a:lnTo>
                  <a:lnTo>
                    <a:pt x="172" y="45"/>
                  </a:lnTo>
                  <a:lnTo>
                    <a:pt x="169" y="41"/>
                  </a:lnTo>
                  <a:lnTo>
                    <a:pt x="164" y="32"/>
                  </a:lnTo>
                  <a:lnTo>
                    <a:pt x="160" y="23"/>
                  </a:lnTo>
                  <a:lnTo>
                    <a:pt x="155" y="15"/>
                  </a:lnTo>
                  <a:lnTo>
                    <a:pt x="155" y="15"/>
                  </a:lnTo>
                  <a:lnTo>
                    <a:pt x="149" y="10"/>
                  </a:lnTo>
                  <a:lnTo>
                    <a:pt x="141" y="5"/>
                  </a:lnTo>
                  <a:lnTo>
                    <a:pt x="131" y="1"/>
                  </a:lnTo>
                  <a:lnTo>
                    <a:pt x="120" y="0"/>
                  </a:lnTo>
                  <a:lnTo>
                    <a:pt x="120" y="0"/>
                  </a:lnTo>
                  <a:lnTo>
                    <a:pt x="107" y="1"/>
                  </a:lnTo>
                  <a:lnTo>
                    <a:pt x="91" y="2"/>
                  </a:lnTo>
                  <a:lnTo>
                    <a:pt x="65" y="7"/>
                  </a:lnTo>
                  <a:lnTo>
                    <a:pt x="65" y="7"/>
                  </a:lnTo>
                  <a:lnTo>
                    <a:pt x="61" y="9"/>
                  </a:lnTo>
                  <a:lnTo>
                    <a:pt x="54" y="13"/>
                  </a:lnTo>
                  <a:lnTo>
                    <a:pt x="41" y="25"/>
                  </a:lnTo>
                  <a:lnTo>
                    <a:pt x="30" y="38"/>
                  </a:lnTo>
                  <a:lnTo>
                    <a:pt x="26" y="44"/>
                  </a:lnTo>
                  <a:lnTo>
                    <a:pt x="25" y="49"/>
                  </a:lnTo>
                  <a:lnTo>
                    <a:pt x="25" y="49"/>
                  </a:lnTo>
                  <a:lnTo>
                    <a:pt x="25" y="53"/>
                  </a:lnTo>
                  <a:lnTo>
                    <a:pt x="26" y="56"/>
                  </a:lnTo>
                  <a:lnTo>
                    <a:pt x="32" y="67"/>
                  </a:lnTo>
                  <a:lnTo>
                    <a:pt x="39" y="77"/>
                  </a:lnTo>
                  <a:lnTo>
                    <a:pt x="43" y="82"/>
                  </a:lnTo>
                  <a:lnTo>
                    <a:pt x="44" y="88"/>
                  </a:lnTo>
                  <a:lnTo>
                    <a:pt x="44" y="88"/>
                  </a:lnTo>
                  <a:lnTo>
                    <a:pt x="47" y="99"/>
                  </a:lnTo>
                  <a:lnTo>
                    <a:pt x="47" y="113"/>
                  </a:lnTo>
                  <a:lnTo>
                    <a:pt x="48" y="138"/>
                  </a:lnTo>
                  <a:lnTo>
                    <a:pt x="48" y="138"/>
                  </a:lnTo>
                  <a:lnTo>
                    <a:pt x="48" y="141"/>
                  </a:lnTo>
                  <a:lnTo>
                    <a:pt x="50" y="144"/>
                  </a:lnTo>
                  <a:lnTo>
                    <a:pt x="56" y="151"/>
                  </a:lnTo>
                  <a:lnTo>
                    <a:pt x="62" y="156"/>
                  </a:lnTo>
                  <a:lnTo>
                    <a:pt x="65" y="159"/>
                  </a:lnTo>
                  <a:lnTo>
                    <a:pt x="66" y="163"/>
                  </a:lnTo>
                  <a:lnTo>
                    <a:pt x="66" y="163"/>
                  </a:lnTo>
                  <a:lnTo>
                    <a:pt x="66" y="165"/>
                  </a:lnTo>
                  <a:lnTo>
                    <a:pt x="65" y="168"/>
                  </a:lnTo>
                  <a:lnTo>
                    <a:pt x="62" y="173"/>
                  </a:lnTo>
                  <a:lnTo>
                    <a:pt x="58" y="177"/>
                  </a:lnTo>
                  <a:lnTo>
                    <a:pt x="58" y="177"/>
                  </a:lnTo>
                  <a:lnTo>
                    <a:pt x="43" y="172"/>
                  </a:lnTo>
                  <a:lnTo>
                    <a:pt x="30" y="168"/>
                  </a:lnTo>
                  <a:lnTo>
                    <a:pt x="23" y="166"/>
                  </a:lnTo>
                  <a:lnTo>
                    <a:pt x="17" y="166"/>
                  </a:lnTo>
                  <a:lnTo>
                    <a:pt x="17" y="166"/>
                  </a:lnTo>
                  <a:lnTo>
                    <a:pt x="13" y="166"/>
                  </a:lnTo>
                  <a:lnTo>
                    <a:pt x="9" y="169"/>
                  </a:lnTo>
                  <a:lnTo>
                    <a:pt x="5" y="172"/>
                  </a:lnTo>
                  <a:lnTo>
                    <a:pt x="3" y="175"/>
                  </a:lnTo>
                  <a:lnTo>
                    <a:pt x="0" y="181"/>
                  </a:lnTo>
                  <a:lnTo>
                    <a:pt x="0" y="185"/>
                  </a:lnTo>
                  <a:lnTo>
                    <a:pt x="0" y="190"/>
                  </a:lnTo>
                  <a:lnTo>
                    <a:pt x="3" y="195"/>
                  </a:lnTo>
                  <a:lnTo>
                    <a:pt x="3" y="195"/>
                  </a:lnTo>
                  <a:lnTo>
                    <a:pt x="6" y="199"/>
                  </a:lnTo>
                  <a:lnTo>
                    <a:pt x="13" y="204"/>
                  </a:lnTo>
                  <a:lnTo>
                    <a:pt x="21" y="209"/>
                  </a:lnTo>
                  <a:lnTo>
                    <a:pt x="30" y="213"/>
                  </a:lnTo>
                  <a:lnTo>
                    <a:pt x="48" y="221"/>
                  </a:lnTo>
                  <a:lnTo>
                    <a:pt x="54" y="222"/>
                  </a:lnTo>
                  <a:lnTo>
                    <a:pt x="59" y="222"/>
                  </a:lnTo>
                  <a:lnTo>
                    <a:pt x="59" y="222"/>
                  </a:lnTo>
                  <a:lnTo>
                    <a:pt x="61" y="222"/>
                  </a:lnTo>
                  <a:lnTo>
                    <a:pt x="63" y="223"/>
                  </a:lnTo>
                  <a:lnTo>
                    <a:pt x="66" y="228"/>
                  </a:lnTo>
                  <a:lnTo>
                    <a:pt x="70" y="236"/>
                  </a:lnTo>
                  <a:lnTo>
                    <a:pt x="74" y="245"/>
                  </a:lnTo>
                  <a:lnTo>
                    <a:pt x="79" y="266"/>
                  </a:lnTo>
                  <a:lnTo>
                    <a:pt x="81" y="280"/>
                  </a:lnTo>
                  <a:lnTo>
                    <a:pt x="81" y="280"/>
                  </a:lnTo>
                  <a:lnTo>
                    <a:pt x="83" y="284"/>
                  </a:lnTo>
                  <a:lnTo>
                    <a:pt x="87" y="288"/>
                  </a:lnTo>
                  <a:lnTo>
                    <a:pt x="92" y="292"/>
                  </a:lnTo>
                  <a:lnTo>
                    <a:pt x="97" y="294"/>
                  </a:lnTo>
                  <a:lnTo>
                    <a:pt x="109" y="298"/>
                  </a:lnTo>
                  <a:lnTo>
                    <a:pt x="114" y="300"/>
                  </a:lnTo>
                  <a:lnTo>
                    <a:pt x="211" y="287"/>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 name="T120" fmla="*/ 25 w 132"/>
                <a:gd name="T121" fmla="*/ 13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lnTo>
                    <a:pt x="25" y="13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9"/>
            <p:cNvSpPr>
              <a:spLocks/>
            </p:cNvSpPr>
            <p:nvPr/>
          </p:nvSpPr>
          <p:spPr bwMode="auto">
            <a:xfrm>
              <a:off x="3227388" y="2205038"/>
              <a:ext cx="209550" cy="287338"/>
            </a:xfrm>
            <a:custGeom>
              <a:avLst/>
              <a:gdLst>
                <a:gd name="T0" fmla="*/ 25 w 132"/>
                <a:gd name="T1" fmla="*/ 131 h 181"/>
                <a:gd name="T2" fmla="*/ 25 w 132"/>
                <a:gd name="T3" fmla="*/ 131 h 181"/>
                <a:gd name="T4" fmla="*/ 21 w 132"/>
                <a:gd name="T5" fmla="*/ 123 h 181"/>
                <a:gd name="T6" fmla="*/ 16 w 132"/>
                <a:gd name="T7" fmla="*/ 113 h 181"/>
                <a:gd name="T8" fmla="*/ 8 w 132"/>
                <a:gd name="T9" fmla="*/ 95 h 181"/>
                <a:gd name="T10" fmla="*/ 8 w 132"/>
                <a:gd name="T11" fmla="*/ 95 h 181"/>
                <a:gd name="T12" fmla="*/ 5 w 132"/>
                <a:gd name="T13" fmla="*/ 85 h 181"/>
                <a:gd name="T14" fmla="*/ 1 w 132"/>
                <a:gd name="T15" fmla="*/ 71 h 181"/>
                <a:gd name="T16" fmla="*/ 0 w 132"/>
                <a:gd name="T17" fmla="*/ 56 h 181"/>
                <a:gd name="T18" fmla="*/ 0 w 132"/>
                <a:gd name="T19" fmla="*/ 51 h 181"/>
                <a:gd name="T20" fmla="*/ 0 w 132"/>
                <a:gd name="T21" fmla="*/ 45 h 181"/>
                <a:gd name="T22" fmla="*/ 0 w 132"/>
                <a:gd name="T23" fmla="*/ 45 h 181"/>
                <a:gd name="T24" fmla="*/ 3 w 132"/>
                <a:gd name="T25" fmla="*/ 39 h 181"/>
                <a:gd name="T26" fmla="*/ 7 w 132"/>
                <a:gd name="T27" fmla="*/ 34 h 181"/>
                <a:gd name="T28" fmla="*/ 9 w 132"/>
                <a:gd name="T29" fmla="*/ 30 h 181"/>
                <a:gd name="T30" fmla="*/ 13 w 132"/>
                <a:gd name="T31" fmla="*/ 29 h 181"/>
                <a:gd name="T32" fmla="*/ 13 w 132"/>
                <a:gd name="T33" fmla="*/ 29 h 181"/>
                <a:gd name="T34" fmla="*/ 23 w 132"/>
                <a:gd name="T35" fmla="*/ 26 h 181"/>
                <a:gd name="T36" fmla="*/ 28 w 132"/>
                <a:gd name="T37" fmla="*/ 25 h 181"/>
                <a:gd name="T38" fmla="*/ 31 w 132"/>
                <a:gd name="T39" fmla="*/ 22 h 181"/>
                <a:gd name="T40" fmla="*/ 32 w 132"/>
                <a:gd name="T41" fmla="*/ 21 h 181"/>
                <a:gd name="T42" fmla="*/ 32 w 132"/>
                <a:gd name="T43" fmla="*/ 21 h 181"/>
                <a:gd name="T44" fmla="*/ 34 w 132"/>
                <a:gd name="T45" fmla="*/ 17 h 181"/>
                <a:gd name="T46" fmla="*/ 38 w 132"/>
                <a:gd name="T47" fmla="*/ 13 h 181"/>
                <a:gd name="T48" fmla="*/ 41 w 132"/>
                <a:gd name="T49" fmla="*/ 10 h 181"/>
                <a:gd name="T50" fmla="*/ 45 w 132"/>
                <a:gd name="T51" fmla="*/ 9 h 181"/>
                <a:gd name="T52" fmla="*/ 45 w 132"/>
                <a:gd name="T53" fmla="*/ 9 h 181"/>
                <a:gd name="T54" fmla="*/ 56 w 132"/>
                <a:gd name="T55" fmla="*/ 9 h 181"/>
                <a:gd name="T56" fmla="*/ 61 w 132"/>
                <a:gd name="T57" fmla="*/ 9 h 181"/>
                <a:gd name="T58" fmla="*/ 67 w 132"/>
                <a:gd name="T59" fmla="*/ 9 h 181"/>
                <a:gd name="T60" fmla="*/ 67 w 132"/>
                <a:gd name="T61" fmla="*/ 9 h 181"/>
                <a:gd name="T62" fmla="*/ 78 w 132"/>
                <a:gd name="T63" fmla="*/ 4 h 181"/>
                <a:gd name="T64" fmla="*/ 83 w 132"/>
                <a:gd name="T65" fmla="*/ 1 h 181"/>
                <a:gd name="T66" fmla="*/ 87 w 132"/>
                <a:gd name="T67" fmla="*/ 0 h 181"/>
                <a:gd name="T68" fmla="*/ 87 w 132"/>
                <a:gd name="T69" fmla="*/ 0 h 181"/>
                <a:gd name="T70" fmla="*/ 94 w 132"/>
                <a:gd name="T71" fmla="*/ 3 h 181"/>
                <a:gd name="T72" fmla="*/ 100 w 132"/>
                <a:gd name="T73" fmla="*/ 4 h 181"/>
                <a:gd name="T74" fmla="*/ 105 w 132"/>
                <a:gd name="T75" fmla="*/ 4 h 181"/>
                <a:gd name="T76" fmla="*/ 105 w 132"/>
                <a:gd name="T77" fmla="*/ 4 h 181"/>
                <a:gd name="T78" fmla="*/ 110 w 132"/>
                <a:gd name="T79" fmla="*/ 3 h 181"/>
                <a:gd name="T80" fmla="*/ 118 w 132"/>
                <a:gd name="T81" fmla="*/ 4 h 181"/>
                <a:gd name="T82" fmla="*/ 125 w 132"/>
                <a:gd name="T83" fmla="*/ 5 h 181"/>
                <a:gd name="T84" fmla="*/ 128 w 132"/>
                <a:gd name="T85" fmla="*/ 7 h 181"/>
                <a:gd name="T86" fmla="*/ 129 w 132"/>
                <a:gd name="T87" fmla="*/ 8 h 181"/>
                <a:gd name="T88" fmla="*/ 129 w 132"/>
                <a:gd name="T89" fmla="*/ 8 h 181"/>
                <a:gd name="T90" fmla="*/ 131 w 132"/>
                <a:gd name="T91" fmla="*/ 16 h 181"/>
                <a:gd name="T92" fmla="*/ 132 w 132"/>
                <a:gd name="T93" fmla="*/ 32 h 181"/>
                <a:gd name="T94" fmla="*/ 131 w 132"/>
                <a:gd name="T95" fmla="*/ 51 h 181"/>
                <a:gd name="T96" fmla="*/ 129 w 132"/>
                <a:gd name="T97" fmla="*/ 65 h 181"/>
                <a:gd name="T98" fmla="*/ 129 w 132"/>
                <a:gd name="T99" fmla="*/ 65 h 181"/>
                <a:gd name="T100" fmla="*/ 125 w 132"/>
                <a:gd name="T101" fmla="*/ 98 h 181"/>
                <a:gd name="T102" fmla="*/ 124 w 132"/>
                <a:gd name="T103" fmla="*/ 119 h 181"/>
                <a:gd name="T104" fmla="*/ 123 w 132"/>
                <a:gd name="T105" fmla="*/ 137 h 181"/>
                <a:gd name="T106" fmla="*/ 123 w 132"/>
                <a:gd name="T107" fmla="*/ 137 h 181"/>
                <a:gd name="T108" fmla="*/ 122 w 132"/>
                <a:gd name="T109" fmla="*/ 145 h 181"/>
                <a:gd name="T110" fmla="*/ 119 w 132"/>
                <a:gd name="T111" fmla="*/ 153 h 181"/>
                <a:gd name="T112" fmla="*/ 114 w 132"/>
                <a:gd name="T113" fmla="*/ 159 h 181"/>
                <a:gd name="T114" fmla="*/ 109 w 132"/>
                <a:gd name="T115" fmla="*/ 167 h 181"/>
                <a:gd name="T116" fmla="*/ 98 w 132"/>
                <a:gd name="T117" fmla="*/ 177 h 181"/>
                <a:gd name="T118" fmla="*/ 94 w 132"/>
                <a:gd name="T119"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 h="181">
                  <a:moveTo>
                    <a:pt x="25" y="131"/>
                  </a:moveTo>
                  <a:lnTo>
                    <a:pt x="25" y="131"/>
                  </a:lnTo>
                  <a:lnTo>
                    <a:pt x="21" y="123"/>
                  </a:lnTo>
                  <a:lnTo>
                    <a:pt x="16" y="113"/>
                  </a:lnTo>
                  <a:lnTo>
                    <a:pt x="8" y="95"/>
                  </a:lnTo>
                  <a:lnTo>
                    <a:pt x="8" y="95"/>
                  </a:lnTo>
                  <a:lnTo>
                    <a:pt x="5" y="85"/>
                  </a:lnTo>
                  <a:lnTo>
                    <a:pt x="1" y="71"/>
                  </a:lnTo>
                  <a:lnTo>
                    <a:pt x="0" y="56"/>
                  </a:lnTo>
                  <a:lnTo>
                    <a:pt x="0" y="51"/>
                  </a:lnTo>
                  <a:lnTo>
                    <a:pt x="0" y="45"/>
                  </a:lnTo>
                  <a:lnTo>
                    <a:pt x="0" y="45"/>
                  </a:lnTo>
                  <a:lnTo>
                    <a:pt x="3" y="39"/>
                  </a:lnTo>
                  <a:lnTo>
                    <a:pt x="7" y="34"/>
                  </a:lnTo>
                  <a:lnTo>
                    <a:pt x="9" y="30"/>
                  </a:lnTo>
                  <a:lnTo>
                    <a:pt x="13" y="29"/>
                  </a:lnTo>
                  <a:lnTo>
                    <a:pt x="13" y="29"/>
                  </a:lnTo>
                  <a:lnTo>
                    <a:pt x="23" y="26"/>
                  </a:lnTo>
                  <a:lnTo>
                    <a:pt x="28" y="25"/>
                  </a:lnTo>
                  <a:lnTo>
                    <a:pt x="31" y="22"/>
                  </a:lnTo>
                  <a:lnTo>
                    <a:pt x="32" y="21"/>
                  </a:lnTo>
                  <a:lnTo>
                    <a:pt x="32" y="21"/>
                  </a:lnTo>
                  <a:lnTo>
                    <a:pt x="34" y="17"/>
                  </a:lnTo>
                  <a:lnTo>
                    <a:pt x="38" y="13"/>
                  </a:lnTo>
                  <a:lnTo>
                    <a:pt x="41" y="10"/>
                  </a:lnTo>
                  <a:lnTo>
                    <a:pt x="45" y="9"/>
                  </a:lnTo>
                  <a:lnTo>
                    <a:pt x="45" y="9"/>
                  </a:lnTo>
                  <a:lnTo>
                    <a:pt x="56" y="9"/>
                  </a:lnTo>
                  <a:lnTo>
                    <a:pt x="61" y="9"/>
                  </a:lnTo>
                  <a:lnTo>
                    <a:pt x="67" y="9"/>
                  </a:lnTo>
                  <a:lnTo>
                    <a:pt x="67" y="9"/>
                  </a:lnTo>
                  <a:lnTo>
                    <a:pt x="78" y="4"/>
                  </a:lnTo>
                  <a:lnTo>
                    <a:pt x="83" y="1"/>
                  </a:lnTo>
                  <a:lnTo>
                    <a:pt x="87" y="0"/>
                  </a:lnTo>
                  <a:lnTo>
                    <a:pt x="87" y="0"/>
                  </a:lnTo>
                  <a:lnTo>
                    <a:pt x="94" y="3"/>
                  </a:lnTo>
                  <a:lnTo>
                    <a:pt x="100" y="4"/>
                  </a:lnTo>
                  <a:lnTo>
                    <a:pt x="105" y="4"/>
                  </a:lnTo>
                  <a:lnTo>
                    <a:pt x="105" y="4"/>
                  </a:lnTo>
                  <a:lnTo>
                    <a:pt x="110" y="3"/>
                  </a:lnTo>
                  <a:lnTo>
                    <a:pt x="118" y="4"/>
                  </a:lnTo>
                  <a:lnTo>
                    <a:pt x="125" y="5"/>
                  </a:lnTo>
                  <a:lnTo>
                    <a:pt x="128" y="7"/>
                  </a:lnTo>
                  <a:lnTo>
                    <a:pt x="129" y="8"/>
                  </a:lnTo>
                  <a:lnTo>
                    <a:pt x="129" y="8"/>
                  </a:lnTo>
                  <a:lnTo>
                    <a:pt x="131" y="16"/>
                  </a:lnTo>
                  <a:lnTo>
                    <a:pt x="132" y="32"/>
                  </a:lnTo>
                  <a:lnTo>
                    <a:pt x="131" y="51"/>
                  </a:lnTo>
                  <a:lnTo>
                    <a:pt x="129" y="65"/>
                  </a:lnTo>
                  <a:lnTo>
                    <a:pt x="129" y="65"/>
                  </a:lnTo>
                  <a:lnTo>
                    <a:pt x="125" y="98"/>
                  </a:lnTo>
                  <a:lnTo>
                    <a:pt x="124" y="119"/>
                  </a:lnTo>
                  <a:lnTo>
                    <a:pt x="123" y="137"/>
                  </a:lnTo>
                  <a:lnTo>
                    <a:pt x="123" y="137"/>
                  </a:lnTo>
                  <a:lnTo>
                    <a:pt x="122" y="145"/>
                  </a:lnTo>
                  <a:lnTo>
                    <a:pt x="119" y="153"/>
                  </a:lnTo>
                  <a:lnTo>
                    <a:pt x="114" y="159"/>
                  </a:lnTo>
                  <a:lnTo>
                    <a:pt x="109" y="167"/>
                  </a:lnTo>
                  <a:lnTo>
                    <a:pt x="98" y="177"/>
                  </a:lnTo>
                  <a:lnTo>
                    <a:pt x="94" y="18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p:cNvSpPr>
              <a:spLocks/>
            </p:cNvSpPr>
            <p:nvPr/>
          </p:nvSpPr>
          <p:spPr bwMode="auto">
            <a:xfrm>
              <a:off x="3248025" y="2395538"/>
              <a:ext cx="169863" cy="119063"/>
            </a:xfrm>
            <a:custGeom>
              <a:avLst/>
              <a:gdLst>
                <a:gd name="T0" fmla="*/ 0 w 107"/>
                <a:gd name="T1" fmla="*/ 59 h 75"/>
                <a:gd name="T2" fmla="*/ 0 w 107"/>
                <a:gd name="T3" fmla="*/ 59 h 75"/>
                <a:gd name="T4" fmla="*/ 3 w 107"/>
                <a:gd name="T5" fmla="*/ 39 h 75"/>
                <a:gd name="T6" fmla="*/ 4 w 107"/>
                <a:gd name="T7" fmla="*/ 24 h 75"/>
                <a:gd name="T8" fmla="*/ 6 w 107"/>
                <a:gd name="T9" fmla="*/ 17 h 75"/>
                <a:gd name="T10" fmla="*/ 8 w 107"/>
                <a:gd name="T11" fmla="*/ 13 h 75"/>
                <a:gd name="T12" fmla="*/ 8 w 107"/>
                <a:gd name="T13" fmla="*/ 13 h 75"/>
                <a:gd name="T14" fmla="*/ 10 w 107"/>
                <a:gd name="T15" fmla="*/ 11 h 75"/>
                <a:gd name="T16" fmla="*/ 13 w 107"/>
                <a:gd name="T17" fmla="*/ 11 h 75"/>
                <a:gd name="T18" fmla="*/ 17 w 107"/>
                <a:gd name="T19" fmla="*/ 15 h 75"/>
                <a:gd name="T20" fmla="*/ 22 w 107"/>
                <a:gd name="T21" fmla="*/ 20 h 75"/>
                <a:gd name="T22" fmla="*/ 25 w 107"/>
                <a:gd name="T23" fmla="*/ 22 h 75"/>
                <a:gd name="T24" fmla="*/ 28 w 107"/>
                <a:gd name="T25" fmla="*/ 22 h 75"/>
                <a:gd name="T26" fmla="*/ 28 w 107"/>
                <a:gd name="T27" fmla="*/ 22 h 75"/>
                <a:gd name="T28" fmla="*/ 72 w 107"/>
                <a:gd name="T29" fmla="*/ 11 h 75"/>
                <a:gd name="T30" fmla="*/ 107 w 107"/>
                <a:gd name="T31" fmla="*/ 0 h 75"/>
                <a:gd name="T32" fmla="*/ 54 w 107"/>
                <a:gd name="T33" fmla="*/ 69 h 75"/>
                <a:gd name="T34" fmla="*/ 13 w 107"/>
                <a:gd name="T35" fmla="*/ 75 h 75"/>
                <a:gd name="T36" fmla="*/ 0 w 107"/>
                <a:gd name="T37"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75">
                  <a:moveTo>
                    <a:pt x="0" y="59"/>
                  </a:moveTo>
                  <a:lnTo>
                    <a:pt x="0" y="59"/>
                  </a:lnTo>
                  <a:lnTo>
                    <a:pt x="3" y="39"/>
                  </a:lnTo>
                  <a:lnTo>
                    <a:pt x="4" y="24"/>
                  </a:lnTo>
                  <a:lnTo>
                    <a:pt x="6" y="17"/>
                  </a:lnTo>
                  <a:lnTo>
                    <a:pt x="8" y="13"/>
                  </a:lnTo>
                  <a:lnTo>
                    <a:pt x="8" y="13"/>
                  </a:lnTo>
                  <a:lnTo>
                    <a:pt x="10" y="11"/>
                  </a:lnTo>
                  <a:lnTo>
                    <a:pt x="13" y="11"/>
                  </a:lnTo>
                  <a:lnTo>
                    <a:pt x="17" y="15"/>
                  </a:lnTo>
                  <a:lnTo>
                    <a:pt x="22" y="20"/>
                  </a:lnTo>
                  <a:lnTo>
                    <a:pt x="25" y="22"/>
                  </a:lnTo>
                  <a:lnTo>
                    <a:pt x="28" y="22"/>
                  </a:lnTo>
                  <a:lnTo>
                    <a:pt x="28" y="22"/>
                  </a:lnTo>
                  <a:lnTo>
                    <a:pt x="72" y="11"/>
                  </a:lnTo>
                  <a:lnTo>
                    <a:pt x="107" y="0"/>
                  </a:lnTo>
                  <a:lnTo>
                    <a:pt x="54" y="69"/>
                  </a:lnTo>
                  <a:lnTo>
                    <a:pt x="13" y="75"/>
                  </a:lnTo>
                  <a:lnTo>
                    <a:pt x="0" y="5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
            <p:cNvSpPr>
              <a:spLocks/>
            </p:cNvSpPr>
            <p:nvPr/>
          </p:nvSpPr>
          <p:spPr bwMode="auto">
            <a:xfrm>
              <a:off x="4237038" y="2524125"/>
              <a:ext cx="774700" cy="1128713"/>
            </a:xfrm>
            <a:custGeom>
              <a:avLst/>
              <a:gdLst>
                <a:gd name="T0" fmla="*/ 62 w 488"/>
                <a:gd name="T1" fmla="*/ 66 h 711"/>
                <a:gd name="T2" fmla="*/ 62 w 488"/>
                <a:gd name="T3" fmla="*/ 28 h 711"/>
                <a:gd name="T4" fmla="*/ 62 w 488"/>
                <a:gd name="T5" fmla="*/ 28 h 711"/>
                <a:gd name="T6" fmla="*/ 80 w 488"/>
                <a:gd name="T7" fmla="*/ 32 h 711"/>
                <a:gd name="T8" fmla="*/ 95 w 488"/>
                <a:gd name="T9" fmla="*/ 35 h 711"/>
                <a:gd name="T10" fmla="*/ 110 w 488"/>
                <a:gd name="T11" fmla="*/ 37 h 711"/>
                <a:gd name="T12" fmla="*/ 110 w 488"/>
                <a:gd name="T13" fmla="*/ 37 h 711"/>
                <a:gd name="T14" fmla="*/ 155 w 488"/>
                <a:gd name="T15" fmla="*/ 37 h 711"/>
                <a:gd name="T16" fmla="*/ 186 w 488"/>
                <a:gd name="T17" fmla="*/ 37 h 711"/>
                <a:gd name="T18" fmla="*/ 245 w 488"/>
                <a:gd name="T19" fmla="*/ 6 h 711"/>
                <a:gd name="T20" fmla="*/ 318 w 488"/>
                <a:gd name="T21" fmla="*/ 0 h 711"/>
                <a:gd name="T22" fmla="*/ 413 w 488"/>
                <a:gd name="T23" fmla="*/ 10 h 711"/>
                <a:gd name="T24" fmla="*/ 488 w 488"/>
                <a:gd name="T25" fmla="*/ 192 h 711"/>
                <a:gd name="T26" fmla="*/ 442 w 488"/>
                <a:gd name="T27" fmla="*/ 635 h 711"/>
                <a:gd name="T28" fmla="*/ 402 w 488"/>
                <a:gd name="T29" fmla="*/ 697 h 711"/>
                <a:gd name="T30" fmla="*/ 276 w 488"/>
                <a:gd name="T31" fmla="*/ 711 h 711"/>
                <a:gd name="T32" fmla="*/ 199 w 488"/>
                <a:gd name="T33" fmla="*/ 697 h 711"/>
                <a:gd name="T34" fmla="*/ 105 w 488"/>
                <a:gd name="T35" fmla="*/ 337 h 711"/>
                <a:gd name="T36" fmla="*/ 0 w 488"/>
                <a:gd name="T37" fmla="*/ 161 h 711"/>
                <a:gd name="T38" fmla="*/ 62 w 488"/>
                <a:gd name="T39" fmla="*/ 6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711">
                  <a:moveTo>
                    <a:pt x="62" y="66"/>
                  </a:moveTo>
                  <a:lnTo>
                    <a:pt x="62" y="28"/>
                  </a:lnTo>
                  <a:lnTo>
                    <a:pt x="62" y="28"/>
                  </a:lnTo>
                  <a:lnTo>
                    <a:pt x="80" y="32"/>
                  </a:lnTo>
                  <a:lnTo>
                    <a:pt x="95" y="35"/>
                  </a:lnTo>
                  <a:lnTo>
                    <a:pt x="110" y="37"/>
                  </a:lnTo>
                  <a:lnTo>
                    <a:pt x="110" y="37"/>
                  </a:lnTo>
                  <a:lnTo>
                    <a:pt x="155" y="37"/>
                  </a:lnTo>
                  <a:lnTo>
                    <a:pt x="186" y="37"/>
                  </a:lnTo>
                  <a:lnTo>
                    <a:pt x="245" y="6"/>
                  </a:lnTo>
                  <a:lnTo>
                    <a:pt x="318" y="0"/>
                  </a:lnTo>
                  <a:lnTo>
                    <a:pt x="413" y="10"/>
                  </a:lnTo>
                  <a:lnTo>
                    <a:pt x="488" y="192"/>
                  </a:lnTo>
                  <a:lnTo>
                    <a:pt x="442" y="635"/>
                  </a:lnTo>
                  <a:lnTo>
                    <a:pt x="402" y="697"/>
                  </a:lnTo>
                  <a:lnTo>
                    <a:pt x="276" y="711"/>
                  </a:lnTo>
                  <a:lnTo>
                    <a:pt x="199" y="697"/>
                  </a:lnTo>
                  <a:lnTo>
                    <a:pt x="105" y="337"/>
                  </a:lnTo>
                  <a:lnTo>
                    <a:pt x="0" y="161"/>
                  </a:lnTo>
                  <a:lnTo>
                    <a:pt x="62" y="6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2"/>
            <p:cNvSpPr>
              <a:spLocks/>
            </p:cNvSpPr>
            <p:nvPr/>
          </p:nvSpPr>
          <p:spPr bwMode="auto">
            <a:xfrm>
              <a:off x="4959350" y="1412875"/>
              <a:ext cx="230188" cy="279400"/>
            </a:xfrm>
            <a:custGeom>
              <a:avLst/>
              <a:gdLst>
                <a:gd name="T0" fmla="*/ 65 w 145"/>
                <a:gd name="T1" fmla="*/ 159 h 176"/>
                <a:gd name="T2" fmla="*/ 59 w 145"/>
                <a:gd name="T3" fmla="*/ 138 h 176"/>
                <a:gd name="T4" fmla="*/ 55 w 145"/>
                <a:gd name="T5" fmla="*/ 131 h 176"/>
                <a:gd name="T6" fmla="*/ 47 w 145"/>
                <a:gd name="T7" fmla="*/ 125 h 176"/>
                <a:gd name="T8" fmla="*/ 28 w 145"/>
                <a:gd name="T9" fmla="*/ 114 h 176"/>
                <a:gd name="T10" fmla="*/ 21 w 145"/>
                <a:gd name="T11" fmla="*/ 110 h 176"/>
                <a:gd name="T12" fmla="*/ 8 w 145"/>
                <a:gd name="T13" fmla="*/ 89 h 176"/>
                <a:gd name="T14" fmla="*/ 2 w 145"/>
                <a:gd name="T15" fmla="*/ 66 h 176"/>
                <a:gd name="T16" fmla="*/ 0 w 145"/>
                <a:gd name="T17" fmla="*/ 59 h 176"/>
                <a:gd name="T18" fmla="*/ 4 w 145"/>
                <a:gd name="T19" fmla="*/ 45 h 176"/>
                <a:gd name="T20" fmla="*/ 20 w 145"/>
                <a:gd name="T21" fmla="*/ 23 h 176"/>
                <a:gd name="T22" fmla="*/ 22 w 145"/>
                <a:gd name="T23" fmla="*/ 19 h 176"/>
                <a:gd name="T24" fmla="*/ 25 w 145"/>
                <a:gd name="T25" fmla="*/ 12 h 176"/>
                <a:gd name="T26" fmla="*/ 28 w 145"/>
                <a:gd name="T27" fmla="*/ 8 h 176"/>
                <a:gd name="T28" fmla="*/ 42 w 145"/>
                <a:gd name="T29" fmla="*/ 1 h 176"/>
                <a:gd name="T30" fmla="*/ 47 w 145"/>
                <a:gd name="T31" fmla="*/ 0 h 176"/>
                <a:gd name="T32" fmla="*/ 55 w 145"/>
                <a:gd name="T33" fmla="*/ 5 h 176"/>
                <a:gd name="T34" fmla="*/ 59 w 145"/>
                <a:gd name="T35" fmla="*/ 10 h 176"/>
                <a:gd name="T36" fmla="*/ 86 w 145"/>
                <a:gd name="T37" fmla="*/ 14 h 176"/>
                <a:gd name="T38" fmla="*/ 92 w 145"/>
                <a:gd name="T39" fmla="*/ 16 h 176"/>
                <a:gd name="T40" fmla="*/ 104 w 145"/>
                <a:gd name="T41" fmla="*/ 19 h 176"/>
                <a:gd name="T42" fmla="*/ 110 w 145"/>
                <a:gd name="T43" fmla="*/ 25 h 176"/>
                <a:gd name="T44" fmla="*/ 112 w 145"/>
                <a:gd name="T45" fmla="*/ 28 h 176"/>
                <a:gd name="T46" fmla="*/ 119 w 145"/>
                <a:gd name="T47" fmla="*/ 49 h 176"/>
                <a:gd name="T48" fmla="*/ 127 w 145"/>
                <a:gd name="T49" fmla="*/ 69 h 176"/>
                <a:gd name="T50" fmla="*/ 137 w 145"/>
                <a:gd name="T51" fmla="*/ 87 h 176"/>
                <a:gd name="T52" fmla="*/ 144 w 145"/>
                <a:gd name="T53" fmla="*/ 100 h 176"/>
                <a:gd name="T54" fmla="*/ 145 w 145"/>
                <a:gd name="T55" fmla="*/ 103 h 176"/>
                <a:gd name="T56" fmla="*/ 143 w 145"/>
                <a:gd name="T57" fmla="*/ 163 h 176"/>
                <a:gd name="T58" fmla="*/ 140 w 145"/>
                <a:gd name="T59" fmla="*/ 175 h 176"/>
                <a:gd name="T60" fmla="*/ 139 w 145"/>
                <a:gd name="T61" fmla="*/ 176 h 176"/>
                <a:gd name="T62" fmla="*/ 127 w 145"/>
                <a:gd name="T63" fmla="*/ 175 h 176"/>
                <a:gd name="T64" fmla="*/ 65 w 145"/>
                <a:gd name="T65" fmla="*/ 15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76">
                  <a:moveTo>
                    <a:pt x="65" y="159"/>
                  </a:moveTo>
                  <a:lnTo>
                    <a:pt x="65" y="159"/>
                  </a:lnTo>
                  <a:lnTo>
                    <a:pt x="61" y="147"/>
                  </a:lnTo>
                  <a:lnTo>
                    <a:pt x="59" y="138"/>
                  </a:lnTo>
                  <a:lnTo>
                    <a:pt x="56" y="134"/>
                  </a:lnTo>
                  <a:lnTo>
                    <a:pt x="55" y="131"/>
                  </a:lnTo>
                  <a:lnTo>
                    <a:pt x="55" y="131"/>
                  </a:lnTo>
                  <a:lnTo>
                    <a:pt x="47" y="125"/>
                  </a:lnTo>
                  <a:lnTo>
                    <a:pt x="37" y="120"/>
                  </a:lnTo>
                  <a:lnTo>
                    <a:pt x="28" y="114"/>
                  </a:lnTo>
                  <a:lnTo>
                    <a:pt x="21" y="110"/>
                  </a:lnTo>
                  <a:lnTo>
                    <a:pt x="21" y="110"/>
                  </a:lnTo>
                  <a:lnTo>
                    <a:pt x="16" y="102"/>
                  </a:lnTo>
                  <a:lnTo>
                    <a:pt x="8" y="89"/>
                  </a:lnTo>
                  <a:lnTo>
                    <a:pt x="3" y="74"/>
                  </a:lnTo>
                  <a:lnTo>
                    <a:pt x="2" y="66"/>
                  </a:lnTo>
                  <a:lnTo>
                    <a:pt x="0" y="59"/>
                  </a:lnTo>
                  <a:lnTo>
                    <a:pt x="0" y="59"/>
                  </a:lnTo>
                  <a:lnTo>
                    <a:pt x="2" y="52"/>
                  </a:lnTo>
                  <a:lnTo>
                    <a:pt x="4" y="45"/>
                  </a:lnTo>
                  <a:lnTo>
                    <a:pt x="12" y="32"/>
                  </a:lnTo>
                  <a:lnTo>
                    <a:pt x="20" y="23"/>
                  </a:lnTo>
                  <a:lnTo>
                    <a:pt x="22" y="19"/>
                  </a:lnTo>
                  <a:lnTo>
                    <a:pt x="22" y="19"/>
                  </a:lnTo>
                  <a:lnTo>
                    <a:pt x="24" y="16"/>
                  </a:lnTo>
                  <a:lnTo>
                    <a:pt x="25" y="12"/>
                  </a:lnTo>
                  <a:lnTo>
                    <a:pt x="28" y="8"/>
                  </a:lnTo>
                  <a:lnTo>
                    <a:pt x="28" y="8"/>
                  </a:lnTo>
                  <a:lnTo>
                    <a:pt x="37" y="4"/>
                  </a:lnTo>
                  <a:lnTo>
                    <a:pt x="42" y="1"/>
                  </a:lnTo>
                  <a:lnTo>
                    <a:pt x="47" y="0"/>
                  </a:lnTo>
                  <a:lnTo>
                    <a:pt x="47" y="0"/>
                  </a:lnTo>
                  <a:lnTo>
                    <a:pt x="51" y="3"/>
                  </a:lnTo>
                  <a:lnTo>
                    <a:pt x="55" y="5"/>
                  </a:lnTo>
                  <a:lnTo>
                    <a:pt x="59" y="10"/>
                  </a:lnTo>
                  <a:lnTo>
                    <a:pt x="59" y="10"/>
                  </a:lnTo>
                  <a:lnTo>
                    <a:pt x="70" y="12"/>
                  </a:lnTo>
                  <a:lnTo>
                    <a:pt x="86" y="14"/>
                  </a:lnTo>
                  <a:lnTo>
                    <a:pt x="86" y="14"/>
                  </a:lnTo>
                  <a:lnTo>
                    <a:pt x="92" y="16"/>
                  </a:lnTo>
                  <a:lnTo>
                    <a:pt x="100" y="17"/>
                  </a:lnTo>
                  <a:lnTo>
                    <a:pt x="104" y="19"/>
                  </a:lnTo>
                  <a:lnTo>
                    <a:pt x="108" y="22"/>
                  </a:lnTo>
                  <a:lnTo>
                    <a:pt x="110" y="25"/>
                  </a:lnTo>
                  <a:lnTo>
                    <a:pt x="112" y="28"/>
                  </a:lnTo>
                  <a:lnTo>
                    <a:pt x="112" y="28"/>
                  </a:lnTo>
                  <a:lnTo>
                    <a:pt x="115" y="39"/>
                  </a:lnTo>
                  <a:lnTo>
                    <a:pt x="119" y="49"/>
                  </a:lnTo>
                  <a:lnTo>
                    <a:pt x="127" y="69"/>
                  </a:lnTo>
                  <a:lnTo>
                    <a:pt x="127" y="69"/>
                  </a:lnTo>
                  <a:lnTo>
                    <a:pt x="131" y="78"/>
                  </a:lnTo>
                  <a:lnTo>
                    <a:pt x="137" y="87"/>
                  </a:lnTo>
                  <a:lnTo>
                    <a:pt x="143" y="96"/>
                  </a:lnTo>
                  <a:lnTo>
                    <a:pt x="144" y="100"/>
                  </a:lnTo>
                  <a:lnTo>
                    <a:pt x="145" y="103"/>
                  </a:lnTo>
                  <a:lnTo>
                    <a:pt x="145" y="103"/>
                  </a:lnTo>
                  <a:lnTo>
                    <a:pt x="144" y="140"/>
                  </a:lnTo>
                  <a:lnTo>
                    <a:pt x="143" y="163"/>
                  </a:lnTo>
                  <a:lnTo>
                    <a:pt x="141" y="171"/>
                  </a:lnTo>
                  <a:lnTo>
                    <a:pt x="140" y="175"/>
                  </a:lnTo>
                  <a:lnTo>
                    <a:pt x="140" y="175"/>
                  </a:lnTo>
                  <a:lnTo>
                    <a:pt x="139" y="176"/>
                  </a:lnTo>
                  <a:lnTo>
                    <a:pt x="136" y="176"/>
                  </a:lnTo>
                  <a:lnTo>
                    <a:pt x="127" y="175"/>
                  </a:lnTo>
                  <a:lnTo>
                    <a:pt x="101" y="169"/>
                  </a:lnTo>
                  <a:lnTo>
                    <a:pt x="65" y="159"/>
                  </a:lnTo>
                  <a:lnTo>
                    <a:pt x="65" y="15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p:cNvSpPr>
              <a:spLocks/>
            </p:cNvSpPr>
            <p:nvPr/>
          </p:nvSpPr>
          <p:spPr bwMode="auto">
            <a:xfrm>
              <a:off x="5046663" y="1652588"/>
              <a:ext cx="182563" cy="95250"/>
            </a:xfrm>
            <a:custGeom>
              <a:avLst/>
              <a:gdLst>
                <a:gd name="T0" fmla="*/ 0 w 115"/>
                <a:gd name="T1" fmla="*/ 30 h 60"/>
                <a:gd name="T2" fmla="*/ 0 w 115"/>
                <a:gd name="T3" fmla="*/ 30 h 60"/>
                <a:gd name="T4" fmla="*/ 2 w 115"/>
                <a:gd name="T5" fmla="*/ 17 h 60"/>
                <a:gd name="T6" fmla="*/ 5 w 115"/>
                <a:gd name="T7" fmla="*/ 2 h 60"/>
                <a:gd name="T8" fmla="*/ 5 w 115"/>
                <a:gd name="T9" fmla="*/ 2 h 60"/>
                <a:gd name="T10" fmla="*/ 6 w 115"/>
                <a:gd name="T11" fmla="*/ 0 h 60"/>
                <a:gd name="T12" fmla="*/ 9 w 115"/>
                <a:gd name="T13" fmla="*/ 0 h 60"/>
                <a:gd name="T14" fmla="*/ 18 w 115"/>
                <a:gd name="T15" fmla="*/ 2 h 60"/>
                <a:gd name="T16" fmla="*/ 37 w 115"/>
                <a:gd name="T17" fmla="*/ 5 h 60"/>
                <a:gd name="T18" fmla="*/ 37 w 115"/>
                <a:gd name="T19" fmla="*/ 5 h 60"/>
                <a:gd name="T20" fmla="*/ 66 w 115"/>
                <a:gd name="T21" fmla="*/ 11 h 60"/>
                <a:gd name="T22" fmla="*/ 82 w 115"/>
                <a:gd name="T23" fmla="*/ 13 h 60"/>
                <a:gd name="T24" fmla="*/ 93 w 115"/>
                <a:gd name="T25" fmla="*/ 15 h 60"/>
                <a:gd name="T26" fmla="*/ 93 w 115"/>
                <a:gd name="T27" fmla="*/ 15 h 60"/>
                <a:gd name="T28" fmla="*/ 99 w 115"/>
                <a:gd name="T29" fmla="*/ 16 h 60"/>
                <a:gd name="T30" fmla="*/ 106 w 115"/>
                <a:gd name="T31" fmla="*/ 18 h 60"/>
                <a:gd name="T32" fmla="*/ 112 w 115"/>
                <a:gd name="T33" fmla="*/ 21 h 60"/>
                <a:gd name="T34" fmla="*/ 115 w 115"/>
                <a:gd name="T35" fmla="*/ 24 h 60"/>
                <a:gd name="T36" fmla="*/ 115 w 115"/>
                <a:gd name="T37" fmla="*/ 24 h 60"/>
                <a:gd name="T38" fmla="*/ 115 w 115"/>
                <a:gd name="T39" fmla="*/ 30 h 60"/>
                <a:gd name="T40" fmla="*/ 113 w 115"/>
                <a:gd name="T41" fmla="*/ 40 h 60"/>
                <a:gd name="T42" fmla="*/ 110 w 115"/>
                <a:gd name="T43" fmla="*/ 60 h 60"/>
                <a:gd name="T44" fmla="*/ 110 w 115"/>
                <a:gd name="T45" fmla="*/ 60 h 60"/>
                <a:gd name="T46" fmla="*/ 108 w 115"/>
                <a:gd name="T47" fmla="*/ 60 h 60"/>
                <a:gd name="T48" fmla="*/ 104 w 115"/>
                <a:gd name="T49" fmla="*/ 60 h 60"/>
                <a:gd name="T50" fmla="*/ 92 w 115"/>
                <a:gd name="T51" fmla="*/ 57 h 60"/>
                <a:gd name="T52" fmla="*/ 54 w 115"/>
                <a:gd name="T53" fmla="*/ 47 h 60"/>
                <a:gd name="T54" fmla="*/ 0 w 115"/>
                <a:gd name="T5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60">
                  <a:moveTo>
                    <a:pt x="0" y="30"/>
                  </a:moveTo>
                  <a:lnTo>
                    <a:pt x="0" y="30"/>
                  </a:lnTo>
                  <a:lnTo>
                    <a:pt x="2" y="17"/>
                  </a:lnTo>
                  <a:lnTo>
                    <a:pt x="5" y="2"/>
                  </a:lnTo>
                  <a:lnTo>
                    <a:pt x="5" y="2"/>
                  </a:lnTo>
                  <a:lnTo>
                    <a:pt x="6" y="0"/>
                  </a:lnTo>
                  <a:lnTo>
                    <a:pt x="9" y="0"/>
                  </a:lnTo>
                  <a:lnTo>
                    <a:pt x="18" y="2"/>
                  </a:lnTo>
                  <a:lnTo>
                    <a:pt x="37" y="5"/>
                  </a:lnTo>
                  <a:lnTo>
                    <a:pt x="37" y="5"/>
                  </a:lnTo>
                  <a:lnTo>
                    <a:pt x="66" y="11"/>
                  </a:lnTo>
                  <a:lnTo>
                    <a:pt x="82" y="13"/>
                  </a:lnTo>
                  <a:lnTo>
                    <a:pt x="93" y="15"/>
                  </a:lnTo>
                  <a:lnTo>
                    <a:pt x="93" y="15"/>
                  </a:lnTo>
                  <a:lnTo>
                    <a:pt x="99" y="16"/>
                  </a:lnTo>
                  <a:lnTo>
                    <a:pt x="106" y="18"/>
                  </a:lnTo>
                  <a:lnTo>
                    <a:pt x="112" y="21"/>
                  </a:lnTo>
                  <a:lnTo>
                    <a:pt x="115" y="24"/>
                  </a:lnTo>
                  <a:lnTo>
                    <a:pt x="115" y="24"/>
                  </a:lnTo>
                  <a:lnTo>
                    <a:pt x="115" y="30"/>
                  </a:lnTo>
                  <a:lnTo>
                    <a:pt x="113" y="40"/>
                  </a:lnTo>
                  <a:lnTo>
                    <a:pt x="110" y="60"/>
                  </a:lnTo>
                  <a:lnTo>
                    <a:pt x="110" y="60"/>
                  </a:lnTo>
                  <a:lnTo>
                    <a:pt x="108" y="60"/>
                  </a:lnTo>
                  <a:lnTo>
                    <a:pt x="104" y="60"/>
                  </a:lnTo>
                  <a:lnTo>
                    <a:pt x="92" y="57"/>
                  </a:lnTo>
                  <a:lnTo>
                    <a:pt x="54" y="47"/>
                  </a:lnTo>
                  <a:lnTo>
                    <a:pt x="0" y="3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5"/>
            <p:cNvSpPr>
              <a:spLocks/>
            </p:cNvSpPr>
            <p:nvPr/>
          </p:nvSpPr>
          <p:spPr bwMode="auto">
            <a:xfrm>
              <a:off x="4481513" y="2582863"/>
              <a:ext cx="466725" cy="676275"/>
            </a:xfrm>
            <a:custGeom>
              <a:avLst/>
              <a:gdLst>
                <a:gd name="T0" fmla="*/ 0 w 294"/>
                <a:gd name="T1" fmla="*/ 48 h 426"/>
                <a:gd name="T2" fmla="*/ 8 w 294"/>
                <a:gd name="T3" fmla="*/ 25 h 426"/>
                <a:gd name="T4" fmla="*/ 12 w 294"/>
                <a:gd name="T5" fmla="*/ 18 h 426"/>
                <a:gd name="T6" fmla="*/ 29 w 294"/>
                <a:gd name="T7" fmla="*/ 7 h 426"/>
                <a:gd name="T8" fmla="*/ 41 w 294"/>
                <a:gd name="T9" fmla="*/ 0 h 426"/>
                <a:gd name="T10" fmla="*/ 65 w 294"/>
                <a:gd name="T11" fmla="*/ 34 h 426"/>
                <a:gd name="T12" fmla="*/ 74 w 294"/>
                <a:gd name="T13" fmla="*/ 48 h 426"/>
                <a:gd name="T14" fmla="*/ 82 w 294"/>
                <a:gd name="T15" fmla="*/ 58 h 426"/>
                <a:gd name="T16" fmla="*/ 92 w 294"/>
                <a:gd name="T17" fmla="*/ 63 h 426"/>
                <a:gd name="T18" fmla="*/ 104 w 294"/>
                <a:gd name="T19" fmla="*/ 65 h 426"/>
                <a:gd name="T20" fmla="*/ 141 w 294"/>
                <a:gd name="T21" fmla="*/ 69 h 426"/>
                <a:gd name="T22" fmla="*/ 180 w 294"/>
                <a:gd name="T23" fmla="*/ 76 h 426"/>
                <a:gd name="T24" fmla="*/ 186 w 294"/>
                <a:gd name="T25" fmla="*/ 79 h 426"/>
                <a:gd name="T26" fmla="*/ 220 w 294"/>
                <a:gd name="T27" fmla="*/ 119 h 426"/>
                <a:gd name="T28" fmla="*/ 238 w 294"/>
                <a:gd name="T29" fmla="*/ 145 h 426"/>
                <a:gd name="T30" fmla="*/ 247 w 294"/>
                <a:gd name="T31" fmla="*/ 166 h 426"/>
                <a:gd name="T32" fmla="*/ 254 w 294"/>
                <a:gd name="T33" fmla="*/ 195 h 426"/>
                <a:gd name="T34" fmla="*/ 276 w 294"/>
                <a:gd name="T35" fmla="*/ 294 h 426"/>
                <a:gd name="T36" fmla="*/ 282 w 294"/>
                <a:gd name="T37" fmla="*/ 323 h 426"/>
                <a:gd name="T38" fmla="*/ 290 w 294"/>
                <a:gd name="T39" fmla="*/ 356 h 426"/>
                <a:gd name="T40" fmla="*/ 294 w 294"/>
                <a:gd name="T41" fmla="*/ 373 h 426"/>
                <a:gd name="T42" fmla="*/ 260 w 294"/>
                <a:gd name="T43" fmla="*/ 415 h 426"/>
                <a:gd name="T44" fmla="*/ 254 w 294"/>
                <a:gd name="T45" fmla="*/ 426 h 426"/>
                <a:gd name="T46" fmla="*/ 252 w 294"/>
                <a:gd name="T47" fmla="*/ 426 h 426"/>
                <a:gd name="T48" fmla="*/ 243 w 294"/>
                <a:gd name="T49" fmla="*/ 422 h 426"/>
                <a:gd name="T50" fmla="*/ 194 w 294"/>
                <a:gd name="T51" fmla="*/ 394 h 426"/>
                <a:gd name="T52" fmla="*/ 181 w 294"/>
                <a:gd name="T53" fmla="*/ 385 h 426"/>
                <a:gd name="T54" fmla="*/ 150 w 294"/>
                <a:gd name="T55" fmla="*/ 202 h 426"/>
                <a:gd name="T56" fmla="*/ 142 w 294"/>
                <a:gd name="T57" fmla="*/ 179 h 426"/>
                <a:gd name="T58" fmla="*/ 122 w 294"/>
                <a:gd name="T59" fmla="*/ 129 h 426"/>
                <a:gd name="T60" fmla="*/ 109 w 294"/>
                <a:gd name="T61" fmla="*/ 105 h 426"/>
                <a:gd name="T62" fmla="*/ 104 w 294"/>
                <a:gd name="T63" fmla="*/ 98 h 426"/>
                <a:gd name="T64" fmla="*/ 92 w 294"/>
                <a:gd name="T65" fmla="*/ 94 h 426"/>
                <a:gd name="T66" fmla="*/ 61 w 294"/>
                <a:gd name="T67" fmla="*/ 83 h 426"/>
                <a:gd name="T68" fmla="*/ 52 w 294"/>
                <a:gd name="T69" fmla="*/ 75 h 426"/>
                <a:gd name="T70" fmla="*/ 44 w 294"/>
                <a:gd name="T71" fmla="*/ 66 h 426"/>
                <a:gd name="T72" fmla="*/ 34 w 294"/>
                <a:gd name="T73" fmla="*/ 57 h 426"/>
                <a:gd name="T74" fmla="*/ 18 w 294"/>
                <a:gd name="T75" fmla="*/ 51 h 426"/>
                <a:gd name="T76" fmla="*/ 0 w 294"/>
                <a:gd name="T77" fmla="*/ 4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 h="426">
                  <a:moveTo>
                    <a:pt x="0" y="48"/>
                  </a:moveTo>
                  <a:lnTo>
                    <a:pt x="0" y="48"/>
                  </a:lnTo>
                  <a:lnTo>
                    <a:pt x="4" y="35"/>
                  </a:lnTo>
                  <a:lnTo>
                    <a:pt x="8" y="25"/>
                  </a:lnTo>
                  <a:lnTo>
                    <a:pt x="12" y="18"/>
                  </a:lnTo>
                  <a:lnTo>
                    <a:pt x="12" y="18"/>
                  </a:lnTo>
                  <a:lnTo>
                    <a:pt x="18" y="13"/>
                  </a:lnTo>
                  <a:lnTo>
                    <a:pt x="29" y="7"/>
                  </a:lnTo>
                  <a:lnTo>
                    <a:pt x="41" y="0"/>
                  </a:lnTo>
                  <a:lnTo>
                    <a:pt x="41" y="0"/>
                  </a:lnTo>
                  <a:lnTo>
                    <a:pt x="54" y="18"/>
                  </a:lnTo>
                  <a:lnTo>
                    <a:pt x="65" y="34"/>
                  </a:lnTo>
                  <a:lnTo>
                    <a:pt x="74" y="48"/>
                  </a:lnTo>
                  <a:lnTo>
                    <a:pt x="74" y="48"/>
                  </a:lnTo>
                  <a:lnTo>
                    <a:pt x="76" y="54"/>
                  </a:lnTo>
                  <a:lnTo>
                    <a:pt x="82" y="58"/>
                  </a:lnTo>
                  <a:lnTo>
                    <a:pt x="87" y="61"/>
                  </a:lnTo>
                  <a:lnTo>
                    <a:pt x="92" y="63"/>
                  </a:lnTo>
                  <a:lnTo>
                    <a:pt x="100" y="65"/>
                  </a:lnTo>
                  <a:lnTo>
                    <a:pt x="104" y="65"/>
                  </a:lnTo>
                  <a:lnTo>
                    <a:pt x="104" y="65"/>
                  </a:lnTo>
                  <a:lnTo>
                    <a:pt x="141" y="69"/>
                  </a:lnTo>
                  <a:lnTo>
                    <a:pt x="169" y="73"/>
                  </a:lnTo>
                  <a:lnTo>
                    <a:pt x="180" y="76"/>
                  </a:lnTo>
                  <a:lnTo>
                    <a:pt x="186" y="79"/>
                  </a:lnTo>
                  <a:lnTo>
                    <a:pt x="186" y="79"/>
                  </a:lnTo>
                  <a:lnTo>
                    <a:pt x="199" y="93"/>
                  </a:lnTo>
                  <a:lnTo>
                    <a:pt x="220" y="119"/>
                  </a:lnTo>
                  <a:lnTo>
                    <a:pt x="229" y="132"/>
                  </a:lnTo>
                  <a:lnTo>
                    <a:pt x="238" y="145"/>
                  </a:lnTo>
                  <a:lnTo>
                    <a:pt x="244" y="157"/>
                  </a:lnTo>
                  <a:lnTo>
                    <a:pt x="247" y="166"/>
                  </a:lnTo>
                  <a:lnTo>
                    <a:pt x="247" y="166"/>
                  </a:lnTo>
                  <a:lnTo>
                    <a:pt x="254" y="195"/>
                  </a:lnTo>
                  <a:lnTo>
                    <a:pt x="265" y="244"/>
                  </a:lnTo>
                  <a:lnTo>
                    <a:pt x="276" y="294"/>
                  </a:lnTo>
                  <a:lnTo>
                    <a:pt x="282" y="323"/>
                  </a:lnTo>
                  <a:lnTo>
                    <a:pt x="282" y="323"/>
                  </a:lnTo>
                  <a:lnTo>
                    <a:pt x="285" y="340"/>
                  </a:lnTo>
                  <a:lnTo>
                    <a:pt x="290" y="356"/>
                  </a:lnTo>
                  <a:lnTo>
                    <a:pt x="294" y="373"/>
                  </a:lnTo>
                  <a:lnTo>
                    <a:pt x="294" y="373"/>
                  </a:lnTo>
                  <a:lnTo>
                    <a:pt x="274" y="397"/>
                  </a:lnTo>
                  <a:lnTo>
                    <a:pt x="260" y="415"/>
                  </a:lnTo>
                  <a:lnTo>
                    <a:pt x="255" y="422"/>
                  </a:lnTo>
                  <a:lnTo>
                    <a:pt x="254" y="426"/>
                  </a:lnTo>
                  <a:lnTo>
                    <a:pt x="254" y="426"/>
                  </a:lnTo>
                  <a:lnTo>
                    <a:pt x="252" y="426"/>
                  </a:lnTo>
                  <a:lnTo>
                    <a:pt x="251" y="424"/>
                  </a:lnTo>
                  <a:lnTo>
                    <a:pt x="243" y="422"/>
                  </a:lnTo>
                  <a:lnTo>
                    <a:pt x="219" y="409"/>
                  </a:lnTo>
                  <a:lnTo>
                    <a:pt x="194" y="394"/>
                  </a:lnTo>
                  <a:lnTo>
                    <a:pt x="181" y="385"/>
                  </a:lnTo>
                  <a:lnTo>
                    <a:pt x="181" y="385"/>
                  </a:lnTo>
                  <a:lnTo>
                    <a:pt x="167" y="300"/>
                  </a:lnTo>
                  <a:lnTo>
                    <a:pt x="150" y="202"/>
                  </a:lnTo>
                  <a:lnTo>
                    <a:pt x="150" y="202"/>
                  </a:lnTo>
                  <a:lnTo>
                    <a:pt x="142" y="179"/>
                  </a:lnTo>
                  <a:lnTo>
                    <a:pt x="129" y="146"/>
                  </a:lnTo>
                  <a:lnTo>
                    <a:pt x="122" y="129"/>
                  </a:lnTo>
                  <a:lnTo>
                    <a:pt x="115" y="115"/>
                  </a:lnTo>
                  <a:lnTo>
                    <a:pt x="109" y="105"/>
                  </a:lnTo>
                  <a:lnTo>
                    <a:pt x="106" y="101"/>
                  </a:lnTo>
                  <a:lnTo>
                    <a:pt x="104" y="98"/>
                  </a:lnTo>
                  <a:lnTo>
                    <a:pt x="104" y="98"/>
                  </a:lnTo>
                  <a:lnTo>
                    <a:pt x="92" y="94"/>
                  </a:lnTo>
                  <a:lnTo>
                    <a:pt x="76" y="89"/>
                  </a:lnTo>
                  <a:lnTo>
                    <a:pt x="61" y="83"/>
                  </a:lnTo>
                  <a:lnTo>
                    <a:pt x="56" y="79"/>
                  </a:lnTo>
                  <a:lnTo>
                    <a:pt x="52" y="75"/>
                  </a:lnTo>
                  <a:lnTo>
                    <a:pt x="52" y="75"/>
                  </a:lnTo>
                  <a:lnTo>
                    <a:pt x="44" y="66"/>
                  </a:lnTo>
                  <a:lnTo>
                    <a:pt x="39" y="61"/>
                  </a:lnTo>
                  <a:lnTo>
                    <a:pt x="34" y="57"/>
                  </a:lnTo>
                  <a:lnTo>
                    <a:pt x="26" y="53"/>
                  </a:lnTo>
                  <a:lnTo>
                    <a:pt x="18" y="51"/>
                  </a:lnTo>
                  <a:lnTo>
                    <a:pt x="9" y="49"/>
                  </a:lnTo>
                  <a:lnTo>
                    <a:pt x="0" y="48"/>
                  </a:lnTo>
                  <a:lnTo>
                    <a:pt x="0" y="48"/>
                  </a:lnTo>
                  <a:close/>
                </a:path>
              </a:pathLst>
            </a:custGeom>
            <a:solidFill>
              <a:srgbClr val="47474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6"/>
            <p:cNvSpPr>
              <a:spLocks/>
            </p:cNvSpPr>
            <p:nvPr/>
          </p:nvSpPr>
          <p:spPr bwMode="auto">
            <a:xfrm>
              <a:off x="4586288" y="1690688"/>
              <a:ext cx="847725" cy="1876425"/>
            </a:xfrm>
            <a:custGeom>
              <a:avLst/>
              <a:gdLst>
                <a:gd name="T0" fmla="*/ 4 w 534"/>
                <a:gd name="T1" fmla="*/ 539 h 1182"/>
                <a:gd name="T2" fmla="*/ 23 w 534"/>
                <a:gd name="T3" fmla="*/ 534 h 1182"/>
                <a:gd name="T4" fmla="*/ 28 w 534"/>
                <a:gd name="T5" fmla="*/ 518 h 1182"/>
                <a:gd name="T6" fmla="*/ 53 w 534"/>
                <a:gd name="T7" fmla="*/ 475 h 1182"/>
                <a:gd name="T8" fmla="*/ 67 w 534"/>
                <a:gd name="T9" fmla="*/ 461 h 1182"/>
                <a:gd name="T10" fmla="*/ 97 w 534"/>
                <a:gd name="T11" fmla="*/ 455 h 1182"/>
                <a:gd name="T12" fmla="*/ 120 w 534"/>
                <a:gd name="T13" fmla="*/ 452 h 1182"/>
                <a:gd name="T14" fmla="*/ 142 w 534"/>
                <a:gd name="T15" fmla="*/ 429 h 1182"/>
                <a:gd name="T16" fmla="*/ 167 w 534"/>
                <a:gd name="T17" fmla="*/ 388 h 1182"/>
                <a:gd name="T18" fmla="*/ 208 w 534"/>
                <a:gd name="T19" fmla="*/ 297 h 1182"/>
                <a:gd name="T20" fmla="*/ 243 w 534"/>
                <a:gd name="T21" fmla="*/ 197 h 1182"/>
                <a:gd name="T22" fmla="*/ 287 w 534"/>
                <a:gd name="T23" fmla="*/ 0 h 1182"/>
                <a:gd name="T24" fmla="*/ 334 w 534"/>
                <a:gd name="T25" fmla="*/ 9 h 1182"/>
                <a:gd name="T26" fmla="*/ 392 w 534"/>
                <a:gd name="T27" fmla="*/ 27 h 1182"/>
                <a:gd name="T28" fmla="*/ 396 w 534"/>
                <a:gd name="T29" fmla="*/ 82 h 1182"/>
                <a:gd name="T30" fmla="*/ 380 w 534"/>
                <a:gd name="T31" fmla="*/ 151 h 1182"/>
                <a:gd name="T32" fmla="*/ 350 w 534"/>
                <a:gd name="T33" fmla="*/ 309 h 1182"/>
                <a:gd name="T34" fmla="*/ 344 w 534"/>
                <a:gd name="T35" fmla="*/ 327 h 1182"/>
                <a:gd name="T36" fmla="*/ 314 w 534"/>
                <a:gd name="T37" fmla="*/ 397 h 1182"/>
                <a:gd name="T38" fmla="*/ 286 w 534"/>
                <a:gd name="T39" fmla="*/ 482 h 1182"/>
                <a:gd name="T40" fmla="*/ 314 w 534"/>
                <a:gd name="T41" fmla="*/ 508 h 1182"/>
                <a:gd name="T42" fmla="*/ 340 w 534"/>
                <a:gd name="T43" fmla="*/ 540 h 1182"/>
                <a:gd name="T44" fmla="*/ 343 w 534"/>
                <a:gd name="T45" fmla="*/ 550 h 1182"/>
                <a:gd name="T46" fmla="*/ 349 w 534"/>
                <a:gd name="T47" fmla="*/ 640 h 1182"/>
                <a:gd name="T48" fmla="*/ 356 w 534"/>
                <a:gd name="T49" fmla="*/ 655 h 1182"/>
                <a:gd name="T50" fmla="*/ 382 w 534"/>
                <a:gd name="T51" fmla="*/ 700 h 1182"/>
                <a:gd name="T52" fmla="*/ 396 w 534"/>
                <a:gd name="T53" fmla="*/ 713 h 1182"/>
                <a:gd name="T54" fmla="*/ 435 w 534"/>
                <a:gd name="T55" fmla="*/ 756 h 1182"/>
                <a:gd name="T56" fmla="*/ 447 w 534"/>
                <a:gd name="T57" fmla="*/ 779 h 1182"/>
                <a:gd name="T58" fmla="*/ 521 w 534"/>
                <a:gd name="T59" fmla="*/ 936 h 1182"/>
                <a:gd name="T60" fmla="*/ 534 w 534"/>
                <a:gd name="T61" fmla="*/ 969 h 1182"/>
                <a:gd name="T62" fmla="*/ 529 w 534"/>
                <a:gd name="T63" fmla="*/ 986 h 1182"/>
                <a:gd name="T64" fmla="*/ 500 w 534"/>
                <a:gd name="T65" fmla="*/ 1015 h 1182"/>
                <a:gd name="T66" fmla="*/ 456 w 534"/>
                <a:gd name="T67" fmla="*/ 1034 h 1182"/>
                <a:gd name="T68" fmla="*/ 418 w 534"/>
                <a:gd name="T69" fmla="*/ 1039 h 1182"/>
                <a:gd name="T70" fmla="*/ 338 w 534"/>
                <a:gd name="T71" fmla="*/ 1047 h 1182"/>
                <a:gd name="T72" fmla="*/ 316 w 534"/>
                <a:gd name="T73" fmla="*/ 1055 h 1182"/>
                <a:gd name="T74" fmla="*/ 292 w 534"/>
                <a:gd name="T75" fmla="*/ 1081 h 1182"/>
                <a:gd name="T76" fmla="*/ 268 w 534"/>
                <a:gd name="T77" fmla="*/ 1119 h 1182"/>
                <a:gd name="T78" fmla="*/ 263 w 534"/>
                <a:gd name="T79" fmla="*/ 1149 h 1182"/>
                <a:gd name="T80" fmla="*/ 260 w 534"/>
                <a:gd name="T81" fmla="*/ 1162 h 1182"/>
                <a:gd name="T82" fmla="*/ 250 w 534"/>
                <a:gd name="T83" fmla="*/ 1175 h 1182"/>
                <a:gd name="T84" fmla="*/ 222 w 534"/>
                <a:gd name="T85" fmla="*/ 1182 h 1182"/>
                <a:gd name="T86" fmla="*/ 204 w 534"/>
                <a:gd name="T87" fmla="*/ 1180 h 1182"/>
                <a:gd name="T88" fmla="*/ 216 w 534"/>
                <a:gd name="T89" fmla="*/ 1006 h 1182"/>
                <a:gd name="T90" fmla="*/ 217 w 534"/>
                <a:gd name="T91" fmla="*/ 850 h 1182"/>
                <a:gd name="T92" fmla="*/ 207 w 534"/>
                <a:gd name="T93" fmla="*/ 737 h 1182"/>
                <a:gd name="T94" fmla="*/ 194 w 534"/>
                <a:gd name="T95" fmla="*/ 673 h 1182"/>
                <a:gd name="T96" fmla="*/ 173 w 534"/>
                <a:gd name="T97" fmla="*/ 603 h 1182"/>
                <a:gd name="T98" fmla="*/ 153 w 534"/>
                <a:gd name="T99" fmla="*/ 560 h 1182"/>
                <a:gd name="T100" fmla="*/ 132 w 534"/>
                <a:gd name="T101" fmla="*/ 539 h 1182"/>
                <a:gd name="T102" fmla="*/ 113 w 534"/>
                <a:gd name="T103" fmla="*/ 535 h 1182"/>
                <a:gd name="T104" fmla="*/ 92 w 534"/>
                <a:gd name="T105" fmla="*/ 543 h 1182"/>
                <a:gd name="T106" fmla="*/ 47 w 534"/>
                <a:gd name="T107" fmla="*/ 571 h 1182"/>
                <a:gd name="T108" fmla="*/ 23 w 534"/>
                <a:gd name="T109" fmla="*/ 581 h 1182"/>
                <a:gd name="T110" fmla="*/ 17 w 534"/>
                <a:gd name="T111" fmla="*/ 572 h 1182"/>
                <a:gd name="T112" fmla="*/ 0 w 534"/>
                <a:gd name="T113" fmla="*/ 539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1182">
                  <a:moveTo>
                    <a:pt x="0" y="539"/>
                  </a:moveTo>
                  <a:lnTo>
                    <a:pt x="0" y="539"/>
                  </a:lnTo>
                  <a:lnTo>
                    <a:pt x="4" y="539"/>
                  </a:lnTo>
                  <a:lnTo>
                    <a:pt x="12" y="539"/>
                  </a:lnTo>
                  <a:lnTo>
                    <a:pt x="19" y="536"/>
                  </a:lnTo>
                  <a:lnTo>
                    <a:pt x="23" y="534"/>
                  </a:lnTo>
                  <a:lnTo>
                    <a:pt x="25" y="531"/>
                  </a:lnTo>
                  <a:lnTo>
                    <a:pt x="25" y="531"/>
                  </a:lnTo>
                  <a:lnTo>
                    <a:pt x="28" y="518"/>
                  </a:lnTo>
                  <a:lnTo>
                    <a:pt x="40" y="496"/>
                  </a:lnTo>
                  <a:lnTo>
                    <a:pt x="47" y="486"/>
                  </a:lnTo>
                  <a:lnTo>
                    <a:pt x="53" y="475"/>
                  </a:lnTo>
                  <a:lnTo>
                    <a:pt x="61" y="466"/>
                  </a:lnTo>
                  <a:lnTo>
                    <a:pt x="67" y="461"/>
                  </a:lnTo>
                  <a:lnTo>
                    <a:pt x="67" y="461"/>
                  </a:lnTo>
                  <a:lnTo>
                    <a:pt x="75" y="459"/>
                  </a:lnTo>
                  <a:lnTo>
                    <a:pt x="83" y="456"/>
                  </a:lnTo>
                  <a:lnTo>
                    <a:pt x="97" y="455"/>
                  </a:lnTo>
                  <a:lnTo>
                    <a:pt x="110" y="453"/>
                  </a:lnTo>
                  <a:lnTo>
                    <a:pt x="120" y="452"/>
                  </a:lnTo>
                  <a:lnTo>
                    <a:pt x="120" y="452"/>
                  </a:lnTo>
                  <a:lnTo>
                    <a:pt x="125" y="448"/>
                  </a:lnTo>
                  <a:lnTo>
                    <a:pt x="131" y="443"/>
                  </a:lnTo>
                  <a:lnTo>
                    <a:pt x="142" y="429"/>
                  </a:lnTo>
                  <a:lnTo>
                    <a:pt x="155" y="408"/>
                  </a:lnTo>
                  <a:lnTo>
                    <a:pt x="155" y="408"/>
                  </a:lnTo>
                  <a:lnTo>
                    <a:pt x="167" y="388"/>
                  </a:lnTo>
                  <a:lnTo>
                    <a:pt x="178" y="364"/>
                  </a:lnTo>
                  <a:lnTo>
                    <a:pt x="193" y="333"/>
                  </a:lnTo>
                  <a:lnTo>
                    <a:pt x="208" y="297"/>
                  </a:lnTo>
                  <a:lnTo>
                    <a:pt x="224" y="258"/>
                  </a:lnTo>
                  <a:lnTo>
                    <a:pt x="237" y="218"/>
                  </a:lnTo>
                  <a:lnTo>
                    <a:pt x="243" y="197"/>
                  </a:lnTo>
                  <a:lnTo>
                    <a:pt x="248" y="177"/>
                  </a:lnTo>
                  <a:lnTo>
                    <a:pt x="248" y="177"/>
                  </a:lnTo>
                  <a:lnTo>
                    <a:pt x="287" y="0"/>
                  </a:lnTo>
                  <a:lnTo>
                    <a:pt x="287" y="0"/>
                  </a:lnTo>
                  <a:lnTo>
                    <a:pt x="300" y="2"/>
                  </a:lnTo>
                  <a:lnTo>
                    <a:pt x="334" y="9"/>
                  </a:lnTo>
                  <a:lnTo>
                    <a:pt x="353" y="13"/>
                  </a:lnTo>
                  <a:lnTo>
                    <a:pt x="372" y="19"/>
                  </a:lnTo>
                  <a:lnTo>
                    <a:pt x="392" y="27"/>
                  </a:lnTo>
                  <a:lnTo>
                    <a:pt x="407" y="34"/>
                  </a:lnTo>
                  <a:lnTo>
                    <a:pt x="407" y="34"/>
                  </a:lnTo>
                  <a:lnTo>
                    <a:pt x="396" y="82"/>
                  </a:lnTo>
                  <a:lnTo>
                    <a:pt x="387" y="121"/>
                  </a:lnTo>
                  <a:lnTo>
                    <a:pt x="380" y="151"/>
                  </a:lnTo>
                  <a:lnTo>
                    <a:pt x="380" y="151"/>
                  </a:lnTo>
                  <a:lnTo>
                    <a:pt x="375" y="184"/>
                  </a:lnTo>
                  <a:lnTo>
                    <a:pt x="365" y="234"/>
                  </a:lnTo>
                  <a:lnTo>
                    <a:pt x="350" y="309"/>
                  </a:lnTo>
                  <a:lnTo>
                    <a:pt x="350" y="309"/>
                  </a:lnTo>
                  <a:lnTo>
                    <a:pt x="348" y="315"/>
                  </a:lnTo>
                  <a:lnTo>
                    <a:pt x="344" y="327"/>
                  </a:lnTo>
                  <a:lnTo>
                    <a:pt x="334" y="353"/>
                  </a:lnTo>
                  <a:lnTo>
                    <a:pt x="314" y="397"/>
                  </a:lnTo>
                  <a:lnTo>
                    <a:pt x="314" y="397"/>
                  </a:lnTo>
                  <a:lnTo>
                    <a:pt x="308" y="415"/>
                  </a:lnTo>
                  <a:lnTo>
                    <a:pt x="297" y="444"/>
                  </a:lnTo>
                  <a:lnTo>
                    <a:pt x="286" y="482"/>
                  </a:lnTo>
                  <a:lnTo>
                    <a:pt x="286" y="482"/>
                  </a:lnTo>
                  <a:lnTo>
                    <a:pt x="295" y="490"/>
                  </a:lnTo>
                  <a:lnTo>
                    <a:pt x="314" y="508"/>
                  </a:lnTo>
                  <a:lnTo>
                    <a:pt x="325" y="518"/>
                  </a:lnTo>
                  <a:lnTo>
                    <a:pt x="334" y="530"/>
                  </a:lnTo>
                  <a:lnTo>
                    <a:pt x="340" y="540"/>
                  </a:lnTo>
                  <a:lnTo>
                    <a:pt x="343" y="545"/>
                  </a:lnTo>
                  <a:lnTo>
                    <a:pt x="343" y="550"/>
                  </a:lnTo>
                  <a:lnTo>
                    <a:pt x="343" y="550"/>
                  </a:lnTo>
                  <a:lnTo>
                    <a:pt x="345" y="598"/>
                  </a:lnTo>
                  <a:lnTo>
                    <a:pt x="348" y="623"/>
                  </a:lnTo>
                  <a:lnTo>
                    <a:pt x="349" y="640"/>
                  </a:lnTo>
                  <a:lnTo>
                    <a:pt x="349" y="640"/>
                  </a:lnTo>
                  <a:lnTo>
                    <a:pt x="352" y="646"/>
                  </a:lnTo>
                  <a:lnTo>
                    <a:pt x="356" y="655"/>
                  </a:lnTo>
                  <a:lnTo>
                    <a:pt x="366" y="676"/>
                  </a:lnTo>
                  <a:lnTo>
                    <a:pt x="376" y="694"/>
                  </a:lnTo>
                  <a:lnTo>
                    <a:pt x="382" y="700"/>
                  </a:lnTo>
                  <a:lnTo>
                    <a:pt x="384" y="703"/>
                  </a:lnTo>
                  <a:lnTo>
                    <a:pt x="384" y="703"/>
                  </a:lnTo>
                  <a:lnTo>
                    <a:pt x="396" y="713"/>
                  </a:lnTo>
                  <a:lnTo>
                    <a:pt x="415" y="733"/>
                  </a:lnTo>
                  <a:lnTo>
                    <a:pt x="424" y="744"/>
                  </a:lnTo>
                  <a:lnTo>
                    <a:pt x="435" y="756"/>
                  </a:lnTo>
                  <a:lnTo>
                    <a:pt x="442" y="768"/>
                  </a:lnTo>
                  <a:lnTo>
                    <a:pt x="447" y="779"/>
                  </a:lnTo>
                  <a:lnTo>
                    <a:pt x="447" y="779"/>
                  </a:lnTo>
                  <a:lnTo>
                    <a:pt x="466" y="818"/>
                  </a:lnTo>
                  <a:lnTo>
                    <a:pt x="494" y="878"/>
                  </a:lnTo>
                  <a:lnTo>
                    <a:pt x="521" y="936"/>
                  </a:lnTo>
                  <a:lnTo>
                    <a:pt x="530" y="958"/>
                  </a:lnTo>
                  <a:lnTo>
                    <a:pt x="534" y="969"/>
                  </a:lnTo>
                  <a:lnTo>
                    <a:pt x="534" y="969"/>
                  </a:lnTo>
                  <a:lnTo>
                    <a:pt x="534" y="973"/>
                  </a:lnTo>
                  <a:lnTo>
                    <a:pt x="533" y="977"/>
                  </a:lnTo>
                  <a:lnTo>
                    <a:pt x="529" y="986"/>
                  </a:lnTo>
                  <a:lnTo>
                    <a:pt x="522" y="995"/>
                  </a:lnTo>
                  <a:lnTo>
                    <a:pt x="512" y="1006"/>
                  </a:lnTo>
                  <a:lnTo>
                    <a:pt x="500" y="1015"/>
                  </a:lnTo>
                  <a:lnTo>
                    <a:pt x="488" y="1024"/>
                  </a:lnTo>
                  <a:lnTo>
                    <a:pt x="472" y="1030"/>
                  </a:lnTo>
                  <a:lnTo>
                    <a:pt x="456" y="1034"/>
                  </a:lnTo>
                  <a:lnTo>
                    <a:pt x="456" y="1034"/>
                  </a:lnTo>
                  <a:lnTo>
                    <a:pt x="438" y="1037"/>
                  </a:lnTo>
                  <a:lnTo>
                    <a:pt x="418" y="1039"/>
                  </a:lnTo>
                  <a:lnTo>
                    <a:pt x="375" y="1042"/>
                  </a:lnTo>
                  <a:lnTo>
                    <a:pt x="354" y="1044"/>
                  </a:lnTo>
                  <a:lnTo>
                    <a:pt x="338" y="1047"/>
                  </a:lnTo>
                  <a:lnTo>
                    <a:pt x="325" y="1051"/>
                  </a:lnTo>
                  <a:lnTo>
                    <a:pt x="319" y="1052"/>
                  </a:lnTo>
                  <a:lnTo>
                    <a:pt x="316" y="1055"/>
                  </a:lnTo>
                  <a:lnTo>
                    <a:pt x="316" y="1055"/>
                  </a:lnTo>
                  <a:lnTo>
                    <a:pt x="301" y="1070"/>
                  </a:lnTo>
                  <a:lnTo>
                    <a:pt x="292" y="1081"/>
                  </a:lnTo>
                  <a:lnTo>
                    <a:pt x="283" y="1094"/>
                  </a:lnTo>
                  <a:lnTo>
                    <a:pt x="274" y="1107"/>
                  </a:lnTo>
                  <a:lnTo>
                    <a:pt x="268" y="1119"/>
                  </a:lnTo>
                  <a:lnTo>
                    <a:pt x="264" y="1135"/>
                  </a:lnTo>
                  <a:lnTo>
                    <a:pt x="263" y="1141"/>
                  </a:lnTo>
                  <a:lnTo>
                    <a:pt x="263" y="1149"/>
                  </a:lnTo>
                  <a:lnTo>
                    <a:pt x="263" y="1149"/>
                  </a:lnTo>
                  <a:lnTo>
                    <a:pt x="261" y="1157"/>
                  </a:lnTo>
                  <a:lnTo>
                    <a:pt x="260" y="1162"/>
                  </a:lnTo>
                  <a:lnTo>
                    <a:pt x="257" y="1167"/>
                  </a:lnTo>
                  <a:lnTo>
                    <a:pt x="253" y="1171"/>
                  </a:lnTo>
                  <a:lnTo>
                    <a:pt x="250" y="1175"/>
                  </a:lnTo>
                  <a:lnTo>
                    <a:pt x="244" y="1178"/>
                  </a:lnTo>
                  <a:lnTo>
                    <a:pt x="234" y="1180"/>
                  </a:lnTo>
                  <a:lnTo>
                    <a:pt x="222" y="1182"/>
                  </a:lnTo>
                  <a:lnTo>
                    <a:pt x="213" y="1182"/>
                  </a:lnTo>
                  <a:lnTo>
                    <a:pt x="204" y="1180"/>
                  </a:lnTo>
                  <a:lnTo>
                    <a:pt x="204" y="1180"/>
                  </a:lnTo>
                  <a:lnTo>
                    <a:pt x="210" y="1130"/>
                  </a:lnTo>
                  <a:lnTo>
                    <a:pt x="213" y="1074"/>
                  </a:lnTo>
                  <a:lnTo>
                    <a:pt x="216" y="1006"/>
                  </a:lnTo>
                  <a:lnTo>
                    <a:pt x="219" y="929"/>
                  </a:lnTo>
                  <a:lnTo>
                    <a:pt x="219" y="889"/>
                  </a:lnTo>
                  <a:lnTo>
                    <a:pt x="217" y="850"/>
                  </a:lnTo>
                  <a:lnTo>
                    <a:pt x="215" y="810"/>
                  </a:lnTo>
                  <a:lnTo>
                    <a:pt x="212" y="773"/>
                  </a:lnTo>
                  <a:lnTo>
                    <a:pt x="207" y="737"/>
                  </a:lnTo>
                  <a:lnTo>
                    <a:pt x="200" y="703"/>
                  </a:lnTo>
                  <a:lnTo>
                    <a:pt x="200" y="703"/>
                  </a:lnTo>
                  <a:lnTo>
                    <a:pt x="194" y="673"/>
                  </a:lnTo>
                  <a:lnTo>
                    <a:pt x="186" y="646"/>
                  </a:lnTo>
                  <a:lnTo>
                    <a:pt x="180" y="623"/>
                  </a:lnTo>
                  <a:lnTo>
                    <a:pt x="173" y="603"/>
                  </a:lnTo>
                  <a:lnTo>
                    <a:pt x="166" y="585"/>
                  </a:lnTo>
                  <a:lnTo>
                    <a:pt x="159" y="571"/>
                  </a:lnTo>
                  <a:lnTo>
                    <a:pt x="153" y="560"/>
                  </a:lnTo>
                  <a:lnTo>
                    <a:pt x="146" y="550"/>
                  </a:lnTo>
                  <a:lnTo>
                    <a:pt x="140" y="544"/>
                  </a:lnTo>
                  <a:lnTo>
                    <a:pt x="132" y="539"/>
                  </a:lnTo>
                  <a:lnTo>
                    <a:pt x="125" y="536"/>
                  </a:lnTo>
                  <a:lnTo>
                    <a:pt x="119" y="535"/>
                  </a:lnTo>
                  <a:lnTo>
                    <a:pt x="113" y="535"/>
                  </a:lnTo>
                  <a:lnTo>
                    <a:pt x="106" y="536"/>
                  </a:lnTo>
                  <a:lnTo>
                    <a:pt x="100" y="539"/>
                  </a:lnTo>
                  <a:lnTo>
                    <a:pt x="92" y="543"/>
                  </a:lnTo>
                  <a:lnTo>
                    <a:pt x="92" y="543"/>
                  </a:lnTo>
                  <a:lnTo>
                    <a:pt x="67" y="558"/>
                  </a:lnTo>
                  <a:lnTo>
                    <a:pt x="47" y="571"/>
                  </a:lnTo>
                  <a:lnTo>
                    <a:pt x="32" y="580"/>
                  </a:lnTo>
                  <a:lnTo>
                    <a:pt x="27" y="581"/>
                  </a:lnTo>
                  <a:lnTo>
                    <a:pt x="23" y="581"/>
                  </a:lnTo>
                  <a:lnTo>
                    <a:pt x="23" y="581"/>
                  </a:lnTo>
                  <a:lnTo>
                    <a:pt x="21" y="578"/>
                  </a:lnTo>
                  <a:lnTo>
                    <a:pt x="17" y="572"/>
                  </a:lnTo>
                  <a:lnTo>
                    <a:pt x="9" y="558"/>
                  </a:lnTo>
                  <a:lnTo>
                    <a:pt x="0" y="539"/>
                  </a:lnTo>
                  <a:lnTo>
                    <a:pt x="0" y="539"/>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7"/>
            <p:cNvSpPr>
              <a:spLocks noEditPoints="1"/>
            </p:cNvSpPr>
            <p:nvPr/>
          </p:nvSpPr>
          <p:spPr bwMode="auto">
            <a:xfrm>
              <a:off x="3227388" y="2366963"/>
              <a:ext cx="2017713" cy="2493963"/>
            </a:xfrm>
            <a:custGeom>
              <a:avLst/>
              <a:gdLst>
                <a:gd name="T0" fmla="*/ 1244 w 1271"/>
                <a:gd name="T1" fmla="*/ 1203 h 1571"/>
                <a:gd name="T2" fmla="*/ 1199 w 1271"/>
                <a:gd name="T3" fmla="*/ 1077 h 1571"/>
                <a:gd name="T4" fmla="*/ 1121 w 1271"/>
                <a:gd name="T5" fmla="*/ 959 h 1571"/>
                <a:gd name="T6" fmla="*/ 1116 w 1271"/>
                <a:gd name="T7" fmla="*/ 911 h 1571"/>
                <a:gd name="T8" fmla="*/ 1111 w 1271"/>
                <a:gd name="T9" fmla="*/ 855 h 1571"/>
                <a:gd name="T10" fmla="*/ 1075 w 1271"/>
                <a:gd name="T11" fmla="*/ 834 h 1571"/>
                <a:gd name="T12" fmla="*/ 1072 w 1271"/>
                <a:gd name="T13" fmla="*/ 802 h 1571"/>
                <a:gd name="T14" fmla="*/ 1056 w 1271"/>
                <a:gd name="T15" fmla="*/ 789 h 1571"/>
                <a:gd name="T16" fmla="*/ 1022 w 1271"/>
                <a:gd name="T17" fmla="*/ 793 h 1571"/>
                <a:gd name="T18" fmla="*/ 927 w 1271"/>
                <a:gd name="T19" fmla="*/ 798 h 1571"/>
                <a:gd name="T20" fmla="*/ 883 w 1271"/>
                <a:gd name="T21" fmla="*/ 651 h 1571"/>
                <a:gd name="T22" fmla="*/ 830 w 1271"/>
                <a:gd name="T23" fmla="*/ 441 h 1571"/>
                <a:gd name="T24" fmla="*/ 711 w 1271"/>
                <a:gd name="T25" fmla="*/ 225 h 1571"/>
                <a:gd name="T26" fmla="*/ 711 w 1271"/>
                <a:gd name="T27" fmla="*/ 131 h 1571"/>
                <a:gd name="T28" fmla="*/ 658 w 1271"/>
                <a:gd name="T29" fmla="*/ 108 h 1571"/>
                <a:gd name="T30" fmla="*/ 604 w 1271"/>
                <a:gd name="T31" fmla="*/ 124 h 1571"/>
                <a:gd name="T32" fmla="*/ 561 w 1271"/>
                <a:gd name="T33" fmla="*/ 167 h 1571"/>
                <a:gd name="T34" fmla="*/ 495 w 1271"/>
                <a:gd name="T35" fmla="*/ 203 h 1571"/>
                <a:gd name="T36" fmla="*/ 347 w 1271"/>
                <a:gd name="T37" fmla="*/ 223 h 1571"/>
                <a:gd name="T38" fmla="*/ 243 w 1271"/>
                <a:gd name="T39" fmla="*/ 157 h 1571"/>
                <a:gd name="T40" fmla="*/ 124 w 1271"/>
                <a:gd name="T41" fmla="*/ 0 h 1571"/>
                <a:gd name="T42" fmla="*/ 38 w 1271"/>
                <a:gd name="T43" fmla="*/ 84 h 1571"/>
                <a:gd name="T44" fmla="*/ 22 w 1271"/>
                <a:gd name="T45" fmla="*/ 56 h 1571"/>
                <a:gd name="T46" fmla="*/ 3 w 1271"/>
                <a:gd name="T47" fmla="*/ 104 h 1571"/>
                <a:gd name="T48" fmla="*/ 93 w 1271"/>
                <a:gd name="T49" fmla="*/ 210 h 1571"/>
                <a:gd name="T50" fmla="*/ 238 w 1271"/>
                <a:gd name="T51" fmla="*/ 355 h 1571"/>
                <a:gd name="T52" fmla="*/ 393 w 1271"/>
                <a:gd name="T53" fmla="*/ 392 h 1571"/>
                <a:gd name="T54" fmla="*/ 564 w 1271"/>
                <a:gd name="T55" fmla="*/ 424 h 1571"/>
                <a:gd name="T56" fmla="*/ 612 w 1271"/>
                <a:gd name="T57" fmla="*/ 487 h 1571"/>
                <a:gd name="T58" fmla="*/ 634 w 1271"/>
                <a:gd name="T59" fmla="*/ 551 h 1571"/>
                <a:gd name="T60" fmla="*/ 616 w 1271"/>
                <a:gd name="T61" fmla="*/ 840 h 1571"/>
                <a:gd name="T62" fmla="*/ 645 w 1271"/>
                <a:gd name="T63" fmla="*/ 873 h 1571"/>
                <a:gd name="T64" fmla="*/ 656 w 1271"/>
                <a:gd name="T65" fmla="*/ 953 h 1571"/>
                <a:gd name="T66" fmla="*/ 627 w 1271"/>
                <a:gd name="T67" fmla="*/ 1084 h 1571"/>
                <a:gd name="T68" fmla="*/ 591 w 1271"/>
                <a:gd name="T69" fmla="*/ 1264 h 1571"/>
                <a:gd name="T70" fmla="*/ 575 w 1271"/>
                <a:gd name="T71" fmla="*/ 1283 h 1571"/>
                <a:gd name="T72" fmla="*/ 502 w 1271"/>
                <a:gd name="T73" fmla="*/ 1225 h 1571"/>
                <a:gd name="T74" fmla="*/ 428 w 1271"/>
                <a:gd name="T75" fmla="*/ 1208 h 1571"/>
                <a:gd name="T76" fmla="*/ 369 w 1271"/>
                <a:gd name="T77" fmla="*/ 1243 h 1571"/>
                <a:gd name="T78" fmla="*/ 327 w 1271"/>
                <a:gd name="T79" fmla="*/ 1337 h 1571"/>
                <a:gd name="T80" fmla="*/ 279 w 1271"/>
                <a:gd name="T81" fmla="*/ 1467 h 1571"/>
                <a:gd name="T82" fmla="*/ 301 w 1271"/>
                <a:gd name="T83" fmla="*/ 1562 h 1571"/>
                <a:gd name="T84" fmla="*/ 345 w 1271"/>
                <a:gd name="T85" fmla="*/ 1569 h 1571"/>
                <a:gd name="T86" fmla="*/ 376 w 1271"/>
                <a:gd name="T87" fmla="*/ 1518 h 1571"/>
                <a:gd name="T88" fmla="*/ 425 w 1271"/>
                <a:gd name="T89" fmla="*/ 1415 h 1571"/>
                <a:gd name="T90" fmla="*/ 578 w 1271"/>
                <a:gd name="T91" fmla="*/ 1468 h 1571"/>
                <a:gd name="T92" fmla="*/ 660 w 1271"/>
                <a:gd name="T93" fmla="*/ 1480 h 1571"/>
                <a:gd name="T94" fmla="*/ 731 w 1271"/>
                <a:gd name="T95" fmla="*/ 1442 h 1571"/>
                <a:gd name="T96" fmla="*/ 785 w 1271"/>
                <a:gd name="T97" fmla="*/ 1405 h 1571"/>
                <a:gd name="T98" fmla="*/ 815 w 1271"/>
                <a:gd name="T99" fmla="*/ 1480 h 1571"/>
                <a:gd name="T100" fmla="*/ 853 w 1271"/>
                <a:gd name="T101" fmla="*/ 1540 h 1571"/>
                <a:gd name="T102" fmla="*/ 897 w 1271"/>
                <a:gd name="T103" fmla="*/ 1537 h 1571"/>
                <a:gd name="T104" fmla="*/ 890 w 1271"/>
                <a:gd name="T105" fmla="*/ 1454 h 1571"/>
                <a:gd name="T106" fmla="*/ 890 w 1271"/>
                <a:gd name="T107" fmla="*/ 1392 h 1571"/>
                <a:gd name="T108" fmla="*/ 1049 w 1271"/>
                <a:gd name="T109" fmla="*/ 1409 h 1571"/>
                <a:gd name="T110" fmla="*/ 1216 w 1271"/>
                <a:gd name="T111" fmla="*/ 1415 h 1571"/>
                <a:gd name="T112" fmla="*/ 1266 w 1271"/>
                <a:gd name="T113" fmla="*/ 1374 h 1571"/>
                <a:gd name="T114" fmla="*/ 1269 w 1271"/>
                <a:gd name="T115" fmla="*/ 1319 h 1571"/>
                <a:gd name="T116" fmla="*/ 860 w 1271"/>
                <a:gd name="T117" fmla="*/ 1240 h 1571"/>
                <a:gd name="T118" fmla="*/ 910 w 1271"/>
                <a:gd name="T119" fmla="*/ 1147 h 1571"/>
                <a:gd name="T120" fmla="*/ 981 w 1271"/>
                <a:gd name="T121" fmla="*/ 1234 h 1571"/>
                <a:gd name="T122" fmla="*/ 953 w 1271"/>
                <a:gd name="T123" fmla="*/ 1247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1" h="1571">
                  <a:moveTo>
                    <a:pt x="1269" y="1319"/>
                  </a:moveTo>
                  <a:lnTo>
                    <a:pt x="1269" y="1319"/>
                  </a:lnTo>
                  <a:lnTo>
                    <a:pt x="1261" y="1291"/>
                  </a:lnTo>
                  <a:lnTo>
                    <a:pt x="1257" y="1273"/>
                  </a:lnTo>
                  <a:lnTo>
                    <a:pt x="1254" y="1257"/>
                  </a:lnTo>
                  <a:lnTo>
                    <a:pt x="1254" y="1257"/>
                  </a:lnTo>
                  <a:lnTo>
                    <a:pt x="1244" y="1203"/>
                  </a:lnTo>
                  <a:lnTo>
                    <a:pt x="1238" y="1168"/>
                  </a:lnTo>
                  <a:lnTo>
                    <a:pt x="1231" y="1140"/>
                  </a:lnTo>
                  <a:lnTo>
                    <a:pt x="1231" y="1140"/>
                  </a:lnTo>
                  <a:lnTo>
                    <a:pt x="1226" y="1127"/>
                  </a:lnTo>
                  <a:lnTo>
                    <a:pt x="1218" y="1111"/>
                  </a:lnTo>
                  <a:lnTo>
                    <a:pt x="1209" y="1094"/>
                  </a:lnTo>
                  <a:lnTo>
                    <a:pt x="1199" y="1077"/>
                  </a:lnTo>
                  <a:lnTo>
                    <a:pt x="1179" y="1049"/>
                  </a:lnTo>
                  <a:lnTo>
                    <a:pt x="1166" y="1031"/>
                  </a:lnTo>
                  <a:lnTo>
                    <a:pt x="1166" y="1031"/>
                  </a:lnTo>
                  <a:lnTo>
                    <a:pt x="1155" y="1015"/>
                  </a:lnTo>
                  <a:lnTo>
                    <a:pt x="1141" y="992"/>
                  </a:lnTo>
                  <a:lnTo>
                    <a:pt x="1126" y="968"/>
                  </a:lnTo>
                  <a:lnTo>
                    <a:pt x="1121" y="959"/>
                  </a:lnTo>
                  <a:lnTo>
                    <a:pt x="1119" y="952"/>
                  </a:lnTo>
                  <a:lnTo>
                    <a:pt x="1119" y="952"/>
                  </a:lnTo>
                  <a:lnTo>
                    <a:pt x="1117" y="943"/>
                  </a:lnTo>
                  <a:lnTo>
                    <a:pt x="1116" y="933"/>
                  </a:lnTo>
                  <a:lnTo>
                    <a:pt x="1116" y="922"/>
                  </a:lnTo>
                  <a:lnTo>
                    <a:pt x="1116" y="911"/>
                  </a:lnTo>
                  <a:lnTo>
                    <a:pt x="1116" y="911"/>
                  </a:lnTo>
                  <a:lnTo>
                    <a:pt x="1119" y="899"/>
                  </a:lnTo>
                  <a:lnTo>
                    <a:pt x="1119" y="886"/>
                  </a:lnTo>
                  <a:lnTo>
                    <a:pt x="1119" y="873"/>
                  </a:lnTo>
                  <a:lnTo>
                    <a:pt x="1116" y="863"/>
                  </a:lnTo>
                  <a:lnTo>
                    <a:pt x="1116" y="863"/>
                  </a:lnTo>
                  <a:lnTo>
                    <a:pt x="1115" y="858"/>
                  </a:lnTo>
                  <a:lnTo>
                    <a:pt x="1111" y="855"/>
                  </a:lnTo>
                  <a:lnTo>
                    <a:pt x="1100" y="849"/>
                  </a:lnTo>
                  <a:lnTo>
                    <a:pt x="1090" y="843"/>
                  </a:lnTo>
                  <a:lnTo>
                    <a:pt x="1082" y="842"/>
                  </a:lnTo>
                  <a:lnTo>
                    <a:pt x="1082" y="842"/>
                  </a:lnTo>
                  <a:lnTo>
                    <a:pt x="1078" y="841"/>
                  </a:lnTo>
                  <a:lnTo>
                    <a:pt x="1077" y="840"/>
                  </a:lnTo>
                  <a:lnTo>
                    <a:pt x="1075" y="834"/>
                  </a:lnTo>
                  <a:lnTo>
                    <a:pt x="1073" y="828"/>
                  </a:lnTo>
                  <a:lnTo>
                    <a:pt x="1075" y="821"/>
                  </a:lnTo>
                  <a:lnTo>
                    <a:pt x="1075" y="821"/>
                  </a:lnTo>
                  <a:lnTo>
                    <a:pt x="1076" y="816"/>
                  </a:lnTo>
                  <a:lnTo>
                    <a:pt x="1076" y="810"/>
                  </a:lnTo>
                  <a:lnTo>
                    <a:pt x="1073" y="805"/>
                  </a:lnTo>
                  <a:lnTo>
                    <a:pt x="1072" y="802"/>
                  </a:lnTo>
                  <a:lnTo>
                    <a:pt x="1069" y="801"/>
                  </a:lnTo>
                  <a:lnTo>
                    <a:pt x="1069" y="801"/>
                  </a:lnTo>
                  <a:lnTo>
                    <a:pt x="1062" y="799"/>
                  </a:lnTo>
                  <a:lnTo>
                    <a:pt x="1059" y="798"/>
                  </a:lnTo>
                  <a:lnTo>
                    <a:pt x="1058" y="794"/>
                  </a:lnTo>
                  <a:lnTo>
                    <a:pt x="1058" y="794"/>
                  </a:lnTo>
                  <a:lnTo>
                    <a:pt x="1056" y="789"/>
                  </a:lnTo>
                  <a:lnTo>
                    <a:pt x="1053" y="781"/>
                  </a:lnTo>
                  <a:lnTo>
                    <a:pt x="1049" y="774"/>
                  </a:lnTo>
                  <a:lnTo>
                    <a:pt x="1049" y="774"/>
                  </a:lnTo>
                  <a:lnTo>
                    <a:pt x="1045" y="776"/>
                  </a:lnTo>
                  <a:lnTo>
                    <a:pt x="1037" y="784"/>
                  </a:lnTo>
                  <a:lnTo>
                    <a:pt x="1029" y="789"/>
                  </a:lnTo>
                  <a:lnTo>
                    <a:pt x="1022" y="793"/>
                  </a:lnTo>
                  <a:lnTo>
                    <a:pt x="1010" y="797"/>
                  </a:lnTo>
                  <a:lnTo>
                    <a:pt x="997" y="799"/>
                  </a:lnTo>
                  <a:lnTo>
                    <a:pt x="997" y="799"/>
                  </a:lnTo>
                  <a:lnTo>
                    <a:pt x="981" y="801"/>
                  </a:lnTo>
                  <a:lnTo>
                    <a:pt x="965" y="801"/>
                  </a:lnTo>
                  <a:lnTo>
                    <a:pt x="945" y="799"/>
                  </a:lnTo>
                  <a:lnTo>
                    <a:pt x="927" y="798"/>
                  </a:lnTo>
                  <a:lnTo>
                    <a:pt x="896" y="794"/>
                  </a:lnTo>
                  <a:lnTo>
                    <a:pt x="883" y="792"/>
                  </a:lnTo>
                  <a:lnTo>
                    <a:pt x="883" y="792"/>
                  </a:lnTo>
                  <a:lnTo>
                    <a:pt x="884" y="758"/>
                  </a:lnTo>
                  <a:lnTo>
                    <a:pt x="884" y="718"/>
                  </a:lnTo>
                  <a:lnTo>
                    <a:pt x="883" y="651"/>
                  </a:lnTo>
                  <a:lnTo>
                    <a:pt x="883" y="651"/>
                  </a:lnTo>
                  <a:lnTo>
                    <a:pt x="881" y="621"/>
                  </a:lnTo>
                  <a:lnTo>
                    <a:pt x="875" y="584"/>
                  </a:lnTo>
                  <a:lnTo>
                    <a:pt x="865" y="518"/>
                  </a:lnTo>
                  <a:lnTo>
                    <a:pt x="865" y="518"/>
                  </a:lnTo>
                  <a:lnTo>
                    <a:pt x="861" y="505"/>
                  </a:lnTo>
                  <a:lnTo>
                    <a:pt x="852" y="487"/>
                  </a:lnTo>
                  <a:lnTo>
                    <a:pt x="830" y="441"/>
                  </a:lnTo>
                  <a:lnTo>
                    <a:pt x="788" y="365"/>
                  </a:lnTo>
                  <a:lnTo>
                    <a:pt x="788" y="365"/>
                  </a:lnTo>
                  <a:lnTo>
                    <a:pt x="745" y="291"/>
                  </a:lnTo>
                  <a:lnTo>
                    <a:pt x="723" y="250"/>
                  </a:lnTo>
                  <a:lnTo>
                    <a:pt x="715" y="234"/>
                  </a:lnTo>
                  <a:lnTo>
                    <a:pt x="711" y="225"/>
                  </a:lnTo>
                  <a:lnTo>
                    <a:pt x="711" y="225"/>
                  </a:lnTo>
                  <a:lnTo>
                    <a:pt x="709" y="210"/>
                  </a:lnTo>
                  <a:lnTo>
                    <a:pt x="709" y="189"/>
                  </a:lnTo>
                  <a:lnTo>
                    <a:pt x="709" y="166"/>
                  </a:lnTo>
                  <a:lnTo>
                    <a:pt x="711" y="146"/>
                  </a:lnTo>
                  <a:lnTo>
                    <a:pt x="711" y="146"/>
                  </a:lnTo>
                  <a:lnTo>
                    <a:pt x="711" y="139"/>
                  </a:lnTo>
                  <a:lnTo>
                    <a:pt x="711" y="131"/>
                  </a:lnTo>
                  <a:lnTo>
                    <a:pt x="709" y="118"/>
                  </a:lnTo>
                  <a:lnTo>
                    <a:pt x="706" y="109"/>
                  </a:lnTo>
                  <a:lnTo>
                    <a:pt x="705" y="105"/>
                  </a:lnTo>
                  <a:lnTo>
                    <a:pt x="705" y="105"/>
                  </a:lnTo>
                  <a:lnTo>
                    <a:pt x="689" y="106"/>
                  </a:lnTo>
                  <a:lnTo>
                    <a:pt x="658" y="108"/>
                  </a:lnTo>
                  <a:lnTo>
                    <a:pt x="658" y="108"/>
                  </a:lnTo>
                  <a:lnTo>
                    <a:pt x="627" y="109"/>
                  </a:lnTo>
                  <a:lnTo>
                    <a:pt x="613" y="112"/>
                  </a:lnTo>
                  <a:lnTo>
                    <a:pt x="609" y="113"/>
                  </a:lnTo>
                  <a:lnTo>
                    <a:pt x="605" y="115"/>
                  </a:lnTo>
                  <a:lnTo>
                    <a:pt x="605" y="115"/>
                  </a:lnTo>
                  <a:lnTo>
                    <a:pt x="604" y="119"/>
                  </a:lnTo>
                  <a:lnTo>
                    <a:pt x="604" y="124"/>
                  </a:lnTo>
                  <a:lnTo>
                    <a:pt x="608" y="137"/>
                  </a:lnTo>
                  <a:lnTo>
                    <a:pt x="613" y="154"/>
                  </a:lnTo>
                  <a:lnTo>
                    <a:pt x="613" y="154"/>
                  </a:lnTo>
                  <a:lnTo>
                    <a:pt x="590" y="161"/>
                  </a:lnTo>
                  <a:lnTo>
                    <a:pt x="573" y="165"/>
                  </a:lnTo>
                  <a:lnTo>
                    <a:pt x="561" y="167"/>
                  </a:lnTo>
                  <a:lnTo>
                    <a:pt x="561" y="167"/>
                  </a:lnTo>
                  <a:lnTo>
                    <a:pt x="534" y="170"/>
                  </a:lnTo>
                  <a:lnTo>
                    <a:pt x="519" y="174"/>
                  </a:lnTo>
                  <a:lnTo>
                    <a:pt x="513" y="176"/>
                  </a:lnTo>
                  <a:lnTo>
                    <a:pt x="510" y="179"/>
                  </a:lnTo>
                  <a:lnTo>
                    <a:pt x="510" y="179"/>
                  </a:lnTo>
                  <a:lnTo>
                    <a:pt x="503" y="188"/>
                  </a:lnTo>
                  <a:lnTo>
                    <a:pt x="495" y="203"/>
                  </a:lnTo>
                  <a:lnTo>
                    <a:pt x="488" y="223"/>
                  </a:lnTo>
                  <a:lnTo>
                    <a:pt x="488" y="223"/>
                  </a:lnTo>
                  <a:lnTo>
                    <a:pt x="441" y="221"/>
                  </a:lnTo>
                  <a:lnTo>
                    <a:pt x="402" y="221"/>
                  </a:lnTo>
                  <a:lnTo>
                    <a:pt x="370" y="221"/>
                  </a:lnTo>
                  <a:lnTo>
                    <a:pt x="370" y="221"/>
                  </a:lnTo>
                  <a:lnTo>
                    <a:pt x="347" y="223"/>
                  </a:lnTo>
                  <a:lnTo>
                    <a:pt x="327" y="220"/>
                  </a:lnTo>
                  <a:lnTo>
                    <a:pt x="319" y="219"/>
                  </a:lnTo>
                  <a:lnTo>
                    <a:pt x="313" y="216"/>
                  </a:lnTo>
                  <a:lnTo>
                    <a:pt x="307" y="212"/>
                  </a:lnTo>
                  <a:lnTo>
                    <a:pt x="301" y="209"/>
                  </a:lnTo>
                  <a:lnTo>
                    <a:pt x="301" y="209"/>
                  </a:lnTo>
                  <a:lnTo>
                    <a:pt x="243" y="157"/>
                  </a:lnTo>
                  <a:lnTo>
                    <a:pt x="206" y="122"/>
                  </a:lnTo>
                  <a:lnTo>
                    <a:pt x="191" y="106"/>
                  </a:lnTo>
                  <a:lnTo>
                    <a:pt x="181" y="93"/>
                  </a:lnTo>
                  <a:lnTo>
                    <a:pt x="181" y="93"/>
                  </a:lnTo>
                  <a:lnTo>
                    <a:pt x="163" y="68"/>
                  </a:lnTo>
                  <a:lnTo>
                    <a:pt x="145" y="37"/>
                  </a:lnTo>
                  <a:lnTo>
                    <a:pt x="124" y="0"/>
                  </a:lnTo>
                  <a:lnTo>
                    <a:pt x="123" y="0"/>
                  </a:lnTo>
                  <a:lnTo>
                    <a:pt x="123" y="0"/>
                  </a:lnTo>
                  <a:lnTo>
                    <a:pt x="84" y="42"/>
                  </a:lnTo>
                  <a:lnTo>
                    <a:pt x="56" y="70"/>
                  </a:lnTo>
                  <a:lnTo>
                    <a:pt x="44" y="79"/>
                  </a:lnTo>
                  <a:lnTo>
                    <a:pt x="38" y="84"/>
                  </a:lnTo>
                  <a:lnTo>
                    <a:pt x="38" y="84"/>
                  </a:lnTo>
                  <a:lnTo>
                    <a:pt x="34" y="83"/>
                  </a:lnTo>
                  <a:lnTo>
                    <a:pt x="30" y="80"/>
                  </a:lnTo>
                  <a:lnTo>
                    <a:pt x="27" y="77"/>
                  </a:lnTo>
                  <a:lnTo>
                    <a:pt x="25" y="71"/>
                  </a:lnTo>
                  <a:lnTo>
                    <a:pt x="22" y="61"/>
                  </a:lnTo>
                  <a:lnTo>
                    <a:pt x="22" y="56"/>
                  </a:lnTo>
                  <a:lnTo>
                    <a:pt x="22" y="56"/>
                  </a:lnTo>
                  <a:lnTo>
                    <a:pt x="12" y="70"/>
                  </a:lnTo>
                  <a:lnTo>
                    <a:pt x="4" y="83"/>
                  </a:lnTo>
                  <a:lnTo>
                    <a:pt x="1" y="90"/>
                  </a:lnTo>
                  <a:lnTo>
                    <a:pt x="0" y="96"/>
                  </a:lnTo>
                  <a:lnTo>
                    <a:pt x="0" y="96"/>
                  </a:lnTo>
                  <a:lnTo>
                    <a:pt x="1" y="99"/>
                  </a:lnTo>
                  <a:lnTo>
                    <a:pt x="3" y="104"/>
                  </a:lnTo>
                  <a:lnTo>
                    <a:pt x="10" y="115"/>
                  </a:lnTo>
                  <a:lnTo>
                    <a:pt x="21" y="131"/>
                  </a:lnTo>
                  <a:lnTo>
                    <a:pt x="35" y="148"/>
                  </a:lnTo>
                  <a:lnTo>
                    <a:pt x="66" y="183"/>
                  </a:lnTo>
                  <a:lnTo>
                    <a:pt x="80" y="198"/>
                  </a:lnTo>
                  <a:lnTo>
                    <a:pt x="93" y="210"/>
                  </a:lnTo>
                  <a:lnTo>
                    <a:pt x="93" y="210"/>
                  </a:lnTo>
                  <a:lnTo>
                    <a:pt x="107" y="224"/>
                  </a:lnTo>
                  <a:lnTo>
                    <a:pt x="127" y="243"/>
                  </a:lnTo>
                  <a:lnTo>
                    <a:pt x="173" y="293"/>
                  </a:lnTo>
                  <a:lnTo>
                    <a:pt x="216" y="335"/>
                  </a:lnTo>
                  <a:lnTo>
                    <a:pt x="230" y="349"/>
                  </a:lnTo>
                  <a:lnTo>
                    <a:pt x="235" y="353"/>
                  </a:lnTo>
                  <a:lnTo>
                    <a:pt x="238" y="355"/>
                  </a:lnTo>
                  <a:lnTo>
                    <a:pt x="238" y="355"/>
                  </a:lnTo>
                  <a:lnTo>
                    <a:pt x="252" y="357"/>
                  </a:lnTo>
                  <a:lnTo>
                    <a:pt x="275" y="362"/>
                  </a:lnTo>
                  <a:lnTo>
                    <a:pt x="343" y="382"/>
                  </a:lnTo>
                  <a:lnTo>
                    <a:pt x="343" y="382"/>
                  </a:lnTo>
                  <a:lnTo>
                    <a:pt x="365" y="387"/>
                  </a:lnTo>
                  <a:lnTo>
                    <a:pt x="393" y="392"/>
                  </a:lnTo>
                  <a:lnTo>
                    <a:pt x="456" y="401"/>
                  </a:lnTo>
                  <a:lnTo>
                    <a:pt x="512" y="406"/>
                  </a:lnTo>
                  <a:lnTo>
                    <a:pt x="543" y="410"/>
                  </a:lnTo>
                  <a:lnTo>
                    <a:pt x="543" y="410"/>
                  </a:lnTo>
                  <a:lnTo>
                    <a:pt x="550" y="412"/>
                  </a:lnTo>
                  <a:lnTo>
                    <a:pt x="556" y="417"/>
                  </a:lnTo>
                  <a:lnTo>
                    <a:pt x="564" y="424"/>
                  </a:lnTo>
                  <a:lnTo>
                    <a:pt x="570" y="432"/>
                  </a:lnTo>
                  <a:lnTo>
                    <a:pt x="583" y="450"/>
                  </a:lnTo>
                  <a:lnTo>
                    <a:pt x="591" y="463"/>
                  </a:lnTo>
                  <a:lnTo>
                    <a:pt x="591" y="463"/>
                  </a:lnTo>
                  <a:lnTo>
                    <a:pt x="595" y="467"/>
                  </a:lnTo>
                  <a:lnTo>
                    <a:pt x="600" y="472"/>
                  </a:lnTo>
                  <a:lnTo>
                    <a:pt x="612" y="487"/>
                  </a:lnTo>
                  <a:lnTo>
                    <a:pt x="618" y="494"/>
                  </a:lnTo>
                  <a:lnTo>
                    <a:pt x="623" y="502"/>
                  </a:lnTo>
                  <a:lnTo>
                    <a:pt x="628" y="511"/>
                  </a:lnTo>
                  <a:lnTo>
                    <a:pt x="631" y="521"/>
                  </a:lnTo>
                  <a:lnTo>
                    <a:pt x="631" y="521"/>
                  </a:lnTo>
                  <a:lnTo>
                    <a:pt x="632" y="534"/>
                  </a:lnTo>
                  <a:lnTo>
                    <a:pt x="634" y="551"/>
                  </a:lnTo>
                  <a:lnTo>
                    <a:pt x="634" y="591"/>
                  </a:lnTo>
                  <a:lnTo>
                    <a:pt x="631" y="675"/>
                  </a:lnTo>
                  <a:lnTo>
                    <a:pt x="631" y="675"/>
                  </a:lnTo>
                  <a:lnTo>
                    <a:pt x="630" y="696"/>
                  </a:lnTo>
                  <a:lnTo>
                    <a:pt x="627" y="724"/>
                  </a:lnTo>
                  <a:lnTo>
                    <a:pt x="621" y="785"/>
                  </a:lnTo>
                  <a:lnTo>
                    <a:pt x="616" y="840"/>
                  </a:lnTo>
                  <a:lnTo>
                    <a:pt x="614" y="858"/>
                  </a:lnTo>
                  <a:lnTo>
                    <a:pt x="616" y="864"/>
                  </a:lnTo>
                  <a:lnTo>
                    <a:pt x="617" y="867"/>
                  </a:lnTo>
                  <a:lnTo>
                    <a:pt x="617" y="867"/>
                  </a:lnTo>
                  <a:lnTo>
                    <a:pt x="621" y="869"/>
                  </a:lnTo>
                  <a:lnTo>
                    <a:pt x="627" y="871"/>
                  </a:lnTo>
                  <a:lnTo>
                    <a:pt x="645" y="873"/>
                  </a:lnTo>
                  <a:lnTo>
                    <a:pt x="670" y="876"/>
                  </a:lnTo>
                  <a:lnTo>
                    <a:pt x="670" y="876"/>
                  </a:lnTo>
                  <a:lnTo>
                    <a:pt x="665" y="906"/>
                  </a:lnTo>
                  <a:lnTo>
                    <a:pt x="662" y="927"/>
                  </a:lnTo>
                  <a:lnTo>
                    <a:pt x="660" y="940"/>
                  </a:lnTo>
                  <a:lnTo>
                    <a:pt x="660" y="940"/>
                  </a:lnTo>
                  <a:lnTo>
                    <a:pt x="656" y="953"/>
                  </a:lnTo>
                  <a:lnTo>
                    <a:pt x="654" y="962"/>
                  </a:lnTo>
                  <a:lnTo>
                    <a:pt x="654" y="970"/>
                  </a:lnTo>
                  <a:lnTo>
                    <a:pt x="654" y="970"/>
                  </a:lnTo>
                  <a:lnTo>
                    <a:pt x="654" y="977"/>
                  </a:lnTo>
                  <a:lnTo>
                    <a:pt x="653" y="988"/>
                  </a:lnTo>
                  <a:lnTo>
                    <a:pt x="645" y="1019"/>
                  </a:lnTo>
                  <a:lnTo>
                    <a:pt x="627" y="1084"/>
                  </a:lnTo>
                  <a:lnTo>
                    <a:pt x="627" y="1084"/>
                  </a:lnTo>
                  <a:lnTo>
                    <a:pt x="606" y="1178"/>
                  </a:lnTo>
                  <a:lnTo>
                    <a:pt x="596" y="1230"/>
                  </a:lnTo>
                  <a:lnTo>
                    <a:pt x="592" y="1249"/>
                  </a:lnTo>
                  <a:lnTo>
                    <a:pt x="592" y="1259"/>
                  </a:lnTo>
                  <a:lnTo>
                    <a:pt x="592" y="1259"/>
                  </a:lnTo>
                  <a:lnTo>
                    <a:pt x="591" y="1264"/>
                  </a:lnTo>
                  <a:lnTo>
                    <a:pt x="591" y="1269"/>
                  </a:lnTo>
                  <a:lnTo>
                    <a:pt x="587" y="1277"/>
                  </a:lnTo>
                  <a:lnTo>
                    <a:pt x="583" y="1281"/>
                  </a:lnTo>
                  <a:lnTo>
                    <a:pt x="581" y="1282"/>
                  </a:lnTo>
                  <a:lnTo>
                    <a:pt x="578" y="1283"/>
                  </a:lnTo>
                  <a:lnTo>
                    <a:pt x="575" y="1283"/>
                  </a:lnTo>
                  <a:lnTo>
                    <a:pt x="575" y="1283"/>
                  </a:lnTo>
                  <a:lnTo>
                    <a:pt x="572" y="1282"/>
                  </a:lnTo>
                  <a:lnTo>
                    <a:pt x="568" y="1279"/>
                  </a:lnTo>
                  <a:lnTo>
                    <a:pt x="556" y="1269"/>
                  </a:lnTo>
                  <a:lnTo>
                    <a:pt x="546" y="1259"/>
                  </a:lnTo>
                  <a:lnTo>
                    <a:pt x="537" y="1251"/>
                  </a:lnTo>
                  <a:lnTo>
                    <a:pt x="537" y="1251"/>
                  </a:lnTo>
                  <a:lnTo>
                    <a:pt x="502" y="1225"/>
                  </a:lnTo>
                  <a:lnTo>
                    <a:pt x="480" y="1209"/>
                  </a:lnTo>
                  <a:lnTo>
                    <a:pt x="471" y="1204"/>
                  </a:lnTo>
                  <a:lnTo>
                    <a:pt x="466" y="1202"/>
                  </a:lnTo>
                  <a:lnTo>
                    <a:pt x="466" y="1202"/>
                  </a:lnTo>
                  <a:lnTo>
                    <a:pt x="460" y="1202"/>
                  </a:lnTo>
                  <a:lnTo>
                    <a:pt x="451" y="1203"/>
                  </a:lnTo>
                  <a:lnTo>
                    <a:pt x="428" y="1208"/>
                  </a:lnTo>
                  <a:lnTo>
                    <a:pt x="402" y="1215"/>
                  </a:lnTo>
                  <a:lnTo>
                    <a:pt x="392" y="1218"/>
                  </a:lnTo>
                  <a:lnTo>
                    <a:pt x="384" y="1222"/>
                  </a:lnTo>
                  <a:lnTo>
                    <a:pt x="384" y="1222"/>
                  </a:lnTo>
                  <a:lnTo>
                    <a:pt x="379" y="1226"/>
                  </a:lnTo>
                  <a:lnTo>
                    <a:pt x="374" y="1234"/>
                  </a:lnTo>
                  <a:lnTo>
                    <a:pt x="369" y="1243"/>
                  </a:lnTo>
                  <a:lnTo>
                    <a:pt x="363" y="1253"/>
                  </a:lnTo>
                  <a:lnTo>
                    <a:pt x="354" y="1273"/>
                  </a:lnTo>
                  <a:lnTo>
                    <a:pt x="349" y="1290"/>
                  </a:lnTo>
                  <a:lnTo>
                    <a:pt x="349" y="1290"/>
                  </a:lnTo>
                  <a:lnTo>
                    <a:pt x="347" y="1299"/>
                  </a:lnTo>
                  <a:lnTo>
                    <a:pt x="341" y="1309"/>
                  </a:lnTo>
                  <a:lnTo>
                    <a:pt x="327" y="1337"/>
                  </a:lnTo>
                  <a:lnTo>
                    <a:pt x="300" y="1385"/>
                  </a:lnTo>
                  <a:lnTo>
                    <a:pt x="300" y="1385"/>
                  </a:lnTo>
                  <a:lnTo>
                    <a:pt x="296" y="1393"/>
                  </a:lnTo>
                  <a:lnTo>
                    <a:pt x="292" y="1403"/>
                  </a:lnTo>
                  <a:lnTo>
                    <a:pt x="286" y="1429"/>
                  </a:lnTo>
                  <a:lnTo>
                    <a:pt x="281" y="1455"/>
                  </a:lnTo>
                  <a:lnTo>
                    <a:pt x="279" y="1467"/>
                  </a:lnTo>
                  <a:lnTo>
                    <a:pt x="279" y="1474"/>
                  </a:lnTo>
                  <a:lnTo>
                    <a:pt x="279" y="1474"/>
                  </a:lnTo>
                  <a:lnTo>
                    <a:pt x="282" y="1495"/>
                  </a:lnTo>
                  <a:lnTo>
                    <a:pt x="287" y="1521"/>
                  </a:lnTo>
                  <a:lnTo>
                    <a:pt x="294" y="1547"/>
                  </a:lnTo>
                  <a:lnTo>
                    <a:pt x="297" y="1557"/>
                  </a:lnTo>
                  <a:lnTo>
                    <a:pt x="301" y="1562"/>
                  </a:lnTo>
                  <a:lnTo>
                    <a:pt x="301" y="1562"/>
                  </a:lnTo>
                  <a:lnTo>
                    <a:pt x="305" y="1566"/>
                  </a:lnTo>
                  <a:lnTo>
                    <a:pt x="312" y="1569"/>
                  </a:lnTo>
                  <a:lnTo>
                    <a:pt x="319" y="1570"/>
                  </a:lnTo>
                  <a:lnTo>
                    <a:pt x="327" y="1571"/>
                  </a:lnTo>
                  <a:lnTo>
                    <a:pt x="340" y="1570"/>
                  </a:lnTo>
                  <a:lnTo>
                    <a:pt x="345" y="1569"/>
                  </a:lnTo>
                  <a:lnTo>
                    <a:pt x="349" y="1568"/>
                  </a:lnTo>
                  <a:lnTo>
                    <a:pt x="349" y="1568"/>
                  </a:lnTo>
                  <a:lnTo>
                    <a:pt x="356" y="1560"/>
                  </a:lnTo>
                  <a:lnTo>
                    <a:pt x="365" y="1547"/>
                  </a:lnTo>
                  <a:lnTo>
                    <a:pt x="372" y="1531"/>
                  </a:lnTo>
                  <a:lnTo>
                    <a:pt x="376" y="1518"/>
                  </a:lnTo>
                  <a:lnTo>
                    <a:pt x="376" y="1518"/>
                  </a:lnTo>
                  <a:lnTo>
                    <a:pt x="383" y="1500"/>
                  </a:lnTo>
                  <a:lnTo>
                    <a:pt x="394" y="1471"/>
                  </a:lnTo>
                  <a:lnTo>
                    <a:pt x="413" y="1428"/>
                  </a:lnTo>
                  <a:lnTo>
                    <a:pt x="413" y="1428"/>
                  </a:lnTo>
                  <a:lnTo>
                    <a:pt x="416" y="1423"/>
                  </a:lnTo>
                  <a:lnTo>
                    <a:pt x="420" y="1418"/>
                  </a:lnTo>
                  <a:lnTo>
                    <a:pt x="425" y="1415"/>
                  </a:lnTo>
                  <a:lnTo>
                    <a:pt x="429" y="1415"/>
                  </a:lnTo>
                  <a:lnTo>
                    <a:pt x="432" y="1415"/>
                  </a:lnTo>
                  <a:lnTo>
                    <a:pt x="432" y="1415"/>
                  </a:lnTo>
                  <a:lnTo>
                    <a:pt x="469" y="1428"/>
                  </a:lnTo>
                  <a:lnTo>
                    <a:pt x="522" y="1446"/>
                  </a:lnTo>
                  <a:lnTo>
                    <a:pt x="522" y="1446"/>
                  </a:lnTo>
                  <a:lnTo>
                    <a:pt x="578" y="1468"/>
                  </a:lnTo>
                  <a:lnTo>
                    <a:pt x="608" y="1478"/>
                  </a:lnTo>
                  <a:lnTo>
                    <a:pt x="621" y="1482"/>
                  </a:lnTo>
                  <a:lnTo>
                    <a:pt x="631" y="1484"/>
                  </a:lnTo>
                  <a:lnTo>
                    <a:pt x="631" y="1484"/>
                  </a:lnTo>
                  <a:lnTo>
                    <a:pt x="640" y="1484"/>
                  </a:lnTo>
                  <a:lnTo>
                    <a:pt x="650" y="1482"/>
                  </a:lnTo>
                  <a:lnTo>
                    <a:pt x="660" y="1480"/>
                  </a:lnTo>
                  <a:lnTo>
                    <a:pt x="670" y="1476"/>
                  </a:lnTo>
                  <a:lnTo>
                    <a:pt x="691" y="1468"/>
                  </a:lnTo>
                  <a:lnTo>
                    <a:pt x="711" y="1459"/>
                  </a:lnTo>
                  <a:lnTo>
                    <a:pt x="711" y="1459"/>
                  </a:lnTo>
                  <a:lnTo>
                    <a:pt x="716" y="1455"/>
                  </a:lnTo>
                  <a:lnTo>
                    <a:pt x="722" y="1453"/>
                  </a:lnTo>
                  <a:lnTo>
                    <a:pt x="731" y="1442"/>
                  </a:lnTo>
                  <a:lnTo>
                    <a:pt x="740" y="1432"/>
                  </a:lnTo>
                  <a:lnTo>
                    <a:pt x="749" y="1420"/>
                  </a:lnTo>
                  <a:lnTo>
                    <a:pt x="762" y="1399"/>
                  </a:lnTo>
                  <a:lnTo>
                    <a:pt x="766" y="1390"/>
                  </a:lnTo>
                  <a:lnTo>
                    <a:pt x="766" y="1390"/>
                  </a:lnTo>
                  <a:lnTo>
                    <a:pt x="776" y="1397"/>
                  </a:lnTo>
                  <a:lnTo>
                    <a:pt x="785" y="1405"/>
                  </a:lnTo>
                  <a:lnTo>
                    <a:pt x="788" y="1407"/>
                  </a:lnTo>
                  <a:lnTo>
                    <a:pt x="790" y="1411"/>
                  </a:lnTo>
                  <a:lnTo>
                    <a:pt x="790" y="1411"/>
                  </a:lnTo>
                  <a:lnTo>
                    <a:pt x="802" y="1438"/>
                  </a:lnTo>
                  <a:lnTo>
                    <a:pt x="810" y="1459"/>
                  </a:lnTo>
                  <a:lnTo>
                    <a:pt x="812" y="1469"/>
                  </a:lnTo>
                  <a:lnTo>
                    <a:pt x="815" y="1480"/>
                  </a:lnTo>
                  <a:lnTo>
                    <a:pt x="815" y="1480"/>
                  </a:lnTo>
                  <a:lnTo>
                    <a:pt x="817" y="1490"/>
                  </a:lnTo>
                  <a:lnTo>
                    <a:pt x="822" y="1502"/>
                  </a:lnTo>
                  <a:lnTo>
                    <a:pt x="829" y="1513"/>
                  </a:lnTo>
                  <a:lnTo>
                    <a:pt x="837" y="1524"/>
                  </a:lnTo>
                  <a:lnTo>
                    <a:pt x="846" y="1533"/>
                  </a:lnTo>
                  <a:lnTo>
                    <a:pt x="853" y="1540"/>
                  </a:lnTo>
                  <a:lnTo>
                    <a:pt x="860" y="1546"/>
                  </a:lnTo>
                  <a:lnTo>
                    <a:pt x="866" y="1547"/>
                  </a:lnTo>
                  <a:lnTo>
                    <a:pt x="866" y="1547"/>
                  </a:lnTo>
                  <a:lnTo>
                    <a:pt x="877" y="1546"/>
                  </a:lnTo>
                  <a:lnTo>
                    <a:pt x="888" y="1542"/>
                  </a:lnTo>
                  <a:lnTo>
                    <a:pt x="894" y="1539"/>
                  </a:lnTo>
                  <a:lnTo>
                    <a:pt x="897" y="1537"/>
                  </a:lnTo>
                  <a:lnTo>
                    <a:pt x="900" y="1533"/>
                  </a:lnTo>
                  <a:lnTo>
                    <a:pt x="901" y="1529"/>
                  </a:lnTo>
                  <a:lnTo>
                    <a:pt x="901" y="1529"/>
                  </a:lnTo>
                  <a:lnTo>
                    <a:pt x="900" y="1516"/>
                  </a:lnTo>
                  <a:lnTo>
                    <a:pt x="896" y="1495"/>
                  </a:lnTo>
                  <a:lnTo>
                    <a:pt x="892" y="1473"/>
                  </a:lnTo>
                  <a:lnTo>
                    <a:pt x="890" y="1454"/>
                  </a:lnTo>
                  <a:lnTo>
                    <a:pt x="890" y="1454"/>
                  </a:lnTo>
                  <a:lnTo>
                    <a:pt x="888" y="1436"/>
                  </a:lnTo>
                  <a:lnTo>
                    <a:pt x="887" y="1416"/>
                  </a:lnTo>
                  <a:lnTo>
                    <a:pt x="886" y="1407"/>
                  </a:lnTo>
                  <a:lnTo>
                    <a:pt x="887" y="1399"/>
                  </a:lnTo>
                  <a:lnTo>
                    <a:pt x="888" y="1393"/>
                  </a:lnTo>
                  <a:lnTo>
                    <a:pt x="890" y="1392"/>
                  </a:lnTo>
                  <a:lnTo>
                    <a:pt x="892" y="1390"/>
                  </a:lnTo>
                  <a:lnTo>
                    <a:pt x="892" y="1390"/>
                  </a:lnTo>
                  <a:lnTo>
                    <a:pt x="900" y="1389"/>
                  </a:lnTo>
                  <a:lnTo>
                    <a:pt x="916" y="1390"/>
                  </a:lnTo>
                  <a:lnTo>
                    <a:pt x="962" y="1396"/>
                  </a:lnTo>
                  <a:lnTo>
                    <a:pt x="1011" y="1402"/>
                  </a:lnTo>
                  <a:lnTo>
                    <a:pt x="1049" y="1409"/>
                  </a:lnTo>
                  <a:lnTo>
                    <a:pt x="1049" y="1409"/>
                  </a:lnTo>
                  <a:lnTo>
                    <a:pt x="1066" y="1411"/>
                  </a:lnTo>
                  <a:lnTo>
                    <a:pt x="1086" y="1412"/>
                  </a:lnTo>
                  <a:lnTo>
                    <a:pt x="1138" y="1415"/>
                  </a:lnTo>
                  <a:lnTo>
                    <a:pt x="1186" y="1415"/>
                  </a:lnTo>
                  <a:lnTo>
                    <a:pt x="1216" y="1415"/>
                  </a:lnTo>
                  <a:lnTo>
                    <a:pt x="1216" y="1415"/>
                  </a:lnTo>
                  <a:lnTo>
                    <a:pt x="1223" y="1412"/>
                  </a:lnTo>
                  <a:lnTo>
                    <a:pt x="1231" y="1409"/>
                  </a:lnTo>
                  <a:lnTo>
                    <a:pt x="1240" y="1402"/>
                  </a:lnTo>
                  <a:lnTo>
                    <a:pt x="1248" y="1396"/>
                  </a:lnTo>
                  <a:lnTo>
                    <a:pt x="1254" y="1388"/>
                  </a:lnTo>
                  <a:lnTo>
                    <a:pt x="1261" y="1381"/>
                  </a:lnTo>
                  <a:lnTo>
                    <a:pt x="1266" y="1374"/>
                  </a:lnTo>
                  <a:lnTo>
                    <a:pt x="1269" y="1368"/>
                  </a:lnTo>
                  <a:lnTo>
                    <a:pt x="1269" y="1368"/>
                  </a:lnTo>
                  <a:lnTo>
                    <a:pt x="1270" y="1357"/>
                  </a:lnTo>
                  <a:lnTo>
                    <a:pt x="1271" y="1343"/>
                  </a:lnTo>
                  <a:lnTo>
                    <a:pt x="1270" y="1330"/>
                  </a:lnTo>
                  <a:lnTo>
                    <a:pt x="1269" y="1319"/>
                  </a:lnTo>
                  <a:lnTo>
                    <a:pt x="1269" y="1319"/>
                  </a:lnTo>
                  <a:close/>
                  <a:moveTo>
                    <a:pt x="953" y="1247"/>
                  </a:moveTo>
                  <a:lnTo>
                    <a:pt x="953" y="1247"/>
                  </a:lnTo>
                  <a:lnTo>
                    <a:pt x="934" y="1247"/>
                  </a:lnTo>
                  <a:lnTo>
                    <a:pt x="906" y="1243"/>
                  </a:lnTo>
                  <a:lnTo>
                    <a:pt x="879" y="1240"/>
                  </a:lnTo>
                  <a:lnTo>
                    <a:pt x="869" y="1240"/>
                  </a:lnTo>
                  <a:lnTo>
                    <a:pt x="860" y="1240"/>
                  </a:lnTo>
                  <a:lnTo>
                    <a:pt x="860" y="1240"/>
                  </a:lnTo>
                  <a:lnTo>
                    <a:pt x="896" y="1163"/>
                  </a:lnTo>
                  <a:lnTo>
                    <a:pt x="896" y="1163"/>
                  </a:lnTo>
                  <a:lnTo>
                    <a:pt x="900" y="1154"/>
                  </a:lnTo>
                  <a:lnTo>
                    <a:pt x="903" y="1151"/>
                  </a:lnTo>
                  <a:lnTo>
                    <a:pt x="906" y="1149"/>
                  </a:lnTo>
                  <a:lnTo>
                    <a:pt x="910" y="1147"/>
                  </a:lnTo>
                  <a:lnTo>
                    <a:pt x="914" y="1149"/>
                  </a:lnTo>
                  <a:lnTo>
                    <a:pt x="918" y="1151"/>
                  </a:lnTo>
                  <a:lnTo>
                    <a:pt x="922" y="1158"/>
                  </a:lnTo>
                  <a:lnTo>
                    <a:pt x="922" y="1158"/>
                  </a:lnTo>
                  <a:lnTo>
                    <a:pt x="935" y="1176"/>
                  </a:lnTo>
                  <a:lnTo>
                    <a:pt x="954" y="1200"/>
                  </a:lnTo>
                  <a:lnTo>
                    <a:pt x="981" y="1234"/>
                  </a:lnTo>
                  <a:lnTo>
                    <a:pt x="981" y="1234"/>
                  </a:lnTo>
                  <a:lnTo>
                    <a:pt x="983" y="1237"/>
                  </a:lnTo>
                  <a:lnTo>
                    <a:pt x="983" y="1239"/>
                  </a:lnTo>
                  <a:lnTo>
                    <a:pt x="980" y="1242"/>
                  </a:lnTo>
                  <a:lnTo>
                    <a:pt x="976" y="1243"/>
                  </a:lnTo>
                  <a:lnTo>
                    <a:pt x="966" y="1246"/>
                  </a:lnTo>
                  <a:lnTo>
                    <a:pt x="953" y="1247"/>
                  </a:lnTo>
                  <a:lnTo>
                    <a:pt x="953" y="1247"/>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6475256" y="1029948"/>
            <a:ext cx="1505451" cy="2640940"/>
            <a:chOff x="6475255" y="772460"/>
            <a:chExt cx="1505451" cy="1980705"/>
          </a:xfrm>
        </p:grpSpPr>
        <p:sp>
          <p:nvSpPr>
            <p:cNvPr id="51" name="Text Placeholder 22"/>
            <p:cNvSpPr txBox="1">
              <a:spLocks/>
            </p:cNvSpPr>
            <p:nvPr/>
          </p:nvSpPr>
          <p:spPr>
            <a:xfrm>
              <a:off x="6475255" y="772460"/>
              <a:ext cx="1505451"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cxnSp>
          <p:nvCxnSpPr>
            <p:cNvPr id="62" name="Straight Connector 61"/>
            <p:cNvCxnSpPr/>
            <p:nvPr/>
          </p:nvCxnSpPr>
          <p:spPr>
            <a:xfrm>
              <a:off x="6561620" y="1435112"/>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258750" y="1443415"/>
              <a:ext cx="0" cy="1309750"/>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4801312" y="1033913"/>
            <a:ext cx="1505451" cy="1548809"/>
            <a:chOff x="4801310" y="775434"/>
            <a:chExt cx="1505451" cy="1161607"/>
          </a:xfrm>
        </p:grpSpPr>
        <p:sp>
          <p:nvSpPr>
            <p:cNvPr id="50" name="Text Placeholder 22"/>
            <p:cNvSpPr txBox="1">
              <a:spLocks/>
            </p:cNvSpPr>
            <p:nvPr/>
          </p:nvSpPr>
          <p:spPr>
            <a:xfrm>
              <a:off x="4801310" y="775434"/>
              <a:ext cx="1505451"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cxnSp>
          <p:nvCxnSpPr>
            <p:cNvPr id="61" name="Straight Connector 60"/>
            <p:cNvCxnSpPr/>
            <p:nvPr/>
          </p:nvCxnSpPr>
          <p:spPr>
            <a:xfrm>
              <a:off x="4861075" y="1438086"/>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5592808" y="1440851"/>
              <a:ext cx="0" cy="496190"/>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034385" y="1029948"/>
            <a:ext cx="1505451" cy="1311484"/>
            <a:chOff x="3034383" y="772460"/>
            <a:chExt cx="1505451" cy="983613"/>
          </a:xfrm>
        </p:grpSpPr>
        <p:sp>
          <p:nvSpPr>
            <p:cNvPr id="23" name="Text Placeholder 22"/>
            <p:cNvSpPr txBox="1">
              <a:spLocks/>
            </p:cNvSpPr>
            <p:nvPr/>
          </p:nvSpPr>
          <p:spPr>
            <a:xfrm>
              <a:off x="3034383" y="772460"/>
              <a:ext cx="1505451" cy="62254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000" b="1" dirty="0" smtClean="0">
                  <a:solidFill>
                    <a:schemeClr val="tx2"/>
                  </a:solidFill>
                </a:rPr>
                <a:t>LOREM IPSUM</a:t>
              </a:r>
            </a:p>
            <a:p>
              <a:pPr algn="ctr">
                <a:lnSpc>
                  <a:spcPct val="100000"/>
                </a:lnSpc>
              </a:pPr>
              <a:r>
                <a:rPr lang="en-US" dirty="0" err="1" smtClean="0">
                  <a:solidFill>
                    <a:schemeClr val="tx2"/>
                  </a:solidFill>
                </a:rPr>
                <a:t>Lorem</a:t>
              </a:r>
              <a:r>
                <a:rPr lang="en-US" dirty="0" smtClean="0">
                  <a:solidFill>
                    <a:schemeClr val="tx2"/>
                  </a:solidFill>
                </a:rPr>
                <a:t> </a:t>
              </a:r>
              <a:r>
                <a:rPr lang="en-US" dirty="0" err="1" smtClean="0">
                  <a:solidFill>
                    <a:schemeClr val="tx2"/>
                  </a:solidFill>
                </a:rPr>
                <a:t>Ipsum</a:t>
              </a:r>
              <a:r>
                <a:rPr lang="en-US" dirty="0" smtClean="0">
                  <a:solidFill>
                    <a:schemeClr val="tx2"/>
                  </a:solidFill>
                </a:rPr>
                <a:t> is simply dummy text of the printing and typesetting industry.</a:t>
              </a:r>
            </a:p>
            <a:p>
              <a:pPr algn="ctr">
                <a:lnSpc>
                  <a:spcPct val="100000"/>
                </a:lnSpc>
              </a:pPr>
              <a:endParaRPr lang="en-US" dirty="0" smtClean="0">
                <a:solidFill>
                  <a:schemeClr val="tx2"/>
                </a:solidFill>
              </a:endParaRPr>
            </a:p>
            <a:p>
              <a:pPr algn="ctr">
                <a:lnSpc>
                  <a:spcPct val="100000"/>
                </a:lnSpc>
              </a:pPr>
              <a:endParaRPr lang="en-US" dirty="0">
                <a:solidFill>
                  <a:schemeClr val="tx2"/>
                </a:solidFill>
              </a:endParaRPr>
            </a:p>
          </p:txBody>
        </p:sp>
        <p:cxnSp>
          <p:nvCxnSpPr>
            <p:cNvPr id="13" name="Straight Connector 12"/>
            <p:cNvCxnSpPr/>
            <p:nvPr/>
          </p:nvCxnSpPr>
          <p:spPr>
            <a:xfrm>
              <a:off x="3100292" y="1435112"/>
              <a:ext cx="1374588" cy="0"/>
            </a:xfrm>
            <a:prstGeom prst="line">
              <a:avLst/>
            </a:prstGeom>
            <a:ln w="12700" cmpd="sng">
              <a:solidFill>
                <a:srgbClr val="9E9E9E"/>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769985" y="1442100"/>
              <a:ext cx="0" cy="313973"/>
            </a:xfrm>
            <a:prstGeom prst="line">
              <a:avLst/>
            </a:prstGeom>
            <a:ln w="12700" cmpd="sng">
              <a:solidFill>
                <a:srgbClr val="9E9E9E"/>
              </a:solidFill>
              <a:prstDash val="sysDash"/>
              <a:headEnd type="oval" w="sm" len="sm"/>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587162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54"/>
                                        </p:tgtEl>
                                        <p:attrNameLst>
                                          <p:attrName>style.visibility</p:attrName>
                                        </p:attrNameLst>
                                      </p:cBhvr>
                                      <p:to>
                                        <p:strVal val="visible"/>
                                      </p:to>
                                    </p:set>
                                    <p:anim calcmode="lin" valueType="num">
                                      <p:cBhvr>
                                        <p:cTn id="7" dur="600" fill="hold"/>
                                        <p:tgtEl>
                                          <p:spTgt spid="54"/>
                                        </p:tgtEl>
                                        <p:attrNameLst>
                                          <p:attrName>ppt_w</p:attrName>
                                        </p:attrNameLst>
                                      </p:cBhvr>
                                      <p:tavLst>
                                        <p:tav tm="0">
                                          <p:val>
                                            <p:fltVal val="0"/>
                                          </p:val>
                                        </p:tav>
                                        <p:tav tm="100000">
                                          <p:val>
                                            <p:strVal val="#ppt_w"/>
                                          </p:val>
                                        </p:tav>
                                      </p:tavLst>
                                    </p:anim>
                                    <p:anim calcmode="lin" valueType="num">
                                      <p:cBhvr>
                                        <p:cTn id="8" dur="600" fill="hold"/>
                                        <p:tgtEl>
                                          <p:spTgt spid="54"/>
                                        </p:tgtEl>
                                        <p:attrNameLst>
                                          <p:attrName>ppt_h</p:attrName>
                                        </p:attrNameLst>
                                      </p:cBhvr>
                                      <p:tavLst>
                                        <p:tav tm="0">
                                          <p:val>
                                            <p:fltVal val="0"/>
                                          </p:val>
                                        </p:tav>
                                        <p:tav tm="100000">
                                          <p:val>
                                            <p:strVal val="#ppt_h"/>
                                          </p:val>
                                        </p:tav>
                                      </p:tavLst>
                                    </p:anim>
                                  </p:childTnLst>
                                </p:cTn>
                              </p:par>
                            </p:childTnLst>
                          </p:cTn>
                        </p:par>
                        <p:par>
                          <p:cTn id="9" fill="hold">
                            <p:stCondLst>
                              <p:cond delay="600"/>
                            </p:stCondLst>
                            <p:childTnLst>
                              <p:par>
                                <p:cTn id="10" presetID="23" presetClass="entr" presetSubtype="16"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par>
                          <p:cTn id="14" fill="hold">
                            <p:stCondLst>
                              <p:cond delay="11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b="1" dirty="0" smtClean="0">
                <a:solidFill>
                  <a:schemeClr val="bg1"/>
                </a:solidFill>
              </a:rPr>
              <a:t>BUSINESS GOAL </a:t>
            </a:r>
            <a:r>
              <a:rPr lang="en-US" dirty="0" smtClean="0">
                <a:solidFill>
                  <a:schemeClr val="bg1"/>
                </a:solidFill>
              </a:rPr>
              <a:t>DIAGRAM</a:t>
            </a:r>
            <a:endParaRPr lang="en-US" dirty="0">
              <a:solidFill>
                <a:schemeClr val="bg1"/>
              </a:solidFill>
            </a:endParaRPr>
          </a:p>
        </p:txBody>
      </p:sp>
      <p:sp>
        <p:nvSpPr>
          <p:cNvPr id="19" name="Freeform 18"/>
          <p:cNvSpPr/>
          <p:nvPr/>
        </p:nvSpPr>
        <p:spPr>
          <a:xfrm>
            <a:off x="1274594" y="2578131"/>
            <a:ext cx="6794500" cy="1532396"/>
          </a:xfrm>
          <a:custGeom>
            <a:avLst/>
            <a:gdLst>
              <a:gd name="connsiteX0" fmla="*/ 0 w 7473950"/>
              <a:gd name="connsiteY0" fmla="*/ 1390650 h 1392017"/>
              <a:gd name="connsiteX1" fmla="*/ 2197100 w 7473950"/>
              <a:gd name="connsiteY1" fmla="*/ 279400 h 1392017"/>
              <a:gd name="connsiteX2" fmla="*/ 4756150 w 7473950"/>
              <a:gd name="connsiteY2" fmla="*/ 1390650 h 1392017"/>
              <a:gd name="connsiteX3" fmla="*/ 7473950 w 7473950"/>
              <a:gd name="connsiteY3" fmla="*/ 0 h 1392017"/>
            </a:gdLst>
            <a:ahLst/>
            <a:cxnLst>
              <a:cxn ang="0">
                <a:pos x="connsiteX0" y="connsiteY0"/>
              </a:cxn>
              <a:cxn ang="0">
                <a:pos x="connsiteX1" y="connsiteY1"/>
              </a:cxn>
              <a:cxn ang="0">
                <a:pos x="connsiteX2" y="connsiteY2"/>
              </a:cxn>
              <a:cxn ang="0">
                <a:pos x="connsiteX3" y="connsiteY3"/>
              </a:cxn>
            </a:cxnLst>
            <a:rect l="l" t="t" r="r" b="b"/>
            <a:pathLst>
              <a:path w="7473950" h="1392017">
                <a:moveTo>
                  <a:pt x="0" y="1390650"/>
                </a:moveTo>
                <a:cubicBezTo>
                  <a:pt x="702204" y="835025"/>
                  <a:pt x="1404408" y="279400"/>
                  <a:pt x="2197100" y="279400"/>
                </a:cubicBezTo>
                <a:cubicBezTo>
                  <a:pt x="2989792" y="279400"/>
                  <a:pt x="3876675" y="1437217"/>
                  <a:pt x="4756150" y="1390650"/>
                </a:cubicBezTo>
                <a:cubicBezTo>
                  <a:pt x="5635625" y="1344083"/>
                  <a:pt x="6968067" y="250825"/>
                  <a:pt x="7473950" y="0"/>
                </a:cubicBezTo>
              </a:path>
            </a:pathLst>
          </a:custGeom>
          <a:ln w="12700" cmpd="sng">
            <a:solidFill>
              <a:schemeClr val="accent1"/>
            </a:solidFill>
            <a:prstDash val="sysDash"/>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p>
        </p:txBody>
      </p:sp>
      <p:sp>
        <p:nvSpPr>
          <p:cNvPr id="2" name="TextBox 1"/>
          <p:cNvSpPr txBox="1"/>
          <p:nvPr/>
        </p:nvSpPr>
        <p:spPr>
          <a:xfrm rot="733111">
            <a:off x="464264" y="3991257"/>
            <a:ext cx="865610" cy="990015"/>
          </a:xfrm>
          <a:prstGeom prst="rect">
            <a:avLst/>
          </a:prstGeom>
          <a:noFill/>
        </p:spPr>
        <p:txBody>
          <a:bodyPr wrap="none" rtlCol="0">
            <a:spAutoFit/>
          </a:bodyPr>
          <a:lstStyle/>
          <a:p>
            <a:pPr>
              <a:lnSpc>
                <a:spcPct val="50000"/>
              </a:lnSpc>
            </a:pPr>
            <a:r>
              <a:rPr lang="en-US" sz="10000" dirty="0">
                <a:solidFill>
                  <a:schemeClr val="accent1"/>
                </a:solidFill>
                <a:latin typeface="Entypo"/>
                <a:cs typeface="Entypo"/>
              </a:rPr>
              <a:t>🚀</a:t>
            </a:r>
            <a:endParaRPr lang="en-US" sz="10000" dirty="0">
              <a:solidFill>
                <a:schemeClr val="accent1"/>
              </a:solidFill>
            </a:endParaRPr>
          </a:p>
        </p:txBody>
      </p:sp>
      <p:grpSp>
        <p:nvGrpSpPr>
          <p:cNvPr id="10" name="Group 9"/>
          <p:cNvGrpSpPr/>
          <p:nvPr/>
        </p:nvGrpSpPr>
        <p:grpSpPr>
          <a:xfrm>
            <a:off x="2690884" y="1345220"/>
            <a:ext cx="3030173" cy="2766737"/>
            <a:chOff x="2515898" y="694233"/>
            <a:chExt cx="3030173" cy="2510814"/>
          </a:xfrm>
        </p:grpSpPr>
        <p:grpSp>
          <p:nvGrpSpPr>
            <p:cNvPr id="5" name="Group 4"/>
            <p:cNvGrpSpPr/>
            <p:nvPr/>
          </p:nvGrpSpPr>
          <p:grpSpPr>
            <a:xfrm>
              <a:off x="4393069" y="752308"/>
              <a:ext cx="571056" cy="2452739"/>
              <a:chOff x="4393069" y="752308"/>
              <a:chExt cx="571056" cy="2452739"/>
            </a:xfrm>
          </p:grpSpPr>
          <p:cxnSp>
            <p:nvCxnSpPr>
              <p:cNvPr id="27" name="Straight Connector 26"/>
              <p:cNvCxnSpPr/>
              <p:nvPr/>
            </p:nvCxnSpPr>
            <p:spPr>
              <a:xfrm>
                <a:off x="4709775" y="752308"/>
                <a:ext cx="0" cy="2003317"/>
              </a:xfrm>
              <a:prstGeom prst="line">
                <a:avLst/>
              </a:prstGeom>
              <a:ln w="12700" cmpd="sng">
                <a:solidFill>
                  <a:schemeClr val="accent6"/>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4393069" y="2685904"/>
                <a:ext cx="571056" cy="5191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 Placeholder 4"/>
              <p:cNvSpPr txBox="1">
                <a:spLocks/>
              </p:cNvSpPr>
              <p:nvPr/>
            </p:nvSpPr>
            <p:spPr>
              <a:xfrm>
                <a:off x="4447142" y="2776187"/>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sp>
          <p:nvSpPr>
            <p:cNvPr id="47" name="TextBox 46"/>
            <p:cNvSpPr txBox="1"/>
            <p:nvPr/>
          </p:nvSpPr>
          <p:spPr>
            <a:xfrm>
              <a:off x="2515898" y="701457"/>
              <a:ext cx="2187356" cy="592855"/>
            </a:xfrm>
            <a:prstGeom prst="rect">
              <a:avLst/>
            </a:prstGeom>
            <a:noFill/>
          </p:spPr>
          <p:txBody>
            <a:bodyPr wrap="square" rtlCol="0">
              <a:spAutoFit/>
            </a:bodyPr>
            <a:lstStyle/>
            <a:p>
              <a:pPr algn="r">
                <a:lnSpc>
                  <a:spcPct val="120000"/>
                </a:lnSpc>
              </a:pPr>
              <a:r>
                <a:rPr lang="en-US" sz="1000" b="1" dirty="0" smtClean="0">
                  <a:solidFill>
                    <a:srgbClr val="474747"/>
                  </a:solidFill>
                  <a:latin typeface="Open Sans"/>
                  <a:cs typeface="Open Sans"/>
                </a:rPr>
                <a:t>NEW PRODUCTS</a:t>
              </a:r>
              <a:endParaRPr lang="en-US" sz="1000" dirty="0" smtClean="0">
                <a:solidFill>
                  <a:srgbClr val="474747"/>
                </a:solidFill>
                <a:latin typeface="Open Sans"/>
                <a:cs typeface="Open Sans"/>
              </a:endParaRPr>
            </a:p>
            <a:p>
              <a:pPr algn="r">
                <a:lnSpc>
                  <a:spcPct val="120000"/>
                </a:lnSpc>
              </a:pPr>
              <a:r>
                <a:rPr lang="en-US" sz="700" dirty="0" err="1" smtClean="0">
                  <a:solidFill>
                    <a:srgbClr val="474747"/>
                  </a:solidFill>
                  <a:latin typeface="Open Sans"/>
                  <a:cs typeface="Open Sans"/>
                </a:rPr>
                <a:t>Lorem</a:t>
              </a:r>
              <a:r>
                <a:rPr lang="en-US" sz="700" dirty="0" smtClean="0">
                  <a:solidFill>
                    <a:srgbClr val="474747"/>
                  </a:solidFill>
                  <a:latin typeface="Open Sans"/>
                  <a:cs typeface="Open Sans"/>
                </a:rPr>
                <a:t> </a:t>
              </a:r>
              <a:r>
                <a:rPr lang="en-US" sz="700" dirty="0" err="1">
                  <a:solidFill>
                    <a:srgbClr val="474747"/>
                  </a:solidFill>
                  <a:latin typeface="Open Sans"/>
                  <a:cs typeface="Open Sans"/>
                </a:rPr>
                <a:t>Ipsum</a:t>
              </a:r>
              <a:r>
                <a:rPr lang="en-US" sz="700" dirty="0">
                  <a:solidFill>
                    <a:srgbClr val="474747"/>
                  </a:solidFill>
                  <a:latin typeface="Open Sans"/>
                  <a:cs typeface="Open Sans"/>
                </a:rPr>
                <a:t> has been the industry's standard dummy text ever since the 1500s, when an unknown printer took a galley of type and scrambled it to make a type specimen book. </a:t>
              </a:r>
            </a:p>
          </p:txBody>
        </p:sp>
        <p:sp>
          <p:nvSpPr>
            <p:cNvPr id="50" name="TextBox 49"/>
            <p:cNvSpPr txBox="1"/>
            <p:nvPr/>
          </p:nvSpPr>
          <p:spPr>
            <a:xfrm>
              <a:off x="4710310" y="694233"/>
              <a:ext cx="835761" cy="415499"/>
            </a:xfrm>
            <a:prstGeom prst="rect">
              <a:avLst/>
            </a:prstGeom>
            <a:noFill/>
          </p:spPr>
          <p:txBody>
            <a:bodyPr wrap="none" rtlCol="0">
              <a:spAutoFit/>
            </a:bodyPr>
            <a:lstStyle/>
            <a:p>
              <a:r>
                <a:rPr lang="en-US" sz="3000" dirty="0" smtClean="0">
                  <a:solidFill>
                    <a:srgbClr val="474747"/>
                  </a:solidFill>
                  <a:latin typeface="Open Sans"/>
                  <a:cs typeface="Open Sans"/>
                </a:rPr>
                <a:t>50</a:t>
              </a:r>
              <a:r>
                <a:rPr lang="en-US" sz="3000" baseline="30000" dirty="0" smtClean="0">
                  <a:solidFill>
                    <a:srgbClr val="474747"/>
                  </a:solidFill>
                  <a:latin typeface="Open Sans"/>
                  <a:cs typeface="Open Sans"/>
                </a:rPr>
                <a:t>%</a:t>
              </a:r>
              <a:endParaRPr lang="en-US" sz="3000" baseline="30000" dirty="0">
                <a:solidFill>
                  <a:srgbClr val="474747"/>
                </a:solidFill>
                <a:latin typeface="Open Sans"/>
                <a:cs typeface="Open Sans"/>
              </a:endParaRPr>
            </a:p>
          </p:txBody>
        </p:sp>
      </p:grpSp>
      <p:grpSp>
        <p:nvGrpSpPr>
          <p:cNvPr id="9" name="Group 8"/>
          <p:cNvGrpSpPr/>
          <p:nvPr/>
        </p:nvGrpSpPr>
        <p:grpSpPr>
          <a:xfrm>
            <a:off x="789056" y="2729416"/>
            <a:ext cx="3023117" cy="2713062"/>
            <a:chOff x="585846" y="1886748"/>
            <a:chExt cx="3023117" cy="2462106"/>
          </a:xfrm>
        </p:grpSpPr>
        <p:grpSp>
          <p:nvGrpSpPr>
            <p:cNvPr id="4" name="Group 3"/>
            <p:cNvGrpSpPr/>
            <p:nvPr/>
          </p:nvGrpSpPr>
          <p:grpSpPr>
            <a:xfrm>
              <a:off x="2487674" y="1886748"/>
              <a:ext cx="571056" cy="2462106"/>
              <a:chOff x="2487674" y="1886748"/>
              <a:chExt cx="571056" cy="2462106"/>
            </a:xfrm>
          </p:grpSpPr>
          <p:cxnSp>
            <p:nvCxnSpPr>
              <p:cNvPr id="29" name="Straight Connector 28"/>
              <p:cNvCxnSpPr/>
              <p:nvPr/>
            </p:nvCxnSpPr>
            <p:spPr>
              <a:xfrm>
                <a:off x="2773202" y="2345945"/>
                <a:ext cx="0" cy="2002909"/>
              </a:xfrm>
              <a:prstGeom prst="line">
                <a:avLst/>
              </a:prstGeom>
              <a:ln w="12700" cmpd="sng">
                <a:solidFill>
                  <a:schemeClr val="accent6"/>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2487674" y="1886748"/>
                <a:ext cx="571056" cy="519143"/>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 Placeholder 4"/>
              <p:cNvSpPr txBox="1">
                <a:spLocks/>
              </p:cNvSpPr>
              <p:nvPr/>
            </p:nvSpPr>
            <p:spPr>
              <a:xfrm>
                <a:off x="2535055" y="1983219"/>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sp>
          <p:nvSpPr>
            <p:cNvPr id="46" name="TextBox 45"/>
            <p:cNvSpPr txBox="1"/>
            <p:nvPr/>
          </p:nvSpPr>
          <p:spPr>
            <a:xfrm>
              <a:off x="585846" y="3619975"/>
              <a:ext cx="2187356" cy="592855"/>
            </a:xfrm>
            <a:prstGeom prst="rect">
              <a:avLst/>
            </a:prstGeom>
            <a:noFill/>
          </p:spPr>
          <p:txBody>
            <a:bodyPr wrap="square" rtlCol="0">
              <a:spAutoFit/>
            </a:bodyPr>
            <a:lstStyle/>
            <a:p>
              <a:pPr algn="r">
                <a:lnSpc>
                  <a:spcPct val="120000"/>
                </a:lnSpc>
              </a:pPr>
              <a:r>
                <a:rPr lang="en-US" sz="1000" b="1" dirty="0" smtClean="0">
                  <a:solidFill>
                    <a:srgbClr val="474747"/>
                  </a:solidFill>
                  <a:latin typeface="Open Sans"/>
                  <a:cs typeface="Open Sans"/>
                </a:rPr>
                <a:t>CUSTOMER</a:t>
              </a:r>
              <a:endParaRPr lang="en-US" sz="1000" dirty="0" smtClean="0">
                <a:solidFill>
                  <a:srgbClr val="474747"/>
                </a:solidFill>
                <a:latin typeface="Open Sans"/>
                <a:cs typeface="Open Sans"/>
              </a:endParaRPr>
            </a:p>
            <a:p>
              <a:pPr algn="r">
                <a:lnSpc>
                  <a:spcPct val="120000"/>
                </a:lnSpc>
              </a:pPr>
              <a:r>
                <a:rPr lang="en-US" sz="700" dirty="0" err="1" smtClean="0">
                  <a:solidFill>
                    <a:srgbClr val="474747"/>
                  </a:solidFill>
                  <a:latin typeface="Open Sans"/>
                  <a:cs typeface="Open Sans"/>
                </a:rPr>
                <a:t>Lorem</a:t>
              </a:r>
              <a:r>
                <a:rPr lang="en-US" sz="700" dirty="0" smtClean="0">
                  <a:solidFill>
                    <a:srgbClr val="474747"/>
                  </a:solidFill>
                  <a:latin typeface="Open Sans"/>
                  <a:cs typeface="Open Sans"/>
                </a:rPr>
                <a:t> </a:t>
              </a:r>
              <a:r>
                <a:rPr lang="en-US" sz="700" dirty="0" err="1">
                  <a:solidFill>
                    <a:srgbClr val="474747"/>
                  </a:solidFill>
                  <a:latin typeface="Open Sans"/>
                  <a:cs typeface="Open Sans"/>
                </a:rPr>
                <a:t>Ipsum</a:t>
              </a:r>
              <a:r>
                <a:rPr lang="en-US" sz="700" dirty="0">
                  <a:solidFill>
                    <a:srgbClr val="474747"/>
                  </a:solidFill>
                  <a:latin typeface="Open Sans"/>
                  <a:cs typeface="Open Sans"/>
                </a:rPr>
                <a:t> has been the industry's standard dummy text ever since the 1500s, when an unknown printer took a galley of type and scrambled it to make a type specimen book. </a:t>
              </a:r>
            </a:p>
          </p:txBody>
        </p:sp>
        <p:sp>
          <p:nvSpPr>
            <p:cNvPr id="52" name="TextBox 51"/>
            <p:cNvSpPr txBox="1"/>
            <p:nvPr/>
          </p:nvSpPr>
          <p:spPr>
            <a:xfrm>
              <a:off x="2773202" y="3848198"/>
              <a:ext cx="835761" cy="415499"/>
            </a:xfrm>
            <a:prstGeom prst="rect">
              <a:avLst/>
            </a:prstGeom>
            <a:noFill/>
          </p:spPr>
          <p:txBody>
            <a:bodyPr wrap="none" rtlCol="0">
              <a:spAutoFit/>
            </a:bodyPr>
            <a:lstStyle/>
            <a:p>
              <a:r>
                <a:rPr lang="en-US" sz="3000" dirty="0" smtClean="0">
                  <a:solidFill>
                    <a:srgbClr val="474747"/>
                  </a:solidFill>
                  <a:latin typeface="Open Sans"/>
                  <a:cs typeface="Open Sans"/>
                </a:rPr>
                <a:t>20</a:t>
              </a:r>
              <a:r>
                <a:rPr lang="en-US" sz="3000" baseline="30000" dirty="0" smtClean="0">
                  <a:solidFill>
                    <a:srgbClr val="474747"/>
                  </a:solidFill>
                  <a:latin typeface="Open Sans"/>
                  <a:cs typeface="Open Sans"/>
                </a:rPr>
                <a:t>%</a:t>
              </a:r>
              <a:endParaRPr lang="en-US" sz="3000" baseline="30000" dirty="0">
                <a:solidFill>
                  <a:srgbClr val="474747"/>
                </a:solidFill>
                <a:latin typeface="Open Sans"/>
                <a:cs typeface="Open Sans"/>
              </a:endParaRPr>
            </a:p>
          </p:txBody>
        </p:sp>
      </p:grpSp>
      <p:grpSp>
        <p:nvGrpSpPr>
          <p:cNvPr id="11" name="Group 10"/>
          <p:cNvGrpSpPr/>
          <p:nvPr/>
        </p:nvGrpSpPr>
        <p:grpSpPr>
          <a:xfrm>
            <a:off x="4568055" y="3308631"/>
            <a:ext cx="3023117" cy="2119679"/>
            <a:chOff x="4460681" y="2425244"/>
            <a:chExt cx="3023117" cy="1923611"/>
          </a:xfrm>
        </p:grpSpPr>
        <p:grpSp>
          <p:nvGrpSpPr>
            <p:cNvPr id="7" name="Group 6"/>
            <p:cNvGrpSpPr/>
            <p:nvPr/>
          </p:nvGrpSpPr>
          <p:grpSpPr>
            <a:xfrm>
              <a:off x="6362509" y="2425244"/>
              <a:ext cx="571056" cy="1923611"/>
              <a:chOff x="6362509" y="2425244"/>
              <a:chExt cx="571056" cy="1923611"/>
            </a:xfrm>
          </p:grpSpPr>
          <p:cxnSp>
            <p:nvCxnSpPr>
              <p:cNvPr id="34" name="Straight Connector 33"/>
              <p:cNvCxnSpPr/>
              <p:nvPr/>
            </p:nvCxnSpPr>
            <p:spPr>
              <a:xfrm>
                <a:off x="6648037" y="2868545"/>
                <a:ext cx="0" cy="1480310"/>
              </a:xfrm>
              <a:prstGeom prst="line">
                <a:avLst/>
              </a:prstGeom>
              <a:ln w="12700" cmpd="sng">
                <a:solidFill>
                  <a:schemeClr val="accent6"/>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6362509" y="2425244"/>
                <a:ext cx="571056" cy="519142"/>
              </a:xfrm>
              <a:prstGeom prst="ellipse">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Placeholder 4"/>
              <p:cNvSpPr txBox="1">
                <a:spLocks/>
              </p:cNvSpPr>
              <p:nvPr/>
            </p:nvSpPr>
            <p:spPr>
              <a:xfrm>
                <a:off x="6418228" y="2505038"/>
                <a:ext cx="479684" cy="338576"/>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4000" dirty="0">
                    <a:solidFill>
                      <a:srgbClr val="FFFFFF"/>
                    </a:solidFill>
                    <a:latin typeface="Entypo"/>
                    <a:cs typeface="Entypo"/>
                  </a:rPr>
                  <a:t>🔾</a:t>
                </a:r>
                <a:endParaRPr lang="en-US" sz="4000" dirty="0">
                  <a:solidFill>
                    <a:srgbClr val="FFFFFF"/>
                  </a:solidFill>
                </a:endParaRPr>
              </a:p>
            </p:txBody>
          </p:sp>
        </p:grpSp>
        <p:sp>
          <p:nvSpPr>
            <p:cNvPr id="49" name="TextBox 48"/>
            <p:cNvSpPr txBox="1"/>
            <p:nvPr/>
          </p:nvSpPr>
          <p:spPr>
            <a:xfrm>
              <a:off x="4460681" y="3626965"/>
              <a:ext cx="2187356" cy="592855"/>
            </a:xfrm>
            <a:prstGeom prst="rect">
              <a:avLst/>
            </a:prstGeom>
            <a:noFill/>
          </p:spPr>
          <p:txBody>
            <a:bodyPr wrap="square" rtlCol="0">
              <a:spAutoFit/>
            </a:bodyPr>
            <a:lstStyle/>
            <a:p>
              <a:pPr algn="r">
                <a:lnSpc>
                  <a:spcPct val="120000"/>
                </a:lnSpc>
              </a:pPr>
              <a:r>
                <a:rPr lang="en-US" sz="1000" b="1" dirty="0" smtClean="0">
                  <a:solidFill>
                    <a:srgbClr val="474747"/>
                  </a:solidFill>
                  <a:latin typeface="Open Sans"/>
                  <a:cs typeface="Open Sans"/>
                </a:rPr>
                <a:t>PROFIT</a:t>
              </a:r>
              <a:endParaRPr lang="en-US" sz="1000" dirty="0" smtClean="0">
                <a:solidFill>
                  <a:srgbClr val="474747"/>
                </a:solidFill>
                <a:latin typeface="Open Sans"/>
                <a:cs typeface="Open Sans"/>
              </a:endParaRPr>
            </a:p>
            <a:p>
              <a:pPr algn="r">
                <a:lnSpc>
                  <a:spcPct val="120000"/>
                </a:lnSpc>
              </a:pPr>
              <a:r>
                <a:rPr lang="en-US" sz="700" dirty="0" err="1" smtClean="0">
                  <a:solidFill>
                    <a:srgbClr val="474747"/>
                  </a:solidFill>
                  <a:latin typeface="Open Sans"/>
                  <a:cs typeface="Open Sans"/>
                </a:rPr>
                <a:t>Lorem</a:t>
              </a:r>
              <a:r>
                <a:rPr lang="en-US" sz="700" dirty="0" smtClean="0">
                  <a:solidFill>
                    <a:srgbClr val="474747"/>
                  </a:solidFill>
                  <a:latin typeface="Open Sans"/>
                  <a:cs typeface="Open Sans"/>
                </a:rPr>
                <a:t> </a:t>
              </a:r>
              <a:r>
                <a:rPr lang="en-US" sz="700" dirty="0" err="1">
                  <a:solidFill>
                    <a:srgbClr val="474747"/>
                  </a:solidFill>
                  <a:latin typeface="Open Sans"/>
                  <a:cs typeface="Open Sans"/>
                </a:rPr>
                <a:t>Ipsum</a:t>
              </a:r>
              <a:r>
                <a:rPr lang="en-US" sz="700" dirty="0">
                  <a:solidFill>
                    <a:srgbClr val="474747"/>
                  </a:solidFill>
                  <a:latin typeface="Open Sans"/>
                  <a:cs typeface="Open Sans"/>
                </a:rPr>
                <a:t> has been the industry's standard dummy text ever since the 1500s, when an unknown printer took a galley of type and scrambled it to make a type specimen book. </a:t>
              </a:r>
            </a:p>
          </p:txBody>
        </p:sp>
        <p:sp>
          <p:nvSpPr>
            <p:cNvPr id="53" name="TextBox 52"/>
            <p:cNvSpPr txBox="1"/>
            <p:nvPr/>
          </p:nvSpPr>
          <p:spPr>
            <a:xfrm>
              <a:off x="6648037" y="3863440"/>
              <a:ext cx="835761" cy="415499"/>
            </a:xfrm>
            <a:prstGeom prst="rect">
              <a:avLst/>
            </a:prstGeom>
            <a:noFill/>
          </p:spPr>
          <p:txBody>
            <a:bodyPr wrap="none" rtlCol="0">
              <a:spAutoFit/>
            </a:bodyPr>
            <a:lstStyle/>
            <a:p>
              <a:r>
                <a:rPr lang="en-US" sz="3000" dirty="0" smtClean="0">
                  <a:solidFill>
                    <a:srgbClr val="474747"/>
                  </a:solidFill>
                  <a:latin typeface="Open Sans"/>
                  <a:cs typeface="Open Sans"/>
                </a:rPr>
                <a:t>90</a:t>
              </a:r>
              <a:r>
                <a:rPr lang="en-US" sz="3000" baseline="30000" dirty="0" smtClean="0">
                  <a:solidFill>
                    <a:srgbClr val="474747"/>
                  </a:solidFill>
                  <a:latin typeface="Open Sans"/>
                  <a:cs typeface="Open Sans"/>
                </a:rPr>
                <a:t>%</a:t>
              </a:r>
              <a:endParaRPr lang="en-US" sz="3000" baseline="30000" dirty="0">
                <a:solidFill>
                  <a:srgbClr val="474747"/>
                </a:solidFill>
                <a:latin typeface="Open Sans"/>
                <a:cs typeface="Open Sans"/>
              </a:endParaRPr>
            </a:p>
          </p:txBody>
        </p:sp>
      </p:grpSp>
      <p:grpSp>
        <p:nvGrpSpPr>
          <p:cNvPr id="8" name="Group 7"/>
          <p:cNvGrpSpPr/>
          <p:nvPr/>
        </p:nvGrpSpPr>
        <p:grpSpPr>
          <a:xfrm>
            <a:off x="7531782" y="2187532"/>
            <a:ext cx="884562" cy="886113"/>
            <a:chOff x="7606253" y="1275996"/>
            <a:chExt cx="884562" cy="884562"/>
          </a:xfrm>
        </p:grpSpPr>
        <p:sp>
          <p:nvSpPr>
            <p:cNvPr id="54" name="Oval 53"/>
            <p:cNvSpPr/>
            <p:nvPr/>
          </p:nvSpPr>
          <p:spPr>
            <a:xfrm>
              <a:off x="7606253" y="1275996"/>
              <a:ext cx="884562" cy="884562"/>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 Placeholder 4"/>
            <p:cNvSpPr txBox="1">
              <a:spLocks/>
            </p:cNvSpPr>
            <p:nvPr/>
          </p:nvSpPr>
          <p:spPr>
            <a:xfrm>
              <a:off x="7624234" y="1487018"/>
              <a:ext cx="849790" cy="495710"/>
            </a:xfrm>
            <a:prstGeom prst="rect">
              <a:avLst/>
            </a:prstGeom>
          </p:spPr>
          <p:txBody>
            <a:bodyPr anchor="t">
              <a:noAutofit/>
            </a:bodyPr>
            <a:lstStyle>
              <a:lvl1pPr marL="171450" indent="-171450" algn="l" defTabSz="457200" rtl="0" eaLnBrk="1" latinLnBrk="0" hangingPunct="1">
                <a:lnSpc>
                  <a:spcPct val="120000"/>
                </a:lnSpc>
                <a:spcBef>
                  <a:spcPct val="20000"/>
                </a:spcBef>
                <a:buFont typeface="Arial"/>
                <a:buChar char="•"/>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50000"/>
                </a:lnSpc>
                <a:buNone/>
              </a:pPr>
              <a:r>
                <a:rPr lang="en-US" sz="6000" dirty="0">
                  <a:solidFill>
                    <a:schemeClr val="bg1"/>
                  </a:solidFill>
                  <a:latin typeface="Entypo"/>
                  <a:cs typeface="Entypo"/>
                </a:rPr>
                <a:t>🏆</a:t>
              </a:r>
              <a:endParaRPr lang="en-US" sz="6000" dirty="0">
                <a:solidFill>
                  <a:schemeClr val="bg1"/>
                </a:solidFill>
              </a:endParaRPr>
            </a:p>
          </p:txBody>
        </p:sp>
      </p:grpSp>
    </p:spTree>
    <p:extLst>
      <p:ext uri="{BB962C8B-B14F-4D97-AF65-F5344CB8AC3E}">
        <p14:creationId xmlns:p14="http://schemas.microsoft.com/office/powerpoint/2010/main" val="3199288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8 PYRAMID </a:t>
            </a:r>
            <a:r>
              <a:rPr lang="en-US" dirty="0" smtClean="0">
                <a:solidFill>
                  <a:schemeClr val="bg1"/>
                </a:solidFill>
              </a:rPr>
              <a:t>DIAGRAM</a:t>
            </a:r>
            <a:endParaRPr lang="en-US" dirty="0">
              <a:solidFill>
                <a:schemeClr val="bg1"/>
              </a:solidFill>
            </a:endParaRPr>
          </a:p>
        </p:txBody>
      </p:sp>
      <p:sp>
        <p:nvSpPr>
          <p:cNvPr id="49" name="Freeform 13"/>
          <p:cNvSpPr>
            <a:spLocks/>
          </p:cNvSpPr>
          <p:nvPr/>
        </p:nvSpPr>
        <p:spPr bwMode="auto">
          <a:xfrm rot="10800000">
            <a:off x="6689278" y="1827252"/>
            <a:ext cx="226" cy="352"/>
          </a:xfrm>
          <a:custGeom>
            <a:avLst/>
            <a:gdLst>
              <a:gd name="T0" fmla="*/ 4 w 5"/>
              <a:gd name="T1" fmla="*/ 2 h 2"/>
              <a:gd name="T2" fmla="*/ 5 w 5"/>
              <a:gd name="T3" fmla="*/ 0 h 2"/>
              <a:gd name="T4" fmla="*/ 0 w 5"/>
              <a:gd name="T5" fmla="*/ 2 h 2"/>
              <a:gd name="T6" fmla="*/ 4 w 5"/>
              <a:gd name="T7" fmla="*/ 2 h 2"/>
            </a:gdLst>
            <a:ahLst/>
            <a:cxnLst>
              <a:cxn ang="0">
                <a:pos x="T0" y="T1"/>
              </a:cxn>
              <a:cxn ang="0">
                <a:pos x="T2" y="T3"/>
              </a:cxn>
              <a:cxn ang="0">
                <a:pos x="T4" y="T5"/>
              </a:cxn>
              <a:cxn ang="0">
                <a:pos x="T6" y="T7"/>
              </a:cxn>
            </a:cxnLst>
            <a:rect l="0" t="0" r="r" b="b"/>
            <a:pathLst>
              <a:path w="5" h="2">
                <a:moveTo>
                  <a:pt x="4" y="2"/>
                </a:moveTo>
                <a:lnTo>
                  <a:pt x="5" y="0"/>
                </a:lnTo>
                <a:lnTo>
                  <a:pt x="0" y="2"/>
                </a:lnTo>
                <a:lnTo>
                  <a:pt x="4" y="2"/>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5207762" y="4317603"/>
            <a:ext cx="3400662" cy="1403570"/>
            <a:chOff x="5410970" y="3238202"/>
            <a:chExt cx="3400662" cy="1052678"/>
          </a:xfrm>
        </p:grpSpPr>
        <p:sp>
          <p:nvSpPr>
            <p:cNvPr id="46" name="Freeform 7"/>
            <p:cNvSpPr>
              <a:spLocks/>
            </p:cNvSpPr>
            <p:nvPr/>
          </p:nvSpPr>
          <p:spPr bwMode="auto">
            <a:xfrm rot="10800000">
              <a:off x="5410970" y="3313884"/>
              <a:ext cx="1700331" cy="976996"/>
            </a:xfrm>
            <a:custGeom>
              <a:avLst/>
              <a:gdLst>
                <a:gd name="T0" fmla="*/ 26260 w 30088"/>
                <a:gd name="T1" fmla="*/ 14813 h 14820"/>
                <a:gd name="T2" fmla="*/ 30088 w 30088"/>
                <a:gd name="T3" fmla="*/ 9772 h 14820"/>
                <a:gd name="T4" fmla="*/ 0 w 30088"/>
                <a:gd name="T5" fmla="*/ 0 h 14820"/>
                <a:gd name="T6" fmla="*/ 0 w 30088"/>
                <a:gd name="T7" fmla="*/ 6796 h 14820"/>
                <a:gd name="T8" fmla="*/ 26242 w 30088"/>
                <a:gd name="T9" fmla="*/ 14820 h 14820"/>
                <a:gd name="T10" fmla="*/ 26260 w 30088"/>
                <a:gd name="T11" fmla="*/ 14813 h 14820"/>
              </a:gdLst>
              <a:ahLst/>
              <a:cxnLst>
                <a:cxn ang="0">
                  <a:pos x="T0" y="T1"/>
                </a:cxn>
                <a:cxn ang="0">
                  <a:pos x="T2" y="T3"/>
                </a:cxn>
                <a:cxn ang="0">
                  <a:pos x="T4" y="T5"/>
                </a:cxn>
                <a:cxn ang="0">
                  <a:pos x="T6" y="T7"/>
                </a:cxn>
                <a:cxn ang="0">
                  <a:pos x="T8" y="T9"/>
                </a:cxn>
                <a:cxn ang="0">
                  <a:pos x="T10" y="T11"/>
                </a:cxn>
              </a:cxnLst>
              <a:rect l="0" t="0" r="r" b="b"/>
              <a:pathLst>
                <a:path w="30088" h="14820">
                  <a:moveTo>
                    <a:pt x="26260" y="14813"/>
                  </a:moveTo>
                  <a:lnTo>
                    <a:pt x="30088" y="9772"/>
                  </a:lnTo>
                  <a:lnTo>
                    <a:pt x="0" y="0"/>
                  </a:lnTo>
                  <a:lnTo>
                    <a:pt x="0" y="6796"/>
                  </a:lnTo>
                  <a:lnTo>
                    <a:pt x="26242" y="14820"/>
                  </a:lnTo>
                  <a:lnTo>
                    <a:pt x="26260" y="14813"/>
                  </a:lnTo>
                  <a:close/>
                </a:path>
              </a:pathLst>
            </a:custGeom>
            <a:solidFill>
              <a:schemeClr val="accent5">
                <a:alpha val="81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96" name="Freeform 20"/>
            <p:cNvSpPr>
              <a:spLocks/>
            </p:cNvSpPr>
            <p:nvPr/>
          </p:nvSpPr>
          <p:spPr bwMode="auto">
            <a:xfrm rot="10800000">
              <a:off x="7111301" y="3313884"/>
              <a:ext cx="1700331" cy="976996"/>
            </a:xfrm>
            <a:custGeom>
              <a:avLst/>
              <a:gdLst>
                <a:gd name="T0" fmla="*/ 3827 w 30087"/>
                <a:gd name="T1" fmla="*/ 14813 h 14820"/>
                <a:gd name="T2" fmla="*/ 0 w 30087"/>
                <a:gd name="T3" fmla="*/ 9772 h 14820"/>
                <a:gd name="T4" fmla="*/ 30087 w 30087"/>
                <a:gd name="T5" fmla="*/ 0 h 14820"/>
                <a:gd name="T6" fmla="*/ 30087 w 30087"/>
                <a:gd name="T7" fmla="*/ 6796 h 14820"/>
                <a:gd name="T8" fmla="*/ 3846 w 30087"/>
                <a:gd name="T9" fmla="*/ 14820 h 14820"/>
                <a:gd name="T10" fmla="*/ 3827 w 30087"/>
                <a:gd name="T11" fmla="*/ 14813 h 14820"/>
              </a:gdLst>
              <a:ahLst/>
              <a:cxnLst>
                <a:cxn ang="0">
                  <a:pos x="T0" y="T1"/>
                </a:cxn>
                <a:cxn ang="0">
                  <a:pos x="T2" y="T3"/>
                </a:cxn>
                <a:cxn ang="0">
                  <a:pos x="T4" y="T5"/>
                </a:cxn>
                <a:cxn ang="0">
                  <a:pos x="T6" y="T7"/>
                </a:cxn>
                <a:cxn ang="0">
                  <a:pos x="T8" y="T9"/>
                </a:cxn>
                <a:cxn ang="0">
                  <a:pos x="T10" y="T11"/>
                </a:cxn>
              </a:cxnLst>
              <a:rect l="0" t="0" r="r" b="b"/>
              <a:pathLst>
                <a:path w="30087" h="14820">
                  <a:moveTo>
                    <a:pt x="3827" y="14813"/>
                  </a:moveTo>
                  <a:lnTo>
                    <a:pt x="0" y="9772"/>
                  </a:lnTo>
                  <a:lnTo>
                    <a:pt x="30087" y="0"/>
                  </a:lnTo>
                  <a:lnTo>
                    <a:pt x="30087" y="6796"/>
                  </a:lnTo>
                  <a:lnTo>
                    <a:pt x="3846" y="14820"/>
                  </a:lnTo>
                  <a:lnTo>
                    <a:pt x="3827" y="14813"/>
                  </a:lnTo>
                  <a:close/>
                </a:path>
              </a:pathLst>
            </a:cu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97" name="Freeform 21"/>
            <p:cNvSpPr>
              <a:spLocks/>
            </p:cNvSpPr>
            <p:nvPr/>
          </p:nvSpPr>
          <p:spPr bwMode="auto">
            <a:xfrm rot="10800000">
              <a:off x="5628428" y="3238202"/>
              <a:ext cx="2965745" cy="604657"/>
            </a:xfrm>
            <a:custGeom>
              <a:avLst/>
              <a:gdLst>
                <a:gd name="T0" fmla="*/ 3188 w 52483"/>
                <a:gd name="T1" fmla="*/ 9171 h 9171"/>
                <a:gd name="T2" fmla="*/ 26241 w 52483"/>
                <a:gd name="T3" fmla="*/ 2122 h 9171"/>
                <a:gd name="T4" fmla="*/ 49295 w 52483"/>
                <a:gd name="T5" fmla="*/ 9171 h 9171"/>
                <a:gd name="T6" fmla="*/ 52483 w 52483"/>
                <a:gd name="T7" fmla="*/ 8024 h 9171"/>
                <a:gd name="T8" fmla="*/ 26241 w 52483"/>
                <a:gd name="T9" fmla="*/ 0 h 9171"/>
                <a:gd name="T10" fmla="*/ 0 w 52483"/>
                <a:gd name="T11" fmla="*/ 8024 h 9171"/>
                <a:gd name="T12" fmla="*/ 3188 w 52483"/>
                <a:gd name="T13" fmla="*/ 9171 h 9171"/>
              </a:gdLst>
              <a:ahLst/>
              <a:cxnLst>
                <a:cxn ang="0">
                  <a:pos x="T0" y="T1"/>
                </a:cxn>
                <a:cxn ang="0">
                  <a:pos x="T2" y="T3"/>
                </a:cxn>
                <a:cxn ang="0">
                  <a:pos x="T4" y="T5"/>
                </a:cxn>
                <a:cxn ang="0">
                  <a:pos x="T6" y="T7"/>
                </a:cxn>
                <a:cxn ang="0">
                  <a:pos x="T8" y="T9"/>
                </a:cxn>
                <a:cxn ang="0">
                  <a:pos x="T10" y="T11"/>
                </a:cxn>
                <a:cxn ang="0">
                  <a:pos x="T12" y="T13"/>
                </a:cxn>
              </a:cxnLst>
              <a:rect l="0" t="0" r="r" b="b"/>
              <a:pathLst>
                <a:path w="52483" h="9171">
                  <a:moveTo>
                    <a:pt x="3188" y="9171"/>
                  </a:moveTo>
                  <a:lnTo>
                    <a:pt x="26241" y="2122"/>
                  </a:lnTo>
                  <a:lnTo>
                    <a:pt x="49295" y="9171"/>
                  </a:lnTo>
                  <a:lnTo>
                    <a:pt x="52483" y="8024"/>
                  </a:lnTo>
                  <a:lnTo>
                    <a:pt x="26241" y="0"/>
                  </a:lnTo>
                  <a:lnTo>
                    <a:pt x="0" y="8024"/>
                  </a:lnTo>
                  <a:lnTo>
                    <a:pt x="3188" y="917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5498461" y="3751182"/>
            <a:ext cx="2819267" cy="1185934"/>
            <a:chOff x="5701667" y="2813387"/>
            <a:chExt cx="2819267" cy="889450"/>
          </a:xfrm>
        </p:grpSpPr>
        <p:sp>
          <p:nvSpPr>
            <p:cNvPr id="47" name="Freeform 9"/>
            <p:cNvSpPr>
              <a:spLocks/>
            </p:cNvSpPr>
            <p:nvPr/>
          </p:nvSpPr>
          <p:spPr bwMode="auto">
            <a:xfrm rot="10800000">
              <a:off x="5701667" y="2883267"/>
              <a:ext cx="1409633" cy="819570"/>
            </a:xfrm>
            <a:custGeom>
              <a:avLst/>
              <a:gdLst>
                <a:gd name="T0" fmla="*/ 21284 w 24945"/>
                <a:gd name="T1" fmla="*/ 12433 h 12433"/>
                <a:gd name="T2" fmla="*/ 21299 w 24945"/>
                <a:gd name="T3" fmla="*/ 12428 h 12433"/>
                <a:gd name="T4" fmla="*/ 24945 w 24945"/>
                <a:gd name="T5" fmla="*/ 7627 h 12433"/>
                <a:gd name="T6" fmla="*/ 23054 w 24945"/>
                <a:gd name="T7" fmla="*/ 7049 h 12433"/>
                <a:gd name="T8" fmla="*/ 0 w 24945"/>
                <a:gd name="T9" fmla="*/ 0 h 12433"/>
                <a:gd name="T10" fmla="*/ 0 w 24945"/>
                <a:gd name="T11" fmla="*/ 5926 h 12433"/>
                <a:gd name="T12" fmla="*/ 21284 w 24945"/>
                <a:gd name="T13" fmla="*/ 12433 h 12433"/>
              </a:gdLst>
              <a:ahLst/>
              <a:cxnLst>
                <a:cxn ang="0">
                  <a:pos x="T0" y="T1"/>
                </a:cxn>
                <a:cxn ang="0">
                  <a:pos x="T2" y="T3"/>
                </a:cxn>
                <a:cxn ang="0">
                  <a:pos x="T4" y="T5"/>
                </a:cxn>
                <a:cxn ang="0">
                  <a:pos x="T6" y="T7"/>
                </a:cxn>
                <a:cxn ang="0">
                  <a:pos x="T8" y="T9"/>
                </a:cxn>
                <a:cxn ang="0">
                  <a:pos x="T10" y="T11"/>
                </a:cxn>
                <a:cxn ang="0">
                  <a:pos x="T12" y="T13"/>
                </a:cxn>
              </a:cxnLst>
              <a:rect l="0" t="0" r="r" b="b"/>
              <a:pathLst>
                <a:path w="24945" h="12433">
                  <a:moveTo>
                    <a:pt x="21284" y="12433"/>
                  </a:moveTo>
                  <a:lnTo>
                    <a:pt x="21299" y="12428"/>
                  </a:lnTo>
                  <a:lnTo>
                    <a:pt x="24945" y="7627"/>
                  </a:lnTo>
                  <a:lnTo>
                    <a:pt x="23054" y="7049"/>
                  </a:lnTo>
                  <a:lnTo>
                    <a:pt x="0" y="0"/>
                  </a:lnTo>
                  <a:lnTo>
                    <a:pt x="0" y="5926"/>
                  </a:lnTo>
                  <a:lnTo>
                    <a:pt x="21284" y="12433"/>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98" name="Freeform 23"/>
            <p:cNvSpPr>
              <a:spLocks/>
            </p:cNvSpPr>
            <p:nvPr/>
          </p:nvSpPr>
          <p:spPr bwMode="auto">
            <a:xfrm rot="10800000">
              <a:off x="7111301" y="2883267"/>
              <a:ext cx="1409633" cy="819570"/>
            </a:xfrm>
            <a:custGeom>
              <a:avLst/>
              <a:gdLst>
                <a:gd name="T0" fmla="*/ 3660 w 24944"/>
                <a:gd name="T1" fmla="*/ 12433 h 12433"/>
                <a:gd name="T2" fmla="*/ 3645 w 24944"/>
                <a:gd name="T3" fmla="*/ 12428 h 12433"/>
                <a:gd name="T4" fmla="*/ 0 w 24944"/>
                <a:gd name="T5" fmla="*/ 7627 h 12433"/>
                <a:gd name="T6" fmla="*/ 1891 w 24944"/>
                <a:gd name="T7" fmla="*/ 7049 h 12433"/>
                <a:gd name="T8" fmla="*/ 24944 w 24944"/>
                <a:gd name="T9" fmla="*/ 0 h 12433"/>
                <a:gd name="T10" fmla="*/ 24944 w 24944"/>
                <a:gd name="T11" fmla="*/ 5926 h 12433"/>
                <a:gd name="T12" fmla="*/ 3660 w 24944"/>
                <a:gd name="T13" fmla="*/ 12433 h 12433"/>
              </a:gdLst>
              <a:ahLst/>
              <a:cxnLst>
                <a:cxn ang="0">
                  <a:pos x="T0" y="T1"/>
                </a:cxn>
                <a:cxn ang="0">
                  <a:pos x="T2" y="T3"/>
                </a:cxn>
                <a:cxn ang="0">
                  <a:pos x="T4" y="T5"/>
                </a:cxn>
                <a:cxn ang="0">
                  <a:pos x="T6" y="T7"/>
                </a:cxn>
                <a:cxn ang="0">
                  <a:pos x="T8" y="T9"/>
                </a:cxn>
                <a:cxn ang="0">
                  <a:pos x="T10" y="T11"/>
                </a:cxn>
                <a:cxn ang="0">
                  <a:pos x="T12" y="T13"/>
                </a:cxn>
              </a:cxnLst>
              <a:rect l="0" t="0" r="r" b="b"/>
              <a:pathLst>
                <a:path w="24944" h="12433">
                  <a:moveTo>
                    <a:pt x="3660" y="12433"/>
                  </a:moveTo>
                  <a:lnTo>
                    <a:pt x="3645" y="12428"/>
                  </a:lnTo>
                  <a:lnTo>
                    <a:pt x="0" y="7627"/>
                  </a:lnTo>
                  <a:lnTo>
                    <a:pt x="1891" y="7049"/>
                  </a:lnTo>
                  <a:lnTo>
                    <a:pt x="24944" y="0"/>
                  </a:lnTo>
                  <a:lnTo>
                    <a:pt x="24944" y="5926"/>
                  </a:lnTo>
                  <a:lnTo>
                    <a:pt x="3660" y="12433"/>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99" name="Freeform 24"/>
            <p:cNvSpPr>
              <a:spLocks/>
            </p:cNvSpPr>
            <p:nvPr/>
          </p:nvSpPr>
          <p:spPr bwMode="auto">
            <a:xfrm rot="10800000">
              <a:off x="5908501" y="2813387"/>
              <a:ext cx="2405599" cy="498651"/>
            </a:xfrm>
            <a:custGeom>
              <a:avLst/>
              <a:gdLst>
                <a:gd name="T0" fmla="*/ 2944 w 42568"/>
                <a:gd name="T1" fmla="*/ 7567 h 7567"/>
                <a:gd name="T2" fmla="*/ 21284 w 42568"/>
                <a:gd name="T3" fmla="*/ 1960 h 7567"/>
                <a:gd name="T4" fmla="*/ 39625 w 42568"/>
                <a:gd name="T5" fmla="*/ 7567 h 7567"/>
                <a:gd name="T6" fmla="*/ 42568 w 42568"/>
                <a:gd name="T7" fmla="*/ 6507 h 7567"/>
                <a:gd name="T8" fmla="*/ 21284 w 42568"/>
                <a:gd name="T9" fmla="*/ 0 h 7567"/>
                <a:gd name="T10" fmla="*/ 0 w 42568"/>
                <a:gd name="T11" fmla="*/ 6507 h 7567"/>
                <a:gd name="T12" fmla="*/ 2944 w 42568"/>
                <a:gd name="T13" fmla="*/ 7567 h 7567"/>
              </a:gdLst>
              <a:ahLst/>
              <a:cxnLst>
                <a:cxn ang="0">
                  <a:pos x="T0" y="T1"/>
                </a:cxn>
                <a:cxn ang="0">
                  <a:pos x="T2" y="T3"/>
                </a:cxn>
                <a:cxn ang="0">
                  <a:pos x="T4" y="T5"/>
                </a:cxn>
                <a:cxn ang="0">
                  <a:pos x="T6" y="T7"/>
                </a:cxn>
                <a:cxn ang="0">
                  <a:pos x="T8" y="T9"/>
                </a:cxn>
                <a:cxn ang="0">
                  <a:pos x="T10" y="T11"/>
                </a:cxn>
                <a:cxn ang="0">
                  <a:pos x="T12" y="T13"/>
                </a:cxn>
              </a:cxnLst>
              <a:rect l="0" t="0" r="r" b="b"/>
              <a:pathLst>
                <a:path w="42568" h="7567">
                  <a:moveTo>
                    <a:pt x="2944" y="7567"/>
                  </a:moveTo>
                  <a:lnTo>
                    <a:pt x="21284" y="1960"/>
                  </a:lnTo>
                  <a:lnTo>
                    <a:pt x="39625" y="7567"/>
                  </a:lnTo>
                  <a:lnTo>
                    <a:pt x="42568" y="6507"/>
                  </a:lnTo>
                  <a:lnTo>
                    <a:pt x="21284" y="0"/>
                  </a:lnTo>
                  <a:lnTo>
                    <a:pt x="0" y="6507"/>
                  </a:lnTo>
                  <a:lnTo>
                    <a:pt x="2944" y="756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723412" y="1379318"/>
            <a:ext cx="369136" cy="465864"/>
            <a:chOff x="6926620" y="1034489"/>
            <a:chExt cx="369136" cy="349398"/>
          </a:xfrm>
        </p:grpSpPr>
        <p:sp>
          <p:nvSpPr>
            <p:cNvPr id="50" name="Freeform 14"/>
            <p:cNvSpPr>
              <a:spLocks/>
            </p:cNvSpPr>
            <p:nvPr/>
          </p:nvSpPr>
          <p:spPr bwMode="auto">
            <a:xfrm rot="10800000">
              <a:off x="6926620" y="1034489"/>
              <a:ext cx="184681" cy="349398"/>
            </a:xfrm>
            <a:custGeom>
              <a:avLst/>
              <a:gdLst>
                <a:gd name="T0" fmla="*/ 3266 w 3266"/>
                <a:gd name="T1" fmla="*/ 998 h 5298"/>
                <a:gd name="T2" fmla="*/ 2396 w 3266"/>
                <a:gd name="T3" fmla="*/ 731 h 5298"/>
                <a:gd name="T4" fmla="*/ 0 w 3266"/>
                <a:gd name="T5" fmla="*/ 0 h 5298"/>
                <a:gd name="T6" fmla="*/ 0 w 3266"/>
                <a:gd name="T7" fmla="*/ 5298 h 5298"/>
                <a:gd name="T8" fmla="*/ 3266 w 3266"/>
                <a:gd name="T9" fmla="*/ 998 h 5298"/>
              </a:gdLst>
              <a:ahLst/>
              <a:cxnLst>
                <a:cxn ang="0">
                  <a:pos x="T0" y="T1"/>
                </a:cxn>
                <a:cxn ang="0">
                  <a:pos x="T2" y="T3"/>
                </a:cxn>
                <a:cxn ang="0">
                  <a:pos x="T4" y="T5"/>
                </a:cxn>
                <a:cxn ang="0">
                  <a:pos x="T6" y="T7"/>
                </a:cxn>
                <a:cxn ang="0">
                  <a:pos x="T8" y="T9"/>
                </a:cxn>
              </a:cxnLst>
              <a:rect l="0" t="0" r="r" b="b"/>
              <a:pathLst>
                <a:path w="3266" h="5298">
                  <a:moveTo>
                    <a:pt x="3266" y="998"/>
                  </a:moveTo>
                  <a:lnTo>
                    <a:pt x="2396" y="731"/>
                  </a:lnTo>
                  <a:lnTo>
                    <a:pt x="0" y="0"/>
                  </a:lnTo>
                  <a:lnTo>
                    <a:pt x="0" y="5298"/>
                  </a:lnTo>
                  <a:lnTo>
                    <a:pt x="3266" y="998"/>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1" name="Freeform 29"/>
            <p:cNvSpPr>
              <a:spLocks/>
            </p:cNvSpPr>
            <p:nvPr/>
          </p:nvSpPr>
          <p:spPr bwMode="auto">
            <a:xfrm rot="10800000">
              <a:off x="7111301" y="1034489"/>
              <a:ext cx="184455" cy="349398"/>
            </a:xfrm>
            <a:custGeom>
              <a:avLst/>
              <a:gdLst>
                <a:gd name="T0" fmla="*/ 0 w 3265"/>
                <a:gd name="T1" fmla="*/ 998 h 5298"/>
                <a:gd name="T2" fmla="*/ 870 w 3265"/>
                <a:gd name="T3" fmla="*/ 731 h 5298"/>
                <a:gd name="T4" fmla="*/ 3265 w 3265"/>
                <a:gd name="T5" fmla="*/ 0 h 5298"/>
                <a:gd name="T6" fmla="*/ 3265 w 3265"/>
                <a:gd name="T7" fmla="*/ 5298 h 5298"/>
                <a:gd name="T8" fmla="*/ 0 w 3265"/>
                <a:gd name="T9" fmla="*/ 998 h 5298"/>
              </a:gdLst>
              <a:ahLst/>
              <a:cxnLst>
                <a:cxn ang="0">
                  <a:pos x="T0" y="T1"/>
                </a:cxn>
                <a:cxn ang="0">
                  <a:pos x="T2" y="T3"/>
                </a:cxn>
                <a:cxn ang="0">
                  <a:pos x="T4" y="T5"/>
                </a:cxn>
                <a:cxn ang="0">
                  <a:pos x="T6" y="T7"/>
                </a:cxn>
                <a:cxn ang="0">
                  <a:pos x="T8" y="T9"/>
                </a:cxn>
              </a:cxnLst>
              <a:rect l="0" t="0" r="r" b="b"/>
              <a:pathLst>
                <a:path w="3265" h="5298">
                  <a:moveTo>
                    <a:pt x="0" y="998"/>
                  </a:moveTo>
                  <a:lnTo>
                    <a:pt x="870" y="731"/>
                  </a:lnTo>
                  <a:lnTo>
                    <a:pt x="3265" y="0"/>
                  </a:lnTo>
                  <a:lnTo>
                    <a:pt x="3265" y="5298"/>
                  </a:lnTo>
                  <a:lnTo>
                    <a:pt x="0" y="998"/>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3" name="Group 12"/>
          <p:cNvGrpSpPr/>
          <p:nvPr/>
        </p:nvGrpSpPr>
        <p:grpSpPr>
          <a:xfrm>
            <a:off x="5773107" y="3239613"/>
            <a:ext cx="2269972" cy="1004507"/>
            <a:chOff x="5976315" y="2429709"/>
            <a:chExt cx="2269972" cy="753380"/>
          </a:xfrm>
        </p:grpSpPr>
        <p:sp>
          <p:nvSpPr>
            <p:cNvPr id="48" name="Freeform 12"/>
            <p:cNvSpPr>
              <a:spLocks/>
            </p:cNvSpPr>
            <p:nvPr/>
          </p:nvSpPr>
          <p:spPr bwMode="auto">
            <a:xfrm rot="10800000">
              <a:off x="5976315" y="2492204"/>
              <a:ext cx="1134986" cy="690885"/>
            </a:xfrm>
            <a:custGeom>
              <a:avLst/>
              <a:gdLst>
                <a:gd name="T0" fmla="*/ 16775 w 20085"/>
                <a:gd name="T1" fmla="*/ 10480 h 10480"/>
                <a:gd name="T2" fmla="*/ 16796 w 20085"/>
                <a:gd name="T3" fmla="*/ 10472 h 10480"/>
                <a:gd name="T4" fmla="*/ 20085 w 20085"/>
                <a:gd name="T5" fmla="*/ 6140 h 10480"/>
                <a:gd name="T6" fmla="*/ 18341 w 20085"/>
                <a:gd name="T7" fmla="*/ 5607 h 10480"/>
                <a:gd name="T8" fmla="*/ 0 w 20085"/>
                <a:gd name="T9" fmla="*/ 0 h 10480"/>
                <a:gd name="T10" fmla="*/ 0 w 20085"/>
                <a:gd name="T11" fmla="*/ 5351 h 10480"/>
                <a:gd name="T12" fmla="*/ 16775 w 20085"/>
                <a:gd name="T13" fmla="*/ 10480 h 10480"/>
              </a:gdLst>
              <a:ahLst/>
              <a:cxnLst>
                <a:cxn ang="0">
                  <a:pos x="T0" y="T1"/>
                </a:cxn>
                <a:cxn ang="0">
                  <a:pos x="T2" y="T3"/>
                </a:cxn>
                <a:cxn ang="0">
                  <a:pos x="T4" y="T5"/>
                </a:cxn>
                <a:cxn ang="0">
                  <a:pos x="T6" y="T7"/>
                </a:cxn>
                <a:cxn ang="0">
                  <a:pos x="T8" y="T9"/>
                </a:cxn>
                <a:cxn ang="0">
                  <a:pos x="T10" y="T11"/>
                </a:cxn>
                <a:cxn ang="0">
                  <a:pos x="T12" y="T13"/>
                </a:cxn>
              </a:cxnLst>
              <a:rect l="0" t="0" r="r" b="b"/>
              <a:pathLst>
                <a:path w="20085" h="10480">
                  <a:moveTo>
                    <a:pt x="16775" y="10480"/>
                  </a:moveTo>
                  <a:lnTo>
                    <a:pt x="16796" y="10472"/>
                  </a:lnTo>
                  <a:lnTo>
                    <a:pt x="20085" y="6140"/>
                  </a:lnTo>
                  <a:lnTo>
                    <a:pt x="18341" y="5607"/>
                  </a:lnTo>
                  <a:lnTo>
                    <a:pt x="0" y="0"/>
                  </a:lnTo>
                  <a:lnTo>
                    <a:pt x="0" y="5351"/>
                  </a:lnTo>
                  <a:lnTo>
                    <a:pt x="16775" y="10480"/>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0" name="Freeform 27"/>
            <p:cNvSpPr>
              <a:spLocks/>
            </p:cNvSpPr>
            <p:nvPr/>
          </p:nvSpPr>
          <p:spPr bwMode="auto">
            <a:xfrm rot="10800000">
              <a:off x="7111301" y="2492204"/>
              <a:ext cx="1134986" cy="690885"/>
            </a:xfrm>
            <a:custGeom>
              <a:avLst/>
              <a:gdLst>
                <a:gd name="T0" fmla="*/ 3310 w 20084"/>
                <a:gd name="T1" fmla="*/ 10480 h 10480"/>
                <a:gd name="T2" fmla="*/ 3289 w 20084"/>
                <a:gd name="T3" fmla="*/ 10472 h 10480"/>
                <a:gd name="T4" fmla="*/ 0 w 20084"/>
                <a:gd name="T5" fmla="*/ 6140 h 10480"/>
                <a:gd name="T6" fmla="*/ 1744 w 20084"/>
                <a:gd name="T7" fmla="*/ 5607 h 10480"/>
                <a:gd name="T8" fmla="*/ 20084 w 20084"/>
                <a:gd name="T9" fmla="*/ 0 h 10480"/>
                <a:gd name="T10" fmla="*/ 20084 w 20084"/>
                <a:gd name="T11" fmla="*/ 5351 h 10480"/>
                <a:gd name="T12" fmla="*/ 3310 w 20084"/>
                <a:gd name="T13" fmla="*/ 10480 h 10480"/>
              </a:gdLst>
              <a:ahLst/>
              <a:cxnLst>
                <a:cxn ang="0">
                  <a:pos x="T0" y="T1"/>
                </a:cxn>
                <a:cxn ang="0">
                  <a:pos x="T2" y="T3"/>
                </a:cxn>
                <a:cxn ang="0">
                  <a:pos x="T4" y="T5"/>
                </a:cxn>
                <a:cxn ang="0">
                  <a:pos x="T6" y="T7"/>
                </a:cxn>
                <a:cxn ang="0">
                  <a:pos x="T8" y="T9"/>
                </a:cxn>
                <a:cxn ang="0">
                  <a:pos x="T10" y="T11"/>
                </a:cxn>
                <a:cxn ang="0">
                  <a:pos x="T12" y="T13"/>
                </a:cxn>
              </a:cxnLst>
              <a:rect l="0" t="0" r="r" b="b"/>
              <a:pathLst>
                <a:path w="20084" h="10480">
                  <a:moveTo>
                    <a:pt x="3310" y="10480"/>
                  </a:moveTo>
                  <a:lnTo>
                    <a:pt x="3289" y="10472"/>
                  </a:lnTo>
                  <a:lnTo>
                    <a:pt x="0" y="6140"/>
                  </a:lnTo>
                  <a:lnTo>
                    <a:pt x="1744" y="5607"/>
                  </a:lnTo>
                  <a:lnTo>
                    <a:pt x="20084" y="0"/>
                  </a:lnTo>
                  <a:lnTo>
                    <a:pt x="20084" y="5351"/>
                  </a:lnTo>
                  <a:lnTo>
                    <a:pt x="3310" y="10480"/>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4" name="Freeform 32"/>
            <p:cNvSpPr>
              <a:spLocks/>
            </p:cNvSpPr>
            <p:nvPr/>
          </p:nvSpPr>
          <p:spPr bwMode="auto">
            <a:xfrm rot="10800000">
              <a:off x="6163257" y="2429709"/>
              <a:ext cx="1896088" cy="400555"/>
            </a:xfrm>
            <a:custGeom>
              <a:avLst/>
              <a:gdLst>
                <a:gd name="T0" fmla="*/ 2627 w 33549"/>
                <a:gd name="T1" fmla="*/ 6075 h 6075"/>
                <a:gd name="T2" fmla="*/ 16774 w 33549"/>
                <a:gd name="T3" fmla="*/ 1749 h 6075"/>
                <a:gd name="T4" fmla="*/ 30922 w 33549"/>
                <a:gd name="T5" fmla="*/ 6075 h 6075"/>
                <a:gd name="T6" fmla="*/ 33549 w 33549"/>
                <a:gd name="T7" fmla="*/ 5129 h 6075"/>
                <a:gd name="T8" fmla="*/ 16774 w 33549"/>
                <a:gd name="T9" fmla="*/ 0 h 6075"/>
                <a:gd name="T10" fmla="*/ 0 w 33549"/>
                <a:gd name="T11" fmla="*/ 5129 h 6075"/>
                <a:gd name="T12" fmla="*/ 2627 w 33549"/>
                <a:gd name="T13" fmla="*/ 6075 h 6075"/>
              </a:gdLst>
              <a:ahLst/>
              <a:cxnLst>
                <a:cxn ang="0">
                  <a:pos x="T0" y="T1"/>
                </a:cxn>
                <a:cxn ang="0">
                  <a:pos x="T2" y="T3"/>
                </a:cxn>
                <a:cxn ang="0">
                  <a:pos x="T4" y="T5"/>
                </a:cxn>
                <a:cxn ang="0">
                  <a:pos x="T6" y="T7"/>
                </a:cxn>
                <a:cxn ang="0">
                  <a:pos x="T8" y="T9"/>
                </a:cxn>
                <a:cxn ang="0">
                  <a:pos x="T10" y="T11"/>
                </a:cxn>
                <a:cxn ang="0">
                  <a:pos x="T12" y="T13"/>
                </a:cxn>
              </a:cxnLst>
              <a:rect l="0" t="0" r="r" b="b"/>
              <a:pathLst>
                <a:path w="33549" h="6075">
                  <a:moveTo>
                    <a:pt x="2627" y="6075"/>
                  </a:moveTo>
                  <a:lnTo>
                    <a:pt x="16774" y="1749"/>
                  </a:lnTo>
                  <a:lnTo>
                    <a:pt x="30922" y="6075"/>
                  </a:lnTo>
                  <a:lnTo>
                    <a:pt x="33549" y="5129"/>
                  </a:lnTo>
                  <a:lnTo>
                    <a:pt x="16774" y="0"/>
                  </a:lnTo>
                  <a:lnTo>
                    <a:pt x="0" y="5129"/>
                  </a:lnTo>
                  <a:lnTo>
                    <a:pt x="2627" y="607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6020404" y="2793789"/>
            <a:ext cx="1775378" cy="826250"/>
            <a:chOff x="6223612" y="2095341"/>
            <a:chExt cx="1775378" cy="619688"/>
          </a:xfrm>
        </p:grpSpPr>
        <p:sp>
          <p:nvSpPr>
            <p:cNvPr id="52" name="Freeform 16"/>
            <p:cNvSpPr>
              <a:spLocks/>
            </p:cNvSpPr>
            <p:nvPr/>
          </p:nvSpPr>
          <p:spPr bwMode="auto">
            <a:xfrm rot="10800000">
              <a:off x="6223612" y="2148608"/>
              <a:ext cx="887689" cy="566421"/>
            </a:xfrm>
            <a:custGeom>
              <a:avLst/>
              <a:gdLst>
                <a:gd name="T0" fmla="*/ 12828 w 15710"/>
                <a:gd name="T1" fmla="*/ 8590 h 8590"/>
                <a:gd name="T2" fmla="*/ 12836 w 15710"/>
                <a:gd name="T3" fmla="*/ 8587 h 8590"/>
                <a:gd name="T4" fmla="*/ 15710 w 15710"/>
                <a:gd name="T5" fmla="*/ 4803 h 8590"/>
                <a:gd name="T6" fmla="*/ 14148 w 15710"/>
                <a:gd name="T7" fmla="*/ 4326 h 8590"/>
                <a:gd name="T8" fmla="*/ 0 w 15710"/>
                <a:gd name="T9" fmla="*/ 0 h 8590"/>
                <a:gd name="T10" fmla="*/ 0 w 15710"/>
                <a:gd name="T11" fmla="*/ 4668 h 8590"/>
                <a:gd name="T12" fmla="*/ 12828 w 15710"/>
                <a:gd name="T13" fmla="*/ 8590 h 8590"/>
              </a:gdLst>
              <a:ahLst/>
              <a:cxnLst>
                <a:cxn ang="0">
                  <a:pos x="T0" y="T1"/>
                </a:cxn>
                <a:cxn ang="0">
                  <a:pos x="T2" y="T3"/>
                </a:cxn>
                <a:cxn ang="0">
                  <a:pos x="T4" y="T5"/>
                </a:cxn>
                <a:cxn ang="0">
                  <a:pos x="T6" y="T7"/>
                </a:cxn>
                <a:cxn ang="0">
                  <a:pos x="T8" y="T9"/>
                </a:cxn>
                <a:cxn ang="0">
                  <a:pos x="T10" y="T11"/>
                </a:cxn>
                <a:cxn ang="0">
                  <a:pos x="T12" y="T13"/>
                </a:cxn>
              </a:cxnLst>
              <a:rect l="0" t="0" r="r" b="b"/>
              <a:pathLst>
                <a:path w="15710" h="8590">
                  <a:moveTo>
                    <a:pt x="12828" y="8590"/>
                  </a:moveTo>
                  <a:lnTo>
                    <a:pt x="12836" y="8587"/>
                  </a:lnTo>
                  <a:lnTo>
                    <a:pt x="15710" y="4803"/>
                  </a:lnTo>
                  <a:lnTo>
                    <a:pt x="14148" y="4326"/>
                  </a:lnTo>
                  <a:lnTo>
                    <a:pt x="0" y="0"/>
                  </a:lnTo>
                  <a:lnTo>
                    <a:pt x="0" y="4668"/>
                  </a:lnTo>
                  <a:lnTo>
                    <a:pt x="12828" y="8590"/>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5" name="Freeform 33"/>
            <p:cNvSpPr>
              <a:spLocks/>
            </p:cNvSpPr>
            <p:nvPr/>
          </p:nvSpPr>
          <p:spPr bwMode="auto">
            <a:xfrm rot="10800000">
              <a:off x="6386366" y="2095341"/>
              <a:ext cx="1449870" cy="311953"/>
            </a:xfrm>
            <a:custGeom>
              <a:avLst/>
              <a:gdLst>
                <a:gd name="T0" fmla="*/ 2244 w 25655"/>
                <a:gd name="T1" fmla="*/ 4730 h 4730"/>
                <a:gd name="T2" fmla="*/ 12827 w 25655"/>
                <a:gd name="T3" fmla="*/ 1494 h 4730"/>
                <a:gd name="T4" fmla="*/ 23411 w 25655"/>
                <a:gd name="T5" fmla="*/ 4730 h 4730"/>
                <a:gd name="T6" fmla="*/ 25655 w 25655"/>
                <a:gd name="T7" fmla="*/ 3922 h 4730"/>
                <a:gd name="T8" fmla="*/ 12827 w 25655"/>
                <a:gd name="T9" fmla="*/ 0 h 4730"/>
                <a:gd name="T10" fmla="*/ 0 w 25655"/>
                <a:gd name="T11" fmla="*/ 3922 h 4730"/>
                <a:gd name="T12" fmla="*/ 2244 w 25655"/>
                <a:gd name="T13" fmla="*/ 4730 h 4730"/>
              </a:gdLst>
              <a:ahLst/>
              <a:cxnLst>
                <a:cxn ang="0">
                  <a:pos x="T0" y="T1"/>
                </a:cxn>
                <a:cxn ang="0">
                  <a:pos x="T2" y="T3"/>
                </a:cxn>
                <a:cxn ang="0">
                  <a:pos x="T4" y="T5"/>
                </a:cxn>
                <a:cxn ang="0">
                  <a:pos x="T6" y="T7"/>
                </a:cxn>
                <a:cxn ang="0">
                  <a:pos x="T8" y="T9"/>
                </a:cxn>
                <a:cxn ang="0">
                  <a:pos x="T10" y="T11"/>
                </a:cxn>
                <a:cxn ang="0">
                  <a:pos x="T12" y="T13"/>
                </a:cxn>
              </a:cxnLst>
              <a:rect l="0" t="0" r="r" b="b"/>
              <a:pathLst>
                <a:path w="25655" h="4730">
                  <a:moveTo>
                    <a:pt x="2244" y="4730"/>
                  </a:moveTo>
                  <a:lnTo>
                    <a:pt x="12827" y="1494"/>
                  </a:lnTo>
                  <a:lnTo>
                    <a:pt x="23411" y="4730"/>
                  </a:lnTo>
                  <a:lnTo>
                    <a:pt x="25655" y="3922"/>
                  </a:lnTo>
                  <a:lnTo>
                    <a:pt x="12827" y="0"/>
                  </a:lnTo>
                  <a:lnTo>
                    <a:pt x="0" y="3922"/>
                  </a:lnTo>
                  <a:lnTo>
                    <a:pt x="2244" y="473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p:cNvSpPr>
              <a:spLocks/>
            </p:cNvSpPr>
            <p:nvPr/>
          </p:nvSpPr>
          <p:spPr bwMode="auto">
            <a:xfrm rot="10800000">
              <a:off x="7111301" y="2148608"/>
              <a:ext cx="887689" cy="566421"/>
            </a:xfrm>
            <a:custGeom>
              <a:avLst/>
              <a:gdLst>
                <a:gd name="T0" fmla="*/ 2882 w 15709"/>
                <a:gd name="T1" fmla="*/ 8590 h 8590"/>
                <a:gd name="T2" fmla="*/ 2874 w 15709"/>
                <a:gd name="T3" fmla="*/ 8587 h 8590"/>
                <a:gd name="T4" fmla="*/ 0 w 15709"/>
                <a:gd name="T5" fmla="*/ 4803 h 8590"/>
                <a:gd name="T6" fmla="*/ 1562 w 15709"/>
                <a:gd name="T7" fmla="*/ 4326 h 8590"/>
                <a:gd name="T8" fmla="*/ 15709 w 15709"/>
                <a:gd name="T9" fmla="*/ 0 h 8590"/>
                <a:gd name="T10" fmla="*/ 15709 w 15709"/>
                <a:gd name="T11" fmla="*/ 4668 h 8590"/>
                <a:gd name="T12" fmla="*/ 2882 w 15709"/>
                <a:gd name="T13" fmla="*/ 8590 h 8590"/>
              </a:gdLst>
              <a:ahLst/>
              <a:cxnLst>
                <a:cxn ang="0">
                  <a:pos x="T0" y="T1"/>
                </a:cxn>
                <a:cxn ang="0">
                  <a:pos x="T2" y="T3"/>
                </a:cxn>
                <a:cxn ang="0">
                  <a:pos x="T4" y="T5"/>
                </a:cxn>
                <a:cxn ang="0">
                  <a:pos x="T6" y="T7"/>
                </a:cxn>
                <a:cxn ang="0">
                  <a:pos x="T8" y="T9"/>
                </a:cxn>
                <a:cxn ang="0">
                  <a:pos x="T10" y="T11"/>
                </a:cxn>
                <a:cxn ang="0">
                  <a:pos x="T12" y="T13"/>
                </a:cxn>
              </a:cxnLst>
              <a:rect l="0" t="0" r="r" b="b"/>
              <a:pathLst>
                <a:path w="15709" h="8590">
                  <a:moveTo>
                    <a:pt x="2882" y="8590"/>
                  </a:moveTo>
                  <a:lnTo>
                    <a:pt x="2874" y="8587"/>
                  </a:lnTo>
                  <a:lnTo>
                    <a:pt x="0" y="4803"/>
                  </a:lnTo>
                  <a:lnTo>
                    <a:pt x="1562" y="4326"/>
                  </a:lnTo>
                  <a:lnTo>
                    <a:pt x="15709" y="0"/>
                  </a:lnTo>
                  <a:lnTo>
                    <a:pt x="15709" y="4668"/>
                  </a:lnTo>
                  <a:lnTo>
                    <a:pt x="2882" y="8590"/>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7" name="Group 16"/>
          <p:cNvGrpSpPr/>
          <p:nvPr/>
        </p:nvGrpSpPr>
        <p:grpSpPr>
          <a:xfrm>
            <a:off x="6574446" y="1780843"/>
            <a:ext cx="667068" cy="440197"/>
            <a:chOff x="6777654" y="1335631"/>
            <a:chExt cx="667068" cy="330148"/>
          </a:xfrm>
        </p:grpSpPr>
        <p:sp>
          <p:nvSpPr>
            <p:cNvPr id="51" name="Freeform 15"/>
            <p:cNvSpPr>
              <a:spLocks/>
            </p:cNvSpPr>
            <p:nvPr/>
          </p:nvSpPr>
          <p:spPr bwMode="auto">
            <a:xfrm rot="10800000">
              <a:off x="6777654" y="1370439"/>
              <a:ext cx="333646" cy="295340"/>
            </a:xfrm>
            <a:custGeom>
              <a:avLst/>
              <a:gdLst>
                <a:gd name="T0" fmla="*/ 3867 w 5902"/>
                <a:gd name="T1" fmla="*/ 4479 h 4479"/>
                <a:gd name="T2" fmla="*/ 3872 w 5902"/>
                <a:gd name="T3" fmla="*/ 4477 h 4479"/>
                <a:gd name="T4" fmla="*/ 5902 w 5902"/>
                <a:gd name="T5" fmla="*/ 1803 h 4479"/>
                <a:gd name="T6" fmla="*/ 4904 w 5902"/>
                <a:gd name="T7" fmla="*/ 1499 h 4479"/>
                <a:gd name="T8" fmla="*/ 0 w 5902"/>
                <a:gd name="T9" fmla="*/ 0 h 4479"/>
                <a:gd name="T10" fmla="*/ 0 w 5902"/>
                <a:gd name="T11" fmla="*/ 3297 h 4479"/>
                <a:gd name="T12" fmla="*/ 3867 w 5902"/>
                <a:gd name="T13" fmla="*/ 4479 h 4479"/>
              </a:gdLst>
              <a:ahLst/>
              <a:cxnLst>
                <a:cxn ang="0">
                  <a:pos x="T0" y="T1"/>
                </a:cxn>
                <a:cxn ang="0">
                  <a:pos x="T2" y="T3"/>
                </a:cxn>
                <a:cxn ang="0">
                  <a:pos x="T4" y="T5"/>
                </a:cxn>
                <a:cxn ang="0">
                  <a:pos x="T6" y="T7"/>
                </a:cxn>
                <a:cxn ang="0">
                  <a:pos x="T8" y="T9"/>
                </a:cxn>
                <a:cxn ang="0">
                  <a:pos x="T10" y="T11"/>
                </a:cxn>
                <a:cxn ang="0">
                  <a:pos x="T12" y="T13"/>
                </a:cxn>
              </a:cxnLst>
              <a:rect l="0" t="0" r="r" b="b"/>
              <a:pathLst>
                <a:path w="5902" h="4479">
                  <a:moveTo>
                    <a:pt x="3867" y="4479"/>
                  </a:moveTo>
                  <a:lnTo>
                    <a:pt x="3872" y="4477"/>
                  </a:lnTo>
                  <a:lnTo>
                    <a:pt x="5902" y="1803"/>
                  </a:lnTo>
                  <a:lnTo>
                    <a:pt x="4904" y="1499"/>
                  </a:lnTo>
                  <a:lnTo>
                    <a:pt x="0" y="0"/>
                  </a:lnTo>
                  <a:lnTo>
                    <a:pt x="0" y="3297"/>
                  </a:lnTo>
                  <a:lnTo>
                    <a:pt x="3867" y="4479"/>
                  </a:lnTo>
                  <a:close/>
                </a:path>
              </a:pathLst>
            </a:custGeom>
            <a:solidFill>
              <a:schemeClr val="accent1"/>
            </a:solidFill>
            <a:ln w="38100" cap="flat" cmpd="sng" algn="ctr">
              <a:noFill/>
              <a:prstDash val="solid"/>
              <a:round/>
              <a:headEnd type="none" w="med" len="med"/>
              <a:tailEnd type="none" w="med" len="med"/>
            </a:ln>
            <a:effectLst/>
          </p:spPr>
          <p:txBody>
            <a:bodyPr vert="horz" wrap="square" lIns="36000" tIns="45720" rIns="91440" bIns="45720" numCol="1" rtlCol="0" anchor="ctr" anchorCtr="0" compatLnSpc="1">
              <a:prstTxWarp prst="textNoShape">
                <a:avLst/>
              </a:prstTxWarp>
            </a:bodyPr>
            <a:lstStyle/>
            <a:p>
              <a:pP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2" name="Freeform 30"/>
            <p:cNvSpPr>
              <a:spLocks/>
            </p:cNvSpPr>
            <p:nvPr/>
          </p:nvSpPr>
          <p:spPr bwMode="auto">
            <a:xfrm rot="10800000">
              <a:off x="7111301" y="1370439"/>
              <a:ext cx="333421" cy="295340"/>
            </a:xfrm>
            <a:custGeom>
              <a:avLst/>
              <a:gdLst>
                <a:gd name="T0" fmla="*/ 2035 w 5901"/>
                <a:gd name="T1" fmla="*/ 4479 h 4479"/>
                <a:gd name="T2" fmla="*/ 2030 w 5901"/>
                <a:gd name="T3" fmla="*/ 4477 h 4479"/>
                <a:gd name="T4" fmla="*/ 0 w 5901"/>
                <a:gd name="T5" fmla="*/ 1803 h 4479"/>
                <a:gd name="T6" fmla="*/ 998 w 5901"/>
                <a:gd name="T7" fmla="*/ 1499 h 4479"/>
                <a:gd name="T8" fmla="*/ 5901 w 5901"/>
                <a:gd name="T9" fmla="*/ 0 h 4479"/>
                <a:gd name="T10" fmla="*/ 5901 w 5901"/>
                <a:gd name="T11" fmla="*/ 3297 h 4479"/>
                <a:gd name="T12" fmla="*/ 2035 w 5901"/>
                <a:gd name="T13" fmla="*/ 4479 h 4479"/>
              </a:gdLst>
              <a:ahLst/>
              <a:cxnLst>
                <a:cxn ang="0">
                  <a:pos x="T0" y="T1"/>
                </a:cxn>
                <a:cxn ang="0">
                  <a:pos x="T2" y="T3"/>
                </a:cxn>
                <a:cxn ang="0">
                  <a:pos x="T4" y="T5"/>
                </a:cxn>
                <a:cxn ang="0">
                  <a:pos x="T6" y="T7"/>
                </a:cxn>
                <a:cxn ang="0">
                  <a:pos x="T8" y="T9"/>
                </a:cxn>
                <a:cxn ang="0">
                  <a:pos x="T10" y="T11"/>
                </a:cxn>
                <a:cxn ang="0">
                  <a:pos x="T12" y="T13"/>
                </a:cxn>
              </a:cxnLst>
              <a:rect l="0" t="0" r="r" b="b"/>
              <a:pathLst>
                <a:path w="5901" h="4479">
                  <a:moveTo>
                    <a:pt x="2035" y="4479"/>
                  </a:moveTo>
                  <a:lnTo>
                    <a:pt x="2030" y="4477"/>
                  </a:lnTo>
                  <a:lnTo>
                    <a:pt x="0" y="1803"/>
                  </a:lnTo>
                  <a:lnTo>
                    <a:pt x="998" y="1499"/>
                  </a:lnTo>
                  <a:lnTo>
                    <a:pt x="5901" y="0"/>
                  </a:lnTo>
                  <a:lnTo>
                    <a:pt x="5901" y="3297"/>
                  </a:lnTo>
                  <a:lnTo>
                    <a:pt x="2035" y="4479"/>
                  </a:lnTo>
                  <a:close/>
                </a:path>
              </a:pathLst>
            </a:custGeom>
            <a:solidFill>
              <a:schemeClr val="accent2"/>
            </a:solidFill>
            <a:ln w="38100" cap="flat" cmpd="sng" algn="ctr">
              <a:noFill/>
              <a:prstDash val="solid"/>
              <a:round/>
              <a:headEnd type="none" w="med" len="med"/>
              <a:tailEnd type="none" w="med" len="med"/>
            </a:ln>
            <a:effectLst/>
          </p:spPr>
          <p:txBody>
            <a:bodyPr vert="horz" wrap="square" lIns="36000" tIns="45720" rIns="91440" bIns="45720" numCol="1" rtlCol="0" anchor="ctr" anchorCtr="0" compatLnSpc="1">
              <a:prstTxWarp prst="textNoShape">
                <a:avLst/>
              </a:prstTxWarp>
            </a:bodyPr>
            <a:lstStyle/>
            <a:p>
              <a:pP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8" name="Freeform 36"/>
            <p:cNvSpPr>
              <a:spLocks/>
            </p:cNvSpPr>
            <p:nvPr/>
          </p:nvSpPr>
          <p:spPr bwMode="auto">
            <a:xfrm rot="10800000">
              <a:off x="6892712" y="1335631"/>
              <a:ext cx="436950" cy="112863"/>
            </a:xfrm>
            <a:custGeom>
              <a:avLst/>
              <a:gdLst>
                <a:gd name="T0" fmla="*/ 1471 w 7733"/>
                <a:gd name="T1" fmla="*/ 1711 h 1711"/>
                <a:gd name="T2" fmla="*/ 3866 w 7733"/>
                <a:gd name="T3" fmla="*/ 980 h 1711"/>
                <a:gd name="T4" fmla="*/ 6262 w 7733"/>
                <a:gd name="T5" fmla="*/ 1711 h 1711"/>
                <a:gd name="T6" fmla="*/ 7733 w 7733"/>
                <a:gd name="T7" fmla="*/ 1182 h 1711"/>
                <a:gd name="T8" fmla="*/ 3866 w 7733"/>
                <a:gd name="T9" fmla="*/ 0 h 1711"/>
                <a:gd name="T10" fmla="*/ 0 w 7733"/>
                <a:gd name="T11" fmla="*/ 1182 h 1711"/>
                <a:gd name="T12" fmla="*/ 1471 w 7733"/>
                <a:gd name="T13" fmla="*/ 1711 h 1711"/>
              </a:gdLst>
              <a:ahLst/>
              <a:cxnLst>
                <a:cxn ang="0">
                  <a:pos x="T0" y="T1"/>
                </a:cxn>
                <a:cxn ang="0">
                  <a:pos x="T2" y="T3"/>
                </a:cxn>
                <a:cxn ang="0">
                  <a:pos x="T4" y="T5"/>
                </a:cxn>
                <a:cxn ang="0">
                  <a:pos x="T6" y="T7"/>
                </a:cxn>
                <a:cxn ang="0">
                  <a:pos x="T8" y="T9"/>
                </a:cxn>
                <a:cxn ang="0">
                  <a:pos x="T10" y="T11"/>
                </a:cxn>
                <a:cxn ang="0">
                  <a:pos x="T12" y="T13"/>
                </a:cxn>
              </a:cxnLst>
              <a:rect l="0" t="0" r="r" b="b"/>
              <a:pathLst>
                <a:path w="7733" h="1711">
                  <a:moveTo>
                    <a:pt x="1471" y="1711"/>
                  </a:moveTo>
                  <a:lnTo>
                    <a:pt x="3866" y="980"/>
                  </a:lnTo>
                  <a:lnTo>
                    <a:pt x="6262" y="1711"/>
                  </a:lnTo>
                  <a:lnTo>
                    <a:pt x="7733" y="1182"/>
                  </a:lnTo>
                  <a:lnTo>
                    <a:pt x="3866" y="0"/>
                  </a:lnTo>
                  <a:lnTo>
                    <a:pt x="0" y="1182"/>
                  </a:lnTo>
                  <a:lnTo>
                    <a:pt x="1471" y="171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6234923" y="2419338"/>
            <a:ext cx="1346340" cy="658891"/>
            <a:chOff x="6438131" y="1814504"/>
            <a:chExt cx="1346340" cy="494168"/>
          </a:xfrm>
        </p:grpSpPr>
        <p:sp>
          <p:nvSpPr>
            <p:cNvPr id="53" name="Freeform 17"/>
            <p:cNvSpPr>
              <a:spLocks/>
            </p:cNvSpPr>
            <p:nvPr/>
          </p:nvSpPr>
          <p:spPr bwMode="auto">
            <a:xfrm rot="10800000">
              <a:off x="6438131" y="1861178"/>
              <a:ext cx="673170" cy="447494"/>
            </a:xfrm>
            <a:custGeom>
              <a:avLst/>
              <a:gdLst>
                <a:gd name="T0" fmla="*/ 9516 w 11912"/>
                <a:gd name="T1" fmla="*/ 6788 h 6788"/>
                <a:gd name="T2" fmla="*/ 9525 w 11912"/>
                <a:gd name="T3" fmla="*/ 6785 h 6788"/>
                <a:gd name="T4" fmla="*/ 11912 w 11912"/>
                <a:gd name="T5" fmla="*/ 3642 h 6788"/>
                <a:gd name="T6" fmla="*/ 10584 w 11912"/>
                <a:gd name="T7" fmla="*/ 3236 h 6788"/>
                <a:gd name="T8" fmla="*/ 0 w 11912"/>
                <a:gd name="T9" fmla="*/ 0 h 6788"/>
                <a:gd name="T10" fmla="*/ 0 w 11912"/>
                <a:gd name="T11" fmla="*/ 3878 h 6788"/>
                <a:gd name="T12" fmla="*/ 9516 w 11912"/>
                <a:gd name="T13" fmla="*/ 6788 h 6788"/>
              </a:gdLst>
              <a:ahLst/>
              <a:cxnLst>
                <a:cxn ang="0">
                  <a:pos x="T0" y="T1"/>
                </a:cxn>
                <a:cxn ang="0">
                  <a:pos x="T2" y="T3"/>
                </a:cxn>
                <a:cxn ang="0">
                  <a:pos x="T4" y="T5"/>
                </a:cxn>
                <a:cxn ang="0">
                  <a:pos x="T6" y="T7"/>
                </a:cxn>
                <a:cxn ang="0">
                  <a:pos x="T8" y="T9"/>
                </a:cxn>
                <a:cxn ang="0">
                  <a:pos x="T10" y="T11"/>
                </a:cxn>
                <a:cxn ang="0">
                  <a:pos x="T12" y="T13"/>
                </a:cxn>
              </a:cxnLst>
              <a:rect l="0" t="0" r="r" b="b"/>
              <a:pathLst>
                <a:path w="11912" h="6788">
                  <a:moveTo>
                    <a:pt x="9516" y="6788"/>
                  </a:moveTo>
                  <a:lnTo>
                    <a:pt x="9525" y="6785"/>
                  </a:lnTo>
                  <a:lnTo>
                    <a:pt x="11912" y="3642"/>
                  </a:lnTo>
                  <a:lnTo>
                    <a:pt x="10584" y="3236"/>
                  </a:lnTo>
                  <a:lnTo>
                    <a:pt x="0" y="0"/>
                  </a:lnTo>
                  <a:lnTo>
                    <a:pt x="0" y="3878"/>
                  </a:lnTo>
                  <a:lnTo>
                    <a:pt x="9516" y="6788"/>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7" name="Freeform 35"/>
            <p:cNvSpPr>
              <a:spLocks/>
            </p:cNvSpPr>
            <p:nvPr/>
          </p:nvSpPr>
          <p:spPr bwMode="auto">
            <a:xfrm rot="10800000">
              <a:off x="7111301" y="1861178"/>
              <a:ext cx="673170" cy="447494"/>
            </a:xfrm>
            <a:custGeom>
              <a:avLst/>
              <a:gdLst>
                <a:gd name="T0" fmla="*/ 2396 w 11911"/>
                <a:gd name="T1" fmla="*/ 6788 h 6788"/>
                <a:gd name="T2" fmla="*/ 2387 w 11911"/>
                <a:gd name="T3" fmla="*/ 6785 h 6788"/>
                <a:gd name="T4" fmla="*/ 0 w 11911"/>
                <a:gd name="T5" fmla="*/ 3642 h 6788"/>
                <a:gd name="T6" fmla="*/ 1328 w 11911"/>
                <a:gd name="T7" fmla="*/ 3236 h 6788"/>
                <a:gd name="T8" fmla="*/ 11911 w 11911"/>
                <a:gd name="T9" fmla="*/ 0 h 6788"/>
                <a:gd name="T10" fmla="*/ 11911 w 11911"/>
                <a:gd name="T11" fmla="*/ 3878 h 6788"/>
                <a:gd name="T12" fmla="*/ 2396 w 11911"/>
                <a:gd name="T13" fmla="*/ 6788 h 6788"/>
              </a:gdLst>
              <a:ahLst/>
              <a:cxnLst>
                <a:cxn ang="0">
                  <a:pos x="T0" y="T1"/>
                </a:cxn>
                <a:cxn ang="0">
                  <a:pos x="T2" y="T3"/>
                </a:cxn>
                <a:cxn ang="0">
                  <a:pos x="T4" y="T5"/>
                </a:cxn>
                <a:cxn ang="0">
                  <a:pos x="T6" y="T7"/>
                </a:cxn>
                <a:cxn ang="0">
                  <a:pos x="T8" y="T9"/>
                </a:cxn>
                <a:cxn ang="0">
                  <a:pos x="T10" y="T11"/>
                </a:cxn>
                <a:cxn ang="0">
                  <a:pos x="T12" y="T13"/>
                </a:cxn>
              </a:cxnLst>
              <a:rect l="0" t="0" r="r" b="b"/>
              <a:pathLst>
                <a:path w="11911" h="6788">
                  <a:moveTo>
                    <a:pt x="2396" y="6788"/>
                  </a:moveTo>
                  <a:lnTo>
                    <a:pt x="2387" y="6785"/>
                  </a:lnTo>
                  <a:lnTo>
                    <a:pt x="0" y="3642"/>
                  </a:lnTo>
                  <a:lnTo>
                    <a:pt x="1328" y="3236"/>
                  </a:lnTo>
                  <a:lnTo>
                    <a:pt x="11911" y="0"/>
                  </a:lnTo>
                  <a:lnTo>
                    <a:pt x="11911" y="3878"/>
                  </a:lnTo>
                  <a:lnTo>
                    <a:pt x="2396" y="6788"/>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9" name="Freeform 37"/>
            <p:cNvSpPr>
              <a:spLocks/>
            </p:cNvSpPr>
            <p:nvPr/>
          </p:nvSpPr>
          <p:spPr bwMode="auto">
            <a:xfrm rot="10800000">
              <a:off x="6573533" y="1814504"/>
              <a:ext cx="1075535" cy="238382"/>
            </a:xfrm>
            <a:custGeom>
              <a:avLst/>
              <a:gdLst>
                <a:gd name="T0" fmla="*/ 1967 w 19031"/>
                <a:gd name="T1" fmla="*/ 3618 h 3618"/>
                <a:gd name="T2" fmla="*/ 9515 w 19031"/>
                <a:gd name="T3" fmla="*/ 1310 h 3618"/>
                <a:gd name="T4" fmla="*/ 17064 w 19031"/>
                <a:gd name="T5" fmla="*/ 3618 h 3618"/>
                <a:gd name="T6" fmla="*/ 19031 w 19031"/>
                <a:gd name="T7" fmla="*/ 2910 h 3618"/>
                <a:gd name="T8" fmla="*/ 9515 w 19031"/>
                <a:gd name="T9" fmla="*/ 0 h 3618"/>
                <a:gd name="T10" fmla="*/ 0 w 19031"/>
                <a:gd name="T11" fmla="*/ 2910 h 3618"/>
                <a:gd name="T12" fmla="*/ 1967 w 19031"/>
                <a:gd name="T13" fmla="*/ 3618 h 3618"/>
              </a:gdLst>
              <a:ahLst/>
              <a:cxnLst>
                <a:cxn ang="0">
                  <a:pos x="T0" y="T1"/>
                </a:cxn>
                <a:cxn ang="0">
                  <a:pos x="T2" y="T3"/>
                </a:cxn>
                <a:cxn ang="0">
                  <a:pos x="T4" y="T5"/>
                </a:cxn>
                <a:cxn ang="0">
                  <a:pos x="T6" y="T7"/>
                </a:cxn>
                <a:cxn ang="0">
                  <a:pos x="T8" y="T9"/>
                </a:cxn>
                <a:cxn ang="0">
                  <a:pos x="T10" y="T11"/>
                </a:cxn>
                <a:cxn ang="0">
                  <a:pos x="T12" y="T13"/>
                </a:cxn>
              </a:cxnLst>
              <a:rect l="0" t="0" r="r" b="b"/>
              <a:pathLst>
                <a:path w="19031" h="3618">
                  <a:moveTo>
                    <a:pt x="1967" y="3618"/>
                  </a:moveTo>
                  <a:lnTo>
                    <a:pt x="9515" y="1310"/>
                  </a:lnTo>
                  <a:lnTo>
                    <a:pt x="17064" y="3618"/>
                  </a:lnTo>
                  <a:lnTo>
                    <a:pt x="19031" y="2910"/>
                  </a:lnTo>
                  <a:lnTo>
                    <a:pt x="9515" y="0"/>
                  </a:lnTo>
                  <a:lnTo>
                    <a:pt x="0" y="2910"/>
                  </a:lnTo>
                  <a:lnTo>
                    <a:pt x="1967" y="361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6" name="Group 15"/>
          <p:cNvGrpSpPr/>
          <p:nvPr/>
        </p:nvGrpSpPr>
        <p:grpSpPr>
          <a:xfrm>
            <a:off x="6415534" y="2089191"/>
            <a:ext cx="984890" cy="533018"/>
            <a:chOff x="6618742" y="1566893"/>
            <a:chExt cx="984890" cy="399764"/>
          </a:xfrm>
        </p:grpSpPr>
        <p:sp>
          <p:nvSpPr>
            <p:cNvPr id="95" name="Freeform 18"/>
            <p:cNvSpPr>
              <a:spLocks/>
            </p:cNvSpPr>
            <p:nvPr/>
          </p:nvSpPr>
          <p:spPr bwMode="auto">
            <a:xfrm rot="10800000">
              <a:off x="6618742" y="1607238"/>
              <a:ext cx="492558" cy="359419"/>
            </a:xfrm>
            <a:custGeom>
              <a:avLst/>
              <a:gdLst>
                <a:gd name="T0" fmla="*/ 6597 w 8715"/>
                <a:gd name="T1" fmla="*/ 5453 h 5453"/>
                <a:gd name="T2" fmla="*/ 8715 w 8715"/>
                <a:gd name="T3" fmla="*/ 2664 h 5453"/>
                <a:gd name="T4" fmla="*/ 7549 w 8715"/>
                <a:gd name="T5" fmla="*/ 2308 h 5453"/>
                <a:gd name="T6" fmla="*/ 0 w 8715"/>
                <a:gd name="T7" fmla="*/ 0 h 5453"/>
                <a:gd name="T8" fmla="*/ 0 w 8715"/>
                <a:gd name="T9" fmla="*/ 3436 h 5453"/>
                <a:gd name="T10" fmla="*/ 6597 w 8715"/>
                <a:gd name="T11" fmla="*/ 5453 h 5453"/>
              </a:gdLst>
              <a:ahLst/>
              <a:cxnLst>
                <a:cxn ang="0">
                  <a:pos x="T0" y="T1"/>
                </a:cxn>
                <a:cxn ang="0">
                  <a:pos x="T2" y="T3"/>
                </a:cxn>
                <a:cxn ang="0">
                  <a:pos x="T4" y="T5"/>
                </a:cxn>
                <a:cxn ang="0">
                  <a:pos x="T6" y="T7"/>
                </a:cxn>
                <a:cxn ang="0">
                  <a:pos x="T8" y="T9"/>
                </a:cxn>
                <a:cxn ang="0">
                  <a:pos x="T10" y="T11"/>
                </a:cxn>
              </a:cxnLst>
              <a:rect l="0" t="0" r="r" b="b"/>
              <a:pathLst>
                <a:path w="8715" h="5453">
                  <a:moveTo>
                    <a:pt x="6597" y="5453"/>
                  </a:moveTo>
                  <a:lnTo>
                    <a:pt x="8715" y="2664"/>
                  </a:lnTo>
                  <a:lnTo>
                    <a:pt x="7549" y="2308"/>
                  </a:lnTo>
                  <a:lnTo>
                    <a:pt x="0" y="0"/>
                  </a:lnTo>
                  <a:lnTo>
                    <a:pt x="0" y="3436"/>
                  </a:lnTo>
                  <a:lnTo>
                    <a:pt x="6597" y="5453"/>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3" name="Freeform 31"/>
            <p:cNvSpPr>
              <a:spLocks/>
            </p:cNvSpPr>
            <p:nvPr/>
          </p:nvSpPr>
          <p:spPr bwMode="auto">
            <a:xfrm rot="10800000">
              <a:off x="6738548" y="1566893"/>
              <a:ext cx="745505" cy="173249"/>
            </a:xfrm>
            <a:custGeom>
              <a:avLst/>
              <a:gdLst>
                <a:gd name="T0" fmla="*/ 1 w 13193"/>
                <a:gd name="T1" fmla="*/ 2019 h 2628"/>
                <a:gd name="T2" fmla="*/ 1693 w 13193"/>
                <a:gd name="T3" fmla="*/ 2628 h 2628"/>
                <a:gd name="T4" fmla="*/ 6596 w 13193"/>
                <a:gd name="T5" fmla="*/ 1129 h 2628"/>
                <a:gd name="T6" fmla="*/ 11500 w 13193"/>
                <a:gd name="T7" fmla="*/ 2628 h 2628"/>
                <a:gd name="T8" fmla="*/ 13192 w 13193"/>
                <a:gd name="T9" fmla="*/ 2019 h 2628"/>
                <a:gd name="T10" fmla="*/ 13193 w 13193"/>
                <a:gd name="T11" fmla="*/ 2017 h 2628"/>
                <a:gd name="T12" fmla="*/ 6596 w 13193"/>
                <a:gd name="T13" fmla="*/ 0 h 2628"/>
                <a:gd name="T14" fmla="*/ 0 w 13193"/>
                <a:gd name="T15" fmla="*/ 2017 h 2628"/>
                <a:gd name="T16" fmla="*/ 1 w 13193"/>
                <a:gd name="T17" fmla="*/ 2019 h 2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93" h="2628">
                  <a:moveTo>
                    <a:pt x="1" y="2019"/>
                  </a:moveTo>
                  <a:lnTo>
                    <a:pt x="1693" y="2628"/>
                  </a:lnTo>
                  <a:lnTo>
                    <a:pt x="6596" y="1129"/>
                  </a:lnTo>
                  <a:lnTo>
                    <a:pt x="11500" y="2628"/>
                  </a:lnTo>
                  <a:lnTo>
                    <a:pt x="13192" y="2019"/>
                  </a:lnTo>
                  <a:lnTo>
                    <a:pt x="13193" y="2017"/>
                  </a:lnTo>
                  <a:lnTo>
                    <a:pt x="6596" y="0"/>
                  </a:lnTo>
                  <a:lnTo>
                    <a:pt x="0" y="2017"/>
                  </a:lnTo>
                  <a:lnTo>
                    <a:pt x="1" y="20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p:cNvSpPr>
              <a:spLocks/>
            </p:cNvSpPr>
            <p:nvPr/>
          </p:nvSpPr>
          <p:spPr bwMode="auto">
            <a:xfrm rot="10800000">
              <a:off x="7111300" y="1607238"/>
              <a:ext cx="492332" cy="359419"/>
            </a:xfrm>
            <a:custGeom>
              <a:avLst/>
              <a:gdLst>
                <a:gd name="T0" fmla="*/ 2118 w 8714"/>
                <a:gd name="T1" fmla="*/ 5453 h 5453"/>
                <a:gd name="T2" fmla="*/ 0 w 8714"/>
                <a:gd name="T3" fmla="*/ 2664 h 5453"/>
                <a:gd name="T4" fmla="*/ 1166 w 8714"/>
                <a:gd name="T5" fmla="*/ 2308 h 5453"/>
                <a:gd name="T6" fmla="*/ 8714 w 8714"/>
                <a:gd name="T7" fmla="*/ 0 h 5453"/>
                <a:gd name="T8" fmla="*/ 8714 w 8714"/>
                <a:gd name="T9" fmla="*/ 3436 h 5453"/>
                <a:gd name="T10" fmla="*/ 2118 w 8714"/>
                <a:gd name="T11" fmla="*/ 5453 h 5453"/>
              </a:gdLst>
              <a:ahLst/>
              <a:cxnLst>
                <a:cxn ang="0">
                  <a:pos x="T0" y="T1"/>
                </a:cxn>
                <a:cxn ang="0">
                  <a:pos x="T2" y="T3"/>
                </a:cxn>
                <a:cxn ang="0">
                  <a:pos x="T4" y="T5"/>
                </a:cxn>
                <a:cxn ang="0">
                  <a:pos x="T6" y="T7"/>
                </a:cxn>
                <a:cxn ang="0">
                  <a:pos x="T8" y="T9"/>
                </a:cxn>
                <a:cxn ang="0">
                  <a:pos x="T10" y="T11"/>
                </a:cxn>
              </a:cxnLst>
              <a:rect l="0" t="0" r="r" b="b"/>
              <a:pathLst>
                <a:path w="8714" h="5453">
                  <a:moveTo>
                    <a:pt x="2118" y="5453"/>
                  </a:moveTo>
                  <a:lnTo>
                    <a:pt x="0" y="2664"/>
                  </a:lnTo>
                  <a:lnTo>
                    <a:pt x="1166" y="2308"/>
                  </a:lnTo>
                  <a:lnTo>
                    <a:pt x="8714" y="0"/>
                  </a:lnTo>
                  <a:lnTo>
                    <a:pt x="8714" y="3436"/>
                  </a:lnTo>
                  <a:lnTo>
                    <a:pt x="2118" y="5453"/>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7" name="Group 6"/>
          <p:cNvGrpSpPr/>
          <p:nvPr/>
        </p:nvGrpSpPr>
        <p:grpSpPr>
          <a:xfrm>
            <a:off x="3708128" y="1379320"/>
            <a:ext cx="2924252" cy="2730348"/>
            <a:chOff x="3911336" y="1034489"/>
            <a:chExt cx="2924252" cy="2047761"/>
          </a:xfrm>
        </p:grpSpPr>
        <p:cxnSp>
          <p:nvCxnSpPr>
            <p:cNvPr id="4" name="Straight Connector 3"/>
            <p:cNvCxnSpPr/>
            <p:nvPr/>
          </p:nvCxnSpPr>
          <p:spPr>
            <a:xfrm flipV="1">
              <a:off x="5513294" y="1034489"/>
              <a:ext cx="1322294" cy="2047761"/>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3911336" y="1767046"/>
              <a:ext cx="2192873" cy="577615"/>
              <a:chOff x="6605978" y="2186492"/>
              <a:chExt cx="2192873" cy="577615"/>
            </a:xfrm>
          </p:grpSpPr>
          <p:sp>
            <p:nvSpPr>
              <p:cNvPr id="75" name="TextBox 74"/>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81</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76"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nvGrpSpPr>
          <p:cNvPr id="8" name="Group 7"/>
          <p:cNvGrpSpPr/>
          <p:nvPr/>
        </p:nvGrpSpPr>
        <p:grpSpPr>
          <a:xfrm>
            <a:off x="2840079" y="4146823"/>
            <a:ext cx="2409467" cy="770153"/>
            <a:chOff x="3043285" y="3110117"/>
            <a:chExt cx="2409467" cy="577615"/>
          </a:xfrm>
        </p:grpSpPr>
        <p:cxnSp>
          <p:nvCxnSpPr>
            <p:cNvPr id="77" name="Straight Connector 76"/>
            <p:cNvCxnSpPr/>
            <p:nvPr/>
          </p:nvCxnSpPr>
          <p:spPr>
            <a:xfrm flipV="1">
              <a:off x="5179606" y="3183089"/>
              <a:ext cx="273146" cy="423006"/>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3043285" y="3110117"/>
              <a:ext cx="2192873" cy="577615"/>
              <a:chOff x="6605978" y="2186492"/>
              <a:chExt cx="2192873" cy="577615"/>
            </a:xfrm>
          </p:grpSpPr>
          <p:sp>
            <p:nvSpPr>
              <p:cNvPr id="79" name="TextBox 78"/>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19</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80"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spTree>
    <p:extLst>
      <p:ext uri="{BB962C8B-B14F-4D97-AF65-F5344CB8AC3E}">
        <p14:creationId xmlns:p14="http://schemas.microsoft.com/office/powerpoint/2010/main" val="29349953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7 PYRAMID </a:t>
            </a:r>
            <a:r>
              <a:rPr lang="en-US" dirty="0" smtClean="0">
                <a:solidFill>
                  <a:schemeClr val="bg1"/>
                </a:solidFill>
              </a:rPr>
              <a:t>DIAGRAM</a:t>
            </a:r>
            <a:endParaRPr lang="en-US" dirty="0">
              <a:solidFill>
                <a:schemeClr val="bg1"/>
              </a:solidFill>
            </a:endParaRPr>
          </a:p>
        </p:txBody>
      </p:sp>
      <p:sp>
        <p:nvSpPr>
          <p:cNvPr id="64" name="Freeform 63"/>
          <p:cNvSpPr>
            <a:spLocks/>
          </p:cNvSpPr>
          <p:nvPr/>
        </p:nvSpPr>
        <p:spPr bwMode="auto">
          <a:xfrm rot="10800000">
            <a:off x="5577698" y="4525334"/>
            <a:ext cx="1130" cy="1055"/>
          </a:xfrm>
          <a:custGeom>
            <a:avLst/>
            <a:gdLst>
              <a:gd name="T0" fmla="*/ 10 w 17"/>
              <a:gd name="T1" fmla="*/ 10 h 10"/>
              <a:gd name="T2" fmla="*/ 17 w 17"/>
              <a:gd name="T3" fmla="*/ 0 h 10"/>
              <a:gd name="T4" fmla="*/ 0 w 17"/>
              <a:gd name="T5" fmla="*/ 7 h 10"/>
              <a:gd name="T6" fmla="*/ 10 w 17"/>
              <a:gd name="T7" fmla="*/ 10 h 10"/>
            </a:gdLst>
            <a:ahLst/>
            <a:cxnLst>
              <a:cxn ang="0">
                <a:pos x="T0" y="T1"/>
              </a:cxn>
              <a:cxn ang="0">
                <a:pos x="T2" y="T3"/>
              </a:cxn>
              <a:cxn ang="0">
                <a:pos x="T4" y="T5"/>
              </a:cxn>
              <a:cxn ang="0">
                <a:pos x="T6" y="T7"/>
              </a:cxn>
            </a:cxnLst>
            <a:rect l="0" t="0" r="r" b="b"/>
            <a:pathLst>
              <a:path w="17" h="10">
                <a:moveTo>
                  <a:pt x="10" y="10"/>
                </a:moveTo>
                <a:lnTo>
                  <a:pt x="17" y="0"/>
                </a:lnTo>
                <a:lnTo>
                  <a:pt x="0" y="7"/>
                </a:lnTo>
                <a:lnTo>
                  <a:pt x="10" y="10"/>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rot="10800000">
            <a:off x="7266274" y="2181596"/>
            <a:ext cx="0" cy="0"/>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rot="10800000">
            <a:off x="8121412" y="3933948"/>
            <a:ext cx="678" cy="352"/>
          </a:xfrm>
          <a:custGeom>
            <a:avLst/>
            <a:gdLst>
              <a:gd name="T0" fmla="*/ 5 w 9"/>
              <a:gd name="T1" fmla="*/ 5 h 5"/>
              <a:gd name="T2" fmla="*/ 0 w 9"/>
              <a:gd name="T3" fmla="*/ 0 h 5"/>
              <a:gd name="T4" fmla="*/ 9 w 9"/>
              <a:gd name="T5" fmla="*/ 4 h 5"/>
              <a:gd name="T6" fmla="*/ 5 w 9"/>
              <a:gd name="T7" fmla="*/ 5 h 5"/>
            </a:gdLst>
            <a:ahLst/>
            <a:cxnLst>
              <a:cxn ang="0">
                <a:pos x="T0" y="T1"/>
              </a:cxn>
              <a:cxn ang="0">
                <a:pos x="T2" y="T3"/>
              </a:cxn>
              <a:cxn ang="0">
                <a:pos x="T4" y="T5"/>
              </a:cxn>
              <a:cxn ang="0">
                <a:pos x="T6" y="T7"/>
              </a:cxn>
            </a:cxnLst>
            <a:rect l="0" t="0" r="r" b="b"/>
            <a:pathLst>
              <a:path w="9" h="5">
                <a:moveTo>
                  <a:pt x="5" y="5"/>
                </a:moveTo>
                <a:lnTo>
                  <a:pt x="0" y="0"/>
                </a:lnTo>
                <a:lnTo>
                  <a:pt x="9" y="4"/>
                </a:lnTo>
                <a:lnTo>
                  <a:pt x="5" y="5"/>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rot="10800000">
            <a:off x="7628402" y="2925221"/>
            <a:ext cx="1356" cy="1055"/>
          </a:xfrm>
          <a:custGeom>
            <a:avLst/>
            <a:gdLst>
              <a:gd name="T0" fmla="*/ 11 w 25"/>
              <a:gd name="T1" fmla="*/ 13 h 13"/>
              <a:gd name="T2" fmla="*/ 0 w 25"/>
              <a:gd name="T3" fmla="*/ 0 h 13"/>
              <a:gd name="T4" fmla="*/ 25 w 25"/>
              <a:gd name="T5" fmla="*/ 9 h 13"/>
              <a:gd name="T6" fmla="*/ 11 w 25"/>
              <a:gd name="T7" fmla="*/ 13 h 13"/>
            </a:gdLst>
            <a:ahLst/>
            <a:cxnLst>
              <a:cxn ang="0">
                <a:pos x="T0" y="T1"/>
              </a:cxn>
              <a:cxn ang="0">
                <a:pos x="T2" y="T3"/>
              </a:cxn>
              <a:cxn ang="0">
                <a:pos x="T4" y="T5"/>
              </a:cxn>
              <a:cxn ang="0">
                <a:pos x="T6" y="T7"/>
              </a:cxn>
            </a:cxnLst>
            <a:rect l="0" t="0" r="r" b="b"/>
            <a:pathLst>
              <a:path w="25" h="13">
                <a:moveTo>
                  <a:pt x="11" y="13"/>
                </a:moveTo>
                <a:lnTo>
                  <a:pt x="0" y="0"/>
                </a:lnTo>
                <a:lnTo>
                  <a:pt x="25" y="9"/>
                </a:lnTo>
                <a:lnTo>
                  <a:pt x="11" y="13"/>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rot="10800000">
            <a:off x="7858971" y="3396712"/>
            <a:ext cx="904" cy="703"/>
          </a:xfrm>
          <a:custGeom>
            <a:avLst/>
            <a:gdLst>
              <a:gd name="T0" fmla="*/ 7 w 17"/>
              <a:gd name="T1" fmla="*/ 9 h 9"/>
              <a:gd name="T2" fmla="*/ 0 w 17"/>
              <a:gd name="T3" fmla="*/ 0 h 9"/>
              <a:gd name="T4" fmla="*/ 17 w 17"/>
              <a:gd name="T5" fmla="*/ 6 h 9"/>
              <a:gd name="T6" fmla="*/ 7 w 17"/>
              <a:gd name="T7" fmla="*/ 9 h 9"/>
            </a:gdLst>
            <a:ahLst/>
            <a:cxnLst>
              <a:cxn ang="0">
                <a:pos x="T0" y="T1"/>
              </a:cxn>
              <a:cxn ang="0">
                <a:pos x="T2" y="T3"/>
              </a:cxn>
              <a:cxn ang="0">
                <a:pos x="T4" y="T5"/>
              </a:cxn>
              <a:cxn ang="0">
                <a:pos x="T6" y="T7"/>
              </a:cxn>
            </a:cxnLst>
            <a:rect l="0" t="0" r="r" b="b"/>
            <a:pathLst>
              <a:path w="17" h="9">
                <a:moveTo>
                  <a:pt x="7" y="9"/>
                </a:moveTo>
                <a:lnTo>
                  <a:pt x="0" y="0"/>
                </a:lnTo>
                <a:lnTo>
                  <a:pt x="17" y="6"/>
                </a:lnTo>
                <a:lnTo>
                  <a:pt x="7" y="9"/>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p:cNvSpPr>
          <p:nvPr/>
        </p:nvSpPr>
        <p:spPr bwMode="auto">
          <a:xfrm rot="10800000">
            <a:off x="7435810" y="2530379"/>
            <a:ext cx="904" cy="703"/>
          </a:xfrm>
          <a:custGeom>
            <a:avLst/>
            <a:gdLst>
              <a:gd name="T0" fmla="*/ 6 w 15"/>
              <a:gd name="T1" fmla="*/ 8 h 8"/>
              <a:gd name="T2" fmla="*/ 0 w 15"/>
              <a:gd name="T3" fmla="*/ 0 h 8"/>
              <a:gd name="T4" fmla="*/ 15 w 15"/>
              <a:gd name="T5" fmla="*/ 5 h 8"/>
              <a:gd name="T6" fmla="*/ 6 w 15"/>
              <a:gd name="T7" fmla="*/ 8 h 8"/>
            </a:gdLst>
            <a:ahLst/>
            <a:cxnLst>
              <a:cxn ang="0">
                <a:pos x="T0" y="T1"/>
              </a:cxn>
              <a:cxn ang="0">
                <a:pos x="T2" y="T3"/>
              </a:cxn>
              <a:cxn ang="0">
                <a:pos x="T4" y="T5"/>
              </a:cxn>
              <a:cxn ang="0">
                <a:pos x="T6" y="T7"/>
              </a:cxn>
            </a:cxnLst>
            <a:rect l="0" t="0" r="r" b="b"/>
            <a:pathLst>
              <a:path w="15" h="8">
                <a:moveTo>
                  <a:pt x="6" y="8"/>
                </a:moveTo>
                <a:lnTo>
                  <a:pt x="0" y="0"/>
                </a:lnTo>
                <a:lnTo>
                  <a:pt x="15" y="5"/>
                </a:lnTo>
                <a:lnTo>
                  <a:pt x="6" y="8"/>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p:cNvGrpSpPr/>
          <p:nvPr/>
        </p:nvGrpSpPr>
        <p:grpSpPr>
          <a:xfrm>
            <a:off x="6762866" y="1624669"/>
            <a:ext cx="462720" cy="584000"/>
            <a:chOff x="6762866" y="1218501"/>
            <a:chExt cx="462720" cy="438000"/>
          </a:xfrm>
        </p:grpSpPr>
        <p:sp>
          <p:nvSpPr>
            <p:cNvPr id="58" name="Freeform 57"/>
            <p:cNvSpPr>
              <a:spLocks/>
            </p:cNvSpPr>
            <p:nvPr/>
          </p:nvSpPr>
          <p:spPr bwMode="auto">
            <a:xfrm rot="10800000">
              <a:off x="6762866" y="1218501"/>
              <a:ext cx="231473" cy="438000"/>
            </a:xfrm>
            <a:custGeom>
              <a:avLst/>
              <a:gdLst>
                <a:gd name="T0" fmla="*/ 4095 w 4095"/>
                <a:gd name="T1" fmla="*/ 1251 h 6643"/>
                <a:gd name="T2" fmla="*/ 3066 w 4095"/>
                <a:gd name="T3" fmla="*/ 937 h 6643"/>
                <a:gd name="T4" fmla="*/ 0 w 4095"/>
                <a:gd name="T5" fmla="*/ 0 h 6643"/>
                <a:gd name="T6" fmla="*/ 0 w 4095"/>
                <a:gd name="T7" fmla="*/ 6643 h 6643"/>
                <a:gd name="T8" fmla="*/ 4095 w 4095"/>
                <a:gd name="T9" fmla="*/ 1251 h 6643"/>
              </a:gdLst>
              <a:ahLst/>
              <a:cxnLst>
                <a:cxn ang="0">
                  <a:pos x="T0" y="T1"/>
                </a:cxn>
                <a:cxn ang="0">
                  <a:pos x="T2" y="T3"/>
                </a:cxn>
                <a:cxn ang="0">
                  <a:pos x="T4" y="T5"/>
                </a:cxn>
                <a:cxn ang="0">
                  <a:pos x="T6" y="T7"/>
                </a:cxn>
                <a:cxn ang="0">
                  <a:pos x="T8" y="T9"/>
                </a:cxn>
              </a:cxnLst>
              <a:rect l="0" t="0" r="r" b="b"/>
              <a:pathLst>
                <a:path w="4095" h="6643">
                  <a:moveTo>
                    <a:pt x="4095" y="1251"/>
                  </a:moveTo>
                  <a:lnTo>
                    <a:pt x="3066" y="937"/>
                  </a:lnTo>
                  <a:lnTo>
                    <a:pt x="0" y="0"/>
                  </a:lnTo>
                  <a:lnTo>
                    <a:pt x="0" y="6643"/>
                  </a:lnTo>
                  <a:lnTo>
                    <a:pt x="4095" y="1251"/>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36000" tIns="45720" rIns="91440" bIns="45720" numCol="1" rtlCol="0" anchor="ctr" anchorCtr="0" compatLnSpc="1">
              <a:prstTxWarp prst="textNoShape">
                <a:avLst/>
              </a:prstTxWarp>
            </a:bodyPr>
            <a:lstStyle/>
            <a:p>
              <a:pP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1" name="Freeform 70"/>
            <p:cNvSpPr>
              <a:spLocks/>
            </p:cNvSpPr>
            <p:nvPr/>
          </p:nvSpPr>
          <p:spPr bwMode="auto">
            <a:xfrm rot="10800000">
              <a:off x="6994339" y="1218501"/>
              <a:ext cx="231247" cy="438000"/>
            </a:xfrm>
            <a:custGeom>
              <a:avLst/>
              <a:gdLst>
                <a:gd name="T0" fmla="*/ 0 w 4094"/>
                <a:gd name="T1" fmla="*/ 1251 h 6643"/>
                <a:gd name="T2" fmla="*/ 1029 w 4094"/>
                <a:gd name="T3" fmla="*/ 937 h 6643"/>
                <a:gd name="T4" fmla="*/ 4094 w 4094"/>
                <a:gd name="T5" fmla="*/ 0 h 6643"/>
                <a:gd name="T6" fmla="*/ 4094 w 4094"/>
                <a:gd name="T7" fmla="*/ 6643 h 6643"/>
                <a:gd name="T8" fmla="*/ 0 w 4094"/>
                <a:gd name="T9" fmla="*/ 1251 h 6643"/>
              </a:gdLst>
              <a:ahLst/>
              <a:cxnLst>
                <a:cxn ang="0">
                  <a:pos x="T0" y="T1"/>
                </a:cxn>
                <a:cxn ang="0">
                  <a:pos x="T2" y="T3"/>
                </a:cxn>
                <a:cxn ang="0">
                  <a:pos x="T4" y="T5"/>
                </a:cxn>
                <a:cxn ang="0">
                  <a:pos x="T6" y="T7"/>
                </a:cxn>
                <a:cxn ang="0">
                  <a:pos x="T8" y="T9"/>
                </a:cxn>
              </a:cxnLst>
              <a:rect l="0" t="0" r="r" b="b"/>
              <a:pathLst>
                <a:path w="4094" h="6643">
                  <a:moveTo>
                    <a:pt x="0" y="1251"/>
                  </a:moveTo>
                  <a:lnTo>
                    <a:pt x="1029" y="937"/>
                  </a:lnTo>
                  <a:lnTo>
                    <a:pt x="4094" y="0"/>
                  </a:lnTo>
                  <a:lnTo>
                    <a:pt x="4094" y="6643"/>
                  </a:lnTo>
                  <a:lnTo>
                    <a:pt x="0" y="1251"/>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36000" tIns="45720" rIns="91440" bIns="45720" numCol="1" rtlCol="0" anchor="ctr" anchorCtr="0" compatLnSpc="1">
              <a:prstTxWarp prst="textNoShape">
                <a:avLst/>
              </a:prstTxWarp>
            </a:bodyPr>
            <a:lstStyle/>
            <a:p>
              <a:pP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5" name="Group 14"/>
          <p:cNvGrpSpPr/>
          <p:nvPr/>
        </p:nvGrpSpPr>
        <p:grpSpPr>
          <a:xfrm>
            <a:off x="6599209" y="2126395"/>
            <a:ext cx="790263" cy="495398"/>
            <a:chOff x="6599207" y="1594796"/>
            <a:chExt cx="790263" cy="371549"/>
          </a:xfrm>
        </p:grpSpPr>
        <p:sp>
          <p:nvSpPr>
            <p:cNvPr id="62" name="Freeform 61"/>
            <p:cNvSpPr>
              <a:spLocks/>
            </p:cNvSpPr>
            <p:nvPr/>
          </p:nvSpPr>
          <p:spPr bwMode="auto">
            <a:xfrm rot="10800000">
              <a:off x="6599207" y="1636197"/>
              <a:ext cx="395131" cy="330148"/>
            </a:xfrm>
            <a:custGeom>
              <a:avLst/>
              <a:gdLst>
                <a:gd name="T0" fmla="*/ 4811 w 6993"/>
                <a:gd name="T1" fmla="*/ 5011 h 5011"/>
                <a:gd name="T2" fmla="*/ 6993 w 6993"/>
                <a:gd name="T3" fmla="*/ 2138 h 5011"/>
                <a:gd name="T4" fmla="*/ 5789 w 6993"/>
                <a:gd name="T5" fmla="*/ 1771 h 5011"/>
                <a:gd name="T6" fmla="*/ 0 w 6993"/>
                <a:gd name="T7" fmla="*/ 0 h 5011"/>
                <a:gd name="T8" fmla="*/ 0 w 6993"/>
                <a:gd name="T9" fmla="*/ 3540 h 5011"/>
                <a:gd name="T10" fmla="*/ 4811 w 6993"/>
                <a:gd name="T11" fmla="*/ 5011 h 5011"/>
              </a:gdLst>
              <a:ahLst/>
              <a:cxnLst>
                <a:cxn ang="0">
                  <a:pos x="T0" y="T1"/>
                </a:cxn>
                <a:cxn ang="0">
                  <a:pos x="T2" y="T3"/>
                </a:cxn>
                <a:cxn ang="0">
                  <a:pos x="T4" y="T5"/>
                </a:cxn>
                <a:cxn ang="0">
                  <a:pos x="T6" y="T7"/>
                </a:cxn>
                <a:cxn ang="0">
                  <a:pos x="T8" y="T9"/>
                </a:cxn>
                <a:cxn ang="0">
                  <a:pos x="T10" y="T11"/>
                </a:cxn>
              </a:cxnLst>
              <a:rect l="0" t="0" r="r" b="b"/>
              <a:pathLst>
                <a:path w="6993" h="5011">
                  <a:moveTo>
                    <a:pt x="4811" y="5011"/>
                  </a:moveTo>
                  <a:lnTo>
                    <a:pt x="6993" y="2138"/>
                  </a:lnTo>
                  <a:lnTo>
                    <a:pt x="5789" y="1771"/>
                  </a:lnTo>
                  <a:lnTo>
                    <a:pt x="0" y="0"/>
                  </a:lnTo>
                  <a:lnTo>
                    <a:pt x="0" y="3540"/>
                  </a:lnTo>
                  <a:lnTo>
                    <a:pt x="4811" y="5011"/>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2" name="Freeform 71"/>
            <p:cNvSpPr>
              <a:spLocks/>
            </p:cNvSpPr>
            <p:nvPr/>
          </p:nvSpPr>
          <p:spPr bwMode="auto">
            <a:xfrm rot="10800000">
              <a:off x="6722403" y="1594796"/>
              <a:ext cx="543871" cy="138441"/>
            </a:xfrm>
            <a:custGeom>
              <a:avLst/>
              <a:gdLst>
                <a:gd name="T0" fmla="*/ 0 w 9621"/>
                <a:gd name="T1" fmla="*/ 1472 h 2100"/>
                <a:gd name="T2" fmla="*/ 1745 w 9621"/>
                <a:gd name="T3" fmla="*/ 2100 h 2100"/>
                <a:gd name="T4" fmla="*/ 4810 w 9621"/>
                <a:gd name="T5" fmla="*/ 1163 h 2100"/>
                <a:gd name="T6" fmla="*/ 7876 w 9621"/>
                <a:gd name="T7" fmla="*/ 2100 h 2100"/>
                <a:gd name="T8" fmla="*/ 9621 w 9621"/>
                <a:gd name="T9" fmla="*/ 1472 h 2100"/>
                <a:gd name="T10" fmla="*/ 9621 w 9621"/>
                <a:gd name="T11" fmla="*/ 1471 h 2100"/>
                <a:gd name="T12" fmla="*/ 4810 w 9621"/>
                <a:gd name="T13" fmla="*/ 0 h 2100"/>
                <a:gd name="T14" fmla="*/ 0 w 9621"/>
                <a:gd name="T15" fmla="*/ 1471 h 2100"/>
                <a:gd name="T16" fmla="*/ 0 w 9621"/>
                <a:gd name="T17" fmla="*/ 1472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21" h="2100">
                  <a:moveTo>
                    <a:pt x="0" y="1472"/>
                  </a:moveTo>
                  <a:lnTo>
                    <a:pt x="1745" y="2100"/>
                  </a:lnTo>
                  <a:lnTo>
                    <a:pt x="4810" y="1163"/>
                  </a:lnTo>
                  <a:lnTo>
                    <a:pt x="7876" y="2100"/>
                  </a:lnTo>
                  <a:lnTo>
                    <a:pt x="9621" y="1472"/>
                  </a:lnTo>
                  <a:lnTo>
                    <a:pt x="9621" y="1471"/>
                  </a:lnTo>
                  <a:lnTo>
                    <a:pt x="4810" y="0"/>
                  </a:lnTo>
                  <a:lnTo>
                    <a:pt x="0" y="1471"/>
                  </a:lnTo>
                  <a:lnTo>
                    <a:pt x="0" y="1472"/>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p:cNvSpPr>
            <p:nvPr/>
          </p:nvSpPr>
          <p:spPr bwMode="auto">
            <a:xfrm rot="10800000">
              <a:off x="6994339" y="1636197"/>
              <a:ext cx="395131" cy="330148"/>
            </a:xfrm>
            <a:custGeom>
              <a:avLst/>
              <a:gdLst>
                <a:gd name="T0" fmla="*/ 2182 w 6992"/>
                <a:gd name="T1" fmla="*/ 5011 h 5011"/>
                <a:gd name="T2" fmla="*/ 0 w 6992"/>
                <a:gd name="T3" fmla="*/ 2138 h 5011"/>
                <a:gd name="T4" fmla="*/ 1204 w 6992"/>
                <a:gd name="T5" fmla="*/ 1771 h 5011"/>
                <a:gd name="T6" fmla="*/ 6992 w 6992"/>
                <a:gd name="T7" fmla="*/ 0 h 5011"/>
                <a:gd name="T8" fmla="*/ 6992 w 6992"/>
                <a:gd name="T9" fmla="*/ 3540 h 5011"/>
                <a:gd name="T10" fmla="*/ 2182 w 6992"/>
                <a:gd name="T11" fmla="*/ 5011 h 5011"/>
              </a:gdLst>
              <a:ahLst/>
              <a:cxnLst>
                <a:cxn ang="0">
                  <a:pos x="T0" y="T1"/>
                </a:cxn>
                <a:cxn ang="0">
                  <a:pos x="T2" y="T3"/>
                </a:cxn>
                <a:cxn ang="0">
                  <a:pos x="T4" y="T5"/>
                </a:cxn>
                <a:cxn ang="0">
                  <a:pos x="T6" y="T7"/>
                </a:cxn>
                <a:cxn ang="0">
                  <a:pos x="T8" y="T9"/>
                </a:cxn>
                <a:cxn ang="0">
                  <a:pos x="T10" y="T11"/>
                </a:cxn>
              </a:cxnLst>
              <a:rect l="0" t="0" r="r" b="b"/>
              <a:pathLst>
                <a:path w="6992" h="5011">
                  <a:moveTo>
                    <a:pt x="2182" y="5011"/>
                  </a:moveTo>
                  <a:lnTo>
                    <a:pt x="0" y="2138"/>
                  </a:lnTo>
                  <a:lnTo>
                    <a:pt x="1204" y="1771"/>
                  </a:lnTo>
                  <a:lnTo>
                    <a:pt x="6992" y="0"/>
                  </a:lnTo>
                  <a:lnTo>
                    <a:pt x="6992" y="3540"/>
                  </a:lnTo>
                  <a:lnTo>
                    <a:pt x="2182" y="5011"/>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4" name="Group 13"/>
          <p:cNvGrpSpPr/>
          <p:nvPr/>
        </p:nvGrpSpPr>
        <p:grpSpPr>
          <a:xfrm>
            <a:off x="6412946" y="2466390"/>
            <a:ext cx="1162789" cy="625489"/>
            <a:chOff x="6412944" y="1849791"/>
            <a:chExt cx="1162789" cy="469117"/>
          </a:xfrm>
        </p:grpSpPr>
        <p:sp>
          <p:nvSpPr>
            <p:cNvPr id="61" name="Freeform 60"/>
            <p:cNvSpPr>
              <a:spLocks/>
            </p:cNvSpPr>
            <p:nvPr/>
          </p:nvSpPr>
          <p:spPr bwMode="auto">
            <a:xfrm rot="10800000">
              <a:off x="6412944" y="1897784"/>
              <a:ext cx="581394" cy="421124"/>
            </a:xfrm>
            <a:custGeom>
              <a:avLst/>
              <a:gdLst>
                <a:gd name="T0" fmla="*/ 7814 w 10287"/>
                <a:gd name="T1" fmla="*/ 6385 h 6385"/>
                <a:gd name="T2" fmla="*/ 7831 w 10287"/>
                <a:gd name="T3" fmla="*/ 6380 h 6385"/>
                <a:gd name="T4" fmla="*/ 10287 w 10287"/>
                <a:gd name="T5" fmla="*/ 3146 h 6385"/>
                <a:gd name="T6" fmla="*/ 8909 w 10287"/>
                <a:gd name="T7" fmla="*/ 2725 h 6385"/>
                <a:gd name="T8" fmla="*/ 0 w 10287"/>
                <a:gd name="T9" fmla="*/ 0 h 6385"/>
                <a:gd name="T10" fmla="*/ 0 w 10287"/>
                <a:gd name="T11" fmla="*/ 3996 h 6385"/>
                <a:gd name="T12" fmla="*/ 7814 w 10287"/>
                <a:gd name="T13" fmla="*/ 6385 h 6385"/>
              </a:gdLst>
              <a:ahLst/>
              <a:cxnLst>
                <a:cxn ang="0">
                  <a:pos x="T0" y="T1"/>
                </a:cxn>
                <a:cxn ang="0">
                  <a:pos x="T2" y="T3"/>
                </a:cxn>
                <a:cxn ang="0">
                  <a:pos x="T4" y="T5"/>
                </a:cxn>
                <a:cxn ang="0">
                  <a:pos x="T6" y="T7"/>
                </a:cxn>
                <a:cxn ang="0">
                  <a:pos x="T8" y="T9"/>
                </a:cxn>
                <a:cxn ang="0">
                  <a:pos x="T10" y="T11"/>
                </a:cxn>
                <a:cxn ang="0">
                  <a:pos x="T12" y="T13"/>
                </a:cxn>
              </a:cxnLst>
              <a:rect l="0" t="0" r="r" b="b"/>
              <a:pathLst>
                <a:path w="10287" h="6385">
                  <a:moveTo>
                    <a:pt x="7814" y="6385"/>
                  </a:moveTo>
                  <a:lnTo>
                    <a:pt x="7831" y="6380"/>
                  </a:lnTo>
                  <a:lnTo>
                    <a:pt x="10287" y="3146"/>
                  </a:lnTo>
                  <a:lnTo>
                    <a:pt x="8909" y="2725"/>
                  </a:lnTo>
                  <a:lnTo>
                    <a:pt x="0" y="0"/>
                  </a:lnTo>
                  <a:lnTo>
                    <a:pt x="0" y="3996"/>
                  </a:lnTo>
                  <a:lnTo>
                    <a:pt x="7814" y="6385"/>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6" name="Freeform 75"/>
            <p:cNvSpPr>
              <a:spLocks/>
            </p:cNvSpPr>
            <p:nvPr/>
          </p:nvSpPr>
          <p:spPr bwMode="auto">
            <a:xfrm rot="10800000">
              <a:off x="6994339" y="1897784"/>
              <a:ext cx="581394" cy="421124"/>
            </a:xfrm>
            <a:custGeom>
              <a:avLst/>
              <a:gdLst>
                <a:gd name="T0" fmla="*/ 2472 w 10286"/>
                <a:gd name="T1" fmla="*/ 6385 h 6385"/>
                <a:gd name="T2" fmla="*/ 2457 w 10286"/>
                <a:gd name="T3" fmla="*/ 6380 h 6385"/>
                <a:gd name="T4" fmla="*/ 0 w 10286"/>
                <a:gd name="T5" fmla="*/ 3146 h 6385"/>
                <a:gd name="T6" fmla="*/ 1378 w 10286"/>
                <a:gd name="T7" fmla="*/ 2725 h 6385"/>
                <a:gd name="T8" fmla="*/ 10286 w 10286"/>
                <a:gd name="T9" fmla="*/ 0 h 6385"/>
                <a:gd name="T10" fmla="*/ 10286 w 10286"/>
                <a:gd name="T11" fmla="*/ 3996 h 6385"/>
                <a:gd name="T12" fmla="*/ 2472 w 10286"/>
                <a:gd name="T13" fmla="*/ 6385 h 6385"/>
              </a:gdLst>
              <a:ahLst/>
              <a:cxnLst>
                <a:cxn ang="0">
                  <a:pos x="T0" y="T1"/>
                </a:cxn>
                <a:cxn ang="0">
                  <a:pos x="T2" y="T3"/>
                </a:cxn>
                <a:cxn ang="0">
                  <a:pos x="T4" y="T5"/>
                </a:cxn>
                <a:cxn ang="0">
                  <a:pos x="T6" y="T7"/>
                </a:cxn>
                <a:cxn ang="0">
                  <a:pos x="T8" y="T9"/>
                </a:cxn>
                <a:cxn ang="0">
                  <a:pos x="T10" y="T11"/>
                </a:cxn>
                <a:cxn ang="0">
                  <a:pos x="T12" y="T13"/>
                </a:cxn>
              </a:cxnLst>
              <a:rect l="0" t="0" r="r" b="b"/>
              <a:pathLst>
                <a:path w="10286" h="6385">
                  <a:moveTo>
                    <a:pt x="2472" y="6385"/>
                  </a:moveTo>
                  <a:lnTo>
                    <a:pt x="2457" y="6380"/>
                  </a:lnTo>
                  <a:lnTo>
                    <a:pt x="0" y="3146"/>
                  </a:lnTo>
                  <a:lnTo>
                    <a:pt x="1378" y="2725"/>
                  </a:lnTo>
                  <a:lnTo>
                    <a:pt x="10286" y="0"/>
                  </a:lnTo>
                  <a:lnTo>
                    <a:pt x="10286" y="3996"/>
                  </a:lnTo>
                  <a:lnTo>
                    <a:pt x="2472" y="6385"/>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8" name="Freeform 77"/>
            <p:cNvSpPr>
              <a:spLocks/>
            </p:cNvSpPr>
            <p:nvPr/>
          </p:nvSpPr>
          <p:spPr bwMode="auto">
            <a:xfrm rot="10800000">
              <a:off x="6552641" y="1849791"/>
              <a:ext cx="883168" cy="205684"/>
            </a:xfrm>
            <a:custGeom>
              <a:avLst/>
              <a:gdLst>
                <a:gd name="T0" fmla="*/ 2026 w 15628"/>
                <a:gd name="T1" fmla="*/ 3120 h 3120"/>
                <a:gd name="T2" fmla="*/ 7814 w 15628"/>
                <a:gd name="T3" fmla="*/ 1349 h 3120"/>
                <a:gd name="T4" fmla="*/ 13603 w 15628"/>
                <a:gd name="T5" fmla="*/ 3120 h 3120"/>
                <a:gd name="T6" fmla="*/ 15628 w 15628"/>
                <a:gd name="T7" fmla="*/ 2389 h 3120"/>
                <a:gd name="T8" fmla="*/ 7814 w 15628"/>
                <a:gd name="T9" fmla="*/ 0 h 3120"/>
                <a:gd name="T10" fmla="*/ 0 w 15628"/>
                <a:gd name="T11" fmla="*/ 2389 h 3120"/>
                <a:gd name="T12" fmla="*/ 2026 w 15628"/>
                <a:gd name="T13" fmla="*/ 3120 h 3120"/>
              </a:gdLst>
              <a:ahLst/>
              <a:cxnLst>
                <a:cxn ang="0">
                  <a:pos x="T0" y="T1"/>
                </a:cxn>
                <a:cxn ang="0">
                  <a:pos x="T2" y="T3"/>
                </a:cxn>
                <a:cxn ang="0">
                  <a:pos x="T4" y="T5"/>
                </a:cxn>
                <a:cxn ang="0">
                  <a:pos x="T6" y="T7"/>
                </a:cxn>
                <a:cxn ang="0">
                  <a:pos x="T8" y="T9"/>
                </a:cxn>
                <a:cxn ang="0">
                  <a:pos x="T10" y="T11"/>
                </a:cxn>
                <a:cxn ang="0">
                  <a:pos x="T12" y="T13"/>
                </a:cxn>
              </a:cxnLst>
              <a:rect l="0" t="0" r="r" b="b"/>
              <a:pathLst>
                <a:path w="15628" h="3120">
                  <a:moveTo>
                    <a:pt x="2026" y="3120"/>
                  </a:moveTo>
                  <a:lnTo>
                    <a:pt x="7814" y="1349"/>
                  </a:lnTo>
                  <a:lnTo>
                    <a:pt x="13603" y="3120"/>
                  </a:lnTo>
                  <a:lnTo>
                    <a:pt x="15628" y="2389"/>
                  </a:lnTo>
                  <a:lnTo>
                    <a:pt x="7814" y="0"/>
                  </a:lnTo>
                  <a:lnTo>
                    <a:pt x="0" y="2389"/>
                  </a:lnTo>
                  <a:lnTo>
                    <a:pt x="2026" y="312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6191871" y="2852440"/>
            <a:ext cx="1604713" cy="797419"/>
            <a:chOff x="6191869" y="2139330"/>
            <a:chExt cx="1604713" cy="598064"/>
          </a:xfrm>
        </p:grpSpPr>
        <p:sp>
          <p:nvSpPr>
            <p:cNvPr id="60" name="Freeform 59"/>
            <p:cNvSpPr>
              <a:spLocks/>
            </p:cNvSpPr>
            <p:nvPr/>
          </p:nvSpPr>
          <p:spPr bwMode="auto">
            <a:xfrm rot="10800000">
              <a:off x="6191869" y="2194179"/>
              <a:ext cx="802470" cy="543215"/>
            </a:xfrm>
            <a:custGeom>
              <a:avLst/>
              <a:gdLst>
                <a:gd name="T0" fmla="*/ 11221 w 14199"/>
                <a:gd name="T1" fmla="*/ 8239 h 8239"/>
                <a:gd name="T2" fmla="*/ 11246 w 14199"/>
                <a:gd name="T3" fmla="*/ 8230 h 8239"/>
                <a:gd name="T4" fmla="*/ 14199 w 14199"/>
                <a:gd name="T5" fmla="*/ 4341 h 8239"/>
                <a:gd name="T6" fmla="*/ 12593 w 14199"/>
                <a:gd name="T7" fmla="*/ 3849 h 8239"/>
                <a:gd name="T8" fmla="*/ 0 w 14199"/>
                <a:gd name="T9" fmla="*/ 0 h 8239"/>
                <a:gd name="T10" fmla="*/ 0 w 14199"/>
                <a:gd name="T11" fmla="*/ 4809 h 8239"/>
                <a:gd name="T12" fmla="*/ 11221 w 14199"/>
                <a:gd name="T13" fmla="*/ 8239 h 8239"/>
              </a:gdLst>
              <a:ahLst/>
              <a:cxnLst>
                <a:cxn ang="0">
                  <a:pos x="T0" y="T1"/>
                </a:cxn>
                <a:cxn ang="0">
                  <a:pos x="T2" y="T3"/>
                </a:cxn>
                <a:cxn ang="0">
                  <a:pos x="T4" y="T5"/>
                </a:cxn>
                <a:cxn ang="0">
                  <a:pos x="T6" y="T7"/>
                </a:cxn>
                <a:cxn ang="0">
                  <a:pos x="T8" y="T9"/>
                </a:cxn>
                <a:cxn ang="0">
                  <a:pos x="T10" y="T11"/>
                </a:cxn>
                <a:cxn ang="0">
                  <a:pos x="T12" y="T13"/>
                </a:cxn>
              </a:cxnLst>
              <a:rect l="0" t="0" r="r" b="b"/>
              <a:pathLst>
                <a:path w="14199" h="8239">
                  <a:moveTo>
                    <a:pt x="11221" y="8239"/>
                  </a:moveTo>
                  <a:lnTo>
                    <a:pt x="11246" y="8230"/>
                  </a:lnTo>
                  <a:lnTo>
                    <a:pt x="14199" y="4341"/>
                  </a:lnTo>
                  <a:lnTo>
                    <a:pt x="12593" y="3849"/>
                  </a:lnTo>
                  <a:lnTo>
                    <a:pt x="0" y="0"/>
                  </a:lnTo>
                  <a:lnTo>
                    <a:pt x="0" y="4809"/>
                  </a:lnTo>
                  <a:lnTo>
                    <a:pt x="11221" y="8239"/>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5" name="Freeform 74"/>
            <p:cNvSpPr>
              <a:spLocks/>
            </p:cNvSpPr>
            <p:nvPr/>
          </p:nvSpPr>
          <p:spPr bwMode="auto">
            <a:xfrm rot="10800000">
              <a:off x="6994339" y="2194179"/>
              <a:ext cx="802243" cy="543215"/>
            </a:xfrm>
            <a:custGeom>
              <a:avLst/>
              <a:gdLst>
                <a:gd name="T0" fmla="*/ 2978 w 14198"/>
                <a:gd name="T1" fmla="*/ 8239 h 8239"/>
                <a:gd name="T2" fmla="*/ 2953 w 14198"/>
                <a:gd name="T3" fmla="*/ 8230 h 8239"/>
                <a:gd name="T4" fmla="*/ 0 w 14198"/>
                <a:gd name="T5" fmla="*/ 4341 h 8239"/>
                <a:gd name="T6" fmla="*/ 1606 w 14198"/>
                <a:gd name="T7" fmla="*/ 3849 h 8239"/>
                <a:gd name="T8" fmla="*/ 14198 w 14198"/>
                <a:gd name="T9" fmla="*/ 0 h 8239"/>
                <a:gd name="T10" fmla="*/ 14198 w 14198"/>
                <a:gd name="T11" fmla="*/ 4809 h 8239"/>
                <a:gd name="T12" fmla="*/ 2978 w 14198"/>
                <a:gd name="T13" fmla="*/ 8239 h 8239"/>
              </a:gdLst>
              <a:ahLst/>
              <a:cxnLst>
                <a:cxn ang="0">
                  <a:pos x="T0" y="T1"/>
                </a:cxn>
                <a:cxn ang="0">
                  <a:pos x="T2" y="T3"/>
                </a:cxn>
                <a:cxn ang="0">
                  <a:pos x="T4" y="T5"/>
                </a:cxn>
                <a:cxn ang="0">
                  <a:pos x="T6" y="T7"/>
                </a:cxn>
                <a:cxn ang="0">
                  <a:pos x="T8" y="T9"/>
                </a:cxn>
                <a:cxn ang="0">
                  <a:pos x="T10" y="T11"/>
                </a:cxn>
                <a:cxn ang="0">
                  <a:pos x="T12" y="T13"/>
                </a:cxn>
              </a:cxnLst>
              <a:rect l="0" t="0" r="r" b="b"/>
              <a:pathLst>
                <a:path w="14198" h="8239">
                  <a:moveTo>
                    <a:pt x="2978" y="8239"/>
                  </a:moveTo>
                  <a:lnTo>
                    <a:pt x="2953" y="8230"/>
                  </a:lnTo>
                  <a:lnTo>
                    <a:pt x="0" y="4341"/>
                  </a:lnTo>
                  <a:lnTo>
                    <a:pt x="1606" y="3849"/>
                  </a:lnTo>
                  <a:lnTo>
                    <a:pt x="14198" y="0"/>
                  </a:lnTo>
                  <a:lnTo>
                    <a:pt x="14198" y="4809"/>
                  </a:lnTo>
                  <a:lnTo>
                    <a:pt x="2978" y="8239"/>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9" name="Freeform 78"/>
            <p:cNvSpPr>
              <a:spLocks/>
            </p:cNvSpPr>
            <p:nvPr/>
          </p:nvSpPr>
          <p:spPr bwMode="auto">
            <a:xfrm rot="10800000">
              <a:off x="6360275" y="2139330"/>
              <a:ext cx="1268128" cy="280837"/>
            </a:xfrm>
            <a:custGeom>
              <a:avLst/>
              <a:gdLst>
                <a:gd name="T0" fmla="*/ 2312 w 22441"/>
                <a:gd name="T1" fmla="*/ 4263 h 4263"/>
                <a:gd name="T2" fmla="*/ 11220 w 22441"/>
                <a:gd name="T3" fmla="*/ 1538 h 4263"/>
                <a:gd name="T4" fmla="*/ 20129 w 22441"/>
                <a:gd name="T5" fmla="*/ 4263 h 4263"/>
                <a:gd name="T6" fmla="*/ 22441 w 22441"/>
                <a:gd name="T7" fmla="*/ 3430 h 4263"/>
                <a:gd name="T8" fmla="*/ 11220 w 22441"/>
                <a:gd name="T9" fmla="*/ 0 h 4263"/>
                <a:gd name="T10" fmla="*/ 0 w 22441"/>
                <a:gd name="T11" fmla="*/ 3430 h 4263"/>
                <a:gd name="T12" fmla="*/ 2312 w 22441"/>
                <a:gd name="T13" fmla="*/ 4263 h 4263"/>
              </a:gdLst>
              <a:ahLst/>
              <a:cxnLst>
                <a:cxn ang="0">
                  <a:pos x="T0" y="T1"/>
                </a:cxn>
                <a:cxn ang="0">
                  <a:pos x="T2" y="T3"/>
                </a:cxn>
                <a:cxn ang="0">
                  <a:pos x="T4" y="T5"/>
                </a:cxn>
                <a:cxn ang="0">
                  <a:pos x="T6" y="T7"/>
                </a:cxn>
                <a:cxn ang="0">
                  <a:pos x="T8" y="T9"/>
                </a:cxn>
                <a:cxn ang="0">
                  <a:pos x="T10" y="T11"/>
                </a:cxn>
                <a:cxn ang="0">
                  <a:pos x="T12" y="T13"/>
                </a:cxn>
              </a:cxnLst>
              <a:rect l="0" t="0" r="r" b="b"/>
              <a:pathLst>
                <a:path w="22441" h="4263">
                  <a:moveTo>
                    <a:pt x="2312" y="4263"/>
                  </a:moveTo>
                  <a:lnTo>
                    <a:pt x="11220" y="1538"/>
                  </a:lnTo>
                  <a:lnTo>
                    <a:pt x="20129" y="4263"/>
                  </a:lnTo>
                  <a:lnTo>
                    <a:pt x="22441" y="3430"/>
                  </a:lnTo>
                  <a:lnTo>
                    <a:pt x="11220" y="0"/>
                  </a:lnTo>
                  <a:lnTo>
                    <a:pt x="0" y="3430"/>
                  </a:lnTo>
                  <a:lnTo>
                    <a:pt x="2312" y="4263"/>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5937115" y="3311273"/>
            <a:ext cx="2114225" cy="981304"/>
            <a:chOff x="5937113" y="2483454"/>
            <a:chExt cx="2114225" cy="735978"/>
          </a:xfrm>
        </p:grpSpPr>
        <p:sp>
          <p:nvSpPr>
            <p:cNvPr id="63" name="Freeform 62"/>
            <p:cNvSpPr>
              <a:spLocks/>
            </p:cNvSpPr>
            <p:nvPr/>
          </p:nvSpPr>
          <p:spPr bwMode="auto">
            <a:xfrm rot="10800000">
              <a:off x="5937113" y="2547796"/>
              <a:ext cx="1057225" cy="671636"/>
            </a:xfrm>
            <a:custGeom>
              <a:avLst/>
              <a:gdLst>
                <a:gd name="T0" fmla="*/ 15299 w 18707"/>
                <a:gd name="T1" fmla="*/ 10191 h 10191"/>
                <a:gd name="T2" fmla="*/ 15316 w 18707"/>
                <a:gd name="T3" fmla="*/ 10185 h 10191"/>
                <a:gd name="T4" fmla="*/ 18707 w 18707"/>
                <a:gd name="T5" fmla="*/ 5719 h 10191"/>
                <a:gd name="T6" fmla="*/ 16914 w 18707"/>
                <a:gd name="T7" fmla="*/ 5171 h 10191"/>
                <a:gd name="T8" fmla="*/ 0 w 18707"/>
                <a:gd name="T9" fmla="*/ 0 h 10191"/>
                <a:gd name="T10" fmla="*/ 0 w 18707"/>
                <a:gd name="T11" fmla="*/ 5513 h 10191"/>
                <a:gd name="T12" fmla="*/ 15299 w 18707"/>
                <a:gd name="T13" fmla="*/ 10191 h 10191"/>
              </a:gdLst>
              <a:ahLst/>
              <a:cxnLst>
                <a:cxn ang="0">
                  <a:pos x="T0" y="T1"/>
                </a:cxn>
                <a:cxn ang="0">
                  <a:pos x="T2" y="T3"/>
                </a:cxn>
                <a:cxn ang="0">
                  <a:pos x="T4" y="T5"/>
                </a:cxn>
                <a:cxn ang="0">
                  <a:pos x="T6" y="T7"/>
                </a:cxn>
                <a:cxn ang="0">
                  <a:pos x="T8" y="T9"/>
                </a:cxn>
                <a:cxn ang="0">
                  <a:pos x="T10" y="T11"/>
                </a:cxn>
                <a:cxn ang="0">
                  <a:pos x="T12" y="T13"/>
                </a:cxn>
              </a:cxnLst>
              <a:rect l="0" t="0" r="r" b="b"/>
              <a:pathLst>
                <a:path w="18707" h="10191">
                  <a:moveTo>
                    <a:pt x="15299" y="10191"/>
                  </a:moveTo>
                  <a:lnTo>
                    <a:pt x="15316" y="10185"/>
                  </a:lnTo>
                  <a:lnTo>
                    <a:pt x="18707" y="5719"/>
                  </a:lnTo>
                  <a:lnTo>
                    <a:pt x="16914" y="5171"/>
                  </a:lnTo>
                  <a:lnTo>
                    <a:pt x="0" y="0"/>
                  </a:lnTo>
                  <a:lnTo>
                    <a:pt x="0" y="5513"/>
                  </a:lnTo>
                  <a:lnTo>
                    <a:pt x="15299" y="10191"/>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4" name="Freeform 73"/>
            <p:cNvSpPr>
              <a:spLocks/>
            </p:cNvSpPr>
            <p:nvPr/>
          </p:nvSpPr>
          <p:spPr bwMode="auto">
            <a:xfrm rot="10800000">
              <a:off x="6129706" y="2483454"/>
              <a:ext cx="1729264" cy="372603"/>
            </a:xfrm>
            <a:custGeom>
              <a:avLst/>
              <a:gdLst>
                <a:gd name="T0" fmla="*/ 2706 w 30597"/>
                <a:gd name="T1" fmla="*/ 5651 h 5651"/>
                <a:gd name="T2" fmla="*/ 15298 w 30597"/>
                <a:gd name="T3" fmla="*/ 1802 h 5651"/>
                <a:gd name="T4" fmla="*/ 27891 w 30597"/>
                <a:gd name="T5" fmla="*/ 5651 h 5651"/>
                <a:gd name="T6" fmla="*/ 30597 w 30597"/>
                <a:gd name="T7" fmla="*/ 4678 h 5651"/>
                <a:gd name="T8" fmla="*/ 15298 w 30597"/>
                <a:gd name="T9" fmla="*/ 0 h 5651"/>
                <a:gd name="T10" fmla="*/ 0 w 30597"/>
                <a:gd name="T11" fmla="*/ 4678 h 5651"/>
                <a:gd name="T12" fmla="*/ 2706 w 30597"/>
                <a:gd name="T13" fmla="*/ 5651 h 5651"/>
              </a:gdLst>
              <a:ahLst/>
              <a:cxnLst>
                <a:cxn ang="0">
                  <a:pos x="T0" y="T1"/>
                </a:cxn>
                <a:cxn ang="0">
                  <a:pos x="T2" y="T3"/>
                </a:cxn>
                <a:cxn ang="0">
                  <a:pos x="T4" y="T5"/>
                </a:cxn>
                <a:cxn ang="0">
                  <a:pos x="T6" y="T7"/>
                </a:cxn>
                <a:cxn ang="0">
                  <a:pos x="T8" y="T9"/>
                </a:cxn>
                <a:cxn ang="0">
                  <a:pos x="T10" y="T11"/>
                </a:cxn>
                <a:cxn ang="0">
                  <a:pos x="T12" y="T13"/>
                </a:cxn>
              </a:cxnLst>
              <a:rect l="0" t="0" r="r" b="b"/>
              <a:pathLst>
                <a:path w="30597" h="5651">
                  <a:moveTo>
                    <a:pt x="2706" y="5651"/>
                  </a:moveTo>
                  <a:lnTo>
                    <a:pt x="15298" y="1802"/>
                  </a:lnTo>
                  <a:lnTo>
                    <a:pt x="27891" y="5651"/>
                  </a:lnTo>
                  <a:lnTo>
                    <a:pt x="30597" y="4678"/>
                  </a:lnTo>
                  <a:lnTo>
                    <a:pt x="15298" y="0"/>
                  </a:lnTo>
                  <a:lnTo>
                    <a:pt x="0" y="4678"/>
                  </a:lnTo>
                  <a:lnTo>
                    <a:pt x="2706" y="565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p:cNvSpPr>
            <p:nvPr/>
          </p:nvSpPr>
          <p:spPr bwMode="auto">
            <a:xfrm rot="10800000">
              <a:off x="6994339" y="2547796"/>
              <a:ext cx="1056999" cy="671636"/>
            </a:xfrm>
            <a:custGeom>
              <a:avLst/>
              <a:gdLst>
                <a:gd name="T0" fmla="*/ 3408 w 18706"/>
                <a:gd name="T1" fmla="*/ 10191 h 10191"/>
                <a:gd name="T2" fmla="*/ 3391 w 18706"/>
                <a:gd name="T3" fmla="*/ 10185 h 10191"/>
                <a:gd name="T4" fmla="*/ 0 w 18706"/>
                <a:gd name="T5" fmla="*/ 5719 h 10191"/>
                <a:gd name="T6" fmla="*/ 1793 w 18706"/>
                <a:gd name="T7" fmla="*/ 5171 h 10191"/>
                <a:gd name="T8" fmla="*/ 18706 w 18706"/>
                <a:gd name="T9" fmla="*/ 0 h 10191"/>
                <a:gd name="T10" fmla="*/ 18706 w 18706"/>
                <a:gd name="T11" fmla="*/ 5513 h 10191"/>
                <a:gd name="T12" fmla="*/ 3408 w 18706"/>
                <a:gd name="T13" fmla="*/ 10191 h 10191"/>
              </a:gdLst>
              <a:ahLst/>
              <a:cxnLst>
                <a:cxn ang="0">
                  <a:pos x="T0" y="T1"/>
                </a:cxn>
                <a:cxn ang="0">
                  <a:pos x="T2" y="T3"/>
                </a:cxn>
                <a:cxn ang="0">
                  <a:pos x="T4" y="T5"/>
                </a:cxn>
                <a:cxn ang="0">
                  <a:pos x="T6" y="T7"/>
                </a:cxn>
                <a:cxn ang="0">
                  <a:pos x="T8" y="T9"/>
                </a:cxn>
                <a:cxn ang="0">
                  <a:pos x="T10" y="T11"/>
                </a:cxn>
                <a:cxn ang="0">
                  <a:pos x="T12" y="T13"/>
                </a:cxn>
              </a:cxnLst>
              <a:rect l="0" t="0" r="r" b="b"/>
              <a:pathLst>
                <a:path w="18706" h="10191">
                  <a:moveTo>
                    <a:pt x="3408" y="10191"/>
                  </a:moveTo>
                  <a:lnTo>
                    <a:pt x="3391" y="10185"/>
                  </a:lnTo>
                  <a:lnTo>
                    <a:pt x="0" y="5719"/>
                  </a:lnTo>
                  <a:lnTo>
                    <a:pt x="1793" y="5171"/>
                  </a:lnTo>
                  <a:lnTo>
                    <a:pt x="18706" y="0"/>
                  </a:lnTo>
                  <a:lnTo>
                    <a:pt x="18706" y="5513"/>
                  </a:lnTo>
                  <a:lnTo>
                    <a:pt x="3408" y="10191"/>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0" name="Group 9"/>
          <p:cNvGrpSpPr/>
          <p:nvPr/>
        </p:nvGrpSpPr>
        <p:grpSpPr>
          <a:xfrm>
            <a:off x="5294008" y="4421611"/>
            <a:ext cx="3400662" cy="1544912"/>
            <a:chOff x="5294008" y="3316208"/>
            <a:chExt cx="3400662" cy="1158684"/>
          </a:xfrm>
        </p:grpSpPr>
        <p:sp>
          <p:nvSpPr>
            <p:cNvPr id="59" name="Freeform 58"/>
            <p:cNvSpPr>
              <a:spLocks/>
            </p:cNvSpPr>
            <p:nvPr/>
          </p:nvSpPr>
          <p:spPr bwMode="auto">
            <a:xfrm rot="10800000">
              <a:off x="5294008" y="3394263"/>
              <a:ext cx="1700331" cy="1080629"/>
            </a:xfrm>
            <a:custGeom>
              <a:avLst/>
              <a:gdLst>
                <a:gd name="T0" fmla="*/ 25067 w 30088"/>
                <a:gd name="T1" fmla="*/ 16383 h 16390"/>
                <a:gd name="T2" fmla="*/ 30088 w 30088"/>
                <a:gd name="T3" fmla="*/ 9772 h 16390"/>
                <a:gd name="T4" fmla="*/ 0 w 30088"/>
                <a:gd name="T5" fmla="*/ 0 h 16390"/>
                <a:gd name="T6" fmla="*/ 0 w 30088"/>
                <a:gd name="T7" fmla="*/ 8731 h 16390"/>
                <a:gd name="T8" fmla="*/ 25050 w 30088"/>
                <a:gd name="T9" fmla="*/ 16390 h 16390"/>
                <a:gd name="T10" fmla="*/ 25067 w 30088"/>
                <a:gd name="T11" fmla="*/ 16383 h 16390"/>
              </a:gdLst>
              <a:ahLst/>
              <a:cxnLst>
                <a:cxn ang="0">
                  <a:pos x="T0" y="T1"/>
                </a:cxn>
                <a:cxn ang="0">
                  <a:pos x="T2" y="T3"/>
                </a:cxn>
                <a:cxn ang="0">
                  <a:pos x="T4" y="T5"/>
                </a:cxn>
                <a:cxn ang="0">
                  <a:pos x="T6" y="T7"/>
                </a:cxn>
                <a:cxn ang="0">
                  <a:pos x="T8" y="T9"/>
                </a:cxn>
                <a:cxn ang="0">
                  <a:pos x="T10" y="T11"/>
                </a:cxn>
              </a:cxnLst>
              <a:rect l="0" t="0" r="r" b="b"/>
              <a:pathLst>
                <a:path w="30088" h="16390">
                  <a:moveTo>
                    <a:pt x="25067" y="16383"/>
                  </a:moveTo>
                  <a:lnTo>
                    <a:pt x="30088" y="9772"/>
                  </a:lnTo>
                  <a:lnTo>
                    <a:pt x="0" y="0"/>
                  </a:lnTo>
                  <a:lnTo>
                    <a:pt x="0" y="8731"/>
                  </a:lnTo>
                  <a:lnTo>
                    <a:pt x="25050" y="16390"/>
                  </a:lnTo>
                  <a:lnTo>
                    <a:pt x="25067" y="16383"/>
                  </a:lnTo>
                  <a:close/>
                </a:path>
              </a:pathLst>
            </a:custGeom>
            <a:solidFill>
              <a:schemeClr val="accent5">
                <a:alpha val="81000"/>
              </a:schemeClr>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73" name="Freeform 72"/>
            <p:cNvSpPr>
              <a:spLocks/>
            </p:cNvSpPr>
            <p:nvPr/>
          </p:nvSpPr>
          <p:spPr bwMode="auto">
            <a:xfrm rot="10800000">
              <a:off x="6994339" y="3394263"/>
              <a:ext cx="1700331" cy="1080629"/>
            </a:xfrm>
            <a:custGeom>
              <a:avLst/>
              <a:gdLst>
                <a:gd name="T0" fmla="*/ 5020 w 30087"/>
                <a:gd name="T1" fmla="*/ 16383 h 16390"/>
                <a:gd name="T2" fmla="*/ 0 w 30087"/>
                <a:gd name="T3" fmla="*/ 9772 h 16390"/>
                <a:gd name="T4" fmla="*/ 30087 w 30087"/>
                <a:gd name="T5" fmla="*/ 0 h 16390"/>
                <a:gd name="T6" fmla="*/ 30087 w 30087"/>
                <a:gd name="T7" fmla="*/ 8731 h 16390"/>
                <a:gd name="T8" fmla="*/ 5038 w 30087"/>
                <a:gd name="T9" fmla="*/ 16390 h 16390"/>
                <a:gd name="T10" fmla="*/ 5020 w 30087"/>
                <a:gd name="T11" fmla="*/ 16383 h 16390"/>
              </a:gdLst>
              <a:ahLst/>
              <a:cxnLst>
                <a:cxn ang="0">
                  <a:pos x="T0" y="T1"/>
                </a:cxn>
                <a:cxn ang="0">
                  <a:pos x="T2" y="T3"/>
                </a:cxn>
                <a:cxn ang="0">
                  <a:pos x="T4" y="T5"/>
                </a:cxn>
                <a:cxn ang="0">
                  <a:pos x="T6" y="T7"/>
                </a:cxn>
                <a:cxn ang="0">
                  <a:pos x="T8" y="T9"/>
                </a:cxn>
                <a:cxn ang="0">
                  <a:pos x="T10" y="T11"/>
                </a:cxn>
              </a:cxnLst>
              <a:rect l="0" t="0" r="r" b="b"/>
              <a:pathLst>
                <a:path w="30087" h="16390">
                  <a:moveTo>
                    <a:pt x="5020" y="16383"/>
                  </a:moveTo>
                  <a:lnTo>
                    <a:pt x="0" y="9772"/>
                  </a:lnTo>
                  <a:lnTo>
                    <a:pt x="30087" y="0"/>
                  </a:lnTo>
                  <a:lnTo>
                    <a:pt x="30087" y="8731"/>
                  </a:lnTo>
                  <a:lnTo>
                    <a:pt x="5038" y="16390"/>
                  </a:lnTo>
                  <a:lnTo>
                    <a:pt x="5020" y="16383"/>
                  </a:lnTo>
                  <a:close/>
                </a:path>
              </a:pathLst>
            </a:custGeom>
            <a:solidFill>
              <a:schemeClr val="accent5"/>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81" name="Freeform 80"/>
            <p:cNvSpPr>
              <a:spLocks/>
            </p:cNvSpPr>
            <p:nvPr/>
          </p:nvSpPr>
          <p:spPr bwMode="auto">
            <a:xfrm rot="10800000">
              <a:off x="5578828" y="3316208"/>
              <a:ext cx="2831021" cy="583034"/>
            </a:xfrm>
            <a:custGeom>
              <a:avLst/>
              <a:gdLst>
                <a:gd name="T0" fmla="*/ 3285 w 50099"/>
                <a:gd name="T1" fmla="*/ 8842 h 8842"/>
                <a:gd name="T2" fmla="*/ 25049 w 50099"/>
                <a:gd name="T3" fmla="*/ 2186 h 8842"/>
                <a:gd name="T4" fmla="*/ 46814 w 50099"/>
                <a:gd name="T5" fmla="*/ 8842 h 8842"/>
                <a:gd name="T6" fmla="*/ 50099 w 50099"/>
                <a:gd name="T7" fmla="*/ 7659 h 8842"/>
                <a:gd name="T8" fmla="*/ 25049 w 50099"/>
                <a:gd name="T9" fmla="*/ 0 h 8842"/>
                <a:gd name="T10" fmla="*/ 0 w 50099"/>
                <a:gd name="T11" fmla="*/ 7659 h 8842"/>
                <a:gd name="T12" fmla="*/ 3285 w 50099"/>
                <a:gd name="T13" fmla="*/ 8842 h 8842"/>
              </a:gdLst>
              <a:ahLst/>
              <a:cxnLst>
                <a:cxn ang="0">
                  <a:pos x="T0" y="T1"/>
                </a:cxn>
                <a:cxn ang="0">
                  <a:pos x="T2" y="T3"/>
                </a:cxn>
                <a:cxn ang="0">
                  <a:pos x="T4" y="T5"/>
                </a:cxn>
                <a:cxn ang="0">
                  <a:pos x="T6" y="T7"/>
                </a:cxn>
                <a:cxn ang="0">
                  <a:pos x="T8" y="T9"/>
                </a:cxn>
                <a:cxn ang="0">
                  <a:pos x="T10" y="T11"/>
                </a:cxn>
                <a:cxn ang="0">
                  <a:pos x="T12" y="T13"/>
                </a:cxn>
              </a:cxnLst>
              <a:rect l="0" t="0" r="r" b="b"/>
              <a:pathLst>
                <a:path w="50099" h="8842">
                  <a:moveTo>
                    <a:pt x="3285" y="8842"/>
                  </a:moveTo>
                  <a:lnTo>
                    <a:pt x="25049" y="2186"/>
                  </a:lnTo>
                  <a:lnTo>
                    <a:pt x="46814" y="8842"/>
                  </a:lnTo>
                  <a:lnTo>
                    <a:pt x="50099" y="7659"/>
                  </a:lnTo>
                  <a:lnTo>
                    <a:pt x="25049" y="0"/>
                  </a:lnTo>
                  <a:lnTo>
                    <a:pt x="0" y="7659"/>
                  </a:lnTo>
                  <a:lnTo>
                    <a:pt x="3285" y="8842"/>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82" name="Freeform 81"/>
          <p:cNvSpPr>
            <a:spLocks/>
          </p:cNvSpPr>
          <p:nvPr/>
        </p:nvSpPr>
        <p:spPr bwMode="auto">
          <a:xfrm rot="10800000">
            <a:off x="8409849" y="4525334"/>
            <a:ext cx="1130" cy="1055"/>
          </a:xfrm>
          <a:custGeom>
            <a:avLst/>
            <a:gdLst>
              <a:gd name="T0" fmla="*/ 8 w 18"/>
              <a:gd name="T1" fmla="*/ 10 h 10"/>
              <a:gd name="T2" fmla="*/ 0 w 18"/>
              <a:gd name="T3" fmla="*/ 0 h 10"/>
              <a:gd name="T4" fmla="*/ 18 w 18"/>
              <a:gd name="T5" fmla="*/ 7 h 10"/>
              <a:gd name="T6" fmla="*/ 8 w 18"/>
              <a:gd name="T7" fmla="*/ 10 h 10"/>
            </a:gdLst>
            <a:ahLst/>
            <a:cxnLst>
              <a:cxn ang="0">
                <a:pos x="T0" y="T1"/>
              </a:cxn>
              <a:cxn ang="0">
                <a:pos x="T2" y="T3"/>
              </a:cxn>
              <a:cxn ang="0">
                <a:pos x="T4" y="T5"/>
              </a:cxn>
              <a:cxn ang="0">
                <a:pos x="T6" y="T7"/>
              </a:cxn>
            </a:cxnLst>
            <a:rect l="0" t="0" r="r" b="b"/>
            <a:pathLst>
              <a:path w="18" h="10">
                <a:moveTo>
                  <a:pt x="8" y="10"/>
                </a:moveTo>
                <a:lnTo>
                  <a:pt x="0" y="0"/>
                </a:lnTo>
                <a:lnTo>
                  <a:pt x="18" y="7"/>
                </a:lnTo>
                <a:lnTo>
                  <a:pt x="8" y="10"/>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5654328" y="3837962"/>
            <a:ext cx="2680020" cy="1168704"/>
            <a:chOff x="5654328" y="2878472"/>
            <a:chExt cx="2680020" cy="876528"/>
          </a:xfrm>
        </p:grpSpPr>
        <p:sp>
          <p:nvSpPr>
            <p:cNvPr id="65" name="Freeform 64"/>
            <p:cNvSpPr>
              <a:spLocks/>
            </p:cNvSpPr>
            <p:nvPr/>
          </p:nvSpPr>
          <p:spPr bwMode="auto">
            <a:xfrm rot="10800000">
              <a:off x="5654328" y="2950461"/>
              <a:ext cx="1340010" cy="804539"/>
            </a:xfrm>
            <a:custGeom>
              <a:avLst/>
              <a:gdLst>
                <a:gd name="T0" fmla="*/ 19946 w 23713"/>
                <a:gd name="T1" fmla="*/ 12203 h 12203"/>
                <a:gd name="T2" fmla="*/ 19955 w 23713"/>
                <a:gd name="T3" fmla="*/ 12199 h 12203"/>
                <a:gd name="T4" fmla="*/ 23713 w 23713"/>
                <a:gd name="T5" fmla="*/ 7251 h 12203"/>
                <a:gd name="T6" fmla="*/ 21765 w 23713"/>
                <a:gd name="T7" fmla="*/ 6656 h 12203"/>
                <a:gd name="T8" fmla="*/ 0 w 23713"/>
                <a:gd name="T9" fmla="*/ 0 h 12203"/>
                <a:gd name="T10" fmla="*/ 0 w 23713"/>
                <a:gd name="T11" fmla="*/ 6104 h 12203"/>
                <a:gd name="T12" fmla="*/ 19946 w 23713"/>
                <a:gd name="T13" fmla="*/ 12203 h 12203"/>
              </a:gdLst>
              <a:ahLst/>
              <a:cxnLst>
                <a:cxn ang="0">
                  <a:pos x="T0" y="T1"/>
                </a:cxn>
                <a:cxn ang="0">
                  <a:pos x="T2" y="T3"/>
                </a:cxn>
                <a:cxn ang="0">
                  <a:pos x="T4" y="T5"/>
                </a:cxn>
                <a:cxn ang="0">
                  <a:pos x="T6" y="T7"/>
                </a:cxn>
                <a:cxn ang="0">
                  <a:pos x="T8" y="T9"/>
                </a:cxn>
                <a:cxn ang="0">
                  <a:pos x="T10" y="T11"/>
                </a:cxn>
                <a:cxn ang="0">
                  <a:pos x="T12" y="T13"/>
                </a:cxn>
              </a:cxnLst>
              <a:rect l="0" t="0" r="r" b="b"/>
              <a:pathLst>
                <a:path w="23713" h="12203">
                  <a:moveTo>
                    <a:pt x="19946" y="12203"/>
                  </a:moveTo>
                  <a:lnTo>
                    <a:pt x="19955" y="12199"/>
                  </a:lnTo>
                  <a:lnTo>
                    <a:pt x="23713" y="7251"/>
                  </a:lnTo>
                  <a:lnTo>
                    <a:pt x="21765" y="6656"/>
                  </a:lnTo>
                  <a:lnTo>
                    <a:pt x="0" y="0"/>
                  </a:lnTo>
                  <a:lnTo>
                    <a:pt x="0" y="6104"/>
                  </a:lnTo>
                  <a:lnTo>
                    <a:pt x="19946" y="12203"/>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83" name="Freeform 82"/>
            <p:cNvSpPr>
              <a:spLocks/>
            </p:cNvSpPr>
            <p:nvPr/>
          </p:nvSpPr>
          <p:spPr bwMode="auto">
            <a:xfrm rot="10800000">
              <a:off x="5867265" y="2878472"/>
              <a:ext cx="2254147" cy="474127"/>
            </a:xfrm>
            <a:custGeom>
              <a:avLst/>
              <a:gdLst>
                <a:gd name="T0" fmla="*/ 3032 w 39891"/>
                <a:gd name="T1" fmla="*/ 7191 h 7191"/>
                <a:gd name="T2" fmla="*/ 19945 w 39891"/>
                <a:gd name="T3" fmla="*/ 2020 h 7191"/>
                <a:gd name="T4" fmla="*/ 36859 w 39891"/>
                <a:gd name="T5" fmla="*/ 7191 h 7191"/>
                <a:gd name="T6" fmla="*/ 39891 w 39891"/>
                <a:gd name="T7" fmla="*/ 6099 h 7191"/>
                <a:gd name="T8" fmla="*/ 19945 w 39891"/>
                <a:gd name="T9" fmla="*/ 0 h 7191"/>
                <a:gd name="T10" fmla="*/ 0 w 39891"/>
                <a:gd name="T11" fmla="*/ 6099 h 7191"/>
                <a:gd name="T12" fmla="*/ 3032 w 39891"/>
                <a:gd name="T13" fmla="*/ 7191 h 7191"/>
              </a:gdLst>
              <a:ahLst/>
              <a:cxnLst>
                <a:cxn ang="0">
                  <a:pos x="T0" y="T1"/>
                </a:cxn>
                <a:cxn ang="0">
                  <a:pos x="T2" y="T3"/>
                </a:cxn>
                <a:cxn ang="0">
                  <a:pos x="T4" y="T5"/>
                </a:cxn>
                <a:cxn ang="0">
                  <a:pos x="T6" y="T7"/>
                </a:cxn>
                <a:cxn ang="0">
                  <a:pos x="T8" y="T9"/>
                </a:cxn>
                <a:cxn ang="0">
                  <a:pos x="T10" y="T11"/>
                </a:cxn>
                <a:cxn ang="0">
                  <a:pos x="T12" y="T13"/>
                </a:cxn>
              </a:cxnLst>
              <a:rect l="0" t="0" r="r" b="b"/>
              <a:pathLst>
                <a:path w="39891" h="7191">
                  <a:moveTo>
                    <a:pt x="3032" y="7191"/>
                  </a:moveTo>
                  <a:lnTo>
                    <a:pt x="19945" y="2020"/>
                  </a:lnTo>
                  <a:lnTo>
                    <a:pt x="36859" y="7191"/>
                  </a:lnTo>
                  <a:lnTo>
                    <a:pt x="39891" y="6099"/>
                  </a:lnTo>
                  <a:lnTo>
                    <a:pt x="19945" y="0"/>
                  </a:lnTo>
                  <a:lnTo>
                    <a:pt x="0" y="6099"/>
                  </a:lnTo>
                  <a:lnTo>
                    <a:pt x="3032" y="719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p:cNvSpPr>
            <p:nvPr/>
          </p:nvSpPr>
          <p:spPr bwMode="auto">
            <a:xfrm rot="10800000">
              <a:off x="6994338" y="2950461"/>
              <a:ext cx="1340010" cy="804539"/>
            </a:xfrm>
            <a:custGeom>
              <a:avLst/>
              <a:gdLst>
                <a:gd name="T0" fmla="*/ 3767 w 23712"/>
                <a:gd name="T1" fmla="*/ 12203 h 12203"/>
                <a:gd name="T2" fmla="*/ 3758 w 23712"/>
                <a:gd name="T3" fmla="*/ 12199 h 12203"/>
                <a:gd name="T4" fmla="*/ 0 w 23712"/>
                <a:gd name="T5" fmla="*/ 7251 h 12203"/>
                <a:gd name="T6" fmla="*/ 1948 w 23712"/>
                <a:gd name="T7" fmla="*/ 6656 h 12203"/>
                <a:gd name="T8" fmla="*/ 23712 w 23712"/>
                <a:gd name="T9" fmla="*/ 0 h 12203"/>
                <a:gd name="T10" fmla="*/ 23712 w 23712"/>
                <a:gd name="T11" fmla="*/ 6104 h 12203"/>
                <a:gd name="T12" fmla="*/ 3767 w 23712"/>
                <a:gd name="T13" fmla="*/ 12203 h 12203"/>
              </a:gdLst>
              <a:ahLst/>
              <a:cxnLst>
                <a:cxn ang="0">
                  <a:pos x="T0" y="T1"/>
                </a:cxn>
                <a:cxn ang="0">
                  <a:pos x="T2" y="T3"/>
                </a:cxn>
                <a:cxn ang="0">
                  <a:pos x="T4" y="T5"/>
                </a:cxn>
                <a:cxn ang="0">
                  <a:pos x="T6" y="T7"/>
                </a:cxn>
                <a:cxn ang="0">
                  <a:pos x="T8" y="T9"/>
                </a:cxn>
                <a:cxn ang="0">
                  <a:pos x="T10" y="T11"/>
                </a:cxn>
                <a:cxn ang="0">
                  <a:pos x="T12" y="T13"/>
                </a:cxn>
              </a:cxnLst>
              <a:rect l="0" t="0" r="r" b="b"/>
              <a:pathLst>
                <a:path w="23712" h="12203">
                  <a:moveTo>
                    <a:pt x="3767" y="12203"/>
                  </a:moveTo>
                  <a:lnTo>
                    <a:pt x="3758" y="12199"/>
                  </a:lnTo>
                  <a:lnTo>
                    <a:pt x="0" y="7251"/>
                  </a:lnTo>
                  <a:lnTo>
                    <a:pt x="1948" y="6656"/>
                  </a:lnTo>
                  <a:lnTo>
                    <a:pt x="23712" y="0"/>
                  </a:lnTo>
                  <a:lnTo>
                    <a:pt x="23712" y="6104"/>
                  </a:lnTo>
                  <a:lnTo>
                    <a:pt x="3767" y="12203"/>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5" name="Group 4"/>
          <p:cNvGrpSpPr/>
          <p:nvPr/>
        </p:nvGrpSpPr>
        <p:grpSpPr>
          <a:xfrm>
            <a:off x="3780688" y="1638841"/>
            <a:ext cx="2941717" cy="2730348"/>
            <a:chOff x="3780686" y="1229130"/>
            <a:chExt cx="2941717" cy="2047761"/>
          </a:xfrm>
        </p:grpSpPr>
        <p:cxnSp>
          <p:nvCxnSpPr>
            <p:cNvPr id="100" name="Straight Connector 99"/>
            <p:cNvCxnSpPr/>
            <p:nvPr/>
          </p:nvCxnSpPr>
          <p:spPr>
            <a:xfrm flipV="1">
              <a:off x="5400109" y="1229130"/>
              <a:ext cx="1322294" cy="2047761"/>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3780686" y="1996229"/>
              <a:ext cx="2192873" cy="577615"/>
              <a:chOff x="6605978" y="2186492"/>
              <a:chExt cx="2192873" cy="577615"/>
            </a:xfrm>
          </p:grpSpPr>
          <p:sp>
            <p:nvSpPr>
              <p:cNvPr id="102" name="TextBox 101"/>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81</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103"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nvGrpSpPr>
          <p:cNvPr id="7" name="Group 6"/>
          <p:cNvGrpSpPr/>
          <p:nvPr/>
        </p:nvGrpSpPr>
        <p:grpSpPr>
          <a:xfrm>
            <a:off x="2983517" y="4336088"/>
            <a:ext cx="2386708" cy="770153"/>
            <a:chOff x="2983517" y="3252066"/>
            <a:chExt cx="2386708" cy="577615"/>
          </a:xfrm>
        </p:grpSpPr>
        <p:grpSp>
          <p:nvGrpSpPr>
            <p:cNvPr id="104" name="Group 103"/>
            <p:cNvGrpSpPr/>
            <p:nvPr/>
          </p:nvGrpSpPr>
          <p:grpSpPr>
            <a:xfrm>
              <a:off x="2983517" y="3252066"/>
              <a:ext cx="2192873" cy="577615"/>
              <a:chOff x="6605978" y="2186492"/>
              <a:chExt cx="2192873" cy="577615"/>
            </a:xfrm>
          </p:grpSpPr>
          <p:sp>
            <p:nvSpPr>
              <p:cNvPr id="105" name="TextBox 104"/>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19</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106"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cxnSp>
          <p:nvCxnSpPr>
            <p:cNvPr id="107" name="Straight Connector 106"/>
            <p:cNvCxnSpPr/>
            <p:nvPr/>
          </p:nvCxnSpPr>
          <p:spPr>
            <a:xfrm flipV="1">
              <a:off x="5093363" y="3341181"/>
              <a:ext cx="276862" cy="428761"/>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935266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rmAutofit/>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6 PYRAMID </a:t>
            </a:r>
            <a:r>
              <a:rPr lang="en-US" dirty="0" smtClean="0">
                <a:solidFill>
                  <a:schemeClr val="bg1"/>
                </a:solidFill>
              </a:rPr>
              <a:t>DIAGRAM</a:t>
            </a:r>
            <a:endParaRPr lang="en-US" dirty="0">
              <a:solidFill>
                <a:schemeClr val="bg1"/>
              </a:solidFill>
            </a:endParaRPr>
          </a:p>
        </p:txBody>
      </p:sp>
      <p:sp>
        <p:nvSpPr>
          <p:cNvPr id="51" name="Freeform 50"/>
          <p:cNvSpPr>
            <a:spLocks/>
          </p:cNvSpPr>
          <p:nvPr/>
        </p:nvSpPr>
        <p:spPr bwMode="auto">
          <a:xfrm rot="10800000">
            <a:off x="5607772" y="4453911"/>
            <a:ext cx="226" cy="352"/>
          </a:xfrm>
          <a:custGeom>
            <a:avLst/>
            <a:gdLst>
              <a:gd name="T0" fmla="*/ 3 w 5"/>
              <a:gd name="T1" fmla="*/ 3 h 3"/>
              <a:gd name="T2" fmla="*/ 5 w 5"/>
              <a:gd name="T3" fmla="*/ 0 h 3"/>
              <a:gd name="T4" fmla="*/ 0 w 5"/>
              <a:gd name="T5" fmla="*/ 2 h 3"/>
              <a:gd name="T6" fmla="*/ 3 w 5"/>
              <a:gd name="T7" fmla="*/ 3 h 3"/>
            </a:gdLst>
            <a:ahLst/>
            <a:cxnLst>
              <a:cxn ang="0">
                <a:pos x="T0" y="T1"/>
              </a:cxn>
              <a:cxn ang="0">
                <a:pos x="T2" y="T3"/>
              </a:cxn>
              <a:cxn ang="0">
                <a:pos x="T4" y="T5"/>
              </a:cxn>
              <a:cxn ang="0">
                <a:pos x="T6" y="T7"/>
              </a:cxn>
            </a:cxnLst>
            <a:rect l="0" t="0" r="r" b="b"/>
            <a:pathLst>
              <a:path w="5" h="3">
                <a:moveTo>
                  <a:pt x="3" y="3"/>
                </a:moveTo>
                <a:lnTo>
                  <a:pt x="5" y="0"/>
                </a:lnTo>
                <a:lnTo>
                  <a:pt x="0" y="2"/>
                </a:lnTo>
                <a:lnTo>
                  <a:pt x="3" y="3"/>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rot="10800000">
            <a:off x="7522244" y="2709295"/>
            <a:ext cx="905" cy="1055"/>
          </a:xfrm>
          <a:custGeom>
            <a:avLst/>
            <a:gdLst>
              <a:gd name="T0" fmla="*/ 0 w 16"/>
              <a:gd name="T1" fmla="*/ 3 h 10"/>
              <a:gd name="T2" fmla="*/ 10 w 16"/>
              <a:gd name="T3" fmla="*/ 0 h 10"/>
              <a:gd name="T4" fmla="*/ 16 w 16"/>
              <a:gd name="T5" fmla="*/ 10 h 10"/>
              <a:gd name="T6" fmla="*/ 0 w 16"/>
              <a:gd name="T7" fmla="*/ 3 h 10"/>
            </a:gdLst>
            <a:ahLst/>
            <a:cxnLst>
              <a:cxn ang="0">
                <a:pos x="T0" y="T1"/>
              </a:cxn>
              <a:cxn ang="0">
                <a:pos x="T2" y="T3"/>
              </a:cxn>
              <a:cxn ang="0">
                <a:pos x="T4" y="T5"/>
              </a:cxn>
              <a:cxn ang="0">
                <a:pos x="T6" y="T7"/>
              </a:cxn>
            </a:cxnLst>
            <a:rect l="0" t="0" r="r" b="b"/>
            <a:pathLst>
              <a:path w="16" h="10">
                <a:moveTo>
                  <a:pt x="0" y="3"/>
                </a:moveTo>
                <a:lnTo>
                  <a:pt x="10" y="0"/>
                </a:lnTo>
                <a:lnTo>
                  <a:pt x="16" y="10"/>
                </a:lnTo>
                <a:lnTo>
                  <a:pt x="0" y="3"/>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rot="10800000">
            <a:off x="7774050" y="3223678"/>
            <a:ext cx="226" cy="352"/>
          </a:xfrm>
          <a:custGeom>
            <a:avLst/>
            <a:gdLst>
              <a:gd name="T0" fmla="*/ 0 w 5"/>
              <a:gd name="T1" fmla="*/ 1 h 4"/>
              <a:gd name="T2" fmla="*/ 3 w 5"/>
              <a:gd name="T3" fmla="*/ 0 h 4"/>
              <a:gd name="T4" fmla="*/ 5 w 5"/>
              <a:gd name="T5" fmla="*/ 4 h 4"/>
              <a:gd name="T6" fmla="*/ 0 w 5"/>
              <a:gd name="T7" fmla="*/ 1 h 4"/>
            </a:gdLst>
            <a:ahLst/>
            <a:cxnLst>
              <a:cxn ang="0">
                <a:pos x="T0" y="T1"/>
              </a:cxn>
              <a:cxn ang="0">
                <a:pos x="T2" y="T3"/>
              </a:cxn>
              <a:cxn ang="0">
                <a:pos x="T4" y="T5"/>
              </a:cxn>
              <a:cxn ang="0">
                <a:pos x="T6" y="T7"/>
              </a:cxn>
            </a:cxnLst>
            <a:rect l="0" t="0" r="r" b="b"/>
            <a:pathLst>
              <a:path w="5" h="4">
                <a:moveTo>
                  <a:pt x="0" y="1"/>
                </a:moveTo>
                <a:lnTo>
                  <a:pt x="3" y="0"/>
                </a:lnTo>
                <a:lnTo>
                  <a:pt x="5" y="4"/>
                </a:lnTo>
                <a:lnTo>
                  <a:pt x="0" y="1"/>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rot="10800000">
            <a:off x="8060021" y="3809437"/>
            <a:ext cx="0" cy="0"/>
          </a:xfrm>
          <a:custGeom>
            <a:avLst/>
            <a:gdLst>
              <a:gd name="T0" fmla="*/ 0 w 1"/>
              <a:gd name="T1" fmla="*/ 1 h 1"/>
              <a:gd name="T2" fmla="*/ 0 w 1"/>
              <a:gd name="T3" fmla="*/ 0 h 1"/>
              <a:gd name="T4" fmla="*/ 1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1"/>
                </a:lnTo>
                <a:lnTo>
                  <a:pt x="0" y="1"/>
                </a:lnTo>
                <a:close/>
              </a:path>
            </a:pathLst>
          </a:custGeom>
          <a:solidFill>
            <a:srgbClr val="00A65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5290581" y="4340698"/>
            <a:ext cx="3400661" cy="1621910"/>
            <a:chOff x="5290579" y="3255523"/>
            <a:chExt cx="3400661" cy="1216433"/>
          </a:xfrm>
        </p:grpSpPr>
        <p:sp>
          <p:nvSpPr>
            <p:cNvPr id="49" name="Freeform 48"/>
            <p:cNvSpPr>
              <a:spLocks/>
            </p:cNvSpPr>
            <p:nvPr/>
          </p:nvSpPr>
          <p:spPr bwMode="auto">
            <a:xfrm rot="10800000">
              <a:off x="5290579" y="3340433"/>
              <a:ext cx="1700670" cy="1131523"/>
            </a:xfrm>
            <a:custGeom>
              <a:avLst/>
              <a:gdLst>
                <a:gd name="T0" fmla="*/ 24461 w 30068"/>
                <a:gd name="T1" fmla="*/ 17160 h 17162"/>
                <a:gd name="T2" fmla="*/ 30068 w 30068"/>
                <a:gd name="T3" fmla="*/ 9772 h 17162"/>
                <a:gd name="T4" fmla="*/ 0 w 30068"/>
                <a:gd name="T5" fmla="*/ 0 h 17162"/>
                <a:gd name="T6" fmla="*/ 0 w 30068"/>
                <a:gd name="T7" fmla="*/ 9679 h 17162"/>
                <a:gd name="T8" fmla="*/ 24456 w 30068"/>
                <a:gd name="T9" fmla="*/ 17162 h 17162"/>
                <a:gd name="T10" fmla="*/ 24461 w 30068"/>
                <a:gd name="T11" fmla="*/ 17160 h 17162"/>
              </a:gdLst>
              <a:ahLst/>
              <a:cxnLst>
                <a:cxn ang="0">
                  <a:pos x="T0" y="T1"/>
                </a:cxn>
                <a:cxn ang="0">
                  <a:pos x="T2" y="T3"/>
                </a:cxn>
                <a:cxn ang="0">
                  <a:pos x="T4" y="T5"/>
                </a:cxn>
                <a:cxn ang="0">
                  <a:pos x="T6" y="T7"/>
                </a:cxn>
                <a:cxn ang="0">
                  <a:pos x="T8" y="T9"/>
                </a:cxn>
                <a:cxn ang="0">
                  <a:pos x="T10" y="T11"/>
                </a:cxn>
              </a:cxnLst>
              <a:rect l="0" t="0" r="r" b="b"/>
              <a:pathLst>
                <a:path w="30068" h="17162">
                  <a:moveTo>
                    <a:pt x="24461" y="17160"/>
                  </a:moveTo>
                  <a:lnTo>
                    <a:pt x="30068" y="9772"/>
                  </a:lnTo>
                  <a:lnTo>
                    <a:pt x="0" y="0"/>
                  </a:lnTo>
                  <a:lnTo>
                    <a:pt x="0" y="9679"/>
                  </a:lnTo>
                  <a:lnTo>
                    <a:pt x="24456" y="17162"/>
                  </a:lnTo>
                  <a:lnTo>
                    <a:pt x="24461" y="17160"/>
                  </a:lnTo>
                  <a:close/>
                </a:path>
              </a:pathLst>
            </a:custGeom>
            <a:solidFill>
              <a:schemeClr val="accent5">
                <a:alpha val="78000"/>
              </a:schemeClr>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1" name="Freeform 60"/>
            <p:cNvSpPr>
              <a:spLocks/>
            </p:cNvSpPr>
            <p:nvPr/>
          </p:nvSpPr>
          <p:spPr bwMode="auto">
            <a:xfrm rot="10800000">
              <a:off x="6990570" y="3340433"/>
              <a:ext cx="1700670" cy="1131523"/>
            </a:xfrm>
            <a:custGeom>
              <a:avLst/>
              <a:gdLst>
                <a:gd name="T0" fmla="*/ 5607 w 30067"/>
                <a:gd name="T1" fmla="*/ 17160 h 17162"/>
                <a:gd name="T2" fmla="*/ 0 w 30067"/>
                <a:gd name="T3" fmla="*/ 9772 h 17162"/>
                <a:gd name="T4" fmla="*/ 30067 w 30067"/>
                <a:gd name="T5" fmla="*/ 0 h 17162"/>
                <a:gd name="T6" fmla="*/ 30067 w 30067"/>
                <a:gd name="T7" fmla="*/ 9679 h 17162"/>
                <a:gd name="T8" fmla="*/ 5612 w 30067"/>
                <a:gd name="T9" fmla="*/ 17162 h 17162"/>
                <a:gd name="T10" fmla="*/ 5607 w 30067"/>
                <a:gd name="T11" fmla="*/ 17160 h 17162"/>
              </a:gdLst>
              <a:ahLst/>
              <a:cxnLst>
                <a:cxn ang="0">
                  <a:pos x="T0" y="T1"/>
                </a:cxn>
                <a:cxn ang="0">
                  <a:pos x="T2" y="T3"/>
                </a:cxn>
                <a:cxn ang="0">
                  <a:pos x="T4" y="T5"/>
                </a:cxn>
                <a:cxn ang="0">
                  <a:pos x="T6" y="T7"/>
                </a:cxn>
                <a:cxn ang="0">
                  <a:pos x="T8" y="T9"/>
                </a:cxn>
                <a:cxn ang="0">
                  <a:pos x="T10" y="T11"/>
                </a:cxn>
              </a:cxnLst>
              <a:rect l="0" t="0" r="r" b="b"/>
              <a:pathLst>
                <a:path w="30067" h="17162">
                  <a:moveTo>
                    <a:pt x="5607" y="17160"/>
                  </a:moveTo>
                  <a:lnTo>
                    <a:pt x="0" y="9772"/>
                  </a:lnTo>
                  <a:lnTo>
                    <a:pt x="30067" y="0"/>
                  </a:lnTo>
                  <a:lnTo>
                    <a:pt x="30067" y="9679"/>
                  </a:lnTo>
                  <a:lnTo>
                    <a:pt x="5612" y="17162"/>
                  </a:lnTo>
                  <a:lnTo>
                    <a:pt x="5607" y="17160"/>
                  </a:lnTo>
                  <a:close/>
                </a:path>
              </a:pathLst>
            </a:custGeom>
            <a:solidFill>
              <a:schemeClr val="accent5"/>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3" name="Freeform 62"/>
            <p:cNvSpPr>
              <a:spLocks/>
            </p:cNvSpPr>
            <p:nvPr/>
          </p:nvSpPr>
          <p:spPr bwMode="auto">
            <a:xfrm rot="10800000">
              <a:off x="5607998" y="3255523"/>
              <a:ext cx="2765823" cy="578287"/>
            </a:xfrm>
            <a:custGeom>
              <a:avLst/>
              <a:gdLst>
                <a:gd name="T0" fmla="*/ 24443 w 48899"/>
                <a:gd name="T1" fmla="*/ 4 h 8772"/>
                <a:gd name="T2" fmla="*/ 0 w 48899"/>
                <a:gd name="T3" fmla="*/ 7483 h 8772"/>
                <a:gd name="T4" fmla="*/ 3576 w 48899"/>
                <a:gd name="T5" fmla="*/ 8772 h 8772"/>
                <a:gd name="T6" fmla="*/ 24449 w 48899"/>
                <a:gd name="T7" fmla="*/ 2385 h 8772"/>
                <a:gd name="T8" fmla="*/ 45322 w 48899"/>
                <a:gd name="T9" fmla="*/ 8772 h 8772"/>
                <a:gd name="T10" fmla="*/ 48899 w 48899"/>
                <a:gd name="T11" fmla="*/ 7483 h 8772"/>
                <a:gd name="T12" fmla="*/ 24455 w 48899"/>
                <a:gd name="T13" fmla="*/ 4 h 8772"/>
                <a:gd name="T14" fmla="*/ 24455 w 48899"/>
                <a:gd name="T15" fmla="*/ 0 h 8772"/>
                <a:gd name="T16" fmla="*/ 24449 w 48899"/>
                <a:gd name="T17" fmla="*/ 2 h 8772"/>
                <a:gd name="T18" fmla="*/ 24443 w 48899"/>
                <a:gd name="T19" fmla="*/ 0 h 8772"/>
                <a:gd name="T20" fmla="*/ 24443 w 48899"/>
                <a:gd name="T21" fmla="*/ 4 h 8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99" h="8772">
                  <a:moveTo>
                    <a:pt x="24443" y="4"/>
                  </a:moveTo>
                  <a:lnTo>
                    <a:pt x="0" y="7483"/>
                  </a:lnTo>
                  <a:lnTo>
                    <a:pt x="3576" y="8772"/>
                  </a:lnTo>
                  <a:lnTo>
                    <a:pt x="24449" y="2385"/>
                  </a:lnTo>
                  <a:lnTo>
                    <a:pt x="45322" y="8772"/>
                  </a:lnTo>
                  <a:lnTo>
                    <a:pt x="48899" y="7483"/>
                  </a:lnTo>
                  <a:lnTo>
                    <a:pt x="24455" y="4"/>
                  </a:lnTo>
                  <a:lnTo>
                    <a:pt x="24455" y="0"/>
                  </a:lnTo>
                  <a:lnTo>
                    <a:pt x="24449" y="2"/>
                  </a:lnTo>
                  <a:lnTo>
                    <a:pt x="24443" y="0"/>
                  </a:lnTo>
                  <a:lnTo>
                    <a:pt x="24443" y="4"/>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a:off x="5690803" y="3705013"/>
            <a:ext cx="2600212" cy="1197185"/>
            <a:chOff x="5690803" y="2778759"/>
            <a:chExt cx="2600212" cy="897889"/>
          </a:xfrm>
        </p:grpSpPr>
        <p:sp>
          <p:nvSpPr>
            <p:cNvPr id="52" name="Freeform 51"/>
            <p:cNvSpPr>
              <a:spLocks/>
            </p:cNvSpPr>
            <p:nvPr/>
          </p:nvSpPr>
          <p:spPr bwMode="auto">
            <a:xfrm rot="10800000">
              <a:off x="5690803" y="2857078"/>
              <a:ext cx="1300445" cy="819570"/>
            </a:xfrm>
            <a:custGeom>
              <a:avLst/>
              <a:gdLst>
                <a:gd name="T0" fmla="*/ 18895 w 22992"/>
                <a:gd name="T1" fmla="*/ 12432 h 12432"/>
                <a:gd name="T2" fmla="*/ 18897 w 22992"/>
                <a:gd name="T3" fmla="*/ 12431 h 12432"/>
                <a:gd name="T4" fmla="*/ 22992 w 22992"/>
                <a:gd name="T5" fmla="*/ 7035 h 12432"/>
                <a:gd name="T6" fmla="*/ 20879 w 22992"/>
                <a:gd name="T7" fmla="*/ 6389 h 12432"/>
                <a:gd name="T8" fmla="*/ 0 w 22992"/>
                <a:gd name="T9" fmla="*/ 0 h 12432"/>
                <a:gd name="T10" fmla="*/ 0 w 22992"/>
                <a:gd name="T11" fmla="*/ 6650 h 12432"/>
                <a:gd name="T12" fmla="*/ 18895 w 22992"/>
                <a:gd name="T13" fmla="*/ 12432 h 12432"/>
              </a:gdLst>
              <a:ahLst/>
              <a:cxnLst>
                <a:cxn ang="0">
                  <a:pos x="T0" y="T1"/>
                </a:cxn>
                <a:cxn ang="0">
                  <a:pos x="T2" y="T3"/>
                </a:cxn>
                <a:cxn ang="0">
                  <a:pos x="T4" y="T5"/>
                </a:cxn>
                <a:cxn ang="0">
                  <a:pos x="T6" y="T7"/>
                </a:cxn>
                <a:cxn ang="0">
                  <a:pos x="T8" y="T9"/>
                </a:cxn>
                <a:cxn ang="0">
                  <a:pos x="T10" y="T11"/>
                </a:cxn>
                <a:cxn ang="0">
                  <a:pos x="T12" y="T13"/>
                </a:cxn>
              </a:cxnLst>
              <a:rect l="0" t="0" r="r" b="b"/>
              <a:pathLst>
                <a:path w="22992" h="12432">
                  <a:moveTo>
                    <a:pt x="18895" y="12432"/>
                  </a:moveTo>
                  <a:lnTo>
                    <a:pt x="18897" y="12431"/>
                  </a:lnTo>
                  <a:lnTo>
                    <a:pt x="22992" y="7035"/>
                  </a:lnTo>
                  <a:lnTo>
                    <a:pt x="20879" y="6389"/>
                  </a:lnTo>
                  <a:lnTo>
                    <a:pt x="0" y="0"/>
                  </a:lnTo>
                  <a:lnTo>
                    <a:pt x="0" y="6650"/>
                  </a:lnTo>
                  <a:lnTo>
                    <a:pt x="18895" y="12432"/>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59" name="Freeform 58"/>
            <p:cNvSpPr>
              <a:spLocks/>
            </p:cNvSpPr>
            <p:nvPr/>
          </p:nvSpPr>
          <p:spPr bwMode="auto">
            <a:xfrm rot="10800000">
              <a:off x="5922476" y="2778759"/>
              <a:ext cx="2136641" cy="459360"/>
            </a:xfrm>
            <a:custGeom>
              <a:avLst/>
              <a:gdLst>
                <a:gd name="T0" fmla="*/ 18882 w 37777"/>
                <a:gd name="T1" fmla="*/ 4 h 6971"/>
                <a:gd name="T2" fmla="*/ 0 w 37777"/>
                <a:gd name="T3" fmla="*/ 5782 h 6971"/>
                <a:gd name="T4" fmla="*/ 3302 w 37777"/>
                <a:gd name="T5" fmla="*/ 6971 h 6971"/>
                <a:gd name="T6" fmla="*/ 18888 w 37777"/>
                <a:gd name="T7" fmla="*/ 2202 h 6971"/>
                <a:gd name="T8" fmla="*/ 34475 w 37777"/>
                <a:gd name="T9" fmla="*/ 6971 h 6971"/>
                <a:gd name="T10" fmla="*/ 37777 w 37777"/>
                <a:gd name="T11" fmla="*/ 5782 h 6971"/>
                <a:gd name="T12" fmla="*/ 18894 w 37777"/>
                <a:gd name="T13" fmla="*/ 4 h 6971"/>
                <a:gd name="T14" fmla="*/ 18894 w 37777"/>
                <a:gd name="T15" fmla="*/ 0 h 6971"/>
                <a:gd name="T16" fmla="*/ 18888 w 37777"/>
                <a:gd name="T17" fmla="*/ 2 h 6971"/>
                <a:gd name="T18" fmla="*/ 18882 w 37777"/>
                <a:gd name="T19" fmla="*/ 0 h 6971"/>
                <a:gd name="T20" fmla="*/ 18882 w 37777"/>
                <a:gd name="T21" fmla="*/ 4 h 6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77" h="6971">
                  <a:moveTo>
                    <a:pt x="18882" y="4"/>
                  </a:moveTo>
                  <a:lnTo>
                    <a:pt x="0" y="5782"/>
                  </a:lnTo>
                  <a:lnTo>
                    <a:pt x="3302" y="6971"/>
                  </a:lnTo>
                  <a:lnTo>
                    <a:pt x="18888" y="2202"/>
                  </a:lnTo>
                  <a:lnTo>
                    <a:pt x="34475" y="6971"/>
                  </a:lnTo>
                  <a:lnTo>
                    <a:pt x="37777" y="5782"/>
                  </a:lnTo>
                  <a:lnTo>
                    <a:pt x="18894" y="4"/>
                  </a:lnTo>
                  <a:lnTo>
                    <a:pt x="18894" y="0"/>
                  </a:lnTo>
                  <a:lnTo>
                    <a:pt x="18888" y="2"/>
                  </a:lnTo>
                  <a:lnTo>
                    <a:pt x="18882" y="0"/>
                  </a:lnTo>
                  <a:lnTo>
                    <a:pt x="18882" y="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rot="10800000">
              <a:off x="6990570" y="2857078"/>
              <a:ext cx="1300445" cy="819570"/>
            </a:xfrm>
            <a:custGeom>
              <a:avLst/>
              <a:gdLst>
                <a:gd name="T0" fmla="*/ 4097 w 22991"/>
                <a:gd name="T1" fmla="*/ 12432 h 12432"/>
                <a:gd name="T2" fmla="*/ 4095 w 22991"/>
                <a:gd name="T3" fmla="*/ 12431 h 12432"/>
                <a:gd name="T4" fmla="*/ 0 w 22991"/>
                <a:gd name="T5" fmla="*/ 7035 h 12432"/>
                <a:gd name="T6" fmla="*/ 2112 w 22991"/>
                <a:gd name="T7" fmla="*/ 6389 h 12432"/>
                <a:gd name="T8" fmla="*/ 22991 w 22991"/>
                <a:gd name="T9" fmla="*/ 0 h 12432"/>
                <a:gd name="T10" fmla="*/ 22991 w 22991"/>
                <a:gd name="T11" fmla="*/ 6650 h 12432"/>
                <a:gd name="T12" fmla="*/ 4097 w 22991"/>
                <a:gd name="T13" fmla="*/ 12432 h 12432"/>
              </a:gdLst>
              <a:ahLst/>
              <a:cxnLst>
                <a:cxn ang="0">
                  <a:pos x="T0" y="T1"/>
                </a:cxn>
                <a:cxn ang="0">
                  <a:pos x="T2" y="T3"/>
                </a:cxn>
                <a:cxn ang="0">
                  <a:pos x="T4" y="T5"/>
                </a:cxn>
                <a:cxn ang="0">
                  <a:pos x="T6" y="T7"/>
                </a:cxn>
                <a:cxn ang="0">
                  <a:pos x="T8" y="T9"/>
                </a:cxn>
                <a:cxn ang="0">
                  <a:pos x="T10" y="T11"/>
                </a:cxn>
                <a:cxn ang="0">
                  <a:pos x="T12" y="T13"/>
                </a:cxn>
              </a:cxnLst>
              <a:rect l="0" t="0" r="r" b="b"/>
              <a:pathLst>
                <a:path w="22991" h="12432">
                  <a:moveTo>
                    <a:pt x="4097" y="12432"/>
                  </a:moveTo>
                  <a:lnTo>
                    <a:pt x="4095" y="12431"/>
                  </a:lnTo>
                  <a:lnTo>
                    <a:pt x="0" y="7035"/>
                  </a:lnTo>
                  <a:lnTo>
                    <a:pt x="2112" y="6389"/>
                  </a:lnTo>
                  <a:lnTo>
                    <a:pt x="22991" y="0"/>
                  </a:lnTo>
                  <a:lnTo>
                    <a:pt x="22991" y="6650"/>
                  </a:lnTo>
                  <a:lnTo>
                    <a:pt x="4097" y="12432"/>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3" name="Group 12"/>
          <p:cNvGrpSpPr/>
          <p:nvPr/>
        </p:nvGrpSpPr>
        <p:grpSpPr>
          <a:xfrm>
            <a:off x="6517724" y="2195964"/>
            <a:ext cx="946375" cy="619864"/>
            <a:chOff x="6517722" y="1646973"/>
            <a:chExt cx="946375" cy="464898"/>
          </a:xfrm>
        </p:grpSpPr>
        <p:sp>
          <p:nvSpPr>
            <p:cNvPr id="53" name="Freeform 52"/>
            <p:cNvSpPr>
              <a:spLocks/>
            </p:cNvSpPr>
            <p:nvPr/>
          </p:nvSpPr>
          <p:spPr bwMode="auto">
            <a:xfrm rot="10800000">
              <a:off x="6517722" y="1699449"/>
              <a:ext cx="473527" cy="412422"/>
            </a:xfrm>
            <a:custGeom>
              <a:avLst/>
              <a:gdLst>
                <a:gd name="T0" fmla="*/ 5570 w 8373"/>
                <a:gd name="T1" fmla="*/ 6255 h 6255"/>
                <a:gd name="T2" fmla="*/ 8373 w 8373"/>
                <a:gd name="T3" fmla="*/ 2562 h 6255"/>
                <a:gd name="T4" fmla="*/ 6898 w 8373"/>
                <a:gd name="T5" fmla="*/ 2110 h 6255"/>
                <a:gd name="T6" fmla="*/ 0 w 8373"/>
                <a:gd name="T7" fmla="*/ 0 h 6255"/>
                <a:gd name="T8" fmla="*/ 0 w 8373"/>
                <a:gd name="T9" fmla="*/ 4550 h 6255"/>
                <a:gd name="T10" fmla="*/ 5570 w 8373"/>
                <a:gd name="T11" fmla="*/ 6255 h 6255"/>
              </a:gdLst>
              <a:ahLst/>
              <a:cxnLst>
                <a:cxn ang="0">
                  <a:pos x="T0" y="T1"/>
                </a:cxn>
                <a:cxn ang="0">
                  <a:pos x="T2" y="T3"/>
                </a:cxn>
                <a:cxn ang="0">
                  <a:pos x="T4" y="T5"/>
                </a:cxn>
                <a:cxn ang="0">
                  <a:pos x="T6" y="T7"/>
                </a:cxn>
                <a:cxn ang="0">
                  <a:pos x="T8" y="T9"/>
                </a:cxn>
                <a:cxn ang="0">
                  <a:pos x="T10" y="T11"/>
                </a:cxn>
              </a:cxnLst>
              <a:rect l="0" t="0" r="r" b="b"/>
              <a:pathLst>
                <a:path w="8373" h="6255">
                  <a:moveTo>
                    <a:pt x="5570" y="6255"/>
                  </a:moveTo>
                  <a:lnTo>
                    <a:pt x="8373" y="2562"/>
                  </a:lnTo>
                  <a:lnTo>
                    <a:pt x="6898" y="2110"/>
                  </a:lnTo>
                  <a:lnTo>
                    <a:pt x="0" y="0"/>
                  </a:lnTo>
                  <a:lnTo>
                    <a:pt x="0" y="4550"/>
                  </a:lnTo>
                  <a:lnTo>
                    <a:pt x="5570" y="6255"/>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6" name="Freeform 65"/>
            <p:cNvSpPr>
              <a:spLocks/>
            </p:cNvSpPr>
            <p:nvPr/>
          </p:nvSpPr>
          <p:spPr bwMode="auto">
            <a:xfrm rot="10800000">
              <a:off x="6676092" y="1646973"/>
              <a:ext cx="629409" cy="164811"/>
            </a:xfrm>
            <a:custGeom>
              <a:avLst/>
              <a:gdLst>
                <a:gd name="T0" fmla="*/ 5558 w 11128"/>
                <a:gd name="T1" fmla="*/ 4 h 2500"/>
                <a:gd name="T2" fmla="*/ 0 w 11128"/>
                <a:gd name="T3" fmla="*/ 1705 h 2500"/>
                <a:gd name="T4" fmla="*/ 3 w 11128"/>
                <a:gd name="T5" fmla="*/ 1708 h 2500"/>
                <a:gd name="T6" fmla="*/ 2203 w 11128"/>
                <a:gd name="T7" fmla="*/ 2500 h 2500"/>
                <a:gd name="T8" fmla="*/ 5564 w 11128"/>
                <a:gd name="T9" fmla="*/ 1472 h 2500"/>
                <a:gd name="T10" fmla="*/ 8925 w 11128"/>
                <a:gd name="T11" fmla="*/ 2500 h 2500"/>
                <a:gd name="T12" fmla="*/ 11126 w 11128"/>
                <a:gd name="T13" fmla="*/ 1708 h 2500"/>
                <a:gd name="T14" fmla="*/ 11128 w 11128"/>
                <a:gd name="T15" fmla="*/ 1705 h 2500"/>
                <a:gd name="T16" fmla="*/ 5570 w 11128"/>
                <a:gd name="T17" fmla="*/ 4 h 2500"/>
                <a:gd name="T18" fmla="*/ 5570 w 11128"/>
                <a:gd name="T19" fmla="*/ 0 h 2500"/>
                <a:gd name="T20" fmla="*/ 5564 w 11128"/>
                <a:gd name="T21" fmla="*/ 2 h 2500"/>
                <a:gd name="T22" fmla="*/ 5558 w 11128"/>
                <a:gd name="T23" fmla="*/ 0 h 2500"/>
                <a:gd name="T24" fmla="*/ 5558 w 11128"/>
                <a:gd name="T25" fmla="*/ 4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28" h="2500">
                  <a:moveTo>
                    <a:pt x="5558" y="4"/>
                  </a:moveTo>
                  <a:lnTo>
                    <a:pt x="0" y="1705"/>
                  </a:lnTo>
                  <a:lnTo>
                    <a:pt x="3" y="1708"/>
                  </a:lnTo>
                  <a:lnTo>
                    <a:pt x="2203" y="2500"/>
                  </a:lnTo>
                  <a:lnTo>
                    <a:pt x="5564" y="1472"/>
                  </a:lnTo>
                  <a:lnTo>
                    <a:pt x="8925" y="2500"/>
                  </a:lnTo>
                  <a:lnTo>
                    <a:pt x="11126" y="1708"/>
                  </a:lnTo>
                  <a:lnTo>
                    <a:pt x="11128" y="1705"/>
                  </a:lnTo>
                  <a:lnTo>
                    <a:pt x="5570" y="4"/>
                  </a:lnTo>
                  <a:lnTo>
                    <a:pt x="5570" y="0"/>
                  </a:lnTo>
                  <a:lnTo>
                    <a:pt x="5564" y="2"/>
                  </a:lnTo>
                  <a:lnTo>
                    <a:pt x="5558" y="0"/>
                  </a:lnTo>
                  <a:lnTo>
                    <a:pt x="5558" y="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p:cNvSpPr>
            <p:nvPr/>
          </p:nvSpPr>
          <p:spPr bwMode="auto">
            <a:xfrm rot="10800000">
              <a:off x="6990570" y="1699449"/>
              <a:ext cx="473527" cy="412422"/>
            </a:xfrm>
            <a:custGeom>
              <a:avLst/>
              <a:gdLst>
                <a:gd name="T0" fmla="*/ 2802 w 8372"/>
                <a:gd name="T1" fmla="*/ 6255 h 6255"/>
                <a:gd name="T2" fmla="*/ 0 w 8372"/>
                <a:gd name="T3" fmla="*/ 2562 h 6255"/>
                <a:gd name="T4" fmla="*/ 1475 w 8372"/>
                <a:gd name="T5" fmla="*/ 2110 h 6255"/>
                <a:gd name="T6" fmla="*/ 8372 w 8372"/>
                <a:gd name="T7" fmla="*/ 0 h 6255"/>
                <a:gd name="T8" fmla="*/ 8372 w 8372"/>
                <a:gd name="T9" fmla="*/ 4550 h 6255"/>
                <a:gd name="T10" fmla="*/ 2802 w 8372"/>
                <a:gd name="T11" fmla="*/ 6255 h 6255"/>
              </a:gdLst>
              <a:ahLst/>
              <a:cxnLst>
                <a:cxn ang="0">
                  <a:pos x="T0" y="T1"/>
                </a:cxn>
                <a:cxn ang="0">
                  <a:pos x="T2" y="T3"/>
                </a:cxn>
                <a:cxn ang="0">
                  <a:pos x="T4" y="T5"/>
                </a:cxn>
                <a:cxn ang="0">
                  <a:pos x="T6" y="T7"/>
                </a:cxn>
                <a:cxn ang="0">
                  <a:pos x="T8" y="T9"/>
                </a:cxn>
                <a:cxn ang="0">
                  <a:pos x="T10" y="T11"/>
                </a:cxn>
              </a:cxnLst>
              <a:rect l="0" t="0" r="r" b="b"/>
              <a:pathLst>
                <a:path w="8372" h="6255">
                  <a:moveTo>
                    <a:pt x="2802" y="6255"/>
                  </a:moveTo>
                  <a:lnTo>
                    <a:pt x="0" y="2562"/>
                  </a:lnTo>
                  <a:lnTo>
                    <a:pt x="1475" y="2110"/>
                  </a:lnTo>
                  <a:lnTo>
                    <a:pt x="8372" y="0"/>
                  </a:lnTo>
                  <a:lnTo>
                    <a:pt x="8372" y="4550"/>
                  </a:lnTo>
                  <a:lnTo>
                    <a:pt x="2802" y="6255"/>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4" name="Group 13"/>
          <p:cNvGrpSpPr/>
          <p:nvPr/>
        </p:nvGrpSpPr>
        <p:grpSpPr>
          <a:xfrm>
            <a:off x="6727452" y="1620754"/>
            <a:ext cx="526919" cy="665923"/>
            <a:chOff x="6727450" y="1215565"/>
            <a:chExt cx="526919" cy="499442"/>
          </a:xfrm>
        </p:grpSpPr>
        <p:sp>
          <p:nvSpPr>
            <p:cNvPr id="54" name="Freeform 53"/>
            <p:cNvSpPr>
              <a:spLocks/>
            </p:cNvSpPr>
            <p:nvPr/>
          </p:nvSpPr>
          <p:spPr bwMode="auto">
            <a:xfrm rot="10800000">
              <a:off x="6727450" y="1215565"/>
              <a:ext cx="263799" cy="499442"/>
            </a:xfrm>
            <a:custGeom>
              <a:avLst/>
              <a:gdLst>
                <a:gd name="T0" fmla="*/ 4665 w 4665"/>
                <a:gd name="T1" fmla="*/ 1427 h 7575"/>
                <a:gd name="T2" fmla="*/ 3367 w 4665"/>
                <a:gd name="T3" fmla="*/ 1030 h 7575"/>
                <a:gd name="T4" fmla="*/ 0 w 4665"/>
                <a:gd name="T5" fmla="*/ 0 h 7575"/>
                <a:gd name="T6" fmla="*/ 0 w 4665"/>
                <a:gd name="T7" fmla="*/ 7575 h 7575"/>
                <a:gd name="T8" fmla="*/ 4665 w 4665"/>
                <a:gd name="T9" fmla="*/ 1427 h 7575"/>
              </a:gdLst>
              <a:ahLst/>
              <a:cxnLst>
                <a:cxn ang="0">
                  <a:pos x="T0" y="T1"/>
                </a:cxn>
                <a:cxn ang="0">
                  <a:pos x="T2" y="T3"/>
                </a:cxn>
                <a:cxn ang="0">
                  <a:pos x="T4" y="T5"/>
                </a:cxn>
                <a:cxn ang="0">
                  <a:pos x="T6" y="T7"/>
                </a:cxn>
                <a:cxn ang="0">
                  <a:pos x="T8" y="T9"/>
                </a:cxn>
              </a:cxnLst>
              <a:rect l="0" t="0" r="r" b="b"/>
              <a:pathLst>
                <a:path w="4665" h="7575">
                  <a:moveTo>
                    <a:pt x="4665" y="1427"/>
                  </a:moveTo>
                  <a:lnTo>
                    <a:pt x="3367" y="1030"/>
                  </a:lnTo>
                  <a:lnTo>
                    <a:pt x="0" y="0"/>
                  </a:lnTo>
                  <a:lnTo>
                    <a:pt x="0" y="7575"/>
                  </a:lnTo>
                  <a:lnTo>
                    <a:pt x="4665" y="1427"/>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8" name="Freeform 67"/>
            <p:cNvSpPr>
              <a:spLocks/>
            </p:cNvSpPr>
            <p:nvPr/>
          </p:nvSpPr>
          <p:spPr bwMode="auto">
            <a:xfrm rot="10800000">
              <a:off x="6990570" y="1215565"/>
              <a:ext cx="263799" cy="499442"/>
            </a:xfrm>
            <a:custGeom>
              <a:avLst/>
              <a:gdLst>
                <a:gd name="T0" fmla="*/ 0 w 4664"/>
                <a:gd name="T1" fmla="*/ 1427 h 7575"/>
                <a:gd name="T2" fmla="*/ 1297 w 4664"/>
                <a:gd name="T3" fmla="*/ 1030 h 7575"/>
                <a:gd name="T4" fmla="*/ 4664 w 4664"/>
                <a:gd name="T5" fmla="*/ 0 h 7575"/>
                <a:gd name="T6" fmla="*/ 4664 w 4664"/>
                <a:gd name="T7" fmla="*/ 7575 h 7575"/>
                <a:gd name="T8" fmla="*/ 0 w 4664"/>
                <a:gd name="T9" fmla="*/ 1427 h 7575"/>
              </a:gdLst>
              <a:ahLst/>
              <a:cxnLst>
                <a:cxn ang="0">
                  <a:pos x="T0" y="T1"/>
                </a:cxn>
                <a:cxn ang="0">
                  <a:pos x="T2" y="T3"/>
                </a:cxn>
                <a:cxn ang="0">
                  <a:pos x="T4" y="T5"/>
                </a:cxn>
                <a:cxn ang="0">
                  <a:pos x="T6" y="T7"/>
                </a:cxn>
                <a:cxn ang="0">
                  <a:pos x="T8" y="T9"/>
                </a:cxn>
              </a:cxnLst>
              <a:rect l="0" t="0" r="r" b="b"/>
              <a:pathLst>
                <a:path w="4664" h="7575">
                  <a:moveTo>
                    <a:pt x="0" y="1427"/>
                  </a:moveTo>
                  <a:lnTo>
                    <a:pt x="1297" y="1030"/>
                  </a:lnTo>
                  <a:lnTo>
                    <a:pt x="4664" y="0"/>
                  </a:lnTo>
                  <a:lnTo>
                    <a:pt x="4664" y="7575"/>
                  </a:lnTo>
                  <a:lnTo>
                    <a:pt x="0" y="1427"/>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11" name="Group 10"/>
          <p:cNvGrpSpPr/>
          <p:nvPr/>
        </p:nvGrpSpPr>
        <p:grpSpPr>
          <a:xfrm>
            <a:off x="5999173" y="3130504"/>
            <a:ext cx="1983474" cy="993962"/>
            <a:chOff x="5999173" y="2347878"/>
            <a:chExt cx="1983474" cy="745472"/>
          </a:xfrm>
        </p:grpSpPr>
        <p:sp>
          <p:nvSpPr>
            <p:cNvPr id="48" name="Freeform 47"/>
            <p:cNvSpPr>
              <a:spLocks/>
            </p:cNvSpPr>
            <p:nvPr/>
          </p:nvSpPr>
          <p:spPr bwMode="auto">
            <a:xfrm rot="10800000">
              <a:off x="5999173" y="2418022"/>
              <a:ext cx="992077" cy="675328"/>
            </a:xfrm>
            <a:custGeom>
              <a:avLst/>
              <a:gdLst>
                <a:gd name="T0" fmla="*/ 13842 w 17541"/>
                <a:gd name="T1" fmla="*/ 10242 h 10242"/>
                <a:gd name="T2" fmla="*/ 17541 w 17541"/>
                <a:gd name="T3" fmla="*/ 5367 h 10242"/>
                <a:gd name="T4" fmla="*/ 15593 w 17541"/>
                <a:gd name="T5" fmla="*/ 4771 h 10242"/>
                <a:gd name="T6" fmla="*/ 0 w 17541"/>
                <a:gd name="T7" fmla="*/ 0 h 10242"/>
                <a:gd name="T8" fmla="*/ 0 w 17541"/>
                <a:gd name="T9" fmla="*/ 6007 h 10242"/>
                <a:gd name="T10" fmla="*/ 13842 w 17541"/>
                <a:gd name="T11" fmla="*/ 10242 h 10242"/>
              </a:gdLst>
              <a:ahLst/>
              <a:cxnLst>
                <a:cxn ang="0">
                  <a:pos x="T0" y="T1"/>
                </a:cxn>
                <a:cxn ang="0">
                  <a:pos x="T2" y="T3"/>
                </a:cxn>
                <a:cxn ang="0">
                  <a:pos x="T4" y="T5"/>
                </a:cxn>
                <a:cxn ang="0">
                  <a:pos x="T6" y="T7"/>
                </a:cxn>
                <a:cxn ang="0">
                  <a:pos x="T8" y="T9"/>
                </a:cxn>
                <a:cxn ang="0">
                  <a:pos x="T10" y="T11"/>
                </a:cxn>
              </a:cxnLst>
              <a:rect l="0" t="0" r="r" b="b"/>
              <a:pathLst>
                <a:path w="17541" h="10242">
                  <a:moveTo>
                    <a:pt x="13842" y="10242"/>
                  </a:moveTo>
                  <a:lnTo>
                    <a:pt x="17541" y="5367"/>
                  </a:lnTo>
                  <a:lnTo>
                    <a:pt x="15593" y="4771"/>
                  </a:lnTo>
                  <a:lnTo>
                    <a:pt x="0" y="0"/>
                  </a:lnTo>
                  <a:lnTo>
                    <a:pt x="0" y="6007"/>
                  </a:lnTo>
                  <a:lnTo>
                    <a:pt x="13842" y="10242"/>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0" name="Freeform 59"/>
            <p:cNvSpPr>
              <a:spLocks/>
            </p:cNvSpPr>
            <p:nvPr/>
          </p:nvSpPr>
          <p:spPr bwMode="auto">
            <a:xfrm rot="10800000">
              <a:off x="6990570" y="2418022"/>
              <a:ext cx="992077" cy="675328"/>
            </a:xfrm>
            <a:custGeom>
              <a:avLst/>
              <a:gdLst>
                <a:gd name="T0" fmla="*/ 3699 w 17540"/>
                <a:gd name="T1" fmla="*/ 10242 h 10242"/>
                <a:gd name="T2" fmla="*/ 0 w 17540"/>
                <a:gd name="T3" fmla="*/ 5367 h 10242"/>
                <a:gd name="T4" fmla="*/ 1948 w 17540"/>
                <a:gd name="T5" fmla="*/ 4771 h 10242"/>
                <a:gd name="T6" fmla="*/ 17540 w 17540"/>
                <a:gd name="T7" fmla="*/ 0 h 10242"/>
                <a:gd name="T8" fmla="*/ 17540 w 17540"/>
                <a:gd name="T9" fmla="*/ 6007 h 10242"/>
                <a:gd name="T10" fmla="*/ 3699 w 17540"/>
                <a:gd name="T11" fmla="*/ 10242 h 10242"/>
              </a:gdLst>
              <a:ahLst/>
              <a:cxnLst>
                <a:cxn ang="0">
                  <a:pos x="T0" y="T1"/>
                </a:cxn>
                <a:cxn ang="0">
                  <a:pos x="T2" y="T3"/>
                </a:cxn>
                <a:cxn ang="0">
                  <a:pos x="T4" y="T5"/>
                </a:cxn>
                <a:cxn ang="0">
                  <a:pos x="T6" y="T7"/>
                </a:cxn>
                <a:cxn ang="0">
                  <a:pos x="T8" y="T9"/>
                </a:cxn>
                <a:cxn ang="0">
                  <a:pos x="T10" y="T11"/>
                </a:cxn>
              </a:cxnLst>
              <a:rect l="0" t="0" r="r" b="b"/>
              <a:pathLst>
                <a:path w="17540" h="10242">
                  <a:moveTo>
                    <a:pt x="3699" y="10242"/>
                  </a:moveTo>
                  <a:lnTo>
                    <a:pt x="0" y="5367"/>
                  </a:lnTo>
                  <a:lnTo>
                    <a:pt x="1948" y="4771"/>
                  </a:lnTo>
                  <a:lnTo>
                    <a:pt x="17540" y="0"/>
                  </a:lnTo>
                  <a:lnTo>
                    <a:pt x="17540" y="6007"/>
                  </a:lnTo>
                  <a:lnTo>
                    <a:pt x="3699" y="10242"/>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9" name="Freeform 68"/>
            <p:cNvSpPr>
              <a:spLocks/>
            </p:cNvSpPr>
            <p:nvPr/>
          </p:nvSpPr>
          <p:spPr bwMode="auto">
            <a:xfrm rot="10800000">
              <a:off x="6208447" y="2347878"/>
              <a:ext cx="1564924" cy="349398"/>
            </a:xfrm>
            <a:custGeom>
              <a:avLst/>
              <a:gdLst>
                <a:gd name="T0" fmla="*/ 13829 w 27671"/>
                <a:gd name="T1" fmla="*/ 4 h 5298"/>
                <a:gd name="T2" fmla="*/ 0 w 27671"/>
                <a:gd name="T3" fmla="*/ 4235 h 5298"/>
                <a:gd name="T4" fmla="*/ 3 w 27671"/>
                <a:gd name="T5" fmla="*/ 4239 h 5298"/>
                <a:gd name="T6" fmla="*/ 2944 w 27671"/>
                <a:gd name="T7" fmla="*/ 5298 h 5298"/>
                <a:gd name="T8" fmla="*/ 13835 w 27671"/>
                <a:gd name="T9" fmla="*/ 1966 h 5298"/>
                <a:gd name="T10" fmla="*/ 24726 w 27671"/>
                <a:gd name="T11" fmla="*/ 5298 h 5298"/>
                <a:gd name="T12" fmla="*/ 27668 w 27671"/>
                <a:gd name="T13" fmla="*/ 4239 h 5298"/>
                <a:gd name="T14" fmla="*/ 27671 w 27671"/>
                <a:gd name="T15" fmla="*/ 4235 h 5298"/>
                <a:gd name="T16" fmla="*/ 13841 w 27671"/>
                <a:gd name="T17" fmla="*/ 4 h 5298"/>
                <a:gd name="T18" fmla="*/ 13841 w 27671"/>
                <a:gd name="T19" fmla="*/ 0 h 5298"/>
                <a:gd name="T20" fmla="*/ 13835 w 27671"/>
                <a:gd name="T21" fmla="*/ 2 h 5298"/>
                <a:gd name="T22" fmla="*/ 13829 w 27671"/>
                <a:gd name="T23" fmla="*/ 0 h 5298"/>
                <a:gd name="T24" fmla="*/ 13829 w 27671"/>
                <a:gd name="T25" fmla="*/ 4 h 5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71" h="5298">
                  <a:moveTo>
                    <a:pt x="13829" y="4"/>
                  </a:moveTo>
                  <a:lnTo>
                    <a:pt x="0" y="4235"/>
                  </a:lnTo>
                  <a:lnTo>
                    <a:pt x="3" y="4239"/>
                  </a:lnTo>
                  <a:lnTo>
                    <a:pt x="2944" y="5298"/>
                  </a:lnTo>
                  <a:lnTo>
                    <a:pt x="13835" y="1966"/>
                  </a:lnTo>
                  <a:lnTo>
                    <a:pt x="24726" y="5298"/>
                  </a:lnTo>
                  <a:lnTo>
                    <a:pt x="27668" y="4239"/>
                  </a:lnTo>
                  <a:lnTo>
                    <a:pt x="27671" y="4235"/>
                  </a:lnTo>
                  <a:lnTo>
                    <a:pt x="13841" y="4"/>
                  </a:lnTo>
                  <a:lnTo>
                    <a:pt x="13841" y="0"/>
                  </a:lnTo>
                  <a:lnTo>
                    <a:pt x="13835" y="2"/>
                  </a:lnTo>
                  <a:lnTo>
                    <a:pt x="13829" y="0"/>
                  </a:lnTo>
                  <a:lnTo>
                    <a:pt x="13829" y="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6276775" y="2630184"/>
            <a:ext cx="1428273" cy="793552"/>
            <a:chOff x="6276773" y="1972638"/>
            <a:chExt cx="1428273" cy="595164"/>
          </a:xfrm>
        </p:grpSpPr>
        <p:sp>
          <p:nvSpPr>
            <p:cNvPr id="55" name="Freeform 54"/>
            <p:cNvSpPr>
              <a:spLocks/>
            </p:cNvSpPr>
            <p:nvPr/>
          </p:nvSpPr>
          <p:spPr bwMode="auto">
            <a:xfrm rot="10800000">
              <a:off x="6276773" y="2032761"/>
              <a:ext cx="714476" cy="535041"/>
            </a:xfrm>
            <a:custGeom>
              <a:avLst/>
              <a:gdLst>
                <a:gd name="T0" fmla="*/ 9406 w 12632"/>
                <a:gd name="T1" fmla="*/ 8116 h 8116"/>
                <a:gd name="T2" fmla="*/ 12632 w 12632"/>
                <a:gd name="T3" fmla="*/ 3865 h 8116"/>
                <a:gd name="T4" fmla="*/ 10897 w 12632"/>
                <a:gd name="T5" fmla="*/ 3334 h 8116"/>
                <a:gd name="T6" fmla="*/ 0 w 12632"/>
                <a:gd name="T7" fmla="*/ 0 h 8116"/>
                <a:gd name="T8" fmla="*/ 0 w 12632"/>
                <a:gd name="T9" fmla="*/ 5239 h 8116"/>
                <a:gd name="T10" fmla="*/ 9406 w 12632"/>
                <a:gd name="T11" fmla="*/ 8116 h 8116"/>
              </a:gdLst>
              <a:ahLst/>
              <a:cxnLst>
                <a:cxn ang="0">
                  <a:pos x="T0" y="T1"/>
                </a:cxn>
                <a:cxn ang="0">
                  <a:pos x="T2" y="T3"/>
                </a:cxn>
                <a:cxn ang="0">
                  <a:pos x="T4" y="T5"/>
                </a:cxn>
                <a:cxn ang="0">
                  <a:pos x="T6" y="T7"/>
                </a:cxn>
                <a:cxn ang="0">
                  <a:pos x="T8" y="T9"/>
                </a:cxn>
                <a:cxn ang="0">
                  <a:pos x="T10" y="T11"/>
                </a:cxn>
              </a:cxnLst>
              <a:rect l="0" t="0" r="r" b="b"/>
              <a:pathLst>
                <a:path w="12632" h="8116">
                  <a:moveTo>
                    <a:pt x="9406" y="8116"/>
                  </a:moveTo>
                  <a:lnTo>
                    <a:pt x="12632" y="3865"/>
                  </a:lnTo>
                  <a:lnTo>
                    <a:pt x="10897" y="3334"/>
                  </a:lnTo>
                  <a:lnTo>
                    <a:pt x="0" y="0"/>
                  </a:lnTo>
                  <a:lnTo>
                    <a:pt x="0" y="5239"/>
                  </a:lnTo>
                  <a:lnTo>
                    <a:pt x="9406" y="8116"/>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65" name="Freeform 64"/>
            <p:cNvSpPr>
              <a:spLocks/>
            </p:cNvSpPr>
            <p:nvPr/>
          </p:nvSpPr>
          <p:spPr bwMode="auto">
            <a:xfrm rot="10800000">
              <a:off x="6459351" y="1972638"/>
              <a:ext cx="1063116" cy="249721"/>
            </a:xfrm>
            <a:custGeom>
              <a:avLst/>
              <a:gdLst>
                <a:gd name="T0" fmla="*/ 9393 w 18799"/>
                <a:gd name="T1" fmla="*/ 3 h 3787"/>
                <a:gd name="T2" fmla="*/ 0 w 18799"/>
                <a:gd name="T3" fmla="*/ 2877 h 3787"/>
                <a:gd name="T4" fmla="*/ 6 w 18799"/>
                <a:gd name="T5" fmla="*/ 2887 h 3787"/>
                <a:gd name="T6" fmla="*/ 2508 w 18799"/>
                <a:gd name="T7" fmla="*/ 3787 h 3787"/>
                <a:gd name="T8" fmla="*/ 9399 w 18799"/>
                <a:gd name="T9" fmla="*/ 1679 h 3787"/>
                <a:gd name="T10" fmla="*/ 16291 w 18799"/>
                <a:gd name="T11" fmla="*/ 3787 h 3787"/>
                <a:gd name="T12" fmla="*/ 18792 w 18799"/>
                <a:gd name="T13" fmla="*/ 2887 h 3787"/>
                <a:gd name="T14" fmla="*/ 18799 w 18799"/>
                <a:gd name="T15" fmla="*/ 2877 h 3787"/>
                <a:gd name="T16" fmla="*/ 9405 w 18799"/>
                <a:gd name="T17" fmla="*/ 3 h 3787"/>
                <a:gd name="T18" fmla="*/ 9405 w 18799"/>
                <a:gd name="T19" fmla="*/ 0 h 3787"/>
                <a:gd name="T20" fmla="*/ 9399 w 18799"/>
                <a:gd name="T21" fmla="*/ 1 h 3787"/>
                <a:gd name="T22" fmla="*/ 9393 w 18799"/>
                <a:gd name="T23" fmla="*/ 0 h 3787"/>
                <a:gd name="T24" fmla="*/ 9393 w 18799"/>
                <a:gd name="T25" fmla="*/ 3 h 3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99" h="3787">
                  <a:moveTo>
                    <a:pt x="9393" y="3"/>
                  </a:moveTo>
                  <a:lnTo>
                    <a:pt x="0" y="2877"/>
                  </a:lnTo>
                  <a:lnTo>
                    <a:pt x="6" y="2887"/>
                  </a:lnTo>
                  <a:lnTo>
                    <a:pt x="2508" y="3787"/>
                  </a:lnTo>
                  <a:lnTo>
                    <a:pt x="9399" y="1679"/>
                  </a:lnTo>
                  <a:lnTo>
                    <a:pt x="16291" y="3787"/>
                  </a:lnTo>
                  <a:lnTo>
                    <a:pt x="18792" y="2887"/>
                  </a:lnTo>
                  <a:lnTo>
                    <a:pt x="18799" y="2877"/>
                  </a:lnTo>
                  <a:lnTo>
                    <a:pt x="9405" y="3"/>
                  </a:lnTo>
                  <a:lnTo>
                    <a:pt x="9405" y="0"/>
                  </a:lnTo>
                  <a:lnTo>
                    <a:pt x="9399" y="1"/>
                  </a:lnTo>
                  <a:lnTo>
                    <a:pt x="9393" y="0"/>
                  </a:lnTo>
                  <a:lnTo>
                    <a:pt x="9393" y="3"/>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p:cNvSpPr>
            <p:nvPr/>
          </p:nvSpPr>
          <p:spPr bwMode="auto">
            <a:xfrm rot="10800000">
              <a:off x="6990570" y="2032761"/>
              <a:ext cx="714476" cy="535041"/>
            </a:xfrm>
            <a:custGeom>
              <a:avLst/>
              <a:gdLst>
                <a:gd name="T0" fmla="*/ 3226 w 12631"/>
                <a:gd name="T1" fmla="*/ 8116 h 8116"/>
                <a:gd name="T2" fmla="*/ 0 w 12631"/>
                <a:gd name="T3" fmla="*/ 3865 h 8116"/>
                <a:gd name="T4" fmla="*/ 1734 w 12631"/>
                <a:gd name="T5" fmla="*/ 3334 h 8116"/>
                <a:gd name="T6" fmla="*/ 12631 w 12631"/>
                <a:gd name="T7" fmla="*/ 0 h 8116"/>
                <a:gd name="T8" fmla="*/ 12631 w 12631"/>
                <a:gd name="T9" fmla="*/ 5239 h 8116"/>
                <a:gd name="T10" fmla="*/ 3226 w 12631"/>
                <a:gd name="T11" fmla="*/ 8116 h 8116"/>
              </a:gdLst>
              <a:ahLst/>
              <a:cxnLst>
                <a:cxn ang="0">
                  <a:pos x="T0" y="T1"/>
                </a:cxn>
                <a:cxn ang="0">
                  <a:pos x="T2" y="T3"/>
                </a:cxn>
                <a:cxn ang="0">
                  <a:pos x="T4" y="T5"/>
                </a:cxn>
                <a:cxn ang="0">
                  <a:pos x="T6" y="T7"/>
                </a:cxn>
                <a:cxn ang="0">
                  <a:pos x="T8" y="T9"/>
                </a:cxn>
                <a:cxn ang="0">
                  <a:pos x="T10" y="T11"/>
                </a:cxn>
              </a:cxnLst>
              <a:rect l="0" t="0" r="r" b="b"/>
              <a:pathLst>
                <a:path w="12631" h="8116">
                  <a:moveTo>
                    <a:pt x="3226" y="8116"/>
                  </a:moveTo>
                  <a:lnTo>
                    <a:pt x="0" y="3865"/>
                  </a:lnTo>
                  <a:lnTo>
                    <a:pt x="1734" y="3334"/>
                  </a:lnTo>
                  <a:lnTo>
                    <a:pt x="12631" y="0"/>
                  </a:lnTo>
                  <a:lnTo>
                    <a:pt x="12631" y="5239"/>
                  </a:lnTo>
                  <a:lnTo>
                    <a:pt x="3226" y="8116"/>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5" name="Group 4"/>
          <p:cNvGrpSpPr/>
          <p:nvPr/>
        </p:nvGrpSpPr>
        <p:grpSpPr>
          <a:xfrm>
            <a:off x="3795081" y="1594721"/>
            <a:ext cx="2917975" cy="2616167"/>
            <a:chOff x="3795079" y="1196040"/>
            <a:chExt cx="2917975" cy="1962125"/>
          </a:xfrm>
        </p:grpSpPr>
        <p:cxnSp>
          <p:nvCxnSpPr>
            <p:cNvPr id="84" name="Straight Connector 83"/>
            <p:cNvCxnSpPr/>
            <p:nvPr/>
          </p:nvCxnSpPr>
          <p:spPr>
            <a:xfrm flipV="1">
              <a:off x="5446058" y="1196040"/>
              <a:ext cx="1266996" cy="1962125"/>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85" name="Group 84"/>
            <p:cNvGrpSpPr/>
            <p:nvPr/>
          </p:nvGrpSpPr>
          <p:grpSpPr>
            <a:xfrm>
              <a:off x="3795079" y="1933551"/>
              <a:ext cx="2192873" cy="577615"/>
              <a:chOff x="6605978" y="2186492"/>
              <a:chExt cx="2192873" cy="577615"/>
            </a:xfrm>
          </p:grpSpPr>
          <p:sp>
            <p:nvSpPr>
              <p:cNvPr id="86" name="TextBox 85"/>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81</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87"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nvGrpSpPr>
          <p:cNvPr id="7" name="Group 6"/>
          <p:cNvGrpSpPr/>
          <p:nvPr/>
        </p:nvGrpSpPr>
        <p:grpSpPr>
          <a:xfrm>
            <a:off x="2953633" y="4306205"/>
            <a:ext cx="2417720" cy="770153"/>
            <a:chOff x="2953633" y="3229653"/>
            <a:chExt cx="2417720" cy="577615"/>
          </a:xfrm>
        </p:grpSpPr>
        <p:grpSp>
          <p:nvGrpSpPr>
            <p:cNvPr id="88" name="Group 87"/>
            <p:cNvGrpSpPr/>
            <p:nvPr/>
          </p:nvGrpSpPr>
          <p:grpSpPr>
            <a:xfrm>
              <a:off x="2953633" y="3229653"/>
              <a:ext cx="2192873" cy="577615"/>
              <a:chOff x="6605978" y="2186492"/>
              <a:chExt cx="2192873" cy="577615"/>
            </a:xfrm>
          </p:grpSpPr>
          <p:sp>
            <p:nvSpPr>
              <p:cNvPr id="89" name="TextBox 88"/>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19</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90"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cxnSp>
          <p:nvCxnSpPr>
            <p:cNvPr id="91" name="Straight Connector 90"/>
            <p:cNvCxnSpPr/>
            <p:nvPr/>
          </p:nvCxnSpPr>
          <p:spPr>
            <a:xfrm flipV="1">
              <a:off x="5034892" y="3271242"/>
              <a:ext cx="336461" cy="521059"/>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172221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normAutofit/>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5 PYRAMID </a:t>
            </a:r>
            <a:r>
              <a:rPr lang="en-US" dirty="0" smtClean="0">
                <a:solidFill>
                  <a:schemeClr val="bg1"/>
                </a:solidFill>
              </a:rPr>
              <a:t>DIAGRAM</a:t>
            </a:r>
            <a:endParaRPr lang="en-US" dirty="0">
              <a:solidFill>
                <a:schemeClr val="bg1"/>
              </a:solidFill>
            </a:endParaRPr>
          </a:p>
        </p:txBody>
      </p:sp>
      <p:grpSp>
        <p:nvGrpSpPr>
          <p:cNvPr id="4" name="Group 3"/>
          <p:cNvGrpSpPr/>
          <p:nvPr/>
        </p:nvGrpSpPr>
        <p:grpSpPr>
          <a:xfrm>
            <a:off x="5766977" y="3401525"/>
            <a:ext cx="2431993" cy="1287850"/>
            <a:chOff x="5766975" y="2551143"/>
            <a:chExt cx="2431993" cy="965887"/>
          </a:xfrm>
        </p:grpSpPr>
        <p:sp>
          <p:nvSpPr>
            <p:cNvPr id="37" name="Freeform 36"/>
            <p:cNvSpPr>
              <a:spLocks/>
            </p:cNvSpPr>
            <p:nvPr/>
          </p:nvSpPr>
          <p:spPr bwMode="auto">
            <a:xfrm rot="10800000">
              <a:off x="6984349" y="2619646"/>
              <a:ext cx="1214619" cy="897384"/>
            </a:xfrm>
            <a:custGeom>
              <a:avLst/>
              <a:gdLst>
                <a:gd name="T0" fmla="*/ 3918 w 15876"/>
                <a:gd name="T1" fmla="*/ 10447 h 10481"/>
                <a:gd name="T2" fmla="*/ 4018 w 15876"/>
                <a:gd name="T3" fmla="*/ 10481 h 10481"/>
                <a:gd name="T4" fmla="*/ 15876 w 15876"/>
                <a:gd name="T5" fmla="*/ 6700 h 10481"/>
                <a:gd name="T6" fmla="*/ 15876 w 15876"/>
                <a:gd name="T7" fmla="*/ 0 h 10481"/>
                <a:gd name="T8" fmla="*/ 1592 w 15876"/>
                <a:gd name="T9" fmla="*/ 4555 h 10481"/>
                <a:gd name="T10" fmla="*/ 0 w 15876"/>
                <a:gd name="T11" fmla="*/ 5063 h 10481"/>
                <a:gd name="T12" fmla="*/ 3918 w 15876"/>
                <a:gd name="T13" fmla="*/ 10447 h 10481"/>
              </a:gdLst>
              <a:ahLst/>
              <a:cxnLst>
                <a:cxn ang="0">
                  <a:pos x="T0" y="T1"/>
                </a:cxn>
                <a:cxn ang="0">
                  <a:pos x="T2" y="T3"/>
                </a:cxn>
                <a:cxn ang="0">
                  <a:pos x="T4" y="T5"/>
                </a:cxn>
                <a:cxn ang="0">
                  <a:pos x="T6" y="T7"/>
                </a:cxn>
                <a:cxn ang="0">
                  <a:pos x="T8" y="T9"/>
                </a:cxn>
                <a:cxn ang="0">
                  <a:pos x="T10" y="T11"/>
                </a:cxn>
                <a:cxn ang="0">
                  <a:pos x="T12" y="T13"/>
                </a:cxn>
              </a:cxnLst>
              <a:rect l="0" t="0" r="r" b="b"/>
              <a:pathLst>
                <a:path w="15876" h="10481">
                  <a:moveTo>
                    <a:pt x="3918" y="10447"/>
                  </a:moveTo>
                  <a:lnTo>
                    <a:pt x="4018" y="10481"/>
                  </a:lnTo>
                  <a:lnTo>
                    <a:pt x="15876" y="6700"/>
                  </a:lnTo>
                  <a:lnTo>
                    <a:pt x="15876" y="0"/>
                  </a:lnTo>
                  <a:lnTo>
                    <a:pt x="1592" y="4555"/>
                  </a:lnTo>
                  <a:lnTo>
                    <a:pt x="0" y="5063"/>
                  </a:lnTo>
                  <a:lnTo>
                    <a:pt x="3918" y="10447"/>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38" name="Freeform 37"/>
            <p:cNvSpPr>
              <a:spLocks/>
            </p:cNvSpPr>
            <p:nvPr/>
          </p:nvSpPr>
          <p:spPr bwMode="auto">
            <a:xfrm rot="10800000">
              <a:off x="6078663" y="2555254"/>
              <a:ext cx="905685" cy="387725"/>
            </a:xfrm>
            <a:custGeom>
              <a:avLst/>
              <a:gdLst>
                <a:gd name="T0" fmla="*/ 9472 w 11839"/>
                <a:gd name="T1" fmla="*/ 4525 h 4525"/>
                <a:gd name="T2" fmla="*/ 11839 w 11839"/>
                <a:gd name="T3" fmla="*/ 3725 h 4525"/>
                <a:gd name="T4" fmla="*/ 0 w 11839"/>
                <a:gd name="T5" fmla="*/ 0 h 4525"/>
                <a:gd name="T6" fmla="*/ 0 w 11839"/>
                <a:gd name="T7" fmla="*/ 1544 h 4525"/>
                <a:gd name="T8" fmla="*/ 9472 w 11839"/>
                <a:gd name="T9" fmla="*/ 4525 h 4525"/>
              </a:gdLst>
              <a:ahLst/>
              <a:cxnLst>
                <a:cxn ang="0">
                  <a:pos x="T0" y="T1"/>
                </a:cxn>
                <a:cxn ang="0">
                  <a:pos x="T2" y="T3"/>
                </a:cxn>
                <a:cxn ang="0">
                  <a:pos x="T4" y="T5"/>
                </a:cxn>
                <a:cxn ang="0">
                  <a:pos x="T6" y="T7"/>
                </a:cxn>
                <a:cxn ang="0">
                  <a:pos x="T8" y="T9"/>
                </a:cxn>
              </a:cxnLst>
              <a:rect l="0" t="0" r="r" b="b"/>
              <a:pathLst>
                <a:path w="11839" h="4525">
                  <a:moveTo>
                    <a:pt x="9472" y="4525"/>
                  </a:moveTo>
                  <a:lnTo>
                    <a:pt x="11839" y="3725"/>
                  </a:lnTo>
                  <a:lnTo>
                    <a:pt x="0" y="0"/>
                  </a:lnTo>
                  <a:lnTo>
                    <a:pt x="0" y="1544"/>
                  </a:lnTo>
                  <a:lnTo>
                    <a:pt x="9472" y="452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rot="10800000">
              <a:off x="6984348" y="2551143"/>
              <a:ext cx="907063" cy="391835"/>
            </a:xfrm>
            <a:custGeom>
              <a:avLst/>
              <a:gdLst>
                <a:gd name="T0" fmla="*/ 2353 w 11858"/>
                <a:gd name="T1" fmla="*/ 4576 h 4576"/>
                <a:gd name="T2" fmla="*/ 11858 w 11858"/>
                <a:gd name="T3" fmla="*/ 1544 h 4576"/>
                <a:gd name="T4" fmla="*/ 11858 w 11858"/>
                <a:gd name="T5" fmla="*/ 0 h 4576"/>
                <a:gd name="T6" fmla="*/ 0 w 11858"/>
                <a:gd name="T7" fmla="*/ 3781 h 4576"/>
                <a:gd name="T8" fmla="*/ 2353 w 11858"/>
                <a:gd name="T9" fmla="*/ 4576 h 4576"/>
              </a:gdLst>
              <a:ahLst/>
              <a:cxnLst>
                <a:cxn ang="0">
                  <a:pos x="T0" y="T1"/>
                </a:cxn>
                <a:cxn ang="0">
                  <a:pos x="T2" y="T3"/>
                </a:cxn>
                <a:cxn ang="0">
                  <a:pos x="T4" y="T5"/>
                </a:cxn>
                <a:cxn ang="0">
                  <a:pos x="T6" y="T7"/>
                </a:cxn>
                <a:cxn ang="0">
                  <a:pos x="T8" y="T9"/>
                </a:cxn>
              </a:cxnLst>
              <a:rect l="0" t="0" r="r" b="b"/>
              <a:pathLst>
                <a:path w="11858" h="4576">
                  <a:moveTo>
                    <a:pt x="2353" y="4576"/>
                  </a:moveTo>
                  <a:lnTo>
                    <a:pt x="11858" y="1544"/>
                  </a:lnTo>
                  <a:lnTo>
                    <a:pt x="11858" y="0"/>
                  </a:lnTo>
                  <a:lnTo>
                    <a:pt x="0" y="3781"/>
                  </a:lnTo>
                  <a:lnTo>
                    <a:pt x="2353" y="457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rot="10800000">
              <a:off x="5766975" y="2623756"/>
              <a:ext cx="1217374" cy="893273"/>
            </a:xfrm>
            <a:custGeom>
              <a:avLst/>
              <a:gdLst>
                <a:gd name="T0" fmla="*/ 11839 w 15915"/>
                <a:gd name="T1" fmla="*/ 10425 h 10425"/>
                <a:gd name="T2" fmla="*/ 12018 w 15915"/>
                <a:gd name="T3" fmla="*/ 10365 h 10425"/>
                <a:gd name="T4" fmla="*/ 15915 w 15915"/>
                <a:gd name="T5" fmla="*/ 5008 h 10425"/>
                <a:gd name="T6" fmla="*/ 14281 w 15915"/>
                <a:gd name="T7" fmla="*/ 4494 h 10425"/>
                <a:gd name="T8" fmla="*/ 0 w 15915"/>
                <a:gd name="T9" fmla="*/ 0 h 10425"/>
                <a:gd name="T10" fmla="*/ 0 w 15915"/>
                <a:gd name="T11" fmla="*/ 6700 h 10425"/>
                <a:gd name="T12" fmla="*/ 11839 w 15915"/>
                <a:gd name="T13" fmla="*/ 10425 h 10425"/>
              </a:gdLst>
              <a:ahLst/>
              <a:cxnLst>
                <a:cxn ang="0">
                  <a:pos x="T0" y="T1"/>
                </a:cxn>
                <a:cxn ang="0">
                  <a:pos x="T2" y="T3"/>
                </a:cxn>
                <a:cxn ang="0">
                  <a:pos x="T4" y="T5"/>
                </a:cxn>
                <a:cxn ang="0">
                  <a:pos x="T6" y="T7"/>
                </a:cxn>
                <a:cxn ang="0">
                  <a:pos x="T8" y="T9"/>
                </a:cxn>
                <a:cxn ang="0">
                  <a:pos x="T10" y="T11"/>
                </a:cxn>
                <a:cxn ang="0">
                  <a:pos x="T12" y="T13"/>
                </a:cxn>
              </a:cxnLst>
              <a:rect l="0" t="0" r="r" b="b"/>
              <a:pathLst>
                <a:path w="15915" h="10425">
                  <a:moveTo>
                    <a:pt x="11839" y="10425"/>
                  </a:moveTo>
                  <a:lnTo>
                    <a:pt x="12018" y="10365"/>
                  </a:lnTo>
                  <a:lnTo>
                    <a:pt x="15915" y="5008"/>
                  </a:lnTo>
                  <a:lnTo>
                    <a:pt x="14281" y="4494"/>
                  </a:lnTo>
                  <a:lnTo>
                    <a:pt x="0" y="0"/>
                  </a:lnTo>
                  <a:lnTo>
                    <a:pt x="0" y="6700"/>
                  </a:lnTo>
                  <a:lnTo>
                    <a:pt x="11839" y="10425"/>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5" name="Group 4"/>
          <p:cNvGrpSpPr/>
          <p:nvPr/>
        </p:nvGrpSpPr>
        <p:grpSpPr>
          <a:xfrm>
            <a:off x="6140174" y="2850764"/>
            <a:ext cx="1686512" cy="896926"/>
            <a:chOff x="6140174" y="2138073"/>
            <a:chExt cx="1686512" cy="672694"/>
          </a:xfrm>
        </p:grpSpPr>
        <p:sp>
          <p:nvSpPr>
            <p:cNvPr id="35" name="Freeform 5"/>
            <p:cNvSpPr>
              <a:spLocks/>
            </p:cNvSpPr>
            <p:nvPr/>
          </p:nvSpPr>
          <p:spPr bwMode="auto">
            <a:xfrm rot="10800000">
              <a:off x="6984348" y="2203835"/>
              <a:ext cx="842338" cy="606932"/>
            </a:xfrm>
            <a:custGeom>
              <a:avLst/>
              <a:gdLst>
                <a:gd name="T0" fmla="*/ 2601 w 11008"/>
                <a:gd name="T1" fmla="*/ 7085 h 7085"/>
                <a:gd name="T2" fmla="*/ 11008 w 11008"/>
                <a:gd name="T3" fmla="*/ 4404 h 7085"/>
                <a:gd name="T4" fmla="*/ 11008 w 11008"/>
                <a:gd name="T5" fmla="*/ 0 h 7085"/>
                <a:gd name="T6" fmla="*/ 1503 w 11008"/>
                <a:gd name="T7" fmla="*/ 3032 h 7085"/>
                <a:gd name="T8" fmla="*/ 0 w 11008"/>
                <a:gd name="T9" fmla="*/ 3511 h 7085"/>
                <a:gd name="T10" fmla="*/ 2601 w 11008"/>
                <a:gd name="T11" fmla="*/ 7085 h 7085"/>
              </a:gdLst>
              <a:ahLst/>
              <a:cxnLst>
                <a:cxn ang="0">
                  <a:pos x="T0" y="T1"/>
                </a:cxn>
                <a:cxn ang="0">
                  <a:pos x="T2" y="T3"/>
                </a:cxn>
                <a:cxn ang="0">
                  <a:pos x="T4" y="T5"/>
                </a:cxn>
                <a:cxn ang="0">
                  <a:pos x="T6" y="T7"/>
                </a:cxn>
                <a:cxn ang="0">
                  <a:pos x="T8" y="T9"/>
                </a:cxn>
                <a:cxn ang="0">
                  <a:pos x="T10" y="T11"/>
                </a:cxn>
              </a:cxnLst>
              <a:rect l="0" t="0" r="r" b="b"/>
              <a:pathLst>
                <a:path w="11008" h="7085">
                  <a:moveTo>
                    <a:pt x="2601" y="7085"/>
                  </a:moveTo>
                  <a:lnTo>
                    <a:pt x="11008" y="4404"/>
                  </a:lnTo>
                  <a:lnTo>
                    <a:pt x="11008" y="0"/>
                  </a:lnTo>
                  <a:lnTo>
                    <a:pt x="1503" y="3032"/>
                  </a:lnTo>
                  <a:lnTo>
                    <a:pt x="0" y="3511"/>
                  </a:lnTo>
                  <a:lnTo>
                    <a:pt x="2601" y="7085"/>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36" name="Freeform 35"/>
            <p:cNvSpPr>
              <a:spLocks/>
            </p:cNvSpPr>
            <p:nvPr/>
          </p:nvSpPr>
          <p:spPr bwMode="auto">
            <a:xfrm rot="10800000">
              <a:off x="6984349" y="2138073"/>
              <a:ext cx="643114" cy="295932"/>
            </a:xfrm>
            <a:custGeom>
              <a:avLst/>
              <a:gdLst>
                <a:gd name="T0" fmla="*/ 8407 w 8407"/>
                <a:gd name="T1" fmla="*/ 1425 h 3452"/>
                <a:gd name="T2" fmla="*/ 8407 w 8407"/>
                <a:gd name="T3" fmla="*/ 0 h 3452"/>
                <a:gd name="T4" fmla="*/ 0 w 8407"/>
                <a:gd name="T5" fmla="*/ 2681 h 3452"/>
                <a:gd name="T6" fmla="*/ 75 w 8407"/>
                <a:gd name="T7" fmla="*/ 2785 h 3452"/>
                <a:gd name="T8" fmla="*/ 2051 w 8407"/>
                <a:gd name="T9" fmla="*/ 3452 h 3452"/>
                <a:gd name="T10" fmla="*/ 8407 w 8407"/>
                <a:gd name="T11" fmla="*/ 1425 h 3452"/>
              </a:gdLst>
              <a:ahLst/>
              <a:cxnLst>
                <a:cxn ang="0">
                  <a:pos x="T0" y="T1"/>
                </a:cxn>
                <a:cxn ang="0">
                  <a:pos x="T2" y="T3"/>
                </a:cxn>
                <a:cxn ang="0">
                  <a:pos x="T4" y="T5"/>
                </a:cxn>
                <a:cxn ang="0">
                  <a:pos x="T6" y="T7"/>
                </a:cxn>
                <a:cxn ang="0">
                  <a:pos x="T8" y="T9"/>
                </a:cxn>
                <a:cxn ang="0">
                  <a:pos x="T10" y="T11"/>
                </a:cxn>
              </a:cxnLst>
              <a:rect l="0" t="0" r="r" b="b"/>
              <a:pathLst>
                <a:path w="8407" h="3452">
                  <a:moveTo>
                    <a:pt x="8407" y="1425"/>
                  </a:moveTo>
                  <a:lnTo>
                    <a:pt x="8407" y="0"/>
                  </a:lnTo>
                  <a:lnTo>
                    <a:pt x="0" y="2681"/>
                  </a:lnTo>
                  <a:lnTo>
                    <a:pt x="75" y="2785"/>
                  </a:lnTo>
                  <a:lnTo>
                    <a:pt x="2051" y="3452"/>
                  </a:lnTo>
                  <a:lnTo>
                    <a:pt x="8407" y="142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rot="10800000">
              <a:off x="6140174" y="2206575"/>
              <a:ext cx="844174" cy="604192"/>
            </a:xfrm>
            <a:custGeom>
              <a:avLst/>
              <a:gdLst>
                <a:gd name="T0" fmla="*/ 8427 w 11034"/>
                <a:gd name="T1" fmla="*/ 7056 h 7056"/>
                <a:gd name="T2" fmla="*/ 11034 w 11034"/>
                <a:gd name="T3" fmla="*/ 3473 h 7056"/>
                <a:gd name="T4" fmla="*/ 9472 w 11034"/>
                <a:gd name="T5" fmla="*/ 2981 h 7056"/>
                <a:gd name="T6" fmla="*/ 0 w 11034"/>
                <a:gd name="T7" fmla="*/ 0 h 7056"/>
                <a:gd name="T8" fmla="*/ 0 w 11034"/>
                <a:gd name="T9" fmla="*/ 4404 h 7056"/>
                <a:gd name="T10" fmla="*/ 8427 w 11034"/>
                <a:gd name="T11" fmla="*/ 7056 h 7056"/>
              </a:gdLst>
              <a:ahLst/>
              <a:cxnLst>
                <a:cxn ang="0">
                  <a:pos x="T0" y="T1"/>
                </a:cxn>
                <a:cxn ang="0">
                  <a:pos x="T2" y="T3"/>
                </a:cxn>
                <a:cxn ang="0">
                  <a:pos x="T4" y="T5"/>
                </a:cxn>
                <a:cxn ang="0">
                  <a:pos x="T6" y="T7"/>
                </a:cxn>
                <a:cxn ang="0">
                  <a:pos x="T8" y="T9"/>
                </a:cxn>
                <a:cxn ang="0">
                  <a:pos x="T10" y="T11"/>
                </a:cxn>
              </a:cxnLst>
              <a:rect l="0" t="0" r="r" b="b"/>
              <a:pathLst>
                <a:path w="11034" h="7056">
                  <a:moveTo>
                    <a:pt x="8427" y="7056"/>
                  </a:moveTo>
                  <a:lnTo>
                    <a:pt x="11034" y="3473"/>
                  </a:lnTo>
                  <a:lnTo>
                    <a:pt x="9472" y="2981"/>
                  </a:lnTo>
                  <a:lnTo>
                    <a:pt x="0" y="0"/>
                  </a:lnTo>
                  <a:lnTo>
                    <a:pt x="0" y="4404"/>
                  </a:lnTo>
                  <a:lnTo>
                    <a:pt x="8427" y="7056"/>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47" name="Freeform 46"/>
            <p:cNvSpPr>
              <a:spLocks/>
            </p:cNvSpPr>
            <p:nvPr/>
          </p:nvSpPr>
          <p:spPr bwMode="auto">
            <a:xfrm rot="10800000">
              <a:off x="6339856" y="2142183"/>
              <a:ext cx="644491" cy="291821"/>
            </a:xfrm>
            <a:custGeom>
              <a:avLst/>
              <a:gdLst>
                <a:gd name="T0" fmla="*/ 0 w 8427"/>
                <a:gd name="T1" fmla="*/ 1425 h 3409"/>
                <a:gd name="T2" fmla="*/ 6302 w 8427"/>
                <a:gd name="T3" fmla="*/ 3409 h 3409"/>
                <a:gd name="T4" fmla="*/ 8391 w 8427"/>
                <a:gd name="T5" fmla="*/ 2703 h 3409"/>
                <a:gd name="T6" fmla="*/ 8427 w 8427"/>
                <a:gd name="T7" fmla="*/ 2652 h 3409"/>
                <a:gd name="T8" fmla="*/ 0 w 8427"/>
                <a:gd name="T9" fmla="*/ 0 h 3409"/>
                <a:gd name="T10" fmla="*/ 0 w 8427"/>
                <a:gd name="T11" fmla="*/ 1425 h 3409"/>
              </a:gdLst>
              <a:ahLst/>
              <a:cxnLst>
                <a:cxn ang="0">
                  <a:pos x="T0" y="T1"/>
                </a:cxn>
                <a:cxn ang="0">
                  <a:pos x="T2" y="T3"/>
                </a:cxn>
                <a:cxn ang="0">
                  <a:pos x="T4" y="T5"/>
                </a:cxn>
                <a:cxn ang="0">
                  <a:pos x="T6" y="T7"/>
                </a:cxn>
                <a:cxn ang="0">
                  <a:pos x="T8" y="T9"/>
                </a:cxn>
                <a:cxn ang="0">
                  <a:pos x="T10" y="T11"/>
                </a:cxn>
              </a:cxnLst>
              <a:rect l="0" t="0" r="r" b="b"/>
              <a:pathLst>
                <a:path w="8427" h="3409">
                  <a:moveTo>
                    <a:pt x="0" y="1425"/>
                  </a:moveTo>
                  <a:lnTo>
                    <a:pt x="6302" y="3409"/>
                  </a:lnTo>
                  <a:lnTo>
                    <a:pt x="8391" y="2703"/>
                  </a:lnTo>
                  <a:lnTo>
                    <a:pt x="8427" y="2652"/>
                  </a:lnTo>
                  <a:lnTo>
                    <a:pt x="0" y="0"/>
                  </a:lnTo>
                  <a:lnTo>
                    <a:pt x="0" y="142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5284983" y="4168755"/>
            <a:ext cx="3398732" cy="1793855"/>
            <a:chOff x="5284983" y="3126565"/>
            <a:chExt cx="3398732" cy="1345391"/>
          </a:xfrm>
        </p:grpSpPr>
        <p:sp>
          <p:nvSpPr>
            <p:cNvPr id="40" name="Freeform 39"/>
            <p:cNvSpPr>
              <a:spLocks/>
            </p:cNvSpPr>
            <p:nvPr/>
          </p:nvSpPr>
          <p:spPr bwMode="auto">
            <a:xfrm rot="10800000">
              <a:off x="6984349" y="3126565"/>
              <a:ext cx="1293574" cy="539800"/>
            </a:xfrm>
            <a:custGeom>
              <a:avLst/>
              <a:gdLst>
                <a:gd name="T0" fmla="*/ 16909 w 16909"/>
                <a:gd name="T1" fmla="*/ 1750 h 6305"/>
                <a:gd name="T2" fmla="*/ 16909 w 16909"/>
                <a:gd name="T3" fmla="*/ 0 h 6305"/>
                <a:gd name="T4" fmla="*/ 0 w 16909"/>
                <a:gd name="T5" fmla="*/ 5393 h 6305"/>
                <a:gd name="T6" fmla="*/ 26 w 16909"/>
                <a:gd name="T7" fmla="*/ 5428 h 6305"/>
                <a:gd name="T8" fmla="*/ 2625 w 16909"/>
                <a:gd name="T9" fmla="*/ 6305 h 6305"/>
                <a:gd name="T10" fmla="*/ 16909 w 16909"/>
                <a:gd name="T11" fmla="*/ 1750 h 6305"/>
              </a:gdLst>
              <a:ahLst/>
              <a:cxnLst>
                <a:cxn ang="0">
                  <a:pos x="T0" y="T1"/>
                </a:cxn>
                <a:cxn ang="0">
                  <a:pos x="T2" y="T3"/>
                </a:cxn>
                <a:cxn ang="0">
                  <a:pos x="T4" y="T5"/>
                </a:cxn>
                <a:cxn ang="0">
                  <a:pos x="T6" y="T7"/>
                </a:cxn>
                <a:cxn ang="0">
                  <a:pos x="T8" y="T9"/>
                </a:cxn>
                <a:cxn ang="0">
                  <a:pos x="T10" y="T11"/>
                </a:cxn>
              </a:cxnLst>
              <a:rect l="0" t="0" r="r" b="b"/>
              <a:pathLst>
                <a:path w="16909" h="6305">
                  <a:moveTo>
                    <a:pt x="16909" y="1750"/>
                  </a:moveTo>
                  <a:lnTo>
                    <a:pt x="16909" y="0"/>
                  </a:lnTo>
                  <a:lnTo>
                    <a:pt x="0" y="5393"/>
                  </a:lnTo>
                  <a:lnTo>
                    <a:pt x="26" y="5428"/>
                  </a:lnTo>
                  <a:lnTo>
                    <a:pt x="2625" y="6305"/>
                  </a:lnTo>
                  <a:lnTo>
                    <a:pt x="16909" y="175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rot="10800000">
              <a:off x="5687561" y="3132046"/>
              <a:ext cx="1296788" cy="534320"/>
            </a:xfrm>
            <a:custGeom>
              <a:avLst/>
              <a:gdLst>
                <a:gd name="T0" fmla="*/ 0 w 16950"/>
                <a:gd name="T1" fmla="*/ 1750 h 6244"/>
                <a:gd name="T2" fmla="*/ 14281 w 16950"/>
                <a:gd name="T3" fmla="*/ 6244 h 6244"/>
                <a:gd name="T4" fmla="*/ 16942 w 16950"/>
                <a:gd name="T5" fmla="*/ 5346 h 6244"/>
                <a:gd name="T6" fmla="*/ 16950 w 16950"/>
                <a:gd name="T7" fmla="*/ 5334 h 6244"/>
                <a:gd name="T8" fmla="*/ 0 w 16950"/>
                <a:gd name="T9" fmla="*/ 0 h 6244"/>
                <a:gd name="T10" fmla="*/ 0 w 16950"/>
                <a:gd name="T11" fmla="*/ 1750 h 6244"/>
              </a:gdLst>
              <a:ahLst/>
              <a:cxnLst>
                <a:cxn ang="0">
                  <a:pos x="T0" y="T1"/>
                </a:cxn>
                <a:cxn ang="0">
                  <a:pos x="T2" y="T3"/>
                </a:cxn>
                <a:cxn ang="0">
                  <a:pos x="T4" y="T5"/>
                </a:cxn>
                <a:cxn ang="0">
                  <a:pos x="T6" y="T7"/>
                </a:cxn>
                <a:cxn ang="0">
                  <a:pos x="T8" y="T9"/>
                </a:cxn>
                <a:cxn ang="0">
                  <a:pos x="T10" y="T11"/>
                </a:cxn>
              </a:cxnLst>
              <a:rect l="0" t="0" r="r" b="b"/>
              <a:pathLst>
                <a:path w="16950" h="6244">
                  <a:moveTo>
                    <a:pt x="0" y="1750"/>
                  </a:moveTo>
                  <a:lnTo>
                    <a:pt x="14281" y="6244"/>
                  </a:lnTo>
                  <a:lnTo>
                    <a:pt x="16942" y="5346"/>
                  </a:lnTo>
                  <a:lnTo>
                    <a:pt x="16950" y="5334"/>
                  </a:lnTo>
                  <a:lnTo>
                    <a:pt x="0" y="0"/>
                  </a:lnTo>
                  <a:lnTo>
                    <a:pt x="0" y="175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rot="10800000">
              <a:off x="6984349" y="3204659"/>
              <a:ext cx="1699366" cy="1267297"/>
            </a:xfrm>
            <a:custGeom>
              <a:avLst/>
              <a:gdLst>
                <a:gd name="T0" fmla="*/ 5304 w 22213"/>
                <a:gd name="T1" fmla="*/ 14794 h 14794"/>
                <a:gd name="T2" fmla="*/ 22213 w 22213"/>
                <a:gd name="T3" fmla="*/ 9401 h 14794"/>
                <a:gd name="T4" fmla="*/ 22213 w 22213"/>
                <a:gd name="T5" fmla="*/ 0 h 14794"/>
                <a:gd name="T6" fmla="*/ 0 w 22213"/>
                <a:gd name="T7" fmla="*/ 7501 h 14794"/>
                <a:gd name="T8" fmla="*/ 5304 w 22213"/>
                <a:gd name="T9" fmla="*/ 14794 h 14794"/>
              </a:gdLst>
              <a:ahLst/>
              <a:cxnLst>
                <a:cxn ang="0">
                  <a:pos x="T0" y="T1"/>
                </a:cxn>
                <a:cxn ang="0">
                  <a:pos x="T2" y="T3"/>
                </a:cxn>
                <a:cxn ang="0">
                  <a:pos x="T4" y="T5"/>
                </a:cxn>
                <a:cxn ang="0">
                  <a:pos x="T6" y="T7"/>
                </a:cxn>
                <a:cxn ang="0">
                  <a:pos x="T8" y="T9"/>
                </a:cxn>
              </a:cxnLst>
              <a:rect l="0" t="0" r="r" b="b"/>
              <a:pathLst>
                <a:path w="22213" h="14794">
                  <a:moveTo>
                    <a:pt x="5304" y="14794"/>
                  </a:moveTo>
                  <a:lnTo>
                    <a:pt x="22213" y="9401"/>
                  </a:lnTo>
                  <a:lnTo>
                    <a:pt x="22213" y="0"/>
                  </a:lnTo>
                  <a:lnTo>
                    <a:pt x="0" y="7501"/>
                  </a:lnTo>
                  <a:lnTo>
                    <a:pt x="5304" y="14794"/>
                  </a:lnTo>
                  <a:close/>
                </a:path>
              </a:pathLst>
            </a:cu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48" name="Freeform 47"/>
            <p:cNvSpPr>
              <a:spLocks/>
            </p:cNvSpPr>
            <p:nvPr/>
          </p:nvSpPr>
          <p:spPr bwMode="auto">
            <a:xfrm rot="10800000">
              <a:off x="5284983" y="3210139"/>
              <a:ext cx="1699366" cy="1261817"/>
            </a:xfrm>
            <a:custGeom>
              <a:avLst/>
              <a:gdLst>
                <a:gd name="T0" fmla="*/ 16950 w 22213"/>
                <a:gd name="T1" fmla="*/ 14735 h 14735"/>
                <a:gd name="T2" fmla="*/ 22213 w 22213"/>
                <a:gd name="T3" fmla="*/ 7501 h 14735"/>
                <a:gd name="T4" fmla="*/ 0 w 22213"/>
                <a:gd name="T5" fmla="*/ 0 h 14735"/>
                <a:gd name="T6" fmla="*/ 0 w 22213"/>
                <a:gd name="T7" fmla="*/ 9401 h 14735"/>
                <a:gd name="T8" fmla="*/ 16950 w 22213"/>
                <a:gd name="T9" fmla="*/ 14735 h 14735"/>
              </a:gdLst>
              <a:ahLst/>
              <a:cxnLst>
                <a:cxn ang="0">
                  <a:pos x="T0" y="T1"/>
                </a:cxn>
                <a:cxn ang="0">
                  <a:pos x="T2" y="T3"/>
                </a:cxn>
                <a:cxn ang="0">
                  <a:pos x="T4" y="T5"/>
                </a:cxn>
                <a:cxn ang="0">
                  <a:pos x="T6" y="T7"/>
                </a:cxn>
                <a:cxn ang="0">
                  <a:pos x="T8" y="T9"/>
                </a:cxn>
              </a:cxnLst>
              <a:rect l="0" t="0" r="r" b="b"/>
              <a:pathLst>
                <a:path w="22213" h="14735">
                  <a:moveTo>
                    <a:pt x="16950" y="14735"/>
                  </a:moveTo>
                  <a:lnTo>
                    <a:pt x="22213" y="7501"/>
                  </a:lnTo>
                  <a:lnTo>
                    <a:pt x="0" y="0"/>
                  </a:lnTo>
                  <a:lnTo>
                    <a:pt x="0" y="9401"/>
                  </a:lnTo>
                  <a:lnTo>
                    <a:pt x="16950" y="14735"/>
                  </a:lnTo>
                  <a:close/>
                </a:path>
              </a:pathLst>
            </a:custGeom>
            <a:solidFill>
              <a:schemeClr val="accent5">
                <a:alpha val="8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8" name="Group 7"/>
          <p:cNvGrpSpPr/>
          <p:nvPr/>
        </p:nvGrpSpPr>
        <p:grpSpPr>
          <a:xfrm>
            <a:off x="6657054" y="1619545"/>
            <a:ext cx="654133" cy="825684"/>
            <a:chOff x="6657052" y="1214658"/>
            <a:chExt cx="654133" cy="619263"/>
          </a:xfrm>
        </p:grpSpPr>
        <p:sp>
          <p:nvSpPr>
            <p:cNvPr id="49" name="Freeform 48"/>
            <p:cNvSpPr>
              <a:spLocks/>
            </p:cNvSpPr>
            <p:nvPr/>
          </p:nvSpPr>
          <p:spPr bwMode="auto">
            <a:xfrm rot="10800000">
              <a:off x="6984349" y="1214658"/>
              <a:ext cx="326836" cy="619263"/>
            </a:xfrm>
            <a:custGeom>
              <a:avLst/>
              <a:gdLst>
                <a:gd name="T0" fmla="*/ 4270 w 4270"/>
                <a:gd name="T1" fmla="*/ 7230 h 7230"/>
                <a:gd name="T2" fmla="*/ 4270 w 4270"/>
                <a:gd name="T3" fmla="*/ 0 h 7230"/>
                <a:gd name="T4" fmla="*/ 982 w 4270"/>
                <a:gd name="T5" fmla="*/ 1048 h 7230"/>
                <a:gd name="T6" fmla="*/ 0 w 4270"/>
                <a:gd name="T7" fmla="*/ 1361 h 7230"/>
                <a:gd name="T8" fmla="*/ 4270 w 4270"/>
                <a:gd name="T9" fmla="*/ 7230 h 7230"/>
              </a:gdLst>
              <a:ahLst/>
              <a:cxnLst>
                <a:cxn ang="0">
                  <a:pos x="T0" y="T1"/>
                </a:cxn>
                <a:cxn ang="0">
                  <a:pos x="T2" y="T3"/>
                </a:cxn>
                <a:cxn ang="0">
                  <a:pos x="T4" y="T5"/>
                </a:cxn>
                <a:cxn ang="0">
                  <a:pos x="T6" y="T7"/>
                </a:cxn>
                <a:cxn ang="0">
                  <a:pos x="T8" y="T9"/>
                </a:cxn>
              </a:cxnLst>
              <a:rect l="0" t="0" r="r" b="b"/>
              <a:pathLst>
                <a:path w="4270" h="7230">
                  <a:moveTo>
                    <a:pt x="4270" y="7230"/>
                  </a:moveTo>
                  <a:lnTo>
                    <a:pt x="4270" y="0"/>
                  </a:lnTo>
                  <a:lnTo>
                    <a:pt x="982" y="1048"/>
                  </a:lnTo>
                  <a:lnTo>
                    <a:pt x="0" y="1361"/>
                  </a:lnTo>
                  <a:lnTo>
                    <a:pt x="4270" y="7230"/>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50" name="Freeform 49"/>
            <p:cNvSpPr>
              <a:spLocks/>
            </p:cNvSpPr>
            <p:nvPr/>
          </p:nvSpPr>
          <p:spPr bwMode="auto">
            <a:xfrm rot="10800000">
              <a:off x="6657052" y="1214658"/>
              <a:ext cx="327295" cy="619263"/>
            </a:xfrm>
            <a:custGeom>
              <a:avLst/>
              <a:gdLst>
                <a:gd name="T0" fmla="*/ 4281 w 4281"/>
                <a:gd name="T1" fmla="*/ 1347 h 7230"/>
                <a:gd name="T2" fmla="*/ 3214 w 4281"/>
                <a:gd name="T3" fmla="*/ 1011 h 7230"/>
                <a:gd name="T4" fmla="*/ 0 w 4281"/>
                <a:gd name="T5" fmla="*/ 0 h 7230"/>
                <a:gd name="T6" fmla="*/ 0 w 4281"/>
                <a:gd name="T7" fmla="*/ 7230 h 7230"/>
                <a:gd name="T8" fmla="*/ 4281 w 4281"/>
                <a:gd name="T9" fmla="*/ 1347 h 7230"/>
              </a:gdLst>
              <a:ahLst/>
              <a:cxnLst>
                <a:cxn ang="0">
                  <a:pos x="T0" y="T1"/>
                </a:cxn>
                <a:cxn ang="0">
                  <a:pos x="T2" y="T3"/>
                </a:cxn>
                <a:cxn ang="0">
                  <a:pos x="T4" y="T5"/>
                </a:cxn>
                <a:cxn ang="0">
                  <a:pos x="T6" y="T7"/>
                </a:cxn>
                <a:cxn ang="0">
                  <a:pos x="T8" y="T9"/>
                </a:cxn>
              </a:cxnLst>
              <a:rect l="0" t="0" r="r" b="b"/>
              <a:pathLst>
                <a:path w="4281" h="7230">
                  <a:moveTo>
                    <a:pt x="4281" y="1347"/>
                  </a:moveTo>
                  <a:lnTo>
                    <a:pt x="3214" y="1011"/>
                  </a:lnTo>
                  <a:lnTo>
                    <a:pt x="0" y="0"/>
                  </a:lnTo>
                  <a:lnTo>
                    <a:pt x="0" y="7230"/>
                  </a:lnTo>
                  <a:lnTo>
                    <a:pt x="4281" y="1347"/>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7" name="Group 6"/>
          <p:cNvGrpSpPr/>
          <p:nvPr/>
        </p:nvGrpSpPr>
        <p:grpSpPr>
          <a:xfrm>
            <a:off x="6404124" y="2325579"/>
            <a:ext cx="1159077" cy="756266"/>
            <a:chOff x="6404122" y="1744184"/>
            <a:chExt cx="1159077" cy="567200"/>
          </a:xfrm>
        </p:grpSpPr>
        <p:sp>
          <p:nvSpPr>
            <p:cNvPr id="41" name="Freeform 40"/>
            <p:cNvSpPr>
              <a:spLocks/>
            </p:cNvSpPr>
            <p:nvPr/>
          </p:nvSpPr>
          <p:spPr bwMode="auto">
            <a:xfrm rot="10800000">
              <a:off x="6984349" y="1798985"/>
              <a:ext cx="578850" cy="512399"/>
            </a:xfrm>
            <a:custGeom>
              <a:avLst/>
              <a:gdLst>
                <a:gd name="T0" fmla="*/ 2601 w 7565"/>
                <a:gd name="T1" fmla="*/ 5988 h 5988"/>
                <a:gd name="T2" fmla="*/ 7565 w 7565"/>
                <a:gd name="T3" fmla="*/ 4405 h 5988"/>
                <a:gd name="T4" fmla="*/ 7565 w 7565"/>
                <a:gd name="T5" fmla="*/ 0 h 5988"/>
                <a:gd name="T6" fmla="*/ 1209 w 7565"/>
                <a:gd name="T7" fmla="*/ 2027 h 5988"/>
                <a:gd name="T8" fmla="*/ 0 w 7565"/>
                <a:gd name="T9" fmla="*/ 2413 h 5988"/>
                <a:gd name="T10" fmla="*/ 2601 w 7565"/>
                <a:gd name="T11" fmla="*/ 5988 h 5988"/>
              </a:gdLst>
              <a:ahLst/>
              <a:cxnLst>
                <a:cxn ang="0">
                  <a:pos x="T0" y="T1"/>
                </a:cxn>
                <a:cxn ang="0">
                  <a:pos x="T2" y="T3"/>
                </a:cxn>
                <a:cxn ang="0">
                  <a:pos x="T4" y="T5"/>
                </a:cxn>
                <a:cxn ang="0">
                  <a:pos x="T6" y="T7"/>
                </a:cxn>
                <a:cxn ang="0">
                  <a:pos x="T8" y="T9"/>
                </a:cxn>
                <a:cxn ang="0">
                  <a:pos x="T10" y="T11"/>
                </a:cxn>
              </a:cxnLst>
              <a:rect l="0" t="0" r="r" b="b"/>
              <a:pathLst>
                <a:path w="7565" h="5988">
                  <a:moveTo>
                    <a:pt x="2601" y="5988"/>
                  </a:moveTo>
                  <a:lnTo>
                    <a:pt x="7565" y="4405"/>
                  </a:lnTo>
                  <a:lnTo>
                    <a:pt x="7565" y="0"/>
                  </a:lnTo>
                  <a:lnTo>
                    <a:pt x="1209" y="2027"/>
                  </a:lnTo>
                  <a:lnTo>
                    <a:pt x="0" y="2413"/>
                  </a:lnTo>
                  <a:lnTo>
                    <a:pt x="2601" y="5988"/>
                  </a:lnTo>
                  <a:close/>
                </a:path>
              </a:pathLst>
            </a:cu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46" name="Freeform 45"/>
            <p:cNvSpPr>
              <a:spLocks/>
            </p:cNvSpPr>
            <p:nvPr/>
          </p:nvSpPr>
          <p:spPr bwMode="auto">
            <a:xfrm rot="10800000">
              <a:off x="6984348" y="1744184"/>
              <a:ext cx="379626" cy="190437"/>
            </a:xfrm>
            <a:custGeom>
              <a:avLst/>
              <a:gdLst>
                <a:gd name="T0" fmla="*/ 4964 w 4964"/>
                <a:gd name="T1" fmla="*/ 1177 h 2225"/>
                <a:gd name="T2" fmla="*/ 4964 w 4964"/>
                <a:gd name="T3" fmla="*/ 0 h 2225"/>
                <a:gd name="T4" fmla="*/ 0 w 4964"/>
                <a:gd name="T5" fmla="*/ 1583 h 2225"/>
                <a:gd name="T6" fmla="*/ 73 w 4964"/>
                <a:gd name="T7" fmla="*/ 1683 h 2225"/>
                <a:gd name="T8" fmla="*/ 1676 w 4964"/>
                <a:gd name="T9" fmla="*/ 2225 h 2225"/>
                <a:gd name="T10" fmla="*/ 4964 w 4964"/>
                <a:gd name="T11" fmla="*/ 1177 h 2225"/>
              </a:gdLst>
              <a:ahLst/>
              <a:cxnLst>
                <a:cxn ang="0">
                  <a:pos x="T0" y="T1"/>
                </a:cxn>
                <a:cxn ang="0">
                  <a:pos x="T2" y="T3"/>
                </a:cxn>
                <a:cxn ang="0">
                  <a:pos x="T4" y="T5"/>
                </a:cxn>
                <a:cxn ang="0">
                  <a:pos x="T6" y="T7"/>
                </a:cxn>
                <a:cxn ang="0">
                  <a:pos x="T8" y="T9"/>
                </a:cxn>
                <a:cxn ang="0">
                  <a:pos x="T10" y="T11"/>
                </a:cxn>
              </a:cxnLst>
              <a:rect l="0" t="0" r="r" b="b"/>
              <a:pathLst>
                <a:path w="4964" h="2225">
                  <a:moveTo>
                    <a:pt x="4964" y="1177"/>
                  </a:moveTo>
                  <a:lnTo>
                    <a:pt x="4964" y="0"/>
                  </a:lnTo>
                  <a:lnTo>
                    <a:pt x="0" y="1583"/>
                  </a:lnTo>
                  <a:lnTo>
                    <a:pt x="73" y="1683"/>
                  </a:lnTo>
                  <a:lnTo>
                    <a:pt x="1676" y="2225"/>
                  </a:lnTo>
                  <a:lnTo>
                    <a:pt x="4964" y="11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rot="10800000">
              <a:off x="6404122" y="1800355"/>
              <a:ext cx="580226" cy="511029"/>
            </a:xfrm>
            <a:custGeom>
              <a:avLst/>
              <a:gdLst>
                <a:gd name="T0" fmla="*/ 4976 w 7584"/>
                <a:gd name="T1" fmla="*/ 5972 h 5972"/>
                <a:gd name="T2" fmla="*/ 7584 w 7584"/>
                <a:gd name="T3" fmla="*/ 2387 h 5972"/>
                <a:gd name="T4" fmla="*/ 6302 w 7584"/>
                <a:gd name="T5" fmla="*/ 1984 h 5972"/>
                <a:gd name="T6" fmla="*/ 0 w 7584"/>
                <a:gd name="T7" fmla="*/ 0 h 5972"/>
                <a:gd name="T8" fmla="*/ 0 w 7584"/>
                <a:gd name="T9" fmla="*/ 4405 h 5972"/>
                <a:gd name="T10" fmla="*/ 4976 w 7584"/>
                <a:gd name="T11" fmla="*/ 5972 h 5972"/>
              </a:gdLst>
              <a:ahLst/>
              <a:cxnLst>
                <a:cxn ang="0">
                  <a:pos x="T0" y="T1"/>
                </a:cxn>
                <a:cxn ang="0">
                  <a:pos x="T2" y="T3"/>
                </a:cxn>
                <a:cxn ang="0">
                  <a:pos x="T4" y="T5"/>
                </a:cxn>
                <a:cxn ang="0">
                  <a:pos x="T6" y="T7"/>
                </a:cxn>
                <a:cxn ang="0">
                  <a:pos x="T8" y="T9"/>
                </a:cxn>
                <a:cxn ang="0">
                  <a:pos x="T10" y="T11"/>
                </a:cxn>
              </a:cxnLst>
              <a:rect l="0" t="0" r="r" b="b"/>
              <a:pathLst>
                <a:path w="7584" h="5972">
                  <a:moveTo>
                    <a:pt x="4976" y="5972"/>
                  </a:moveTo>
                  <a:lnTo>
                    <a:pt x="7584" y="2387"/>
                  </a:lnTo>
                  <a:lnTo>
                    <a:pt x="6302" y="1984"/>
                  </a:lnTo>
                  <a:lnTo>
                    <a:pt x="0" y="0"/>
                  </a:lnTo>
                  <a:lnTo>
                    <a:pt x="0" y="4405"/>
                  </a:lnTo>
                  <a:lnTo>
                    <a:pt x="4976" y="5972"/>
                  </a:lnTo>
                  <a:close/>
                </a:path>
              </a:pathLst>
            </a:cu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52" name="Freeform 51"/>
            <p:cNvSpPr>
              <a:spLocks/>
            </p:cNvSpPr>
            <p:nvPr/>
          </p:nvSpPr>
          <p:spPr bwMode="auto">
            <a:xfrm rot="10800000">
              <a:off x="6603804" y="1746923"/>
              <a:ext cx="380544" cy="187697"/>
            </a:xfrm>
            <a:custGeom>
              <a:avLst/>
              <a:gdLst>
                <a:gd name="T0" fmla="*/ 0 w 4976"/>
                <a:gd name="T1" fmla="*/ 1177 h 2188"/>
                <a:gd name="T2" fmla="*/ 3214 w 4976"/>
                <a:gd name="T3" fmla="*/ 2188 h 2188"/>
                <a:gd name="T4" fmla="*/ 4951 w 4976"/>
                <a:gd name="T5" fmla="*/ 1601 h 2188"/>
                <a:gd name="T6" fmla="*/ 4976 w 4976"/>
                <a:gd name="T7" fmla="*/ 1567 h 2188"/>
                <a:gd name="T8" fmla="*/ 0 w 4976"/>
                <a:gd name="T9" fmla="*/ 0 h 2188"/>
                <a:gd name="T10" fmla="*/ 0 w 4976"/>
                <a:gd name="T11" fmla="*/ 1177 h 2188"/>
              </a:gdLst>
              <a:ahLst/>
              <a:cxnLst>
                <a:cxn ang="0">
                  <a:pos x="T0" y="T1"/>
                </a:cxn>
                <a:cxn ang="0">
                  <a:pos x="T2" y="T3"/>
                </a:cxn>
                <a:cxn ang="0">
                  <a:pos x="T4" y="T5"/>
                </a:cxn>
                <a:cxn ang="0">
                  <a:pos x="T6" y="T7"/>
                </a:cxn>
                <a:cxn ang="0">
                  <a:pos x="T8" y="T9"/>
                </a:cxn>
                <a:cxn ang="0">
                  <a:pos x="T10" y="T11"/>
                </a:cxn>
              </a:cxnLst>
              <a:rect l="0" t="0" r="r" b="b"/>
              <a:pathLst>
                <a:path w="4976" h="2188">
                  <a:moveTo>
                    <a:pt x="0" y="1177"/>
                  </a:moveTo>
                  <a:lnTo>
                    <a:pt x="3214" y="2188"/>
                  </a:lnTo>
                  <a:lnTo>
                    <a:pt x="4951" y="1601"/>
                  </a:lnTo>
                  <a:lnTo>
                    <a:pt x="4976" y="1567"/>
                  </a:lnTo>
                  <a:lnTo>
                    <a:pt x="0" y="0"/>
                  </a:lnTo>
                  <a:lnTo>
                    <a:pt x="0" y="11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a:off x="3859039" y="1610705"/>
            <a:ext cx="2864490" cy="2498964"/>
            <a:chOff x="3859039" y="1208028"/>
            <a:chExt cx="2864490" cy="1874223"/>
          </a:xfrm>
        </p:grpSpPr>
        <p:cxnSp>
          <p:nvCxnSpPr>
            <p:cNvPr id="53" name="Straight Connector 52"/>
            <p:cNvCxnSpPr/>
            <p:nvPr/>
          </p:nvCxnSpPr>
          <p:spPr>
            <a:xfrm flipV="1">
              <a:off x="5513294" y="1208028"/>
              <a:ext cx="1210235" cy="1874223"/>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3859039" y="1864169"/>
              <a:ext cx="2192873" cy="577615"/>
              <a:chOff x="6605978" y="2186492"/>
              <a:chExt cx="2192873" cy="577615"/>
            </a:xfrm>
          </p:grpSpPr>
          <p:sp>
            <p:nvSpPr>
              <p:cNvPr id="55" name="TextBox 54"/>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81</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56"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grpSp>
      <p:grpSp>
        <p:nvGrpSpPr>
          <p:cNvPr id="12" name="Group 11"/>
          <p:cNvGrpSpPr/>
          <p:nvPr/>
        </p:nvGrpSpPr>
        <p:grpSpPr>
          <a:xfrm>
            <a:off x="2990990" y="4230052"/>
            <a:ext cx="2462541" cy="848408"/>
            <a:chOff x="2990988" y="3172539"/>
            <a:chExt cx="2462541" cy="636306"/>
          </a:xfrm>
        </p:grpSpPr>
        <p:grpSp>
          <p:nvGrpSpPr>
            <p:cNvPr id="57" name="Group 56"/>
            <p:cNvGrpSpPr/>
            <p:nvPr/>
          </p:nvGrpSpPr>
          <p:grpSpPr>
            <a:xfrm>
              <a:off x="2990988" y="3207240"/>
              <a:ext cx="2192873" cy="577615"/>
              <a:chOff x="6605978" y="2186492"/>
              <a:chExt cx="2192873" cy="577615"/>
            </a:xfrm>
          </p:grpSpPr>
          <p:sp>
            <p:nvSpPr>
              <p:cNvPr id="58" name="TextBox 57"/>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19</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59" name="Text Placeholder 1"/>
              <p:cNvSpPr txBox="1">
                <a:spLocks/>
              </p:cNvSpPr>
              <p:nvPr/>
            </p:nvSpPr>
            <p:spPr>
              <a:xfrm>
                <a:off x="7347655" y="2216397"/>
                <a:ext cx="1451196" cy="547710"/>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solidFill>
                      <a:srgbClr val="474747"/>
                    </a:solidFill>
                  </a:rPr>
                  <a:t>Lorem</a:t>
                </a:r>
                <a:r>
                  <a:rPr lang="en-US" dirty="0" smtClean="0">
                    <a:solidFill>
                      <a:srgbClr val="474747"/>
                    </a:solidFill>
                  </a:rPr>
                  <a:t> </a:t>
                </a:r>
                <a:r>
                  <a:rPr lang="en-US" dirty="0" err="1" smtClean="0">
                    <a:solidFill>
                      <a:srgbClr val="474747"/>
                    </a:solidFill>
                  </a:rPr>
                  <a:t>Ipsum</a:t>
                </a:r>
                <a:r>
                  <a:rPr lang="en-US" dirty="0" smtClean="0">
                    <a:solidFill>
                      <a:srgbClr val="474747"/>
                    </a:solidFill>
                  </a:rPr>
                  <a:t> has been the industry's standard dummy text ever since the 1500s.</a:t>
                </a:r>
              </a:p>
              <a:p>
                <a:endParaRPr lang="en-US" dirty="0">
                  <a:solidFill>
                    <a:srgbClr val="474747"/>
                  </a:solidFill>
                </a:endParaRPr>
              </a:p>
            </p:txBody>
          </p:sp>
        </p:grpSp>
        <p:cxnSp>
          <p:nvCxnSpPr>
            <p:cNvPr id="60" name="Straight Connector 59"/>
            <p:cNvCxnSpPr/>
            <p:nvPr/>
          </p:nvCxnSpPr>
          <p:spPr>
            <a:xfrm flipV="1">
              <a:off x="5042650" y="3172539"/>
              <a:ext cx="410879" cy="636306"/>
            </a:xfrm>
            <a:prstGeom prst="line">
              <a:avLst/>
            </a:prstGeom>
            <a:ln w="12700" cmpd="sng">
              <a:prstDash val="sysDash"/>
              <a:headEnd type="triangl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540385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pPr algn="just"/>
            <a:r>
              <a:rPr lang="en-US" dirty="0" err="1"/>
              <a:t>Lorem</a:t>
            </a:r>
            <a:r>
              <a:rPr lang="en-US" dirty="0"/>
              <a:t> </a:t>
            </a:r>
            <a:r>
              <a:rPr lang="en-US" dirty="0" err="1"/>
              <a:t>Ipsum</a:t>
            </a:r>
            <a:r>
              <a:rPr lang="en-US"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
        <p:nvSpPr>
          <p:cNvPr id="3" name="Title 2"/>
          <p:cNvSpPr>
            <a:spLocks noGrp="1"/>
          </p:cNvSpPr>
          <p:nvPr>
            <p:ph type="ctrTitle"/>
          </p:nvPr>
        </p:nvSpPr>
        <p:spPr/>
        <p:txBody>
          <a:bodyPr/>
          <a:lstStyle/>
          <a:p>
            <a:r>
              <a:rPr lang="en-US" b="1" dirty="0" smtClean="0">
                <a:solidFill>
                  <a:schemeClr val="bg1"/>
                </a:solidFill>
              </a:rPr>
              <a:t>4 PYRAMID </a:t>
            </a:r>
            <a:r>
              <a:rPr lang="en-US" dirty="0" smtClean="0">
                <a:solidFill>
                  <a:schemeClr val="bg1"/>
                </a:solidFill>
              </a:rPr>
              <a:t>DIAGRAM</a:t>
            </a:r>
            <a:endParaRPr lang="en-US" dirty="0">
              <a:solidFill>
                <a:schemeClr val="bg1"/>
              </a:solidFill>
            </a:endParaRPr>
          </a:p>
        </p:txBody>
      </p:sp>
      <p:grpSp>
        <p:nvGrpSpPr>
          <p:cNvPr id="8" name="Group 7"/>
          <p:cNvGrpSpPr/>
          <p:nvPr/>
        </p:nvGrpSpPr>
        <p:grpSpPr>
          <a:xfrm>
            <a:off x="2968655" y="1835263"/>
            <a:ext cx="3650286" cy="566940"/>
            <a:chOff x="2968655" y="1376447"/>
            <a:chExt cx="3650286" cy="425205"/>
          </a:xfrm>
        </p:grpSpPr>
        <p:sp>
          <p:nvSpPr>
            <p:cNvPr id="170" name="Text Placeholder 22"/>
            <p:cNvSpPr txBox="1">
              <a:spLocks/>
            </p:cNvSpPr>
            <p:nvPr/>
          </p:nvSpPr>
          <p:spPr>
            <a:xfrm>
              <a:off x="2968655" y="1376447"/>
              <a:ext cx="2003756" cy="42520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VALUE 01</a:t>
              </a:r>
            </a:p>
            <a:p>
              <a:pPr algn="r">
                <a:lnSpc>
                  <a:spcPct val="100000"/>
                </a:lnSpc>
              </a:pPr>
              <a:r>
                <a:rPr lang="en-US" dirty="0" err="1">
                  <a:solidFill>
                    <a:srgbClr val="474747"/>
                  </a:solidFill>
                </a:rPr>
                <a:t>Lorem</a:t>
              </a:r>
              <a:r>
                <a:rPr lang="en-US" dirty="0">
                  <a:solidFill>
                    <a:srgbClr val="474747"/>
                  </a:solidFill>
                </a:rPr>
                <a:t> </a:t>
              </a:r>
              <a:r>
                <a:rPr lang="en-US" dirty="0" err="1">
                  <a:solidFill>
                    <a:srgbClr val="474747"/>
                  </a:solidFill>
                </a:rPr>
                <a:t>Ipsum</a:t>
              </a:r>
              <a:r>
                <a:rPr lang="en-US" dirty="0">
                  <a:solidFill>
                    <a:srgbClr val="474747"/>
                  </a:solidFill>
                </a:rPr>
                <a:t> has been the industry's standard dummy text ever since the 1500s.</a:t>
              </a:r>
            </a:p>
            <a:p>
              <a:pPr algn="r">
                <a:lnSpc>
                  <a:spcPct val="100000"/>
                </a:lnSpc>
              </a:pPr>
              <a:endParaRPr lang="en-US" dirty="0">
                <a:solidFill>
                  <a:schemeClr val="tx2"/>
                </a:solidFill>
              </a:endParaRPr>
            </a:p>
          </p:txBody>
        </p:sp>
        <p:cxnSp>
          <p:nvCxnSpPr>
            <p:cNvPr id="166" name="Straight Connector 165"/>
            <p:cNvCxnSpPr/>
            <p:nvPr/>
          </p:nvCxnSpPr>
          <p:spPr>
            <a:xfrm flipH="1">
              <a:off x="4996002" y="1589848"/>
              <a:ext cx="162293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982387" y="2695876"/>
            <a:ext cx="3117527" cy="566940"/>
            <a:chOff x="2982385" y="2021906"/>
            <a:chExt cx="3117527" cy="425205"/>
          </a:xfrm>
        </p:grpSpPr>
        <p:sp>
          <p:nvSpPr>
            <p:cNvPr id="171" name="Text Placeholder 22"/>
            <p:cNvSpPr txBox="1">
              <a:spLocks/>
            </p:cNvSpPr>
            <p:nvPr/>
          </p:nvSpPr>
          <p:spPr>
            <a:xfrm>
              <a:off x="2982385" y="2021906"/>
              <a:ext cx="2003756" cy="42520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VALUE 02</a:t>
              </a:r>
            </a:p>
            <a:p>
              <a:pPr algn="r">
                <a:lnSpc>
                  <a:spcPct val="100000"/>
                </a:lnSpc>
              </a:pPr>
              <a:r>
                <a:rPr lang="en-US" dirty="0" err="1">
                  <a:solidFill>
                    <a:srgbClr val="474747"/>
                  </a:solidFill>
                </a:rPr>
                <a:t>Lorem</a:t>
              </a:r>
              <a:r>
                <a:rPr lang="en-US" dirty="0">
                  <a:solidFill>
                    <a:srgbClr val="474747"/>
                  </a:solidFill>
                </a:rPr>
                <a:t> </a:t>
              </a:r>
              <a:r>
                <a:rPr lang="en-US" dirty="0" err="1">
                  <a:solidFill>
                    <a:srgbClr val="474747"/>
                  </a:solidFill>
                </a:rPr>
                <a:t>Ipsum</a:t>
              </a:r>
              <a:r>
                <a:rPr lang="en-US" dirty="0">
                  <a:solidFill>
                    <a:srgbClr val="474747"/>
                  </a:solidFill>
                </a:rPr>
                <a:t> has been the industry's standard dummy text ever since the 1500s.</a:t>
              </a:r>
            </a:p>
            <a:p>
              <a:pPr algn="r">
                <a:lnSpc>
                  <a:spcPct val="100000"/>
                </a:lnSpc>
              </a:pPr>
              <a:endParaRPr lang="en-US" dirty="0">
                <a:solidFill>
                  <a:schemeClr val="tx2"/>
                </a:solidFill>
              </a:endParaRPr>
            </a:p>
          </p:txBody>
        </p:sp>
        <p:cxnSp>
          <p:nvCxnSpPr>
            <p:cNvPr id="167" name="Straight Connector 166"/>
            <p:cNvCxnSpPr/>
            <p:nvPr/>
          </p:nvCxnSpPr>
          <p:spPr>
            <a:xfrm flipH="1">
              <a:off x="5000936" y="2253880"/>
              <a:ext cx="109897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5697567" y="3481550"/>
            <a:ext cx="2588159" cy="1384280"/>
            <a:chOff x="5697565" y="2611162"/>
            <a:chExt cx="2588159" cy="1038210"/>
          </a:xfrm>
        </p:grpSpPr>
        <p:sp>
          <p:nvSpPr>
            <p:cNvPr id="90" name="Freeform 5"/>
            <p:cNvSpPr>
              <a:spLocks/>
            </p:cNvSpPr>
            <p:nvPr/>
          </p:nvSpPr>
          <p:spPr bwMode="auto">
            <a:xfrm rot="10800000">
              <a:off x="6993252" y="2678960"/>
              <a:ext cx="1292472" cy="970412"/>
            </a:xfrm>
            <a:custGeom>
              <a:avLst/>
              <a:gdLst>
                <a:gd name="T0" fmla="*/ 4331 w 16884"/>
                <a:gd name="T1" fmla="*/ 11339 h 11340"/>
                <a:gd name="T2" fmla="*/ 4334 w 16884"/>
                <a:gd name="T3" fmla="*/ 11340 h 11340"/>
                <a:gd name="T4" fmla="*/ 16884 w 16884"/>
                <a:gd name="T5" fmla="*/ 7337 h 11340"/>
                <a:gd name="T6" fmla="*/ 16884 w 16884"/>
                <a:gd name="T7" fmla="*/ 0 h 11340"/>
                <a:gd name="T8" fmla="*/ 1835 w 16884"/>
                <a:gd name="T9" fmla="*/ 4800 h 11340"/>
                <a:gd name="T10" fmla="*/ 0 w 16884"/>
                <a:gd name="T11" fmla="*/ 5385 h 11340"/>
                <a:gd name="T12" fmla="*/ 4331 w 16884"/>
                <a:gd name="T13" fmla="*/ 11339 h 11340"/>
              </a:gdLst>
              <a:ahLst/>
              <a:cxnLst>
                <a:cxn ang="0">
                  <a:pos x="T0" y="T1"/>
                </a:cxn>
                <a:cxn ang="0">
                  <a:pos x="T2" y="T3"/>
                </a:cxn>
                <a:cxn ang="0">
                  <a:pos x="T4" y="T5"/>
                </a:cxn>
                <a:cxn ang="0">
                  <a:pos x="T6" y="T7"/>
                </a:cxn>
                <a:cxn ang="0">
                  <a:pos x="T8" y="T9"/>
                </a:cxn>
                <a:cxn ang="0">
                  <a:pos x="T10" y="T11"/>
                </a:cxn>
                <a:cxn ang="0">
                  <a:pos x="T12" y="T13"/>
                </a:cxn>
              </a:cxnLst>
              <a:rect l="0" t="0" r="r" b="b"/>
              <a:pathLst>
                <a:path w="16884" h="11340">
                  <a:moveTo>
                    <a:pt x="4331" y="11339"/>
                  </a:moveTo>
                  <a:lnTo>
                    <a:pt x="4334" y="11340"/>
                  </a:lnTo>
                  <a:lnTo>
                    <a:pt x="16884" y="7337"/>
                  </a:lnTo>
                  <a:lnTo>
                    <a:pt x="16884" y="0"/>
                  </a:lnTo>
                  <a:lnTo>
                    <a:pt x="1835" y="4800"/>
                  </a:lnTo>
                  <a:lnTo>
                    <a:pt x="0" y="5385"/>
                  </a:lnTo>
                  <a:lnTo>
                    <a:pt x="4331" y="11339"/>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95" name="Freeform 94"/>
            <p:cNvSpPr>
              <a:spLocks/>
            </p:cNvSpPr>
            <p:nvPr/>
          </p:nvSpPr>
          <p:spPr bwMode="auto">
            <a:xfrm rot="10800000">
              <a:off x="6993251" y="2611162"/>
              <a:ext cx="960856" cy="410216"/>
            </a:xfrm>
            <a:custGeom>
              <a:avLst/>
              <a:gdLst>
                <a:gd name="T0" fmla="*/ 2352 w 12550"/>
                <a:gd name="T1" fmla="*/ 4797 h 4797"/>
                <a:gd name="T2" fmla="*/ 12550 w 12550"/>
                <a:gd name="T3" fmla="*/ 1545 h 4797"/>
                <a:gd name="T4" fmla="*/ 12550 w 12550"/>
                <a:gd name="T5" fmla="*/ 0 h 4797"/>
                <a:gd name="T6" fmla="*/ 0 w 12550"/>
                <a:gd name="T7" fmla="*/ 4003 h 4797"/>
                <a:gd name="T8" fmla="*/ 2352 w 12550"/>
                <a:gd name="T9" fmla="*/ 4797 h 4797"/>
              </a:gdLst>
              <a:ahLst/>
              <a:cxnLst>
                <a:cxn ang="0">
                  <a:pos x="T0" y="T1"/>
                </a:cxn>
                <a:cxn ang="0">
                  <a:pos x="T2" y="T3"/>
                </a:cxn>
                <a:cxn ang="0">
                  <a:pos x="T4" y="T5"/>
                </a:cxn>
                <a:cxn ang="0">
                  <a:pos x="T6" y="T7"/>
                </a:cxn>
                <a:cxn ang="0">
                  <a:pos x="T8" y="T9"/>
                </a:cxn>
              </a:cxnLst>
              <a:rect l="0" t="0" r="r" b="b"/>
              <a:pathLst>
                <a:path w="12550" h="4797">
                  <a:moveTo>
                    <a:pt x="2352" y="4797"/>
                  </a:moveTo>
                  <a:lnTo>
                    <a:pt x="12550" y="1545"/>
                  </a:lnTo>
                  <a:lnTo>
                    <a:pt x="12550" y="0"/>
                  </a:lnTo>
                  <a:lnTo>
                    <a:pt x="0" y="4003"/>
                  </a:lnTo>
                  <a:lnTo>
                    <a:pt x="2352" y="4797"/>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6" name="Freeform 95"/>
            <p:cNvSpPr>
              <a:spLocks/>
            </p:cNvSpPr>
            <p:nvPr/>
          </p:nvSpPr>
          <p:spPr bwMode="auto">
            <a:xfrm rot="10800000">
              <a:off x="6033773" y="2615271"/>
              <a:ext cx="959479" cy="406107"/>
            </a:xfrm>
            <a:custGeom>
              <a:avLst/>
              <a:gdLst>
                <a:gd name="T0" fmla="*/ 10168 w 12536"/>
                <a:gd name="T1" fmla="*/ 4744 h 4744"/>
                <a:gd name="T2" fmla="*/ 12536 w 12536"/>
                <a:gd name="T3" fmla="*/ 3944 h 4744"/>
                <a:gd name="T4" fmla="*/ 0 w 12536"/>
                <a:gd name="T5" fmla="*/ 0 h 4744"/>
                <a:gd name="T6" fmla="*/ 0 w 12536"/>
                <a:gd name="T7" fmla="*/ 1545 h 4744"/>
                <a:gd name="T8" fmla="*/ 10168 w 12536"/>
                <a:gd name="T9" fmla="*/ 4744 h 4744"/>
              </a:gdLst>
              <a:ahLst/>
              <a:cxnLst>
                <a:cxn ang="0">
                  <a:pos x="T0" y="T1"/>
                </a:cxn>
                <a:cxn ang="0">
                  <a:pos x="T2" y="T3"/>
                </a:cxn>
                <a:cxn ang="0">
                  <a:pos x="T4" y="T5"/>
                </a:cxn>
                <a:cxn ang="0">
                  <a:pos x="T6" y="T7"/>
                </a:cxn>
                <a:cxn ang="0">
                  <a:pos x="T8" y="T9"/>
                </a:cxn>
              </a:cxnLst>
              <a:rect l="0" t="0" r="r" b="b"/>
              <a:pathLst>
                <a:path w="12536" h="4744">
                  <a:moveTo>
                    <a:pt x="10168" y="4744"/>
                  </a:moveTo>
                  <a:lnTo>
                    <a:pt x="12536" y="3944"/>
                  </a:lnTo>
                  <a:lnTo>
                    <a:pt x="0" y="0"/>
                  </a:lnTo>
                  <a:lnTo>
                    <a:pt x="0" y="1545"/>
                  </a:lnTo>
                  <a:lnTo>
                    <a:pt x="10168" y="474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7" name="Freeform 96"/>
            <p:cNvSpPr>
              <a:spLocks/>
            </p:cNvSpPr>
            <p:nvPr/>
          </p:nvSpPr>
          <p:spPr bwMode="auto">
            <a:xfrm rot="10800000">
              <a:off x="5697565" y="2683754"/>
              <a:ext cx="1295687" cy="965618"/>
            </a:xfrm>
            <a:custGeom>
              <a:avLst/>
              <a:gdLst>
                <a:gd name="T0" fmla="*/ 12536 w 16930"/>
                <a:gd name="T1" fmla="*/ 11282 h 11282"/>
                <a:gd name="T2" fmla="*/ 12616 w 16930"/>
                <a:gd name="T3" fmla="*/ 11255 h 11282"/>
                <a:gd name="T4" fmla="*/ 16930 w 16930"/>
                <a:gd name="T5" fmla="*/ 5326 h 11282"/>
                <a:gd name="T6" fmla="*/ 15058 w 16930"/>
                <a:gd name="T7" fmla="*/ 4737 h 11282"/>
                <a:gd name="T8" fmla="*/ 6 w 16930"/>
                <a:gd name="T9" fmla="*/ 0 h 11282"/>
                <a:gd name="T10" fmla="*/ 0 w 16930"/>
                <a:gd name="T11" fmla="*/ 1 h 11282"/>
                <a:gd name="T12" fmla="*/ 0 w 16930"/>
                <a:gd name="T13" fmla="*/ 7338 h 11282"/>
                <a:gd name="T14" fmla="*/ 12536 w 16930"/>
                <a:gd name="T15" fmla="*/ 11282 h 11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30" h="11282">
                  <a:moveTo>
                    <a:pt x="12536" y="11282"/>
                  </a:moveTo>
                  <a:lnTo>
                    <a:pt x="12616" y="11255"/>
                  </a:lnTo>
                  <a:lnTo>
                    <a:pt x="16930" y="5326"/>
                  </a:lnTo>
                  <a:lnTo>
                    <a:pt x="15058" y="4737"/>
                  </a:lnTo>
                  <a:lnTo>
                    <a:pt x="6" y="0"/>
                  </a:lnTo>
                  <a:lnTo>
                    <a:pt x="0" y="1"/>
                  </a:lnTo>
                  <a:lnTo>
                    <a:pt x="0" y="7338"/>
                  </a:lnTo>
                  <a:lnTo>
                    <a:pt x="12536" y="11282"/>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2" name="Group 1"/>
          <p:cNvGrpSpPr/>
          <p:nvPr/>
        </p:nvGrpSpPr>
        <p:grpSpPr>
          <a:xfrm>
            <a:off x="5292921" y="4317963"/>
            <a:ext cx="3400662" cy="1626254"/>
            <a:chOff x="5292921" y="3238471"/>
            <a:chExt cx="3400662" cy="1219691"/>
          </a:xfrm>
        </p:grpSpPr>
        <p:sp>
          <p:nvSpPr>
            <p:cNvPr id="93" name="Freeform 92"/>
            <p:cNvSpPr>
              <a:spLocks/>
            </p:cNvSpPr>
            <p:nvPr/>
          </p:nvSpPr>
          <p:spPr bwMode="auto">
            <a:xfrm rot="10800000">
              <a:off x="6993252" y="3238471"/>
              <a:ext cx="1367338" cy="569098"/>
            </a:xfrm>
            <a:custGeom>
              <a:avLst/>
              <a:gdLst>
                <a:gd name="T0" fmla="*/ 17858 w 17858"/>
                <a:gd name="T1" fmla="*/ 1843 h 6643"/>
                <a:gd name="T2" fmla="*/ 17858 w 17858"/>
                <a:gd name="T3" fmla="*/ 0 h 6643"/>
                <a:gd name="T4" fmla="*/ 0 w 17858"/>
                <a:gd name="T5" fmla="*/ 5695 h 6643"/>
                <a:gd name="T6" fmla="*/ 2809 w 17858"/>
                <a:gd name="T7" fmla="*/ 6643 h 6643"/>
                <a:gd name="T8" fmla="*/ 17858 w 17858"/>
                <a:gd name="T9" fmla="*/ 1843 h 6643"/>
              </a:gdLst>
              <a:ahLst/>
              <a:cxnLst>
                <a:cxn ang="0">
                  <a:pos x="T0" y="T1"/>
                </a:cxn>
                <a:cxn ang="0">
                  <a:pos x="T2" y="T3"/>
                </a:cxn>
                <a:cxn ang="0">
                  <a:pos x="T4" y="T5"/>
                </a:cxn>
                <a:cxn ang="0">
                  <a:pos x="T6" y="T7"/>
                </a:cxn>
                <a:cxn ang="0">
                  <a:pos x="T8" y="T9"/>
                </a:cxn>
              </a:cxnLst>
              <a:rect l="0" t="0" r="r" b="b"/>
              <a:pathLst>
                <a:path w="17858" h="6643">
                  <a:moveTo>
                    <a:pt x="17858" y="1843"/>
                  </a:moveTo>
                  <a:lnTo>
                    <a:pt x="17858" y="0"/>
                  </a:lnTo>
                  <a:lnTo>
                    <a:pt x="0" y="5695"/>
                  </a:lnTo>
                  <a:lnTo>
                    <a:pt x="2809" y="6643"/>
                  </a:lnTo>
                  <a:lnTo>
                    <a:pt x="17858" y="1843"/>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4" name="Freeform 93"/>
            <p:cNvSpPr>
              <a:spLocks/>
            </p:cNvSpPr>
            <p:nvPr/>
          </p:nvSpPr>
          <p:spPr bwMode="auto">
            <a:xfrm rot="10800000">
              <a:off x="5624077" y="3243949"/>
              <a:ext cx="1369175" cy="563619"/>
            </a:xfrm>
            <a:custGeom>
              <a:avLst/>
              <a:gdLst>
                <a:gd name="T0" fmla="*/ 6 w 17885"/>
                <a:gd name="T1" fmla="*/ 1844 h 6581"/>
                <a:gd name="T2" fmla="*/ 15058 w 17885"/>
                <a:gd name="T3" fmla="*/ 6581 h 6581"/>
                <a:gd name="T4" fmla="*/ 17885 w 17885"/>
                <a:gd name="T5" fmla="*/ 5626 h 6581"/>
                <a:gd name="T6" fmla="*/ 6 w 17885"/>
                <a:gd name="T7" fmla="*/ 0 h 6581"/>
                <a:gd name="T8" fmla="*/ 0 w 17885"/>
                <a:gd name="T9" fmla="*/ 2 h 6581"/>
                <a:gd name="T10" fmla="*/ 0 w 17885"/>
                <a:gd name="T11" fmla="*/ 1845 h 6581"/>
                <a:gd name="T12" fmla="*/ 6 w 17885"/>
                <a:gd name="T13" fmla="*/ 1844 h 6581"/>
              </a:gdLst>
              <a:ahLst/>
              <a:cxnLst>
                <a:cxn ang="0">
                  <a:pos x="T0" y="T1"/>
                </a:cxn>
                <a:cxn ang="0">
                  <a:pos x="T2" y="T3"/>
                </a:cxn>
                <a:cxn ang="0">
                  <a:pos x="T4" y="T5"/>
                </a:cxn>
                <a:cxn ang="0">
                  <a:pos x="T6" y="T7"/>
                </a:cxn>
                <a:cxn ang="0">
                  <a:pos x="T8" y="T9"/>
                </a:cxn>
                <a:cxn ang="0">
                  <a:pos x="T10" y="T11"/>
                </a:cxn>
                <a:cxn ang="0">
                  <a:pos x="T12" y="T13"/>
                </a:cxn>
              </a:cxnLst>
              <a:rect l="0" t="0" r="r" b="b"/>
              <a:pathLst>
                <a:path w="17885" h="6581">
                  <a:moveTo>
                    <a:pt x="6" y="1844"/>
                  </a:moveTo>
                  <a:lnTo>
                    <a:pt x="15058" y="6581"/>
                  </a:lnTo>
                  <a:lnTo>
                    <a:pt x="17885" y="5626"/>
                  </a:lnTo>
                  <a:lnTo>
                    <a:pt x="6" y="0"/>
                  </a:lnTo>
                  <a:lnTo>
                    <a:pt x="0" y="2"/>
                  </a:lnTo>
                  <a:lnTo>
                    <a:pt x="0" y="1845"/>
                  </a:lnTo>
                  <a:lnTo>
                    <a:pt x="6" y="1844"/>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8" name="Freeform 97"/>
            <p:cNvSpPr>
              <a:spLocks/>
            </p:cNvSpPr>
            <p:nvPr/>
          </p:nvSpPr>
          <p:spPr bwMode="auto">
            <a:xfrm rot="10800000">
              <a:off x="5292921" y="3326130"/>
              <a:ext cx="1700331" cy="1132032"/>
            </a:xfrm>
            <a:custGeom>
              <a:avLst/>
              <a:gdLst>
                <a:gd name="T0" fmla="*/ 6 w 22214"/>
                <a:gd name="T1" fmla="*/ 7596 h 13222"/>
                <a:gd name="T2" fmla="*/ 17885 w 22214"/>
                <a:gd name="T3" fmla="*/ 13222 h 13222"/>
                <a:gd name="T4" fmla="*/ 18107 w 22214"/>
                <a:gd name="T5" fmla="*/ 13148 h 13222"/>
                <a:gd name="T6" fmla="*/ 22214 w 22214"/>
                <a:gd name="T7" fmla="*/ 7501 h 13222"/>
                <a:gd name="T8" fmla="*/ 0 w 22214"/>
                <a:gd name="T9" fmla="*/ 0 h 13222"/>
                <a:gd name="T10" fmla="*/ 0 w 22214"/>
                <a:gd name="T11" fmla="*/ 7598 h 13222"/>
                <a:gd name="T12" fmla="*/ 6 w 22214"/>
                <a:gd name="T13" fmla="*/ 7596 h 13222"/>
              </a:gdLst>
              <a:ahLst/>
              <a:cxnLst>
                <a:cxn ang="0">
                  <a:pos x="T0" y="T1"/>
                </a:cxn>
                <a:cxn ang="0">
                  <a:pos x="T2" y="T3"/>
                </a:cxn>
                <a:cxn ang="0">
                  <a:pos x="T4" y="T5"/>
                </a:cxn>
                <a:cxn ang="0">
                  <a:pos x="T6" y="T7"/>
                </a:cxn>
                <a:cxn ang="0">
                  <a:pos x="T8" y="T9"/>
                </a:cxn>
                <a:cxn ang="0">
                  <a:pos x="T10" y="T11"/>
                </a:cxn>
                <a:cxn ang="0">
                  <a:pos x="T12" y="T13"/>
                </a:cxn>
              </a:cxnLst>
              <a:rect l="0" t="0" r="r" b="b"/>
              <a:pathLst>
                <a:path w="22214" h="13222">
                  <a:moveTo>
                    <a:pt x="6" y="7596"/>
                  </a:moveTo>
                  <a:lnTo>
                    <a:pt x="17885" y="13222"/>
                  </a:lnTo>
                  <a:lnTo>
                    <a:pt x="18107" y="13148"/>
                  </a:lnTo>
                  <a:lnTo>
                    <a:pt x="22214" y="7501"/>
                  </a:lnTo>
                  <a:lnTo>
                    <a:pt x="0" y="0"/>
                  </a:lnTo>
                  <a:lnTo>
                    <a:pt x="0" y="7598"/>
                  </a:lnTo>
                  <a:lnTo>
                    <a:pt x="6" y="7596"/>
                  </a:lnTo>
                  <a:close/>
                </a:path>
              </a:pathLst>
            </a:custGeom>
            <a:solidFill>
              <a:schemeClr val="accent5">
                <a:alpha val="78000"/>
              </a:schemeClr>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99" name="Freeform 98"/>
            <p:cNvSpPr>
              <a:spLocks/>
            </p:cNvSpPr>
            <p:nvPr/>
          </p:nvSpPr>
          <p:spPr bwMode="auto">
            <a:xfrm rot="10800000">
              <a:off x="6993252" y="3319966"/>
              <a:ext cx="1700331" cy="1138196"/>
            </a:xfrm>
            <a:custGeom>
              <a:avLst/>
              <a:gdLst>
                <a:gd name="T0" fmla="*/ 4166 w 22212"/>
                <a:gd name="T1" fmla="*/ 13230 h 13293"/>
                <a:gd name="T2" fmla="*/ 4354 w 22212"/>
                <a:gd name="T3" fmla="*/ 13293 h 13293"/>
                <a:gd name="T4" fmla="*/ 22212 w 22212"/>
                <a:gd name="T5" fmla="*/ 7598 h 13293"/>
                <a:gd name="T6" fmla="*/ 22212 w 22212"/>
                <a:gd name="T7" fmla="*/ 0 h 13293"/>
                <a:gd name="T8" fmla="*/ 0 w 22212"/>
                <a:gd name="T9" fmla="*/ 7501 h 13293"/>
                <a:gd name="T10" fmla="*/ 4166 w 22212"/>
                <a:gd name="T11" fmla="*/ 13230 h 13293"/>
              </a:gdLst>
              <a:ahLst/>
              <a:cxnLst>
                <a:cxn ang="0">
                  <a:pos x="T0" y="T1"/>
                </a:cxn>
                <a:cxn ang="0">
                  <a:pos x="T2" y="T3"/>
                </a:cxn>
                <a:cxn ang="0">
                  <a:pos x="T4" y="T5"/>
                </a:cxn>
                <a:cxn ang="0">
                  <a:pos x="T6" y="T7"/>
                </a:cxn>
                <a:cxn ang="0">
                  <a:pos x="T8" y="T9"/>
                </a:cxn>
                <a:cxn ang="0">
                  <a:pos x="T10" y="T11"/>
                </a:cxn>
              </a:cxnLst>
              <a:rect l="0" t="0" r="r" b="b"/>
              <a:pathLst>
                <a:path w="22212" h="13293">
                  <a:moveTo>
                    <a:pt x="4166" y="13230"/>
                  </a:moveTo>
                  <a:lnTo>
                    <a:pt x="4354" y="13293"/>
                  </a:lnTo>
                  <a:lnTo>
                    <a:pt x="22212" y="7598"/>
                  </a:lnTo>
                  <a:lnTo>
                    <a:pt x="22212" y="0"/>
                  </a:lnTo>
                  <a:lnTo>
                    <a:pt x="0" y="7501"/>
                  </a:lnTo>
                  <a:lnTo>
                    <a:pt x="4166" y="13230"/>
                  </a:lnTo>
                  <a:close/>
                </a:path>
              </a:pathLst>
            </a:custGeom>
            <a:solidFill>
              <a:schemeClr val="accent5"/>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7" name="Group 6"/>
          <p:cNvGrpSpPr/>
          <p:nvPr/>
        </p:nvGrpSpPr>
        <p:grpSpPr>
          <a:xfrm>
            <a:off x="6505934" y="1602362"/>
            <a:ext cx="973718" cy="1228138"/>
            <a:chOff x="6505934" y="1201771"/>
            <a:chExt cx="973718" cy="921103"/>
          </a:xfrm>
        </p:grpSpPr>
        <p:sp>
          <p:nvSpPr>
            <p:cNvPr id="100" name="Freeform 99"/>
            <p:cNvSpPr>
              <a:spLocks/>
            </p:cNvSpPr>
            <p:nvPr/>
          </p:nvSpPr>
          <p:spPr bwMode="auto">
            <a:xfrm rot="10800000">
              <a:off x="6505934" y="1201771"/>
              <a:ext cx="487318" cy="921103"/>
            </a:xfrm>
            <a:custGeom>
              <a:avLst/>
              <a:gdLst>
                <a:gd name="T0" fmla="*/ 6371 w 6371"/>
                <a:gd name="T1" fmla="*/ 2005 h 10760"/>
                <a:gd name="T2" fmla="*/ 5036 w 6371"/>
                <a:gd name="T3" fmla="*/ 1584 h 10760"/>
                <a:gd name="T4" fmla="*/ 0 w 6371"/>
                <a:gd name="T5" fmla="*/ 0 h 10760"/>
                <a:gd name="T6" fmla="*/ 0 w 6371"/>
                <a:gd name="T7" fmla="*/ 10760 h 10760"/>
                <a:gd name="T8" fmla="*/ 6371 w 6371"/>
                <a:gd name="T9" fmla="*/ 2005 h 10760"/>
              </a:gdLst>
              <a:ahLst/>
              <a:cxnLst>
                <a:cxn ang="0">
                  <a:pos x="T0" y="T1"/>
                </a:cxn>
                <a:cxn ang="0">
                  <a:pos x="T2" y="T3"/>
                </a:cxn>
                <a:cxn ang="0">
                  <a:pos x="T4" y="T5"/>
                </a:cxn>
                <a:cxn ang="0">
                  <a:pos x="T6" y="T7"/>
                </a:cxn>
                <a:cxn ang="0">
                  <a:pos x="T8" y="T9"/>
                </a:cxn>
              </a:cxnLst>
              <a:rect l="0" t="0" r="r" b="b"/>
              <a:pathLst>
                <a:path w="6371" h="10760">
                  <a:moveTo>
                    <a:pt x="6371" y="2005"/>
                  </a:moveTo>
                  <a:lnTo>
                    <a:pt x="5036" y="1584"/>
                  </a:lnTo>
                  <a:lnTo>
                    <a:pt x="0" y="0"/>
                  </a:lnTo>
                  <a:lnTo>
                    <a:pt x="0" y="10760"/>
                  </a:lnTo>
                  <a:lnTo>
                    <a:pt x="6371" y="2005"/>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2" name="Freeform 101"/>
            <p:cNvSpPr>
              <a:spLocks/>
            </p:cNvSpPr>
            <p:nvPr/>
          </p:nvSpPr>
          <p:spPr bwMode="auto">
            <a:xfrm rot="10800000">
              <a:off x="6993252" y="1201771"/>
              <a:ext cx="486400" cy="921103"/>
            </a:xfrm>
            <a:custGeom>
              <a:avLst/>
              <a:gdLst>
                <a:gd name="T0" fmla="*/ 6353 w 6353"/>
                <a:gd name="T1" fmla="*/ 10760 h 10760"/>
                <a:gd name="T2" fmla="*/ 6353 w 6353"/>
                <a:gd name="T3" fmla="*/ 0 h 10760"/>
                <a:gd name="T4" fmla="*/ 1301 w 6353"/>
                <a:gd name="T5" fmla="*/ 1611 h 10760"/>
                <a:gd name="T6" fmla="*/ 0 w 6353"/>
                <a:gd name="T7" fmla="*/ 2026 h 10760"/>
                <a:gd name="T8" fmla="*/ 6353 w 6353"/>
                <a:gd name="T9" fmla="*/ 10760 h 10760"/>
              </a:gdLst>
              <a:ahLst/>
              <a:cxnLst>
                <a:cxn ang="0">
                  <a:pos x="T0" y="T1"/>
                </a:cxn>
                <a:cxn ang="0">
                  <a:pos x="T2" y="T3"/>
                </a:cxn>
                <a:cxn ang="0">
                  <a:pos x="T4" y="T5"/>
                </a:cxn>
                <a:cxn ang="0">
                  <a:pos x="T6" y="T7"/>
                </a:cxn>
                <a:cxn ang="0">
                  <a:pos x="T8" y="T9"/>
                </a:cxn>
              </a:cxnLst>
              <a:rect l="0" t="0" r="r" b="b"/>
              <a:pathLst>
                <a:path w="6353" h="10760">
                  <a:moveTo>
                    <a:pt x="6353" y="10760"/>
                  </a:moveTo>
                  <a:lnTo>
                    <a:pt x="6353" y="0"/>
                  </a:lnTo>
                  <a:lnTo>
                    <a:pt x="1301" y="1611"/>
                  </a:lnTo>
                  <a:lnTo>
                    <a:pt x="0" y="2026"/>
                  </a:lnTo>
                  <a:lnTo>
                    <a:pt x="6353" y="10760"/>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grpSp>
        <p:nvGrpSpPr>
          <p:cNvPr id="5" name="Group 4"/>
          <p:cNvGrpSpPr/>
          <p:nvPr/>
        </p:nvGrpSpPr>
        <p:grpSpPr>
          <a:xfrm>
            <a:off x="6099914" y="2646965"/>
            <a:ext cx="1784383" cy="1205309"/>
            <a:chOff x="6099912" y="1985223"/>
            <a:chExt cx="1784383" cy="903982"/>
          </a:xfrm>
        </p:grpSpPr>
        <p:sp>
          <p:nvSpPr>
            <p:cNvPr id="91" name="Freeform 90"/>
            <p:cNvSpPr>
              <a:spLocks/>
            </p:cNvSpPr>
            <p:nvPr/>
          </p:nvSpPr>
          <p:spPr bwMode="auto">
            <a:xfrm rot="10800000">
              <a:off x="6993252" y="1985223"/>
              <a:ext cx="550702" cy="259553"/>
            </a:xfrm>
            <a:custGeom>
              <a:avLst/>
              <a:gdLst>
                <a:gd name="T0" fmla="*/ 7195 w 7195"/>
                <a:gd name="T1" fmla="*/ 1425 h 3036"/>
                <a:gd name="T2" fmla="*/ 7195 w 7195"/>
                <a:gd name="T3" fmla="*/ 0 h 3036"/>
                <a:gd name="T4" fmla="*/ 0 w 7195"/>
                <a:gd name="T5" fmla="*/ 2294 h 3036"/>
                <a:gd name="T6" fmla="*/ 17 w 7195"/>
                <a:gd name="T7" fmla="*/ 2318 h 3036"/>
                <a:gd name="T8" fmla="*/ 2143 w 7195"/>
                <a:gd name="T9" fmla="*/ 3036 h 3036"/>
                <a:gd name="T10" fmla="*/ 7195 w 7195"/>
                <a:gd name="T11" fmla="*/ 1425 h 3036"/>
              </a:gdLst>
              <a:ahLst/>
              <a:cxnLst>
                <a:cxn ang="0">
                  <a:pos x="T0" y="T1"/>
                </a:cxn>
                <a:cxn ang="0">
                  <a:pos x="T2" y="T3"/>
                </a:cxn>
                <a:cxn ang="0">
                  <a:pos x="T4" y="T5"/>
                </a:cxn>
                <a:cxn ang="0">
                  <a:pos x="T6" y="T7"/>
                </a:cxn>
                <a:cxn ang="0">
                  <a:pos x="T8" y="T9"/>
                </a:cxn>
                <a:cxn ang="0">
                  <a:pos x="T10" y="T11"/>
                </a:cxn>
              </a:cxnLst>
              <a:rect l="0" t="0" r="r" b="b"/>
              <a:pathLst>
                <a:path w="7195" h="3036">
                  <a:moveTo>
                    <a:pt x="7195" y="1425"/>
                  </a:moveTo>
                  <a:lnTo>
                    <a:pt x="7195" y="0"/>
                  </a:lnTo>
                  <a:lnTo>
                    <a:pt x="0" y="2294"/>
                  </a:lnTo>
                  <a:lnTo>
                    <a:pt x="17" y="2318"/>
                  </a:lnTo>
                  <a:lnTo>
                    <a:pt x="2143" y="3036"/>
                  </a:lnTo>
                  <a:lnTo>
                    <a:pt x="7195" y="1425"/>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2" name="Freeform 91"/>
            <p:cNvSpPr>
              <a:spLocks/>
            </p:cNvSpPr>
            <p:nvPr/>
          </p:nvSpPr>
          <p:spPr bwMode="auto">
            <a:xfrm rot="10800000">
              <a:off x="6993252" y="2048227"/>
              <a:ext cx="891043" cy="840978"/>
            </a:xfrm>
            <a:custGeom>
              <a:avLst/>
              <a:gdLst>
                <a:gd name="T0" fmla="*/ 4445 w 11640"/>
                <a:gd name="T1" fmla="*/ 9822 h 9822"/>
                <a:gd name="T2" fmla="*/ 11640 w 11640"/>
                <a:gd name="T3" fmla="*/ 7528 h 9822"/>
                <a:gd name="T4" fmla="*/ 11640 w 11640"/>
                <a:gd name="T5" fmla="*/ 0 h 9822"/>
                <a:gd name="T6" fmla="*/ 1442 w 11640"/>
                <a:gd name="T7" fmla="*/ 3252 h 9822"/>
                <a:gd name="T8" fmla="*/ 0 w 11640"/>
                <a:gd name="T9" fmla="*/ 3712 h 9822"/>
                <a:gd name="T10" fmla="*/ 4445 w 11640"/>
                <a:gd name="T11" fmla="*/ 9822 h 9822"/>
              </a:gdLst>
              <a:ahLst/>
              <a:cxnLst>
                <a:cxn ang="0">
                  <a:pos x="T0" y="T1"/>
                </a:cxn>
                <a:cxn ang="0">
                  <a:pos x="T2" y="T3"/>
                </a:cxn>
                <a:cxn ang="0">
                  <a:pos x="T4" y="T5"/>
                </a:cxn>
                <a:cxn ang="0">
                  <a:pos x="T6" y="T7"/>
                </a:cxn>
                <a:cxn ang="0">
                  <a:pos x="T8" y="T9"/>
                </a:cxn>
                <a:cxn ang="0">
                  <a:pos x="T10" y="T11"/>
                </a:cxn>
              </a:cxnLst>
              <a:rect l="0" t="0" r="r" b="b"/>
              <a:pathLst>
                <a:path w="11640" h="9822">
                  <a:moveTo>
                    <a:pt x="4445" y="9822"/>
                  </a:moveTo>
                  <a:lnTo>
                    <a:pt x="11640" y="7528"/>
                  </a:lnTo>
                  <a:lnTo>
                    <a:pt x="11640" y="0"/>
                  </a:lnTo>
                  <a:lnTo>
                    <a:pt x="1442" y="3252"/>
                  </a:lnTo>
                  <a:lnTo>
                    <a:pt x="0" y="3712"/>
                  </a:lnTo>
                  <a:lnTo>
                    <a:pt x="4445" y="9822"/>
                  </a:lnTo>
                  <a:close/>
                </a:path>
              </a:pathLst>
            </a:custGeom>
            <a:solidFill>
              <a:schemeClr val="accent2"/>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1" name="Freeform 100"/>
            <p:cNvSpPr>
              <a:spLocks/>
            </p:cNvSpPr>
            <p:nvPr/>
          </p:nvSpPr>
          <p:spPr bwMode="auto">
            <a:xfrm rot="10800000">
              <a:off x="6099912" y="2050281"/>
              <a:ext cx="893340" cy="838923"/>
            </a:xfrm>
            <a:custGeom>
              <a:avLst/>
              <a:gdLst>
                <a:gd name="T0" fmla="*/ 7214 w 11671"/>
                <a:gd name="T1" fmla="*/ 9798 h 9798"/>
                <a:gd name="T2" fmla="*/ 11671 w 11671"/>
                <a:gd name="T3" fmla="*/ 3672 h 9798"/>
                <a:gd name="T4" fmla="*/ 10168 w 11671"/>
                <a:gd name="T5" fmla="*/ 3199 h 9798"/>
                <a:gd name="T6" fmla="*/ 0 w 11671"/>
                <a:gd name="T7" fmla="*/ 0 h 9798"/>
                <a:gd name="T8" fmla="*/ 0 w 11671"/>
                <a:gd name="T9" fmla="*/ 7528 h 9798"/>
                <a:gd name="T10" fmla="*/ 7214 w 11671"/>
                <a:gd name="T11" fmla="*/ 9798 h 9798"/>
              </a:gdLst>
              <a:ahLst/>
              <a:cxnLst>
                <a:cxn ang="0">
                  <a:pos x="T0" y="T1"/>
                </a:cxn>
                <a:cxn ang="0">
                  <a:pos x="T2" y="T3"/>
                </a:cxn>
                <a:cxn ang="0">
                  <a:pos x="T4" y="T5"/>
                </a:cxn>
                <a:cxn ang="0">
                  <a:pos x="T6" y="T7"/>
                </a:cxn>
                <a:cxn ang="0">
                  <a:pos x="T8" y="T9"/>
                </a:cxn>
                <a:cxn ang="0">
                  <a:pos x="T10" y="T11"/>
                </a:cxn>
              </a:cxnLst>
              <a:rect l="0" t="0" r="r" b="b"/>
              <a:pathLst>
                <a:path w="11671" h="9798">
                  <a:moveTo>
                    <a:pt x="7214" y="9798"/>
                  </a:moveTo>
                  <a:lnTo>
                    <a:pt x="11671" y="3672"/>
                  </a:lnTo>
                  <a:lnTo>
                    <a:pt x="10168" y="3199"/>
                  </a:lnTo>
                  <a:lnTo>
                    <a:pt x="0" y="0"/>
                  </a:lnTo>
                  <a:lnTo>
                    <a:pt x="0" y="7528"/>
                  </a:lnTo>
                  <a:lnTo>
                    <a:pt x="7214" y="9798"/>
                  </a:lnTo>
                  <a:close/>
                </a:path>
              </a:pathLst>
            </a:custGeom>
            <a:solidFill>
              <a:schemeClr val="accent1"/>
            </a:solidFill>
            <a:ln w="381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03" name="Freeform 102"/>
            <p:cNvSpPr>
              <a:spLocks/>
            </p:cNvSpPr>
            <p:nvPr/>
          </p:nvSpPr>
          <p:spPr bwMode="auto">
            <a:xfrm rot="10800000">
              <a:off x="6441173" y="1987277"/>
              <a:ext cx="552079" cy="257498"/>
            </a:xfrm>
            <a:custGeom>
              <a:avLst/>
              <a:gdLst>
                <a:gd name="T0" fmla="*/ 0 w 7214"/>
                <a:gd name="T1" fmla="*/ 1425 h 3009"/>
                <a:gd name="T2" fmla="*/ 5036 w 7214"/>
                <a:gd name="T3" fmla="*/ 3009 h 3009"/>
                <a:gd name="T4" fmla="*/ 7211 w 7214"/>
                <a:gd name="T5" fmla="*/ 2274 h 3009"/>
                <a:gd name="T6" fmla="*/ 7214 w 7214"/>
                <a:gd name="T7" fmla="*/ 2270 h 3009"/>
                <a:gd name="T8" fmla="*/ 0 w 7214"/>
                <a:gd name="T9" fmla="*/ 0 h 3009"/>
                <a:gd name="T10" fmla="*/ 0 w 7214"/>
                <a:gd name="T11" fmla="*/ 1425 h 3009"/>
              </a:gdLst>
              <a:ahLst/>
              <a:cxnLst>
                <a:cxn ang="0">
                  <a:pos x="T0" y="T1"/>
                </a:cxn>
                <a:cxn ang="0">
                  <a:pos x="T2" y="T3"/>
                </a:cxn>
                <a:cxn ang="0">
                  <a:pos x="T4" y="T5"/>
                </a:cxn>
                <a:cxn ang="0">
                  <a:pos x="T6" y="T7"/>
                </a:cxn>
                <a:cxn ang="0">
                  <a:pos x="T8" y="T9"/>
                </a:cxn>
                <a:cxn ang="0">
                  <a:pos x="T10" y="T11"/>
                </a:cxn>
              </a:cxnLst>
              <a:rect l="0" t="0" r="r" b="b"/>
              <a:pathLst>
                <a:path w="7214" h="3009">
                  <a:moveTo>
                    <a:pt x="0" y="1425"/>
                  </a:moveTo>
                  <a:lnTo>
                    <a:pt x="5036" y="3009"/>
                  </a:lnTo>
                  <a:lnTo>
                    <a:pt x="7211" y="2274"/>
                  </a:lnTo>
                  <a:lnTo>
                    <a:pt x="7214" y="2270"/>
                  </a:lnTo>
                  <a:lnTo>
                    <a:pt x="0" y="0"/>
                  </a:lnTo>
                  <a:lnTo>
                    <a:pt x="0" y="1425"/>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a:off x="2260223" y="4457421"/>
            <a:ext cx="3087850" cy="1993598"/>
            <a:chOff x="2260223" y="3343065"/>
            <a:chExt cx="3087850" cy="1495199"/>
          </a:xfrm>
        </p:grpSpPr>
        <p:cxnSp>
          <p:nvCxnSpPr>
            <p:cNvPr id="169" name="Straight Connector 168"/>
            <p:cNvCxnSpPr/>
            <p:nvPr/>
          </p:nvCxnSpPr>
          <p:spPr>
            <a:xfrm flipH="1">
              <a:off x="5007797" y="3515242"/>
              <a:ext cx="34027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2260223" y="3343065"/>
              <a:ext cx="2707725" cy="1495199"/>
              <a:chOff x="6605978" y="2186492"/>
              <a:chExt cx="2707725" cy="1495199"/>
            </a:xfrm>
          </p:grpSpPr>
          <p:sp>
            <p:nvSpPr>
              <p:cNvPr id="28" name="TextBox 27"/>
              <p:cNvSpPr txBox="1"/>
              <p:nvPr/>
            </p:nvSpPr>
            <p:spPr>
              <a:xfrm>
                <a:off x="6605978" y="2186492"/>
                <a:ext cx="835761" cy="415499"/>
              </a:xfrm>
              <a:prstGeom prst="rect">
                <a:avLst/>
              </a:prstGeom>
              <a:noFill/>
            </p:spPr>
            <p:txBody>
              <a:bodyPr wrap="none" rtlCol="0">
                <a:spAutoFit/>
              </a:bodyPr>
              <a:lstStyle/>
              <a:p>
                <a:r>
                  <a:rPr lang="en-US" sz="3000" dirty="0" smtClean="0">
                    <a:solidFill>
                      <a:schemeClr val="accent6"/>
                    </a:solidFill>
                    <a:latin typeface="Open Sans"/>
                    <a:cs typeface="Open Sans"/>
                  </a:rPr>
                  <a:t>93</a:t>
                </a:r>
                <a:r>
                  <a:rPr lang="en-US" sz="3000" baseline="30000" dirty="0" smtClean="0">
                    <a:solidFill>
                      <a:schemeClr val="accent6"/>
                    </a:solidFill>
                    <a:latin typeface="Open Sans"/>
                    <a:cs typeface="Open Sans"/>
                  </a:rPr>
                  <a:t>%</a:t>
                </a:r>
                <a:endParaRPr lang="en-US" sz="3000" baseline="30000" dirty="0">
                  <a:solidFill>
                    <a:schemeClr val="accent6"/>
                  </a:solidFill>
                  <a:latin typeface="Open Sans"/>
                  <a:cs typeface="Open Sans"/>
                </a:endParaRPr>
              </a:p>
            </p:txBody>
          </p:sp>
          <p:sp>
            <p:nvSpPr>
              <p:cNvPr id="29" name="Text Placeholder 1"/>
              <p:cNvSpPr txBox="1">
                <a:spLocks/>
              </p:cNvSpPr>
              <p:nvPr/>
            </p:nvSpPr>
            <p:spPr>
              <a:xfrm>
                <a:off x="7347654" y="2216397"/>
                <a:ext cx="1966049" cy="1465294"/>
              </a:xfrm>
              <a:prstGeom prst="rect">
                <a:avLst/>
              </a:prstGeom>
            </p:spPr>
            <p:txBody>
              <a:bodyPr vert="horz" lIns="91440" tIns="45720" rIns="91440" bIns="45720" rtlCol="0">
                <a:normAutofit/>
              </a:bodyPr>
              <a:lstStyle>
                <a:lvl1pPr marL="0" indent="0" algn="just"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solidFill>
                      <a:schemeClr val="tx2"/>
                    </a:solidFill>
                  </a:rPr>
                  <a:t>Lorem</a:t>
                </a:r>
                <a:r>
                  <a:rPr lang="en-US" dirty="0">
                    <a:solidFill>
                      <a:schemeClr val="tx2"/>
                    </a:solidFill>
                  </a:rPr>
                  <a:t> </a:t>
                </a:r>
                <a:r>
                  <a:rPr lang="en-US" dirty="0" err="1">
                    <a:solidFill>
                      <a:schemeClr val="tx2"/>
                    </a:solidFill>
                  </a:rPr>
                  <a:t>Ipsum</a:t>
                </a:r>
                <a:r>
                  <a:rPr lang="en-US" dirty="0">
                    <a:solidFill>
                      <a:schemeClr val="tx2"/>
                    </a:solidFill>
                  </a:rPr>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grpSp>
      </p:grpSp>
      <p:grpSp>
        <p:nvGrpSpPr>
          <p:cNvPr id="10" name="Group 9"/>
          <p:cNvGrpSpPr/>
          <p:nvPr/>
        </p:nvGrpSpPr>
        <p:grpSpPr>
          <a:xfrm>
            <a:off x="2952609" y="3552035"/>
            <a:ext cx="2736551" cy="566940"/>
            <a:chOff x="2952607" y="2664026"/>
            <a:chExt cx="2736551" cy="425205"/>
          </a:xfrm>
        </p:grpSpPr>
        <p:cxnSp>
          <p:nvCxnSpPr>
            <p:cNvPr id="168" name="Straight Connector 167"/>
            <p:cNvCxnSpPr/>
            <p:nvPr/>
          </p:nvCxnSpPr>
          <p:spPr>
            <a:xfrm flipH="1">
              <a:off x="4996003" y="2888811"/>
              <a:ext cx="693155"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33" name="Text Placeholder 22"/>
            <p:cNvSpPr txBox="1">
              <a:spLocks/>
            </p:cNvSpPr>
            <p:nvPr/>
          </p:nvSpPr>
          <p:spPr>
            <a:xfrm>
              <a:off x="2952607" y="2664026"/>
              <a:ext cx="2003756" cy="42520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sz="1000" b="1" dirty="0" smtClean="0">
                  <a:solidFill>
                    <a:schemeClr val="tx2"/>
                  </a:solidFill>
                </a:rPr>
                <a:t>VALUE 03</a:t>
              </a:r>
            </a:p>
            <a:p>
              <a:pPr algn="r">
                <a:lnSpc>
                  <a:spcPct val="100000"/>
                </a:lnSpc>
              </a:pPr>
              <a:r>
                <a:rPr lang="en-US" dirty="0" err="1">
                  <a:solidFill>
                    <a:srgbClr val="474747"/>
                  </a:solidFill>
                </a:rPr>
                <a:t>Lorem</a:t>
              </a:r>
              <a:r>
                <a:rPr lang="en-US" dirty="0">
                  <a:solidFill>
                    <a:srgbClr val="474747"/>
                  </a:solidFill>
                </a:rPr>
                <a:t> </a:t>
              </a:r>
              <a:r>
                <a:rPr lang="en-US" dirty="0" err="1">
                  <a:solidFill>
                    <a:srgbClr val="474747"/>
                  </a:solidFill>
                </a:rPr>
                <a:t>Ipsum</a:t>
              </a:r>
              <a:r>
                <a:rPr lang="en-US" dirty="0">
                  <a:solidFill>
                    <a:srgbClr val="474747"/>
                  </a:solidFill>
                </a:rPr>
                <a:t> has been the industry's standard dummy text ever since the 1500s.</a:t>
              </a:r>
            </a:p>
            <a:p>
              <a:pPr algn="r">
                <a:lnSpc>
                  <a:spcPct val="100000"/>
                </a:lnSpc>
              </a:pPr>
              <a:endParaRPr lang="en-US" dirty="0">
                <a:solidFill>
                  <a:schemeClr val="tx2"/>
                </a:solidFill>
              </a:endParaRPr>
            </a:p>
          </p:txBody>
        </p:sp>
      </p:grpSp>
    </p:spTree>
    <p:extLst>
      <p:ext uri="{BB962C8B-B14F-4D97-AF65-F5344CB8AC3E}">
        <p14:creationId xmlns:p14="http://schemas.microsoft.com/office/powerpoint/2010/main" val="41322420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Другая 16">
      <a:dk1>
        <a:srgbClr val="474747"/>
      </a:dk1>
      <a:lt1>
        <a:srgbClr val="FFFFFF"/>
      </a:lt1>
      <a:dk2>
        <a:srgbClr val="474747"/>
      </a:dk2>
      <a:lt2>
        <a:srgbClr val="FFFFFF"/>
      </a:lt2>
      <a:accent1>
        <a:srgbClr val="90CAC8"/>
      </a:accent1>
      <a:accent2>
        <a:srgbClr val="55AEAA"/>
      </a:accent2>
      <a:accent3>
        <a:srgbClr val="397877"/>
      </a:accent3>
      <a:accent4>
        <a:srgbClr val="185080"/>
      </a:accent4>
      <a:accent5>
        <a:srgbClr val="2B84D3"/>
      </a:accent5>
      <a:accent6>
        <a:srgbClr val="216BAB"/>
      </a:accent6>
      <a:hlink>
        <a:srgbClr val="216BAB"/>
      </a:hlink>
      <a:folHlink>
        <a:srgbClr val="2B84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17104</TotalTime>
  <Words>12585</Words>
  <Application>Microsoft Office PowerPoint</Application>
  <PresentationFormat>Экран (4:3)</PresentationFormat>
  <Paragraphs>2108</Paragraphs>
  <Slides>142</Slides>
  <Notes>2</Notes>
  <HiddenSlides>0</HiddenSlides>
  <MMClips>0</MMClips>
  <ScaleCrop>false</ScaleCrop>
  <HeadingPairs>
    <vt:vector size="6" baseType="variant">
      <vt:variant>
        <vt:lpstr>Использованные шрифты</vt:lpstr>
      </vt:variant>
      <vt:variant>
        <vt:i4>15</vt:i4>
      </vt:variant>
      <vt:variant>
        <vt:lpstr>Тема</vt:lpstr>
      </vt:variant>
      <vt:variant>
        <vt:i4>1</vt:i4>
      </vt:variant>
      <vt:variant>
        <vt:lpstr>Заголовки слайдов</vt:lpstr>
      </vt:variant>
      <vt:variant>
        <vt:i4>142</vt:i4>
      </vt:variant>
    </vt:vector>
  </HeadingPairs>
  <TitlesOfParts>
    <vt:vector size="158" baseType="lpstr">
      <vt:lpstr>Malgun Gothic</vt:lpstr>
      <vt:lpstr>MS PGothic</vt:lpstr>
      <vt:lpstr>Arial</vt:lpstr>
      <vt:lpstr>Bebas Neue</vt:lpstr>
      <vt:lpstr>Calibri</vt:lpstr>
      <vt:lpstr>Entypo</vt:lpstr>
      <vt:lpstr>EntypoSocial</vt:lpstr>
      <vt:lpstr>Georgia</vt:lpstr>
      <vt:lpstr>Helvetica</vt:lpstr>
      <vt:lpstr>Open Sans</vt:lpstr>
      <vt:lpstr>Roboto condensed</vt:lpstr>
      <vt:lpstr>Roboto Condensed Regular</vt:lpstr>
      <vt:lpstr>Roboto Light</vt:lpstr>
      <vt:lpstr>Tahoma</vt:lpstr>
      <vt:lpstr>Times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HELLO WORLD!</vt:lpstr>
      <vt:lpstr>Welcome to Gajah</vt:lpstr>
      <vt:lpstr>Презентация PowerPoint</vt:lpstr>
      <vt:lpstr>HELLO WORLD!</vt:lpstr>
      <vt:lpstr>Презентация PowerPoint</vt:lpstr>
      <vt:lpstr>THE FACTS</vt:lpstr>
      <vt:lpstr>Презентация PowerPoint</vt:lpstr>
      <vt:lpstr>Презентация PowerPoint</vt:lpstr>
      <vt:lpstr>THE FACTS</vt:lpstr>
      <vt:lpstr>VERTICAL LIST</vt:lpstr>
      <vt:lpstr>HORIZONTAL LIST</vt:lpstr>
      <vt:lpstr>Презентация PowerPoint</vt:lpstr>
      <vt:lpstr>THE POPULATION</vt:lpstr>
      <vt:lpstr>Презентация PowerPoint</vt:lpstr>
      <vt:lpstr>WHAT WE DO</vt:lpstr>
      <vt:lpstr>Презентация PowerPoint</vt:lpstr>
      <vt:lpstr>BUSINESS GOALS</vt:lpstr>
      <vt:lpstr>STATISTIC INFORMATION</vt:lpstr>
      <vt:lpstr>STATISTIC INFORMATION</vt:lpstr>
      <vt:lpstr>STATISTIC INFORMATION</vt:lpstr>
      <vt:lpstr>STATISTIC INFORMATION</vt:lpstr>
      <vt:lpstr>STATISTIC INFORMATION</vt:lpstr>
      <vt:lpstr>BUSINESS PLAN</vt:lpstr>
      <vt:lpstr>BUSINESS PLAN</vt:lpstr>
      <vt:lpstr>HEROES  AND HOPE</vt:lpstr>
      <vt:lpstr>HEROES  AND HOPE</vt:lpstr>
      <vt:lpstr>HEROES AND HOPE</vt:lpstr>
      <vt:lpstr>HEROES AND HOPE</vt:lpstr>
      <vt:lpstr>HEROES AND HOPE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EMOTIONS</vt:lpstr>
      <vt:lpstr>THE EMOTIONS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SMART DIAGRAM</vt:lpstr>
      <vt:lpstr>ARROW DIAGRAM</vt:lpstr>
      <vt:lpstr>ARROW DIAGRAM</vt:lpstr>
      <vt:lpstr>BRAND DIAGRAM</vt:lpstr>
      <vt:lpstr>TREE DIAGRAM</vt:lpstr>
      <vt:lpstr>HAND DIAGRAM</vt:lpstr>
      <vt:lpstr>ARROW DIAGRAM</vt:lpstr>
      <vt:lpstr>RIBBON DIAGRAM</vt:lpstr>
      <vt:lpstr>RIBBON DIAGRAM</vt:lpstr>
      <vt:lpstr>RIBBON DIAGRAM</vt:lpstr>
      <vt:lpstr>RIBBON DIAGRAM</vt:lpstr>
      <vt:lpstr>RIBBON DIAGRAM</vt:lpstr>
      <vt:lpstr>BAR DIAGRAM</vt:lpstr>
      <vt:lpstr>CIRCULAR DIAGRAM</vt:lpstr>
      <vt:lpstr>SWOT DIAGRAM</vt:lpstr>
      <vt:lpstr>PUZZLE DIAGRAM</vt:lpstr>
      <vt:lpstr>PUZZLE DIAGRAM</vt:lpstr>
      <vt:lpstr>STRUCTURED DIAGRAM</vt:lpstr>
      <vt:lpstr>STRUCTURED DIAGRAM</vt:lpstr>
      <vt:lpstr>STRUCTURED DIAGRAM</vt:lpstr>
      <vt:lpstr>STRUCTURED DIAGRAM</vt:lpstr>
      <vt:lpstr>STRUCTURED DIAGRAM</vt:lpstr>
      <vt:lpstr>STRUCTURED DIAGRAM</vt:lpstr>
      <vt:lpstr>STEPS DIAGRAM</vt:lpstr>
      <vt:lpstr>SNAKE DIAGRAM</vt:lpstr>
      <vt:lpstr>LINE DIAGRAM</vt:lpstr>
      <vt:lpstr>LINE DIAGRAM</vt:lpstr>
      <vt:lpstr>MOUNTAIN DIAGRAM</vt:lpstr>
      <vt:lpstr>MOUNTAIN DIAGRAM</vt:lpstr>
      <vt:lpstr>CREATIVE DIAGRAM</vt:lpstr>
      <vt:lpstr>CREATIVE DIAGRAM</vt:lpstr>
      <vt:lpstr>CREATIVE DIAGRAM</vt:lpstr>
      <vt:lpstr>CREATIVE DIAGRAM</vt:lpstr>
      <vt:lpstr>CREATIVE DIAGRAM</vt:lpstr>
      <vt:lpstr>CREATIVE DIAGRAM</vt:lpstr>
      <vt:lpstr>CREATIVE DIAGRAM</vt:lpstr>
      <vt:lpstr>BUSINESS GOAL DIAGRAM</vt:lpstr>
      <vt:lpstr>8 PYRAMID DIAGRAM</vt:lpstr>
      <vt:lpstr>7 PYRAMID DIAGRAM</vt:lpstr>
      <vt:lpstr>6 PYRAMID DIAGRAM</vt:lpstr>
      <vt:lpstr>5 PYRAMID DIAGRAM</vt:lpstr>
      <vt:lpstr>4 PYRAMID DIAGRAM</vt:lpstr>
      <vt:lpstr>3 PYRAMID DIAGRAM</vt:lpstr>
      <vt:lpstr>2 PYRAMID DIAGRAM</vt:lpstr>
      <vt:lpstr>FLOWER DIAGRAM</vt:lpstr>
      <vt:lpstr>8 CIRCLE DIAGRAM</vt:lpstr>
      <vt:lpstr>7 CIRCLE DIAGRAM</vt:lpstr>
      <vt:lpstr>6 CIRCLE DIAGRAM</vt:lpstr>
      <vt:lpstr>5 CIRCLE DIAGRAM</vt:lpstr>
      <vt:lpstr>4 CIRCLE DIAGRAM</vt:lpstr>
      <vt:lpstr>3 CIRCLE DIAGRAM</vt:lpstr>
      <vt:lpstr>CIRCLE DIAGRAM</vt:lpstr>
      <vt:lpstr>HEXA DIAGRAM</vt:lpstr>
      <vt:lpstr>BRAIN DIAGRAM</vt:lpstr>
      <vt:lpstr>ICEBERG DIAGRAM</vt:lpstr>
      <vt:lpstr>Презентация PowerPoint</vt:lpstr>
      <vt:lpstr>WORLD MAP</vt:lpstr>
      <vt:lpstr>MAP COMPARISON</vt:lpstr>
      <vt:lpstr>MAP COMPARISON</vt:lpstr>
      <vt:lpstr>AFRICA MAP</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JOHN DOE UX DESIGNER</vt:lpstr>
      <vt:lpstr>JOHN DOE UX DESIGNER</vt:lpstr>
      <vt:lpstr>PRICING TABLE</vt:lpstr>
      <vt:lpstr>PRICING TABLE</vt:lpstr>
      <vt:lpstr>PRICING TABLE</vt:lpstr>
      <vt:lpstr>THE EVOLUTION</vt:lpstr>
      <vt:lpstr>THE EVOLUTION</vt:lpstr>
      <vt:lpstr>THE EVOLUTION</vt:lpstr>
      <vt:lpstr>THE EVOLUTION</vt:lpstr>
      <vt:lpstr>THE EVOLUTION</vt:lpstr>
      <vt:lpstr>THE EVOLUTION</vt:lpstr>
      <vt:lpstr>CONTACT US</vt:lpstr>
      <vt:lpstr>Презентация PowerPoint</vt:lpstr>
      <vt:lpstr>CLASS SCHEDULE</vt:lpstr>
      <vt:lpstr>QUESTIONS?</vt:lpstr>
      <vt:lpstr>THANK YOU</vt:lpstr>
      <vt:lpstr>Презентация PowerPoint</vt:lpstr>
      <vt:lpstr>200+  THE ENTYPO</vt:lpstr>
      <vt:lpstr>45 THE SOCIAL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Wahyu</dc:creator>
  <cp:lastModifiedBy>Андрианов Арсений Олегович</cp:lastModifiedBy>
  <cp:revision>1891</cp:revision>
  <dcterms:created xsi:type="dcterms:W3CDTF">2014-10-02T10:08:59Z</dcterms:created>
  <dcterms:modified xsi:type="dcterms:W3CDTF">2015-09-22T09:46:04Z</dcterms:modified>
</cp:coreProperties>
</file>