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65" r:id="rId4"/>
    <p:sldId id="271" r:id="rId5"/>
    <p:sldId id="272" r:id="rId6"/>
    <p:sldId id="274" r:id="rId7"/>
    <p:sldId id="273" r:id="rId8"/>
    <p:sldId id="268" r:id="rId9"/>
    <p:sldId id="266" r:id="rId10"/>
    <p:sldId id="267" r:id="rId11"/>
    <p:sldId id="264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555DF-90BC-488B-8576-1700A0D732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246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F2012-0887-4FE5-B685-A570FE6787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24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82B7E-9C82-4511-80F6-643D217985F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60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14B2B-65C6-4452-ABFB-C4225A2D59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72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EC9E3-B3D6-462C-82A9-5277BF27FD7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60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553FE-2750-4D86-AE76-FF4DD5F82B4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27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431F6-EC84-447E-B05B-4142382645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91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0508A-C8C9-4C53-9AA3-0EB64AE9F1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84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B92F8-9CFB-4CCD-8EE0-FE4BCF74BC2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9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A79FB-D0C6-4C45-AC63-870A5BC389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85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DB1E1-2A38-4BEF-ABBF-CE31137DA9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10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11F191-74AF-4D3F-B079-F1733B66399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44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4888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«Подросток и время»</a:t>
            </a:r>
          </a:p>
          <a:p>
            <a:pPr algn="ctr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Информационный,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практико-ориентированный проект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3212976"/>
            <a:ext cx="61548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Руководитель:</a:t>
            </a:r>
            <a:endParaRPr lang="en-US" sz="2800" dirty="0" smtClean="0"/>
          </a:p>
          <a:p>
            <a:r>
              <a:rPr lang="ru-RU" sz="2800" dirty="0" smtClean="0"/>
              <a:t> Пастухова Ольга Степановна, </a:t>
            </a:r>
          </a:p>
          <a:p>
            <a:r>
              <a:rPr lang="ru-RU" sz="2800" dirty="0" smtClean="0"/>
              <a:t>учитель истории и обществознания </a:t>
            </a:r>
          </a:p>
          <a:p>
            <a:r>
              <a:rPr lang="ru-RU" sz="2800" dirty="0" smtClean="0"/>
              <a:t>МОУ «Лицей № 1»</a:t>
            </a:r>
            <a:endParaRPr lang="en-US" sz="2800" dirty="0" smtClean="0"/>
          </a:p>
          <a:p>
            <a:r>
              <a:rPr lang="ru-RU" sz="2800" dirty="0" smtClean="0"/>
              <a:t> г. Петрозаводска</a:t>
            </a:r>
          </a:p>
          <a:p>
            <a:r>
              <a:rPr lang="en-US" sz="2800" dirty="0" smtClean="0"/>
              <a:t>E-mail – knisha@bk.ru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71003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995" y="476672"/>
            <a:ext cx="78488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Личностный результат.</a:t>
            </a:r>
          </a:p>
          <a:p>
            <a:r>
              <a:rPr lang="ru-RU" sz="3200" dirty="0" smtClean="0"/>
              <a:t> </a:t>
            </a:r>
            <a:r>
              <a:rPr lang="ru-RU" sz="3200" b="1" i="1" dirty="0" smtClean="0"/>
              <a:t>Подводя итоги: мысли вслух…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3200" dirty="0" smtClean="0"/>
              <a:t>Интересно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3200" dirty="0" smtClean="0"/>
              <a:t>Много узнали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3200" dirty="0" smtClean="0"/>
              <a:t>Время накладывает отпечаток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3200" dirty="0" smtClean="0"/>
              <a:t>Они – как мы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3200" dirty="0" smtClean="0"/>
              <a:t>Мы – как они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3200" dirty="0" smtClean="0"/>
              <a:t>Есть чему поучиться и позавидовать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3200" dirty="0" smtClean="0"/>
              <a:t>А вот так бы не хотели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3200" dirty="0" smtClean="0"/>
              <a:t>Стали ближе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ru-RU" sz="3200" dirty="0" smtClean="0"/>
              <a:t>Давай поговорим ещё…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9090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797511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latin typeface="Arial" pitchFamily="34" charset="0"/>
                <a:cs typeface="Arial" pitchFamily="34" charset="0"/>
              </a:rPr>
              <a:t>Представление опыта</a:t>
            </a:r>
            <a:r>
              <a:rPr lang="ru-RU" sz="32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3200" b="1" u="sng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дан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открытый урок для учителей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республики;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ыступление перед учителями школ Петрозаводска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отчёт по проекту перед коллегами и на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кафедре общественных наук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МОУ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«Лицей № 1»</a:t>
            </a:r>
          </a:p>
        </p:txBody>
      </p:sp>
    </p:spTree>
    <p:extLst>
      <p:ext uri="{BB962C8B-B14F-4D97-AF65-F5344CB8AC3E}">
        <p14:creationId xmlns:p14="http://schemas.microsoft.com/office/powerpoint/2010/main" xmlns="" val="96683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6326" y="168962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64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562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atin typeface="Comic Sans MS" pitchFamily="66" charset="0"/>
              </a:rPr>
              <a:t>РЕЗУЛЬТАТ?</a:t>
            </a:r>
            <a:endParaRPr lang="ru-RU" sz="4800" b="1" dirty="0">
              <a:latin typeface="Comic Sans MS" pitchFamily="66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228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omic Sans MS" pitchFamily="66" charset="0"/>
              </a:rPr>
              <a:t>ДЛЯ  РЕБЁНКА?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09600" y="36576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omic Sans MS" pitchFamily="66" charset="0"/>
              </a:rPr>
              <a:t>ДЛЯ  РОДИТЕЛЯ (семьи)?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724400" y="3810000"/>
            <a:ext cx="327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omic Sans MS" pitchFamily="66" charset="0"/>
              </a:rPr>
              <a:t>ДЛЯ   СИСТЕМЫ ОБРАЗОВАНИЯ? 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648200" y="20574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omic Sans MS" pitchFamily="66" charset="0"/>
              </a:rPr>
              <a:t>ДЛЯ  ГОСУДАРСТВА?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latin typeface="Arial" pitchFamily="34" charset="0"/>
                <a:cs typeface="Arial" pitchFamily="34" charset="0"/>
              </a:rPr>
              <a:t>Цель проекта: </a:t>
            </a: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формирование представлений о жизни подростков  в разные периоды истории СССР  на основе  данных , собранных с помощью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интервью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различных исторических источников.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3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746" y="302359"/>
            <a:ext cx="849674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Задачи: </a:t>
            </a:r>
          </a:p>
          <a:p>
            <a:r>
              <a:rPr lang="ru-RU" sz="2800" dirty="0" smtClean="0"/>
              <a:t>- Закрепить </a:t>
            </a:r>
            <a:r>
              <a:rPr lang="ru-RU" sz="2800" dirty="0"/>
              <a:t>знания о конкретной исторической эпохе с помощью опроса респондентов и работой с историческими источниками</a:t>
            </a:r>
          </a:p>
          <a:p>
            <a:r>
              <a:rPr lang="ru-RU" sz="2800" dirty="0"/>
              <a:t>-Способствовать развитию </a:t>
            </a:r>
            <a:r>
              <a:rPr lang="ru-RU" sz="2800" dirty="0" smtClean="0"/>
              <a:t>умения </a:t>
            </a:r>
            <a:r>
              <a:rPr lang="ru-RU" sz="2800" dirty="0"/>
              <a:t>получать информацию из разных </a:t>
            </a:r>
            <a:r>
              <a:rPr lang="ru-RU" sz="2800" dirty="0" smtClean="0"/>
              <a:t>источников, соотносить </a:t>
            </a:r>
            <a:r>
              <a:rPr lang="ru-RU" sz="2800" dirty="0"/>
              <a:t>с данными, полученными из учебной литературы,  критически её осмысливать, применять в новых условиях.</a:t>
            </a:r>
          </a:p>
          <a:p>
            <a:r>
              <a:rPr lang="ru-RU" sz="2800" dirty="0" smtClean="0"/>
              <a:t>- </a:t>
            </a:r>
            <a:r>
              <a:rPr lang="ru-RU" sz="2800" dirty="0"/>
              <a:t>Формирование интереса к прошлому своей страны и своей семьи.</a:t>
            </a:r>
          </a:p>
          <a:p>
            <a:r>
              <a:rPr lang="ru-RU" sz="2800" dirty="0"/>
              <a:t>- Способствовать укреплению отношений и взаимодействия в семье</a:t>
            </a:r>
          </a:p>
          <a:p>
            <a:r>
              <a:rPr lang="ru-RU" sz="2800" dirty="0"/>
              <a:t>- Способствовать развитию умения взаимодействовать и сотрудничать в группе.</a:t>
            </a:r>
          </a:p>
        </p:txBody>
      </p:sp>
    </p:spTree>
    <p:extLst>
      <p:ext uri="{BB962C8B-B14F-4D97-AF65-F5344CB8AC3E}">
        <p14:creationId xmlns:p14="http://schemas.microsoft.com/office/powerpoint/2010/main" xmlns="" val="4305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5859" y="692696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Участники: 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учащиеся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9-11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классов и их семьи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96376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Продолжительность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 среднесрочный ( 2-4 месяца)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7847" y="3789039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Результаты проекта можно использовать как в урочной ( история, краеведение, обществознание), так и внеурочной деятельности, классных часах.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62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6082" y="366872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Этапы проведения проекта:</a:t>
            </a:r>
          </a:p>
          <a:p>
            <a:r>
              <a:rPr lang="ru-RU" sz="3200" dirty="0" smtClean="0"/>
              <a:t>1. Работа в группах по созданию анкеты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05816"/>
            <a:ext cx="87484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Примеры вопросов: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Какая одежда была модной, что запрещалось носить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Какие профессии были популярны и почему?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Как проводили свободное время?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Как относились к службе в армии? Пытались ли «откосить»?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/>
              <a:t>О</a:t>
            </a:r>
            <a:r>
              <a:rPr lang="ru-RU" sz="2800" dirty="0" smtClean="0"/>
              <a:t>бразы </a:t>
            </a:r>
            <a:r>
              <a:rPr lang="ru-RU" sz="2800" dirty="0"/>
              <a:t>«настоящего парня» и « хорошей девушки</a:t>
            </a:r>
            <a:r>
              <a:rPr lang="ru-RU" sz="2800" dirty="0" smtClean="0"/>
              <a:t>»?</a:t>
            </a:r>
            <a:r>
              <a:rPr lang="ru-RU" sz="2800" dirty="0"/>
              <a:t> </a:t>
            </a:r>
            <a:r>
              <a:rPr lang="ru-RU" sz="2800" dirty="0" smtClean="0"/>
              <a:t>Как вели себя по отношению друг к другу?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Как относились к своей стране и другим странам?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/>
              <a:t>Мнение о современных подростках, пожелания 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038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88760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Темы для работы  групп: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Подростки послевоенного времени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Подростки эпохи «оттепели»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Подростки к.60-х-70х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Подростки 80-х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Подростки 90-х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Подростки 2000-х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Возможна ещё группа современных подростков.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8320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813690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</a:t>
            </a:r>
            <a:r>
              <a:rPr lang="ru-RU" sz="3200" dirty="0" smtClean="0"/>
              <a:t>) Работа с родителями</a:t>
            </a:r>
          </a:p>
          <a:p>
            <a:r>
              <a:rPr lang="ru-RU" sz="3200" dirty="0" smtClean="0"/>
              <a:t>3) Консультирование групп по юридическим, психологическим и другим вопросам</a:t>
            </a:r>
          </a:p>
          <a:p>
            <a:r>
              <a:rPr lang="ru-RU" sz="3200" dirty="0" smtClean="0"/>
              <a:t>4) Опрос респондентов. Создание общей информационной «копилки»</a:t>
            </a:r>
          </a:p>
          <a:p>
            <a:r>
              <a:rPr lang="ru-RU" sz="3200" dirty="0" smtClean="0"/>
              <a:t>5) Работа с литературой и историческими источниками.</a:t>
            </a:r>
          </a:p>
          <a:p>
            <a:r>
              <a:rPr lang="ru-RU" sz="3200" dirty="0" smtClean="0"/>
              <a:t>6) Создание презентации и (или) экспозиции </a:t>
            </a:r>
          </a:p>
          <a:p>
            <a:r>
              <a:rPr lang="ru-RU" sz="3200" dirty="0" smtClean="0"/>
              <a:t>7) Представление результатов перед одноклассниками  и (или) родителями.</a:t>
            </a:r>
          </a:p>
          <a:p>
            <a:r>
              <a:rPr lang="ru-RU" sz="3200" dirty="0" smtClean="0"/>
              <a:t>8) Подведение итогов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573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763284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Результат проекта: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Знания, представления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Презентация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Выставка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Мероприятие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29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3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Вариант проекта: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Опрос родителей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Подготовка и проведения итогового интерактивного мероприятия с родителями «Двор нашего детства»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0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464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День Победы_06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Windows User</cp:lastModifiedBy>
  <cp:revision>15</cp:revision>
  <dcterms:created xsi:type="dcterms:W3CDTF">2017-03-19T21:33:36Z</dcterms:created>
  <dcterms:modified xsi:type="dcterms:W3CDTF">2017-03-25T05:25:04Z</dcterms:modified>
</cp:coreProperties>
</file>