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8" r:id="rId2"/>
    <p:sldId id="261" r:id="rId3"/>
    <p:sldId id="297" r:id="rId4"/>
    <p:sldId id="298" r:id="rId5"/>
    <p:sldId id="295" r:id="rId6"/>
    <p:sldId id="293" r:id="rId7"/>
    <p:sldId id="269" r:id="rId8"/>
    <p:sldId id="272" r:id="rId9"/>
    <p:sldId id="268" r:id="rId10"/>
    <p:sldId id="284" r:id="rId11"/>
    <p:sldId id="270" r:id="rId12"/>
    <p:sldId id="267" r:id="rId13"/>
    <p:sldId id="275" r:id="rId14"/>
    <p:sldId id="281" r:id="rId15"/>
    <p:sldId id="273" r:id="rId16"/>
    <p:sldId id="282" r:id="rId17"/>
    <p:sldId id="283" r:id="rId18"/>
    <p:sldId id="278" r:id="rId19"/>
    <p:sldId id="277" r:id="rId20"/>
    <p:sldId id="276" r:id="rId21"/>
    <p:sldId id="287" r:id="rId22"/>
    <p:sldId id="288" r:id="rId23"/>
    <p:sldId id="286" r:id="rId24"/>
    <p:sldId id="289" r:id="rId25"/>
    <p:sldId id="290" r:id="rId26"/>
    <p:sldId id="285" r:id="rId27"/>
    <p:sldId id="300" r:id="rId28"/>
    <p:sldId id="302" r:id="rId29"/>
    <p:sldId id="305" r:id="rId30"/>
    <p:sldId id="308" r:id="rId31"/>
    <p:sldId id="304" r:id="rId32"/>
    <p:sldId id="307" r:id="rId33"/>
    <p:sldId id="30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34" autoAdjust="0"/>
    <p:restoredTop sz="94660"/>
  </p:normalViewPr>
  <p:slideViewPr>
    <p:cSldViewPr>
      <p:cViewPr varScale="1">
        <p:scale>
          <a:sx n="75" d="100"/>
          <a:sy n="75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56;&#1054;&#1045;&#1050;&#1058;%20&#1042;&#1054;_2015\&#1076;&#1086;&#1083;&#1103;%20&#1084;&#1086;&#1083;&#1086;&#1076;&#1099;&#1093;%20&#1091;&#1095;&#1080;&#1090;&#1077;&#1083;&#1077;&#1081;%20%20&#1076;&#1086;%2030%20&#1083;&#1077;&#1090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&#1055;&#1056;&#1054;&#1045;&#1050;&#1058;%20&#1042;&#1054;_2015\&#1072;&#1085;&#1082;&#1077;&#1090;&#1080;&#1088;&#1086;&#1074;&#1072;&#1085;&#1080;&#1077;\2016%20&#1086;&#1087;&#1088;&#1086;&#1089;%20&#1087;&#1086;%20&#1088;&#1072;&#1081;&#1086;&#1085;&#1072;&#1084;\&#1056;&#1045;&#1044;_&#1084;&#1072;&#1088;&#1090;_%202016\&#1042;&#1077;&#1089;&#1100;%20&#1075;&#1086;&#1088;&#1086;&#1076;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5;&#1056;&#1054;&#1045;&#1050;&#1058;%20&#1042;&#1054;_2015\&#1072;&#1085;&#1082;&#1077;&#1090;&#1080;&#1088;&#1086;&#1074;&#1072;&#1085;&#1080;&#1077;\2016%20&#1086;&#1087;&#1088;&#1086;&#1089;%20&#1087;&#1086;%20&#1088;&#1072;&#1081;&#1086;&#1085;&#1072;&#1084;\&#1056;&#1045;&#1044;_&#1084;&#1072;&#1088;&#1090;_%202016\&#1042;&#1077;&#1089;&#1100;%20&#1075;&#1086;&#1088;&#1086;&#1076;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56;&#1054;&#1045;&#1050;&#1058;%20&#1042;&#1054;_2015\&#1072;&#1085;&#1082;&#1077;&#1090;&#1080;&#1088;&#1086;&#1074;&#1072;&#1085;&#1080;&#1077;\2016%20&#1086;&#1087;&#1088;&#1086;&#1089;%20&#1087;&#1086;%20&#1088;&#1072;&#1081;&#1086;&#1085;&#1072;&#1084;\&#1056;&#1045;&#1044;_&#1084;&#1072;&#1088;&#1090;_%202016\&#1052;&#1086;&#1080;_&#1088;&#1072;&#1089;&#1095;&#1077;&#1090;&#1099;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56;&#1054;&#1045;&#1050;&#1058;%20&#1042;&#1054;_2015\&#1072;&#1085;&#1082;&#1077;&#1090;&#1080;&#1088;&#1086;&#1074;&#1072;&#1085;&#1080;&#1077;\2016%20&#1086;&#1087;&#1088;&#1086;&#1089;%20&#1087;&#1086;%20&#1088;&#1072;&#1081;&#1086;&#1085;&#1072;&#1084;\&#1056;&#1045;&#1044;_&#1084;&#1072;&#1088;&#1090;_%202016\&#1042;&#1077;&#1089;&#1100;%20&#1075;&#1086;&#1088;&#1086;&#1076;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56;&#1054;&#1045;&#1050;&#1058;%20&#1042;&#1054;_2015\&#1072;&#1085;&#1082;&#1077;&#1090;&#1080;&#1088;&#1086;&#1074;&#1072;&#1085;&#1080;&#1077;\2016%20&#1086;&#1087;&#1088;&#1086;&#1089;%20&#1087;&#1086;%20&#1088;&#1072;&#1081;&#1086;&#1085;&#1072;&#1084;\&#1056;&#1045;&#1044;_&#1084;&#1072;&#1088;&#1090;_%202016\&#1042;&#1077;&#1089;&#1100;%20&#1075;&#1086;&#1088;&#1086;&#1076;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56;&#1054;&#1045;&#1050;&#1058;%20&#1042;&#1054;_2015\&#1072;&#1085;&#1082;&#1077;&#1090;&#1080;&#1088;&#1086;&#1074;&#1072;&#1085;&#1080;&#1077;\&#1044;&#1080;&#1072;&#1075;&#1088;&#1072;&#1084;&#1084;&#1099;%20&#1043;&#1086;&#1088;&#1086;&#1076;-&#1053;&#1054;&#1042;&#1054;&#1045;%20&#1089;%20&#1084;&#1085;&#1086;&#1078;&#1077;&#1089;&#1090;&#1074;%20(&#1040;&#1074;&#1090;&#1086;&#1089;&#1086;&#1093;&#1088;&#1072;&#1085;&#1077;&#1085;&#1085;&#1099;&#1081;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3993025177408449E-2"/>
          <c:y val="2.1557405917239252E-2"/>
          <c:w val="0.92903166618061661"/>
          <c:h val="0.8866782354778957"/>
        </c:manualLayout>
      </c:layout>
      <c:radarChart>
        <c:radarStyle val="marker"/>
        <c:ser>
          <c:idx val="0"/>
          <c:order val="0"/>
          <c:spPr>
            <a:ln w="60325" cmpd="sng">
              <a:solidFill>
                <a:schemeClr val="accent2"/>
              </a:solidFill>
            </a:ln>
          </c:spPr>
          <c:marker>
            <c:symbol val="none"/>
          </c:marker>
          <c:dLbls>
            <c:dLbl>
              <c:idx val="48"/>
              <c:layout>
                <c:manualLayout>
                  <c:x val="4.4817613486784558E-3"/>
                  <c:y val="-5.771965373298004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C00000"/>
                        </a:solidFill>
                      </a:defRPr>
                    </a:pPr>
                    <a:r>
                      <a:rPr lang="ru-RU" sz="1400" dirty="0" smtClean="0">
                        <a:solidFill>
                          <a:srgbClr val="C00000"/>
                        </a:solidFill>
                      </a:rPr>
                      <a:t>2</a:t>
                    </a:r>
                    <a:r>
                      <a:rPr lang="en-US" sz="1400" dirty="0" smtClean="0">
                        <a:solidFill>
                          <a:srgbClr val="C00000"/>
                        </a:solidFill>
                      </a:rPr>
                      <a:t>5,4</a:t>
                    </a:r>
                    <a:r>
                      <a:rPr lang="ru-RU" sz="1400" dirty="0" smtClean="0">
                        <a:solidFill>
                          <a:srgbClr val="C00000"/>
                        </a:solidFill>
                      </a:rPr>
                      <a:t>%</a:t>
                    </a:r>
                    <a:endParaRPr lang="en-US" sz="1400" dirty="0">
                      <a:solidFill>
                        <a:srgbClr val="C0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60"/>
              <c:layout>
                <c:manualLayout>
                  <c:x val="-5.2044609665427614E-2"/>
                  <c:y val="5.1779935275080895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ru-RU" sz="1400" dirty="0" smtClean="0"/>
                      <a:t> 8</a:t>
                    </a:r>
                    <a:r>
                      <a:rPr lang="en-US" sz="1400" dirty="0" smtClean="0"/>
                      <a:t>,4</a:t>
                    </a:r>
                    <a:r>
                      <a:rPr lang="ru-RU" sz="1400" dirty="0" smtClean="0"/>
                      <a:t>%</a:t>
                    </a:r>
                    <a:endParaRPr lang="en-US" sz="1400" dirty="0"/>
                  </a:p>
                </c:rich>
              </c:tx>
              <c:spPr/>
              <c:showVal val="1"/>
            </c:dLbl>
            <c:dLbl>
              <c:idx val="66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dirty="0" smtClean="0"/>
                      <a:t>8,2</a:t>
                    </a:r>
                    <a:r>
                      <a:rPr lang="ru-RU" sz="1400" dirty="0" smtClean="0"/>
                      <a:t> %</a:t>
                    </a:r>
                    <a:endParaRPr lang="en-US" sz="1400" dirty="0"/>
                  </a:p>
                </c:rich>
              </c:tx>
              <c:spPr/>
              <c:showVal val="1"/>
            </c:dLbl>
            <c:dLbl>
              <c:idx val="78"/>
              <c:layout>
                <c:manualLayout>
                  <c:x val="-1.1951363596475861E-2"/>
                  <c:y val="5.771965373298004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delete val="1"/>
          </c:dLbls>
          <c:val>
            <c:numRef>
              <c:f>Лист1!$C$1:$C$83</c:f>
              <c:numCache>
                <c:formatCode>General</c:formatCode>
                <c:ptCount val="83"/>
                <c:pt idx="0">
                  <c:v>13.11</c:v>
                </c:pt>
                <c:pt idx="1">
                  <c:v>14.48</c:v>
                </c:pt>
                <c:pt idx="2">
                  <c:v>14.16</c:v>
                </c:pt>
                <c:pt idx="3">
                  <c:v>13.860000000000024</c:v>
                </c:pt>
                <c:pt idx="4">
                  <c:v>11.79</c:v>
                </c:pt>
                <c:pt idx="5">
                  <c:v>11.25</c:v>
                </c:pt>
                <c:pt idx="6">
                  <c:v>10.729999999999999</c:v>
                </c:pt>
                <c:pt idx="7">
                  <c:v>12.229999999999999</c:v>
                </c:pt>
                <c:pt idx="8">
                  <c:v>12.29</c:v>
                </c:pt>
                <c:pt idx="9">
                  <c:v>10.33</c:v>
                </c:pt>
                <c:pt idx="10">
                  <c:v>15.09</c:v>
                </c:pt>
                <c:pt idx="11">
                  <c:v>17.190000000000001</c:v>
                </c:pt>
                <c:pt idx="12">
                  <c:v>11.7</c:v>
                </c:pt>
                <c:pt idx="13">
                  <c:v>12.870000000000006</c:v>
                </c:pt>
                <c:pt idx="14">
                  <c:v>10.54</c:v>
                </c:pt>
                <c:pt idx="15">
                  <c:v>12.52</c:v>
                </c:pt>
                <c:pt idx="16">
                  <c:v>11.1</c:v>
                </c:pt>
                <c:pt idx="17">
                  <c:v>17.14</c:v>
                </c:pt>
                <c:pt idx="18">
                  <c:v>10.040000000000001</c:v>
                </c:pt>
                <c:pt idx="19">
                  <c:v>12.360000000000024</c:v>
                </c:pt>
                <c:pt idx="20">
                  <c:v>11.229999999999999</c:v>
                </c:pt>
                <c:pt idx="21">
                  <c:v>11.53</c:v>
                </c:pt>
                <c:pt idx="22">
                  <c:v>13.639999999999999</c:v>
                </c:pt>
                <c:pt idx="23">
                  <c:v>16.739999999999988</c:v>
                </c:pt>
                <c:pt idx="24">
                  <c:v>14.229999999999999</c:v>
                </c:pt>
                <c:pt idx="25">
                  <c:v>10.79</c:v>
                </c:pt>
                <c:pt idx="26">
                  <c:v>13.53</c:v>
                </c:pt>
                <c:pt idx="27">
                  <c:v>9.620000000000001</c:v>
                </c:pt>
                <c:pt idx="28">
                  <c:v>12.870000000000006</c:v>
                </c:pt>
                <c:pt idx="29">
                  <c:v>15.29</c:v>
                </c:pt>
                <c:pt idx="30">
                  <c:v>12.82</c:v>
                </c:pt>
                <c:pt idx="31">
                  <c:v>12.67</c:v>
                </c:pt>
                <c:pt idx="32">
                  <c:v>15.229999999999999</c:v>
                </c:pt>
                <c:pt idx="33">
                  <c:v>14.27</c:v>
                </c:pt>
                <c:pt idx="34">
                  <c:v>9.98</c:v>
                </c:pt>
                <c:pt idx="35">
                  <c:v>14.51</c:v>
                </c:pt>
                <c:pt idx="36">
                  <c:v>14.83</c:v>
                </c:pt>
                <c:pt idx="37">
                  <c:v>13.27</c:v>
                </c:pt>
                <c:pt idx="38">
                  <c:v>9.2299999999999986</c:v>
                </c:pt>
                <c:pt idx="39">
                  <c:v>9.8600000000000048</c:v>
                </c:pt>
                <c:pt idx="40">
                  <c:v>12.56</c:v>
                </c:pt>
                <c:pt idx="41">
                  <c:v>8.7900000000000009</c:v>
                </c:pt>
                <c:pt idx="42">
                  <c:v>10.98</c:v>
                </c:pt>
                <c:pt idx="43">
                  <c:v>12.54</c:v>
                </c:pt>
                <c:pt idx="44">
                  <c:v>22.830000000000005</c:v>
                </c:pt>
                <c:pt idx="45">
                  <c:v>12.48</c:v>
                </c:pt>
                <c:pt idx="46">
                  <c:v>13.88</c:v>
                </c:pt>
                <c:pt idx="47">
                  <c:v>20.67</c:v>
                </c:pt>
                <c:pt idx="48">
                  <c:v>25.43</c:v>
                </c:pt>
                <c:pt idx="49">
                  <c:v>12.719999999999999</c:v>
                </c:pt>
                <c:pt idx="50">
                  <c:v>14.58</c:v>
                </c:pt>
                <c:pt idx="51">
                  <c:v>15.719999999999999</c:v>
                </c:pt>
                <c:pt idx="52">
                  <c:v>11.77</c:v>
                </c:pt>
                <c:pt idx="53">
                  <c:v>9.8700000000000028</c:v>
                </c:pt>
                <c:pt idx="54">
                  <c:v>21.43</c:v>
                </c:pt>
                <c:pt idx="55">
                  <c:v>13.46</c:v>
                </c:pt>
                <c:pt idx="56">
                  <c:v>13.98</c:v>
                </c:pt>
                <c:pt idx="57">
                  <c:v>23.23</c:v>
                </c:pt>
                <c:pt idx="58">
                  <c:v>15.04</c:v>
                </c:pt>
                <c:pt idx="59">
                  <c:v>11.97</c:v>
                </c:pt>
                <c:pt idx="60">
                  <c:v>8.4500000000000028</c:v>
                </c:pt>
                <c:pt idx="61">
                  <c:v>12.47</c:v>
                </c:pt>
                <c:pt idx="62">
                  <c:v>14.15</c:v>
                </c:pt>
                <c:pt idx="63">
                  <c:v>10.950000000000006</c:v>
                </c:pt>
                <c:pt idx="64">
                  <c:v>12.850000000000026</c:v>
                </c:pt>
                <c:pt idx="65">
                  <c:v>14.91</c:v>
                </c:pt>
                <c:pt idx="66">
                  <c:v>8.2000000000000011</c:v>
                </c:pt>
                <c:pt idx="67">
                  <c:v>12.739999999999998</c:v>
                </c:pt>
                <c:pt idx="68">
                  <c:v>13.07</c:v>
                </c:pt>
                <c:pt idx="69">
                  <c:v>9.6399999999999988</c:v>
                </c:pt>
                <c:pt idx="70">
                  <c:v>14.31</c:v>
                </c:pt>
                <c:pt idx="71">
                  <c:v>10.96</c:v>
                </c:pt>
                <c:pt idx="72">
                  <c:v>17.7</c:v>
                </c:pt>
                <c:pt idx="73">
                  <c:v>12.34</c:v>
                </c:pt>
                <c:pt idx="74">
                  <c:v>12.2</c:v>
                </c:pt>
                <c:pt idx="75">
                  <c:v>13.61</c:v>
                </c:pt>
                <c:pt idx="76">
                  <c:v>12.75</c:v>
                </c:pt>
                <c:pt idx="77">
                  <c:v>14.93</c:v>
                </c:pt>
                <c:pt idx="78">
                  <c:v>24.69</c:v>
                </c:pt>
                <c:pt idx="79">
                  <c:v>8.75</c:v>
                </c:pt>
                <c:pt idx="80">
                  <c:v>13.629999999999999</c:v>
                </c:pt>
                <c:pt idx="81">
                  <c:v>13.139999999999999</c:v>
                </c:pt>
                <c:pt idx="82">
                  <c:v>14.58</c:v>
                </c:pt>
              </c:numCache>
            </c:numRef>
          </c:val>
        </c:ser>
        <c:axId val="80211968"/>
        <c:axId val="80213504"/>
      </c:radarChart>
      <c:catAx>
        <c:axId val="80211968"/>
        <c:scaling>
          <c:orientation val="minMax"/>
        </c:scaling>
        <c:axPos val="b"/>
        <c:majorGridlines/>
        <c:tickLblPos val="nextTo"/>
        <c:crossAx val="80213504"/>
        <c:crosses val="autoZero"/>
        <c:auto val="1"/>
        <c:lblAlgn val="ctr"/>
        <c:lblOffset val="100"/>
      </c:catAx>
      <c:valAx>
        <c:axId val="80213504"/>
        <c:scaling>
          <c:orientation val="minMax"/>
        </c:scaling>
        <c:axPos val="l"/>
        <c:majorGridlines/>
        <c:numFmt formatCode="General" sourceLinked="1"/>
        <c:tickLblPos val="nextTo"/>
        <c:crossAx val="80211968"/>
        <c:crosses val="autoZero"/>
        <c:crossBetween val="between"/>
      </c:valAx>
      <c:spPr>
        <a:ln w="60325" cmpd="sng">
          <a:prstDash val="solid"/>
        </a:ln>
      </c:spPr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14,6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город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низкая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,0% 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город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город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</c:ser>
        <c:axId val="102433920"/>
        <c:axId val="102435456"/>
      </c:barChart>
      <c:catAx>
        <c:axId val="102433920"/>
        <c:scaling>
          <c:orientation val="minMax"/>
        </c:scaling>
        <c:axPos val="b"/>
        <c:numFmt formatCode="General" sourceLinked="1"/>
        <c:tickLblPos val="nextTo"/>
        <c:crossAx val="102435456"/>
        <c:crosses val="autoZero"/>
        <c:auto val="1"/>
        <c:lblAlgn val="ctr"/>
        <c:lblOffset val="100"/>
      </c:catAx>
      <c:valAx>
        <c:axId val="102435456"/>
        <c:scaling>
          <c:orientation val="minMax"/>
        </c:scaling>
        <c:axPos val="l"/>
        <c:majorGridlines/>
        <c:numFmt formatCode="General" sourceLinked="1"/>
        <c:tickLblPos val="nextTo"/>
        <c:crossAx val="102433920"/>
        <c:crosses val="autoZero"/>
        <c:crossBetween val="between"/>
      </c:valAx>
      <c:spPr>
        <a:ln w="28575">
          <a:solidFill>
            <a:schemeClr val="accent1"/>
          </a:solidFill>
        </a:ln>
      </c:spPr>
    </c:plotArea>
    <c:legend>
      <c:legendPos val="b"/>
      <c:legendEntry>
        <c:idx val="2"/>
        <c:delete val="1"/>
      </c:legendEntry>
      <c:layout/>
    </c:legend>
    <c:plotVisOnly val="1"/>
  </c:chart>
  <c:spPr>
    <a:ln>
      <a:solidFill>
        <a:schemeClr val="accent1">
          <a:lumMod val="75000"/>
        </a:schemeClr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мы устали </c:v>
                </c:pt>
              </c:strCache>
            </c:strRef>
          </c:tx>
          <c:dLbls>
            <c:dLbl>
              <c:idx val="0"/>
              <c:layout>
                <c:manualLayout>
                  <c:x val="-3.0864197530864244E-3"/>
                  <c:y val="0.1599438970101829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</a:t>
                    </a:r>
                    <a:r>
                      <a:rPr lang="ru-RU" dirty="0" smtClean="0"/>
                      <a:t>,0  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город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нагрузка &gt; 20час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18870595908670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</a:t>
                    </a:r>
                    <a:r>
                      <a:rPr lang="ru-RU" dirty="0" smtClean="0"/>
                      <a:t>,0%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город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axId val="102929536"/>
        <c:axId val="102931072"/>
      </c:barChart>
      <c:catAx>
        <c:axId val="102929536"/>
        <c:scaling>
          <c:orientation val="minMax"/>
        </c:scaling>
        <c:axPos val="b"/>
        <c:tickLblPos val="nextTo"/>
        <c:crossAx val="102931072"/>
        <c:crosses val="autoZero"/>
        <c:auto val="1"/>
        <c:lblAlgn val="ctr"/>
        <c:lblOffset val="100"/>
      </c:catAx>
      <c:valAx>
        <c:axId val="102931072"/>
        <c:scaling>
          <c:orientation val="minMax"/>
        </c:scaling>
        <c:axPos val="l"/>
        <c:majorGridlines/>
        <c:numFmt formatCode="General" sourceLinked="1"/>
        <c:tickLblPos val="nextTo"/>
        <c:crossAx val="102929536"/>
        <c:crosses val="autoZero"/>
        <c:crossBetween val="between"/>
      </c:valAx>
    </c:plotArea>
    <c:legend>
      <c:legendPos val="b"/>
      <c:layout/>
    </c:legend>
    <c:plotVisOnly val="1"/>
  </c:chart>
  <c:spPr>
    <a:ln w="28575">
      <a:solidFill>
        <a:schemeClr val="accent2">
          <a:lumMod val="75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Вы хотите быть директором школы? </a:t>
            </a:r>
          </a:p>
        </c:rich>
      </c:tx>
      <c:layout>
        <c:manualLayout>
          <c:xMode val="edge"/>
          <c:yMode val="edge"/>
          <c:x val="0.15520061728395063"/>
          <c:y val="1.3836789080485461E-2"/>
        </c:manualLayout>
      </c:layout>
    </c:title>
    <c:plotArea>
      <c:layout/>
      <c:barChart>
        <c:barDir val="bar"/>
        <c:grouping val="clustered"/>
        <c:ser>
          <c:idx val="1"/>
          <c:order val="1"/>
          <c:tx>
            <c:strRef>
              <c:f>'разбивка по районам'!$A$307</c:f>
              <c:strCache>
                <c:ptCount val="1"/>
                <c:pt idx="0">
                  <c:v>Адмиралтейский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'Адмиралтейский '!$B$346:$B$348</c:f>
              <c:strCache>
                <c:ptCount val="3"/>
                <c:pt idx="0">
                  <c:v>Да     </c:v>
                </c:pt>
                <c:pt idx="1">
                  <c:v>Нет  </c:v>
                </c:pt>
                <c:pt idx="2">
                  <c:v>Не думал(а) на эту тему </c:v>
                </c:pt>
              </c:strCache>
            </c:strRef>
          </c:cat>
          <c:val>
            <c:numRef>
              <c:f>'Адмиралтейский '!$C$346:$C$348</c:f>
              <c:numCache>
                <c:formatCode>0.0%</c:formatCode>
                <c:ptCount val="3"/>
                <c:pt idx="0">
                  <c:v>0.17900000000000019</c:v>
                </c:pt>
                <c:pt idx="1">
                  <c:v>0.59</c:v>
                </c:pt>
                <c:pt idx="2">
                  <c:v>9.0000000000000028E-3</c:v>
                </c:pt>
              </c:numCache>
            </c:numRef>
          </c:val>
        </c:ser>
        <c:ser>
          <c:idx val="2"/>
          <c:order val="2"/>
          <c:tx>
            <c:strRef>
              <c:f>'разбивка по районам'!$A$308</c:f>
              <c:strCache>
                <c:ptCount val="1"/>
                <c:pt idx="0">
                  <c:v>Василеостровский район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Василеостровский!$B$362:$B$364</c:f>
              <c:strCache>
                <c:ptCount val="3"/>
                <c:pt idx="0">
                  <c:v> Да    </c:v>
                </c:pt>
                <c:pt idx="1">
                  <c:v> Нет  </c:v>
                </c:pt>
                <c:pt idx="2">
                  <c:v> Не думал(а) на эту тему </c:v>
                </c:pt>
              </c:strCache>
            </c:strRef>
          </c:cat>
          <c:val>
            <c:numRef>
              <c:f>Василеостровский!$C$362:$C$364</c:f>
              <c:numCache>
                <c:formatCode>0.0%</c:formatCode>
                <c:ptCount val="3"/>
                <c:pt idx="0">
                  <c:v>0.222</c:v>
                </c:pt>
                <c:pt idx="1">
                  <c:v>0.51900000000000002</c:v>
                </c:pt>
                <c:pt idx="2">
                  <c:v>0.25900000000000001</c:v>
                </c:pt>
              </c:numCache>
            </c:numRef>
          </c:val>
        </c:ser>
        <c:ser>
          <c:idx val="3"/>
          <c:order val="3"/>
          <c:tx>
            <c:strRef>
              <c:f>'разбивка по районам'!$A$309</c:f>
              <c:strCache>
                <c:ptCount val="1"/>
                <c:pt idx="0">
                  <c:v>Красносельский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Красносельский!$B$366:$B$368</c:f>
              <c:strCache>
                <c:ptCount val="3"/>
                <c:pt idx="0">
                  <c:v>Да      </c:v>
                </c:pt>
                <c:pt idx="1">
                  <c:v>Нет  </c:v>
                </c:pt>
                <c:pt idx="2">
                  <c:v>Не думал(а) на эту тему   </c:v>
                </c:pt>
              </c:strCache>
            </c:strRef>
          </c:cat>
          <c:val>
            <c:numRef>
              <c:f>Красносельский!$C$366:$C$368</c:f>
              <c:numCache>
                <c:formatCode>0.0%</c:formatCode>
                <c:ptCount val="3"/>
                <c:pt idx="0">
                  <c:v>0.19600000000000001</c:v>
                </c:pt>
                <c:pt idx="1">
                  <c:v>0.47500000000000031</c:v>
                </c:pt>
                <c:pt idx="2">
                  <c:v>0.32900000000000051</c:v>
                </c:pt>
              </c:numCache>
            </c:numRef>
          </c:val>
        </c:ser>
        <c:ser>
          <c:idx val="4"/>
          <c:order val="4"/>
          <c:tx>
            <c:strRef>
              <c:f>'разбивка по районам'!$A$310</c:f>
              <c:strCache>
                <c:ptCount val="1"/>
                <c:pt idx="0">
                  <c:v>Кронштадский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Кронштадский!$B$349:$B$351</c:f>
              <c:strCache>
                <c:ptCount val="3"/>
                <c:pt idx="0">
                  <c:v>Да     </c:v>
                </c:pt>
                <c:pt idx="1">
                  <c:v>Нет   </c:v>
                </c:pt>
                <c:pt idx="2">
                  <c:v>Не думал(а) на эту тему </c:v>
                </c:pt>
              </c:strCache>
            </c:strRef>
          </c:cat>
          <c:val>
            <c:numRef>
              <c:f>Кронштадский!$C$349:$C$351</c:f>
              <c:numCache>
                <c:formatCode>0.0%</c:formatCode>
                <c:ptCount val="3"/>
                <c:pt idx="0">
                  <c:v>6.3E-2</c:v>
                </c:pt>
                <c:pt idx="1">
                  <c:v>0.75000000000000089</c:v>
                </c:pt>
                <c:pt idx="2">
                  <c:v>0.18700000000000022</c:v>
                </c:pt>
              </c:numCache>
            </c:numRef>
          </c:val>
        </c:ser>
        <c:ser>
          <c:idx val="5"/>
          <c:order val="5"/>
          <c:tx>
            <c:strRef>
              <c:f>'разбивка по районам'!$A$311</c:f>
              <c:strCache>
                <c:ptCount val="1"/>
                <c:pt idx="0">
                  <c:v>Московский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Московский!$B$363:$B$365</c:f>
              <c:strCache>
                <c:ptCount val="3"/>
                <c:pt idx="0">
                  <c:v> Да     </c:v>
                </c:pt>
                <c:pt idx="1">
                  <c:v>Нет  </c:v>
                </c:pt>
                <c:pt idx="2">
                  <c:v> Не думал(а) на эту тему  </c:v>
                </c:pt>
              </c:strCache>
            </c:strRef>
          </c:cat>
          <c:val>
            <c:numRef>
              <c:f>Московский!$C$363:$C$365</c:f>
              <c:numCache>
                <c:formatCode>0.0%</c:formatCode>
                <c:ptCount val="3"/>
                <c:pt idx="0">
                  <c:v>0.14100000000000001</c:v>
                </c:pt>
                <c:pt idx="1">
                  <c:v>0.52900000000000003</c:v>
                </c:pt>
                <c:pt idx="2">
                  <c:v>0.34100000000000008</c:v>
                </c:pt>
              </c:numCache>
            </c:numRef>
          </c:val>
        </c:ser>
        <c:ser>
          <c:idx val="0"/>
          <c:order val="0"/>
          <c:tx>
            <c:strRef>
              <c:f>'разбивка по районам'!$A$312</c:f>
              <c:strCache>
                <c:ptCount val="1"/>
                <c:pt idx="0">
                  <c:v>Петроградский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Петроградский!$B$356:$B$358</c:f>
              <c:strCache>
                <c:ptCount val="3"/>
                <c:pt idx="0">
                  <c:v> Да    </c:v>
                </c:pt>
                <c:pt idx="1">
                  <c:v> Нет  </c:v>
                </c:pt>
                <c:pt idx="2">
                  <c:v> Не думал(а) на эту тему  </c:v>
                </c:pt>
              </c:strCache>
            </c:strRef>
          </c:cat>
          <c:val>
            <c:numRef>
              <c:f>Петроградский!$C$356:$C$358</c:f>
              <c:numCache>
                <c:formatCode>0.0%</c:formatCode>
                <c:ptCount val="3"/>
                <c:pt idx="0">
                  <c:v>0.125</c:v>
                </c:pt>
                <c:pt idx="1">
                  <c:v>0.55400000000000005</c:v>
                </c:pt>
                <c:pt idx="2">
                  <c:v>0.32100000000000045</c:v>
                </c:pt>
              </c:numCache>
            </c:numRef>
          </c:val>
        </c:ser>
        <c:dLbls>
          <c:showVal val="1"/>
        </c:dLbls>
        <c:axId val="81601664"/>
        <c:axId val="81603200"/>
      </c:barChart>
      <c:catAx>
        <c:axId val="8160166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603200"/>
        <c:crosses val="autoZero"/>
        <c:auto val="1"/>
        <c:lblAlgn val="ctr"/>
        <c:lblOffset val="100"/>
      </c:catAx>
      <c:valAx>
        <c:axId val="81603200"/>
        <c:scaling>
          <c:orientation val="minMax"/>
        </c:scaling>
        <c:axPos val="b"/>
        <c:majorGridlines/>
        <c:numFmt formatCode="0.0%" sourceLinked="1"/>
        <c:tickLblPos val="nextTo"/>
        <c:crossAx val="8160166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8264229121755947"/>
          <c:y val="0"/>
          <c:w val="0.47503207909889245"/>
          <c:h val="0.90942401008472284"/>
        </c:manualLayout>
      </c:layout>
      <c:barChart>
        <c:barDir val="bar"/>
        <c:grouping val="clustered"/>
        <c:ser>
          <c:idx val="0"/>
          <c:order val="0"/>
          <c:cat>
            <c:strRef>
              <c:f>ступени!$A$58:$A$63</c:f>
              <c:strCache>
                <c:ptCount val="6"/>
                <c:pt idx="0">
                  <c:v>Если бы у меня была возможность, я бы перестал (а) работать учителем</c:v>
                </c:pt>
                <c:pt idx="1">
                  <c:v>Мой приход в школу – это простое стечение обстоятельств</c:v>
                </c:pt>
                <c:pt idx="2">
                  <c:v>Несмотря на все трудности, мне нравится моя профессия</c:v>
                </c:pt>
                <c:pt idx="3">
                  <c:v>Часто у меня бывает ощущение, что эта работа не стоит моих усилий</c:v>
                </c:pt>
                <c:pt idx="4">
                  <c:v>Я бы не хотел (а) для себя никакой другой профессии, кроме учительской</c:v>
                </c:pt>
                <c:pt idx="5">
                  <c:v>Я с детства хотел (а) стать учителем</c:v>
                </c:pt>
              </c:strCache>
            </c:strRef>
          </c:cat>
          <c:val>
            <c:numRef>
              <c:f>ступени!$B$58:$B$63</c:f>
            </c:numRef>
          </c:val>
        </c:ser>
        <c:ser>
          <c:idx val="1"/>
          <c:order val="1"/>
          <c:cat>
            <c:strRef>
              <c:f>ступени!$A$58:$A$63</c:f>
              <c:strCache>
                <c:ptCount val="6"/>
                <c:pt idx="0">
                  <c:v>Если бы у меня была возможность, я бы перестал (а) работать учителем</c:v>
                </c:pt>
                <c:pt idx="1">
                  <c:v>Мой приход в школу – это простое стечение обстоятельств</c:v>
                </c:pt>
                <c:pt idx="2">
                  <c:v>Несмотря на все трудности, мне нравится моя профессия</c:v>
                </c:pt>
                <c:pt idx="3">
                  <c:v>Часто у меня бывает ощущение, что эта работа не стоит моих усилий</c:v>
                </c:pt>
                <c:pt idx="4">
                  <c:v>Я бы не хотел (а) для себя никакой другой профессии, кроме учительской</c:v>
                </c:pt>
                <c:pt idx="5">
                  <c:v>Я с детства хотел (а) стать учителем</c:v>
                </c:pt>
              </c:strCache>
            </c:strRef>
          </c:cat>
          <c:val>
            <c:numRef>
              <c:f>ступени!$C$58:$C$63</c:f>
            </c:numRef>
          </c:val>
        </c:ser>
        <c:ser>
          <c:idx val="2"/>
          <c:order val="2"/>
          <c:dPt>
            <c:idx val="0"/>
            <c:spPr>
              <a:solidFill>
                <a:prstClr val="black">
                  <a:lumMod val="65000"/>
                  <a:lumOff val="35000"/>
                </a:prstClr>
              </a:solidFill>
            </c:spPr>
          </c:dPt>
          <c:dPt>
            <c:idx val="1"/>
            <c:spPr>
              <a:solidFill>
                <a:srgbClr val="00B050"/>
              </a:solidFill>
              <a:ln>
                <a:solidFill>
                  <a:schemeClr val="bg2">
                    <a:lumMod val="50000"/>
                  </a:schemeClr>
                </a:solidFill>
              </a:ln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ступени!$A$58:$A$63</c:f>
              <c:strCache>
                <c:ptCount val="6"/>
                <c:pt idx="0">
                  <c:v>Если бы у меня была возможность, я бы перестал (а) работать учителем</c:v>
                </c:pt>
                <c:pt idx="1">
                  <c:v>Мой приход в школу – это простое стечение обстоятельств</c:v>
                </c:pt>
                <c:pt idx="2">
                  <c:v>Несмотря на все трудности, мне нравится моя профессия</c:v>
                </c:pt>
                <c:pt idx="3">
                  <c:v>Часто у меня бывает ощущение, что эта работа не стоит моих усилий</c:v>
                </c:pt>
                <c:pt idx="4">
                  <c:v>Я бы не хотел (а) для себя никакой другой профессии, кроме учительской</c:v>
                </c:pt>
                <c:pt idx="5">
                  <c:v>Я с детства хотел (а) стать учителем</c:v>
                </c:pt>
              </c:strCache>
            </c:strRef>
          </c:cat>
          <c:val>
            <c:numRef>
              <c:f>ступени!$D$58:$D$63</c:f>
              <c:numCache>
                <c:formatCode>0.00%</c:formatCode>
                <c:ptCount val="6"/>
                <c:pt idx="0">
                  <c:v>4.6341463414634146E-2</c:v>
                </c:pt>
                <c:pt idx="1">
                  <c:v>6.5853658536585383E-2</c:v>
                </c:pt>
                <c:pt idx="2">
                  <c:v>0.60487804878048856</c:v>
                </c:pt>
                <c:pt idx="3">
                  <c:v>0.10975609756097562</c:v>
                </c:pt>
                <c:pt idx="4">
                  <c:v>4.3902439024390352E-2</c:v>
                </c:pt>
                <c:pt idx="5">
                  <c:v>0.12926829268292719</c:v>
                </c:pt>
              </c:numCache>
            </c:numRef>
          </c:val>
        </c:ser>
        <c:axId val="80856192"/>
        <c:axId val="80857728"/>
      </c:barChart>
      <c:catAx>
        <c:axId val="8085619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857728"/>
        <c:crosses val="autoZero"/>
        <c:auto val="1"/>
        <c:lblAlgn val="ctr"/>
        <c:lblOffset val="100"/>
      </c:catAx>
      <c:valAx>
        <c:axId val="80857728"/>
        <c:scaling>
          <c:orientation val="minMax"/>
        </c:scaling>
        <c:axPos val="b"/>
        <c:majorGridlines/>
        <c:numFmt formatCode="0.00%" sourceLinked="1"/>
        <c:tickLblPos val="nextTo"/>
        <c:crossAx val="8085619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бы Вам предложили работу с существенно большей зарплатой, </a:t>
            </a:r>
            <a:r>
              <a:rPr lang="ru-RU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НЕ в школе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насколько трудно было бы Вам уйти из учительской профессии? </a:t>
            </a:r>
          </a:p>
        </c:rich>
      </c:tx>
      <c:layout/>
    </c:title>
    <c:plotArea>
      <c:layout/>
      <c:barChart>
        <c:barDir val="bar"/>
        <c:grouping val="clustered"/>
        <c:ser>
          <c:idx val="1"/>
          <c:order val="1"/>
          <c:tx>
            <c:strRef>
              <c:f>'разбивка по районам'!$A$119</c:f>
              <c:strCache>
                <c:ptCount val="1"/>
                <c:pt idx="0">
                  <c:v>Адмиралтейский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'Адмиралтейский '!$B$169:$B$172</c:f>
              <c:strCache>
                <c:ptCount val="4"/>
                <c:pt idx="0">
                  <c:v>1 (очень легко)   </c:v>
                </c:pt>
                <c:pt idx="1">
                  <c:v>2 (трудно решиться, но зарплата важнее)  </c:v>
                </c:pt>
                <c:pt idx="2">
                  <c:v>3 (трудно решиться, люблю школу) </c:v>
                </c:pt>
                <c:pt idx="3">
                  <c:v>4 (сейчас мне кажется, что это просто невозможно)   </c:v>
                </c:pt>
              </c:strCache>
            </c:strRef>
          </c:cat>
          <c:val>
            <c:numRef>
              <c:f>'Адмиралтейский '!$C$169:$C$172</c:f>
              <c:numCache>
                <c:formatCode>0.0%</c:formatCode>
                <c:ptCount val="4"/>
                <c:pt idx="0">
                  <c:v>0.15400000000000019</c:v>
                </c:pt>
                <c:pt idx="1">
                  <c:v>0.28200000000000008</c:v>
                </c:pt>
                <c:pt idx="2">
                  <c:v>0.38500000000000045</c:v>
                </c:pt>
                <c:pt idx="3">
                  <c:v>0.17900000000000019</c:v>
                </c:pt>
              </c:numCache>
            </c:numRef>
          </c:val>
        </c:ser>
        <c:ser>
          <c:idx val="2"/>
          <c:order val="2"/>
          <c:tx>
            <c:strRef>
              <c:f>'разбивка по районам'!$A$120</c:f>
              <c:strCache>
                <c:ptCount val="1"/>
                <c:pt idx="0">
                  <c:v>Василеостровский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Василеостровский!$B$188:$B$191</c:f>
              <c:strCache>
                <c:ptCount val="4"/>
                <c:pt idx="0">
                  <c:v>1 (очень легко)   </c:v>
                </c:pt>
                <c:pt idx="1">
                  <c:v>2 (трудно решиться, но зарплата важнее) </c:v>
                </c:pt>
                <c:pt idx="2">
                  <c:v>3 (трудно решиться, люблю школу) </c:v>
                </c:pt>
                <c:pt idx="3">
                  <c:v>4 (сейчас мне кажется, что это просто невозможно)   </c:v>
                </c:pt>
              </c:strCache>
            </c:strRef>
          </c:cat>
          <c:val>
            <c:numRef>
              <c:f>Василеостровский!$C$188:$C$191</c:f>
              <c:numCache>
                <c:formatCode>0.0%</c:formatCode>
                <c:ptCount val="4"/>
                <c:pt idx="0">
                  <c:v>5.6000000000000001E-2</c:v>
                </c:pt>
                <c:pt idx="1">
                  <c:v>0.29600000000000032</c:v>
                </c:pt>
                <c:pt idx="2">
                  <c:v>0.51900000000000002</c:v>
                </c:pt>
                <c:pt idx="3">
                  <c:v>0.13</c:v>
                </c:pt>
              </c:numCache>
            </c:numRef>
          </c:val>
        </c:ser>
        <c:ser>
          <c:idx val="3"/>
          <c:order val="3"/>
          <c:tx>
            <c:strRef>
              <c:f>'разбивка по районам'!$A$121</c:f>
              <c:strCache>
                <c:ptCount val="1"/>
                <c:pt idx="0">
                  <c:v>Красносельский район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Красносельский!$B$188:$B$191</c:f>
              <c:strCache>
                <c:ptCount val="4"/>
                <c:pt idx="0">
                  <c:v>1 (очень легко)   </c:v>
                </c:pt>
                <c:pt idx="1">
                  <c:v>2 (трудно решиться, но зарплата важнее)   </c:v>
                </c:pt>
                <c:pt idx="2">
                  <c:v>3 (трудно решиться, люблю школу) </c:v>
                </c:pt>
                <c:pt idx="3">
                  <c:v>4 (сейчас мне кажется, что это просто невозможно)   </c:v>
                </c:pt>
              </c:strCache>
            </c:strRef>
          </c:cat>
          <c:val>
            <c:numRef>
              <c:f>Красносельский!$C$188:$C$191</c:f>
              <c:numCache>
                <c:formatCode>0.0%</c:formatCode>
                <c:ptCount val="4"/>
                <c:pt idx="0">
                  <c:v>8.9000000000000065E-2</c:v>
                </c:pt>
                <c:pt idx="1">
                  <c:v>0.253</c:v>
                </c:pt>
                <c:pt idx="2">
                  <c:v>0.48100000000000032</c:v>
                </c:pt>
                <c:pt idx="3">
                  <c:v>0.17700000000000018</c:v>
                </c:pt>
              </c:numCache>
            </c:numRef>
          </c:val>
        </c:ser>
        <c:ser>
          <c:idx val="4"/>
          <c:order val="4"/>
          <c:tx>
            <c:strRef>
              <c:f>'разбивка по районам'!$A$122</c:f>
              <c:strCache>
                <c:ptCount val="1"/>
                <c:pt idx="0">
                  <c:v>Кронштадский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Кронштадский!$B$172:$B$175</c:f>
              <c:strCache>
                <c:ptCount val="4"/>
                <c:pt idx="0">
                  <c:v>1 (очень легко)  </c:v>
                </c:pt>
                <c:pt idx="1">
                  <c:v>2 (трудно решиться, но зарплата важнее)  </c:v>
                </c:pt>
                <c:pt idx="2">
                  <c:v>3 (трудно решиться, люблю школу)  </c:v>
                </c:pt>
                <c:pt idx="3">
                  <c:v>4 (сейчас мне кажется, что это просто невозможно)  </c:v>
                </c:pt>
              </c:strCache>
            </c:strRef>
          </c:cat>
          <c:val>
            <c:numRef>
              <c:f>Кронштадский!$C$172:$C$175</c:f>
              <c:numCache>
                <c:formatCode>0.0%</c:formatCode>
                <c:ptCount val="4"/>
                <c:pt idx="0">
                  <c:v>0.125</c:v>
                </c:pt>
                <c:pt idx="1">
                  <c:v>0.43700000000000039</c:v>
                </c:pt>
                <c:pt idx="2">
                  <c:v>0.25</c:v>
                </c:pt>
                <c:pt idx="3">
                  <c:v>0.18800000000000022</c:v>
                </c:pt>
              </c:numCache>
            </c:numRef>
          </c:val>
        </c:ser>
        <c:ser>
          <c:idx val="5"/>
          <c:order val="5"/>
          <c:tx>
            <c:strRef>
              <c:f>'разбивка по районам'!$A$123</c:f>
              <c:strCache>
                <c:ptCount val="1"/>
                <c:pt idx="0">
                  <c:v>Московский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Московский!$B$185:$B$188</c:f>
              <c:strCache>
                <c:ptCount val="4"/>
                <c:pt idx="0">
                  <c:v>1 (очень легко)  </c:v>
                </c:pt>
                <c:pt idx="1">
                  <c:v>2 (трудно решиться, но зарплата важнее)  </c:v>
                </c:pt>
                <c:pt idx="2">
                  <c:v>3 (трудно решиться, люблю школу) 6 </c:v>
                </c:pt>
                <c:pt idx="3">
                  <c:v>4 (сейчас мне кажется, что это просто невозможно)  </c:v>
                </c:pt>
              </c:strCache>
            </c:strRef>
          </c:cat>
          <c:val>
            <c:numRef>
              <c:f>Московский!$C$185:$C$188</c:f>
              <c:numCache>
                <c:formatCode>0.0%</c:formatCode>
                <c:ptCount val="4"/>
                <c:pt idx="0">
                  <c:v>0.129</c:v>
                </c:pt>
                <c:pt idx="1">
                  <c:v>0.27100000000000002</c:v>
                </c:pt>
                <c:pt idx="2">
                  <c:v>0.42400000000000032</c:v>
                </c:pt>
                <c:pt idx="3">
                  <c:v>0.17600000000000018</c:v>
                </c:pt>
              </c:numCache>
            </c:numRef>
          </c:val>
        </c:ser>
        <c:ser>
          <c:idx val="0"/>
          <c:order val="0"/>
          <c:tx>
            <c:strRef>
              <c:f>'разбивка по районам'!$A$124</c:f>
              <c:strCache>
                <c:ptCount val="1"/>
                <c:pt idx="0">
                  <c:v>Петроградский район</c:v>
                </c:pt>
              </c:strCache>
            </c:strRef>
          </c:tx>
          <c:dLbls>
            <c:dLblPos val="outEnd"/>
            <c:showVal val="1"/>
          </c:dLbls>
          <c:cat>
            <c:strRef>
              <c:f>Петроградский!$B$178:$B$181</c:f>
              <c:strCache>
                <c:ptCount val="4"/>
                <c:pt idx="0">
                  <c:v>1 (очень легко)  </c:v>
                </c:pt>
                <c:pt idx="1">
                  <c:v>2 (трудно решиться, но зарплата важнее)  </c:v>
                </c:pt>
                <c:pt idx="2">
                  <c:v> 3 (трудно решиться, люблю школу)  </c:v>
                </c:pt>
                <c:pt idx="3">
                  <c:v>4 (сейчас мне кажется, что это просто невозможно)  </c:v>
                </c:pt>
              </c:strCache>
            </c:strRef>
          </c:cat>
          <c:val>
            <c:numRef>
              <c:f>Петроградский!$C$178:$C$181</c:f>
              <c:numCache>
                <c:formatCode>0.0%</c:formatCode>
                <c:ptCount val="4"/>
                <c:pt idx="0">
                  <c:v>0.125</c:v>
                </c:pt>
                <c:pt idx="1">
                  <c:v>0.30400000000000038</c:v>
                </c:pt>
                <c:pt idx="2">
                  <c:v>0.39300000000000052</c:v>
                </c:pt>
                <c:pt idx="3">
                  <c:v>0.17900000000000019</c:v>
                </c:pt>
              </c:numCache>
            </c:numRef>
          </c:val>
        </c:ser>
        <c:dLbls>
          <c:showVal val="1"/>
        </c:dLbls>
        <c:axId val="81296384"/>
        <c:axId val="81322752"/>
      </c:barChart>
      <c:catAx>
        <c:axId val="8129638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322752"/>
        <c:crosses val="autoZero"/>
        <c:auto val="1"/>
        <c:lblAlgn val="ctr"/>
        <c:lblOffset val="100"/>
      </c:catAx>
      <c:valAx>
        <c:axId val="81322752"/>
        <c:scaling>
          <c:orientation val="minMax"/>
        </c:scaling>
        <c:axPos val="b"/>
        <c:majorGridlines/>
        <c:numFmt formatCode="0.0%" sourceLinked="1"/>
        <c:tickLblPos val="nextTo"/>
        <c:crossAx val="812963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dPt>
            <c:idx val="3"/>
            <c:spPr>
              <a:solidFill>
                <a:srgbClr val="FFC000"/>
              </a:solidFill>
            </c:spPr>
          </c:dPt>
          <c:dLbls>
            <c:dLbl>
              <c:idx val="1"/>
              <c:spPr>
                <a:solidFill>
                  <a:schemeClr val="accent3"/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'Влияние большой нагрузки'!$A$2:$A$12</c:f>
              <c:strCache>
                <c:ptCount val="11"/>
                <c:pt idx="0">
                  <c:v>Низкая зарплата</c:v>
                </c:pt>
                <c:pt idx="1">
                  <c:v>Бесконечное количество отчетностей</c:v>
                </c:pt>
                <c:pt idx="2">
                  <c:v>Пропажа интереса к работе</c:v>
                </c:pt>
                <c:pt idx="3">
                  <c:v>Конфликты с руководством</c:v>
                </c:pt>
                <c:pt idx="4">
                  <c:v>Отсутствие возможностей для роста и развития</c:v>
                </c:pt>
                <c:pt idx="5">
                  <c:v>Давление со стороны родителей</c:v>
                </c:pt>
                <c:pt idx="6">
                  <c:v>Загруженность административной работой</c:v>
                </c:pt>
                <c:pt idx="7">
                  <c:v>Слишком высокая нагрузка</c:v>
                </c:pt>
                <c:pt idx="8">
                  <c:v>Трудности с учениками</c:v>
                </c:pt>
                <c:pt idx="9">
                  <c:v>Конфликты с коллегами</c:v>
                </c:pt>
                <c:pt idx="10">
                  <c:v>Недостаточная нагрузка</c:v>
                </c:pt>
              </c:strCache>
            </c:strRef>
          </c:cat>
          <c:val>
            <c:numRef>
              <c:f>'Влияние большой нагрузки'!$B$2:$B$12</c:f>
              <c:numCache>
                <c:formatCode>0.00%</c:formatCode>
                <c:ptCount val="11"/>
                <c:pt idx="0">
                  <c:v>0.55365853658536679</c:v>
                </c:pt>
                <c:pt idx="1">
                  <c:v>0.51219512195121875</c:v>
                </c:pt>
                <c:pt idx="2">
                  <c:v>0.34146341463414637</c:v>
                </c:pt>
                <c:pt idx="3">
                  <c:v>0.31219512195121951</c:v>
                </c:pt>
                <c:pt idx="4">
                  <c:v>0.28292682926829338</c:v>
                </c:pt>
                <c:pt idx="5">
                  <c:v>0.17560975609756099</c:v>
                </c:pt>
                <c:pt idx="6">
                  <c:v>0.14878048780487832</c:v>
                </c:pt>
                <c:pt idx="7">
                  <c:v>0.14146341463414641</c:v>
                </c:pt>
                <c:pt idx="8">
                  <c:v>0.12926829268292719</c:v>
                </c:pt>
                <c:pt idx="9">
                  <c:v>0.12682926829268287</c:v>
                </c:pt>
                <c:pt idx="10">
                  <c:v>8.0487804878048699E-2</c:v>
                </c:pt>
              </c:numCache>
            </c:numRef>
          </c:val>
        </c:ser>
        <c:axId val="80247808"/>
        <c:axId val="80253696"/>
      </c:barChart>
      <c:catAx>
        <c:axId val="80247808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80253696"/>
        <c:crosses val="autoZero"/>
        <c:auto val="1"/>
        <c:lblAlgn val="ctr"/>
        <c:lblOffset val="100"/>
      </c:catAx>
      <c:valAx>
        <c:axId val="80253696"/>
        <c:scaling>
          <c:orientation val="minMax"/>
        </c:scaling>
        <c:axPos val="b"/>
        <c:majorGridlines/>
        <c:numFmt formatCode="0.00%" sourceLinked="1"/>
        <c:tickLblPos val="nextTo"/>
        <c:crossAx val="8024780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какой ступени, по Вашим ощущениям, находитесь сейчас ВЫ? </a:t>
            </a:r>
          </a:p>
        </c:rich>
      </c:tx>
      <c:layout>
        <c:manualLayout>
          <c:xMode val="edge"/>
          <c:yMode val="edge"/>
          <c:x val="0.22137345679012344"/>
          <c:y val="6.4538765460249115E-2"/>
        </c:manualLayout>
      </c:layout>
    </c:title>
    <c:plotArea>
      <c:layout>
        <c:manualLayout>
          <c:layoutTarget val="inner"/>
          <c:xMode val="edge"/>
          <c:yMode val="edge"/>
          <c:x val="5.3676205108507777E-2"/>
          <c:y val="3.2247241401349852E-2"/>
          <c:w val="0.81894624283075734"/>
          <c:h val="0.79506262730099841"/>
        </c:manualLayout>
      </c:layout>
      <c:barChart>
        <c:barDir val="bar"/>
        <c:grouping val="clustered"/>
        <c:ser>
          <c:idx val="1"/>
          <c:order val="1"/>
          <c:tx>
            <c:strRef>
              <c:f>'разбивка по районам'!$A$135</c:f>
              <c:strCache>
                <c:ptCount val="1"/>
                <c:pt idx="0">
                  <c:v>Адмиралтейский район</c:v>
                </c:pt>
              </c:strCache>
            </c:strRef>
          </c:tx>
          <c:dLbls>
            <c:delete val="1"/>
          </c:dLbls>
          <c:cat>
            <c:strRef>
              <c:f>'Адмиралтейский '!$B$186:$B$195</c:f>
              <c:strCache>
                <c:ptCount val="10"/>
                <c:pt idx="0">
                  <c:v>10.</c:v>
                </c:pt>
                <c:pt idx="1">
                  <c:v>20.</c:v>
                </c:pt>
                <c:pt idx="2">
                  <c:v>30.</c:v>
                </c:pt>
                <c:pt idx="3">
                  <c:v>40.</c:v>
                </c:pt>
                <c:pt idx="4">
                  <c:v>50.</c:v>
                </c:pt>
                <c:pt idx="5">
                  <c:v>60.</c:v>
                </c:pt>
                <c:pt idx="6">
                  <c:v>70.</c:v>
                </c:pt>
                <c:pt idx="7">
                  <c:v>80.</c:v>
                </c:pt>
                <c:pt idx="8">
                  <c:v>90.</c:v>
                </c:pt>
                <c:pt idx="9">
                  <c:v>100.</c:v>
                </c:pt>
              </c:strCache>
            </c:strRef>
          </c:cat>
          <c:val>
            <c:numRef>
              <c:f>'Адмиралтейский '!$C$186:$C$195</c:f>
              <c:numCache>
                <c:formatCode>0.0%</c:formatCode>
                <c:ptCount val="10"/>
                <c:pt idx="0">
                  <c:v>0.10299999999999998</c:v>
                </c:pt>
                <c:pt idx="1">
                  <c:v>0.128</c:v>
                </c:pt>
                <c:pt idx="2">
                  <c:v>0.23100000000000001</c:v>
                </c:pt>
                <c:pt idx="3">
                  <c:v>0.128</c:v>
                </c:pt>
                <c:pt idx="4">
                  <c:v>0.10299999999999998</c:v>
                </c:pt>
                <c:pt idx="5">
                  <c:v>0.15400000000000014</c:v>
                </c:pt>
                <c:pt idx="6">
                  <c:v>7.6999999999999999E-2</c:v>
                </c:pt>
                <c:pt idx="7">
                  <c:v>7.5999999999999998E-2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'разбивка по районам'!$A$136</c:f>
              <c:strCache>
                <c:ptCount val="1"/>
                <c:pt idx="0">
                  <c:v>Василеостровский район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Василеостровский!$B$206:$B$215</c:f>
              <c:strCache>
                <c:ptCount val="10"/>
                <c:pt idx="0">
                  <c:v>10.</c:v>
                </c:pt>
                <c:pt idx="1">
                  <c:v>20.</c:v>
                </c:pt>
                <c:pt idx="2">
                  <c:v>30.</c:v>
                </c:pt>
                <c:pt idx="3">
                  <c:v>40.</c:v>
                </c:pt>
                <c:pt idx="4">
                  <c:v>50.</c:v>
                </c:pt>
                <c:pt idx="5">
                  <c:v>60.</c:v>
                </c:pt>
                <c:pt idx="6">
                  <c:v>70.</c:v>
                </c:pt>
                <c:pt idx="7">
                  <c:v>80.</c:v>
                </c:pt>
                <c:pt idx="8">
                  <c:v>90.</c:v>
                </c:pt>
                <c:pt idx="9">
                  <c:v>100.</c:v>
                </c:pt>
              </c:strCache>
            </c:strRef>
          </c:cat>
          <c:val>
            <c:numRef>
              <c:f>Василеостровский!$C$206:$C$215</c:f>
              <c:numCache>
                <c:formatCode>0.0%</c:formatCode>
                <c:ptCount val="10"/>
                <c:pt idx="0">
                  <c:v>5.5000000000000014E-2</c:v>
                </c:pt>
                <c:pt idx="1">
                  <c:v>0.111</c:v>
                </c:pt>
                <c:pt idx="2">
                  <c:v>0.16700000000000001</c:v>
                </c:pt>
                <c:pt idx="3">
                  <c:v>0.13</c:v>
                </c:pt>
                <c:pt idx="4">
                  <c:v>0.20400000000000001</c:v>
                </c:pt>
                <c:pt idx="5">
                  <c:v>9.300000000000011E-2</c:v>
                </c:pt>
                <c:pt idx="6">
                  <c:v>5.6000000000000001E-2</c:v>
                </c:pt>
                <c:pt idx="7">
                  <c:v>9.300000000000011E-2</c:v>
                </c:pt>
                <c:pt idx="8">
                  <c:v>7.3999999999999996E-2</c:v>
                </c:pt>
                <c:pt idx="9">
                  <c:v>1.9000000000000017E-2</c:v>
                </c:pt>
              </c:numCache>
            </c:numRef>
          </c:val>
        </c:ser>
        <c:ser>
          <c:idx val="3"/>
          <c:order val="3"/>
          <c:tx>
            <c:strRef>
              <c:f>'разбивка по районам'!$A$137</c:f>
              <c:strCache>
                <c:ptCount val="1"/>
                <c:pt idx="0">
                  <c:v>Красносельский район</c:v>
                </c:pt>
              </c:strCache>
            </c:strRef>
          </c:tx>
          <c:dLbls>
            <c:delete val="1"/>
          </c:dLbls>
          <c:cat>
            <c:strRef>
              <c:f>Красносельский!$B$207:$B$216</c:f>
              <c:strCache>
                <c:ptCount val="10"/>
                <c:pt idx="0">
                  <c:v>10.</c:v>
                </c:pt>
                <c:pt idx="1">
                  <c:v>20.</c:v>
                </c:pt>
                <c:pt idx="2">
                  <c:v>30.</c:v>
                </c:pt>
                <c:pt idx="3">
                  <c:v>40.</c:v>
                </c:pt>
                <c:pt idx="4">
                  <c:v>50.</c:v>
                </c:pt>
                <c:pt idx="5">
                  <c:v>60.</c:v>
                </c:pt>
                <c:pt idx="6">
                  <c:v>70.</c:v>
                </c:pt>
                <c:pt idx="7">
                  <c:v>80.</c:v>
                </c:pt>
                <c:pt idx="8">
                  <c:v>90.</c:v>
                </c:pt>
                <c:pt idx="9">
                  <c:v>100.</c:v>
                </c:pt>
              </c:strCache>
            </c:strRef>
          </c:cat>
          <c:val>
            <c:numRef>
              <c:f>Красносельский!$C$207:$C$216</c:f>
              <c:numCache>
                <c:formatCode>0.0%</c:formatCode>
                <c:ptCount val="10"/>
                <c:pt idx="0">
                  <c:v>6.3E-2</c:v>
                </c:pt>
                <c:pt idx="1">
                  <c:v>0.13300000000000001</c:v>
                </c:pt>
                <c:pt idx="2">
                  <c:v>0.12000000000000002</c:v>
                </c:pt>
                <c:pt idx="3">
                  <c:v>0.19</c:v>
                </c:pt>
                <c:pt idx="4">
                  <c:v>0.19</c:v>
                </c:pt>
                <c:pt idx="5">
                  <c:v>0.10800000000000007</c:v>
                </c:pt>
                <c:pt idx="6">
                  <c:v>0.114</c:v>
                </c:pt>
                <c:pt idx="7">
                  <c:v>5.7000000000000023E-2</c:v>
                </c:pt>
                <c:pt idx="8">
                  <c:v>2.5000000000000001E-2</c:v>
                </c:pt>
                <c:pt idx="9">
                  <c:v>1.2999999999999998E-2</c:v>
                </c:pt>
              </c:numCache>
            </c:numRef>
          </c:val>
        </c:ser>
        <c:ser>
          <c:idx val="4"/>
          <c:order val="4"/>
          <c:tx>
            <c:strRef>
              <c:f>'разбивка по районам'!$A$138</c:f>
              <c:strCache>
                <c:ptCount val="1"/>
                <c:pt idx="0">
                  <c:v>Кронштадский район</c:v>
                </c:pt>
              </c:strCache>
            </c:strRef>
          </c:tx>
          <c:dLbls>
            <c:delete val="1"/>
          </c:dLbls>
          <c:cat>
            <c:strRef>
              <c:f>Кронштадский!$B$191:$B$200</c:f>
              <c:strCache>
                <c:ptCount val="10"/>
                <c:pt idx="0">
                  <c:v>10.</c:v>
                </c:pt>
                <c:pt idx="1">
                  <c:v>20.</c:v>
                </c:pt>
                <c:pt idx="2">
                  <c:v>30.</c:v>
                </c:pt>
                <c:pt idx="3">
                  <c:v>40.</c:v>
                </c:pt>
                <c:pt idx="4">
                  <c:v>50.</c:v>
                </c:pt>
                <c:pt idx="5">
                  <c:v>60.</c:v>
                </c:pt>
                <c:pt idx="6">
                  <c:v>70.</c:v>
                </c:pt>
                <c:pt idx="7">
                  <c:v>80.</c:v>
                </c:pt>
                <c:pt idx="8">
                  <c:v>90.</c:v>
                </c:pt>
                <c:pt idx="9">
                  <c:v>100.</c:v>
                </c:pt>
              </c:strCache>
            </c:strRef>
          </c:cat>
          <c:val>
            <c:numRef>
              <c:f>Кронштадский!$C$191:$C$200</c:f>
              <c:numCache>
                <c:formatCode>0.0%</c:formatCode>
                <c:ptCount val="10"/>
                <c:pt idx="0">
                  <c:v>6.3E-2</c:v>
                </c:pt>
                <c:pt idx="1">
                  <c:v>0</c:v>
                </c:pt>
                <c:pt idx="2">
                  <c:v>0.18700000000000014</c:v>
                </c:pt>
                <c:pt idx="3">
                  <c:v>6.3E-2</c:v>
                </c:pt>
                <c:pt idx="4">
                  <c:v>0.18700000000000014</c:v>
                </c:pt>
                <c:pt idx="5">
                  <c:v>0.37400000000000028</c:v>
                </c:pt>
                <c:pt idx="6">
                  <c:v>6.3E-2</c:v>
                </c:pt>
                <c:pt idx="7">
                  <c:v>0</c:v>
                </c:pt>
                <c:pt idx="8">
                  <c:v>6.3E-2</c:v>
                </c:pt>
                <c:pt idx="9">
                  <c:v>0</c:v>
                </c:pt>
              </c:numCache>
            </c:numRef>
          </c:val>
        </c:ser>
        <c:ser>
          <c:idx val="5"/>
          <c:order val="5"/>
          <c:tx>
            <c:strRef>
              <c:f>'разбивка по районам'!$A$139</c:f>
              <c:strCache>
                <c:ptCount val="1"/>
                <c:pt idx="0">
                  <c:v>Московский район</c:v>
                </c:pt>
              </c:strCache>
            </c:strRef>
          </c:tx>
          <c:dLbls>
            <c:delete val="1"/>
          </c:dLbls>
          <c:cat>
            <c:strRef>
              <c:f>Московский!$B$204:$B$213</c:f>
              <c:strCache>
                <c:ptCount val="10"/>
                <c:pt idx="0">
                  <c:v>10.</c:v>
                </c:pt>
                <c:pt idx="1">
                  <c:v>20.</c:v>
                </c:pt>
                <c:pt idx="2">
                  <c:v>30.</c:v>
                </c:pt>
                <c:pt idx="3">
                  <c:v>40.</c:v>
                </c:pt>
                <c:pt idx="4">
                  <c:v>50.</c:v>
                </c:pt>
                <c:pt idx="5">
                  <c:v>60.</c:v>
                </c:pt>
                <c:pt idx="6">
                  <c:v>70.</c:v>
                </c:pt>
                <c:pt idx="7">
                  <c:v>80.</c:v>
                </c:pt>
                <c:pt idx="8">
                  <c:v>90.</c:v>
                </c:pt>
                <c:pt idx="9">
                  <c:v>100.</c:v>
                </c:pt>
              </c:strCache>
            </c:strRef>
          </c:cat>
          <c:val>
            <c:numRef>
              <c:f>Московский!$C$204:$C$213</c:f>
              <c:numCache>
                <c:formatCode>0.0%</c:formatCode>
                <c:ptCount val="10"/>
                <c:pt idx="0">
                  <c:v>4.7000000000000014E-2</c:v>
                </c:pt>
                <c:pt idx="1">
                  <c:v>0.11799999999999998</c:v>
                </c:pt>
                <c:pt idx="2">
                  <c:v>0.18800000000000014</c:v>
                </c:pt>
                <c:pt idx="3">
                  <c:v>0.16500000000000001</c:v>
                </c:pt>
                <c:pt idx="4">
                  <c:v>0.14100000000000001</c:v>
                </c:pt>
                <c:pt idx="5">
                  <c:v>0.11799999999999998</c:v>
                </c:pt>
                <c:pt idx="6">
                  <c:v>9.4000000000000028E-2</c:v>
                </c:pt>
                <c:pt idx="7">
                  <c:v>0.11799999999999998</c:v>
                </c:pt>
                <c:pt idx="8">
                  <c:v>1.0999999999999998E-2</c:v>
                </c:pt>
                <c:pt idx="9">
                  <c:v>0</c:v>
                </c:pt>
              </c:numCache>
            </c:numRef>
          </c:val>
        </c:ser>
        <c:ser>
          <c:idx val="0"/>
          <c:order val="0"/>
          <c:tx>
            <c:strRef>
              <c:f>'разбивка по районам'!$A$140</c:f>
              <c:strCache>
                <c:ptCount val="1"/>
                <c:pt idx="0">
                  <c:v>Петроградский район</c:v>
                </c:pt>
              </c:strCache>
            </c:strRef>
          </c:tx>
          <c:dLbls>
            <c:delete val="1"/>
          </c:dLbls>
          <c:cat>
            <c:strRef>
              <c:f>Петроградский!$B$197:$B$206</c:f>
              <c:strCache>
                <c:ptCount val="10"/>
                <c:pt idx="0">
                  <c:v>10.</c:v>
                </c:pt>
                <c:pt idx="1">
                  <c:v>20.</c:v>
                </c:pt>
                <c:pt idx="2">
                  <c:v>30.</c:v>
                </c:pt>
                <c:pt idx="3">
                  <c:v>40.</c:v>
                </c:pt>
                <c:pt idx="4">
                  <c:v>50.</c:v>
                </c:pt>
                <c:pt idx="5">
                  <c:v>60.</c:v>
                </c:pt>
                <c:pt idx="6">
                  <c:v>70.</c:v>
                </c:pt>
                <c:pt idx="7">
                  <c:v>80.</c:v>
                </c:pt>
                <c:pt idx="8">
                  <c:v>90.</c:v>
                </c:pt>
                <c:pt idx="9">
                  <c:v>100.</c:v>
                </c:pt>
              </c:strCache>
            </c:strRef>
          </c:cat>
          <c:val>
            <c:numRef>
              <c:f>Петроградский!$C$197:$C$206</c:f>
              <c:numCache>
                <c:formatCode>0.0%</c:formatCode>
                <c:ptCount val="10"/>
                <c:pt idx="0">
                  <c:v>3.5999999999999997E-2</c:v>
                </c:pt>
                <c:pt idx="1">
                  <c:v>0</c:v>
                </c:pt>
                <c:pt idx="2">
                  <c:v>0.26800000000000002</c:v>
                </c:pt>
                <c:pt idx="3">
                  <c:v>0.125</c:v>
                </c:pt>
                <c:pt idx="4">
                  <c:v>0.161</c:v>
                </c:pt>
                <c:pt idx="5">
                  <c:v>0.125</c:v>
                </c:pt>
                <c:pt idx="6">
                  <c:v>0.10700000000000007</c:v>
                </c:pt>
                <c:pt idx="7">
                  <c:v>0.10700000000000007</c:v>
                </c:pt>
                <c:pt idx="8">
                  <c:v>3.5999999999999997E-2</c:v>
                </c:pt>
                <c:pt idx="9">
                  <c:v>3.5999999999999997E-2</c:v>
                </c:pt>
              </c:numCache>
            </c:numRef>
          </c:val>
        </c:ser>
        <c:dLbls>
          <c:showVal val="1"/>
        </c:dLbls>
        <c:axId val="80280192"/>
        <c:axId val="81342848"/>
      </c:barChart>
      <c:catAx>
        <c:axId val="80280192"/>
        <c:scaling>
          <c:orientation val="minMax"/>
        </c:scaling>
        <c:axPos val="l"/>
        <c:tickLblPos val="nextTo"/>
        <c:crossAx val="81342848"/>
        <c:crosses val="autoZero"/>
        <c:auto val="1"/>
        <c:lblAlgn val="ctr"/>
        <c:lblOffset val="100"/>
      </c:catAx>
      <c:valAx>
        <c:axId val="81342848"/>
        <c:scaling>
          <c:orientation val="minMax"/>
        </c:scaling>
        <c:axPos val="b"/>
        <c:majorGridlines/>
        <c:numFmt formatCode="0.0%" sourceLinked="1"/>
        <c:tickLblPos val="nextTo"/>
        <c:crossAx val="80280192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Размышления  о   разном   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c:rich>
      </c:tx>
      <c:layout/>
    </c:title>
    <c:plotArea>
      <c:layout/>
      <c:barChart>
        <c:barDir val="bar"/>
        <c:grouping val="clustered"/>
        <c:ser>
          <c:idx val="1"/>
          <c:order val="1"/>
          <c:tx>
            <c:strRef>
              <c:f>'разбивка по районам'!$A$80</c:f>
              <c:strCache>
                <c:ptCount val="1"/>
                <c:pt idx="0">
                  <c:v>Адмиралтейский район</c:v>
                </c:pt>
              </c:strCache>
            </c:strRef>
          </c:tx>
          <c:dLbls>
            <c:delete val="1"/>
          </c:dLbls>
          <c:cat>
            <c:strRef>
              <c:f>'Адмиралтейский '!$B$137:$B$143</c:f>
              <c:strCache>
                <c:ptCount val="7"/>
                <c:pt idx="0">
                  <c:v>Я умею сделать так, чтобы ученики соблюдали правила поведения в классе </c:v>
                </c:pt>
                <c:pt idx="1">
                  <c:v>Я могу найти подход даже к самому трудному ученику </c:v>
                </c:pt>
                <c:pt idx="2">
                  <c:v>Если семья не настраивает ребёнка на учёбу, я не могу заставить его учиться 8   </c:v>
                </c:pt>
                <c:pt idx="3">
                  <c:v>Исключительно от меня зависит, могу ли я мотивировать детей к учёбе </c:v>
                </c:pt>
                <c:pt idx="4">
                  <c:v>Знаю, как сделать так, чтобы ученики выполняли домашние задания</c:v>
                </c:pt>
                <c:pt idx="5">
                  <c:v> Я могу мотивировать даже тех учеников, кому неинтересно учиться </c:v>
                </c:pt>
                <c:pt idx="6">
                  <c:v>Современнная жизнь такова, что детей невозможно заинтересовать учебой </c:v>
                </c:pt>
              </c:strCache>
            </c:strRef>
          </c:cat>
          <c:val>
            <c:numRef>
              <c:f>'Адмиралтейский '!$C$137:$C$143</c:f>
              <c:numCache>
                <c:formatCode>0.0%</c:formatCode>
                <c:ptCount val="7"/>
                <c:pt idx="0">
                  <c:v>0.53800000000000003</c:v>
                </c:pt>
                <c:pt idx="1">
                  <c:v>0.33300000000000052</c:v>
                </c:pt>
                <c:pt idx="2">
                  <c:v>0.45200000000000001</c:v>
                </c:pt>
                <c:pt idx="3">
                  <c:v>0.33300000000000052</c:v>
                </c:pt>
                <c:pt idx="4">
                  <c:v>0.38500000000000045</c:v>
                </c:pt>
                <c:pt idx="5">
                  <c:v>0.6410000000000009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'разбивка по районам'!$A$81</c:f>
              <c:strCache>
                <c:ptCount val="1"/>
                <c:pt idx="0">
                  <c:v>Василеостровский район</c:v>
                </c:pt>
              </c:strCache>
            </c:strRef>
          </c:tx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rgbClr val="C00000"/>
                        </a:solidFill>
                      </a:rPr>
                      <a:t>40,7%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Василеостровский!$B$151:$B$157</c:f>
              <c:strCache>
                <c:ptCount val="7"/>
                <c:pt idx="0">
                  <c:v>Я умею сделать так, чтобы ученики соблюдали правила поведения в классе </c:v>
                </c:pt>
                <c:pt idx="1">
                  <c:v>Я могу найти подход даже к самому трудному ученику </c:v>
                </c:pt>
                <c:pt idx="2">
                  <c:v>Если семья не настраивает ребёнка на учёбу, я не могу заставить его учиться </c:v>
                </c:pt>
                <c:pt idx="3">
                  <c:v>Исключительно от меня зависит, могу ли я мотивировать детей к учёбе </c:v>
                </c:pt>
                <c:pt idx="4">
                  <c:v>Знаю, как сделать так, чтобы ученики выполняли домашние задания </c:v>
                </c:pt>
                <c:pt idx="5">
                  <c:v> Я могу мотивировать даже тех учеников, кому неинтересно учиться </c:v>
                </c:pt>
                <c:pt idx="6">
                  <c:v>Современнная жизнь такова, что детей невозможно заинтересовать учебой </c:v>
                </c:pt>
              </c:strCache>
            </c:strRef>
          </c:cat>
          <c:val>
            <c:numRef>
              <c:f>Василеостровский!$C$151:$C$157</c:f>
              <c:numCache>
                <c:formatCode>0.0%</c:formatCode>
                <c:ptCount val="7"/>
                <c:pt idx="0">
                  <c:v>0.59299999999999997</c:v>
                </c:pt>
                <c:pt idx="1">
                  <c:v>0.51900000000000002</c:v>
                </c:pt>
                <c:pt idx="2">
                  <c:v>0.18500000000000019</c:v>
                </c:pt>
                <c:pt idx="3">
                  <c:v>0.40700000000000008</c:v>
                </c:pt>
                <c:pt idx="4">
                  <c:v>0.33300000000000052</c:v>
                </c:pt>
                <c:pt idx="5">
                  <c:v>0.59299999999999997</c:v>
                </c:pt>
                <c:pt idx="6">
                  <c:v>1.9000000000000024E-2</c:v>
                </c:pt>
              </c:numCache>
            </c:numRef>
          </c:val>
        </c:ser>
        <c:ser>
          <c:idx val="3"/>
          <c:order val="3"/>
          <c:tx>
            <c:strRef>
              <c:f>'разбивка по районам'!$A$82</c:f>
              <c:strCache>
                <c:ptCount val="1"/>
                <c:pt idx="0">
                  <c:v>Красносельский район</c:v>
                </c:pt>
              </c:strCache>
            </c:strRef>
          </c:tx>
          <c:dLbls>
            <c:delete val="1"/>
          </c:dLbls>
          <c:cat>
            <c:strRef>
              <c:f>Красносельский!$B$151:$B$157</c:f>
              <c:strCache>
                <c:ptCount val="7"/>
                <c:pt idx="0">
                  <c:v>Я умею сделать так, чтобы ученики соблюдали правила поведения в классе </c:v>
                </c:pt>
                <c:pt idx="1">
                  <c:v>Я могу найти подход даже к самому трудному ученику </c:v>
                </c:pt>
                <c:pt idx="2">
                  <c:v>Если семья не настраивает ребёнка на учёбу, я не могу заставить его учиться </c:v>
                </c:pt>
                <c:pt idx="3">
                  <c:v>Исключительно от меня зависит, могу ли я мотивировать детей к учёбе </c:v>
                </c:pt>
                <c:pt idx="4">
                  <c:v>Знаю, как сделать так, чтобы ученики выполняли домашние задания </c:v>
                </c:pt>
                <c:pt idx="5">
                  <c:v> Я могу мотивировать даже тех учеников, кому неинтересно учиться </c:v>
                </c:pt>
                <c:pt idx="6">
                  <c:v>Современнная жизнь такова, что детей невозможно заинтересовать учебой </c:v>
                </c:pt>
              </c:strCache>
            </c:strRef>
          </c:cat>
          <c:val>
            <c:numRef>
              <c:f>Красносельский!$C$151:$C$157</c:f>
              <c:numCache>
                <c:formatCode>0.0%</c:formatCode>
                <c:ptCount val="7"/>
                <c:pt idx="0">
                  <c:v>0.56999999999999995</c:v>
                </c:pt>
                <c:pt idx="1">
                  <c:v>0.38000000000000045</c:v>
                </c:pt>
                <c:pt idx="2">
                  <c:v>0.36100000000000032</c:v>
                </c:pt>
                <c:pt idx="3">
                  <c:v>0.32900000000000051</c:v>
                </c:pt>
                <c:pt idx="4">
                  <c:v>0.114</c:v>
                </c:pt>
                <c:pt idx="5">
                  <c:v>0.29700000000000032</c:v>
                </c:pt>
                <c:pt idx="6">
                  <c:v>7.5999999999999998E-2</c:v>
                </c:pt>
              </c:numCache>
            </c:numRef>
          </c:val>
        </c:ser>
        <c:ser>
          <c:idx val="4"/>
          <c:order val="4"/>
          <c:tx>
            <c:strRef>
              <c:f>'разбивка по районам'!$A$83</c:f>
              <c:strCache>
                <c:ptCount val="1"/>
                <c:pt idx="0">
                  <c:v>Кронштадский район</c:v>
                </c:pt>
              </c:strCache>
            </c:strRef>
          </c:tx>
          <c:dLbls>
            <c:dLbl>
              <c:idx val="6"/>
              <c:layout/>
              <c:showVal val="1"/>
            </c:dLbl>
            <c:delete val="1"/>
          </c:dLbls>
          <c:cat>
            <c:strRef>
              <c:f>Кронштадский!$B$135:$B$141</c:f>
              <c:strCache>
                <c:ptCount val="7"/>
                <c:pt idx="0">
                  <c:v>Я умею сделать так, чтобы ученики соблюдали правила поведения в классе </c:v>
                </c:pt>
                <c:pt idx="1">
                  <c:v>Я могу найти подход даже к самому трудному ученику </c:v>
                </c:pt>
                <c:pt idx="2">
                  <c:v>Если семья не настраивает ребёнка на учёбу, я не могу заставить его учиться </c:v>
                </c:pt>
                <c:pt idx="3">
                  <c:v>Исключительно от меня зависит, могу ли я мотивировать детей к учёбе   </c:v>
                </c:pt>
                <c:pt idx="4">
                  <c:v>Знаю, как сделать так, чтобы ученики выполняли домашние задания </c:v>
                </c:pt>
                <c:pt idx="5">
                  <c:v> Я могу мотивировать даже тех учеников, кому неинтересно учиться </c:v>
                </c:pt>
                <c:pt idx="6">
                  <c:v>Современнная жизнь такова, что детей невозможно заинтересовать учебой </c:v>
                </c:pt>
              </c:strCache>
            </c:strRef>
          </c:cat>
          <c:val>
            <c:numRef>
              <c:f>Кронштадский!$C$135:$C$141</c:f>
              <c:numCache>
                <c:formatCode>0.0%</c:formatCode>
                <c:ptCount val="7"/>
                <c:pt idx="0">
                  <c:v>0.5</c:v>
                </c:pt>
                <c:pt idx="1">
                  <c:v>6.3E-2</c:v>
                </c:pt>
                <c:pt idx="2">
                  <c:v>0.68799999999999994</c:v>
                </c:pt>
                <c:pt idx="3">
                  <c:v>0.25</c:v>
                </c:pt>
                <c:pt idx="4">
                  <c:v>0.37500000000000039</c:v>
                </c:pt>
                <c:pt idx="5">
                  <c:v>0.5</c:v>
                </c:pt>
                <c:pt idx="6">
                  <c:v>0.125</c:v>
                </c:pt>
              </c:numCache>
            </c:numRef>
          </c:val>
        </c:ser>
        <c:ser>
          <c:idx val="5"/>
          <c:order val="5"/>
          <c:tx>
            <c:strRef>
              <c:f>'разбивка по районам'!$A$84</c:f>
              <c:strCache>
                <c:ptCount val="1"/>
                <c:pt idx="0">
                  <c:v>Московский район</c:v>
                </c:pt>
              </c:strCache>
            </c:strRef>
          </c:tx>
          <c:dLbls>
            <c:delete val="1"/>
          </c:dLbls>
          <c:cat>
            <c:strRef>
              <c:f>Московский!$B$148:$B$154</c:f>
              <c:strCache>
                <c:ptCount val="7"/>
                <c:pt idx="0">
                  <c:v>Я умею сделать так, чтобы ученики соблюдали правила поведения в классе </c:v>
                </c:pt>
                <c:pt idx="1">
                  <c:v>Я могу найти подход даже к самому трудному ученику </c:v>
                </c:pt>
                <c:pt idx="2">
                  <c:v>Если семья не настраивает ребёнка на учёбу, я не могу заставить его учиться    </c:v>
                </c:pt>
                <c:pt idx="3">
                  <c:v>Исключительно от меня зависит, могу ли я мотивировать детей к учёбе   </c:v>
                </c:pt>
                <c:pt idx="4">
                  <c:v>Знаю, как сделать так, чтобы ученики выполняли домашние задания </c:v>
                </c:pt>
                <c:pt idx="5">
                  <c:v> Я могу мотивировать даже тех учеников, кому неинтересно учиться </c:v>
                </c:pt>
                <c:pt idx="6">
                  <c:v>Современнная жизнь такова, что детей невозможно заинтересовать учебой </c:v>
                </c:pt>
              </c:strCache>
            </c:strRef>
          </c:cat>
          <c:val>
            <c:numRef>
              <c:f>Московский!$C$148:$C$154</c:f>
              <c:numCache>
                <c:formatCode>0.0%</c:formatCode>
                <c:ptCount val="7"/>
                <c:pt idx="0">
                  <c:v>0.17600000000000018</c:v>
                </c:pt>
                <c:pt idx="1">
                  <c:v>0.36500000000000032</c:v>
                </c:pt>
                <c:pt idx="2">
                  <c:v>0.32900000000000051</c:v>
                </c:pt>
                <c:pt idx="3">
                  <c:v>0.35300000000000031</c:v>
                </c:pt>
                <c:pt idx="4">
                  <c:v>0.29400000000000032</c:v>
                </c:pt>
                <c:pt idx="5">
                  <c:v>0.29400000000000032</c:v>
                </c:pt>
                <c:pt idx="6">
                  <c:v>9.4000000000000028E-2</c:v>
                </c:pt>
              </c:numCache>
            </c:numRef>
          </c:val>
        </c:ser>
        <c:ser>
          <c:idx val="0"/>
          <c:order val="0"/>
          <c:tx>
            <c:strRef>
              <c:f>'разбивка по районам'!$A$85</c:f>
              <c:strCache>
                <c:ptCount val="1"/>
                <c:pt idx="0">
                  <c:v>Петроградский район</c:v>
                </c:pt>
              </c:strCache>
            </c:strRef>
          </c:tx>
          <c:dLbls>
            <c:delete val="1"/>
          </c:dLbls>
          <c:cat>
            <c:strRef>
              <c:f>Петроградский!$B$141:$B$147</c:f>
              <c:strCache>
                <c:ptCount val="7"/>
                <c:pt idx="0">
                  <c:v>Я умею сделать так, чтобы ученики соблюдали правила поведения в классе </c:v>
                </c:pt>
                <c:pt idx="1">
                  <c:v>Я могу найти подход даже к самому трудному ученику </c:v>
                </c:pt>
                <c:pt idx="2">
                  <c:v>Если семья не настраивает ребёнка на учёбу, я не могу заставить его учиться   </c:v>
                </c:pt>
                <c:pt idx="3">
                  <c:v>Исключительно от меня зависит, могу ли я мотивировать детей к учёбе  </c:v>
                </c:pt>
                <c:pt idx="4">
                  <c:v>Знаю, как сделать так, чтобы ученики выполняли домашние задания </c:v>
                </c:pt>
                <c:pt idx="5">
                  <c:v> Я могу мотивировать даже тех учеников, кому неинтересно учиться </c:v>
                </c:pt>
                <c:pt idx="6">
                  <c:v>Современнная жизнь такова, что детей невозможно заинтересовать учебой </c:v>
                </c:pt>
              </c:strCache>
            </c:strRef>
          </c:cat>
          <c:val>
            <c:numRef>
              <c:f>Петроградский!$C$141:$C$147</c:f>
              <c:numCache>
                <c:formatCode>0.0%</c:formatCode>
                <c:ptCount val="7"/>
                <c:pt idx="0">
                  <c:v>0.5</c:v>
                </c:pt>
                <c:pt idx="1">
                  <c:v>0.33900000000000052</c:v>
                </c:pt>
                <c:pt idx="2">
                  <c:v>0.26800000000000002</c:v>
                </c:pt>
                <c:pt idx="3">
                  <c:v>0.37500000000000039</c:v>
                </c:pt>
                <c:pt idx="4">
                  <c:v>0.23200000000000001</c:v>
                </c:pt>
                <c:pt idx="5">
                  <c:v>0.58899999999999997</c:v>
                </c:pt>
                <c:pt idx="6">
                  <c:v>8.9000000000000065E-2</c:v>
                </c:pt>
              </c:numCache>
            </c:numRef>
          </c:val>
        </c:ser>
        <c:dLbls>
          <c:showVal val="1"/>
        </c:dLbls>
        <c:axId val="81395712"/>
        <c:axId val="81397248"/>
      </c:barChart>
      <c:catAx>
        <c:axId val="81395712"/>
        <c:scaling>
          <c:orientation val="minMax"/>
        </c:scaling>
        <c:axPos val="l"/>
        <c:tickLblPos val="nextTo"/>
        <c:crossAx val="81397248"/>
        <c:crosses val="autoZero"/>
        <c:auto val="1"/>
        <c:lblAlgn val="ctr"/>
        <c:lblOffset val="100"/>
      </c:catAx>
      <c:valAx>
        <c:axId val="81397248"/>
        <c:scaling>
          <c:orientation val="minMax"/>
        </c:scaling>
        <c:axPos val="b"/>
        <c:majorGridlines/>
        <c:numFmt formatCode="0.0%" sourceLinked="1"/>
        <c:tickLblPos val="nextTo"/>
        <c:crossAx val="8139571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dPt>
            <c:idx val="10"/>
            <c:spPr>
              <a:solidFill>
                <a:srgbClr val="C000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5,3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отношения!$A$24:$A$35</c:f>
              <c:strCache>
                <c:ptCount val="12"/>
                <c:pt idx="0">
                  <c:v>Научная деятельность, аспирантура</c:v>
                </c:pt>
                <c:pt idx="1">
                  <c:v>Обучение на более высоком уровне (ВУЗ, магистратура)</c:v>
                </c:pt>
                <c:pt idx="2">
                  <c:v>Повышение в должности  (стать руководителем - завучем, директором)</c:v>
                </c:pt>
                <c:pt idx="3">
                  <c:v>Включение в кадровый управленческий резерв</c:v>
                </c:pt>
                <c:pt idx="4">
                  <c:v>Повышение профессионального мастерства в осуществляемой деятельности</c:v>
                </c:pt>
                <c:pt idx="5">
                  <c:v>Реализация собственных педагогических проектов, методик</c:v>
                </c:pt>
                <c:pt idx="6">
                  <c:v>Расширение круга профессионального общения</c:v>
                </c:pt>
                <c:pt idx="7">
                  <c:v>Сочетание педагогической деятельности с участием в общественной  деятельности города, района</c:v>
                </c:pt>
                <c:pt idx="8">
                  <c:v>Смена места работы, оставаясь в профессии</c:v>
                </c:pt>
                <c:pt idx="9">
                  <c:v>Освоение новых видов деятельности, напрямую не связанных с профессией</c:v>
                </c:pt>
                <c:pt idx="10">
                  <c:v>Особых планов нет</c:v>
                </c:pt>
                <c:pt idx="11">
                  <c:v>Уход из профессии</c:v>
                </c:pt>
              </c:strCache>
            </c:strRef>
          </c:cat>
          <c:val>
            <c:numRef>
              <c:f>отношения!$B$24:$B$35</c:f>
              <c:numCache>
                <c:formatCode>General</c:formatCode>
                <c:ptCount val="12"/>
                <c:pt idx="0">
                  <c:v>12.2</c:v>
                </c:pt>
                <c:pt idx="1">
                  <c:v>26.5</c:v>
                </c:pt>
                <c:pt idx="2">
                  <c:v>6.8</c:v>
                </c:pt>
                <c:pt idx="3">
                  <c:v>2.6</c:v>
                </c:pt>
                <c:pt idx="4">
                  <c:v>62.3</c:v>
                </c:pt>
                <c:pt idx="5">
                  <c:v>41.3</c:v>
                </c:pt>
                <c:pt idx="6">
                  <c:v>23.6</c:v>
                </c:pt>
                <c:pt idx="7">
                  <c:v>6.7</c:v>
                </c:pt>
                <c:pt idx="8">
                  <c:v>10.8</c:v>
                </c:pt>
                <c:pt idx="9">
                  <c:v>19.7</c:v>
                </c:pt>
                <c:pt idx="10">
                  <c:v>6.8</c:v>
                </c:pt>
                <c:pt idx="11">
                  <c:v>5.3</c:v>
                </c:pt>
              </c:numCache>
            </c:numRef>
          </c:val>
        </c:ser>
        <c:axId val="81450112"/>
        <c:axId val="81451648"/>
      </c:barChart>
      <c:catAx>
        <c:axId val="81450112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81451648"/>
        <c:crosses val="autoZero"/>
        <c:auto val="1"/>
        <c:lblAlgn val="ctr"/>
        <c:lblOffset val="100"/>
      </c:catAx>
      <c:valAx>
        <c:axId val="81451648"/>
        <c:scaling>
          <c:orientation val="minMax"/>
        </c:scaling>
        <c:axPos val="b"/>
        <c:majorGridlines/>
        <c:numFmt formatCode="General" sourceLinked="1"/>
        <c:tickLblPos val="nextTo"/>
        <c:crossAx val="8145011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dPt>
            <c:idx val="7"/>
            <c:spPr>
              <a:solidFill>
                <a:schemeClr val="accent2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</c:dLbls>
          <c:cat>
            <c:strRef>
              <c:f>'Город множественный выбор'!$B$328:$B$337</c:f>
              <c:strCache>
                <c:ptCount val="10"/>
                <c:pt idx="0">
                  <c:v>Некомфортные  бытовые условия  не дадут возможности</c:v>
                </c:pt>
                <c:pt idx="1">
                  <c:v>Семейные обстоятельства</c:v>
                </c:pt>
                <c:pt idx="2">
                  <c:v>Несоответствие статуса учреждения Вашим потребностям</c:v>
                </c:pt>
                <c:pt idx="3">
                  <c:v>Нехватка денег (необходимость дополнительного заработка)</c:v>
                </c:pt>
                <c:pt idx="4">
                  <c:v>Некомфортные отношения с коллективом</c:v>
                </c:pt>
                <c:pt idx="5">
                  <c:v>Сложные отношения с администрацией</c:v>
                </c:pt>
                <c:pt idx="6">
                  <c:v>Сложные отношения с учащимися и их родителями</c:v>
                </c:pt>
                <c:pt idx="7">
                  <c:v>Нехватка времени</c:v>
                </c:pt>
                <c:pt idx="8">
                  <c:v>Усталость</c:v>
                </c:pt>
                <c:pt idx="9">
                  <c:v>Нет трудностей</c:v>
                </c:pt>
              </c:strCache>
            </c:strRef>
          </c:cat>
          <c:val>
            <c:numRef>
              <c:f>'Город множественный выбор'!$C$328:$C$337</c:f>
              <c:numCache>
                <c:formatCode>0.0%</c:formatCode>
                <c:ptCount val="10"/>
                <c:pt idx="0">
                  <c:v>4.3999999999999997E-2</c:v>
                </c:pt>
                <c:pt idx="1">
                  <c:v>0.30900000000000027</c:v>
                </c:pt>
                <c:pt idx="2">
                  <c:v>3.2000000000000035E-2</c:v>
                </c:pt>
                <c:pt idx="3">
                  <c:v>0.41700000000000026</c:v>
                </c:pt>
                <c:pt idx="4">
                  <c:v>2.4E-2</c:v>
                </c:pt>
                <c:pt idx="5">
                  <c:v>4.5999999999999999E-2</c:v>
                </c:pt>
                <c:pt idx="6">
                  <c:v>5.3000000000000012E-2</c:v>
                </c:pt>
                <c:pt idx="7">
                  <c:v>0.60900000000000054</c:v>
                </c:pt>
                <c:pt idx="8">
                  <c:v>0.43000000000000027</c:v>
                </c:pt>
                <c:pt idx="9">
                  <c:v>2.1999999999999999E-2</c:v>
                </c:pt>
              </c:numCache>
            </c:numRef>
          </c:val>
        </c:ser>
        <c:dLbls>
          <c:showVal val="1"/>
        </c:dLbls>
        <c:axId val="81529856"/>
        <c:axId val="81531648"/>
      </c:barChart>
      <c:catAx>
        <c:axId val="8152985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1531648"/>
        <c:crosses val="autoZero"/>
        <c:auto val="1"/>
        <c:lblAlgn val="ctr"/>
        <c:lblOffset val="100"/>
      </c:catAx>
      <c:valAx>
        <c:axId val="81531648"/>
        <c:scaling>
          <c:orientation val="minMax"/>
        </c:scaling>
        <c:axPos val="b"/>
        <c:majorGridlines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529856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9475308641975315E-2"/>
          <c:y val="0.13457142576098868"/>
          <c:w val="0.84104938271604934"/>
          <c:h val="0.82214780081461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6.6674139690871909E-2"/>
                  <c:y val="-0.1551770841924543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48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1.000322008360066E-2"/>
                  <c:y val="8.889903455820756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все формально</c:v>
                </c:pt>
                <c:pt idx="1">
                  <c:v>я чувствую заботу</c:v>
                </c:pt>
                <c:pt idx="2">
                  <c:v>меня ценят как профи</c:v>
                </c:pt>
                <c:pt idx="3">
                  <c:v>меня совсем не ценят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29.5</c:v>
                </c:pt>
                <c:pt idx="1">
                  <c:v>48</c:v>
                </c:pt>
                <c:pt idx="2">
                  <c:v>19</c:v>
                </c:pt>
                <c:pt idx="3">
                  <c:v>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87DD12-FAEB-415F-B42D-B8800175507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402938-CEFC-4CA8-903D-52A07D0D8C5F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Есть ли в 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Вашей ШКОЛЕ 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УЧИТЕЛЬ, который является  для ВАС  образцом в профессии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0A74930-D4DC-4A8C-86F7-A1A895813E7A}" type="parTrans" cxnId="{4FBB7730-D7DC-43BD-9902-09B8B4838DC3}">
      <dgm:prSet/>
      <dgm:spPr/>
      <dgm:t>
        <a:bodyPr/>
        <a:lstStyle/>
        <a:p>
          <a:endParaRPr lang="ru-RU"/>
        </a:p>
      </dgm:t>
    </dgm:pt>
    <dgm:pt modelId="{CB9B8A1E-8EBD-48CD-8FCB-F6239E6C3EDE}" type="sibTrans" cxnId="{4FBB7730-D7DC-43BD-9902-09B8B4838DC3}">
      <dgm:prSet/>
      <dgm:spPr/>
      <dgm:t>
        <a:bodyPr/>
        <a:lstStyle/>
        <a:p>
          <a:endParaRPr lang="ru-RU"/>
        </a:p>
      </dgm:t>
    </dgm:pt>
    <dgm:pt modelId="{4309E2FF-58FE-48D8-A951-75D05900DA98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Есть ли в 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Вашей ЖИЗНИ  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УЧИТЕЛЬ, который является  для ВАС  образцом в профессии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DA1CA5D-CBF5-4107-95E7-82B8841FD299}" type="parTrans" cxnId="{784BEAE2-9DDD-4FF2-B5B5-509DC3CE35D2}">
      <dgm:prSet/>
      <dgm:spPr/>
      <dgm:t>
        <a:bodyPr/>
        <a:lstStyle/>
        <a:p>
          <a:endParaRPr lang="ru-RU"/>
        </a:p>
      </dgm:t>
    </dgm:pt>
    <dgm:pt modelId="{DE401168-491C-44C1-947B-6C60CD40D909}" type="sibTrans" cxnId="{784BEAE2-9DDD-4FF2-B5B5-509DC3CE35D2}">
      <dgm:prSet/>
      <dgm:spPr/>
      <dgm:t>
        <a:bodyPr/>
        <a:lstStyle/>
        <a:p>
          <a:endParaRPr lang="ru-RU"/>
        </a:p>
      </dgm:t>
    </dgm:pt>
    <dgm:pt modelId="{10254804-ABFC-4BF0-90AD-2194102D9769}">
      <dgm:prSet custT="1"/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ДА = 76,3%</a:t>
          </a:r>
          <a:endParaRPr lang="ru-RU" sz="2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E6A280-1882-48AA-AC99-DD02BEA7FA36}" type="parTrans" cxnId="{06DAA5CA-9210-405E-A3EB-D60BE8DFC5DB}">
      <dgm:prSet/>
      <dgm:spPr/>
      <dgm:t>
        <a:bodyPr/>
        <a:lstStyle/>
        <a:p>
          <a:endParaRPr lang="ru-RU"/>
        </a:p>
      </dgm:t>
    </dgm:pt>
    <dgm:pt modelId="{C9D46904-774C-4391-9D6E-9773D8F170AE}" type="sibTrans" cxnId="{06DAA5CA-9210-405E-A3EB-D60BE8DFC5DB}">
      <dgm:prSet/>
      <dgm:spPr/>
      <dgm:t>
        <a:bodyPr/>
        <a:lstStyle/>
        <a:p>
          <a:endParaRPr lang="ru-RU"/>
        </a:p>
      </dgm:t>
    </dgm:pt>
    <dgm:pt modelId="{3F2B2679-7228-4A8C-B830-B3FB93C62E3B}">
      <dgm:prSet custT="1"/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ДА = 89,2 %</a:t>
          </a:r>
          <a:endParaRPr lang="ru-RU" sz="28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5FB00C-2B4D-407E-BC3D-2D9764EB9D78}" type="parTrans" cxnId="{5B9F277F-F909-482C-8CC1-7D80594D4215}">
      <dgm:prSet/>
      <dgm:spPr/>
      <dgm:t>
        <a:bodyPr/>
        <a:lstStyle/>
        <a:p>
          <a:endParaRPr lang="ru-RU"/>
        </a:p>
      </dgm:t>
    </dgm:pt>
    <dgm:pt modelId="{35531569-AF11-4715-809B-F76961BF1C3B}" type="sibTrans" cxnId="{5B9F277F-F909-482C-8CC1-7D80594D4215}">
      <dgm:prSet/>
      <dgm:spPr/>
      <dgm:t>
        <a:bodyPr/>
        <a:lstStyle/>
        <a:p>
          <a:endParaRPr lang="ru-RU"/>
        </a:p>
      </dgm:t>
    </dgm:pt>
    <dgm:pt modelId="{1EDE3738-3F96-4E32-996E-0E82F0001463}" type="pres">
      <dgm:prSet presAssocID="{4E87DD12-FAEB-415F-B42D-B880017550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3ADE78-436A-41B2-BB1B-2D2556C91DD4}" type="pres">
      <dgm:prSet presAssocID="{8D402938-CEFC-4CA8-903D-52A07D0D8C5F}" presName="parentLin" presStyleCnt="0"/>
      <dgm:spPr/>
    </dgm:pt>
    <dgm:pt modelId="{F9D75FBA-32A5-4CF8-B427-0ED30B4E514D}" type="pres">
      <dgm:prSet presAssocID="{8D402938-CEFC-4CA8-903D-52A07D0D8C5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66520AC-5635-4700-BACC-58E66B8700D8}" type="pres">
      <dgm:prSet presAssocID="{8D402938-CEFC-4CA8-903D-52A07D0D8C5F}" presName="parentText" presStyleLbl="node1" presStyleIdx="0" presStyleCnt="2" custScaleY="3726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0AA7B-233B-4DAD-BCC6-B8492F428E8E}" type="pres">
      <dgm:prSet presAssocID="{8D402938-CEFC-4CA8-903D-52A07D0D8C5F}" presName="negativeSpace" presStyleCnt="0"/>
      <dgm:spPr/>
    </dgm:pt>
    <dgm:pt modelId="{DCC784FD-9360-40E7-A94C-F36B9E093382}" type="pres">
      <dgm:prSet presAssocID="{8D402938-CEFC-4CA8-903D-52A07D0D8C5F}" presName="childText" presStyleLbl="conFgAcc1" presStyleIdx="0" presStyleCnt="2" custAng="0" custLinFactNeighborY="-12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571BB-A8A1-4A9E-BF60-870082F27F2A}" type="pres">
      <dgm:prSet presAssocID="{CB9B8A1E-8EBD-48CD-8FCB-F6239E6C3EDE}" presName="spaceBetweenRectangles" presStyleCnt="0"/>
      <dgm:spPr/>
    </dgm:pt>
    <dgm:pt modelId="{FA672BA8-683A-46B9-AACB-0AAB6118910C}" type="pres">
      <dgm:prSet presAssocID="{4309E2FF-58FE-48D8-A951-75D05900DA98}" presName="parentLin" presStyleCnt="0"/>
      <dgm:spPr/>
    </dgm:pt>
    <dgm:pt modelId="{249B55A1-FD40-41C4-B49C-F2635568185D}" type="pres">
      <dgm:prSet presAssocID="{4309E2FF-58FE-48D8-A951-75D05900DA9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8EAB6D8-242F-41D2-8181-1632DBB43445}" type="pres">
      <dgm:prSet presAssocID="{4309E2FF-58FE-48D8-A951-75D05900DA98}" presName="parentText" presStyleLbl="node1" presStyleIdx="1" presStyleCnt="2" custScaleY="3907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C6595-75AC-4018-B778-4B632936FCC8}" type="pres">
      <dgm:prSet presAssocID="{4309E2FF-58FE-48D8-A951-75D05900DA98}" presName="negativeSpace" presStyleCnt="0"/>
      <dgm:spPr/>
    </dgm:pt>
    <dgm:pt modelId="{2C80AE88-02D3-458A-A97E-69D41C159009}" type="pres">
      <dgm:prSet presAssocID="{4309E2FF-58FE-48D8-A951-75D05900DA98}" presName="childText" presStyleLbl="conFgAcc1" presStyleIdx="1" presStyleCnt="2" custLinFactNeighborX="868" custLinFactNeighborY="8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05D1AB-B211-4751-8AD0-99E782EC7790}" type="presOf" srcId="{4309E2FF-58FE-48D8-A951-75D05900DA98}" destId="{249B55A1-FD40-41C4-B49C-F2635568185D}" srcOrd="0" destOrd="0" presId="urn:microsoft.com/office/officeart/2005/8/layout/list1"/>
    <dgm:cxn modelId="{C81603F1-0132-4660-B691-FAFBD53981E0}" type="presOf" srcId="{8D402938-CEFC-4CA8-903D-52A07D0D8C5F}" destId="{F9D75FBA-32A5-4CF8-B427-0ED30B4E514D}" srcOrd="0" destOrd="0" presId="urn:microsoft.com/office/officeart/2005/8/layout/list1"/>
    <dgm:cxn modelId="{BDB535DF-B55F-4DDE-AA10-AED26E49E0AD}" type="presOf" srcId="{8D402938-CEFC-4CA8-903D-52A07D0D8C5F}" destId="{A66520AC-5635-4700-BACC-58E66B8700D8}" srcOrd="1" destOrd="0" presId="urn:microsoft.com/office/officeart/2005/8/layout/list1"/>
    <dgm:cxn modelId="{C7E52BDD-13D9-491F-8200-04012EFC978D}" type="presOf" srcId="{4309E2FF-58FE-48D8-A951-75D05900DA98}" destId="{C8EAB6D8-242F-41D2-8181-1632DBB43445}" srcOrd="1" destOrd="0" presId="urn:microsoft.com/office/officeart/2005/8/layout/list1"/>
    <dgm:cxn modelId="{4FBB7730-D7DC-43BD-9902-09B8B4838DC3}" srcId="{4E87DD12-FAEB-415F-B42D-B8800175507A}" destId="{8D402938-CEFC-4CA8-903D-52A07D0D8C5F}" srcOrd="0" destOrd="0" parTransId="{F0A74930-D4DC-4A8C-86F7-A1A895813E7A}" sibTransId="{CB9B8A1E-8EBD-48CD-8FCB-F6239E6C3EDE}"/>
    <dgm:cxn modelId="{26655CD8-5365-45A5-ADB5-F4B3828F7473}" type="presOf" srcId="{10254804-ABFC-4BF0-90AD-2194102D9769}" destId="{DCC784FD-9360-40E7-A94C-F36B9E093382}" srcOrd="0" destOrd="0" presId="urn:microsoft.com/office/officeart/2005/8/layout/list1"/>
    <dgm:cxn modelId="{784BEAE2-9DDD-4FF2-B5B5-509DC3CE35D2}" srcId="{4E87DD12-FAEB-415F-B42D-B8800175507A}" destId="{4309E2FF-58FE-48D8-A951-75D05900DA98}" srcOrd="1" destOrd="0" parTransId="{6DA1CA5D-CBF5-4107-95E7-82B8841FD299}" sibTransId="{DE401168-491C-44C1-947B-6C60CD40D909}"/>
    <dgm:cxn modelId="{5B9F277F-F909-482C-8CC1-7D80594D4215}" srcId="{4309E2FF-58FE-48D8-A951-75D05900DA98}" destId="{3F2B2679-7228-4A8C-B830-B3FB93C62E3B}" srcOrd="0" destOrd="0" parTransId="{C15FB00C-2B4D-407E-BC3D-2D9764EB9D78}" sibTransId="{35531569-AF11-4715-809B-F76961BF1C3B}"/>
    <dgm:cxn modelId="{06DAA5CA-9210-405E-A3EB-D60BE8DFC5DB}" srcId="{8D402938-CEFC-4CA8-903D-52A07D0D8C5F}" destId="{10254804-ABFC-4BF0-90AD-2194102D9769}" srcOrd="0" destOrd="0" parTransId="{1BE6A280-1882-48AA-AC99-DD02BEA7FA36}" sibTransId="{C9D46904-774C-4391-9D6E-9773D8F170AE}"/>
    <dgm:cxn modelId="{E167DE07-1540-4437-9C9D-4DF18974CADD}" type="presOf" srcId="{3F2B2679-7228-4A8C-B830-B3FB93C62E3B}" destId="{2C80AE88-02D3-458A-A97E-69D41C159009}" srcOrd="0" destOrd="0" presId="urn:microsoft.com/office/officeart/2005/8/layout/list1"/>
    <dgm:cxn modelId="{0833FC3E-4CD5-4A2D-B2E2-5F41741FE08E}" type="presOf" srcId="{4E87DD12-FAEB-415F-B42D-B8800175507A}" destId="{1EDE3738-3F96-4E32-996E-0E82F0001463}" srcOrd="0" destOrd="0" presId="urn:microsoft.com/office/officeart/2005/8/layout/list1"/>
    <dgm:cxn modelId="{E4C69CBE-3BEA-4A9E-ADD4-FC2AF85EAB01}" type="presParOf" srcId="{1EDE3738-3F96-4E32-996E-0E82F0001463}" destId="{C53ADE78-436A-41B2-BB1B-2D2556C91DD4}" srcOrd="0" destOrd="0" presId="urn:microsoft.com/office/officeart/2005/8/layout/list1"/>
    <dgm:cxn modelId="{48788B5D-0D3D-4D24-9AB6-877E1684915B}" type="presParOf" srcId="{C53ADE78-436A-41B2-BB1B-2D2556C91DD4}" destId="{F9D75FBA-32A5-4CF8-B427-0ED30B4E514D}" srcOrd="0" destOrd="0" presId="urn:microsoft.com/office/officeart/2005/8/layout/list1"/>
    <dgm:cxn modelId="{5A6E40CD-84BC-45C9-B70B-5F5EA4128468}" type="presParOf" srcId="{C53ADE78-436A-41B2-BB1B-2D2556C91DD4}" destId="{A66520AC-5635-4700-BACC-58E66B8700D8}" srcOrd="1" destOrd="0" presId="urn:microsoft.com/office/officeart/2005/8/layout/list1"/>
    <dgm:cxn modelId="{D271DE42-FA7D-4C4D-AB2C-551D1DB3DB9A}" type="presParOf" srcId="{1EDE3738-3F96-4E32-996E-0E82F0001463}" destId="{AE00AA7B-233B-4DAD-BCC6-B8492F428E8E}" srcOrd="1" destOrd="0" presId="urn:microsoft.com/office/officeart/2005/8/layout/list1"/>
    <dgm:cxn modelId="{707E99D3-6F0D-490E-9DE7-94846DC40A66}" type="presParOf" srcId="{1EDE3738-3F96-4E32-996E-0E82F0001463}" destId="{DCC784FD-9360-40E7-A94C-F36B9E093382}" srcOrd="2" destOrd="0" presId="urn:microsoft.com/office/officeart/2005/8/layout/list1"/>
    <dgm:cxn modelId="{A7BF1BB0-7D49-4A0E-8AB9-A656C7BDAB7F}" type="presParOf" srcId="{1EDE3738-3F96-4E32-996E-0E82F0001463}" destId="{A69571BB-A8A1-4A9E-BF60-870082F27F2A}" srcOrd="3" destOrd="0" presId="urn:microsoft.com/office/officeart/2005/8/layout/list1"/>
    <dgm:cxn modelId="{2A92872F-BE23-471E-84E5-77D0A7D04E19}" type="presParOf" srcId="{1EDE3738-3F96-4E32-996E-0E82F0001463}" destId="{FA672BA8-683A-46B9-AACB-0AAB6118910C}" srcOrd="4" destOrd="0" presId="urn:microsoft.com/office/officeart/2005/8/layout/list1"/>
    <dgm:cxn modelId="{DF37B3C8-BEA2-48B9-980C-77301EE41C5E}" type="presParOf" srcId="{FA672BA8-683A-46B9-AACB-0AAB6118910C}" destId="{249B55A1-FD40-41C4-B49C-F2635568185D}" srcOrd="0" destOrd="0" presId="urn:microsoft.com/office/officeart/2005/8/layout/list1"/>
    <dgm:cxn modelId="{667F4A65-84B5-4591-B0FA-4AABEC0B0DCF}" type="presParOf" srcId="{FA672BA8-683A-46B9-AACB-0AAB6118910C}" destId="{C8EAB6D8-242F-41D2-8181-1632DBB43445}" srcOrd="1" destOrd="0" presId="urn:microsoft.com/office/officeart/2005/8/layout/list1"/>
    <dgm:cxn modelId="{0CDED044-290B-43F3-B583-311B8705F229}" type="presParOf" srcId="{1EDE3738-3F96-4E32-996E-0E82F0001463}" destId="{5F2C6595-75AC-4018-B778-4B632936FCC8}" srcOrd="5" destOrd="0" presId="urn:microsoft.com/office/officeart/2005/8/layout/list1"/>
    <dgm:cxn modelId="{D76C4E1F-9CC1-4B1F-8509-D60A69B206CB}" type="presParOf" srcId="{1EDE3738-3F96-4E32-996E-0E82F0001463}" destId="{2C80AE88-02D3-458A-A97E-69D41C159009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0.57292</cdr:x>
      <cdr:y>0.82473</cdr:y>
    </cdr:from>
    <cdr:to>
      <cdr:x>0.8941</cdr:x>
      <cdr:y>0.89443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14908" y="5072098"/>
          <a:ext cx="264320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Каждый 10-й сделает </a:t>
          </a:r>
          <a:r>
            <a:rPr lang="ru-RU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ЭТО</a:t>
          </a:r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легко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0.59028</cdr:x>
      <cdr:y>0.2207</cdr:y>
    </cdr:from>
    <cdr:to>
      <cdr:x>0.93388</cdr:x>
      <cdr:y>0.31003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02396" y="1373089"/>
          <a:ext cx="2970098" cy="55573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Каждый 5-й  думает , что</a:t>
          </a:r>
        </a:p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сделать </a:t>
          </a:r>
          <a:r>
            <a:rPr lang="ru-RU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ЭТО</a:t>
          </a:r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невозможно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0.38917</cdr:x>
      <cdr:y>0.68762</cdr:y>
    </cdr:from>
    <cdr:to>
      <cdr:x>0.50028</cdr:x>
      <cdr:y>0.85172</cdr:y>
    </cdr:to>
    <cdr:sp macro="" textlink="">
      <cdr:nvSpPr>
        <cdr:cNvPr id="2" name="TextBox 1"/>
        <cdr:cNvSpPr txBox="1"/>
      </cdr:nvSpPr>
      <cdr:spPr>
        <a:xfrm xmlns:a="http://schemas.openxmlformats.org/drawingml/2006/main" rot="21087002">
          <a:off x="3202677" y="3635051"/>
          <a:ext cx="914400" cy="8675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Обо мне заботятся 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0.30524</cdr:x>
      <cdr:y>0.34112</cdr:y>
    </cdr:from>
    <cdr:to>
      <cdr:x>0.41635</cdr:x>
      <cdr:y>0.50522</cdr:y>
    </cdr:to>
    <cdr:sp macro="" textlink="">
      <cdr:nvSpPr>
        <cdr:cNvPr id="3" name="TextBox 2"/>
        <cdr:cNvSpPr txBox="1"/>
      </cdr:nvSpPr>
      <cdr:spPr>
        <a:xfrm xmlns:a="http://schemas.openxmlformats.org/drawingml/2006/main" rot="20848976">
          <a:off x="2512033" y="1803292"/>
          <a:ext cx="914400" cy="867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Меня ценят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0.54048</cdr:x>
      <cdr:y>0.32906</cdr:y>
    </cdr:from>
    <cdr:to>
      <cdr:x>0.65159</cdr:x>
      <cdr:y>0.49317</cdr:y>
    </cdr:to>
    <cdr:sp macro="" textlink="">
      <cdr:nvSpPr>
        <cdr:cNvPr id="4" name="TextBox 3"/>
        <cdr:cNvSpPr txBox="1"/>
      </cdr:nvSpPr>
      <cdr:spPr>
        <a:xfrm xmlns:a="http://schemas.openxmlformats.org/drawingml/2006/main" rot="827587">
          <a:off x="4447948" y="1739570"/>
          <a:ext cx="914400" cy="867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  слишком </a:t>
          </a:r>
        </a:p>
        <a:p xmlns:a="http://schemas.openxmlformats.org/drawingml/2006/main">
          <a:r>
            <a:rPr lang="ru-RU" sz="1600" b="1" dirty="0" smtClean="0"/>
            <a:t>формально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0.25694</cdr:x>
      <cdr:y>0.03846</cdr:y>
    </cdr:from>
    <cdr:to>
      <cdr:x>0.36805</cdr:x>
      <cdr:y>0.11538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14536" y="214314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0.34527</cdr:x>
      <cdr:y>0.03942</cdr:y>
    </cdr:from>
    <cdr:to>
      <cdr:x>0.45638</cdr:x>
      <cdr:y>0.20352</cdr:y>
    </cdr:to>
    <cdr:sp macro="" textlink="">
      <cdr:nvSpPr>
        <cdr:cNvPr id="6" name="TextBox 5"/>
        <cdr:cNvSpPr txBox="1"/>
      </cdr:nvSpPr>
      <cdr:spPr>
        <a:xfrm xmlns:a="http://schemas.openxmlformats.org/drawingml/2006/main" rot="20315797">
          <a:off x="2841402" y="208371"/>
          <a:ext cx="914400" cy="8675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0070C0"/>
              </a:solidFill>
            </a:rPr>
            <a:t>Меня СОВСЕМ </a:t>
          </a:r>
        </a:p>
        <a:p xmlns:a="http://schemas.openxmlformats.org/drawingml/2006/main">
          <a:r>
            <a:rPr lang="ru-RU" sz="1600" b="1" dirty="0" smtClean="0">
              <a:solidFill>
                <a:srgbClr val="0070C0"/>
              </a:solidFill>
            </a:rPr>
            <a:t>не ценят!!!!???</a:t>
          </a:r>
          <a:endParaRPr lang="ru-RU" sz="1600" b="1" dirty="0">
            <a:solidFill>
              <a:srgbClr val="0070C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0.57547</cdr:x>
      <cdr:y>0.17333</cdr:y>
    </cdr:from>
    <cdr:to>
      <cdr:x>0.84277</cdr:x>
      <cdr:y>0.25333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4602" y="928676"/>
          <a:ext cx="121444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0.55975</cdr:x>
      <cdr:y>0.16</cdr:y>
    </cdr:from>
    <cdr:to>
      <cdr:x>0.761</cdr:x>
      <cdr:y>0.33066</cdr:y>
    </cdr:to>
    <cdr:sp macro="" textlink="">
      <cdr:nvSpPr>
        <cdr:cNvPr id="3" name="TextBox 2"/>
        <cdr:cNvSpPr txBox="1"/>
      </cdr:nvSpPr>
      <cdr:spPr>
        <a:xfrm xmlns:a="http://schemas.openxmlformats.org/drawingml/2006/main" rot="1662229">
          <a:off x="2543164" y="857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Недовольны </a:t>
          </a:r>
        </a:p>
        <a:p xmlns:a="http://schemas.openxmlformats.org/drawingml/2006/main">
          <a:r>
            <a:rPr lang="ru-RU" sz="1600" b="1" dirty="0" smtClean="0"/>
            <a:t>нагрузкой</a:t>
          </a:r>
          <a:endParaRPr lang="ru-RU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0.59028</cdr:x>
      <cdr:y>0.19048</cdr:y>
    </cdr:from>
    <cdr:to>
      <cdr:x>0.70139</cdr:x>
      <cdr:y>0.34286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57784" y="1143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24%  молодых педагогов </a:t>
          </a:r>
        </a:p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должны ПОДУМАТЬ  об </a:t>
          </a:r>
          <a:r>
            <a:rPr lang="ru-RU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ЭТОМ</a:t>
          </a:r>
          <a:endParaRPr lang="ru-RU" sz="1600" b="1" u="sng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BCED1-8651-4000-973E-264D41D886FE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DC96F-853F-47B5-BD52-0CC5E04EE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DC96F-853F-47B5-BD52-0CC5E04EEC1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237944" y="0"/>
            <a:ext cx="2928469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60183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act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317969" y="1594720"/>
            <a:ext cx="2173575" cy="2514947"/>
          </a:xfrm>
        </p:spPr>
        <p:txBody>
          <a:bodyPr>
            <a:normAutofit/>
          </a:bodyPr>
          <a:lstStyle>
            <a:lvl1pPr marL="0" indent="0" algn="just">
              <a:buNone/>
              <a:defRPr sz="70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317374" y="-6877"/>
            <a:ext cx="2184357" cy="14700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1954389" cy="1336387"/>
          </a:xfrm>
        </p:spPr>
        <p:txBody>
          <a:bodyPr anchor="b">
            <a:noAutofit/>
          </a:bodyPr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17374" y="6480152"/>
            <a:ext cx="2184357" cy="38710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00" kern="120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42524" y="6596001"/>
            <a:ext cx="1736373" cy="1846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GAJAH ANNUAL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REPORT 2015   |   </a:t>
            </a:r>
            <a:fld id="{386B4344-649F-C745-A86B-93613093FF3C}" type="slidenum">
              <a:rPr lang="en-US" sz="800" smtClean="0">
                <a:solidFill>
                  <a:srgbClr val="FFFFFF"/>
                </a:solidFill>
              </a:rPr>
              <a:pPr algn="ctr">
                <a:lnSpc>
                  <a:spcPct val="70000"/>
                </a:lnSpc>
              </a:pPr>
              <a:t>‹#›</a:t>
            </a:fld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2485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2F1AA9-0B7A-4C90-813C-CC6C59C2C9E6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D923A2-D347-4DF9-A67D-D1405BA2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zanat@hse.ru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трелка Васильевского острова Санкт Петербур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4556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14480" y="1071546"/>
            <a:ext cx="5501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«Создание вариативной модели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интеграции молодых педагогов в профессию»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02" y="5857892"/>
            <a:ext cx="8515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Н.А.Заиченко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профессор  НИУ ВШЭ –СПб</a:t>
            </a:r>
          </a:p>
          <a:p>
            <a:pPr algn="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октября, 2016(Круглый стол  в контексте проблемы молодых педагогов…. 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28604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Экспериментальная  площадка  ИМЦ ВО</a:t>
            </a:r>
          </a:p>
          <a:p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2357430"/>
            <a:ext cx="70214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Экспериментальная  деятельность : 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аналитика имеет значение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Достигнутая ступень профессиональных компетенций в разрезе районов : самооценка</a:t>
            </a:r>
            <a:endParaRPr lang="ru-RU" sz="28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57256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86446" y="4929198"/>
            <a:ext cx="2476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В разрезе  районов 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 1.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каждый второй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молодые педагоги с низкой самооценкой (ступени 10-40) –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49,0%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 2. Педагоги с «нормальной» самооценкой (ступени 50-70) 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39%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 3. Педагоги с неоправданно (?) высокой самооценкой (ступени 80-100) 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12%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Самооценка???      ВЫ Самокритичны!!!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42852"/>
          <a:ext cx="840108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чем ВЫ видите свои перспективы на  ближайшие три года…(%)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47251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какими трудностями ВЫ можете столкнуться при реализации своего плана ? (%)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72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2296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0034" y="214290"/>
            <a:ext cx="6088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Отношения с  администрацией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00496" y="1428736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4543428" cy="535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Пожалуемся на нагрузку….и усталость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000628" y="1071546"/>
          <a:ext cx="382904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19366481">
            <a:off x="6072198" y="1928802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Устали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Чем дальше «от центра» -  тем больше жалоб на высокую нагрузку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но это не означает, что школы в спальных районах загружают молодых больше….)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ТАМ, где больше всех жалуются на высокую нагрузку -  меньше всех жалуются на усталость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Чем больше реальная учебная  нагрузка , тем  более сдержаны в жалобах на усталость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Чем  ближе к  «центру» -  тем  больше  вероятность работать молодому  и неопытному  в 10- 11 классах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42,0%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VS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30,0%) 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????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ближе к «центру» - тем больше  молодых имеют дополнительный заработок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(58,0%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Чем меньше жалоб на усталость , тем  больше  желания быть директором школы….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Любопытные тенденции : парадоксы молодых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628" y="4857760"/>
            <a:ext cx="324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Около 15% уверенно заявляют о своем желании …..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403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Молодой педагог:  доля по регионам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50112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Блок карьерных ориентаций. 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«мечтой детства»  называют свой выбор около 40% учителей РФ и только 13% учителей СПб, и у той и другой группы были образцы для подражания</a:t>
            </a:r>
          </a:p>
          <a:p>
            <a:pPr lvl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более 10,0% питерских молодых учителей сочли свой вход в профессию «стечением обстоятельств» и при возможности ушли бы из профессии (4,7%), что в два раза превышает  аналогичные ответы учителей по выборке РФ.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500042"/>
            <a:ext cx="8331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СПБ </a:t>
            </a:r>
            <a:r>
              <a:rPr lang="en-GB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РФ*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557214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>
                <a:solidFill>
                  <a:schemeClr val="accent2"/>
                </a:solidFill>
              </a:rPr>
              <a:t>* </a:t>
            </a:r>
            <a:r>
              <a:rPr lang="ru-RU" sz="1200" dirty="0" smtClean="0"/>
              <a:t>«</a:t>
            </a:r>
            <a:r>
              <a:rPr lang="ru-RU" sz="1200" dirty="0" smtClean="0"/>
              <a:t>Успешная адаптация и профессиональное развитие молодых педагогов Российской Федерации», находящимися в открытого доступе. Режим доступа : http://xn- ---8sbjabbg4aqjwbbgk.xn--p1ai/. Дата обращения 10 августа 2015 года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«Карьерные амбиции»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питерских учителей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степени, чем у учителя РФ, направлены на «вертикальный рост» (занятие должностей завуча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и\или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директора), соотношение  выглядит как  «14,5% : 3,9%».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Горизонтальная карьера в части совершенствования профессиональных навыков одинаково важна  для обеих групп, но учитель СПб  больше склонен получать второе высшее образование и учиться в аспирантуре (таких желающих около 32,7%, в отличие от учителей РФ – около 15%)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СПБ </a:t>
            </a: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РФ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Ролевые ожидания от коммуникаций с разными субъектами деятельности»….всем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 важны отношения с учениками, родителями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коллегами, администрацией. 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Оптимистично звучат ответы и в части способностей молодых учителей выстраивать отношения с разными субъектами:  около 10% учителей РФ заявляют о том, что с родителями «отношений практически нет» и  1% сообщает о трудностях общения с учащимися.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Обе группы отмечают, что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отношения с коллективом складываются  в основном на формальном, деловом уровне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(около 90% учителей РФ и чуть больше 50%  учителей СПб), при том, что обе группы не указывают на проблему «умения выстраивать отношения с коллегами».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СПБ </a:t>
            </a:r>
            <a:r>
              <a:rPr lang="en-GB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РФ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Блок самочувствия в профессии.   «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Успешность в профессиональной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 - кредо учителей СПБ, молодой питерский учитель достаточно высокого мнения о своих  профессиональных навыках и больше половины из молодых учителей ставит свои профессиональные  навыки на ступень выше среднего уровня. 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Сравнить  эти данные с учителем РФ не представляется возможным , т.к. в анкете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«проекта РФ»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отсутствуют подобного рода вопросы.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СПБ </a:t>
            </a:r>
            <a:r>
              <a:rPr lang="en-GB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РФ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Блок форм поддержки.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Различия по критерию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«значимые формы профессиональной поддержки»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между двумя группами состоят  в том, что учитель СПб делают акцент на международных стажировках (70%) в остальном перечень возможностей совпадает.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обеих групп нет претензий к администрации школ, но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питерские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молодых учителя в два раза чаще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заявляют о формальном характере взаимоотношений с администрацией.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СПБ </a:t>
            </a:r>
            <a:r>
              <a:rPr lang="en-GB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РФ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Блок дефицитов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Ключевой дефицит молодых учителей вне зависимости от места проживания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 времени.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Следующее препятствие - нехватка денег и усталость, семейные обстоятельства и только после  этих ключевых потребностей идет указание на «отношения с учащимися,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администрацией,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коллегами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Необходимость в наставнике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«рейтингу трудностей» у питерских учителей они стоят  на 5-7 местах из 10.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Дефициты    учителя РФ иные – на втором месте стоит «дефицит опыта работы с детьми» …далее с родителями». Данное сравнение не слишком корректно, так как  в перечне возможных ответов в анкете «проекта РФ»  вопросов о дефиците денег и здоровья нет, а на вопрос «другое»  дается только 0, 4% ответов.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СПБ </a:t>
            </a:r>
            <a:r>
              <a:rPr lang="en-GB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РФ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учитель СПб в сравнении с молодым учителем РФ: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(1) имеет более высокий уровень образования (90,9% с высшим образованием против 76% учителя РФ);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(2) в 32 случаях из 100 не является педагогом по диплому, в отличие от учителя РФ (8%);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(3) практически в два раза чаще занимает должность учителя иностранного языка (20,5% СПб  против 12,0% РФ) и физической культуры ( 11,7% против 6,8%) и в шесть раз реже занимает должность учителя истории ( 0,9%  СПб против 6,2% РФ) ; 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(4) работает больше и имеет дополнительный заработок в 53% случаев в отличие от учителя РФ, который занят для дополнительного заработка на  12%; 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(5)   и… уже в первый год работы знает, что уйдет из профессии в течение 5 ближайших лет ( 6% учителей СПб против 1,4% учителя РФ).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СПБ </a:t>
            </a: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Молодой учитель РФ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Портрет размышлений до входа в Программу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 flipH="1">
            <a:off x="2806897" y="1610575"/>
            <a:ext cx="4081165" cy="5267347"/>
          </a:xfrm>
          <a:custGeom>
            <a:avLst/>
            <a:gdLst>
              <a:gd name="connsiteX0" fmla="*/ 323604 w 4522224"/>
              <a:gd name="connsiteY0" fmla="*/ 6062148 h 6062148"/>
              <a:gd name="connsiteX1" fmla="*/ 376944 w 4522224"/>
              <a:gd name="connsiteY1" fmla="*/ 5924988 h 6062148"/>
              <a:gd name="connsiteX2" fmla="*/ 437904 w 4522224"/>
              <a:gd name="connsiteY2" fmla="*/ 5780208 h 6062148"/>
              <a:gd name="connsiteX3" fmla="*/ 468384 w 4522224"/>
              <a:gd name="connsiteY3" fmla="*/ 5665908 h 6062148"/>
              <a:gd name="connsiteX4" fmla="*/ 506484 w 4522224"/>
              <a:gd name="connsiteY4" fmla="*/ 5612568 h 6062148"/>
              <a:gd name="connsiteX5" fmla="*/ 536964 w 4522224"/>
              <a:gd name="connsiteY5" fmla="*/ 5521128 h 6062148"/>
              <a:gd name="connsiteX6" fmla="*/ 559824 w 4522224"/>
              <a:gd name="connsiteY6" fmla="*/ 5353488 h 6062148"/>
              <a:gd name="connsiteX7" fmla="*/ 597924 w 4522224"/>
              <a:gd name="connsiteY7" fmla="*/ 5223948 h 6062148"/>
              <a:gd name="connsiteX8" fmla="*/ 620784 w 4522224"/>
              <a:gd name="connsiteY8" fmla="*/ 5178228 h 6062148"/>
              <a:gd name="connsiteX9" fmla="*/ 696984 w 4522224"/>
              <a:gd name="connsiteY9" fmla="*/ 5071548 h 6062148"/>
              <a:gd name="connsiteX10" fmla="*/ 712224 w 4522224"/>
              <a:gd name="connsiteY10" fmla="*/ 5063928 h 6062148"/>
              <a:gd name="connsiteX11" fmla="*/ 704604 w 4522224"/>
              <a:gd name="connsiteY11" fmla="*/ 5025828 h 6062148"/>
              <a:gd name="connsiteX12" fmla="*/ 696984 w 4522224"/>
              <a:gd name="connsiteY12" fmla="*/ 5002968 h 6062148"/>
              <a:gd name="connsiteX13" fmla="*/ 963684 w 4522224"/>
              <a:gd name="connsiteY13" fmla="*/ 4682928 h 6062148"/>
              <a:gd name="connsiteX14" fmla="*/ 956064 w 4522224"/>
              <a:gd name="connsiteY14" fmla="*/ 4644828 h 6062148"/>
              <a:gd name="connsiteX15" fmla="*/ 1337064 w 4522224"/>
              <a:gd name="connsiteY15" fmla="*/ 4172388 h 6062148"/>
              <a:gd name="connsiteX16" fmla="*/ 1253244 w 4522224"/>
              <a:gd name="connsiteY16" fmla="*/ 4012368 h 6062148"/>
              <a:gd name="connsiteX17" fmla="*/ 1199904 w 4522224"/>
              <a:gd name="connsiteY17" fmla="*/ 3928548 h 6062148"/>
              <a:gd name="connsiteX18" fmla="*/ 1169424 w 4522224"/>
              <a:gd name="connsiteY18" fmla="*/ 3768528 h 6062148"/>
              <a:gd name="connsiteX19" fmla="*/ 1146564 w 4522224"/>
              <a:gd name="connsiteY19" fmla="*/ 3699948 h 6062148"/>
              <a:gd name="connsiteX20" fmla="*/ 1138944 w 4522224"/>
              <a:gd name="connsiteY20" fmla="*/ 3669468 h 6062148"/>
              <a:gd name="connsiteX21" fmla="*/ 1062744 w 4522224"/>
              <a:gd name="connsiteY21" fmla="*/ 3661848 h 6062148"/>
              <a:gd name="connsiteX22" fmla="*/ 933204 w 4522224"/>
              <a:gd name="connsiteY22" fmla="*/ 3669468 h 6062148"/>
              <a:gd name="connsiteX23" fmla="*/ 826524 w 4522224"/>
              <a:gd name="connsiteY23" fmla="*/ 3692328 h 6062148"/>
              <a:gd name="connsiteX24" fmla="*/ 605544 w 4522224"/>
              <a:gd name="connsiteY24" fmla="*/ 3738048 h 6062148"/>
              <a:gd name="connsiteX25" fmla="*/ 384564 w 4522224"/>
              <a:gd name="connsiteY25" fmla="*/ 3638988 h 6062148"/>
              <a:gd name="connsiteX26" fmla="*/ 376944 w 4522224"/>
              <a:gd name="connsiteY26" fmla="*/ 3326568 h 6062148"/>
              <a:gd name="connsiteX27" fmla="*/ 415044 w 4522224"/>
              <a:gd name="connsiteY27" fmla="*/ 3250368 h 6062148"/>
              <a:gd name="connsiteX28" fmla="*/ 415044 w 4522224"/>
              <a:gd name="connsiteY28" fmla="*/ 3227508 h 6062148"/>
              <a:gd name="connsiteX29" fmla="*/ 384564 w 4522224"/>
              <a:gd name="connsiteY29" fmla="*/ 3166548 h 6062148"/>
              <a:gd name="connsiteX30" fmla="*/ 361704 w 4522224"/>
              <a:gd name="connsiteY30" fmla="*/ 3166548 h 6062148"/>
              <a:gd name="connsiteX31" fmla="*/ 346464 w 4522224"/>
              <a:gd name="connsiteY31" fmla="*/ 3105588 h 6062148"/>
              <a:gd name="connsiteX32" fmla="*/ 392184 w 4522224"/>
              <a:gd name="connsiteY32" fmla="*/ 3021768 h 6062148"/>
              <a:gd name="connsiteX33" fmla="*/ 483624 w 4522224"/>
              <a:gd name="connsiteY33" fmla="*/ 2998908 h 6062148"/>
              <a:gd name="connsiteX34" fmla="*/ 460764 w 4522224"/>
              <a:gd name="connsiteY34" fmla="*/ 2930328 h 6062148"/>
              <a:gd name="connsiteX35" fmla="*/ 430284 w 4522224"/>
              <a:gd name="connsiteY35" fmla="*/ 2930328 h 6062148"/>
              <a:gd name="connsiteX36" fmla="*/ 384564 w 4522224"/>
              <a:gd name="connsiteY36" fmla="*/ 2930328 h 6062148"/>
              <a:gd name="connsiteX37" fmla="*/ 300744 w 4522224"/>
              <a:gd name="connsiteY37" fmla="*/ 2876988 h 6062148"/>
              <a:gd name="connsiteX38" fmla="*/ 315984 w 4522224"/>
              <a:gd name="connsiteY38" fmla="*/ 2846508 h 6062148"/>
              <a:gd name="connsiteX39" fmla="*/ 323604 w 4522224"/>
              <a:gd name="connsiteY39" fmla="*/ 2793168 h 6062148"/>
              <a:gd name="connsiteX40" fmla="*/ 308364 w 4522224"/>
              <a:gd name="connsiteY40" fmla="*/ 2732208 h 6062148"/>
              <a:gd name="connsiteX41" fmla="*/ 262644 w 4522224"/>
              <a:gd name="connsiteY41" fmla="*/ 2671248 h 6062148"/>
              <a:gd name="connsiteX42" fmla="*/ 171204 w 4522224"/>
              <a:gd name="connsiteY42" fmla="*/ 2656008 h 6062148"/>
              <a:gd name="connsiteX43" fmla="*/ 49284 w 4522224"/>
              <a:gd name="connsiteY43" fmla="*/ 2610288 h 6062148"/>
              <a:gd name="connsiteX44" fmla="*/ 18804 w 4522224"/>
              <a:gd name="connsiteY44" fmla="*/ 2556948 h 6062148"/>
              <a:gd name="connsiteX45" fmla="*/ 3564 w 4522224"/>
              <a:gd name="connsiteY45" fmla="*/ 2488368 h 6062148"/>
              <a:gd name="connsiteX46" fmla="*/ 87384 w 4522224"/>
              <a:gd name="connsiteY46" fmla="*/ 2335968 h 6062148"/>
              <a:gd name="connsiteX47" fmla="*/ 216924 w 4522224"/>
              <a:gd name="connsiteY47" fmla="*/ 2175948 h 6062148"/>
              <a:gd name="connsiteX48" fmla="*/ 277884 w 4522224"/>
              <a:gd name="connsiteY48" fmla="*/ 2084508 h 6062148"/>
              <a:gd name="connsiteX49" fmla="*/ 323604 w 4522224"/>
              <a:gd name="connsiteY49" fmla="*/ 1977828 h 6062148"/>
              <a:gd name="connsiteX50" fmla="*/ 354084 w 4522224"/>
              <a:gd name="connsiteY50" fmla="*/ 1871148 h 6062148"/>
              <a:gd name="connsiteX51" fmla="*/ 369324 w 4522224"/>
              <a:gd name="connsiteY51" fmla="*/ 1810188 h 6062148"/>
              <a:gd name="connsiteX52" fmla="*/ 338844 w 4522224"/>
              <a:gd name="connsiteY52" fmla="*/ 1756848 h 6062148"/>
              <a:gd name="connsiteX53" fmla="*/ 323604 w 4522224"/>
              <a:gd name="connsiteY53" fmla="*/ 1680648 h 6062148"/>
              <a:gd name="connsiteX54" fmla="*/ 407424 w 4522224"/>
              <a:gd name="connsiteY54" fmla="*/ 1474908 h 6062148"/>
              <a:gd name="connsiteX55" fmla="*/ 437904 w 4522224"/>
              <a:gd name="connsiteY55" fmla="*/ 1307268 h 6062148"/>
              <a:gd name="connsiteX56" fmla="*/ 460764 w 4522224"/>
              <a:gd name="connsiteY56" fmla="*/ 1192968 h 6062148"/>
              <a:gd name="connsiteX57" fmla="*/ 498864 w 4522224"/>
              <a:gd name="connsiteY57" fmla="*/ 1055808 h 6062148"/>
              <a:gd name="connsiteX58" fmla="*/ 552204 w 4522224"/>
              <a:gd name="connsiteY58" fmla="*/ 888168 h 6062148"/>
              <a:gd name="connsiteX59" fmla="*/ 498864 w 4522224"/>
              <a:gd name="connsiteY59" fmla="*/ 888168 h 6062148"/>
              <a:gd name="connsiteX60" fmla="*/ 407424 w 4522224"/>
              <a:gd name="connsiteY60" fmla="*/ 834828 h 6062148"/>
              <a:gd name="connsiteX61" fmla="*/ 323604 w 4522224"/>
              <a:gd name="connsiteY61" fmla="*/ 789108 h 6062148"/>
              <a:gd name="connsiteX62" fmla="*/ 255024 w 4522224"/>
              <a:gd name="connsiteY62" fmla="*/ 773868 h 6062148"/>
              <a:gd name="connsiteX63" fmla="*/ 209304 w 4522224"/>
              <a:gd name="connsiteY63" fmla="*/ 751008 h 6062148"/>
              <a:gd name="connsiteX64" fmla="*/ 255024 w 4522224"/>
              <a:gd name="connsiteY64" fmla="*/ 674808 h 6062148"/>
              <a:gd name="connsiteX65" fmla="*/ 369324 w 4522224"/>
              <a:gd name="connsiteY65" fmla="*/ 606228 h 6062148"/>
              <a:gd name="connsiteX66" fmla="*/ 552204 w 4522224"/>
              <a:gd name="connsiteY66" fmla="*/ 507168 h 6062148"/>
              <a:gd name="connsiteX67" fmla="*/ 651264 w 4522224"/>
              <a:gd name="connsiteY67" fmla="*/ 423348 h 6062148"/>
              <a:gd name="connsiteX68" fmla="*/ 887484 w 4522224"/>
              <a:gd name="connsiteY68" fmla="*/ 232848 h 6062148"/>
              <a:gd name="connsiteX69" fmla="*/ 1169424 w 4522224"/>
              <a:gd name="connsiteY69" fmla="*/ 80448 h 6062148"/>
              <a:gd name="connsiteX70" fmla="*/ 1588524 w 4522224"/>
              <a:gd name="connsiteY70" fmla="*/ 11868 h 6062148"/>
              <a:gd name="connsiteX71" fmla="*/ 1939044 w 4522224"/>
              <a:gd name="connsiteY71" fmla="*/ 4248 h 6062148"/>
              <a:gd name="connsiteX72" fmla="*/ 2167644 w 4522224"/>
              <a:gd name="connsiteY72" fmla="*/ 4248 h 6062148"/>
              <a:gd name="connsiteX73" fmla="*/ 2388624 w 4522224"/>
              <a:gd name="connsiteY73" fmla="*/ 57588 h 6062148"/>
              <a:gd name="connsiteX74" fmla="*/ 2662944 w 4522224"/>
              <a:gd name="connsiteY74" fmla="*/ 133788 h 6062148"/>
              <a:gd name="connsiteX75" fmla="*/ 2815344 w 4522224"/>
              <a:gd name="connsiteY75" fmla="*/ 202368 h 6062148"/>
              <a:gd name="connsiteX76" fmla="*/ 3097284 w 4522224"/>
              <a:gd name="connsiteY76" fmla="*/ 400488 h 6062148"/>
              <a:gd name="connsiteX77" fmla="*/ 3280164 w 4522224"/>
              <a:gd name="connsiteY77" fmla="*/ 651948 h 6062148"/>
              <a:gd name="connsiteX78" fmla="*/ 3402084 w 4522224"/>
              <a:gd name="connsiteY78" fmla="*/ 918648 h 6062148"/>
              <a:gd name="connsiteX79" fmla="*/ 3470664 w 4522224"/>
              <a:gd name="connsiteY79" fmla="*/ 1238688 h 6062148"/>
              <a:gd name="connsiteX80" fmla="*/ 3501144 w 4522224"/>
              <a:gd name="connsiteY80" fmla="*/ 1543488 h 6062148"/>
              <a:gd name="connsiteX81" fmla="*/ 3501144 w 4522224"/>
              <a:gd name="connsiteY81" fmla="*/ 1962588 h 6062148"/>
              <a:gd name="connsiteX82" fmla="*/ 3333504 w 4522224"/>
              <a:gd name="connsiteY82" fmla="*/ 2305488 h 6062148"/>
              <a:gd name="connsiteX83" fmla="*/ 3249684 w 4522224"/>
              <a:gd name="connsiteY83" fmla="*/ 2473128 h 6062148"/>
              <a:gd name="connsiteX84" fmla="*/ 3127764 w 4522224"/>
              <a:gd name="connsiteY84" fmla="*/ 2663628 h 6062148"/>
              <a:gd name="connsiteX85" fmla="*/ 3066804 w 4522224"/>
              <a:gd name="connsiteY85" fmla="*/ 2838888 h 6062148"/>
              <a:gd name="connsiteX86" fmla="*/ 3059184 w 4522224"/>
              <a:gd name="connsiteY86" fmla="*/ 2915088 h 6062148"/>
              <a:gd name="connsiteX87" fmla="*/ 3013464 w 4522224"/>
              <a:gd name="connsiteY87" fmla="*/ 3014148 h 6062148"/>
              <a:gd name="connsiteX88" fmla="*/ 2975364 w 4522224"/>
              <a:gd name="connsiteY88" fmla="*/ 3082728 h 6062148"/>
              <a:gd name="connsiteX89" fmla="*/ 2952504 w 4522224"/>
              <a:gd name="connsiteY89" fmla="*/ 3120828 h 6062148"/>
              <a:gd name="connsiteX90" fmla="*/ 2952504 w 4522224"/>
              <a:gd name="connsiteY90" fmla="*/ 3555168 h 6062148"/>
              <a:gd name="connsiteX91" fmla="*/ 2952504 w 4522224"/>
              <a:gd name="connsiteY91" fmla="*/ 3562788 h 6062148"/>
              <a:gd name="connsiteX92" fmla="*/ 3005844 w 4522224"/>
              <a:gd name="connsiteY92" fmla="*/ 3539928 h 6062148"/>
              <a:gd name="connsiteX93" fmla="*/ 3059184 w 4522224"/>
              <a:gd name="connsiteY93" fmla="*/ 3562788 h 6062148"/>
              <a:gd name="connsiteX94" fmla="*/ 3104904 w 4522224"/>
              <a:gd name="connsiteY94" fmla="*/ 3570408 h 6062148"/>
              <a:gd name="connsiteX95" fmla="*/ 3135384 w 4522224"/>
              <a:gd name="connsiteY95" fmla="*/ 3631368 h 6062148"/>
              <a:gd name="connsiteX96" fmla="*/ 3112524 w 4522224"/>
              <a:gd name="connsiteY96" fmla="*/ 3738048 h 6062148"/>
              <a:gd name="connsiteX97" fmla="*/ 3120144 w 4522224"/>
              <a:gd name="connsiteY97" fmla="*/ 4103808 h 6062148"/>
              <a:gd name="connsiteX98" fmla="*/ 3112524 w 4522224"/>
              <a:gd name="connsiteY98" fmla="*/ 4119048 h 6062148"/>
              <a:gd name="connsiteX99" fmla="*/ 3158244 w 4522224"/>
              <a:gd name="connsiteY99" fmla="*/ 4157148 h 6062148"/>
              <a:gd name="connsiteX100" fmla="*/ 3196344 w 4522224"/>
              <a:gd name="connsiteY100" fmla="*/ 4164768 h 6062148"/>
              <a:gd name="connsiteX101" fmla="*/ 3226824 w 4522224"/>
              <a:gd name="connsiteY101" fmla="*/ 4172388 h 6062148"/>
              <a:gd name="connsiteX102" fmla="*/ 3280164 w 4522224"/>
              <a:gd name="connsiteY102" fmla="*/ 4294308 h 6062148"/>
              <a:gd name="connsiteX103" fmla="*/ 3295404 w 4522224"/>
              <a:gd name="connsiteY103" fmla="*/ 4347648 h 6062148"/>
              <a:gd name="connsiteX104" fmla="*/ 3325884 w 4522224"/>
              <a:gd name="connsiteY104" fmla="*/ 4408608 h 6062148"/>
              <a:gd name="connsiteX105" fmla="*/ 3546864 w 4522224"/>
              <a:gd name="connsiteY105" fmla="*/ 4644828 h 6062148"/>
              <a:gd name="connsiteX106" fmla="*/ 3882144 w 4522224"/>
              <a:gd name="connsiteY106" fmla="*/ 5025828 h 6062148"/>
              <a:gd name="connsiteX107" fmla="*/ 4095504 w 4522224"/>
              <a:gd name="connsiteY107" fmla="*/ 5300148 h 6062148"/>
              <a:gd name="connsiteX108" fmla="*/ 4362204 w 4522224"/>
              <a:gd name="connsiteY108" fmla="*/ 5726868 h 6062148"/>
              <a:gd name="connsiteX109" fmla="*/ 4522224 w 4522224"/>
              <a:gd name="connsiteY109" fmla="*/ 6046908 h 6062148"/>
              <a:gd name="connsiteX0" fmla="*/ 323604 w 4522224"/>
              <a:gd name="connsiteY0" fmla="*/ 6062148 h 6062148"/>
              <a:gd name="connsiteX1" fmla="*/ 376944 w 4522224"/>
              <a:gd name="connsiteY1" fmla="*/ 5924988 h 6062148"/>
              <a:gd name="connsiteX2" fmla="*/ 437904 w 4522224"/>
              <a:gd name="connsiteY2" fmla="*/ 5780208 h 6062148"/>
              <a:gd name="connsiteX3" fmla="*/ 468384 w 4522224"/>
              <a:gd name="connsiteY3" fmla="*/ 5665908 h 6062148"/>
              <a:gd name="connsiteX4" fmla="*/ 506484 w 4522224"/>
              <a:gd name="connsiteY4" fmla="*/ 5612568 h 6062148"/>
              <a:gd name="connsiteX5" fmla="*/ 536964 w 4522224"/>
              <a:gd name="connsiteY5" fmla="*/ 5521128 h 6062148"/>
              <a:gd name="connsiteX6" fmla="*/ 559824 w 4522224"/>
              <a:gd name="connsiteY6" fmla="*/ 5353488 h 6062148"/>
              <a:gd name="connsiteX7" fmla="*/ 597924 w 4522224"/>
              <a:gd name="connsiteY7" fmla="*/ 5223948 h 6062148"/>
              <a:gd name="connsiteX8" fmla="*/ 620784 w 4522224"/>
              <a:gd name="connsiteY8" fmla="*/ 5178228 h 6062148"/>
              <a:gd name="connsiteX9" fmla="*/ 696984 w 4522224"/>
              <a:gd name="connsiteY9" fmla="*/ 5071548 h 6062148"/>
              <a:gd name="connsiteX10" fmla="*/ 712224 w 4522224"/>
              <a:gd name="connsiteY10" fmla="*/ 5063928 h 6062148"/>
              <a:gd name="connsiteX11" fmla="*/ 704604 w 4522224"/>
              <a:gd name="connsiteY11" fmla="*/ 5025828 h 6062148"/>
              <a:gd name="connsiteX12" fmla="*/ 696984 w 4522224"/>
              <a:gd name="connsiteY12" fmla="*/ 5002968 h 6062148"/>
              <a:gd name="connsiteX13" fmla="*/ 963684 w 4522224"/>
              <a:gd name="connsiteY13" fmla="*/ 4682928 h 6062148"/>
              <a:gd name="connsiteX14" fmla="*/ 956064 w 4522224"/>
              <a:gd name="connsiteY14" fmla="*/ 4644828 h 6062148"/>
              <a:gd name="connsiteX15" fmla="*/ 1337064 w 4522224"/>
              <a:gd name="connsiteY15" fmla="*/ 4172388 h 6062148"/>
              <a:gd name="connsiteX16" fmla="*/ 1253244 w 4522224"/>
              <a:gd name="connsiteY16" fmla="*/ 4012368 h 6062148"/>
              <a:gd name="connsiteX17" fmla="*/ 1199904 w 4522224"/>
              <a:gd name="connsiteY17" fmla="*/ 3928548 h 6062148"/>
              <a:gd name="connsiteX18" fmla="*/ 1169424 w 4522224"/>
              <a:gd name="connsiteY18" fmla="*/ 3768528 h 6062148"/>
              <a:gd name="connsiteX19" fmla="*/ 1146564 w 4522224"/>
              <a:gd name="connsiteY19" fmla="*/ 3699948 h 6062148"/>
              <a:gd name="connsiteX20" fmla="*/ 1138944 w 4522224"/>
              <a:gd name="connsiteY20" fmla="*/ 3669468 h 6062148"/>
              <a:gd name="connsiteX21" fmla="*/ 1062744 w 4522224"/>
              <a:gd name="connsiteY21" fmla="*/ 3661848 h 6062148"/>
              <a:gd name="connsiteX22" fmla="*/ 933204 w 4522224"/>
              <a:gd name="connsiteY22" fmla="*/ 3669468 h 6062148"/>
              <a:gd name="connsiteX23" fmla="*/ 826524 w 4522224"/>
              <a:gd name="connsiteY23" fmla="*/ 3692328 h 6062148"/>
              <a:gd name="connsiteX24" fmla="*/ 605544 w 4522224"/>
              <a:gd name="connsiteY24" fmla="*/ 3738048 h 6062148"/>
              <a:gd name="connsiteX25" fmla="*/ 384564 w 4522224"/>
              <a:gd name="connsiteY25" fmla="*/ 3638988 h 6062148"/>
              <a:gd name="connsiteX26" fmla="*/ 376944 w 4522224"/>
              <a:gd name="connsiteY26" fmla="*/ 3326568 h 6062148"/>
              <a:gd name="connsiteX27" fmla="*/ 415044 w 4522224"/>
              <a:gd name="connsiteY27" fmla="*/ 3250368 h 6062148"/>
              <a:gd name="connsiteX28" fmla="*/ 415044 w 4522224"/>
              <a:gd name="connsiteY28" fmla="*/ 3227508 h 6062148"/>
              <a:gd name="connsiteX29" fmla="*/ 384564 w 4522224"/>
              <a:gd name="connsiteY29" fmla="*/ 3166548 h 6062148"/>
              <a:gd name="connsiteX30" fmla="*/ 361704 w 4522224"/>
              <a:gd name="connsiteY30" fmla="*/ 3166548 h 6062148"/>
              <a:gd name="connsiteX31" fmla="*/ 346464 w 4522224"/>
              <a:gd name="connsiteY31" fmla="*/ 3105588 h 6062148"/>
              <a:gd name="connsiteX32" fmla="*/ 392184 w 4522224"/>
              <a:gd name="connsiteY32" fmla="*/ 3021768 h 6062148"/>
              <a:gd name="connsiteX33" fmla="*/ 483624 w 4522224"/>
              <a:gd name="connsiteY33" fmla="*/ 2998908 h 6062148"/>
              <a:gd name="connsiteX34" fmla="*/ 460764 w 4522224"/>
              <a:gd name="connsiteY34" fmla="*/ 2930328 h 6062148"/>
              <a:gd name="connsiteX35" fmla="*/ 430284 w 4522224"/>
              <a:gd name="connsiteY35" fmla="*/ 2930328 h 6062148"/>
              <a:gd name="connsiteX36" fmla="*/ 384564 w 4522224"/>
              <a:gd name="connsiteY36" fmla="*/ 2930328 h 6062148"/>
              <a:gd name="connsiteX37" fmla="*/ 300744 w 4522224"/>
              <a:gd name="connsiteY37" fmla="*/ 2876988 h 6062148"/>
              <a:gd name="connsiteX38" fmla="*/ 315984 w 4522224"/>
              <a:gd name="connsiteY38" fmla="*/ 2846508 h 6062148"/>
              <a:gd name="connsiteX39" fmla="*/ 323604 w 4522224"/>
              <a:gd name="connsiteY39" fmla="*/ 2793168 h 6062148"/>
              <a:gd name="connsiteX40" fmla="*/ 308364 w 4522224"/>
              <a:gd name="connsiteY40" fmla="*/ 2732208 h 6062148"/>
              <a:gd name="connsiteX41" fmla="*/ 262644 w 4522224"/>
              <a:gd name="connsiteY41" fmla="*/ 2671248 h 6062148"/>
              <a:gd name="connsiteX42" fmla="*/ 171204 w 4522224"/>
              <a:gd name="connsiteY42" fmla="*/ 2656008 h 6062148"/>
              <a:gd name="connsiteX43" fmla="*/ 49284 w 4522224"/>
              <a:gd name="connsiteY43" fmla="*/ 2610288 h 6062148"/>
              <a:gd name="connsiteX44" fmla="*/ 18804 w 4522224"/>
              <a:gd name="connsiteY44" fmla="*/ 2556948 h 6062148"/>
              <a:gd name="connsiteX45" fmla="*/ 3564 w 4522224"/>
              <a:gd name="connsiteY45" fmla="*/ 2488368 h 6062148"/>
              <a:gd name="connsiteX46" fmla="*/ 87384 w 4522224"/>
              <a:gd name="connsiteY46" fmla="*/ 2335968 h 6062148"/>
              <a:gd name="connsiteX47" fmla="*/ 216924 w 4522224"/>
              <a:gd name="connsiteY47" fmla="*/ 2175948 h 6062148"/>
              <a:gd name="connsiteX48" fmla="*/ 277884 w 4522224"/>
              <a:gd name="connsiteY48" fmla="*/ 2084508 h 6062148"/>
              <a:gd name="connsiteX49" fmla="*/ 323604 w 4522224"/>
              <a:gd name="connsiteY49" fmla="*/ 1977828 h 6062148"/>
              <a:gd name="connsiteX50" fmla="*/ 354084 w 4522224"/>
              <a:gd name="connsiteY50" fmla="*/ 1871148 h 6062148"/>
              <a:gd name="connsiteX51" fmla="*/ 369324 w 4522224"/>
              <a:gd name="connsiteY51" fmla="*/ 1810188 h 6062148"/>
              <a:gd name="connsiteX52" fmla="*/ 338844 w 4522224"/>
              <a:gd name="connsiteY52" fmla="*/ 1756848 h 6062148"/>
              <a:gd name="connsiteX53" fmla="*/ 323604 w 4522224"/>
              <a:gd name="connsiteY53" fmla="*/ 1680648 h 6062148"/>
              <a:gd name="connsiteX54" fmla="*/ 407424 w 4522224"/>
              <a:gd name="connsiteY54" fmla="*/ 1474908 h 6062148"/>
              <a:gd name="connsiteX55" fmla="*/ 437904 w 4522224"/>
              <a:gd name="connsiteY55" fmla="*/ 1307268 h 6062148"/>
              <a:gd name="connsiteX56" fmla="*/ 460764 w 4522224"/>
              <a:gd name="connsiteY56" fmla="*/ 1192968 h 6062148"/>
              <a:gd name="connsiteX57" fmla="*/ 498864 w 4522224"/>
              <a:gd name="connsiteY57" fmla="*/ 1055808 h 6062148"/>
              <a:gd name="connsiteX58" fmla="*/ 552204 w 4522224"/>
              <a:gd name="connsiteY58" fmla="*/ 888168 h 6062148"/>
              <a:gd name="connsiteX59" fmla="*/ 498864 w 4522224"/>
              <a:gd name="connsiteY59" fmla="*/ 888168 h 6062148"/>
              <a:gd name="connsiteX60" fmla="*/ 407424 w 4522224"/>
              <a:gd name="connsiteY60" fmla="*/ 834828 h 6062148"/>
              <a:gd name="connsiteX61" fmla="*/ 323604 w 4522224"/>
              <a:gd name="connsiteY61" fmla="*/ 789108 h 6062148"/>
              <a:gd name="connsiteX62" fmla="*/ 255024 w 4522224"/>
              <a:gd name="connsiteY62" fmla="*/ 773868 h 6062148"/>
              <a:gd name="connsiteX63" fmla="*/ 209304 w 4522224"/>
              <a:gd name="connsiteY63" fmla="*/ 751008 h 6062148"/>
              <a:gd name="connsiteX64" fmla="*/ 255024 w 4522224"/>
              <a:gd name="connsiteY64" fmla="*/ 674808 h 6062148"/>
              <a:gd name="connsiteX65" fmla="*/ 369324 w 4522224"/>
              <a:gd name="connsiteY65" fmla="*/ 606228 h 6062148"/>
              <a:gd name="connsiteX66" fmla="*/ 552204 w 4522224"/>
              <a:gd name="connsiteY66" fmla="*/ 507168 h 6062148"/>
              <a:gd name="connsiteX67" fmla="*/ 651264 w 4522224"/>
              <a:gd name="connsiteY67" fmla="*/ 423348 h 6062148"/>
              <a:gd name="connsiteX68" fmla="*/ 887484 w 4522224"/>
              <a:gd name="connsiteY68" fmla="*/ 232848 h 6062148"/>
              <a:gd name="connsiteX69" fmla="*/ 1169424 w 4522224"/>
              <a:gd name="connsiteY69" fmla="*/ 80448 h 6062148"/>
              <a:gd name="connsiteX70" fmla="*/ 1588524 w 4522224"/>
              <a:gd name="connsiteY70" fmla="*/ 11868 h 6062148"/>
              <a:gd name="connsiteX71" fmla="*/ 1939044 w 4522224"/>
              <a:gd name="connsiteY71" fmla="*/ 4248 h 6062148"/>
              <a:gd name="connsiteX72" fmla="*/ 2167644 w 4522224"/>
              <a:gd name="connsiteY72" fmla="*/ 4248 h 6062148"/>
              <a:gd name="connsiteX73" fmla="*/ 2388624 w 4522224"/>
              <a:gd name="connsiteY73" fmla="*/ 57588 h 6062148"/>
              <a:gd name="connsiteX74" fmla="*/ 2662944 w 4522224"/>
              <a:gd name="connsiteY74" fmla="*/ 133788 h 6062148"/>
              <a:gd name="connsiteX75" fmla="*/ 2815344 w 4522224"/>
              <a:gd name="connsiteY75" fmla="*/ 202368 h 6062148"/>
              <a:gd name="connsiteX76" fmla="*/ 3097284 w 4522224"/>
              <a:gd name="connsiteY76" fmla="*/ 400488 h 6062148"/>
              <a:gd name="connsiteX77" fmla="*/ 3280164 w 4522224"/>
              <a:gd name="connsiteY77" fmla="*/ 651948 h 6062148"/>
              <a:gd name="connsiteX78" fmla="*/ 3402084 w 4522224"/>
              <a:gd name="connsiteY78" fmla="*/ 918648 h 6062148"/>
              <a:gd name="connsiteX79" fmla="*/ 3470664 w 4522224"/>
              <a:gd name="connsiteY79" fmla="*/ 1238688 h 6062148"/>
              <a:gd name="connsiteX80" fmla="*/ 3501144 w 4522224"/>
              <a:gd name="connsiteY80" fmla="*/ 1543488 h 6062148"/>
              <a:gd name="connsiteX81" fmla="*/ 3501144 w 4522224"/>
              <a:gd name="connsiteY81" fmla="*/ 1962588 h 6062148"/>
              <a:gd name="connsiteX82" fmla="*/ 3333504 w 4522224"/>
              <a:gd name="connsiteY82" fmla="*/ 2305488 h 6062148"/>
              <a:gd name="connsiteX83" fmla="*/ 3249684 w 4522224"/>
              <a:gd name="connsiteY83" fmla="*/ 2473128 h 6062148"/>
              <a:gd name="connsiteX84" fmla="*/ 3127764 w 4522224"/>
              <a:gd name="connsiteY84" fmla="*/ 2663628 h 6062148"/>
              <a:gd name="connsiteX85" fmla="*/ 3066804 w 4522224"/>
              <a:gd name="connsiteY85" fmla="*/ 2838888 h 6062148"/>
              <a:gd name="connsiteX86" fmla="*/ 3059184 w 4522224"/>
              <a:gd name="connsiteY86" fmla="*/ 2915088 h 6062148"/>
              <a:gd name="connsiteX87" fmla="*/ 3013464 w 4522224"/>
              <a:gd name="connsiteY87" fmla="*/ 3014148 h 6062148"/>
              <a:gd name="connsiteX88" fmla="*/ 2975364 w 4522224"/>
              <a:gd name="connsiteY88" fmla="*/ 3082728 h 6062148"/>
              <a:gd name="connsiteX89" fmla="*/ 2952504 w 4522224"/>
              <a:gd name="connsiteY89" fmla="*/ 3120828 h 6062148"/>
              <a:gd name="connsiteX90" fmla="*/ 2952504 w 4522224"/>
              <a:gd name="connsiteY90" fmla="*/ 3555168 h 6062148"/>
              <a:gd name="connsiteX91" fmla="*/ 2952504 w 4522224"/>
              <a:gd name="connsiteY91" fmla="*/ 3562788 h 6062148"/>
              <a:gd name="connsiteX92" fmla="*/ 3005844 w 4522224"/>
              <a:gd name="connsiteY92" fmla="*/ 3539928 h 6062148"/>
              <a:gd name="connsiteX93" fmla="*/ 3059184 w 4522224"/>
              <a:gd name="connsiteY93" fmla="*/ 3562788 h 6062148"/>
              <a:gd name="connsiteX94" fmla="*/ 3104904 w 4522224"/>
              <a:gd name="connsiteY94" fmla="*/ 3570408 h 6062148"/>
              <a:gd name="connsiteX95" fmla="*/ 3135384 w 4522224"/>
              <a:gd name="connsiteY95" fmla="*/ 3631368 h 6062148"/>
              <a:gd name="connsiteX96" fmla="*/ 3112524 w 4522224"/>
              <a:gd name="connsiteY96" fmla="*/ 3738048 h 6062148"/>
              <a:gd name="connsiteX97" fmla="*/ 3120144 w 4522224"/>
              <a:gd name="connsiteY97" fmla="*/ 4103808 h 6062148"/>
              <a:gd name="connsiteX98" fmla="*/ 3112524 w 4522224"/>
              <a:gd name="connsiteY98" fmla="*/ 4119048 h 6062148"/>
              <a:gd name="connsiteX99" fmla="*/ 3158244 w 4522224"/>
              <a:gd name="connsiteY99" fmla="*/ 4157148 h 6062148"/>
              <a:gd name="connsiteX100" fmla="*/ 3196344 w 4522224"/>
              <a:gd name="connsiteY100" fmla="*/ 4164768 h 6062148"/>
              <a:gd name="connsiteX101" fmla="*/ 3226824 w 4522224"/>
              <a:gd name="connsiteY101" fmla="*/ 4172388 h 6062148"/>
              <a:gd name="connsiteX102" fmla="*/ 3280164 w 4522224"/>
              <a:gd name="connsiteY102" fmla="*/ 4294308 h 6062148"/>
              <a:gd name="connsiteX103" fmla="*/ 3295404 w 4522224"/>
              <a:gd name="connsiteY103" fmla="*/ 4347648 h 6062148"/>
              <a:gd name="connsiteX104" fmla="*/ 3325884 w 4522224"/>
              <a:gd name="connsiteY104" fmla="*/ 4408608 h 6062148"/>
              <a:gd name="connsiteX105" fmla="*/ 3546864 w 4522224"/>
              <a:gd name="connsiteY105" fmla="*/ 4644828 h 6062148"/>
              <a:gd name="connsiteX106" fmla="*/ 3882144 w 4522224"/>
              <a:gd name="connsiteY106" fmla="*/ 5025828 h 6062148"/>
              <a:gd name="connsiteX107" fmla="*/ 4095504 w 4522224"/>
              <a:gd name="connsiteY107" fmla="*/ 5300148 h 6062148"/>
              <a:gd name="connsiteX108" fmla="*/ 4362204 w 4522224"/>
              <a:gd name="connsiteY108" fmla="*/ 5726868 h 6062148"/>
              <a:gd name="connsiteX109" fmla="*/ 4522224 w 4522224"/>
              <a:gd name="connsiteY109" fmla="*/ 6046908 h 6062148"/>
              <a:gd name="connsiteX0" fmla="*/ 323604 w 4522224"/>
              <a:gd name="connsiteY0" fmla="*/ 6062148 h 6062148"/>
              <a:gd name="connsiteX1" fmla="*/ 376944 w 4522224"/>
              <a:gd name="connsiteY1" fmla="*/ 5924988 h 6062148"/>
              <a:gd name="connsiteX2" fmla="*/ 437904 w 4522224"/>
              <a:gd name="connsiteY2" fmla="*/ 5780208 h 6062148"/>
              <a:gd name="connsiteX3" fmla="*/ 468384 w 4522224"/>
              <a:gd name="connsiteY3" fmla="*/ 5665908 h 6062148"/>
              <a:gd name="connsiteX4" fmla="*/ 506484 w 4522224"/>
              <a:gd name="connsiteY4" fmla="*/ 5612568 h 6062148"/>
              <a:gd name="connsiteX5" fmla="*/ 536964 w 4522224"/>
              <a:gd name="connsiteY5" fmla="*/ 5521128 h 6062148"/>
              <a:gd name="connsiteX6" fmla="*/ 559824 w 4522224"/>
              <a:gd name="connsiteY6" fmla="*/ 5353488 h 6062148"/>
              <a:gd name="connsiteX7" fmla="*/ 597924 w 4522224"/>
              <a:gd name="connsiteY7" fmla="*/ 5223948 h 6062148"/>
              <a:gd name="connsiteX8" fmla="*/ 620784 w 4522224"/>
              <a:gd name="connsiteY8" fmla="*/ 5178228 h 6062148"/>
              <a:gd name="connsiteX9" fmla="*/ 696984 w 4522224"/>
              <a:gd name="connsiteY9" fmla="*/ 5071548 h 6062148"/>
              <a:gd name="connsiteX10" fmla="*/ 712224 w 4522224"/>
              <a:gd name="connsiteY10" fmla="*/ 5063928 h 6062148"/>
              <a:gd name="connsiteX11" fmla="*/ 704604 w 4522224"/>
              <a:gd name="connsiteY11" fmla="*/ 5025828 h 6062148"/>
              <a:gd name="connsiteX12" fmla="*/ 696984 w 4522224"/>
              <a:gd name="connsiteY12" fmla="*/ 5002968 h 6062148"/>
              <a:gd name="connsiteX13" fmla="*/ 963684 w 4522224"/>
              <a:gd name="connsiteY13" fmla="*/ 4682928 h 6062148"/>
              <a:gd name="connsiteX14" fmla="*/ 956064 w 4522224"/>
              <a:gd name="connsiteY14" fmla="*/ 4644828 h 6062148"/>
              <a:gd name="connsiteX15" fmla="*/ 1337064 w 4522224"/>
              <a:gd name="connsiteY15" fmla="*/ 4172388 h 6062148"/>
              <a:gd name="connsiteX16" fmla="*/ 1253244 w 4522224"/>
              <a:gd name="connsiteY16" fmla="*/ 4012368 h 6062148"/>
              <a:gd name="connsiteX17" fmla="*/ 1199904 w 4522224"/>
              <a:gd name="connsiteY17" fmla="*/ 3928548 h 6062148"/>
              <a:gd name="connsiteX18" fmla="*/ 1169424 w 4522224"/>
              <a:gd name="connsiteY18" fmla="*/ 3768528 h 6062148"/>
              <a:gd name="connsiteX19" fmla="*/ 1146564 w 4522224"/>
              <a:gd name="connsiteY19" fmla="*/ 3699948 h 6062148"/>
              <a:gd name="connsiteX20" fmla="*/ 1138944 w 4522224"/>
              <a:gd name="connsiteY20" fmla="*/ 3669468 h 6062148"/>
              <a:gd name="connsiteX21" fmla="*/ 1062744 w 4522224"/>
              <a:gd name="connsiteY21" fmla="*/ 3661848 h 6062148"/>
              <a:gd name="connsiteX22" fmla="*/ 933204 w 4522224"/>
              <a:gd name="connsiteY22" fmla="*/ 3669468 h 6062148"/>
              <a:gd name="connsiteX23" fmla="*/ 826524 w 4522224"/>
              <a:gd name="connsiteY23" fmla="*/ 3692328 h 6062148"/>
              <a:gd name="connsiteX24" fmla="*/ 605544 w 4522224"/>
              <a:gd name="connsiteY24" fmla="*/ 3738048 h 6062148"/>
              <a:gd name="connsiteX25" fmla="*/ 384564 w 4522224"/>
              <a:gd name="connsiteY25" fmla="*/ 3638988 h 6062148"/>
              <a:gd name="connsiteX26" fmla="*/ 376944 w 4522224"/>
              <a:gd name="connsiteY26" fmla="*/ 3326568 h 6062148"/>
              <a:gd name="connsiteX27" fmla="*/ 415044 w 4522224"/>
              <a:gd name="connsiteY27" fmla="*/ 3227508 h 6062148"/>
              <a:gd name="connsiteX28" fmla="*/ 384564 w 4522224"/>
              <a:gd name="connsiteY28" fmla="*/ 3166548 h 6062148"/>
              <a:gd name="connsiteX29" fmla="*/ 361704 w 4522224"/>
              <a:gd name="connsiteY29" fmla="*/ 3166548 h 6062148"/>
              <a:gd name="connsiteX30" fmla="*/ 346464 w 4522224"/>
              <a:gd name="connsiteY30" fmla="*/ 3105588 h 6062148"/>
              <a:gd name="connsiteX31" fmla="*/ 392184 w 4522224"/>
              <a:gd name="connsiteY31" fmla="*/ 3021768 h 6062148"/>
              <a:gd name="connsiteX32" fmla="*/ 483624 w 4522224"/>
              <a:gd name="connsiteY32" fmla="*/ 2998908 h 6062148"/>
              <a:gd name="connsiteX33" fmla="*/ 460764 w 4522224"/>
              <a:gd name="connsiteY33" fmla="*/ 2930328 h 6062148"/>
              <a:gd name="connsiteX34" fmla="*/ 430284 w 4522224"/>
              <a:gd name="connsiteY34" fmla="*/ 2930328 h 6062148"/>
              <a:gd name="connsiteX35" fmla="*/ 384564 w 4522224"/>
              <a:gd name="connsiteY35" fmla="*/ 2930328 h 6062148"/>
              <a:gd name="connsiteX36" fmla="*/ 300744 w 4522224"/>
              <a:gd name="connsiteY36" fmla="*/ 2876988 h 6062148"/>
              <a:gd name="connsiteX37" fmla="*/ 315984 w 4522224"/>
              <a:gd name="connsiteY37" fmla="*/ 2846508 h 6062148"/>
              <a:gd name="connsiteX38" fmla="*/ 323604 w 4522224"/>
              <a:gd name="connsiteY38" fmla="*/ 2793168 h 6062148"/>
              <a:gd name="connsiteX39" fmla="*/ 308364 w 4522224"/>
              <a:gd name="connsiteY39" fmla="*/ 2732208 h 6062148"/>
              <a:gd name="connsiteX40" fmla="*/ 262644 w 4522224"/>
              <a:gd name="connsiteY40" fmla="*/ 2671248 h 6062148"/>
              <a:gd name="connsiteX41" fmla="*/ 171204 w 4522224"/>
              <a:gd name="connsiteY41" fmla="*/ 2656008 h 6062148"/>
              <a:gd name="connsiteX42" fmla="*/ 49284 w 4522224"/>
              <a:gd name="connsiteY42" fmla="*/ 2610288 h 6062148"/>
              <a:gd name="connsiteX43" fmla="*/ 18804 w 4522224"/>
              <a:gd name="connsiteY43" fmla="*/ 2556948 h 6062148"/>
              <a:gd name="connsiteX44" fmla="*/ 3564 w 4522224"/>
              <a:gd name="connsiteY44" fmla="*/ 2488368 h 6062148"/>
              <a:gd name="connsiteX45" fmla="*/ 87384 w 4522224"/>
              <a:gd name="connsiteY45" fmla="*/ 2335968 h 6062148"/>
              <a:gd name="connsiteX46" fmla="*/ 216924 w 4522224"/>
              <a:gd name="connsiteY46" fmla="*/ 2175948 h 6062148"/>
              <a:gd name="connsiteX47" fmla="*/ 277884 w 4522224"/>
              <a:gd name="connsiteY47" fmla="*/ 2084508 h 6062148"/>
              <a:gd name="connsiteX48" fmla="*/ 323604 w 4522224"/>
              <a:gd name="connsiteY48" fmla="*/ 1977828 h 6062148"/>
              <a:gd name="connsiteX49" fmla="*/ 354084 w 4522224"/>
              <a:gd name="connsiteY49" fmla="*/ 1871148 h 6062148"/>
              <a:gd name="connsiteX50" fmla="*/ 369324 w 4522224"/>
              <a:gd name="connsiteY50" fmla="*/ 1810188 h 6062148"/>
              <a:gd name="connsiteX51" fmla="*/ 338844 w 4522224"/>
              <a:gd name="connsiteY51" fmla="*/ 1756848 h 6062148"/>
              <a:gd name="connsiteX52" fmla="*/ 323604 w 4522224"/>
              <a:gd name="connsiteY52" fmla="*/ 1680648 h 6062148"/>
              <a:gd name="connsiteX53" fmla="*/ 407424 w 4522224"/>
              <a:gd name="connsiteY53" fmla="*/ 1474908 h 6062148"/>
              <a:gd name="connsiteX54" fmla="*/ 437904 w 4522224"/>
              <a:gd name="connsiteY54" fmla="*/ 1307268 h 6062148"/>
              <a:gd name="connsiteX55" fmla="*/ 460764 w 4522224"/>
              <a:gd name="connsiteY55" fmla="*/ 1192968 h 6062148"/>
              <a:gd name="connsiteX56" fmla="*/ 498864 w 4522224"/>
              <a:gd name="connsiteY56" fmla="*/ 1055808 h 6062148"/>
              <a:gd name="connsiteX57" fmla="*/ 552204 w 4522224"/>
              <a:gd name="connsiteY57" fmla="*/ 888168 h 6062148"/>
              <a:gd name="connsiteX58" fmla="*/ 498864 w 4522224"/>
              <a:gd name="connsiteY58" fmla="*/ 888168 h 6062148"/>
              <a:gd name="connsiteX59" fmla="*/ 407424 w 4522224"/>
              <a:gd name="connsiteY59" fmla="*/ 834828 h 6062148"/>
              <a:gd name="connsiteX60" fmla="*/ 323604 w 4522224"/>
              <a:gd name="connsiteY60" fmla="*/ 789108 h 6062148"/>
              <a:gd name="connsiteX61" fmla="*/ 255024 w 4522224"/>
              <a:gd name="connsiteY61" fmla="*/ 773868 h 6062148"/>
              <a:gd name="connsiteX62" fmla="*/ 209304 w 4522224"/>
              <a:gd name="connsiteY62" fmla="*/ 751008 h 6062148"/>
              <a:gd name="connsiteX63" fmla="*/ 255024 w 4522224"/>
              <a:gd name="connsiteY63" fmla="*/ 674808 h 6062148"/>
              <a:gd name="connsiteX64" fmla="*/ 369324 w 4522224"/>
              <a:gd name="connsiteY64" fmla="*/ 606228 h 6062148"/>
              <a:gd name="connsiteX65" fmla="*/ 552204 w 4522224"/>
              <a:gd name="connsiteY65" fmla="*/ 507168 h 6062148"/>
              <a:gd name="connsiteX66" fmla="*/ 651264 w 4522224"/>
              <a:gd name="connsiteY66" fmla="*/ 423348 h 6062148"/>
              <a:gd name="connsiteX67" fmla="*/ 887484 w 4522224"/>
              <a:gd name="connsiteY67" fmla="*/ 232848 h 6062148"/>
              <a:gd name="connsiteX68" fmla="*/ 1169424 w 4522224"/>
              <a:gd name="connsiteY68" fmla="*/ 80448 h 6062148"/>
              <a:gd name="connsiteX69" fmla="*/ 1588524 w 4522224"/>
              <a:gd name="connsiteY69" fmla="*/ 11868 h 6062148"/>
              <a:gd name="connsiteX70" fmla="*/ 1939044 w 4522224"/>
              <a:gd name="connsiteY70" fmla="*/ 4248 h 6062148"/>
              <a:gd name="connsiteX71" fmla="*/ 2167644 w 4522224"/>
              <a:gd name="connsiteY71" fmla="*/ 4248 h 6062148"/>
              <a:gd name="connsiteX72" fmla="*/ 2388624 w 4522224"/>
              <a:gd name="connsiteY72" fmla="*/ 57588 h 6062148"/>
              <a:gd name="connsiteX73" fmla="*/ 2662944 w 4522224"/>
              <a:gd name="connsiteY73" fmla="*/ 133788 h 6062148"/>
              <a:gd name="connsiteX74" fmla="*/ 2815344 w 4522224"/>
              <a:gd name="connsiteY74" fmla="*/ 202368 h 6062148"/>
              <a:gd name="connsiteX75" fmla="*/ 3097284 w 4522224"/>
              <a:gd name="connsiteY75" fmla="*/ 400488 h 6062148"/>
              <a:gd name="connsiteX76" fmla="*/ 3280164 w 4522224"/>
              <a:gd name="connsiteY76" fmla="*/ 651948 h 6062148"/>
              <a:gd name="connsiteX77" fmla="*/ 3402084 w 4522224"/>
              <a:gd name="connsiteY77" fmla="*/ 918648 h 6062148"/>
              <a:gd name="connsiteX78" fmla="*/ 3470664 w 4522224"/>
              <a:gd name="connsiteY78" fmla="*/ 1238688 h 6062148"/>
              <a:gd name="connsiteX79" fmla="*/ 3501144 w 4522224"/>
              <a:gd name="connsiteY79" fmla="*/ 1543488 h 6062148"/>
              <a:gd name="connsiteX80" fmla="*/ 3501144 w 4522224"/>
              <a:gd name="connsiteY80" fmla="*/ 1962588 h 6062148"/>
              <a:gd name="connsiteX81" fmla="*/ 3333504 w 4522224"/>
              <a:gd name="connsiteY81" fmla="*/ 2305488 h 6062148"/>
              <a:gd name="connsiteX82" fmla="*/ 3249684 w 4522224"/>
              <a:gd name="connsiteY82" fmla="*/ 2473128 h 6062148"/>
              <a:gd name="connsiteX83" fmla="*/ 3127764 w 4522224"/>
              <a:gd name="connsiteY83" fmla="*/ 2663628 h 6062148"/>
              <a:gd name="connsiteX84" fmla="*/ 3066804 w 4522224"/>
              <a:gd name="connsiteY84" fmla="*/ 2838888 h 6062148"/>
              <a:gd name="connsiteX85" fmla="*/ 3059184 w 4522224"/>
              <a:gd name="connsiteY85" fmla="*/ 2915088 h 6062148"/>
              <a:gd name="connsiteX86" fmla="*/ 3013464 w 4522224"/>
              <a:gd name="connsiteY86" fmla="*/ 3014148 h 6062148"/>
              <a:gd name="connsiteX87" fmla="*/ 2975364 w 4522224"/>
              <a:gd name="connsiteY87" fmla="*/ 3082728 h 6062148"/>
              <a:gd name="connsiteX88" fmla="*/ 2952504 w 4522224"/>
              <a:gd name="connsiteY88" fmla="*/ 3120828 h 6062148"/>
              <a:gd name="connsiteX89" fmla="*/ 2952504 w 4522224"/>
              <a:gd name="connsiteY89" fmla="*/ 3555168 h 6062148"/>
              <a:gd name="connsiteX90" fmla="*/ 2952504 w 4522224"/>
              <a:gd name="connsiteY90" fmla="*/ 3562788 h 6062148"/>
              <a:gd name="connsiteX91" fmla="*/ 3005844 w 4522224"/>
              <a:gd name="connsiteY91" fmla="*/ 3539928 h 6062148"/>
              <a:gd name="connsiteX92" fmla="*/ 3059184 w 4522224"/>
              <a:gd name="connsiteY92" fmla="*/ 3562788 h 6062148"/>
              <a:gd name="connsiteX93" fmla="*/ 3104904 w 4522224"/>
              <a:gd name="connsiteY93" fmla="*/ 3570408 h 6062148"/>
              <a:gd name="connsiteX94" fmla="*/ 3135384 w 4522224"/>
              <a:gd name="connsiteY94" fmla="*/ 3631368 h 6062148"/>
              <a:gd name="connsiteX95" fmla="*/ 3112524 w 4522224"/>
              <a:gd name="connsiteY95" fmla="*/ 3738048 h 6062148"/>
              <a:gd name="connsiteX96" fmla="*/ 3120144 w 4522224"/>
              <a:gd name="connsiteY96" fmla="*/ 4103808 h 6062148"/>
              <a:gd name="connsiteX97" fmla="*/ 3112524 w 4522224"/>
              <a:gd name="connsiteY97" fmla="*/ 4119048 h 6062148"/>
              <a:gd name="connsiteX98" fmla="*/ 3158244 w 4522224"/>
              <a:gd name="connsiteY98" fmla="*/ 4157148 h 6062148"/>
              <a:gd name="connsiteX99" fmla="*/ 3196344 w 4522224"/>
              <a:gd name="connsiteY99" fmla="*/ 4164768 h 6062148"/>
              <a:gd name="connsiteX100" fmla="*/ 3226824 w 4522224"/>
              <a:gd name="connsiteY100" fmla="*/ 4172388 h 6062148"/>
              <a:gd name="connsiteX101" fmla="*/ 3280164 w 4522224"/>
              <a:gd name="connsiteY101" fmla="*/ 4294308 h 6062148"/>
              <a:gd name="connsiteX102" fmla="*/ 3295404 w 4522224"/>
              <a:gd name="connsiteY102" fmla="*/ 4347648 h 6062148"/>
              <a:gd name="connsiteX103" fmla="*/ 3325884 w 4522224"/>
              <a:gd name="connsiteY103" fmla="*/ 4408608 h 6062148"/>
              <a:gd name="connsiteX104" fmla="*/ 3546864 w 4522224"/>
              <a:gd name="connsiteY104" fmla="*/ 4644828 h 6062148"/>
              <a:gd name="connsiteX105" fmla="*/ 3882144 w 4522224"/>
              <a:gd name="connsiteY105" fmla="*/ 5025828 h 6062148"/>
              <a:gd name="connsiteX106" fmla="*/ 4095504 w 4522224"/>
              <a:gd name="connsiteY106" fmla="*/ 5300148 h 6062148"/>
              <a:gd name="connsiteX107" fmla="*/ 4362204 w 4522224"/>
              <a:gd name="connsiteY107" fmla="*/ 5726868 h 6062148"/>
              <a:gd name="connsiteX108" fmla="*/ 4522224 w 4522224"/>
              <a:gd name="connsiteY108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66706 w 4527226"/>
              <a:gd name="connsiteY29" fmla="*/ 3166548 h 6062148"/>
              <a:gd name="connsiteX30" fmla="*/ 351466 w 4527226"/>
              <a:gd name="connsiteY30" fmla="*/ 3105588 h 6062148"/>
              <a:gd name="connsiteX31" fmla="*/ 397186 w 4527226"/>
              <a:gd name="connsiteY31" fmla="*/ 3021768 h 6062148"/>
              <a:gd name="connsiteX32" fmla="*/ 488626 w 4527226"/>
              <a:gd name="connsiteY32" fmla="*/ 2998908 h 6062148"/>
              <a:gd name="connsiteX33" fmla="*/ 465766 w 4527226"/>
              <a:gd name="connsiteY33" fmla="*/ 2930328 h 6062148"/>
              <a:gd name="connsiteX34" fmla="*/ 435286 w 4527226"/>
              <a:gd name="connsiteY34" fmla="*/ 2930328 h 6062148"/>
              <a:gd name="connsiteX35" fmla="*/ 389566 w 4527226"/>
              <a:gd name="connsiteY35" fmla="*/ 2930328 h 6062148"/>
              <a:gd name="connsiteX36" fmla="*/ 305746 w 4527226"/>
              <a:gd name="connsiteY36" fmla="*/ 2876988 h 6062148"/>
              <a:gd name="connsiteX37" fmla="*/ 320986 w 4527226"/>
              <a:gd name="connsiteY37" fmla="*/ 2846508 h 6062148"/>
              <a:gd name="connsiteX38" fmla="*/ 328606 w 4527226"/>
              <a:gd name="connsiteY38" fmla="*/ 2793168 h 6062148"/>
              <a:gd name="connsiteX39" fmla="*/ 313366 w 4527226"/>
              <a:gd name="connsiteY39" fmla="*/ 2732208 h 6062148"/>
              <a:gd name="connsiteX40" fmla="*/ 267646 w 4527226"/>
              <a:gd name="connsiteY40" fmla="*/ 2671248 h 6062148"/>
              <a:gd name="connsiteX41" fmla="*/ 176206 w 4527226"/>
              <a:gd name="connsiteY41" fmla="*/ 2656008 h 6062148"/>
              <a:gd name="connsiteX42" fmla="*/ 54286 w 4527226"/>
              <a:gd name="connsiteY42" fmla="*/ 2610288 h 6062148"/>
              <a:gd name="connsiteX43" fmla="*/ 7931 w 4527226"/>
              <a:gd name="connsiteY43" fmla="*/ 2563298 h 6062148"/>
              <a:gd name="connsiteX44" fmla="*/ 8566 w 4527226"/>
              <a:gd name="connsiteY44" fmla="*/ 2488368 h 6062148"/>
              <a:gd name="connsiteX45" fmla="*/ 92386 w 4527226"/>
              <a:gd name="connsiteY45" fmla="*/ 2335968 h 6062148"/>
              <a:gd name="connsiteX46" fmla="*/ 221926 w 4527226"/>
              <a:gd name="connsiteY46" fmla="*/ 2175948 h 6062148"/>
              <a:gd name="connsiteX47" fmla="*/ 282886 w 4527226"/>
              <a:gd name="connsiteY47" fmla="*/ 2084508 h 6062148"/>
              <a:gd name="connsiteX48" fmla="*/ 328606 w 4527226"/>
              <a:gd name="connsiteY48" fmla="*/ 1977828 h 6062148"/>
              <a:gd name="connsiteX49" fmla="*/ 359086 w 4527226"/>
              <a:gd name="connsiteY49" fmla="*/ 1871148 h 6062148"/>
              <a:gd name="connsiteX50" fmla="*/ 374326 w 4527226"/>
              <a:gd name="connsiteY50" fmla="*/ 1810188 h 6062148"/>
              <a:gd name="connsiteX51" fmla="*/ 343846 w 4527226"/>
              <a:gd name="connsiteY51" fmla="*/ 1756848 h 6062148"/>
              <a:gd name="connsiteX52" fmla="*/ 328606 w 4527226"/>
              <a:gd name="connsiteY52" fmla="*/ 1680648 h 6062148"/>
              <a:gd name="connsiteX53" fmla="*/ 412426 w 4527226"/>
              <a:gd name="connsiteY53" fmla="*/ 1474908 h 6062148"/>
              <a:gd name="connsiteX54" fmla="*/ 442906 w 4527226"/>
              <a:gd name="connsiteY54" fmla="*/ 1307268 h 6062148"/>
              <a:gd name="connsiteX55" fmla="*/ 465766 w 4527226"/>
              <a:gd name="connsiteY55" fmla="*/ 1192968 h 6062148"/>
              <a:gd name="connsiteX56" fmla="*/ 503866 w 4527226"/>
              <a:gd name="connsiteY56" fmla="*/ 1055808 h 6062148"/>
              <a:gd name="connsiteX57" fmla="*/ 557206 w 4527226"/>
              <a:gd name="connsiteY57" fmla="*/ 888168 h 6062148"/>
              <a:gd name="connsiteX58" fmla="*/ 503866 w 4527226"/>
              <a:gd name="connsiteY58" fmla="*/ 888168 h 6062148"/>
              <a:gd name="connsiteX59" fmla="*/ 412426 w 4527226"/>
              <a:gd name="connsiteY59" fmla="*/ 834828 h 6062148"/>
              <a:gd name="connsiteX60" fmla="*/ 328606 w 4527226"/>
              <a:gd name="connsiteY60" fmla="*/ 789108 h 6062148"/>
              <a:gd name="connsiteX61" fmla="*/ 260026 w 4527226"/>
              <a:gd name="connsiteY61" fmla="*/ 773868 h 6062148"/>
              <a:gd name="connsiteX62" fmla="*/ 214306 w 4527226"/>
              <a:gd name="connsiteY62" fmla="*/ 751008 h 6062148"/>
              <a:gd name="connsiteX63" fmla="*/ 260026 w 4527226"/>
              <a:gd name="connsiteY63" fmla="*/ 674808 h 6062148"/>
              <a:gd name="connsiteX64" fmla="*/ 374326 w 4527226"/>
              <a:gd name="connsiteY64" fmla="*/ 606228 h 6062148"/>
              <a:gd name="connsiteX65" fmla="*/ 557206 w 4527226"/>
              <a:gd name="connsiteY65" fmla="*/ 507168 h 6062148"/>
              <a:gd name="connsiteX66" fmla="*/ 656266 w 4527226"/>
              <a:gd name="connsiteY66" fmla="*/ 423348 h 6062148"/>
              <a:gd name="connsiteX67" fmla="*/ 892486 w 4527226"/>
              <a:gd name="connsiteY67" fmla="*/ 232848 h 6062148"/>
              <a:gd name="connsiteX68" fmla="*/ 1174426 w 4527226"/>
              <a:gd name="connsiteY68" fmla="*/ 80448 h 6062148"/>
              <a:gd name="connsiteX69" fmla="*/ 1593526 w 4527226"/>
              <a:gd name="connsiteY69" fmla="*/ 11868 h 6062148"/>
              <a:gd name="connsiteX70" fmla="*/ 1944046 w 4527226"/>
              <a:gd name="connsiteY70" fmla="*/ 4248 h 6062148"/>
              <a:gd name="connsiteX71" fmla="*/ 2172646 w 4527226"/>
              <a:gd name="connsiteY71" fmla="*/ 4248 h 6062148"/>
              <a:gd name="connsiteX72" fmla="*/ 2393626 w 4527226"/>
              <a:gd name="connsiteY72" fmla="*/ 57588 h 6062148"/>
              <a:gd name="connsiteX73" fmla="*/ 2667946 w 4527226"/>
              <a:gd name="connsiteY73" fmla="*/ 133788 h 6062148"/>
              <a:gd name="connsiteX74" fmla="*/ 2820346 w 4527226"/>
              <a:gd name="connsiteY74" fmla="*/ 202368 h 6062148"/>
              <a:gd name="connsiteX75" fmla="*/ 3102286 w 4527226"/>
              <a:gd name="connsiteY75" fmla="*/ 400488 h 6062148"/>
              <a:gd name="connsiteX76" fmla="*/ 3285166 w 4527226"/>
              <a:gd name="connsiteY76" fmla="*/ 651948 h 6062148"/>
              <a:gd name="connsiteX77" fmla="*/ 3407086 w 4527226"/>
              <a:gd name="connsiteY77" fmla="*/ 918648 h 6062148"/>
              <a:gd name="connsiteX78" fmla="*/ 3475666 w 4527226"/>
              <a:gd name="connsiteY78" fmla="*/ 1238688 h 6062148"/>
              <a:gd name="connsiteX79" fmla="*/ 3506146 w 4527226"/>
              <a:gd name="connsiteY79" fmla="*/ 1543488 h 6062148"/>
              <a:gd name="connsiteX80" fmla="*/ 3506146 w 4527226"/>
              <a:gd name="connsiteY80" fmla="*/ 1962588 h 6062148"/>
              <a:gd name="connsiteX81" fmla="*/ 3338506 w 4527226"/>
              <a:gd name="connsiteY81" fmla="*/ 2305488 h 6062148"/>
              <a:gd name="connsiteX82" fmla="*/ 3254686 w 4527226"/>
              <a:gd name="connsiteY82" fmla="*/ 2473128 h 6062148"/>
              <a:gd name="connsiteX83" fmla="*/ 3132766 w 4527226"/>
              <a:gd name="connsiteY83" fmla="*/ 2663628 h 6062148"/>
              <a:gd name="connsiteX84" fmla="*/ 3071806 w 4527226"/>
              <a:gd name="connsiteY84" fmla="*/ 2838888 h 6062148"/>
              <a:gd name="connsiteX85" fmla="*/ 3064186 w 4527226"/>
              <a:gd name="connsiteY85" fmla="*/ 2915088 h 6062148"/>
              <a:gd name="connsiteX86" fmla="*/ 3018466 w 4527226"/>
              <a:gd name="connsiteY86" fmla="*/ 3014148 h 6062148"/>
              <a:gd name="connsiteX87" fmla="*/ 2980366 w 4527226"/>
              <a:gd name="connsiteY87" fmla="*/ 3082728 h 6062148"/>
              <a:gd name="connsiteX88" fmla="*/ 2957506 w 4527226"/>
              <a:gd name="connsiteY88" fmla="*/ 3120828 h 6062148"/>
              <a:gd name="connsiteX89" fmla="*/ 2957506 w 4527226"/>
              <a:gd name="connsiteY89" fmla="*/ 3555168 h 6062148"/>
              <a:gd name="connsiteX90" fmla="*/ 2957506 w 4527226"/>
              <a:gd name="connsiteY90" fmla="*/ 3562788 h 6062148"/>
              <a:gd name="connsiteX91" fmla="*/ 3010846 w 4527226"/>
              <a:gd name="connsiteY91" fmla="*/ 3539928 h 6062148"/>
              <a:gd name="connsiteX92" fmla="*/ 3064186 w 4527226"/>
              <a:gd name="connsiteY92" fmla="*/ 3562788 h 6062148"/>
              <a:gd name="connsiteX93" fmla="*/ 3109906 w 4527226"/>
              <a:gd name="connsiteY93" fmla="*/ 3570408 h 6062148"/>
              <a:gd name="connsiteX94" fmla="*/ 3140386 w 4527226"/>
              <a:gd name="connsiteY94" fmla="*/ 3631368 h 6062148"/>
              <a:gd name="connsiteX95" fmla="*/ 3117526 w 4527226"/>
              <a:gd name="connsiteY95" fmla="*/ 3738048 h 6062148"/>
              <a:gd name="connsiteX96" fmla="*/ 3125146 w 4527226"/>
              <a:gd name="connsiteY96" fmla="*/ 4103808 h 6062148"/>
              <a:gd name="connsiteX97" fmla="*/ 3117526 w 4527226"/>
              <a:gd name="connsiteY97" fmla="*/ 4119048 h 6062148"/>
              <a:gd name="connsiteX98" fmla="*/ 3163246 w 4527226"/>
              <a:gd name="connsiteY98" fmla="*/ 4157148 h 6062148"/>
              <a:gd name="connsiteX99" fmla="*/ 3201346 w 4527226"/>
              <a:gd name="connsiteY99" fmla="*/ 4164768 h 6062148"/>
              <a:gd name="connsiteX100" fmla="*/ 3231826 w 4527226"/>
              <a:gd name="connsiteY100" fmla="*/ 4172388 h 6062148"/>
              <a:gd name="connsiteX101" fmla="*/ 3285166 w 4527226"/>
              <a:gd name="connsiteY101" fmla="*/ 4294308 h 6062148"/>
              <a:gd name="connsiteX102" fmla="*/ 3300406 w 4527226"/>
              <a:gd name="connsiteY102" fmla="*/ 4347648 h 6062148"/>
              <a:gd name="connsiteX103" fmla="*/ 3330886 w 4527226"/>
              <a:gd name="connsiteY103" fmla="*/ 4408608 h 6062148"/>
              <a:gd name="connsiteX104" fmla="*/ 3551866 w 4527226"/>
              <a:gd name="connsiteY104" fmla="*/ 4644828 h 6062148"/>
              <a:gd name="connsiteX105" fmla="*/ 3887146 w 4527226"/>
              <a:gd name="connsiteY105" fmla="*/ 5025828 h 6062148"/>
              <a:gd name="connsiteX106" fmla="*/ 4100506 w 4527226"/>
              <a:gd name="connsiteY106" fmla="*/ 5300148 h 6062148"/>
              <a:gd name="connsiteX107" fmla="*/ 4367206 w 4527226"/>
              <a:gd name="connsiteY107" fmla="*/ 5726868 h 6062148"/>
              <a:gd name="connsiteX108" fmla="*/ 4527226 w 4527226"/>
              <a:gd name="connsiteY108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65766 w 4527226"/>
              <a:gd name="connsiteY32" fmla="*/ 2930328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05746 w 4527226"/>
              <a:gd name="connsiteY35" fmla="*/ 2876988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2957506 w 4527226"/>
              <a:gd name="connsiteY89" fmla="*/ 3562788 h 6062148"/>
              <a:gd name="connsiteX90" fmla="*/ 3010846 w 4527226"/>
              <a:gd name="connsiteY90" fmla="*/ 3539928 h 6062148"/>
              <a:gd name="connsiteX91" fmla="*/ 3064186 w 4527226"/>
              <a:gd name="connsiteY91" fmla="*/ 3562788 h 6062148"/>
              <a:gd name="connsiteX92" fmla="*/ 3109906 w 4527226"/>
              <a:gd name="connsiteY92" fmla="*/ 3570408 h 6062148"/>
              <a:gd name="connsiteX93" fmla="*/ 3140386 w 4527226"/>
              <a:gd name="connsiteY93" fmla="*/ 3631368 h 6062148"/>
              <a:gd name="connsiteX94" fmla="*/ 3117526 w 4527226"/>
              <a:gd name="connsiteY94" fmla="*/ 3738048 h 6062148"/>
              <a:gd name="connsiteX95" fmla="*/ 3125146 w 4527226"/>
              <a:gd name="connsiteY95" fmla="*/ 4103808 h 6062148"/>
              <a:gd name="connsiteX96" fmla="*/ 3117526 w 4527226"/>
              <a:gd name="connsiteY96" fmla="*/ 4119048 h 6062148"/>
              <a:gd name="connsiteX97" fmla="*/ 3163246 w 4527226"/>
              <a:gd name="connsiteY97" fmla="*/ 4157148 h 6062148"/>
              <a:gd name="connsiteX98" fmla="*/ 3201346 w 4527226"/>
              <a:gd name="connsiteY98" fmla="*/ 4164768 h 6062148"/>
              <a:gd name="connsiteX99" fmla="*/ 3231826 w 4527226"/>
              <a:gd name="connsiteY99" fmla="*/ 4172388 h 6062148"/>
              <a:gd name="connsiteX100" fmla="*/ 3285166 w 4527226"/>
              <a:gd name="connsiteY100" fmla="*/ 4294308 h 6062148"/>
              <a:gd name="connsiteX101" fmla="*/ 3300406 w 4527226"/>
              <a:gd name="connsiteY101" fmla="*/ 4347648 h 6062148"/>
              <a:gd name="connsiteX102" fmla="*/ 3330886 w 4527226"/>
              <a:gd name="connsiteY102" fmla="*/ 4408608 h 6062148"/>
              <a:gd name="connsiteX103" fmla="*/ 3551866 w 4527226"/>
              <a:gd name="connsiteY103" fmla="*/ 4644828 h 6062148"/>
              <a:gd name="connsiteX104" fmla="*/ 3887146 w 4527226"/>
              <a:gd name="connsiteY104" fmla="*/ 5025828 h 6062148"/>
              <a:gd name="connsiteX105" fmla="*/ 4100506 w 4527226"/>
              <a:gd name="connsiteY105" fmla="*/ 5300148 h 6062148"/>
              <a:gd name="connsiteX106" fmla="*/ 4367206 w 4527226"/>
              <a:gd name="connsiteY106" fmla="*/ 5726868 h 6062148"/>
              <a:gd name="connsiteX107" fmla="*/ 4527226 w 4527226"/>
              <a:gd name="connsiteY107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65766 w 4527226"/>
              <a:gd name="connsiteY32" fmla="*/ 2930328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2957506 w 4527226"/>
              <a:gd name="connsiteY89" fmla="*/ 3562788 h 6062148"/>
              <a:gd name="connsiteX90" fmla="*/ 3010846 w 4527226"/>
              <a:gd name="connsiteY90" fmla="*/ 3539928 h 6062148"/>
              <a:gd name="connsiteX91" fmla="*/ 3064186 w 4527226"/>
              <a:gd name="connsiteY91" fmla="*/ 3562788 h 6062148"/>
              <a:gd name="connsiteX92" fmla="*/ 3109906 w 4527226"/>
              <a:gd name="connsiteY92" fmla="*/ 3570408 h 6062148"/>
              <a:gd name="connsiteX93" fmla="*/ 3140386 w 4527226"/>
              <a:gd name="connsiteY93" fmla="*/ 3631368 h 6062148"/>
              <a:gd name="connsiteX94" fmla="*/ 3117526 w 4527226"/>
              <a:gd name="connsiteY94" fmla="*/ 3738048 h 6062148"/>
              <a:gd name="connsiteX95" fmla="*/ 3125146 w 4527226"/>
              <a:gd name="connsiteY95" fmla="*/ 4103808 h 6062148"/>
              <a:gd name="connsiteX96" fmla="*/ 3117526 w 4527226"/>
              <a:gd name="connsiteY96" fmla="*/ 4119048 h 6062148"/>
              <a:gd name="connsiteX97" fmla="*/ 3163246 w 4527226"/>
              <a:gd name="connsiteY97" fmla="*/ 4157148 h 6062148"/>
              <a:gd name="connsiteX98" fmla="*/ 3201346 w 4527226"/>
              <a:gd name="connsiteY98" fmla="*/ 4164768 h 6062148"/>
              <a:gd name="connsiteX99" fmla="*/ 3231826 w 4527226"/>
              <a:gd name="connsiteY99" fmla="*/ 4172388 h 6062148"/>
              <a:gd name="connsiteX100" fmla="*/ 3285166 w 4527226"/>
              <a:gd name="connsiteY100" fmla="*/ 4294308 h 6062148"/>
              <a:gd name="connsiteX101" fmla="*/ 3300406 w 4527226"/>
              <a:gd name="connsiteY101" fmla="*/ 4347648 h 6062148"/>
              <a:gd name="connsiteX102" fmla="*/ 3330886 w 4527226"/>
              <a:gd name="connsiteY102" fmla="*/ 4408608 h 6062148"/>
              <a:gd name="connsiteX103" fmla="*/ 3551866 w 4527226"/>
              <a:gd name="connsiteY103" fmla="*/ 4644828 h 6062148"/>
              <a:gd name="connsiteX104" fmla="*/ 3887146 w 4527226"/>
              <a:gd name="connsiteY104" fmla="*/ 5025828 h 6062148"/>
              <a:gd name="connsiteX105" fmla="*/ 4100506 w 4527226"/>
              <a:gd name="connsiteY105" fmla="*/ 5300148 h 6062148"/>
              <a:gd name="connsiteX106" fmla="*/ 4367206 w 4527226"/>
              <a:gd name="connsiteY106" fmla="*/ 5726868 h 6062148"/>
              <a:gd name="connsiteX107" fmla="*/ 4527226 w 4527226"/>
              <a:gd name="connsiteY107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71956 w 4527226"/>
              <a:gd name="connsiteY32" fmla="*/ 2942709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2957506 w 4527226"/>
              <a:gd name="connsiteY89" fmla="*/ 3562788 h 6062148"/>
              <a:gd name="connsiteX90" fmla="*/ 3010846 w 4527226"/>
              <a:gd name="connsiteY90" fmla="*/ 3539928 h 6062148"/>
              <a:gd name="connsiteX91" fmla="*/ 3064186 w 4527226"/>
              <a:gd name="connsiteY91" fmla="*/ 3562788 h 6062148"/>
              <a:gd name="connsiteX92" fmla="*/ 3109906 w 4527226"/>
              <a:gd name="connsiteY92" fmla="*/ 3570408 h 6062148"/>
              <a:gd name="connsiteX93" fmla="*/ 3140386 w 4527226"/>
              <a:gd name="connsiteY93" fmla="*/ 3631368 h 6062148"/>
              <a:gd name="connsiteX94" fmla="*/ 3117526 w 4527226"/>
              <a:gd name="connsiteY94" fmla="*/ 3738048 h 6062148"/>
              <a:gd name="connsiteX95" fmla="*/ 3125146 w 4527226"/>
              <a:gd name="connsiteY95" fmla="*/ 4103808 h 6062148"/>
              <a:gd name="connsiteX96" fmla="*/ 3117526 w 4527226"/>
              <a:gd name="connsiteY96" fmla="*/ 4119048 h 6062148"/>
              <a:gd name="connsiteX97" fmla="*/ 3163246 w 4527226"/>
              <a:gd name="connsiteY97" fmla="*/ 4157148 h 6062148"/>
              <a:gd name="connsiteX98" fmla="*/ 3201346 w 4527226"/>
              <a:gd name="connsiteY98" fmla="*/ 4164768 h 6062148"/>
              <a:gd name="connsiteX99" fmla="*/ 3231826 w 4527226"/>
              <a:gd name="connsiteY99" fmla="*/ 4172388 h 6062148"/>
              <a:gd name="connsiteX100" fmla="*/ 3285166 w 4527226"/>
              <a:gd name="connsiteY100" fmla="*/ 4294308 h 6062148"/>
              <a:gd name="connsiteX101" fmla="*/ 3300406 w 4527226"/>
              <a:gd name="connsiteY101" fmla="*/ 4347648 h 6062148"/>
              <a:gd name="connsiteX102" fmla="*/ 3330886 w 4527226"/>
              <a:gd name="connsiteY102" fmla="*/ 4408608 h 6062148"/>
              <a:gd name="connsiteX103" fmla="*/ 3551866 w 4527226"/>
              <a:gd name="connsiteY103" fmla="*/ 4644828 h 6062148"/>
              <a:gd name="connsiteX104" fmla="*/ 3887146 w 4527226"/>
              <a:gd name="connsiteY104" fmla="*/ 5025828 h 6062148"/>
              <a:gd name="connsiteX105" fmla="*/ 4100506 w 4527226"/>
              <a:gd name="connsiteY105" fmla="*/ 5300148 h 6062148"/>
              <a:gd name="connsiteX106" fmla="*/ 4367206 w 4527226"/>
              <a:gd name="connsiteY106" fmla="*/ 5726868 h 6062148"/>
              <a:gd name="connsiteX107" fmla="*/ 4527226 w 4527226"/>
              <a:gd name="connsiteY107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71956 w 4527226"/>
              <a:gd name="connsiteY32" fmla="*/ 2942709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3010846 w 4527226"/>
              <a:gd name="connsiteY89" fmla="*/ 3539928 h 6062148"/>
              <a:gd name="connsiteX90" fmla="*/ 3064186 w 4527226"/>
              <a:gd name="connsiteY90" fmla="*/ 3562788 h 6062148"/>
              <a:gd name="connsiteX91" fmla="*/ 3109906 w 4527226"/>
              <a:gd name="connsiteY91" fmla="*/ 3570408 h 6062148"/>
              <a:gd name="connsiteX92" fmla="*/ 3140386 w 4527226"/>
              <a:gd name="connsiteY92" fmla="*/ 3631368 h 6062148"/>
              <a:gd name="connsiteX93" fmla="*/ 3117526 w 4527226"/>
              <a:gd name="connsiteY93" fmla="*/ 3738048 h 6062148"/>
              <a:gd name="connsiteX94" fmla="*/ 3125146 w 4527226"/>
              <a:gd name="connsiteY94" fmla="*/ 4103808 h 6062148"/>
              <a:gd name="connsiteX95" fmla="*/ 3117526 w 4527226"/>
              <a:gd name="connsiteY95" fmla="*/ 4119048 h 6062148"/>
              <a:gd name="connsiteX96" fmla="*/ 3163246 w 4527226"/>
              <a:gd name="connsiteY96" fmla="*/ 4157148 h 6062148"/>
              <a:gd name="connsiteX97" fmla="*/ 3201346 w 4527226"/>
              <a:gd name="connsiteY97" fmla="*/ 4164768 h 6062148"/>
              <a:gd name="connsiteX98" fmla="*/ 3231826 w 4527226"/>
              <a:gd name="connsiteY98" fmla="*/ 4172388 h 6062148"/>
              <a:gd name="connsiteX99" fmla="*/ 3285166 w 4527226"/>
              <a:gd name="connsiteY99" fmla="*/ 4294308 h 6062148"/>
              <a:gd name="connsiteX100" fmla="*/ 3300406 w 4527226"/>
              <a:gd name="connsiteY100" fmla="*/ 4347648 h 6062148"/>
              <a:gd name="connsiteX101" fmla="*/ 3330886 w 4527226"/>
              <a:gd name="connsiteY101" fmla="*/ 4408608 h 6062148"/>
              <a:gd name="connsiteX102" fmla="*/ 3551866 w 4527226"/>
              <a:gd name="connsiteY102" fmla="*/ 4644828 h 6062148"/>
              <a:gd name="connsiteX103" fmla="*/ 3887146 w 4527226"/>
              <a:gd name="connsiteY103" fmla="*/ 5025828 h 6062148"/>
              <a:gd name="connsiteX104" fmla="*/ 4100506 w 4527226"/>
              <a:gd name="connsiteY104" fmla="*/ 5300148 h 6062148"/>
              <a:gd name="connsiteX105" fmla="*/ 4367206 w 4527226"/>
              <a:gd name="connsiteY105" fmla="*/ 5726868 h 6062148"/>
              <a:gd name="connsiteX106" fmla="*/ 4527226 w 4527226"/>
              <a:gd name="connsiteY106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71956 w 4527226"/>
              <a:gd name="connsiteY32" fmla="*/ 2942709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3010846 w 4527226"/>
              <a:gd name="connsiteY89" fmla="*/ 3539928 h 6062148"/>
              <a:gd name="connsiteX90" fmla="*/ 3109906 w 4527226"/>
              <a:gd name="connsiteY90" fmla="*/ 3570408 h 6062148"/>
              <a:gd name="connsiteX91" fmla="*/ 3140386 w 4527226"/>
              <a:gd name="connsiteY91" fmla="*/ 3631368 h 6062148"/>
              <a:gd name="connsiteX92" fmla="*/ 3117526 w 4527226"/>
              <a:gd name="connsiteY92" fmla="*/ 3738048 h 6062148"/>
              <a:gd name="connsiteX93" fmla="*/ 3125146 w 4527226"/>
              <a:gd name="connsiteY93" fmla="*/ 4103808 h 6062148"/>
              <a:gd name="connsiteX94" fmla="*/ 3117526 w 4527226"/>
              <a:gd name="connsiteY94" fmla="*/ 4119048 h 6062148"/>
              <a:gd name="connsiteX95" fmla="*/ 3163246 w 4527226"/>
              <a:gd name="connsiteY95" fmla="*/ 4157148 h 6062148"/>
              <a:gd name="connsiteX96" fmla="*/ 3201346 w 4527226"/>
              <a:gd name="connsiteY96" fmla="*/ 4164768 h 6062148"/>
              <a:gd name="connsiteX97" fmla="*/ 3231826 w 4527226"/>
              <a:gd name="connsiteY97" fmla="*/ 4172388 h 6062148"/>
              <a:gd name="connsiteX98" fmla="*/ 3285166 w 4527226"/>
              <a:gd name="connsiteY98" fmla="*/ 4294308 h 6062148"/>
              <a:gd name="connsiteX99" fmla="*/ 3300406 w 4527226"/>
              <a:gd name="connsiteY99" fmla="*/ 4347648 h 6062148"/>
              <a:gd name="connsiteX100" fmla="*/ 3330886 w 4527226"/>
              <a:gd name="connsiteY100" fmla="*/ 4408608 h 6062148"/>
              <a:gd name="connsiteX101" fmla="*/ 3551866 w 4527226"/>
              <a:gd name="connsiteY101" fmla="*/ 4644828 h 6062148"/>
              <a:gd name="connsiteX102" fmla="*/ 3887146 w 4527226"/>
              <a:gd name="connsiteY102" fmla="*/ 5025828 h 6062148"/>
              <a:gd name="connsiteX103" fmla="*/ 4100506 w 4527226"/>
              <a:gd name="connsiteY103" fmla="*/ 5300148 h 6062148"/>
              <a:gd name="connsiteX104" fmla="*/ 4367206 w 4527226"/>
              <a:gd name="connsiteY104" fmla="*/ 5726868 h 6062148"/>
              <a:gd name="connsiteX105" fmla="*/ 4527226 w 4527226"/>
              <a:gd name="connsiteY105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71956 w 4527226"/>
              <a:gd name="connsiteY32" fmla="*/ 2942709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3010846 w 4527226"/>
              <a:gd name="connsiteY89" fmla="*/ 3539928 h 6062148"/>
              <a:gd name="connsiteX90" fmla="*/ 3109906 w 4527226"/>
              <a:gd name="connsiteY90" fmla="*/ 3570408 h 6062148"/>
              <a:gd name="connsiteX91" fmla="*/ 3140386 w 4527226"/>
              <a:gd name="connsiteY91" fmla="*/ 3631368 h 6062148"/>
              <a:gd name="connsiteX92" fmla="*/ 3117526 w 4527226"/>
              <a:gd name="connsiteY92" fmla="*/ 3738048 h 6062148"/>
              <a:gd name="connsiteX93" fmla="*/ 3125146 w 4527226"/>
              <a:gd name="connsiteY93" fmla="*/ 4103808 h 6062148"/>
              <a:gd name="connsiteX94" fmla="*/ 3163246 w 4527226"/>
              <a:gd name="connsiteY94" fmla="*/ 4157148 h 6062148"/>
              <a:gd name="connsiteX95" fmla="*/ 3201346 w 4527226"/>
              <a:gd name="connsiteY95" fmla="*/ 4164768 h 6062148"/>
              <a:gd name="connsiteX96" fmla="*/ 3231826 w 4527226"/>
              <a:gd name="connsiteY96" fmla="*/ 4172388 h 6062148"/>
              <a:gd name="connsiteX97" fmla="*/ 3285166 w 4527226"/>
              <a:gd name="connsiteY97" fmla="*/ 4294308 h 6062148"/>
              <a:gd name="connsiteX98" fmla="*/ 3300406 w 4527226"/>
              <a:gd name="connsiteY98" fmla="*/ 4347648 h 6062148"/>
              <a:gd name="connsiteX99" fmla="*/ 3330886 w 4527226"/>
              <a:gd name="connsiteY99" fmla="*/ 4408608 h 6062148"/>
              <a:gd name="connsiteX100" fmla="*/ 3551866 w 4527226"/>
              <a:gd name="connsiteY100" fmla="*/ 4644828 h 6062148"/>
              <a:gd name="connsiteX101" fmla="*/ 3887146 w 4527226"/>
              <a:gd name="connsiteY101" fmla="*/ 5025828 h 6062148"/>
              <a:gd name="connsiteX102" fmla="*/ 4100506 w 4527226"/>
              <a:gd name="connsiteY102" fmla="*/ 5300148 h 6062148"/>
              <a:gd name="connsiteX103" fmla="*/ 4367206 w 4527226"/>
              <a:gd name="connsiteY103" fmla="*/ 5726868 h 6062148"/>
              <a:gd name="connsiteX104" fmla="*/ 4527226 w 4527226"/>
              <a:gd name="connsiteY104" fmla="*/ 6046908 h 6062148"/>
              <a:gd name="connsiteX0" fmla="*/ 381946 w 4527226"/>
              <a:gd name="connsiteY0" fmla="*/ 5924988 h 6046908"/>
              <a:gd name="connsiteX1" fmla="*/ 442906 w 4527226"/>
              <a:gd name="connsiteY1" fmla="*/ 5780208 h 6046908"/>
              <a:gd name="connsiteX2" fmla="*/ 473386 w 4527226"/>
              <a:gd name="connsiteY2" fmla="*/ 5665908 h 6046908"/>
              <a:gd name="connsiteX3" fmla="*/ 511486 w 4527226"/>
              <a:gd name="connsiteY3" fmla="*/ 5612568 h 6046908"/>
              <a:gd name="connsiteX4" fmla="*/ 541966 w 4527226"/>
              <a:gd name="connsiteY4" fmla="*/ 5521128 h 6046908"/>
              <a:gd name="connsiteX5" fmla="*/ 564826 w 4527226"/>
              <a:gd name="connsiteY5" fmla="*/ 5353488 h 6046908"/>
              <a:gd name="connsiteX6" fmla="*/ 602926 w 4527226"/>
              <a:gd name="connsiteY6" fmla="*/ 5223948 h 6046908"/>
              <a:gd name="connsiteX7" fmla="*/ 625786 w 4527226"/>
              <a:gd name="connsiteY7" fmla="*/ 5178228 h 6046908"/>
              <a:gd name="connsiteX8" fmla="*/ 701986 w 4527226"/>
              <a:gd name="connsiteY8" fmla="*/ 5071548 h 6046908"/>
              <a:gd name="connsiteX9" fmla="*/ 717226 w 4527226"/>
              <a:gd name="connsiteY9" fmla="*/ 5063928 h 6046908"/>
              <a:gd name="connsiteX10" fmla="*/ 709606 w 4527226"/>
              <a:gd name="connsiteY10" fmla="*/ 5025828 h 6046908"/>
              <a:gd name="connsiteX11" fmla="*/ 701986 w 4527226"/>
              <a:gd name="connsiteY11" fmla="*/ 5002968 h 6046908"/>
              <a:gd name="connsiteX12" fmla="*/ 968686 w 4527226"/>
              <a:gd name="connsiteY12" fmla="*/ 4682928 h 6046908"/>
              <a:gd name="connsiteX13" fmla="*/ 961066 w 4527226"/>
              <a:gd name="connsiteY13" fmla="*/ 4644828 h 6046908"/>
              <a:gd name="connsiteX14" fmla="*/ 1342066 w 4527226"/>
              <a:gd name="connsiteY14" fmla="*/ 4172388 h 6046908"/>
              <a:gd name="connsiteX15" fmla="*/ 1258246 w 4527226"/>
              <a:gd name="connsiteY15" fmla="*/ 4012368 h 6046908"/>
              <a:gd name="connsiteX16" fmla="*/ 1204906 w 4527226"/>
              <a:gd name="connsiteY16" fmla="*/ 3928548 h 6046908"/>
              <a:gd name="connsiteX17" fmla="*/ 1174426 w 4527226"/>
              <a:gd name="connsiteY17" fmla="*/ 3768528 h 6046908"/>
              <a:gd name="connsiteX18" fmla="*/ 1151566 w 4527226"/>
              <a:gd name="connsiteY18" fmla="*/ 3699948 h 6046908"/>
              <a:gd name="connsiteX19" fmla="*/ 1143946 w 4527226"/>
              <a:gd name="connsiteY19" fmla="*/ 3669468 h 6046908"/>
              <a:gd name="connsiteX20" fmla="*/ 1067746 w 4527226"/>
              <a:gd name="connsiteY20" fmla="*/ 3661848 h 6046908"/>
              <a:gd name="connsiteX21" fmla="*/ 938206 w 4527226"/>
              <a:gd name="connsiteY21" fmla="*/ 3669468 h 6046908"/>
              <a:gd name="connsiteX22" fmla="*/ 831526 w 4527226"/>
              <a:gd name="connsiteY22" fmla="*/ 3692328 h 6046908"/>
              <a:gd name="connsiteX23" fmla="*/ 610546 w 4527226"/>
              <a:gd name="connsiteY23" fmla="*/ 3738048 h 6046908"/>
              <a:gd name="connsiteX24" fmla="*/ 389566 w 4527226"/>
              <a:gd name="connsiteY24" fmla="*/ 3638988 h 6046908"/>
              <a:gd name="connsiteX25" fmla="*/ 381946 w 4527226"/>
              <a:gd name="connsiteY25" fmla="*/ 3326568 h 6046908"/>
              <a:gd name="connsiteX26" fmla="*/ 420046 w 4527226"/>
              <a:gd name="connsiteY26" fmla="*/ 3227508 h 6046908"/>
              <a:gd name="connsiteX27" fmla="*/ 389566 w 4527226"/>
              <a:gd name="connsiteY27" fmla="*/ 3166548 h 6046908"/>
              <a:gd name="connsiteX28" fmla="*/ 351466 w 4527226"/>
              <a:gd name="connsiteY28" fmla="*/ 3105588 h 6046908"/>
              <a:gd name="connsiteX29" fmla="*/ 397186 w 4527226"/>
              <a:gd name="connsiteY29" fmla="*/ 3021768 h 6046908"/>
              <a:gd name="connsiteX30" fmla="*/ 488626 w 4527226"/>
              <a:gd name="connsiteY30" fmla="*/ 2998908 h 6046908"/>
              <a:gd name="connsiteX31" fmla="*/ 471956 w 4527226"/>
              <a:gd name="connsiteY31" fmla="*/ 2942709 h 6046908"/>
              <a:gd name="connsiteX32" fmla="*/ 435286 w 4527226"/>
              <a:gd name="connsiteY32" fmla="*/ 2930328 h 6046908"/>
              <a:gd name="connsiteX33" fmla="*/ 389566 w 4527226"/>
              <a:gd name="connsiteY33" fmla="*/ 2930328 h 6046908"/>
              <a:gd name="connsiteX34" fmla="*/ 314000 w 4527226"/>
              <a:gd name="connsiteY34" fmla="*/ 2893495 h 6046908"/>
              <a:gd name="connsiteX35" fmla="*/ 320986 w 4527226"/>
              <a:gd name="connsiteY35" fmla="*/ 2846508 h 6046908"/>
              <a:gd name="connsiteX36" fmla="*/ 328606 w 4527226"/>
              <a:gd name="connsiteY36" fmla="*/ 2793168 h 6046908"/>
              <a:gd name="connsiteX37" fmla="*/ 313366 w 4527226"/>
              <a:gd name="connsiteY37" fmla="*/ 2732208 h 6046908"/>
              <a:gd name="connsiteX38" fmla="*/ 267646 w 4527226"/>
              <a:gd name="connsiteY38" fmla="*/ 2671248 h 6046908"/>
              <a:gd name="connsiteX39" fmla="*/ 176206 w 4527226"/>
              <a:gd name="connsiteY39" fmla="*/ 2656008 h 6046908"/>
              <a:gd name="connsiteX40" fmla="*/ 54286 w 4527226"/>
              <a:gd name="connsiteY40" fmla="*/ 2610288 h 6046908"/>
              <a:gd name="connsiteX41" fmla="*/ 7931 w 4527226"/>
              <a:gd name="connsiteY41" fmla="*/ 2563298 h 6046908"/>
              <a:gd name="connsiteX42" fmla="*/ 8566 w 4527226"/>
              <a:gd name="connsiteY42" fmla="*/ 2488368 h 6046908"/>
              <a:gd name="connsiteX43" fmla="*/ 92386 w 4527226"/>
              <a:gd name="connsiteY43" fmla="*/ 2335968 h 6046908"/>
              <a:gd name="connsiteX44" fmla="*/ 221926 w 4527226"/>
              <a:gd name="connsiteY44" fmla="*/ 2175948 h 6046908"/>
              <a:gd name="connsiteX45" fmla="*/ 282886 w 4527226"/>
              <a:gd name="connsiteY45" fmla="*/ 2084508 h 6046908"/>
              <a:gd name="connsiteX46" fmla="*/ 328606 w 4527226"/>
              <a:gd name="connsiteY46" fmla="*/ 1977828 h 6046908"/>
              <a:gd name="connsiteX47" fmla="*/ 359086 w 4527226"/>
              <a:gd name="connsiteY47" fmla="*/ 1871148 h 6046908"/>
              <a:gd name="connsiteX48" fmla="*/ 374326 w 4527226"/>
              <a:gd name="connsiteY48" fmla="*/ 1810188 h 6046908"/>
              <a:gd name="connsiteX49" fmla="*/ 343846 w 4527226"/>
              <a:gd name="connsiteY49" fmla="*/ 1756848 h 6046908"/>
              <a:gd name="connsiteX50" fmla="*/ 328606 w 4527226"/>
              <a:gd name="connsiteY50" fmla="*/ 1680648 h 6046908"/>
              <a:gd name="connsiteX51" fmla="*/ 412426 w 4527226"/>
              <a:gd name="connsiteY51" fmla="*/ 1474908 h 6046908"/>
              <a:gd name="connsiteX52" fmla="*/ 442906 w 4527226"/>
              <a:gd name="connsiteY52" fmla="*/ 1307268 h 6046908"/>
              <a:gd name="connsiteX53" fmla="*/ 465766 w 4527226"/>
              <a:gd name="connsiteY53" fmla="*/ 1192968 h 6046908"/>
              <a:gd name="connsiteX54" fmla="*/ 503866 w 4527226"/>
              <a:gd name="connsiteY54" fmla="*/ 1055808 h 6046908"/>
              <a:gd name="connsiteX55" fmla="*/ 557206 w 4527226"/>
              <a:gd name="connsiteY55" fmla="*/ 888168 h 6046908"/>
              <a:gd name="connsiteX56" fmla="*/ 503866 w 4527226"/>
              <a:gd name="connsiteY56" fmla="*/ 888168 h 6046908"/>
              <a:gd name="connsiteX57" fmla="*/ 412426 w 4527226"/>
              <a:gd name="connsiteY57" fmla="*/ 834828 h 6046908"/>
              <a:gd name="connsiteX58" fmla="*/ 328606 w 4527226"/>
              <a:gd name="connsiteY58" fmla="*/ 789108 h 6046908"/>
              <a:gd name="connsiteX59" fmla="*/ 260026 w 4527226"/>
              <a:gd name="connsiteY59" fmla="*/ 773868 h 6046908"/>
              <a:gd name="connsiteX60" fmla="*/ 214306 w 4527226"/>
              <a:gd name="connsiteY60" fmla="*/ 751008 h 6046908"/>
              <a:gd name="connsiteX61" fmla="*/ 260026 w 4527226"/>
              <a:gd name="connsiteY61" fmla="*/ 674808 h 6046908"/>
              <a:gd name="connsiteX62" fmla="*/ 374326 w 4527226"/>
              <a:gd name="connsiteY62" fmla="*/ 606228 h 6046908"/>
              <a:gd name="connsiteX63" fmla="*/ 557206 w 4527226"/>
              <a:gd name="connsiteY63" fmla="*/ 507168 h 6046908"/>
              <a:gd name="connsiteX64" fmla="*/ 656266 w 4527226"/>
              <a:gd name="connsiteY64" fmla="*/ 423348 h 6046908"/>
              <a:gd name="connsiteX65" fmla="*/ 892486 w 4527226"/>
              <a:gd name="connsiteY65" fmla="*/ 232848 h 6046908"/>
              <a:gd name="connsiteX66" fmla="*/ 1174426 w 4527226"/>
              <a:gd name="connsiteY66" fmla="*/ 80448 h 6046908"/>
              <a:gd name="connsiteX67" fmla="*/ 1593526 w 4527226"/>
              <a:gd name="connsiteY67" fmla="*/ 11868 h 6046908"/>
              <a:gd name="connsiteX68" fmla="*/ 1944046 w 4527226"/>
              <a:gd name="connsiteY68" fmla="*/ 4248 h 6046908"/>
              <a:gd name="connsiteX69" fmla="*/ 2172646 w 4527226"/>
              <a:gd name="connsiteY69" fmla="*/ 4248 h 6046908"/>
              <a:gd name="connsiteX70" fmla="*/ 2393626 w 4527226"/>
              <a:gd name="connsiteY70" fmla="*/ 57588 h 6046908"/>
              <a:gd name="connsiteX71" fmla="*/ 2667946 w 4527226"/>
              <a:gd name="connsiteY71" fmla="*/ 133788 h 6046908"/>
              <a:gd name="connsiteX72" fmla="*/ 2820346 w 4527226"/>
              <a:gd name="connsiteY72" fmla="*/ 202368 h 6046908"/>
              <a:gd name="connsiteX73" fmla="*/ 3102286 w 4527226"/>
              <a:gd name="connsiteY73" fmla="*/ 400488 h 6046908"/>
              <a:gd name="connsiteX74" fmla="*/ 3285166 w 4527226"/>
              <a:gd name="connsiteY74" fmla="*/ 651948 h 6046908"/>
              <a:gd name="connsiteX75" fmla="*/ 3407086 w 4527226"/>
              <a:gd name="connsiteY75" fmla="*/ 918648 h 6046908"/>
              <a:gd name="connsiteX76" fmla="*/ 3475666 w 4527226"/>
              <a:gd name="connsiteY76" fmla="*/ 1238688 h 6046908"/>
              <a:gd name="connsiteX77" fmla="*/ 3506146 w 4527226"/>
              <a:gd name="connsiteY77" fmla="*/ 1543488 h 6046908"/>
              <a:gd name="connsiteX78" fmla="*/ 3506146 w 4527226"/>
              <a:gd name="connsiteY78" fmla="*/ 1962588 h 6046908"/>
              <a:gd name="connsiteX79" fmla="*/ 3338506 w 4527226"/>
              <a:gd name="connsiteY79" fmla="*/ 2305488 h 6046908"/>
              <a:gd name="connsiteX80" fmla="*/ 3254686 w 4527226"/>
              <a:gd name="connsiteY80" fmla="*/ 2473128 h 6046908"/>
              <a:gd name="connsiteX81" fmla="*/ 3132766 w 4527226"/>
              <a:gd name="connsiteY81" fmla="*/ 2663628 h 6046908"/>
              <a:gd name="connsiteX82" fmla="*/ 3071806 w 4527226"/>
              <a:gd name="connsiteY82" fmla="*/ 2838888 h 6046908"/>
              <a:gd name="connsiteX83" fmla="*/ 3064186 w 4527226"/>
              <a:gd name="connsiteY83" fmla="*/ 2915088 h 6046908"/>
              <a:gd name="connsiteX84" fmla="*/ 3018466 w 4527226"/>
              <a:gd name="connsiteY84" fmla="*/ 3014148 h 6046908"/>
              <a:gd name="connsiteX85" fmla="*/ 2980366 w 4527226"/>
              <a:gd name="connsiteY85" fmla="*/ 3082728 h 6046908"/>
              <a:gd name="connsiteX86" fmla="*/ 2957506 w 4527226"/>
              <a:gd name="connsiteY86" fmla="*/ 3120828 h 6046908"/>
              <a:gd name="connsiteX87" fmla="*/ 2957506 w 4527226"/>
              <a:gd name="connsiteY87" fmla="*/ 3555168 h 6046908"/>
              <a:gd name="connsiteX88" fmla="*/ 3010846 w 4527226"/>
              <a:gd name="connsiteY88" fmla="*/ 3539928 h 6046908"/>
              <a:gd name="connsiteX89" fmla="*/ 3109906 w 4527226"/>
              <a:gd name="connsiteY89" fmla="*/ 3570408 h 6046908"/>
              <a:gd name="connsiteX90" fmla="*/ 3140386 w 4527226"/>
              <a:gd name="connsiteY90" fmla="*/ 3631368 h 6046908"/>
              <a:gd name="connsiteX91" fmla="*/ 3117526 w 4527226"/>
              <a:gd name="connsiteY91" fmla="*/ 3738048 h 6046908"/>
              <a:gd name="connsiteX92" fmla="*/ 3125146 w 4527226"/>
              <a:gd name="connsiteY92" fmla="*/ 4103808 h 6046908"/>
              <a:gd name="connsiteX93" fmla="*/ 3163246 w 4527226"/>
              <a:gd name="connsiteY93" fmla="*/ 4157148 h 6046908"/>
              <a:gd name="connsiteX94" fmla="*/ 3201346 w 4527226"/>
              <a:gd name="connsiteY94" fmla="*/ 4164768 h 6046908"/>
              <a:gd name="connsiteX95" fmla="*/ 3231826 w 4527226"/>
              <a:gd name="connsiteY95" fmla="*/ 4172388 h 6046908"/>
              <a:gd name="connsiteX96" fmla="*/ 3285166 w 4527226"/>
              <a:gd name="connsiteY96" fmla="*/ 4294308 h 6046908"/>
              <a:gd name="connsiteX97" fmla="*/ 3300406 w 4527226"/>
              <a:gd name="connsiteY97" fmla="*/ 4347648 h 6046908"/>
              <a:gd name="connsiteX98" fmla="*/ 3330886 w 4527226"/>
              <a:gd name="connsiteY98" fmla="*/ 4408608 h 6046908"/>
              <a:gd name="connsiteX99" fmla="*/ 3551866 w 4527226"/>
              <a:gd name="connsiteY99" fmla="*/ 4644828 h 6046908"/>
              <a:gd name="connsiteX100" fmla="*/ 3887146 w 4527226"/>
              <a:gd name="connsiteY100" fmla="*/ 5025828 h 6046908"/>
              <a:gd name="connsiteX101" fmla="*/ 4100506 w 4527226"/>
              <a:gd name="connsiteY101" fmla="*/ 5300148 h 6046908"/>
              <a:gd name="connsiteX102" fmla="*/ 4367206 w 4527226"/>
              <a:gd name="connsiteY102" fmla="*/ 5726868 h 6046908"/>
              <a:gd name="connsiteX103" fmla="*/ 4527226 w 4527226"/>
              <a:gd name="connsiteY103" fmla="*/ 6046908 h 6046908"/>
              <a:gd name="connsiteX0" fmla="*/ 442906 w 4527226"/>
              <a:gd name="connsiteY0" fmla="*/ 5780208 h 6046908"/>
              <a:gd name="connsiteX1" fmla="*/ 473386 w 4527226"/>
              <a:gd name="connsiteY1" fmla="*/ 5665908 h 6046908"/>
              <a:gd name="connsiteX2" fmla="*/ 511486 w 4527226"/>
              <a:gd name="connsiteY2" fmla="*/ 5612568 h 6046908"/>
              <a:gd name="connsiteX3" fmla="*/ 541966 w 4527226"/>
              <a:gd name="connsiteY3" fmla="*/ 5521128 h 6046908"/>
              <a:gd name="connsiteX4" fmla="*/ 564826 w 4527226"/>
              <a:gd name="connsiteY4" fmla="*/ 5353488 h 6046908"/>
              <a:gd name="connsiteX5" fmla="*/ 602926 w 4527226"/>
              <a:gd name="connsiteY5" fmla="*/ 5223948 h 6046908"/>
              <a:gd name="connsiteX6" fmla="*/ 625786 w 4527226"/>
              <a:gd name="connsiteY6" fmla="*/ 5178228 h 6046908"/>
              <a:gd name="connsiteX7" fmla="*/ 701986 w 4527226"/>
              <a:gd name="connsiteY7" fmla="*/ 5071548 h 6046908"/>
              <a:gd name="connsiteX8" fmla="*/ 717226 w 4527226"/>
              <a:gd name="connsiteY8" fmla="*/ 5063928 h 6046908"/>
              <a:gd name="connsiteX9" fmla="*/ 709606 w 4527226"/>
              <a:gd name="connsiteY9" fmla="*/ 5025828 h 6046908"/>
              <a:gd name="connsiteX10" fmla="*/ 701986 w 4527226"/>
              <a:gd name="connsiteY10" fmla="*/ 5002968 h 6046908"/>
              <a:gd name="connsiteX11" fmla="*/ 968686 w 4527226"/>
              <a:gd name="connsiteY11" fmla="*/ 4682928 h 6046908"/>
              <a:gd name="connsiteX12" fmla="*/ 961066 w 4527226"/>
              <a:gd name="connsiteY12" fmla="*/ 4644828 h 6046908"/>
              <a:gd name="connsiteX13" fmla="*/ 1342066 w 4527226"/>
              <a:gd name="connsiteY13" fmla="*/ 4172388 h 6046908"/>
              <a:gd name="connsiteX14" fmla="*/ 1258246 w 4527226"/>
              <a:gd name="connsiteY14" fmla="*/ 4012368 h 6046908"/>
              <a:gd name="connsiteX15" fmla="*/ 1204906 w 4527226"/>
              <a:gd name="connsiteY15" fmla="*/ 3928548 h 6046908"/>
              <a:gd name="connsiteX16" fmla="*/ 1174426 w 4527226"/>
              <a:gd name="connsiteY16" fmla="*/ 3768528 h 6046908"/>
              <a:gd name="connsiteX17" fmla="*/ 1151566 w 4527226"/>
              <a:gd name="connsiteY17" fmla="*/ 3699948 h 6046908"/>
              <a:gd name="connsiteX18" fmla="*/ 1143946 w 4527226"/>
              <a:gd name="connsiteY18" fmla="*/ 3669468 h 6046908"/>
              <a:gd name="connsiteX19" fmla="*/ 1067746 w 4527226"/>
              <a:gd name="connsiteY19" fmla="*/ 3661848 h 6046908"/>
              <a:gd name="connsiteX20" fmla="*/ 938206 w 4527226"/>
              <a:gd name="connsiteY20" fmla="*/ 3669468 h 6046908"/>
              <a:gd name="connsiteX21" fmla="*/ 831526 w 4527226"/>
              <a:gd name="connsiteY21" fmla="*/ 3692328 h 6046908"/>
              <a:gd name="connsiteX22" fmla="*/ 610546 w 4527226"/>
              <a:gd name="connsiteY22" fmla="*/ 3738048 h 6046908"/>
              <a:gd name="connsiteX23" fmla="*/ 389566 w 4527226"/>
              <a:gd name="connsiteY23" fmla="*/ 3638988 h 6046908"/>
              <a:gd name="connsiteX24" fmla="*/ 381946 w 4527226"/>
              <a:gd name="connsiteY24" fmla="*/ 3326568 h 6046908"/>
              <a:gd name="connsiteX25" fmla="*/ 420046 w 4527226"/>
              <a:gd name="connsiteY25" fmla="*/ 3227508 h 6046908"/>
              <a:gd name="connsiteX26" fmla="*/ 389566 w 4527226"/>
              <a:gd name="connsiteY26" fmla="*/ 3166548 h 6046908"/>
              <a:gd name="connsiteX27" fmla="*/ 351466 w 4527226"/>
              <a:gd name="connsiteY27" fmla="*/ 3105588 h 6046908"/>
              <a:gd name="connsiteX28" fmla="*/ 397186 w 4527226"/>
              <a:gd name="connsiteY28" fmla="*/ 3021768 h 6046908"/>
              <a:gd name="connsiteX29" fmla="*/ 488626 w 4527226"/>
              <a:gd name="connsiteY29" fmla="*/ 2998908 h 6046908"/>
              <a:gd name="connsiteX30" fmla="*/ 471956 w 4527226"/>
              <a:gd name="connsiteY30" fmla="*/ 2942709 h 6046908"/>
              <a:gd name="connsiteX31" fmla="*/ 435286 w 4527226"/>
              <a:gd name="connsiteY31" fmla="*/ 2930328 h 6046908"/>
              <a:gd name="connsiteX32" fmla="*/ 389566 w 4527226"/>
              <a:gd name="connsiteY32" fmla="*/ 2930328 h 6046908"/>
              <a:gd name="connsiteX33" fmla="*/ 314000 w 4527226"/>
              <a:gd name="connsiteY33" fmla="*/ 2893495 h 6046908"/>
              <a:gd name="connsiteX34" fmla="*/ 320986 w 4527226"/>
              <a:gd name="connsiteY34" fmla="*/ 2846508 h 6046908"/>
              <a:gd name="connsiteX35" fmla="*/ 328606 w 4527226"/>
              <a:gd name="connsiteY35" fmla="*/ 2793168 h 6046908"/>
              <a:gd name="connsiteX36" fmla="*/ 313366 w 4527226"/>
              <a:gd name="connsiteY36" fmla="*/ 2732208 h 6046908"/>
              <a:gd name="connsiteX37" fmla="*/ 267646 w 4527226"/>
              <a:gd name="connsiteY37" fmla="*/ 2671248 h 6046908"/>
              <a:gd name="connsiteX38" fmla="*/ 176206 w 4527226"/>
              <a:gd name="connsiteY38" fmla="*/ 2656008 h 6046908"/>
              <a:gd name="connsiteX39" fmla="*/ 54286 w 4527226"/>
              <a:gd name="connsiteY39" fmla="*/ 2610288 h 6046908"/>
              <a:gd name="connsiteX40" fmla="*/ 7931 w 4527226"/>
              <a:gd name="connsiteY40" fmla="*/ 2563298 h 6046908"/>
              <a:gd name="connsiteX41" fmla="*/ 8566 w 4527226"/>
              <a:gd name="connsiteY41" fmla="*/ 2488368 h 6046908"/>
              <a:gd name="connsiteX42" fmla="*/ 92386 w 4527226"/>
              <a:gd name="connsiteY42" fmla="*/ 2335968 h 6046908"/>
              <a:gd name="connsiteX43" fmla="*/ 221926 w 4527226"/>
              <a:gd name="connsiteY43" fmla="*/ 2175948 h 6046908"/>
              <a:gd name="connsiteX44" fmla="*/ 282886 w 4527226"/>
              <a:gd name="connsiteY44" fmla="*/ 2084508 h 6046908"/>
              <a:gd name="connsiteX45" fmla="*/ 328606 w 4527226"/>
              <a:gd name="connsiteY45" fmla="*/ 1977828 h 6046908"/>
              <a:gd name="connsiteX46" fmla="*/ 359086 w 4527226"/>
              <a:gd name="connsiteY46" fmla="*/ 1871148 h 6046908"/>
              <a:gd name="connsiteX47" fmla="*/ 374326 w 4527226"/>
              <a:gd name="connsiteY47" fmla="*/ 1810188 h 6046908"/>
              <a:gd name="connsiteX48" fmla="*/ 343846 w 4527226"/>
              <a:gd name="connsiteY48" fmla="*/ 1756848 h 6046908"/>
              <a:gd name="connsiteX49" fmla="*/ 328606 w 4527226"/>
              <a:gd name="connsiteY49" fmla="*/ 1680648 h 6046908"/>
              <a:gd name="connsiteX50" fmla="*/ 412426 w 4527226"/>
              <a:gd name="connsiteY50" fmla="*/ 1474908 h 6046908"/>
              <a:gd name="connsiteX51" fmla="*/ 442906 w 4527226"/>
              <a:gd name="connsiteY51" fmla="*/ 1307268 h 6046908"/>
              <a:gd name="connsiteX52" fmla="*/ 465766 w 4527226"/>
              <a:gd name="connsiteY52" fmla="*/ 1192968 h 6046908"/>
              <a:gd name="connsiteX53" fmla="*/ 503866 w 4527226"/>
              <a:gd name="connsiteY53" fmla="*/ 1055808 h 6046908"/>
              <a:gd name="connsiteX54" fmla="*/ 557206 w 4527226"/>
              <a:gd name="connsiteY54" fmla="*/ 888168 h 6046908"/>
              <a:gd name="connsiteX55" fmla="*/ 503866 w 4527226"/>
              <a:gd name="connsiteY55" fmla="*/ 888168 h 6046908"/>
              <a:gd name="connsiteX56" fmla="*/ 412426 w 4527226"/>
              <a:gd name="connsiteY56" fmla="*/ 834828 h 6046908"/>
              <a:gd name="connsiteX57" fmla="*/ 328606 w 4527226"/>
              <a:gd name="connsiteY57" fmla="*/ 789108 h 6046908"/>
              <a:gd name="connsiteX58" fmla="*/ 260026 w 4527226"/>
              <a:gd name="connsiteY58" fmla="*/ 773868 h 6046908"/>
              <a:gd name="connsiteX59" fmla="*/ 214306 w 4527226"/>
              <a:gd name="connsiteY59" fmla="*/ 751008 h 6046908"/>
              <a:gd name="connsiteX60" fmla="*/ 260026 w 4527226"/>
              <a:gd name="connsiteY60" fmla="*/ 674808 h 6046908"/>
              <a:gd name="connsiteX61" fmla="*/ 374326 w 4527226"/>
              <a:gd name="connsiteY61" fmla="*/ 606228 h 6046908"/>
              <a:gd name="connsiteX62" fmla="*/ 557206 w 4527226"/>
              <a:gd name="connsiteY62" fmla="*/ 507168 h 6046908"/>
              <a:gd name="connsiteX63" fmla="*/ 656266 w 4527226"/>
              <a:gd name="connsiteY63" fmla="*/ 423348 h 6046908"/>
              <a:gd name="connsiteX64" fmla="*/ 892486 w 4527226"/>
              <a:gd name="connsiteY64" fmla="*/ 232848 h 6046908"/>
              <a:gd name="connsiteX65" fmla="*/ 1174426 w 4527226"/>
              <a:gd name="connsiteY65" fmla="*/ 80448 h 6046908"/>
              <a:gd name="connsiteX66" fmla="*/ 1593526 w 4527226"/>
              <a:gd name="connsiteY66" fmla="*/ 11868 h 6046908"/>
              <a:gd name="connsiteX67" fmla="*/ 1944046 w 4527226"/>
              <a:gd name="connsiteY67" fmla="*/ 4248 h 6046908"/>
              <a:gd name="connsiteX68" fmla="*/ 2172646 w 4527226"/>
              <a:gd name="connsiteY68" fmla="*/ 4248 h 6046908"/>
              <a:gd name="connsiteX69" fmla="*/ 2393626 w 4527226"/>
              <a:gd name="connsiteY69" fmla="*/ 57588 h 6046908"/>
              <a:gd name="connsiteX70" fmla="*/ 2667946 w 4527226"/>
              <a:gd name="connsiteY70" fmla="*/ 133788 h 6046908"/>
              <a:gd name="connsiteX71" fmla="*/ 2820346 w 4527226"/>
              <a:gd name="connsiteY71" fmla="*/ 202368 h 6046908"/>
              <a:gd name="connsiteX72" fmla="*/ 3102286 w 4527226"/>
              <a:gd name="connsiteY72" fmla="*/ 400488 h 6046908"/>
              <a:gd name="connsiteX73" fmla="*/ 3285166 w 4527226"/>
              <a:gd name="connsiteY73" fmla="*/ 651948 h 6046908"/>
              <a:gd name="connsiteX74" fmla="*/ 3407086 w 4527226"/>
              <a:gd name="connsiteY74" fmla="*/ 918648 h 6046908"/>
              <a:gd name="connsiteX75" fmla="*/ 3475666 w 4527226"/>
              <a:gd name="connsiteY75" fmla="*/ 1238688 h 6046908"/>
              <a:gd name="connsiteX76" fmla="*/ 3506146 w 4527226"/>
              <a:gd name="connsiteY76" fmla="*/ 1543488 h 6046908"/>
              <a:gd name="connsiteX77" fmla="*/ 3506146 w 4527226"/>
              <a:gd name="connsiteY77" fmla="*/ 1962588 h 6046908"/>
              <a:gd name="connsiteX78" fmla="*/ 3338506 w 4527226"/>
              <a:gd name="connsiteY78" fmla="*/ 2305488 h 6046908"/>
              <a:gd name="connsiteX79" fmla="*/ 3254686 w 4527226"/>
              <a:gd name="connsiteY79" fmla="*/ 2473128 h 6046908"/>
              <a:gd name="connsiteX80" fmla="*/ 3132766 w 4527226"/>
              <a:gd name="connsiteY80" fmla="*/ 2663628 h 6046908"/>
              <a:gd name="connsiteX81" fmla="*/ 3071806 w 4527226"/>
              <a:gd name="connsiteY81" fmla="*/ 2838888 h 6046908"/>
              <a:gd name="connsiteX82" fmla="*/ 3064186 w 4527226"/>
              <a:gd name="connsiteY82" fmla="*/ 2915088 h 6046908"/>
              <a:gd name="connsiteX83" fmla="*/ 3018466 w 4527226"/>
              <a:gd name="connsiteY83" fmla="*/ 3014148 h 6046908"/>
              <a:gd name="connsiteX84" fmla="*/ 2980366 w 4527226"/>
              <a:gd name="connsiteY84" fmla="*/ 3082728 h 6046908"/>
              <a:gd name="connsiteX85" fmla="*/ 2957506 w 4527226"/>
              <a:gd name="connsiteY85" fmla="*/ 3120828 h 6046908"/>
              <a:gd name="connsiteX86" fmla="*/ 2957506 w 4527226"/>
              <a:gd name="connsiteY86" fmla="*/ 3555168 h 6046908"/>
              <a:gd name="connsiteX87" fmla="*/ 3010846 w 4527226"/>
              <a:gd name="connsiteY87" fmla="*/ 3539928 h 6046908"/>
              <a:gd name="connsiteX88" fmla="*/ 3109906 w 4527226"/>
              <a:gd name="connsiteY88" fmla="*/ 3570408 h 6046908"/>
              <a:gd name="connsiteX89" fmla="*/ 3140386 w 4527226"/>
              <a:gd name="connsiteY89" fmla="*/ 3631368 h 6046908"/>
              <a:gd name="connsiteX90" fmla="*/ 3117526 w 4527226"/>
              <a:gd name="connsiteY90" fmla="*/ 3738048 h 6046908"/>
              <a:gd name="connsiteX91" fmla="*/ 3125146 w 4527226"/>
              <a:gd name="connsiteY91" fmla="*/ 4103808 h 6046908"/>
              <a:gd name="connsiteX92" fmla="*/ 3163246 w 4527226"/>
              <a:gd name="connsiteY92" fmla="*/ 4157148 h 6046908"/>
              <a:gd name="connsiteX93" fmla="*/ 3201346 w 4527226"/>
              <a:gd name="connsiteY93" fmla="*/ 4164768 h 6046908"/>
              <a:gd name="connsiteX94" fmla="*/ 3231826 w 4527226"/>
              <a:gd name="connsiteY94" fmla="*/ 4172388 h 6046908"/>
              <a:gd name="connsiteX95" fmla="*/ 3285166 w 4527226"/>
              <a:gd name="connsiteY95" fmla="*/ 4294308 h 6046908"/>
              <a:gd name="connsiteX96" fmla="*/ 3300406 w 4527226"/>
              <a:gd name="connsiteY96" fmla="*/ 4347648 h 6046908"/>
              <a:gd name="connsiteX97" fmla="*/ 3330886 w 4527226"/>
              <a:gd name="connsiteY97" fmla="*/ 4408608 h 6046908"/>
              <a:gd name="connsiteX98" fmla="*/ 3551866 w 4527226"/>
              <a:gd name="connsiteY98" fmla="*/ 4644828 h 6046908"/>
              <a:gd name="connsiteX99" fmla="*/ 3887146 w 4527226"/>
              <a:gd name="connsiteY99" fmla="*/ 5025828 h 6046908"/>
              <a:gd name="connsiteX100" fmla="*/ 4100506 w 4527226"/>
              <a:gd name="connsiteY100" fmla="*/ 5300148 h 6046908"/>
              <a:gd name="connsiteX101" fmla="*/ 4367206 w 4527226"/>
              <a:gd name="connsiteY101" fmla="*/ 5726868 h 6046908"/>
              <a:gd name="connsiteX102" fmla="*/ 4527226 w 4527226"/>
              <a:gd name="connsiteY102" fmla="*/ 6046908 h 6046908"/>
              <a:gd name="connsiteX0" fmla="*/ 473386 w 4527226"/>
              <a:gd name="connsiteY0" fmla="*/ 5665908 h 6046908"/>
              <a:gd name="connsiteX1" fmla="*/ 511486 w 4527226"/>
              <a:gd name="connsiteY1" fmla="*/ 5612568 h 6046908"/>
              <a:gd name="connsiteX2" fmla="*/ 541966 w 4527226"/>
              <a:gd name="connsiteY2" fmla="*/ 5521128 h 6046908"/>
              <a:gd name="connsiteX3" fmla="*/ 564826 w 4527226"/>
              <a:gd name="connsiteY3" fmla="*/ 5353488 h 6046908"/>
              <a:gd name="connsiteX4" fmla="*/ 602926 w 4527226"/>
              <a:gd name="connsiteY4" fmla="*/ 5223948 h 6046908"/>
              <a:gd name="connsiteX5" fmla="*/ 625786 w 4527226"/>
              <a:gd name="connsiteY5" fmla="*/ 5178228 h 6046908"/>
              <a:gd name="connsiteX6" fmla="*/ 701986 w 4527226"/>
              <a:gd name="connsiteY6" fmla="*/ 5071548 h 6046908"/>
              <a:gd name="connsiteX7" fmla="*/ 717226 w 4527226"/>
              <a:gd name="connsiteY7" fmla="*/ 5063928 h 6046908"/>
              <a:gd name="connsiteX8" fmla="*/ 709606 w 4527226"/>
              <a:gd name="connsiteY8" fmla="*/ 5025828 h 6046908"/>
              <a:gd name="connsiteX9" fmla="*/ 701986 w 4527226"/>
              <a:gd name="connsiteY9" fmla="*/ 5002968 h 6046908"/>
              <a:gd name="connsiteX10" fmla="*/ 968686 w 4527226"/>
              <a:gd name="connsiteY10" fmla="*/ 4682928 h 6046908"/>
              <a:gd name="connsiteX11" fmla="*/ 961066 w 4527226"/>
              <a:gd name="connsiteY11" fmla="*/ 4644828 h 6046908"/>
              <a:gd name="connsiteX12" fmla="*/ 1342066 w 4527226"/>
              <a:gd name="connsiteY12" fmla="*/ 4172388 h 6046908"/>
              <a:gd name="connsiteX13" fmla="*/ 1258246 w 4527226"/>
              <a:gd name="connsiteY13" fmla="*/ 4012368 h 6046908"/>
              <a:gd name="connsiteX14" fmla="*/ 1204906 w 4527226"/>
              <a:gd name="connsiteY14" fmla="*/ 3928548 h 6046908"/>
              <a:gd name="connsiteX15" fmla="*/ 1174426 w 4527226"/>
              <a:gd name="connsiteY15" fmla="*/ 3768528 h 6046908"/>
              <a:gd name="connsiteX16" fmla="*/ 1151566 w 4527226"/>
              <a:gd name="connsiteY16" fmla="*/ 3699948 h 6046908"/>
              <a:gd name="connsiteX17" fmla="*/ 1143946 w 4527226"/>
              <a:gd name="connsiteY17" fmla="*/ 3669468 h 6046908"/>
              <a:gd name="connsiteX18" fmla="*/ 1067746 w 4527226"/>
              <a:gd name="connsiteY18" fmla="*/ 3661848 h 6046908"/>
              <a:gd name="connsiteX19" fmla="*/ 938206 w 4527226"/>
              <a:gd name="connsiteY19" fmla="*/ 3669468 h 6046908"/>
              <a:gd name="connsiteX20" fmla="*/ 831526 w 4527226"/>
              <a:gd name="connsiteY20" fmla="*/ 3692328 h 6046908"/>
              <a:gd name="connsiteX21" fmla="*/ 610546 w 4527226"/>
              <a:gd name="connsiteY21" fmla="*/ 3738048 h 6046908"/>
              <a:gd name="connsiteX22" fmla="*/ 389566 w 4527226"/>
              <a:gd name="connsiteY22" fmla="*/ 3638988 h 6046908"/>
              <a:gd name="connsiteX23" fmla="*/ 381946 w 4527226"/>
              <a:gd name="connsiteY23" fmla="*/ 3326568 h 6046908"/>
              <a:gd name="connsiteX24" fmla="*/ 420046 w 4527226"/>
              <a:gd name="connsiteY24" fmla="*/ 3227508 h 6046908"/>
              <a:gd name="connsiteX25" fmla="*/ 389566 w 4527226"/>
              <a:gd name="connsiteY25" fmla="*/ 3166548 h 6046908"/>
              <a:gd name="connsiteX26" fmla="*/ 351466 w 4527226"/>
              <a:gd name="connsiteY26" fmla="*/ 3105588 h 6046908"/>
              <a:gd name="connsiteX27" fmla="*/ 397186 w 4527226"/>
              <a:gd name="connsiteY27" fmla="*/ 3021768 h 6046908"/>
              <a:gd name="connsiteX28" fmla="*/ 488626 w 4527226"/>
              <a:gd name="connsiteY28" fmla="*/ 2998908 h 6046908"/>
              <a:gd name="connsiteX29" fmla="*/ 471956 w 4527226"/>
              <a:gd name="connsiteY29" fmla="*/ 2942709 h 6046908"/>
              <a:gd name="connsiteX30" fmla="*/ 435286 w 4527226"/>
              <a:gd name="connsiteY30" fmla="*/ 2930328 h 6046908"/>
              <a:gd name="connsiteX31" fmla="*/ 389566 w 4527226"/>
              <a:gd name="connsiteY31" fmla="*/ 2930328 h 6046908"/>
              <a:gd name="connsiteX32" fmla="*/ 314000 w 4527226"/>
              <a:gd name="connsiteY32" fmla="*/ 2893495 h 6046908"/>
              <a:gd name="connsiteX33" fmla="*/ 320986 w 4527226"/>
              <a:gd name="connsiteY33" fmla="*/ 2846508 h 6046908"/>
              <a:gd name="connsiteX34" fmla="*/ 328606 w 4527226"/>
              <a:gd name="connsiteY34" fmla="*/ 2793168 h 6046908"/>
              <a:gd name="connsiteX35" fmla="*/ 313366 w 4527226"/>
              <a:gd name="connsiteY35" fmla="*/ 2732208 h 6046908"/>
              <a:gd name="connsiteX36" fmla="*/ 267646 w 4527226"/>
              <a:gd name="connsiteY36" fmla="*/ 2671248 h 6046908"/>
              <a:gd name="connsiteX37" fmla="*/ 176206 w 4527226"/>
              <a:gd name="connsiteY37" fmla="*/ 2656008 h 6046908"/>
              <a:gd name="connsiteX38" fmla="*/ 54286 w 4527226"/>
              <a:gd name="connsiteY38" fmla="*/ 2610288 h 6046908"/>
              <a:gd name="connsiteX39" fmla="*/ 7931 w 4527226"/>
              <a:gd name="connsiteY39" fmla="*/ 2563298 h 6046908"/>
              <a:gd name="connsiteX40" fmla="*/ 8566 w 4527226"/>
              <a:gd name="connsiteY40" fmla="*/ 2488368 h 6046908"/>
              <a:gd name="connsiteX41" fmla="*/ 92386 w 4527226"/>
              <a:gd name="connsiteY41" fmla="*/ 2335968 h 6046908"/>
              <a:gd name="connsiteX42" fmla="*/ 221926 w 4527226"/>
              <a:gd name="connsiteY42" fmla="*/ 2175948 h 6046908"/>
              <a:gd name="connsiteX43" fmla="*/ 282886 w 4527226"/>
              <a:gd name="connsiteY43" fmla="*/ 2084508 h 6046908"/>
              <a:gd name="connsiteX44" fmla="*/ 328606 w 4527226"/>
              <a:gd name="connsiteY44" fmla="*/ 1977828 h 6046908"/>
              <a:gd name="connsiteX45" fmla="*/ 359086 w 4527226"/>
              <a:gd name="connsiteY45" fmla="*/ 1871148 h 6046908"/>
              <a:gd name="connsiteX46" fmla="*/ 374326 w 4527226"/>
              <a:gd name="connsiteY46" fmla="*/ 1810188 h 6046908"/>
              <a:gd name="connsiteX47" fmla="*/ 343846 w 4527226"/>
              <a:gd name="connsiteY47" fmla="*/ 1756848 h 6046908"/>
              <a:gd name="connsiteX48" fmla="*/ 328606 w 4527226"/>
              <a:gd name="connsiteY48" fmla="*/ 1680648 h 6046908"/>
              <a:gd name="connsiteX49" fmla="*/ 412426 w 4527226"/>
              <a:gd name="connsiteY49" fmla="*/ 1474908 h 6046908"/>
              <a:gd name="connsiteX50" fmla="*/ 442906 w 4527226"/>
              <a:gd name="connsiteY50" fmla="*/ 1307268 h 6046908"/>
              <a:gd name="connsiteX51" fmla="*/ 465766 w 4527226"/>
              <a:gd name="connsiteY51" fmla="*/ 1192968 h 6046908"/>
              <a:gd name="connsiteX52" fmla="*/ 503866 w 4527226"/>
              <a:gd name="connsiteY52" fmla="*/ 1055808 h 6046908"/>
              <a:gd name="connsiteX53" fmla="*/ 557206 w 4527226"/>
              <a:gd name="connsiteY53" fmla="*/ 888168 h 6046908"/>
              <a:gd name="connsiteX54" fmla="*/ 503866 w 4527226"/>
              <a:gd name="connsiteY54" fmla="*/ 888168 h 6046908"/>
              <a:gd name="connsiteX55" fmla="*/ 412426 w 4527226"/>
              <a:gd name="connsiteY55" fmla="*/ 834828 h 6046908"/>
              <a:gd name="connsiteX56" fmla="*/ 328606 w 4527226"/>
              <a:gd name="connsiteY56" fmla="*/ 789108 h 6046908"/>
              <a:gd name="connsiteX57" fmla="*/ 260026 w 4527226"/>
              <a:gd name="connsiteY57" fmla="*/ 773868 h 6046908"/>
              <a:gd name="connsiteX58" fmla="*/ 214306 w 4527226"/>
              <a:gd name="connsiteY58" fmla="*/ 751008 h 6046908"/>
              <a:gd name="connsiteX59" fmla="*/ 260026 w 4527226"/>
              <a:gd name="connsiteY59" fmla="*/ 674808 h 6046908"/>
              <a:gd name="connsiteX60" fmla="*/ 374326 w 4527226"/>
              <a:gd name="connsiteY60" fmla="*/ 606228 h 6046908"/>
              <a:gd name="connsiteX61" fmla="*/ 557206 w 4527226"/>
              <a:gd name="connsiteY61" fmla="*/ 507168 h 6046908"/>
              <a:gd name="connsiteX62" fmla="*/ 656266 w 4527226"/>
              <a:gd name="connsiteY62" fmla="*/ 423348 h 6046908"/>
              <a:gd name="connsiteX63" fmla="*/ 892486 w 4527226"/>
              <a:gd name="connsiteY63" fmla="*/ 232848 h 6046908"/>
              <a:gd name="connsiteX64" fmla="*/ 1174426 w 4527226"/>
              <a:gd name="connsiteY64" fmla="*/ 80448 h 6046908"/>
              <a:gd name="connsiteX65" fmla="*/ 1593526 w 4527226"/>
              <a:gd name="connsiteY65" fmla="*/ 11868 h 6046908"/>
              <a:gd name="connsiteX66" fmla="*/ 1944046 w 4527226"/>
              <a:gd name="connsiteY66" fmla="*/ 4248 h 6046908"/>
              <a:gd name="connsiteX67" fmla="*/ 2172646 w 4527226"/>
              <a:gd name="connsiteY67" fmla="*/ 4248 h 6046908"/>
              <a:gd name="connsiteX68" fmla="*/ 2393626 w 4527226"/>
              <a:gd name="connsiteY68" fmla="*/ 57588 h 6046908"/>
              <a:gd name="connsiteX69" fmla="*/ 2667946 w 4527226"/>
              <a:gd name="connsiteY69" fmla="*/ 133788 h 6046908"/>
              <a:gd name="connsiteX70" fmla="*/ 2820346 w 4527226"/>
              <a:gd name="connsiteY70" fmla="*/ 202368 h 6046908"/>
              <a:gd name="connsiteX71" fmla="*/ 3102286 w 4527226"/>
              <a:gd name="connsiteY71" fmla="*/ 400488 h 6046908"/>
              <a:gd name="connsiteX72" fmla="*/ 3285166 w 4527226"/>
              <a:gd name="connsiteY72" fmla="*/ 651948 h 6046908"/>
              <a:gd name="connsiteX73" fmla="*/ 3407086 w 4527226"/>
              <a:gd name="connsiteY73" fmla="*/ 918648 h 6046908"/>
              <a:gd name="connsiteX74" fmla="*/ 3475666 w 4527226"/>
              <a:gd name="connsiteY74" fmla="*/ 1238688 h 6046908"/>
              <a:gd name="connsiteX75" fmla="*/ 3506146 w 4527226"/>
              <a:gd name="connsiteY75" fmla="*/ 1543488 h 6046908"/>
              <a:gd name="connsiteX76" fmla="*/ 3506146 w 4527226"/>
              <a:gd name="connsiteY76" fmla="*/ 1962588 h 6046908"/>
              <a:gd name="connsiteX77" fmla="*/ 3338506 w 4527226"/>
              <a:gd name="connsiteY77" fmla="*/ 2305488 h 6046908"/>
              <a:gd name="connsiteX78" fmla="*/ 3254686 w 4527226"/>
              <a:gd name="connsiteY78" fmla="*/ 2473128 h 6046908"/>
              <a:gd name="connsiteX79" fmla="*/ 3132766 w 4527226"/>
              <a:gd name="connsiteY79" fmla="*/ 2663628 h 6046908"/>
              <a:gd name="connsiteX80" fmla="*/ 3071806 w 4527226"/>
              <a:gd name="connsiteY80" fmla="*/ 2838888 h 6046908"/>
              <a:gd name="connsiteX81" fmla="*/ 3064186 w 4527226"/>
              <a:gd name="connsiteY81" fmla="*/ 2915088 h 6046908"/>
              <a:gd name="connsiteX82" fmla="*/ 3018466 w 4527226"/>
              <a:gd name="connsiteY82" fmla="*/ 3014148 h 6046908"/>
              <a:gd name="connsiteX83" fmla="*/ 2980366 w 4527226"/>
              <a:gd name="connsiteY83" fmla="*/ 3082728 h 6046908"/>
              <a:gd name="connsiteX84" fmla="*/ 2957506 w 4527226"/>
              <a:gd name="connsiteY84" fmla="*/ 3120828 h 6046908"/>
              <a:gd name="connsiteX85" fmla="*/ 2957506 w 4527226"/>
              <a:gd name="connsiteY85" fmla="*/ 3555168 h 6046908"/>
              <a:gd name="connsiteX86" fmla="*/ 3010846 w 4527226"/>
              <a:gd name="connsiteY86" fmla="*/ 3539928 h 6046908"/>
              <a:gd name="connsiteX87" fmla="*/ 3109906 w 4527226"/>
              <a:gd name="connsiteY87" fmla="*/ 3570408 h 6046908"/>
              <a:gd name="connsiteX88" fmla="*/ 3140386 w 4527226"/>
              <a:gd name="connsiteY88" fmla="*/ 3631368 h 6046908"/>
              <a:gd name="connsiteX89" fmla="*/ 3117526 w 4527226"/>
              <a:gd name="connsiteY89" fmla="*/ 3738048 h 6046908"/>
              <a:gd name="connsiteX90" fmla="*/ 3125146 w 4527226"/>
              <a:gd name="connsiteY90" fmla="*/ 4103808 h 6046908"/>
              <a:gd name="connsiteX91" fmla="*/ 3163246 w 4527226"/>
              <a:gd name="connsiteY91" fmla="*/ 4157148 h 6046908"/>
              <a:gd name="connsiteX92" fmla="*/ 3201346 w 4527226"/>
              <a:gd name="connsiteY92" fmla="*/ 4164768 h 6046908"/>
              <a:gd name="connsiteX93" fmla="*/ 3231826 w 4527226"/>
              <a:gd name="connsiteY93" fmla="*/ 4172388 h 6046908"/>
              <a:gd name="connsiteX94" fmla="*/ 3285166 w 4527226"/>
              <a:gd name="connsiteY94" fmla="*/ 4294308 h 6046908"/>
              <a:gd name="connsiteX95" fmla="*/ 3300406 w 4527226"/>
              <a:gd name="connsiteY95" fmla="*/ 4347648 h 6046908"/>
              <a:gd name="connsiteX96" fmla="*/ 3330886 w 4527226"/>
              <a:gd name="connsiteY96" fmla="*/ 4408608 h 6046908"/>
              <a:gd name="connsiteX97" fmla="*/ 3551866 w 4527226"/>
              <a:gd name="connsiteY97" fmla="*/ 4644828 h 6046908"/>
              <a:gd name="connsiteX98" fmla="*/ 3887146 w 4527226"/>
              <a:gd name="connsiteY98" fmla="*/ 5025828 h 6046908"/>
              <a:gd name="connsiteX99" fmla="*/ 4100506 w 4527226"/>
              <a:gd name="connsiteY99" fmla="*/ 5300148 h 6046908"/>
              <a:gd name="connsiteX100" fmla="*/ 4367206 w 4527226"/>
              <a:gd name="connsiteY100" fmla="*/ 5726868 h 6046908"/>
              <a:gd name="connsiteX101" fmla="*/ 4527226 w 4527226"/>
              <a:gd name="connsiteY101" fmla="*/ 6046908 h 6046908"/>
              <a:gd name="connsiteX0" fmla="*/ 511486 w 4527226"/>
              <a:gd name="connsiteY0" fmla="*/ 5612568 h 6046908"/>
              <a:gd name="connsiteX1" fmla="*/ 541966 w 4527226"/>
              <a:gd name="connsiteY1" fmla="*/ 5521128 h 6046908"/>
              <a:gd name="connsiteX2" fmla="*/ 564826 w 4527226"/>
              <a:gd name="connsiteY2" fmla="*/ 5353488 h 6046908"/>
              <a:gd name="connsiteX3" fmla="*/ 602926 w 4527226"/>
              <a:gd name="connsiteY3" fmla="*/ 5223948 h 6046908"/>
              <a:gd name="connsiteX4" fmla="*/ 625786 w 4527226"/>
              <a:gd name="connsiteY4" fmla="*/ 5178228 h 6046908"/>
              <a:gd name="connsiteX5" fmla="*/ 701986 w 4527226"/>
              <a:gd name="connsiteY5" fmla="*/ 5071548 h 6046908"/>
              <a:gd name="connsiteX6" fmla="*/ 717226 w 4527226"/>
              <a:gd name="connsiteY6" fmla="*/ 5063928 h 6046908"/>
              <a:gd name="connsiteX7" fmla="*/ 709606 w 4527226"/>
              <a:gd name="connsiteY7" fmla="*/ 5025828 h 6046908"/>
              <a:gd name="connsiteX8" fmla="*/ 701986 w 4527226"/>
              <a:gd name="connsiteY8" fmla="*/ 5002968 h 6046908"/>
              <a:gd name="connsiteX9" fmla="*/ 968686 w 4527226"/>
              <a:gd name="connsiteY9" fmla="*/ 4682928 h 6046908"/>
              <a:gd name="connsiteX10" fmla="*/ 961066 w 4527226"/>
              <a:gd name="connsiteY10" fmla="*/ 4644828 h 6046908"/>
              <a:gd name="connsiteX11" fmla="*/ 1342066 w 4527226"/>
              <a:gd name="connsiteY11" fmla="*/ 4172388 h 6046908"/>
              <a:gd name="connsiteX12" fmla="*/ 1258246 w 4527226"/>
              <a:gd name="connsiteY12" fmla="*/ 4012368 h 6046908"/>
              <a:gd name="connsiteX13" fmla="*/ 1204906 w 4527226"/>
              <a:gd name="connsiteY13" fmla="*/ 3928548 h 6046908"/>
              <a:gd name="connsiteX14" fmla="*/ 1174426 w 4527226"/>
              <a:gd name="connsiteY14" fmla="*/ 3768528 h 6046908"/>
              <a:gd name="connsiteX15" fmla="*/ 1151566 w 4527226"/>
              <a:gd name="connsiteY15" fmla="*/ 3699948 h 6046908"/>
              <a:gd name="connsiteX16" fmla="*/ 1143946 w 4527226"/>
              <a:gd name="connsiteY16" fmla="*/ 3669468 h 6046908"/>
              <a:gd name="connsiteX17" fmla="*/ 1067746 w 4527226"/>
              <a:gd name="connsiteY17" fmla="*/ 3661848 h 6046908"/>
              <a:gd name="connsiteX18" fmla="*/ 938206 w 4527226"/>
              <a:gd name="connsiteY18" fmla="*/ 3669468 h 6046908"/>
              <a:gd name="connsiteX19" fmla="*/ 831526 w 4527226"/>
              <a:gd name="connsiteY19" fmla="*/ 3692328 h 6046908"/>
              <a:gd name="connsiteX20" fmla="*/ 610546 w 4527226"/>
              <a:gd name="connsiteY20" fmla="*/ 3738048 h 6046908"/>
              <a:gd name="connsiteX21" fmla="*/ 389566 w 4527226"/>
              <a:gd name="connsiteY21" fmla="*/ 3638988 h 6046908"/>
              <a:gd name="connsiteX22" fmla="*/ 381946 w 4527226"/>
              <a:gd name="connsiteY22" fmla="*/ 3326568 h 6046908"/>
              <a:gd name="connsiteX23" fmla="*/ 420046 w 4527226"/>
              <a:gd name="connsiteY23" fmla="*/ 3227508 h 6046908"/>
              <a:gd name="connsiteX24" fmla="*/ 389566 w 4527226"/>
              <a:gd name="connsiteY24" fmla="*/ 3166548 h 6046908"/>
              <a:gd name="connsiteX25" fmla="*/ 351466 w 4527226"/>
              <a:gd name="connsiteY25" fmla="*/ 3105588 h 6046908"/>
              <a:gd name="connsiteX26" fmla="*/ 397186 w 4527226"/>
              <a:gd name="connsiteY26" fmla="*/ 3021768 h 6046908"/>
              <a:gd name="connsiteX27" fmla="*/ 488626 w 4527226"/>
              <a:gd name="connsiteY27" fmla="*/ 2998908 h 6046908"/>
              <a:gd name="connsiteX28" fmla="*/ 471956 w 4527226"/>
              <a:gd name="connsiteY28" fmla="*/ 2942709 h 6046908"/>
              <a:gd name="connsiteX29" fmla="*/ 435286 w 4527226"/>
              <a:gd name="connsiteY29" fmla="*/ 2930328 h 6046908"/>
              <a:gd name="connsiteX30" fmla="*/ 389566 w 4527226"/>
              <a:gd name="connsiteY30" fmla="*/ 2930328 h 6046908"/>
              <a:gd name="connsiteX31" fmla="*/ 314000 w 4527226"/>
              <a:gd name="connsiteY31" fmla="*/ 2893495 h 6046908"/>
              <a:gd name="connsiteX32" fmla="*/ 320986 w 4527226"/>
              <a:gd name="connsiteY32" fmla="*/ 2846508 h 6046908"/>
              <a:gd name="connsiteX33" fmla="*/ 328606 w 4527226"/>
              <a:gd name="connsiteY33" fmla="*/ 2793168 h 6046908"/>
              <a:gd name="connsiteX34" fmla="*/ 313366 w 4527226"/>
              <a:gd name="connsiteY34" fmla="*/ 2732208 h 6046908"/>
              <a:gd name="connsiteX35" fmla="*/ 267646 w 4527226"/>
              <a:gd name="connsiteY35" fmla="*/ 2671248 h 6046908"/>
              <a:gd name="connsiteX36" fmla="*/ 176206 w 4527226"/>
              <a:gd name="connsiteY36" fmla="*/ 2656008 h 6046908"/>
              <a:gd name="connsiteX37" fmla="*/ 54286 w 4527226"/>
              <a:gd name="connsiteY37" fmla="*/ 2610288 h 6046908"/>
              <a:gd name="connsiteX38" fmla="*/ 7931 w 4527226"/>
              <a:gd name="connsiteY38" fmla="*/ 2563298 h 6046908"/>
              <a:gd name="connsiteX39" fmla="*/ 8566 w 4527226"/>
              <a:gd name="connsiteY39" fmla="*/ 2488368 h 6046908"/>
              <a:gd name="connsiteX40" fmla="*/ 92386 w 4527226"/>
              <a:gd name="connsiteY40" fmla="*/ 2335968 h 6046908"/>
              <a:gd name="connsiteX41" fmla="*/ 221926 w 4527226"/>
              <a:gd name="connsiteY41" fmla="*/ 2175948 h 6046908"/>
              <a:gd name="connsiteX42" fmla="*/ 282886 w 4527226"/>
              <a:gd name="connsiteY42" fmla="*/ 2084508 h 6046908"/>
              <a:gd name="connsiteX43" fmla="*/ 328606 w 4527226"/>
              <a:gd name="connsiteY43" fmla="*/ 1977828 h 6046908"/>
              <a:gd name="connsiteX44" fmla="*/ 359086 w 4527226"/>
              <a:gd name="connsiteY44" fmla="*/ 1871148 h 6046908"/>
              <a:gd name="connsiteX45" fmla="*/ 374326 w 4527226"/>
              <a:gd name="connsiteY45" fmla="*/ 1810188 h 6046908"/>
              <a:gd name="connsiteX46" fmla="*/ 343846 w 4527226"/>
              <a:gd name="connsiteY46" fmla="*/ 1756848 h 6046908"/>
              <a:gd name="connsiteX47" fmla="*/ 328606 w 4527226"/>
              <a:gd name="connsiteY47" fmla="*/ 1680648 h 6046908"/>
              <a:gd name="connsiteX48" fmla="*/ 412426 w 4527226"/>
              <a:gd name="connsiteY48" fmla="*/ 1474908 h 6046908"/>
              <a:gd name="connsiteX49" fmla="*/ 442906 w 4527226"/>
              <a:gd name="connsiteY49" fmla="*/ 1307268 h 6046908"/>
              <a:gd name="connsiteX50" fmla="*/ 465766 w 4527226"/>
              <a:gd name="connsiteY50" fmla="*/ 1192968 h 6046908"/>
              <a:gd name="connsiteX51" fmla="*/ 503866 w 4527226"/>
              <a:gd name="connsiteY51" fmla="*/ 1055808 h 6046908"/>
              <a:gd name="connsiteX52" fmla="*/ 557206 w 4527226"/>
              <a:gd name="connsiteY52" fmla="*/ 888168 h 6046908"/>
              <a:gd name="connsiteX53" fmla="*/ 503866 w 4527226"/>
              <a:gd name="connsiteY53" fmla="*/ 888168 h 6046908"/>
              <a:gd name="connsiteX54" fmla="*/ 412426 w 4527226"/>
              <a:gd name="connsiteY54" fmla="*/ 834828 h 6046908"/>
              <a:gd name="connsiteX55" fmla="*/ 328606 w 4527226"/>
              <a:gd name="connsiteY55" fmla="*/ 789108 h 6046908"/>
              <a:gd name="connsiteX56" fmla="*/ 260026 w 4527226"/>
              <a:gd name="connsiteY56" fmla="*/ 773868 h 6046908"/>
              <a:gd name="connsiteX57" fmla="*/ 214306 w 4527226"/>
              <a:gd name="connsiteY57" fmla="*/ 751008 h 6046908"/>
              <a:gd name="connsiteX58" fmla="*/ 260026 w 4527226"/>
              <a:gd name="connsiteY58" fmla="*/ 674808 h 6046908"/>
              <a:gd name="connsiteX59" fmla="*/ 374326 w 4527226"/>
              <a:gd name="connsiteY59" fmla="*/ 606228 h 6046908"/>
              <a:gd name="connsiteX60" fmla="*/ 557206 w 4527226"/>
              <a:gd name="connsiteY60" fmla="*/ 507168 h 6046908"/>
              <a:gd name="connsiteX61" fmla="*/ 656266 w 4527226"/>
              <a:gd name="connsiteY61" fmla="*/ 423348 h 6046908"/>
              <a:gd name="connsiteX62" fmla="*/ 892486 w 4527226"/>
              <a:gd name="connsiteY62" fmla="*/ 232848 h 6046908"/>
              <a:gd name="connsiteX63" fmla="*/ 1174426 w 4527226"/>
              <a:gd name="connsiteY63" fmla="*/ 80448 h 6046908"/>
              <a:gd name="connsiteX64" fmla="*/ 1593526 w 4527226"/>
              <a:gd name="connsiteY64" fmla="*/ 11868 h 6046908"/>
              <a:gd name="connsiteX65" fmla="*/ 1944046 w 4527226"/>
              <a:gd name="connsiteY65" fmla="*/ 4248 h 6046908"/>
              <a:gd name="connsiteX66" fmla="*/ 2172646 w 4527226"/>
              <a:gd name="connsiteY66" fmla="*/ 4248 h 6046908"/>
              <a:gd name="connsiteX67" fmla="*/ 2393626 w 4527226"/>
              <a:gd name="connsiteY67" fmla="*/ 57588 h 6046908"/>
              <a:gd name="connsiteX68" fmla="*/ 2667946 w 4527226"/>
              <a:gd name="connsiteY68" fmla="*/ 133788 h 6046908"/>
              <a:gd name="connsiteX69" fmla="*/ 2820346 w 4527226"/>
              <a:gd name="connsiteY69" fmla="*/ 202368 h 6046908"/>
              <a:gd name="connsiteX70" fmla="*/ 3102286 w 4527226"/>
              <a:gd name="connsiteY70" fmla="*/ 400488 h 6046908"/>
              <a:gd name="connsiteX71" fmla="*/ 3285166 w 4527226"/>
              <a:gd name="connsiteY71" fmla="*/ 651948 h 6046908"/>
              <a:gd name="connsiteX72" fmla="*/ 3407086 w 4527226"/>
              <a:gd name="connsiteY72" fmla="*/ 918648 h 6046908"/>
              <a:gd name="connsiteX73" fmla="*/ 3475666 w 4527226"/>
              <a:gd name="connsiteY73" fmla="*/ 1238688 h 6046908"/>
              <a:gd name="connsiteX74" fmla="*/ 3506146 w 4527226"/>
              <a:gd name="connsiteY74" fmla="*/ 1543488 h 6046908"/>
              <a:gd name="connsiteX75" fmla="*/ 3506146 w 4527226"/>
              <a:gd name="connsiteY75" fmla="*/ 1962588 h 6046908"/>
              <a:gd name="connsiteX76" fmla="*/ 3338506 w 4527226"/>
              <a:gd name="connsiteY76" fmla="*/ 2305488 h 6046908"/>
              <a:gd name="connsiteX77" fmla="*/ 3254686 w 4527226"/>
              <a:gd name="connsiteY77" fmla="*/ 2473128 h 6046908"/>
              <a:gd name="connsiteX78" fmla="*/ 3132766 w 4527226"/>
              <a:gd name="connsiteY78" fmla="*/ 2663628 h 6046908"/>
              <a:gd name="connsiteX79" fmla="*/ 3071806 w 4527226"/>
              <a:gd name="connsiteY79" fmla="*/ 2838888 h 6046908"/>
              <a:gd name="connsiteX80" fmla="*/ 3064186 w 4527226"/>
              <a:gd name="connsiteY80" fmla="*/ 2915088 h 6046908"/>
              <a:gd name="connsiteX81" fmla="*/ 3018466 w 4527226"/>
              <a:gd name="connsiteY81" fmla="*/ 3014148 h 6046908"/>
              <a:gd name="connsiteX82" fmla="*/ 2980366 w 4527226"/>
              <a:gd name="connsiteY82" fmla="*/ 3082728 h 6046908"/>
              <a:gd name="connsiteX83" fmla="*/ 2957506 w 4527226"/>
              <a:gd name="connsiteY83" fmla="*/ 3120828 h 6046908"/>
              <a:gd name="connsiteX84" fmla="*/ 2957506 w 4527226"/>
              <a:gd name="connsiteY84" fmla="*/ 3555168 h 6046908"/>
              <a:gd name="connsiteX85" fmla="*/ 3010846 w 4527226"/>
              <a:gd name="connsiteY85" fmla="*/ 3539928 h 6046908"/>
              <a:gd name="connsiteX86" fmla="*/ 3109906 w 4527226"/>
              <a:gd name="connsiteY86" fmla="*/ 3570408 h 6046908"/>
              <a:gd name="connsiteX87" fmla="*/ 3140386 w 4527226"/>
              <a:gd name="connsiteY87" fmla="*/ 3631368 h 6046908"/>
              <a:gd name="connsiteX88" fmla="*/ 3117526 w 4527226"/>
              <a:gd name="connsiteY88" fmla="*/ 3738048 h 6046908"/>
              <a:gd name="connsiteX89" fmla="*/ 3125146 w 4527226"/>
              <a:gd name="connsiteY89" fmla="*/ 4103808 h 6046908"/>
              <a:gd name="connsiteX90" fmla="*/ 3163246 w 4527226"/>
              <a:gd name="connsiteY90" fmla="*/ 4157148 h 6046908"/>
              <a:gd name="connsiteX91" fmla="*/ 3201346 w 4527226"/>
              <a:gd name="connsiteY91" fmla="*/ 4164768 h 6046908"/>
              <a:gd name="connsiteX92" fmla="*/ 3231826 w 4527226"/>
              <a:gd name="connsiteY92" fmla="*/ 4172388 h 6046908"/>
              <a:gd name="connsiteX93" fmla="*/ 3285166 w 4527226"/>
              <a:gd name="connsiteY93" fmla="*/ 4294308 h 6046908"/>
              <a:gd name="connsiteX94" fmla="*/ 3300406 w 4527226"/>
              <a:gd name="connsiteY94" fmla="*/ 4347648 h 6046908"/>
              <a:gd name="connsiteX95" fmla="*/ 3330886 w 4527226"/>
              <a:gd name="connsiteY95" fmla="*/ 4408608 h 6046908"/>
              <a:gd name="connsiteX96" fmla="*/ 3551866 w 4527226"/>
              <a:gd name="connsiteY96" fmla="*/ 4644828 h 6046908"/>
              <a:gd name="connsiteX97" fmla="*/ 3887146 w 4527226"/>
              <a:gd name="connsiteY97" fmla="*/ 5025828 h 6046908"/>
              <a:gd name="connsiteX98" fmla="*/ 4100506 w 4527226"/>
              <a:gd name="connsiteY98" fmla="*/ 5300148 h 6046908"/>
              <a:gd name="connsiteX99" fmla="*/ 4367206 w 4527226"/>
              <a:gd name="connsiteY99" fmla="*/ 5726868 h 6046908"/>
              <a:gd name="connsiteX100" fmla="*/ 4527226 w 4527226"/>
              <a:gd name="connsiteY100" fmla="*/ 6046908 h 6046908"/>
              <a:gd name="connsiteX0" fmla="*/ 541966 w 4527226"/>
              <a:gd name="connsiteY0" fmla="*/ 5521128 h 6046908"/>
              <a:gd name="connsiteX1" fmla="*/ 564826 w 4527226"/>
              <a:gd name="connsiteY1" fmla="*/ 5353488 h 6046908"/>
              <a:gd name="connsiteX2" fmla="*/ 602926 w 4527226"/>
              <a:gd name="connsiteY2" fmla="*/ 5223948 h 6046908"/>
              <a:gd name="connsiteX3" fmla="*/ 625786 w 4527226"/>
              <a:gd name="connsiteY3" fmla="*/ 5178228 h 6046908"/>
              <a:gd name="connsiteX4" fmla="*/ 701986 w 4527226"/>
              <a:gd name="connsiteY4" fmla="*/ 5071548 h 6046908"/>
              <a:gd name="connsiteX5" fmla="*/ 717226 w 4527226"/>
              <a:gd name="connsiteY5" fmla="*/ 5063928 h 6046908"/>
              <a:gd name="connsiteX6" fmla="*/ 709606 w 4527226"/>
              <a:gd name="connsiteY6" fmla="*/ 5025828 h 6046908"/>
              <a:gd name="connsiteX7" fmla="*/ 701986 w 4527226"/>
              <a:gd name="connsiteY7" fmla="*/ 5002968 h 6046908"/>
              <a:gd name="connsiteX8" fmla="*/ 968686 w 4527226"/>
              <a:gd name="connsiteY8" fmla="*/ 4682928 h 6046908"/>
              <a:gd name="connsiteX9" fmla="*/ 961066 w 4527226"/>
              <a:gd name="connsiteY9" fmla="*/ 4644828 h 6046908"/>
              <a:gd name="connsiteX10" fmla="*/ 1342066 w 4527226"/>
              <a:gd name="connsiteY10" fmla="*/ 4172388 h 6046908"/>
              <a:gd name="connsiteX11" fmla="*/ 1258246 w 4527226"/>
              <a:gd name="connsiteY11" fmla="*/ 4012368 h 6046908"/>
              <a:gd name="connsiteX12" fmla="*/ 1204906 w 4527226"/>
              <a:gd name="connsiteY12" fmla="*/ 3928548 h 6046908"/>
              <a:gd name="connsiteX13" fmla="*/ 1174426 w 4527226"/>
              <a:gd name="connsiteY13" fmla="*/ 3768528 h 6046908"/>
              <a:gd name="connsiteX14" fmla="*/ 1151566 w 4527226"/>
              <a:gd name="connsiteY14" fmla="*/ 3699948 h 6046908"/>
              <a:gd name="connsiteX15" fmla="*/ 1143946 w 4527226"/>
              <a:gd name="connsiteY15" fmla="*/ 3669468 h 6046908"/>
              <a:gd name="connsiteX16" fmla="*/ 1067746 w 4527226"/>
              <a:gd name="connsiteY16" fmla="*/ 3661848 h 6046908"/>
              <a:gd name="connsiteX17" fmla="*/ 938206 w 4527226"/>
              <a:gd name="connsiteY17" fmla="*/ 3669468 h 6046908"/>
              <a:gd name="connsiteX18" fmla="*/ 831526 w 4527226"/>
              <a:gd name="connsiteY18" fmla="*/ 3692328 h 6046908"/>
              <a:gd name="connsiteX19" fmla="*/ 610546 w 4527226"/>
              <a:gd name="connsiteY19" fmla="*/ 3738048 h 6046908"/>
              <a:gd name="connsiteX20" fmla="*/ 389566 w 4527226"/>
              <a:gd name="connsiteY20" fmla="*/ 3638988 h 6046908"/>
              <a:gd name="connsiteX21" fmla="*/ 381946 w 4527226"/>
              <a:gd name="connsiteY21" fmla="*/ 3326568 h 6046908"/>
              <a:gd name="connsiteX22" fmla="*/ 420046 w 4527226"/>
              <a:gd name="connsiteY22" fmla="*/ 3227508 h 6046908"/>
              <a:gd name="connsiteX23" fmla="*/ 389566 w 4527226"/>
              <a:gd name="connsiteY23" fmla="*/ 3166548 h 6046908"/>
              <a:gd name="connsiteX24" fmla="*/ 351466 w 4527226"/>
              <a:gd name="connsiteY24" fmla="*/ 3105588 h 6046908"/>
              <a:gd name="connsiteX25" fmla="*/ 397186 w 4527226"/>
              <a:gd name="connsiteY25" fmla="*/ 3021768 h 6046908"/>
              <a:gd name="connsiteX26" fmla="*/ 488626 w 4527226"/>
              <a:gd name="connsiteY26" fmla="*/ 2998908 h 6046908"/>
              <a:gd name="connsiteX27" fmla="*/ 471956 w 4527226"/>
              <a:gd name="connsiteY27" fmla="*/ 2942709 h 6046908"/>
              <a:gd name="connsiteX28" fmla="*/ 435286 w 4527226"/>
              <a:gd name="connsiteY28" fmla="*/ 2930328 h 6046908"/>
              <a:gd name="connsiteX29" fmla="*/ 389566 w 4527226"/>
              <a:gd name="connsiteY29" fmla="*/ 2930328 h 6046908"/>
              <a:gd name="connsiteX30" fmla="*/ 314000 w 4527226"/>
              <a:gd name="connsiteY30" fmla="*/ 2893495 h 6046908"/>
              <a:gd name="connsiteX31" fmla="*/ 320986 w 4527226"/>
              <a:gd name="connsiteY31" fmla="*/ 2846508 h 6046908"/>
              <a:gd name="connsiteX32" fmla="*/ 328606 w 4527226"/>
              <a:gd name="connsiteY32" fmla="*/ 2793168 h 6046908"/>
              <a:gd name="connsiteX33" fmla="*/ 313366 w 4527226"/>
              <a:gd name="connsiteY33" fmla="*/ 2732208 h 6046908"/>
              <a:gd name="connsiteX34" fmla="*/ 267646 w 4527226"/>
              <a:gd name="connsiteY34" fmla="*/ 2671248 h 6046908"/>
              <a:gd name="connsiteX35" fmla="*/ 176206 w 4527226"/>
              <a:gd name="connsiteY35" fmla="*/ 2656008 h 6046908"/>
              <a:gd name="connsiteX36" fmla="*/ 54286 w 4527226"/>
              <a:gd name="connsiteY36" fmla="*/ 2610288 h 6046908"/>
              <a:gd name="connsiteX37" fmla="*/ 7931 w 4527226"/>
              <a:gd name="connsiteY37" fmla="*/ 2563298 h 6046908"/>
              <a:gd name="connsiteX38" fmla="*/ 8566 w 4527226"/>
              <a:gd name="connsiteY38" fmla="*/ 2488368 h 6046908"/>
              <a:gd name="connsiteX39" fmla="*/ 92386 w 4527226"/>
              <a:gd name="connsiteY39" fmla="*/ 2335968 h 6046908"/>
              <a:gd name="connsiteX40" fmla="*/ 221926 w 4527226"/>
              <a:gd name="connsiteY40" fmla="*/ 2175948 h 6046908"/>
              <a:gd name="connsiteX41" fmla="*/ 282886 w 4527226"/>
              <a:gd name="connsiteY41" fmla="*/ 2084508 h 6046908"/>
              <a:gd name="connsiteX42" fmla="*/ 328606 w 4527226"/>
              <a:gd name="connsiteY42" fmla="*/ 1977828 h 6046908"/>
              <a:gd name="connsiteX43" fmla="*/ 359086 w 4527226"/>
              <a:gd name="connsiteY43" fmla="*/ 1871148 h 6046908"/>
              <a:gd name="connsiteX44" fmla="*/ 374326 w 4527226"/>
              <a:gd name="connsiteY44" fmla="*/ 1810188 h 6046908"/>
              <a:gd name="connsiteX45" fmla="*/ 343846 w 4527226"/>
              <a:gd name="connsiteY45" fmla="*/ 1756848 h 6046908"/>
              <a:gd name="connsiteX46" fmla="*/ 328606 w 4527226"/>
              <a:gd name="connsiteY46" fmla="*/ 1680648 h 6046908"/>
              <a:gd name="connsiteX47" fmla="*/ 412426 w 4527226"/>
              <a:gd name="connsiteY47" fmla="*/ 1474908 h 6046908"/>
              <a:gd name="connsiteX48" fmla="*/ 442906 w 4527226"/>
              <a:gd name="connsiteY48" fmla="*/ 1307268 h 6046908"/>
              <a:gd name="connsiteX49" fmla="*/ 465766 w 4527226"/>
              <a:gd name="connsiteY49" fmla="*/ 1192968 h 6046908"/>
              <a:gd name="connsiteX50" fmla="*/ 503866 w 4527226"/>
              <a:gd name="connsiteY50" fmla="*/ 1055808 h 6046908"/>
              <a:gd name="connsiteX51" fmla="*/ 557206 w 4527226"/>
              <a:gd name="connsiteY51" fmla="*/ 888168 h 6046908"/>
              <a:gd name="connsiteX52" fmla="*/ 503866 w 4527226"/>
              <a:gd name="connsiteY52" fmla="*/ 888168 h 6046908"/>
              <a:gd name="connsiteX53" fmla="*/ 412426 w 4527226"/>
              <a:gd name="connsiteY53" fmla="*/ 834828 h 6046908"/>
              <a:gd name="connsiteX54" fmla="*/ 328606 w 4527226"/>
              <a:gd name="connsiteY54" fmla="*/ 789108 h 6046908"/>
              <a:gd name="connsiteX55" fmla="*/ 260026 w 4527226"/>
              <a:gd name="connsiteY55" fmla="*/ 773868 h 6046908"/>
              <a:gd name="connsiteX56" fmla="*/ 214306 w 4527226"/>
              <a:gd name="connsiteY56" fmla="*/ 751008 h 6046908"/>
              <a:gd name="connsiteX57" fmla="*/ 260026 w 4527226"/>
              <a:gd name="connsiteY57" fmla="*/ 674808 h 6046908"/>
              <a:gd name="connsiteX58" fmla="*/ 374326 w 4527226"/>
              <a:gd name="connsiteY58" fmla="*/ 606228 h 6046908"/>
              <a:gd name="connsiteX59" fmla="*/ 557206 w 4527226"/>
              <a:gd name="connsiteY59" fmla="*/ 507168 h 6046908"/>
              <a:gd name="connsiteX60" fmla="*/ 656266 w 4527226"/>
              <a:gd name="connsiteY60" fmla="*/ 423348 h 6046908"/>
              <a:gd name="connsiteX61" fmla="*/ 892486 w 4527226"/>
              <a:gd name="connsiteY61" fmla="*/ 232848 h 6046908"/>
              <a:gd name="connsiteX62" fmla="*/ 1174426 w 4527226"/>
              <a:gd name="connsiteY62" fmla="*/ 80448 h 6046908"/>
              <a:gd name="connsiteX63" fmla="*/ 1593526 w 4527226"/>
              <a:gd name="connsiteY63" fmla="*/ 11868 h 6046908"/>
              <a:gd name="connsiteX64" fmla="*/ 1944046 w 4527226"/>
              <a:gd name="connsiteY64" fmla="*/ 4248 h 6046908"/>
              <a:gd name="connsiteX65" fmla="*/ 2172646 w 4527226"/>
              <a:gd name="connsiteY65" fmla="*/ 4248 h 6046908"/>
              <a:gd name="connsiteX66" fmla="*/ 2393626 w 4527226"/>
              <a:gd name="connsiteY66" fmla="*/ 57588 h 6046908"/>
              <a:gd name="connsiteX67" fmla="*/ 2667946 w 4527226"/>
              <a:gd name="connsiteY67" fmla="*/ 133788 h 6046908"/>
              <a:gd name="connsiteX68" fmla="*/ 2820346 w 4527226"/>
              <a:gd name="connsiteY68" fmla="*/ 202368 h 6046908"/>
              <a:gd name="connsiteX69" fmla="*/ 3102286 w 4527226"/>
              <a:gd name="connsiteY69" fmla="*/ 400488 h 6046908"/>
              <a:gd name="connsiteX70" fmla="*/ 3285166 w 4527226"/>
              <a:gd name="connsiteY70" fmla="*/ 651948 h 6046908"/>
              <a:gd name="connsiteX71" fmla="*/ 3407086 w 4527226"/>
              <a:gd name="connsiteY71" fmla="*/ 918648 h 6046908"/>
              <a:gd name="connsiteX72" fmla="*/ 3475666 w 4527226"/>
              <a:gd name="connsiteY72" fmla="*/ 1238688 h 6046908"/>
              <a:gd name="connsiteX73" fmla="*/ 3506146 w 4527226"/>
              <a:gd name="connsiteY73" fmla="*/ 1543488 h 6046908"/>
              <a:gd name="connsiteX74" fmla="*/ 3506146 w 4527226"/>
              <a:gd name="connsiteY74" fmla="*/ 1962588 h 6046908"/>
              <a:gd name="connsiteX75" fmla="*/ 3338506 w 4527226"/>
              <a:gd name="connsiteY75" fmla="*/ 2305488 h 6046908"/>
              <a:gd name="connsiteX76" fmla="*/ 3254686 w 4527226"/>
              <a:gd name="connsiteY76" fmla="*/ 2473128 h 6046908"/>
              <a:gd name="connsiteX77" fmla="*/ 3132766 w 4527226"/>
              <a:gd name="connsiteY77" fmla="*/ 2663628 h 6046908"/>
              <a:gd name="connsiteX78" fmla="*/ 3071806 w 4527226"/>
              <a:gd name="connsiteY78" fmla="*/ 2838888 h 6046908"/>
              <a:gd name="connsiteX79" fmla="*/ 3064186 w 4527226"/>
              <a:gd name="connsiteY79" fmla="*/ 2915088 h 6046908"/>
              <a:gd name="connsiteX80" fmla="*/ 3018466 w 4527226"/>
              <a:gd name="connsiteY80" fmla="*/ 3014148 h 6046908"/>
              <a:gd name="connsiteX81" fmla="*/ 2980366 w 4527226"/>
              <a:gd name="connsiteY81" fmla="*/ 3082728 h 6046908"/>
              <a:gd name="connsiteX82" fmla="*/ 2957506 w 4527226"/>
              <a:gd name="connsiteY82" fmla="*/ 3120828 h 6046908"/>
              <a:gd name="connsiteX83" fmla="*/ 2957506 w 4527226"/>
              <a:gd name="connsiteY83" fmla="*/ 3555168 h 6046908"/>
              <a:gd name="connsiteX84" fmla="*/ 3010846 w 4527226"/>
              <a:gd name="connsiteY84" fmla="*/ 3539928 h 6046908"/>
              <a:gd name="connsiteX85" fmla="*/ 3109906 w 4527226"/>
              <a:gd name="connsiteY85" fmla="*/ 3570408 h 6046908"/>
              <a:gd name="connsiteX86" fmla="*/ 3140386 w 4527226"/>
              <a:gd name="connsiteY86" fmla="*/ 3631368 h 6046908"/>
              <a:gd name="connsiteX87" fmla="*/ 3117526 w 4527226"/>
              <a:gd name="connsiteY87" fmla="*/ 3738048 h 6046908"/>
              <a:gd name="connsiteX88" fmla="*/ 3125146 w 4527226"/>
              <a:gd name="connsiteY88" fmla="*/ 4103808 h 6046908"/>
              <a:gd name="connsiteX89" fmla="*/ 3163246 w 4527226"/>
              <a:gd name="connsiteY89" fmla="*/ 4157148 h 6046908"/>
              <a:gd name="connsiteX90" fmla="*/ 3201346 w 4527226"/>
              <a:gd name="connsiteY90" fmla="*/ 4164768 h 6046908"/>
              <a:gd name="connsiteX91" fmla="*/ 3231826 w 4527226"/>
              <a:gd name="connsiteY91" fmla="*/ 4172388 h 6046908"/>
              <a:gd name="connsiteX92" fmla="*/ 3285166 w 4527226"/>
              <a:gd name="connsiteY92" fmla="*/ 4294308 h 6046908"/>
              <a:gd name="connsiteX93" fmla="*/ 3300406 w 4527226"/>
              <a:gd name="connsiteY93" fmla="*/ 4347648 h 6046908"/>
              <a:gd name="connsiteX94" fmla="*/ 3330886 w 4527226"/>
              <a:gd name="connsiteY94" fmla="*/ 4408608 h 6046908"/>
              <a:gd name="connsiteX95" fmla="*/ 3551866 w 4527226"/>
              <a:gd name="connsiteY95" fmla="*/ 4644828 h 6046908"/>
              <a:gd name="connsiteX96" fmla="*/ 3887146 w 4527226"/>
              <a:gd name="connsiteY96" fmla="*/ 5025828 h 6046908"/>
              <a:gd name="connsiteX97" fmla="*/ 4100506 w 4527226"/>
              <a:gd name="connsiteY97" fmla="*/ 5300148 h 6046908"/>
              <a:gd name="connsiteX98" fmla="*/ 4367206 w 4527226"/>
              <a:gd name="connsiteY98" fmla="*/ 5726868 h 6046908"/>
              <a:gd name="connsiteX99" fmla="*/ 4527226 w 4527226"/>
              <a:gd name="connsiteY99" fmla="*/ 6046908 h 6046908"/>
              <a:gd name="connsiteX0" fmla="*/ 564826 w 4527226"/>
              <a:gd name="connsiteY0" fmla="*/ 5353488 h 6046908"/>
              <a:gd name="connsiteX1" fmla="*/ 602926 w 4527226"/>
              <a:gd name="connsiteY1" fmla="*/ 5223948 h 6046908"/>
              <a:gd name="connsiteX2" fmla="*/ 625786 w 4527226"/>
              <a:gd name="connsiteY2" fmla="*/ 5178228 h 6046908"/>
              <a:gd name="connsiteX3" fmla="*/ 701986 w 4527226"/>
              <a:gd name="connsiteY3" fmla="*/ 5071548 h 6046908"/>
              <a:gd name="connsiteX4" fmla="*/ 717226 w 4527226"/>
              <a:gd name="connsiteY4" fmla="*/ 5063928 h 6046908"/>
              <a:gd name="connsiteX5" fmla="*/ 709606 w 4527226"/>
              <a:gd name="connsiteY5" fmla="*/ 5025828 h 6046908"/>
              <a:gd name="connsiteX6" fmla="*/ 701986 w 4527226"/>
              <a:gd name="connsiteY6" fmla="*/ 5002968 h 6046908"/>
              <a:gd name="connsiteX7" fmla="*/ 968686 w 4527226"/>
              <a:gd name="connsiteY7" fmla="*/ 4682928 h 6046908"/>
              <a:gd name="connsiteX8" fmla="*/ 961066 w 4527226"/>
              <a:gd name="connsiteY8" fmla="*/ 4644828 h 6046908"/>
              <a:gd name="connsiteX9" fmla="*/ 1342066 w 4527226"/>
              <a:gd name="connsiteY9" fmla="*/ 4172388 h 6046908"/>
              <a:gd name="connsiteX10" fmla="*/ 1258246 w 4527226"/>
              <a:gd name="connsiteY10" fmla="*/ 4012368 h 6046908"/>
              <a:gd name="connsiteX11" fmla="*/ 1204906 w 4527226"/>
              <a:gd name="connsiteY11" fmla="*/ 3928548 h 6046908"/>
              <a:gd name="connsiteX12" fmla="*/ 1174426 w 4527226"/>
              <a:gd name="connsiteY12" fmla="*/ 3768528 h 6046908"/>
              <a:gd name="connsiteX13" fmla="*/ 1151566 w 4527226"/>
              <a:gd name="connsiteY13" fmla="*/ 3699948 h 6046908"/>
              <a:gd name="connsiteX14" fmla="*/ 1143946 w 4527226"/>
              <a:gd name="connsiteY14" fmla="*/ 3669468 h 6046908"/>
              <a:gd name="connsiteX15" fmla="*/ 1067746 w 4527226"/>
              <a:gd name="connsiteY15" fmla="*/ 3661848 h 6046908"/>
              <a:gd name="connsiteX16" fmla="*/ 938206 w 4527226"/>
              <a:gd name="connsiteY16" fmla="*/ 3669468 h 6046908"/>
              <a:gd name="connsiteX17" fmla="*/ 831526 w 4527226"/>
              <a:gd name="connsiteY17" fmla="*/ 3692328 h 6046908"/>
              <a:gd name="connsiteX18" fmla="*/ 610546 w 4527226"/>
              <a:gd name="connsiteY18" fmla="*/ 3738048 h 6046908"/>
              <a:gd name="connsiteX19" fmla="*/ 389566 w 4527226"/>
              <a:gd name="connsiteY19" fmla="*/ 3638988 h 6046908"/>
              <a:gd name="connsiteX20" fmla="*/ 381946 w 4527226"/>
              <a:gd name="connsiteY20" fmla="*/ 3326568 h 6046908"/>
              <a:gd name="connsiteX21" fmla="*/ 420046 w 4527226"/>
              <a:gd name="connsiteY21" fmla="*/ 3227508 h 6046908"/>
              <a:gd name="connsiteX22" fmla="*/ 389566 w 4527226"/>
              <a:gd name="connsiteY22" fmla="*/ 3166548 h 6046908"/>
              <a:gd name="connsiteX23" fmla="*/ 351466 w 4527226"/>
              <a:gd name="connsiteY23" fmla="*/ 3105588 h 6046908"/>
              <a:gd name="connsiteX24" fmla="*/ 397186 w 4527226"/>
              <a:gd name="connsiteY24" fmla="*/ 3021768 h 6046908"/>
              <a:gd name="connsiteX25" fmla="*/ 488626 w 4527226"/>
              <a:gd name="connsiteY25" fmla="*/ 2998908 h 6046908"/>
              <a:gd name="connsiteX26" fmla="*/ 471956 w 4527226"/>
              <a:gd name="connsiteY26" fmla="*/ 2942709 h 6046908"/>
              <a:gd name="connsiteX27" fmla="*/ 435286 w 4527226"/>
              <a:gd name="connsiteY27" fmla="*/ 2930328 h 6046908"/>
              <a:gd name="connsiteX28" fmla="*/ 389566 w 4527226"/>
              <a:gd name="connsiteY28" fmla="*/ 2930328 h 6046908"/>
              <a:gd name="connsiteX29" fmla="*/ 314000 w 4527226"/>
              <a:gd name="connsiteY29" fmla="*/ 2893495 h 6046908"/>
              <a:gd name="connsiteX30" fmla="*/ 320986 w 4527226"/>
              <a:gd name="connsiteY30" fmla="*/ 2846508 h 6046908"/>
              <a:gd name="connsiteX31" fmla="*/ 328606 w 4527226"/>
              <a:gd name="connsiteY31" fmla="*/ 2793168 h 6046908"/>
              <a:gd name="connsiteX32" fmla="*/ 313366 w 4527226"/>
              <a:gd name="connsiteY32" fmla="*/ 2732208 h 6046908"/>
              <a:gd name="connsiteX33" fmla="*/ 267646 w 4527226"/>
              <a:gd name="connsiteY33" fmla="*/ 2671248 h 6046908"/>
              <a:gd name="connsiteX34" fmla="*/ 176206 w 4527226"/>
              <a:gd name="connsiteY34" fmla="*/ 2656008 h 6046908"/>
              <a:gd name="connsiteX35" fmla="*/ 54286 w 4527226"/>
              <a:gd name="connsiteY35" fmla="*/ 2610288 h 6046908"/>
              <a:gd name="connsiteX36" fmla="*/ 7931 w 4527226"/>
              <a:gd name="connsiteY36" fmla="*/ 2563298 h 6046908"/>
              <a:gd name="connsiteX37" fmla="*/ 8566 w 4527226"/>
              <a:gd name="connsiteY37" fmla="*/ 2488368 h 6046908"/>
              <a:gd name="connsiteX38" fmla="*/ 92386 w 4527226"/>
              <a:gd name="connsiteY38" fmla="*/ 2335968 h 6046908"/>
              <a:gd name="connsiteX39" fmla="*/ 221926 w 4527226"/>
              <a:gd name="connsiteY39" fmla="*/ 2175948 h 6046908"/>
              <a:gd name="connsiteX40" fmla="*/ 282886 w 4527226"/>
              <a:gd name="connsiteY40" fmla="*/ 2084508 h 6046908"/>
              <a:gd name="connsiteX41" fmla="*/ 328606 w 4527226"/>
              <a:gd name="connsiteY41" fmla="*/ 1977828 h 6046908"/>
              <a:gd name="connsiteX42" fmla="*/ 359086 w 4527226"/>
              <a:gd name="connsiteY42" fmla="*/ 1871148 h 6046908"/>
              <a:gd name="connsiteX43" fmla="*/ 374326 w 4527226"/>
              <a:gd name="connsiteY43" fmla="*/ 1810188 h 6046908"/>
              <a:gd name="connsiteX44" fmla="*/ 343846 w 4527226"/>
              <a:gd name="connsiteY44" fmla="*/ 1756848 h 6046908"/>
              <a:gd name="connsiteX45" fmla="*/ 328606 w 4527226"/>
              <a:gd name="connsiteY45" fmla="*/ 1680648 h 6046908"/>
              <a:gd name="connsiteX46" fmla="*/ 412426 w 4527226"/>
              <a:gd name="connsiteY46" fmla="*/ 1474908 h 6046908"/>
              <a:gd name="connsiteX47" fmla="*/ 442906 w 4527226"/>
              <a:gd name="connsiteY47" fmla="*/ 1307268 h 6046908"/>
              <a:gd name="connsiteX48" fmla="*/ 465766 w 4527226"/>
              <a:gd name="connsiteY48" fmla="*/ 1192968 h 6046908"/>
              <a:gd name="connsiteX49" fmla="*/ 503866 w 4527226"/>
              <a:gd name="connsiteY49" fmla="*/ 1055808 h 6046908"/>
              <a:gd name="connsiteX50" fmla="*/ 557206 w 4527226"/>
              <a:gd name="connsiteY50" fmla="*/ 888168 h 6046908"/>
              <a:gd name="connsiteX51" fmla="*/ 503866 w 4527226"/>
              <a:gd name="connsiteY51" fmla="*/ 888168 h 6046908"/>
              <a:gd name="connsiteX52" fmla="*/ 412426 w 4527226"/>
              <a:gd name="connsiteY52" fmla="*/ 834828 h 6046908"/>
              <a:gd name="connsiteX53" fmla="*/ 328606 w 4527226"/>
              <a:gd name="connsiteY53" fmla="*/ 789108 h 6046908"/>
              <a:gd name="connsiteX54" fmla="*/ 260026 w 4527226"/>
              <a:gd name="connsiteY54" fmla="*/ 773868 h 6046908"/>
              <a:gd name="connsiteX55" fmla="*/ 214306 w 4527226"/>
              <a:gd name="connsiteY55" fmla="*/ 751008 h 6046908"/>
              <a:gd name="connsiteX56" fmla="*/ 260026 w 4527226"/>
              <a:gd name="connsiteY56" fmla="*/ 674808 h 6046908"/>
              <a:gd name="connsiteX57" fmla="*/ 374326 w 4527226"/>
              <a:gd name="connsiteY57" fmla="*/ 606228 h 6046908"/>
              <a:gd name="connsiteX58" fmla="*/ 557206 w 4527226"/>
              <a:gd name="connsiteY58" fmla="*/ 507168 h 6046908"/>
              <a:gd name="connsiteX59" fmla="*/ 656266 w 4527226"/>
              <a:gd name="connsiteY59" fmla="*/ 423348 h 6046908"/>
              <a:gd name="connsiteX60" fmla="*/ 892486 w 4527226"/>
              <a:gd name="connsiteY60" fmla="*/ 232848 h 6046908"/>
              <a:gd name="connsiteX61" fmla="*/ 1174426 w 4527226"/>
              <a:gd name="connsiteY61" fmla="*/ 80448 h 6046908"/>
              <a:gd name="connsiteX62" fmla="*/ 1593526 w 4527226"/>
              <a:gd name="connsiteY62" fmla="*/ 11868 h 6046908"/>
              <a:gd name="connsiteX63" fmla="*/ 1944046 w 4527226"/>
              <a:gd name="connsiteY63" fmla="*/ 4248 h 6046908"/>
              <a:gd name="connsiteX64" fmla="*/ 2172646 w 4527226"/>
              <a:gd name="connsiteY64" fmla="*/ 4248 h 6046908"/>
              <a:gd name="connsiteX65" fmla="*/ 2393626 w 4527226"/>
              <a:gd name="connsiteY65" fmla="*/ 57588 h 6046908"/>
              <a:gd name="connsiteX66" fmla="*/ 2667946 w 4527226"/>
              <a:gd name="connsiteY66" fmla="*/ 133788 h 6046908"/>
              <a:gd name="connsiteX67" fmla="*/ 2820346 w 4527226"/>
              <a:gd name="connsiteY67" fmla="*/ 202368 h 6046908"/>
              <a:gd name="connsiteX68" fmla="*/ 3102286 w 4527226"/>
              <a:gd name="connsiteY68" fmla="*/ 400488 h 6046908"/>
              <a:gd name="connsiteX69" fmla="*/ 3285166 w 4527226"/>
              <a:gd name="connsiteY69" fmla="*/ 651948 h 6046908"/>
              <a:gd name="connsiteX70" fmla="*/ 3407086 w 4527226"/>
              <a:gd name="connsiteY70" fmla="*/ 918648 h 6046908"/>
              <a:gd name="connsiteX71" fmla="*/ 3475666 w 4527226"/>
              <a:gd name="connsiteY71" fmla="*/ 1238688 h 6046908"/>
              <a:gd name="connsiteX72" fmla="*/ 3506146 w 4527226"/>
              <a:gd name="connsiteY72" fmla="*/ 1543488 h 6046908"/>
              <a:gd name="connsiteX73" fmla="*/ 3506146 w 4527226"/>
              <a:gd name="connsiteY73" fmla="*/ 1962588 h 6046908"/>
              <a:gd name="connsiteX74" fmla="*/ 3338506 w 4527226"/>
              <a:gd name="connsiteY74" fmla="*/ 2305488 h 6046908"/>
              <a:gd name="connsiteX75" fmla="*/ 3254686 w 4527226"/>
              <a:gd name="connsiteY75" fmla="*/ 2473128 h 6046908"/>
              <a:gd name="connsiteX76" fmla="*/ 3132766 w 4527226"/>
              <a:gd name="connsiteY76" fmla="*/ 2663628 h 6046908"/>
              <a:gd name="connsiteX77" fmla="*/ 3071806 w 4527226"/>
              <a:gd name="connsiteY77" fmla="*/ 2838888 h 6046908"/>
              <a:gd name="connsiteX78" fmla="*/ 3064186 w 4527226"/>
              <a:gd name="connsiteY78" fmla="*/ 2915088 h 6046908"/>
              <a:gd name="connsiteX79" fmla="*/ 3018466 w 4527226"/>
              <a:gd name="connsiteY79" fmla="*/ 3014148 h 6046908"/>
              <a:gd name="connsiteX80" fmla="*/ 2980366 w 4527226"/>
              <a:gd name="connsiteY80" fmla="*/ 3082728 h 6046908"/>
              <a:gd name="connsiteX81" fmla="*/ 2957506 w 4527226"/>
              <a:gd name="connsiteY81" fmla="*/ 3120828 h 6046908"/>
              <a:gd name="connsiteX82" fmla="*/ 2957506 w 4527226"/>
              <a:gd name="connsiteY82" fmla="*/ 3555168 h 6046908"/>
              <a:gd name="connsiteX83" fmla="*/ 3010846 w 4527226"/>
              <a:gd name="connsiteY83" fmla="*/ 3539928 h 6046908"/>
              <a:gd name="connsiteX84" fmla="*/ 3109906 w 4527226"/>
              <a:gd name="connsiteY84" fmla="*/ 3570408 h 6046908"/>
              <a:gd name="connsiteX85" fmla="*/ 3140386 w 4527226"/>
              <a:gd name="connsiteY85" fmla="*/ 3631368 h 6046908"/>
              <a:gd name="connsiteX86" fmla="*/ 3117526 w 4527226"/>
              <a:gd name="connsiteY86" fmla="*/ 3738048 h 6046908"/>
              <a:gd name="connsiteX87" fmla="*/ 3125146 w 4527226"/>
              <a:gd name="connsiteY87" fmla="*/ 4103808 h 6046908"/>
              <a:gd name="connsiteX88" fmla="*/ 3163246 w 4527226"/>
              <a:gd name="connsiteY88" fmla="*/ 4157148 h 6046908"/>
              <a:gd name="connsiteX89" fmla="*/ 3201346 w 4527226"/>
              <a:gd name="connsiteY89" fmla="*/ 4164768 h 6046908"/>
              <a:gd name="connsiteX90" fmla="*/ 3231826 w 4527226"/>
              <a:gd name="connsiteY90" fmla="*/ 4172388 h 6046908"/>
              <a:gd name="connsiteX91" fmla="*/ 3285166 w 4527226"/>
              <a:gd name="connsiteY91" fmla="*/ 4294308 h 6046908"/>
              <a:gd name="connsiteX92" fmla="*/ 3300406 w 4527226"/>
              <a:gd name="connsiteY92" fmla="*/ 4347648 h 6046908"/>
              <a:gd name="connsiteX93" fmla="*/ 3330886 w 4527226"/>
              <a:gd name="connsiteY93" fmla="*/ 4408608 h 6046908"/>
              <a:gd name="connsiteX94" fmla="*/ 3551866 w 4527226"/>
              <a:gd name="connsiteY94" fmla="*/ 4644828 h 6046908"/>
              <a:gd name="connsiteX95" fmla="*/ 3887146 w 4527226"/>
              <a:gd name="connsiteY95" fmla="*/ 5025828 h 6046908"/>
              <a:gd name="connsiteX96" fmla="*/ 4100506 w 4527226"/>
              <a:gd name="connsiteY96" fmla="*/ 5300148 h 6046908"/>
              <a:gd name="connsiteX97" fmla="*/ 4367206 w 4527226"/>
              <a:gd name="connsiteY97" fmla="*/ 5726868 h 6046908"/>
              <a:gd name="connsiteX98" fmla="*/ 4527226 w 4527226"/>
              <a:gd name="connsiteY98" fmla="*/ 6046908 h 6046908"/>
              <a:gd name="connsiteX0" fmla="*/ 602926 w 4527226"/>
              <a:gd name="connsiteY0" fmla="*/ 5223948 h 6046908"/>
              <a:gd name="connsiteX1" fmla="*/ 625786 w 4527226"/>
              <a:gd name="connsiteY1" fmla="*/ 5178228 h 6046908"/>
              <a:gd name="connsiteX2" fmla="*/ 701986 w 4527226"/>
              <a:gd name="connsiteY2" fmla="*/ 5071548 h 6046908"/>
              <a:gd name="connsiteX3" fmla="*/ 717226 w 4527226"/>
              <a:gd name="connsiteY3" fmla="*/ 5063928 h 6046908"/>
              <a:gd name="connsiteX4" fmla="*/ 709606 w 4527226"/>
              <a:gd name="connsiteY4" fmla="*/ 5025828 h 6046908"/>
              <a:gd name="connsiteX5" fmla="*/ 701986 w 4527226"/>
              <a:gd name="connsiteY5" fmla="*/ 5002968 h 6046908"/>
              <a:gd name="connsiteX6" fmla="*/ 968686 w 4527226"/>
              <a:gd name="connsiteY6" fmla="*/ 4682928 h 6046908"/>
              <a:gd name="connsiteX7" fmla="*/ 961066 w 4527226"/>
              <a:gd name="connsiteY7" fmla="*/ 4644828 h 6046908"/>
              <a:gd name="connsiteX8" fmla="*/ 1342066 w 4527226"/>
              <a:gd name="connsiteY8" fmla="*/ 4172388 h 6046908"/>
              <a:gd name="connsiteX9" fmla="*/ 1258246 w 4527226"/>
              <a:gd name="connsiteY9" fmla="*/ 4012368 h 6046908"/>
              <a:gd name="connsiteX10" fmla="*/ 1204906 w 4527226"/>
              <a:gd name="connsiteY10" fmla="*/ 3928548 h 6046908"/>
              <a:gd name="connsiteX11" fmla="*/ 1174426 w 4527226"/>
              <a:gd name="connsiteY11" fmla="*/ 3768528 h 6046908"/>
              <a:gd name="connsiteX12" fmla="*/ 1151566 w 4527226"/>
              <a:gd name="connsiteY12" fmla="*/ 3699948 h 6046908"/>
              <a:gd name="connsiteX13" fmla="*/ 1143946 w 4527226"/>
              <a:gd name="connsiteY13" fmla="*/ 3669468 h 6046908"/>
              <a:gd name="connsiteX14" fmla="*/ 1067746 w 4527226"/>
              <a:gd name="connsiteY14" fmla="*/ 3661848 h 6046908"/>
              <a:gd name="connsiteX15" fmla="*/ 938206 w 4527226"/>
              <a:gd name="connsiteY15" fmla="*/ 3669468 h 6046908"/>
              <a:gd name="connsiteX16" fmla="*/ 831526 w 4527226"/>
              <a:gd name="connsiteY16" fmla="*/ 3692328 h 6046908"/>
              <a:gd name="connsiteX17" fmla="*/ 610546 w 4527226"/>
              <a:gd name="connsiteY17" fmla="*/ 3738048 h 6046908"/>
              <a:gd name="connsiteX18" fmla="*/ 389566 w 4527226"/>
              <a:gd name="connsiteY18" fmla="*/ 3638988 h 6046908"/>
              <a:gd name="connsiteX19" fmla="*/ 381946 w 4527226"/>
              <a:gd name="connsiteY19" fmla="*/ 3326568 h 6046908"/>
              <a:gd name="connsiteX20" fmla="*/ 420046 w 4527226"/>
              <a:gd name="connsiteY20" fmla="*/ 3227508 h 6046908"/>
              <a:gd name="connsiteX21" fmla="*/ 389566 w 4527226"/>
              <a:gd name="connsiteY21" fmla="*/ 3166548 h 6046908"/>
              <a:gd name="connsiteX22" fmla="*/ 351466 w 4527226"/>
              <a:gd name="connsiteY22" fmla="*/ 3105588 h 6046908"/>
              <a:gd name="connsiteX23" fmla="*/ 397186 w 4527226"/>
              <a:gd name="connsiteY23" fmla="*/ 3021768 h 6046908"/>
              <a:gd name="connsiteX24" fmla="*/ 488626 w 4527226"/>
              <a:gd name="connsiteY24" fmla="*/ 2998908 h 6046908"/>
              <a:gd name="connsiteX25" fmla="*/ 471956 w 4527226"/>
              <a:gd name="connsiteY25" fmla="*/ 2942709 h 6046908"/>
              <a:gd name="connsiteX26" fmla="*/ 435286 w 4527226"/>
              <a:gd name="connsiteY26" fmla="*/ 2930328 h 6046908"/>
              <a:gd name="connsiteX27" fmla="*/ 389566 w 4527226"/>
              <a:gd name="connsiteY27" fmla="*/ 2930328 h 6046908"/>
              <a:gd name="connsiteX28" fmla="*/ 314000 w 4527226"/>
              <a:gd name="connsiteY28" fmla="*/ 2893495 h 6046908"/>
              <a:gd name="connsiteX29" fmla="*/ 320986 w 4527226"/>
              <a:gd name="connsiteY29" fmla="*/ 2846508 h 6046908"/>
              <a:gd name="connsiteX30" fmla="*/ 328606 w 4527226"/>
              <a:gd name="connsiteY30" fmla="*/ 2793168 h 6046908"/>
              <a:gd name="connsiteX31" fmla="*/ 313366 w 4527226"/>
              <a:gd name="connsiteY31" fmla="*/ 2732208 h 6046908"/>
              <a:gd name="connsiteX32" fmla="*/ 267646 w 4527226"/>
              <a:gd name="connsiteY32" fmla="*/ 2671248 h 6046908"/>
              <a:gd name="connsiteX33" fmla="*/ 176206 w 4527226"/>
              <a:gd name="connsiteY33" fmla="*/ 2656008 h 6046908"/>
              <a:gd name="connsiteX34" fmla="*/ 54286 w 4527226"/>
              <a:gd name="connsiteY34" fmla="*/ 2610288 h 6046908"/>
              <a:gd name="connsiteX35" fmla="*/ 7931 w 4527226"/>
              <a:gd name="connsiteY35" fmla="*/ 2563298 h 6046908"/>
              <a:gd name="connsiteX36" fmla="*/ 8566 w 4527226"/>
              <a:gd name="connsiteY36" fmla="*/ 2488368 h 6046908"/>
              <a:gd name="connsiteX37" fmla="*/ 92386 w 4527226"/>
              <a:gd name="connsiteY37" fmla="*/ 2335968 h 6046908"/>
              <a:gd name="connsiteX38" fmla="*/ 221926 w 4527226"/>
              <a:gd name="connsiteY38" fmla="*/ 2175948 h 6046908"/>
              <a:gd name="connsiteX39" fmla="*/ 282886 w 4527226"/>
              <a:gd name="connsiteY39" fmla="*/ 2084508 h 6046908"/>
              <a:gd name="connsiteX40" fmla="*/ 328606 w 4527226"/>
              <a:gd name="connsiteY40" fmla="*/ 1977828 h 6046908"/>
              <a:gd name="connsiteX41" fmla="*/ 359086 w 4527226"/>
              <a:gd name="connsiteY41" fmla="*/ 1871148 h 6046908"/>
              <a:gd name="connsiteX42" fmla="*/ 374326 w 4527226"/>
              <a:gd name="connsiteY42" fmla="*/ 1810188 h 6046908"/>
              <a:gd name="connsiteX43" fmla="*/ 343846 w 4527226"/>
              <a:gd name="connsiteY43" fmla="*/ 1756848 h 6046908"/>
              <a:gd name="connsiteX44" fmla="*/ 328606 w 4527226"/>
              <a:gd name="connsiteY44" fmla="*/ 1680648 h 6046908"/>
              <a:gd name="connsiteX45" fmla="*/ 412426 w 4527226"/>
              <a:gd name="connsiteY45" fmla="*/ 1474908 h 6046908"/>
              <a:gd name="connsiteX46" fmla="*/ 442906 w 4527226"/>
              <a:gd name="connsiteY46" fmla="*/ 1307268 h 6046908"/>
              <a:gd name="connsiteX47" fmla="*/ 465766 w 4527226"/>
              <a:gd name="connsiteY47" fmla="*/ 1192968 h 6046908"/>
              <a:gd name="connsiteX48" fmla="*/ 503866 w 4527226"/>
              <a:gd name="connsiteY48" fmla="*/ 1055808 h 6046908"/>
              <a:gd name="connsiteX49" fmla="*/ 557206 w 4527226"/>
              <a:gd name="connsiteY49" fmla="*/ 888168 h 6046908"/>
              <a:gd name="connsiteX50" fmla="*/ 503866 w 4527226"/>
              <a:gd name="connsiteY50" fmla="*/ 888168 h 6046908"/>
              <a:gd name="connsiteX51" fmla="*/ 412426 w 4527226"/>
              <a:gd name="connsiteY51" fmla="*/ 834828 h 6046908"/>
              <a:gd name="connsiteX52" fmla="*/ 328606 w 4527226"/>
              <a:gd name="connsiteY52" fmla="*/ 789108 h 6046908"/>
              <a:gd name="connsiteX53" fmla="*/ 260026 w 4527226"/>
              <a:gd name="connsiteY53" fmla="*/ 773868 h 6046908"/>
              <a:gd name="connsiteX54" fmla="*/ 214306 w 4527226"/>
              <a:gd name="connsiteY54" fmla="*/ 751008 h 6046908"/>
              <a:gd name="connsiteX55" fmla="*/ 260026 w 4527226"/>
              <a:gd name="connsiteY55" fmla="*/ 674808 h 6046908"/>
              <a:gd name="connsiteX56" fmla="*/ 374326 w 4527226"/>
              <a:gd name="connsiteY56" fmla="*/ 606228 h 6046908"/>
              <a:gd name="connsiteX57" fmla="*/ 557206 w 4527226"/>
              <a:gd name="connsiteY57" fmla="*/ 507168 h 6046908"/>
              <a:gd name="connsiteX58" fmla="*/ 656266 w 4527226"/>
              <a:gd name="connsiteY58" fmla="*/ 423348 h 6046908"/>
              <a:gd name="connsiteX59" fmla="*/ 892486 w 4527226"/>
              <a:gd name="connsiteY59" fmla="*/ 232848 h 6046908"/>
              <a:gd name="connsiteX60" fmla="*/ 1174426 w 4527226"/>
              <a:gd name="connsiteY60" fmla="*/ 80448 h 6046908"/>
              <a:gd name="connsiteX61" fmla="*/ 1593526 w 4527226"/>
              <a:gd name="connsiteY61" fmla="*/ 11868 h 6046908"/>
              <a:gd name="connsiteX62" fmla="*/ 1944046 w 4527226"/>
              <a:gd name="connsiteY62" fmla="*/ 4248 h 6046908"/>
              <a:gd name="connsiteX63" fmla="*/ 2172646 w 4527226"/>
              <a:gd name="connsiteY63" fmla="*/ 4248 h 6046908"/>
              <a:gd name="connsiteX64" fmla="*/ 2393626 w 4527226"/>
              <a:gd name="connsiteY64" fmla="*/ 57588 h 6046908"/>
              <a:gd name="connsiteX65" fmla="*/ 2667946 w 4527226"/>
              <a:gd name="connsiteY65" fmla="*/ 133788 h 6046908"/>
              <a:gd name="connsiteX66" fmla="*/ 2820346 w 4527226"/>
              <a:gd name="connsiteY66" fmla="*/ 202368 h 6046908"/>
              <a:gd name="connsiteX67" fmla="*/ 3102286 w 4527226"/>
              <a:gd name="connsiteY67" fmla="*/ 400488 h 6046908"/>
              <a:gd name="connsiteX68" fmla="*/ 3285166 w 4527226"/>
              <a:gd name="connsiteY68" fmla="*/ 651948 h 6046908"/>
              <a:gd name="connsiteX69" fmla="*/ 3407086 w 4527226"/>
              <a:gd name="connsiteY69" fmla="*/ 918648 h 6046908"/>
              <a:gd name="connsiteX70" fmla="*/ 3475666 w 4527226"/>
              <a:gd name="connsiteY70" fmla="*/ 1238688 h 6046908"/>
              <a:gd name="connsiteX71" fmla="*/ 3506146 w 4527226"/>
              <a:gd name="connsiteY71" fmla="*/ 1543488 h 6046908"/>
              <a:gd name="connsiteX72" fmla="*/ 3506146 w 4527226"/>
              <a:gd name="connsiteY72" fmla="*/ 1962588 h 6046908"/>
              <a:gd name="connsiteX73" fmla="*/ 3338506 w 4527226"/>
              <a:gd name="connsiteY73" fmla="*/ 2305488 h 6046908"/>
              <a:gd name="connsiteX74" fmla="*/ 3254686 w 4527226"/>
              <a:gd name="connsiteY74" fmla="*/ 2473128 h 6046908"/>
              <a:gd name="connsiteX75" fmla="*/ 3132766 w 4527226"/>
              <a:gd name="connsiteY75" fmla="*/ 2663628 h 6046908"/>
              <a:gd name="connsiteX76" fmla="*/ 3071806 w 4527226"/>
              <a:gd name="connsiteY76" fmla="*/ 2838888 h 6046908"/>
              <a:gd name="connsiteX77" fmla="*/ 3064186 w 4527226"/>
              <a:gd name="connsiteY77" fmla="*/ 2915088 h 6046908"/>
              <a:gd name="connsiteX78" fmla="*/ 3018466 w 4527226"/>
              <a:gd name="connsiteY78" fmla="*/ 3014148 h 6046908"/>
              <a:gd name="connsiteX79" fmla="*/ 2980366 w 4527226"/>
              <a:gd name="connsiteY79" fmla="*/ 3082728 h 6046908"/>
              <a:gd name="connsiteX80" fmla="*/ 2957506 w 4527226"/>
              <a:gd name="connsiteY80" fmla="*/ 3120828 h 6046908"/>
              <a:gd name="connsiteX81" fmla="*/ 2957506 w 4527226"/>
              <a:gd name="connsiteY81" fmla="*/ 3555168 h 6046908"/>
              <a:gd name="connsiteX82" fmla="*/ 3010846 w 4527226"/>
              <a:gd name="connsiteY82" fmla="*/ 3539928 h 6046908"/>
              <a:gd name="connsiteX83" fmla="*/ 3109906 w 4527226"/>
              <a:gd name="connsiteY83" fmla="*/ 3570408 h 6046908"/>
              <a:gd name="connsiteX84" fmla="*/ 3140386 w 4527226"/>
              <a:gd name="connsiteY84" fmla="*/ 3631368 h 6046908"/>
              <a:gd name="connsiteX85" fmla="*/ 3117526 w 4527226"/>
              <a:gd name="connsiteY85" fmla="*/ 3738048 h 6046908"/>
              <a:gd name="connsiteX86" fmla="*/ 3125146 w 4527226"/>
              <a:gd name="connsiteY86" fmla="*/ 4103808 h 6046908"/>
              <a:gd name="connsiteX87" fmla="*/ 3163246 w 4527226"/>
              <a:gd name="connsiteY87" fmla="*/ 4157148 h 6046908"/>
              <a:gd name="connsiteX88" fmla="*/ 3201346 w 4527226"/>
              <a:gd name="connsiteY88" fmla="*/ 4164768 h 6046908"/>
              <a:gd name="connsiteX89" fmla="*/ 3231826 w 4527226"/>
              <a:gd name="connsiteY89" fmla="*/ 4172388 h 6046908"/>
              <a:gd name="connsiteX90" fmla="*/ 3285166 w 4527226"/>
              <a:gd name="connsiteY90" fmla="*/ 4294308 h 6046908"/>
              <a:gd name="connsiteX91" fmla="*/ 3300406 w 4527226"/>
              <a:gd name="connsiteY91" fmla="*/ 4347648 h 6046908"/>
              <a:gd name="connsiteX92" fmla="*/ 3330886 w 4527226"/>
              <a:gd name="connsiteY92" fmla="*/ 4408608 h 6046908"/>
              <a:gd name="connsiteX93" fmla="*/ 3551866 w 4527226"/>
              <a:gd name="connsiteY93" fmla="*/ 4644828 h 6046908"/>
              <a:gd name="connsiteX94" fmla="*/ 3887146 w 4527226"/>
              <a:gd name="connsiteY94" fmla="*/ 5025828 h 6046908"/>
              <a:gd name="connsiteX95" fmla="*/ 4100506 w 4527226"/>
              <a:gd name="connsiteY95" fmla="*/ 5300148 h 6046908"/>
              <a:gd name="connsiteX96" fmla="*/ 4367206 w 4527226"/>
              <a:gd name="connsiteY96" fmla="*/ 5726868 h 6046908"/>
              <a:gd name="connsiteX97" fmla="*/ 4527226 w 4527226"/>
              <a:gd name="connsiteY97" fmla="*/ 6046908 h 6046908"/>
              <a:gd name="connsiteX0" fmla="*/ 625786 w 4527226"/>
              <a:gd name="connsiteY0" fmla="*/ 5178228 h 6046908"/>
              <a:gd name="connsiteX1" fmla="*/ 701986 w 4527226"/>
              <a:gd name="connsiteY1" fmla="*/ 5071548 h 6046908"/>
              <a:gd name="connsiteX2" fmla="*/ 717226 w 4527226"/>
              <a:gd name="connsiteY2" fmla="*/ 5063928 h 6046908"/>
              <a:gd name="connsiteX3" fmla="*/ 709606 w 4527226"/>
              <a:gd name="connsiteY3" fmla="*/ 5025828 h 6046908"/>
              <a:gd name="connsiteX4" fmla="*/ 701986 w 4527226"/>
              <a:gd name="connsiteY4" fmla="*/ 5002968 h 6046908"/>
              <a:gd name="connsiteX5" fmla="*/ 968686 w 4527226"/>
              <a:gd name="connsiteY5" fmla="*/ 4682928 h 6046908"/>
              <a:gd name="connsiteX6" fmla="*/ 961066 w 4527226"/>
              <a:gd name="connsiteY6" fmla="*/ 4644828 h 6046908"/>
              <a:gd name="connsiteX7" fmla="*/ 1342066 w 4527226"/>
              <a:gd name="connsiteY7" fmla="*/ 4172388 h 6046908"/>
              <a:gd name="connsiteX8" fmla="*/ 1258246 w 4527226"/>
              <a:gd name="connsiteY8" fmla="*/ 4012368 h 6046908"/>
              <a:gd name="connsiteX9" fmla="*/ 1204906 w 4527226"/>
              <a:gd name="connsiteY9" fmla="*/ 3928548 h 6046908"/>
              <a:gd name="connsiteX10" fmla="*/ 1174426 w 4527226"/>
              <a:gd name="connsiteY10" fmla="*/ 3768528 h 6046908"/>
              <a:gd name="connsiteX11" fmla="*/ 1151566 w 4527226"/>
              <a:gd name="connsiteY11" fmla="*/ 3699948 h 6046908"/>
              <a:gd name="connsiteX12" fmla="*/ 1143946 w 4527226"/>
              <a:gd name="connsiteY12" fmla="*/ 3669468 h 6046908"/>
              <a:gd name="connsiteX13" fmla="*/ 1067746 w 4527226"/>
              <a:gd name="connsiteY13" fmla="*/ 3661848 h 6046908"/>
              <a:gd name="connsiteX14" fmla="*/ 938206 w 4527226"/>
              <a:gd name="connsiteY14" fmla="*/ 3669468 h 6046908"/>
              <a:gd name="connsiteX15" fmla="*/ 831526 w 4527226"/>
              <a:gd name="connsiteY15" fmla="*/ 3692328 h 6046908"/>
              <a:gd name="connsiteX16" fmla="*/ 610546 w 4527226"/>
              <a:gd name="connsiteY16" fmla="*/ 3738048 h 6046908"/>
              <a:gd name="connsiteX17" fmla="*/ 389566 w 4527226"/>
              <a:gd name="connsiteY17" fmla="*/ 3638988 h 6046908"/>
              <a:gd name="connsiteX18" fmla="*/ 381946 w 4527226"/>
              <a:gd name="connsiteY18" fmla="*/ 3326568 h 6046908"/>
              <a:gd name="connsiteX19" fmla="*/ 420046 w 4527226"/>
              <a:gd name="connsiteY19" fmla="*/ 3227508 h 6046908"/>
              <a:gd name="connsiteX20" fmla="*/ 389566 w 4527226"/>
              <a:gd name="connsiteY20" fmla="*/ 3166548 h 6046908"/>
              <a:gd name="connsiteX21" fmla="*/ 351466 w 4527226"/>
              <a:gd name="connsiteY21" fmla="*/ 3105588 h 6046908"/>
              <a:gd name="connsiteX22" fmla="*/ 397186 w 4527226"/>
              <a:gd name="connsiteY22" fmla="*/ 3021768 h 6046908"/>
              <a:gd name="connsiteX23" fmla="*/ 488626 w 4527226"/>
              <a:gd name="connsiteY23" fmla="*/ 2998908 h 6046908"/>
              <a:gd name="connsiteX24" fmla="*/ 471956 w 4527226"/>
              <a:gd name="connsiteY24" fmla="*/ 2942709 h 6046908"/>
              <a:gd name="connsiteX25" fmla="*/ 435286 w 4527226"/>
              <a:gd name="connsiteY25" fmla="*/ 2930328 h 6046908"/>
              <a:gd name="connsiteX26" fmla="*/ 389566 w 4527226"/>
              <a:gd name="connsiteY26" fmla="*/ 2930328 h 6046908"/>
              <a:gd name="connsiteX27" fmla="*/ 314000 w 4527226"/>
              <a:gd name="connsiteY27" fmla="*/ 2893495 h 6046908"/>
              <a:gd name="connsiteX28" fmla="*/ 320986 w 4527226"/>
              <a:gd name="connsiteY28" fmla="*/ 2846508 h 6046908"/>
              <a:gd name="connsiteX29" fmla="*/ 328606 w 4527226"/>
              <a:gd name="connsiteY29" fmla="*/ 2793168 h 6046908"/>
              <a:gd name="connsiteX30" fmla="*/ 313366 w 4527226"/>
              <a:gd name="connsiteY30" fmla="*/ 2732208 h 6046908"/>
              <a:gd name="connsiteX31" fmla="*/ 267646 w 4527226"/>
              <a:gd name="connsiteY31" fmla="*/ 2671248 h 6046908"/>
              <a:gd name="connsiteX32" fmla="*/ 176206 w 4527226"/>
              <a:gd name="connsiteY32" fmla="*/ 2656008 h 6046908"/>
              <a:gd name="connsiteX33" fmla="*/ 54286 w 4527226"/>
              <a:gd name="connsiteY33" fmla="*/ 2610288 h 6046908"/>
              <a:gd name="connsiteX34" fmla="*/ 7931 w 4527226"/>
              <a:gd name="connsiteY34" fmla="*/ 2563298 h 6046908"/>
              <a:gd name="connsiteX35" fmla="*/ 8566 w 4527226"/>
              <a:gd name="connsiteY35" fmla="*/ 2488368 h 6046908"/>
              <a:gd name="connsiteX36" fmla="*/ 92386 w 4527226"/>
              <a:gd name="connsiteY36" fmla="*/ 2335968 h 6046908"/>
              <a:gd name="connsiteX37" fmla="*/ 221926 w 4527226"/>
              <a:gd name="connsiteY37" fmla="*/ 2175948 h 6046908"/>
              <a:gd name="connsiteX38" fmla="*/ 282886 w 4527226"/>
              <a:gd name="connsiteY38" fmla="*/ 2084508 h 6046908"/>
              <a:gd name="connsiteX39" fmla="*/ 328606 w 4527226"/>
              <a:gd name="connsiteY39" fmla="*/ 1977828 h 6046908"/>
              <a:gd name="connsiteX40" fmla="*/ 359086 w 4527226"/>
              <a:gd name="connsiteY40" fmla="*/ 1871148 h 6046908"/>
              <a:gd name="connsiteX41" fmla="*/ 374326 w 4527226"/>
              <a:gd name="connsiteY41" fmla="*/ 1810188 h 6046908"/>
              <a:gd name="connsiteX42" fmla="*/ 343846 w 4527226"/>
              <a:gd name="connsiteY42" fmla="*/ 1756848 h 6046908"/>
              <a:gd name="connsiteX43" fmla="*/ 328606 w 4527226"/>
              <a:gd name="connsiteY43" fmla="*/ 1680648 h 6046908"/>
              <a:gd name="connsiteX44" fmla="*/ 412426 w 4527226"/>
              <a:gd name="connsiteY44" fmla="*/ 1474908 h 6046908"/>
              <a:gd name="connsiteX45" fmla="*/ 442906 w 4527226"/>
              <a:gd name="connsiteY45" fmla="*/ 1307268 h 6046908"/>
              <a:gd name="connsiteX46" fmla="*/ 465766 w 4527226"/>
              <a:gd name="connsiteY46" fmla="*/ 1192968 h 6046908"/>
              <a:gd name="connsiteX47" fmla="*/ 503866 w 4527226"/>
              <a:gd name="connsiteY47" fmla="*/ 1055808 h 6046908"/>
              <a:gd name="connsiteX48" fmla="*/ 557206 w 4527226"/>
              <a:gd name="connsiteY48" fmla="*/ 888168 h 6046908"/>
              <a:gd name="connsiteX49" fmla="*/ 503866 w 4527226"/>
              <a:gd name="connsiteY49" fmla="*/ 888168 h 6046908"/>
              <a:gd name="connsiteX50" fmla="*/ 412426 w 4527226"/>
              <a:gd name="connsiteY50" fmla="*/ 834828 h 6046908"/>
              <a:gd name="connsiteX51" fmla="*/ 328606 w 4527226"/>
              <a:gd name="connsiteY51" fmla="*/ 789108 h 6046908"/>
              <a:gd name="connsiteX52" fmla="*/ 260026 w 4527226"/>
              <a:gd name="connsiteY52" fmla="*/ 773868 h 6046908"/>
              <a:gd name="connsiteX53" fmla="*/ 214306 w 4527226"/>
              <a:gd name="connsiteY53" fmla="*/ 751008 h 6046908"/>
              <a:gd name="connsiteX54" fmla="*/ 260026 w 4527226"/>
              <a:gd name="connsiteY54" fmla="*/ 674808 h 6046908"/>
              <a:gd name="connsiteX55" fmla="*/ 374326 w 4527226"/>
              <a:gd name="connsiteY55" fmla="*/ 606228 h 6046908"/>
              <a:gd name="connsiteX56" fmla="*/ 557206 w 4527226"/>
              <a:gd name="connsiteY56" fmla="*/ 507168 h 6046908"/>
              <a:gd name="connsiteX57" fmla="*/ 656266 w 4527226"/>
              <a:gd name="connsiteY57" fmla="*/ 423348 h 6046908"/>
              <a:gd name="connsiteX58" fmla="*/ 892486 w 4527226"/>
              <a:gd name="connsiteY58" fmla="*/ 232848 h 6046908"/>
              <a:gd name="connsiteX59" fmla="*/ 1174426 w 4527226"/>
              <a:gd name="connsiteY59" fmla="*/ 80448 h 6046908"/>
              <a:gd name="connsiteX60" fmla="*/ 1593526 w 4527226"/>
              <a:gd name="connsiteY60" fmla="*/ 11868 h 6046908"/>
              <a:gd name="connsiteX61" fmla="*/ 1944046 w 4527226"/>
              <a:gd name="connsiteY61" fmla="*/ 4248 h 6046908"/>
              <a:gd name="connsiteX62" fmla="*/ 2172646 w 4527226"/>
              <a:gd name="connsiteY62" fmla="*/ 4248 h 6046908"/>
              <a:gd name="connsiteX63" fmla="*/ 2393626 w 4527226"/>
              <a:gd name="connsiteY63" fmla="*/ 57588 h 6046908"/>
              <a:gd name="connsiteX64" fmla="*/ 2667946 w 4527226"/>
              <a:gd name="connsiteY64" fmla="*/ 133788 h 6046908"/>
              <a:gd name="connsiteX65" fmla="*/ 2820346 w 4527226"/>
              <a:gd name="connsiteY65" fmla="*/ 202368 h 6046908"/>
              <a:gd name="connsiteX66" fmla="*/ 3102286 w 4527226"/>
              <a:gd name="connsiteY66" fmla="*/ 400488 h 6046908"/>
              <a:gd name="connsiteX67" fmla="*/ 3285166 w 4527226"/>
              <a:gd name="connsiteY67" fmla="*/ 651948 h 6046908"/>
              <a:gd name="connsiteX68" fmla="*/ 3407086 w 4527226"/>
              <a:gd name="connsiteY68" fmla="*/ 918648 h 6046908"/>
              <a:gd name="connsiteX69" fmla="*/ 3475666 w 4527226"/>
              <a:gd name="connsiteY69" fmla="*/ 1238688 h 6046908"/>
              <a:gd name="connsiteX70" fmla="*/ 3506146 w 4527226"/>
              <a:gd name="connsiteY70" fmla="*/ 1543488 h 6046908"/>
              <a:gd name="connsiteX71" fmla="*/ 3506146 w 4527226"/>
              <a:gd name="connsiteY71" fmla="*/ 1962588 h 6046908"/>
              <a:gd name="connsiteX72" fmla="*/ 3338506 w 4527226"/>
              <a:gd name="connsiteY72" fmla="*/ 2305488 h 6046908"/>
              <a:gd name="connsiteX73" fmla="*/ 3254686 w 4527226"/>
              <a:gd name="connsiteY73" fmla="*/ 2473128 h 6046908"/>
              <a:gd name="connsiteX74" fmla="*/ 3132766 w 4527226"/>
              <a:gd name="connsiteY74" fmla="*/ 2663628 h 6046908"/>
              <a:gd name="connsiteX75" fmla="*/ 3071806 w 4527226"/>
              <a:gd name="connsiteY75" fmla="*/ 2838888 h 6046908"/>
              <a:gd name="connsiteX76" fmla="*/ 3064186 w 4527226"/>
              <a:gd name="connsiteY76" fmla="*/ 2915088 h 6046908"/>
              <a:gd name="connsiteX77" fmla="*/ 3018466 w 4527226"/>
              <a:gd name="connsiteY77" fmla="*/ 3014148 h 6046908"/>
              <a:gd name="connsiteX78" fmla="*/ 2980366 w 4527226"/>
              <a:gd name="connsiteY78" fmla="*/ 3082728 h 6046908"/>
              <a:gd name="connsiteX79" fmla="*/ 2957506 w 4527226"/>
              <a:gd name="connsiteY79" fmla="*/ 3120828 h 6046908"/>
              <a:gd name="connsiteX80" fmla="*/ 2957506 w 4527226"/>
              <a:gd name="connsiteY80" fmla="*/ 3555168 h 6046908"/>
              <a:gd name="connsiteX81" fmla="*/ 3010846 w 4527226"/>
              <a:gd name="connsiteY81" fmla="*/ 3539928 h 6046908"/>
              <a:gd name="connsiteX82" fmla="*/ 3109906 w 4527226"/>
              <a:gd name="connsiteY82" fmla="*/ 3570408 h 6046908"/>
              <a:gd name="connsiteX83" fmla="*/ 3140386 w 4527226"/>
              <a:gd name="connsiteY83" fmla="*/ 3631368 h 6046908"/>
              <a:gd name="connsiteX84" fmla="*/ 3117526 w 4527226"/>
              <a:gd name="connsiteY84" fmla="*/ 3738048 h 6046908"/>
              <a:gd name="connsiteX85" fmla="*/ 3125146 w 4527226"/>
              <a:gd name="connsiteY85" fmla="*/ 4103808 h 6046908"/>
              <a:gd name="connsiteX86" fmla="*/ 3163246 w 4527226"/>
              <a:gd name="connsiteY86" fmla="*/ 4157148 h 6046908"/>
              <a:gd name="connsiteX87" fmla="*/ 3201346 w 4527226"/>
              <a:gd name="connsiteY87" fmla="*/ 4164768 h 6046908"/>
              <a:gd name="connsiteX88" fmla="*/ 3231826 w 4527226"/>
              <a:gd name="connsiteY88" fmla="*/ 4172388 h 6046908"/>
              <a:gd name="connsiteX89" fmla="*/ 3285166 w 4527226"/>
              <a:gd name="connsiteY89" fmla="*/ 4294308 h 6046908"/>
              <a:gd name="connsiteX90" fmla="*/ 3300406 w 4527226"/>
              <a:gd name="connsiteY90" fmla="*/ 4347648 h 6046908"/>
              <a:gd name="connsiteX91" fmla="*/ 3330886 w 4527226"/>
              <a:gd name="connsiteY91" fmla="*/ 4408608 h 6046908"/>
              <a:gd name="connsiteX92" fmla="*/ 3551866 w 4527226"/>
              <a:gd name="connsiteY92" fmla="*/ 4644828 h 6046908"/>
              <a:gd name="connsiteX93" fmla="*/ 3887146 w 4527226"/>
              <a:gd name="connsiteY93" fmla="*/ 5025828 h 6046908"/>
              <a:gd name="connsiteX94" fmla="*/ 4100506 w 4527226"/>
              <a:gd name="connsiteY94" fmla="*/ 5300148 h 6046908"/>
              <a:gd name="connsiteX95" fmla="*/ 4367206 w 4527226"/>
              <a:gd name="connsiteY95" fmla="*/ 5726868 h 6046908"/>
              <a:gd name="connsiteX96" fmla="*/ 4527226 w 4527226"/>
              <a:gd name="connsiteY96" fmla="*/ 6046908 h 6046908"/>
              <a:gd name="connsiteX0" fmla="*/ 701986 w 4527226"/>
              <a:gd name="connsiteY0" fmla="*/ 5071548 h 6046908"/>
              <a:gd name="connsiteX1" fmla="*/ 717226 w 4527226"/>
              <a:gd name="connsiteY1" fmla="*/ 5063928 h 6046908"/>
              <a:gd name="connsiteX2" fmla="*/ 709606 w 4527226"/>
              <a:gd name="connsiteY2" fmla="*/ 5025828 h 6046908"/>
              <a:gd name="connsiteX3" fmla="*/ 701986 w 4527226"/>
              <a:gd name="connsiteY3" fmla="*/ 5002968 h 6046908"/>
              <a:gd name="connsiteX4" fmla="*/ 968686 w 4527226"/>
              <a:gd name="connsiteY4" fmla="*/ 4682928 h 6046908"/>
              <a:gd name="connsiteX5" fmla="*/ 961066 w 4527226"/>
              <a:gd name="connsiteY5" fmla="*/ 4644828 h 6046908"/>
              <a:gd name="connsiteX6" fmla="*/ 1342066 w 4527226"/>
              <a:gd name="connsiteY6" fmla="*/ 4172388 h 6046908"/>
              <a:gd name="connsiteX7" fmla="*/ 1258246 w 4527226"/>
              <a:gd name="connsiteY7" fmla="*/ 4012368 h 6046908"/>
              <a:gd name="connsiteX8" fmla="*/ 1204906 w 4527226"/>
              <a:gd name="connsiteY8" fmla="*/ 3928548 h 6046908"/>
              <a:gd name="connsiteX9" fmla="*/ 1174426 w 4527226"/>
              <a:gd name="connsiteY9" fmla="*/ 3768528 h 6046908"/>
              <a:gd name="connsiteX10" fmla="*/ 1151566 w 4527226"/>
              <a:gd name="connsiteY10" fmla="*/ 3699948 h 6046908"/>
              <a:gd name="connsiteX11" fmla="*/ 1143946 w 4527226"/>
              <a:gd name="connsiteY11" fmla="*/ 3669468 h 6046908"/>
              <a:gd name="connsiteX12" fmla="*/ 1067746 w 4527226"/>
              <a:gd name="connsiteY12" fmla="*/ 3661848 h 6046908"/>
              <a:gd name="connsiteX13" fmla="*/ 938206 w 4527226"/>
              <a:gd name="connsiteY13" fmla="*/ 3669468 h 6046908"/>
              <a:gd name="connsiteX14" fmla="*/ 831526 w 4527226"/>
              <a:gd name="connsiteY14" fmla="*/ 3692328 h 6046908"/>
              <a:gd name="connsiteX15" fmla="*/ 610546 w 4527226"/>
              <a:gd name="connsiteY15" fmla="*/ 3738048 h 6046908"/>
              <a:gd name="connsiteX16" fmla="*/ 389566 w 4527226"/>
              <a:gd name="connsiteY16" fmla="*/ 3638988 h 6046908"/>
              <a:gd name="connsiteX17" fmla="*/ 381946 w 4527226"/>
              <a:gd name="connsiteY17" fmla="*/ 3326568 h 6046908"/>
              <a:gd name="connsiteX18" fmla="*/ 420046 w 4527226"/>
              <a:gd name="connsiteY18" fmla="*/ 3227508 h 6046908"/>
              <a:gd name="connsiteX19" fmla="*/ 389566 w 4527226"/>
              <a:gd name="connsiteY19" fmla="*/ 3166548 h 6046908"/>
              <a:gd name="connsiteX20" fmla="*/ 351466 w 4527226"/>
              <a:gd name="connsiteY20" fmla="*/ 3105588 h 6046908"/>
              <a:gd name="connsiteX21" fmla="*/ 397186 w 4527226"/>
              <a:gd name="connsiteY21" fmla="*/ 3021768 h 6046908"/>
              <a:gd name="connsiteX22" fmla="*/ 488626 w 4527226"/>
              <a:gd name="connsiteY22" fmla="*/ 2998908 h 6046908"/>
              <a:gd name="connsiteX23" fmla="*/ 471956 w 4527226"/>
              <a:gd name="connsiteY23" fmla="*/ 2942709 h 6046908"/>
              <a:gd name="connsiteX24" fmla="*/ 435286 w 4527226"/>
              <a:gd name="connsiteY24" fmla="*/ 2930328 h 6046908"/>
              <a:gd name="connsiteX25" fmla="*/ 389566 w 4527226"/>
              <a:gd name="connsiteY25" fmla="*/ 2930328 h 6046908"/>
              <a:gd name="connsiteX26" fmla="*/ 314000 w 4527226"/>
              <a:gd name="connsiteY26" fmla="*/ 2893495 h 6046908"/>
              <a:gd name="connsiteX27" fmla="*/ 320986 w 4527226"/>
              <a:gd name="connsiteY27" fmla="*/ 2846508 h 6046908"/>
              <a:gd name="connsiteX28" fmla="*/ 328606 w 4527226"/>
              <a:gd name="connsiteY28" fmla="*/ 2793168 h 6046908"/>
              <a:gd name="connsiteX29" fmla="*/ 313366 w 4527226"/>
              <a:gd name="connsiteY29" fmla="*/ 2732208 h 6046908"/>
              <a:gd name="connsiteX30" fmla="*/ 267646 w 4527226"/>
              <a:gd name="connsiteY30" fmla="*/ 2671248 h 6046908"/>
              <a:gd name="connsiteX31" fmla="*/ 176206 w 4527226"/>
              <a:gd name="connsiteY31" fmla="*/ 2656008 h 6046908"/>
              <a:gd name="connsiteX32" fmla="*/ 54286 w 4527226"/>
              <a:gd name="connsiteY32" fmla="*/ 2610288 h 6046908"/>
              <a:gd name="connsiteX33" fmla="*/ 7931 w 4527226"/>
              <a:gd name="connsiteY33" fmla="*/ 2563298 h 6046908"/>
              <a:gd name="connsiteX34" fmla="*/ 8566 w 4527226"/>
              <a:gd name="connsiteY34" fmla="*/ 2488368 h 6046908"/>
              <a:gd name="connsiteX35" fmla="*/ 92386 w 4527226"/>
              <a:gd name="connsiteY35" fmla="*/ 2335968 h 6046908"/>
              <a:gd name="connsiteX36" fmla="*/ 221926 w 4527226"/>
              <a:gd name="connsiteY36" fmla="*/ 2175948 h 6046908"/>
              <a:gd name="connsiteX37" fmla="*/ 282886 w 4527226"/>
              <a:gd name="connsiteY37" fmla="*/ 2084508 h 6046908"/>
              <a:gd name="connsiteX38" fmla="*/ 328606 w 4527226"/>
              <a:gd name="connsiteY38" fmla="*/ 1977828 h 6046908"/>
              <a:gd name="connsiteX39" fmla="*/ 359086 w 4527226"/>
              <a:gd name="connsiteY39" fmla="*/ 1871148 h 6046908"/>
              <a:gd name="connsiteX40" fmla="*/ 374326 w 4527226"/>
              <a:gd name="connsiteY40" fmla="*/ 1810188 h 6046908"/>
              <a:gd name="connsiteX41" fmla="*/ 343846 w 4527226"/>
              <a:gd name="connsiteY41" fmla="*/ 1756848 h 6046908"/>
              <a:gd name="connsiteX42" fmla="*/ 328606 w 4527226"/>
              <a:gd name="connsiteY42" fmla="*/ 1680648 h 6046908"/>
              <a:gd name="connsiteX43" fmla="*/ 412426 w 4527226"/>
              <a:gd name="connsiteY43" fmla="*/ 1474908 h 6046908"/>
              <a:gd name="connsiteX44" fmla="*/ 442906 w 4527226"/>
              <a:gd name="connsiteY44" fmla="*/ 1307268 h 6046908"/>
              <a:gd name="connsiteX45" fmla="*/ 465766 w 4527226"/>
              <a:gd name="connsiteY45" fmla="*/ 1192968 h 6046908"/>
              <a:gd name="connsiteX46" fmla="*/ 503866 w 4527226"/>
              <a:gd name="connsiteY46" fmla="*/ 1055808 h 6046908"/>
              <a:gd name="connsiteX47" fmla="*/ 557206 w 4527226"/>
              <a:gd name="connsiteY47" fmla="*/ 888168 h 6046908"/>
              <a:gd name="connsiteX48" fmla="*/ 503866 w 4527226"/>
              <a:gd name="connsiteY48" fmla="*/ 888168 h 6046908"/>
              <a:gd name="connsiteX49" fmla="*/ 412426 w 4527226"/>
              <a:gd name="connsiteY49" fmla="*/ 834828 h 6046908"/>
              <a:gd name="connsiteX50" fmla="*/ 328606 w 4527226"/>
              <a:gd name="connsiteY50" fmla="*/ 789108 h 6046908"/>
              <a:gd name="connsiteX51" fmla="*/ 260026 w 4527226"/>
              <a:gd name="connsiteY51" fmla="*/ 773868 h 6046908"/>
              <a:gd name="connsiteX52" fmla="*/ 214306 w 4527226"/>
              <a:gd name="connsiteY52" fmla="*/ 751008 h 6046908"/>
              <a:gd name="connsiteX53" fmla="*/ 260026 w 4527226"/>
              <a:gd name="connsiteY53" fmla="*/ 674808 h 6046908"/>
              <a:gd name="connsiteX54" fmla="*/ 374326 w 4527226"/>
              <a:gd name="connsiteY54" fmla="*/ 606228 h 6046908"/>
              <a:gd name="connsiteX55" fmla="*/ 557206 w 4527226"/>
              <a:gd name="connsiteY55" fmla="*/ 507168 h 6046908"/>
              <a:gd name="connsiteX56" fmla="*/ 656266 w 4527226"/>
              <a:gd name="connsiteY56" fmla="*/ 423348 h 6046908"/>
              <a:gd name="connsiteX57" fmla="*/ 892486 w 4527226"/>
              <a:gd name="connsiteY57" fmla="*/ 232848 h 6046908"/>
              <a:gd name="connsiteX58" fmla="*/ 1174426 w 4527226"/>
              <a:gd name="connsiteY58" fmla="*/ 80448 h 6046908"/>
              <a:gd name="connsiteX59" fmla="*/ 1593526 w 4527226"/>
              <a:gd name="connsiteY59" fmla="*/ 11868 h 6046908"/>
              <a:gd name="connsiteX60" fmla="*/ 1944046 w 4527226"/>
              <a:gd name="connsiteY60" fmla="*/ 4248 h 6046908"/>
              <a:gd name="connsiteX61" fmla="*/ 2172646 w 4527226"/>
              <a:gd name="connsiteY61" fmla="*/ 4248 h 6046908"/>
              <a:gd name="connsiteX62" fmla="*/ 2393626 w 4527226"/>
              <a:gd name="connsiteY62" fmla="*/ 57588 h 6046908"/>
              <a:gd name="connsiteX63" fmla="*/ 2667946 w 4527226"/>
              <a:gd name="connsiteY63" fmla="*/ 133788 h 6046908"/>
              <a:gd name="connsiteX64" fmla="*/ 2820346 w 4527226"/>
              <a:gd name="connsiteY64" fmla="*/ 202368 h 6046908"/>
              <a:gd name="connsiteX65" fmla="*/ 3102286 w 4527226"/>
              <a:gd name="connsiteY65" fmla="*/ 400488 h 6046908"/>
              <a:gd name="connsiteX66" fmla="*/ 3285166 w 4527226"/>
              <a:gd name="connsiteY66" fmla="*/ 651948 h 6046908"/>
              <a:gd name="connsiteX67" fmla="*/ 3407086 w 4527226"/>
              <a:gd name="connsiteY67" fmla="*/ 918648 h 6046908"/>
              <a:gd name="connsiteX68" fmla="*/ 3475666 w 4527226"/>
              <a:gd name="connsiteY68" fmla="*/ 1238688 h 6046908"/>
              <a:gd name="connsiteX69" fmla="*/ 3506146 w 4527226"/>
              <a:gd name="connsiteY69" fmla="*/ 1543488 h 6046908"/>
              <a:gd name="connsiteX70" fmla="*/ 3506146 w 4527226"/>
              <a:gd name="connsiteY70" fmla="*/ 1962588 h 6046908"/>
              <a:gd name="connsiteX71" fmla="*/ 3338506 w 4527226"/>
              <a:gd name="connsiteY71" fmla="*/ 2305488 h 6046908"/>
              <a:gd name="connsiteX72" fmla="*/ 3254686 w 4527226"/>
              <a:gd name="connsiteY72" fmla="*/ 2473128 h 6046908"/>
              <a:gd name="connsiteX73" fmla="*/ 3132766 w 4527226"/>
              <a:gd name="connsiteY73" fmla="*/ 2663628 h 6046908"/>
              <a:gd name="connsiteX74" fmla="*/ 3071806 w 4527226"/>
              <a:gd name="connsiteY74" fmla="*/ 2838888 h 6046908"/>
              <a:gd name="connsiteX75" fmla="*/ 3064186 w 4527226"/>
              <a:gd name="connsiteY75" fmla="*/ 2915088 h 6046908"/>
              <a:gd name="connsiteX76" fmla="*/ 3018466 w 4527226"/>
              <a:gd name="connsiteY76" fmla="*/ 3014148 h 6046908"/>
              <a:gd name="connsiteX77" fmla="*/ 2980366 w 4527226"/>
              <a:gd name="connsiteY77" fmla="*/ 3082728 h 6046908"/>
              <a:gd name="connsiteX78" fmla="*/ 2957506 w 4527226"/>
              <a:gd name="connsiteY78" fmla="*/ 3120828 h 6046908"/>
              <a:gd name="connsiteX79" fmla="*/ 2957506 w 4527226"/>
              <a:gd name="connsiteY79" fmla="*/ 3555168 h 6046908"/>
              <a:gd name="connsiteX80" fmla="*/ 3010846 w 4527226"/>
              <a:gd name="connsiteY80" fmla="*/ 3539928 h 6046908"/>
              <a:gd name="connsiteX81" fmla="*/ 3109906 w 4527226"/>
              <a:gd name="connsiteY81" fmla="*/ 3570408 h 6046908"/>
              <a:gd name="connsiteX82" fmla="*/ 3140386 w 4527226"/>
              <a:gd name="connsiteY82" fmla="*/ 3631368 h 6046908"/>
              <a:gd name="connsiteX83" fmla="*/ 3117526 w 4527226"/>
              <a:gd name="connsiteY83" fmla="*/ 3738048 h 6046908"/>
              <a:gd name="connsiteX84" fmla="*/ 3125146 w 4527226"/>
              <a:gd name="connsiteY84" fmla="*/ 4103808 h 6046908"/>
              <a:gd name="connsiteX85" fmla="*/ 3163246 w 4527226"/>
              <a:gd name="connsiteY85" fmla="*/ 4157148 h 6046908"/>
              <a:gd name="connsiteX86" fmla="*/ 3201346 w 4527226"/>
              <a:gd name="connsiteY86" fmla="*/ 4164768 h 6046908"/>
              <a:gd name="connsiteX87" fmla="*/ 3231826 w 4527226"/>
              <a:gd name="connsiteY87" fmla="*/ 4172388 h 6046908"/>
              <a:gd name="connsiteX88" fmla="*/ 3285166 w 4527226"/>
              <a:gd name="connsiteY88" fmla="*/ 4294308 h 6046908"/>
              <a:gd name="connsiteX89" fmla="*/ 3300406 w 4527226"/>
              <a:gd name="connsiteY89" fmla="*/ 4347648 h 6046908"/>
              <a:gd name="connsiteX90" fmla="*/ 3330886 w 4527226"/>
              <a:gd name="connsiteY90" fmla="*/ 4408608 h 6046908"/>
              <a:gd name="connsiteX91" fmla="*/ 3551866 w 4527226"/>
              <a:gd name="connsiteY91" fmla="*/ 4644828 h 6046908"/>
              <a:gd name="connsiteX92" fmla="*/ 3887146 w 4527226"/>
              <a:gd name="connsiteY92" fmla="*/ 5025828 h 6046908"/>
              <a:gd name="connsiteX93" fmla="*/ 4100506 w 4527226"/>
              <a:gd name="connsiteY93" fmla="*/ 5300148 h 6046908"/>
              <a:gd name="connsiteX94" fmla="*/ 4367206 w 4527226"/>
              <a:gd name="connsiteY94" fmla="*/ 5726868 h 6046908"/>
              <a:gd name="connsiteX95" fmla="*/ 4527226 w 4527226"/>
              <a:gd name="connsiteY95" fmla="*/ 6046908 h 6046908"/>
              <a:gd name="connsiteX0" fmla="*/ 717226 w 4527226"/>
              <a:gd name="connsiteY0" fmla="*/ 5063928 h 6046908"/>
              <a:gd name="connsiteX1" fmla="*/ 709606 w 4527226"/>
              <a:gd name="connsiteY1" fmla="*/ 5025828 h 6046908"/>
              <a:gd name="connsiteX2" fmla="*/ 701986 w 4527226"/>
              <a:gd name="connsiteY2" fmla="*/ 5002968 h 6046908"/>
              <a:gd name="connsiteX3" fmla="*/ 968686 w 4527226"/>
              <a:gd name="connsiteY3" fmla="*/ 4682928 h 6046908"/>
              <a:gd name="connsiteX4" fmla="*/ 961066 w 4527226"/>
              <a:gd name="connsiteY4" fmla="*/ 4644828 h 6046908"/>
              <a:gd name="connsiteX5" fmla="*/ 1342066 w 4527226"/>
              <a:gd name="connsiteY5" fmla="*/ 4172388 h 6046908"/>
              <a:gd name="connsiteX6" fmla="*/ 1258246 w 4527226"/>
              <a:gd name="connsiteY6" fmla="*/ 4012368 h 6046908"/>
              <a:gd name="connsiteX7" fmla="*/ 1204906 w 4527226"/>
              <a:gd name="connsiteY7" fmla="*/ 3928548 h 6046908"/>
              <a:gd name="connsiteX8" fmla="*/ 1174426 w 4527226"/>
              <a:gd name="connsiteY8" fmla="*/ 3768528 h 6046908"/>
              <a:gd name="connsiteX9" fmla="*/ 1151566 w 4527226"/>
              <a:gd name="connsiteY9" fmla="*/ 3699948 h 6046908"/>
              <a:gd name="connsiteX10" fmla="*/ 1143946 w 4527226"/>
              <a:gd name="connsiteY10" fmla="*/ 3669468 h 6046908"/>
              <a:gd name="connsiteX11" fmla="*/ 1067746 w 4527226"/>
              <a:gd name="connsiteY11" fmla="*/ 3661848 h 6046908"/>
              <a:gd name="connsiteX12" fmla="*/ 938206 w 4527226"/>
              <a:gd name="connsiteY12" fmla="*/ 3669468 h 6046908"/>
              <a:gd name="connsiteX13" fmla="*/ 831526 w 4527226"/>
              <a:gd name="connsiteY13" fmla="*/ 3692328 h 6046908"/>
              <a:gd name="connsiteX14" fmla="*/ 610546 w 4527226"/>
              <a:gd name="connsiteY14" fmla="*/ 3738048 h 6046908"/>
              <a:gd name="connsiteX15" fmla="*/ 389566 w 4527226"/>
              <a:gd name="connsiteY15" fmla="*/ 3638988 h 6046908"/>
              <a:gd name="connsiteX16" fmla="*/ 381946 w 4527226"/>
              <a:gd name="connsiteY16" fmla="*/ 3326568 h 6046908"/>
              <a:gd name="connsiteX17" fmla="*/ 420046 w 4527226"/>
              <a:gd name="connsiteY17" fmla="*/ 3227508 h 6046908"/>
              <a:gd name="connsiteX18" fmla="*/ 389566 w 4527226"/>
              <a:gd name="connsiteY18" fmla="*/ 3166548 h 6046908"/>
              <a:gd name="connsiteX19" fmla="*/ 351466 w 4527226"/>
              <a:gd name="connsiteY19" fmla="*/ 3105588 h 6046908"/>
              <a:gd name="connsiteX20" fmla="*/ 397186 w 4527226"/>
              <a:gd name="connsiteY20" fmla="*/ 3021768 h 6046908"/>
              <a:gd name="connsiteX21" fmla="*/ 488626 w 4527226"/>
              <a:gd name="connsiteY21" fmla="*/ 2998908 h 6046908"/>
              <a:gd name="connsiteX22" fmla="*/ 471956 w 4527226"/>
              <a:gd name="connsiteY22" fmla="*/ 2942709 h 6046908"/>
              <a:gd name="connsiteX23" fmla="*/ 435286 w 4527226"/>
              <a:gd name="connsiteY23" fmla="*/ 2930328 h 6046908"/>
              <a:gd name="connsiteX24" fmla="*/ 389566 w 4527226"/>
              <a:gd name="connsiteY24" fmla="*/ 2930328 h 6046908"/>
              <a:gd name="connsiteX25" fmla="*/ 314000 w 4527226"/>
              <a:gd name="connsiteY25" fmla="*/ 2893495 h 6046908"/>
              <a:gd name="connsiteX26" fmla="*/ 320986 w 4527226"/>
              <a:gd name="connsiteY26" fmla="*/ 2846508 h 6046908"/>
              <a:gd name="connsiteX27" fmla="*/ 328606 w 4527226"/>
              <a:gd name="connsiteY27" fmla="*/ 2793168 h 6046908"/>
              <a:gd name="connsiteX28" fmla="*/ 313366 w 4527226"/>
              <a:gd name="connsiteY28" fmla="*/ 2732208 h 6046908"/>
              <a:gd name="connsiteX29" fmla="*/ 267646 w 4527226"/>
              <a:gd name="connsiteY29" fmla="*/ 2671248 h 6046908"/>
              <a:gd name="connsiteX30" fmla="*/ 176206 w 4527226"/>
              <a:gd name="connsiteY30" fmla="*/ 2656008 h 6046908"/>
              <a:gd name="connsiteX31" fmla="*/ 54286 w 4527226"/>
              <a:gd name="connsiteY31" fmla="*/ 2610288 h 6046908"/>
              <a:gd name="connsiteX32" fmla="*/ 7931 w 4527226"/>
              <a:gd name="connsiteY32" fmla="*/ 2563298 h 6046908"/>
              <a:gd name="connsiteX33" fmla="*/ 8566 w 4527226"/>
              <a:gd name="connsiteY33" fmla="*/ 2488368 h 6046908"/>
              <a:gd name="connsiteX34" fmla="*/ 92386 w 4527226"/>
              <a:gd name="connsiteY34" fmla="*/ 2335968 h 6046908"/>
              <a:gd name="connsiteX35" fmla="*/ 221926 w 4527226"/>
              <a:gd name="connsiteY35" fmla="*/ 2175948 h 6046908"/>
              <a:gd name="connsiteX36" fmla="*/ 282886 w 4527226"/>
              <a:gd name="connsiteY36" fmla="*/ 2084508 h 6046908"/>
              <a:gd name="connsiteX37" fmla="*/ 328606 w 4527226"/>
              <a:gd name="connsiteY37" fmla="*/ 1977828 h 6046908"/>
              <a:gd name="connsiteX38" fmla="*/ 359086 w 4527226"/>
              <a:gd name="connsiteY38" fmla="*/ 1871148 h 6046908"/>
              <a:gd name="connsiteX39" fmla="*/ 374326 w 4527226"/>
              <a:gd name="connsiteY39" fmla="*/ 1810188 h 6046908"/>
              <a:gd name="connsiteX40" fmla="*/ 343846 w 4527226"/>
              <a:gd name="connsiteY40" fmla="*/ 1756848 h 6046908"/>
              <a:gd name="connsiteX41" fmla="*/ 328606 w 4527226"/>
              <a:gd name="connsiteY41" fmla="*/ 1680648 h 6046908"/>
              <a:gd name="connsiteX42" fmla="*/ 412426 w 4527226"/>
              <a:gd name="connsiteY42" fmla="*/ 1474908 h 6046908"/>
              <a:gd name="connsiteX43" fmla="*/ 442906 w 4527226"/>
              <a:gd name="connsiteY43" fmla="*/ 1307268 h 6046908"/>
              <a:gd name="connsiteX44" fmla="*/ 465766 w 4527226"/>
              <a:gd name="connsiteY44" fmla="*/ 1192968 h 6046908"/>
              <a:gd name="connsiteX45" fmla="*/ 503866 w 4527226"/>
              <a:gd name="connsiteY45" fmla="*/ 1055808 h 6046908"/>
              <a:gd name="connsiteX46" fmla="*/ 557206 w 4527226"/>
              <a:gd name="connsiteY46" fmla="*/ 888168 h 6046908"/>
              <a:gd name="connsiteX47" fmla="*/ 503866 w 4527226"/>
              <a:gd name="connsiteY47" fmla="*/ 888168 h 6046908"/>
              <a:gd name="connsiteX48" fmla="*/ 412426 w 4527226"/>
              <a:gd name="connsiteY48" fmla="*/ 834828 h 6046908"/>
              <a:gd name="connsiteX49" fmla="*/ 328606 w 4527226"/>
              <a:gd name="connsiteY49" fmla="*/ 789108 h 6046908"/>
              <a:gd name="connsiteX50" fmla="*/ 260026 w 4527226"/>
              <a:gd name="connsiteY50" fmla="*/ 773868 h 6046908"/>
              <a:gd name="connsiteX51" fmla="*/ 214306 w 4527226"/>
              <a:gd name="connsiteY51" fmla="*/ 751008 h 6046908"/>
              <a:gd name="connsiteX52" fmla="*/ 260026 w 4527226"/>
              <a:gd name="connsiteY52" fmla="*/ 674808 h 6046908"/>
              <a:gd name="connsiteX53" fmla="*/ 374326 w 4527226"/>
              <a:gd name="connsiteY53" fmla="*/ 606228 h 6046908"/>
              <a:gd name="connsiteX54" fmla="*/ 557206 w 4527226"/>
              <a:gd name="connsiteY54" fmla="*/ 507168 h 6046908"/>
              <a:gd name="connsiteX55" fmla="*/ 656266 w 4527226"/>
              <a:gd name="connsiteY55" fmla="*/ 423348 h 6046908"/>
              <a:gd name="connsiteX56" fmla="*/ 892486 w 4527226"/>
              <a:gd name="connsiteY56" fmla="*/ 232848 h 6046908"/>
              <a:gd name="connsiteX57" fmla="*/ 1174426 w 4527226"/>
              <a:gd name="connsiteY57" fmla="*/ 80448 h 6046908"/>
              <a:gd name="connsiteX58" fmla="*/ 1593526 w 4527226"/>
              <a:gd name="connsiteY58" fmla="*/ 11868 h 6046908"/>
              <a:gd name="connsiteX59" fmla="*/ 1944046 w 4527226"/>
              <a:gd name="connsiteY59" fmla="*/ 4248 h 6046908"/>
              <a:gd name="connsiteX60" fmla="*/ 2172646 w 4527226"/>
              <a:gd name="connsiteY60" fmla="*/ 4248 h 6046908"/>
              <a:gd name="connsiteX61" fmla="*/ 2393626 w 4527226"/>
              <a:gd name="connsiteY61" fmla="*/ 57588 h 6046908"/>
              <a:gd name="connsiteX62" fmla="*/ 2667946 w 4527226"/>
              <a:gd name="connsiteY62" fmla="*/ 133788 h 6046908"/>
              <a:gd name="connsiteX63" fmla="*/ 2820346 w 4527226"/>
              <a:gd name="connsiteY63" fmla="*/ 202368 h 6046908"/>
              <a:gd name="connsiteX64" fmla="*/ 3102286 w 4527226"/>
              <a:gd name="connsiteY64" fmla="*/ 400488 h 6046908"/>
              <a:gd name="connsiteX65" fmla="*/ 3285166 w 4527226"/>
              <a:gd name="connsiteY65" fmla="*/ 651948 h 6046908"/>
              <a:gd name="connsiteX66" fmla="*/ 3407086 w 4527226"/>
              <a:gd name="connsiteY66" fmla="*/ 918648 h 6046908"/>
              <a:gd name="connsiteX67" fmla="*/ 3475666 w 4527226"/>
              <a:gd name="connsiteY67" fmla="*/ 1238688 h 6046908"/>
              <a:gd name="connsiteX68" fmla="*/ 3506146 w 4527226"/>
              <a:gd name="connsiteY68" fmla="*/ 1543488 h 6046908"/>
              <a:gd name="connsiteX69" fmla="*/ 3506146 w 4527226"/>
              <a:gd name="connsiteY69" fmla="*/ 1962588 h 6046908"/>
              <a:gd name="connsiteX70" fmla="*/ 3338506 w 4527226"/>
              <a:gd name="connsiteY70" fmla="*/ 2305488 h 6046908"/>
              <a:gd name="connsiteX71" fmla="*/ 3254686 w 4527226"/>
              <a:gd name="connsiteY71" fmla="*/ 2473128 h 6046908"/>
              <a:gd name="connsiteX72" fmla="*/ 3132766 w 4527226"/>
              <a:gd name="connsiteY72" fmla="*/ 2663628 h 6046908"/>
              <a:gd name="connsiteX73" fmla="*/ 3071806 w 4527226"/>
              <a:gd name="connsiteY73" fmla="*/ 2838888 h 6046908"/>
              <a:gd name="connsiteX74" fmla="*/ 3064186 w 4527226"/>
              <a:gd name="connsiteY74" fmla="*/ 2915088 h 6046908"/>
              <a:gd name="connsiteX75" fmla="*/ 3018466 w 4527226"/>
              <a:gd name="connsiteY75" fmla="*/ 3014148 h 6046908"/>
              <a:gd name="connsiteX76" fmla="*/ 2980366 w 4527226"/>
              <a:gd name="connsiteY76" fmla="*/ 3082728 h 6046908"/>
              <a:gd name="connsiteX77" fmla="*/ 2957506 w 4527226"/>
              <a:gd name="connsiteY77" fmla="*/ 3120828 h 6046908"/>
              <a:gd name="connsiteX78" fmla="*/ 2957506 w 4527226"/>
              <a:gd name="connsiteY78" fmla="*/ 3555168 h 6046908"/>
              <a:gd name="connsiteX79" fmla="*/ 3010846 w 4527226"/>
              <a:gd name="connsiteY79" fmla="*/ 3539928 h 6046908"/>
              <a:gd name="connsiteX80" fmla="*/ 3109906 w 4527226"/>
              <a:gd name="connsiteY80" fmla="*/ 3570408 h 6046908"/>
              <a:gd name="connsiteX81" fmla="*/ 3140386 w 4527226"/>
              <a:gd name="connsiteY81" fmla="*/ 3631368 h 6046908"/>
              <a:gd name="connsiteX82" fmla="*/ 3117526 w 4527226"/>
              <a:gd name="connsiteY82" fmla="*/ 3738048 h 6046908"/>
              <a:gd name="connsiteX83" fmla="*/ 3125146 w 4527226"/>
              <a:gd name="connsiteY83" fmla="*/ 4103808 h 6046908"/>
              <a:gd name="connsiteX84" fmla="*/ 3163246 w 4527226"/>
              <a:gd name="connsiteY84" fmla="*/ 4157148 h 6046908"/>
              <a:gd name="connsiteX85" fmla="*/ 3201346 w 4527226"/>
              <a:gd name="connsiteY85" fmla="*/ 4164768 h 6046908"/>
              <a:gd name="connsiteX86" fmla="*/ 3231826 w 4527226"/>
              <a:gd name="connsiteY86" fmla="*/ 4172388 h 6046908"/>
              <a:gd name="connsiteX87" fmla="*/ 3285166 w 4527226"/>
              <a:gd name="connsiteY87" fmla="*/ 4294308 h 6046908"/>
              <a:gd name="connsiteX88" fmla="*/ 3300406 w 4527226"/>
              <a:gd name="connsiteY88" fmla="*/ 4347648 h 6046908"/>
              <a:gd name="connsiteX89" fmla="*/ 3330886 w 4527226"/>
              <a:gd name="connsiteY89" fmla="*/ 4408608 h 6046908"/>
              <a:gd name="connsiteX90" fmla="*/ 3551866 w 4527226"/>
              <a:gd name="connsiteY90" fmla="*/ 4644828 h 6046908"/>
              <a:gd name="connsiteX91" fmla="*/ 3887146 w 4527226"/>
              <a:gd name="connsiteY91" fmla="*/ 5025828 h 6046908"/>
              <a:gd name="connsiteX92" fmla="*/ 4100506 w 4527226"/>
              <a:gd name="connsiteY92" fmla="*/ 5300148 h 6046908"/>
              <a:gd name="connsiteX93" fmla="*/ 4367206 w 4527226"/>
              <a:gd name="connsiteY93" fmla="*/ 5726868 h 6046908"/>
              <a:gd name="connsiteX94" fmla="*/ 4527226 w 4527226"/>
              <a:gd name="connsiteY94" fmla="*/ 6046908 h 6046908"/>
              <a:gd name="connsiteX0" fmla="*/ 709606 w 4527226"/>
              <a:gd name="connsiteY0" fmla="*/ 5025828 h 6046908"/>
              <a:gd name="connsiteX1" fmla="*/ 701986 w 4527226"/>
              <a:gd name="connsiteY1" fmla="*/ 5002968 h 6046908"/>
              <a:gd name="connsiteX2" fmla="*/ 968686 w 4527226"/>
              <a:gd name="connsiteY2" fmla="*/ 4682928 h 6046908"/>
              <a:gd name="connsiteX3" fmla="*/ 961066 w 4527226"/>
              <a:gd name="connsiteY3" fmla="*/ 4644828 h 6046908"/>
              <a:gd name="connsiteX4" fmla="*/ 1342066 w 4527226"/>
              <a:gd name="connsiteY4" fmla="*/ 4172388 h 6046908"/>
              <a:gd name="connsiteX5" fmla="*/ 1258246 w 4527226"/>
              <a:gd name="connsiteY5" fmla="*/ 4012368 h 6046908"/>
              <a:gd name="connsiteX6" fmla="*/ 1204906 w 4527226"/>
              <a:gd name="connsiteY6" fmla="*/ 3928548 h 6046908"/>
              <a:gd name="connsiteX7" fmla="*/ 1174426 w 4527226"/>
              <a:gd name="connsiteY7" fmla="*/ 3768528 h 6046908"/>
              <a:gd name="connsiteX8" fmla="*/ 1151566 w 4527226"/>
              <a:gd name="connsiteY8" fmla="*/ 3699948 h 6046908"/>
              <a:gd name="connsiteX9" fmla="*/ 1143946 w 4527226"/>
              <a:gd name="connsiteY9" fmla="*/ 3669468 h 6046908"/>
              <a:gd name="connsiteX10" fmla="*/ 1067746 w 4527226"/>
              <a:gd name="connsiteY10" fmla="*/ 3661848 h 6046908"/>
              <a:gd name="connsiteX11" fmla="*/ 938206 w 4527226"/>
              <a:gd name="connsiteY11" fmla="*/ 3669468 h 6046908"/>
              <a:gd name="connsiteX12" fmla="*/ 831526 w 4527226"/>
              <a:gd name="connsiteY12" fmla="*/ 3692328 h 6046908"/>
              <a:gd name="connsiteX13" fmla="*/ 610546 w 4527226"/>
              <a:gd name="connsiteY13" fmla="*/ 3738048 h 6046908"/>
              <a:gd name="connsiteX14" fmla="*/ 389566 w 4527226"/>
              <a:gd name="connsiteY14" fmla="*/ 3638988 h 6046908"/>
              <a:gd name="connsiteX15" fmla="*/ 381946 w 4527226"/>
              <a:gd name="connsiteY15" fmla="*/ 3326568 h 6046908"/>
              <a:gd name="connsiteX16" fmla="*/ 420046 w 4527226"/>
              <a:gd name="connsiteY16" fmla="*/ 3227508 h 6046908"/>
              <a:gd name="connsiteX17" fmla="*/ 389566 w 4527226"/>
              <a:gd name="connsiteY17" fmla="*/ 3166548 h 6046908"/>
              <a:gd name="connsiteX18" fmla="*/ 351466 w 4527226"/>
              <a:gd name="connsiteY18" fmla="*/ 3105588 h 6046908"/>
              <a:gd name="connsiteX19" fmla="*/ 397186 w 4527226"/>
              <a:gd name="connsiteY19" fmla="*/ 3021768 h 6046908"/>
              <a:gd name="connsiteX20" fmla="*/ 488626 w 4527226"/>
              <a:gd name="connsiteY20" fmla="*/ 2998908 h 6046908"/>
              <a:gd name="connsiteX21" fmla="*/ 471956 w 4527226"/>
              <a:gd name="connsiteY21" fmla="*/ 2942709 h 6046908"/>
              <a:gd name="connsiteX22" fmla="*/ 435286 w 4527226"/>
              <a:gd name="connsiteY22" fmla="*/ 2930328 h 6046908"/>
              <a:gd name="connsiteX23" fmla="*/ 389566 w 4527226"/>
              <a:gd name="connsiteY23" fmla="*/ 2930328 h 6046908"/>
              <a:gd name="connsiteX24" fmla="*/ 314000 w 4527226"/>
              <a:gd name="connsiteY24" fmla="*/ 2893495 h 6046908"/>
              <a:gd name="connsiteX25" fmla="*/ 320986 w 4527226"/>
              <a:gd name="connsiteY25" fmla="*/ 2846508 h 6046908"/>
              <a:gd name="connsiteX26" fmla="*/ 328606 w 4527226"/>
              <a:gd name="connsiteY26" fmla="*/ 2793168 h 6046908"/>
              <a:gd name="connsiteX27" fmla="*/ 313366 w 4527226"/>
              <a:gd name="connsiteY27" fmla="*/ 2732208 h 6046908"/>
              <a:gd name="connsiteX28" fmla="*/ 267646 w 4527226"/>
              <a:gd name="connsiteY28" fmla="*/ 2671248 h 6046908"/>
              <a:gd name="connsiteX29" fmla="*/ 176206 w 4527226"/>
              <a:gd name="connsiteY29" fmla="*/ 2656008 h 6046908"/>
              <a:gd name="connsiteX30" fmla="*/ 54286 w 4527226"/>
              <a:gd name="connsiteY30" fmla="*/ 2610288 h 6046908"/>
              <a:gd name="connsiteX31" fmla="*/ 7931 w 4527226"/>
              <a:gd name="connsiteY31" fmla="*/ 2563298 h 6046908"/>
              <a:gd name="connsiteX32" fmla="*/ 8566 w 4527226"/>
              <a:gd name="connsiteY32" fmla="*/ 2488368 h 6046908"/>
              <a:gd name="connsiteX33" fmla="*/ 92386 w 4527226"/>
              <a:gd name="connsiteY33" fmla="*/ 2335968 h 6046908"/>
              <a:gd name="connsiteX34" fmla="*/ 221926 w 4527226"/>
              <a:gd name="connsiteY34" fmla="*/ 2175948 h 6046908"/>
              <a:gd name="connsiteX35" fmla="*/ 282886 w 4527226"/>
              <a:gd name="connsiteY35" fmla="*/ 2084508 h 6046908"/>
              <a:gd name="connsiteX36" fmla="*/ 328606 w 4527226"/>
              <a:gd name="connsiteY36" fmla="*/ 1977828 h 6046908"/>
              <a:gd name="connsiteX37" fmla="*/ 359086 w 4527226"/>
              <a:gd name="connsiteY37" fmla="*/ 1871148 h 6046908"/>
              <a:gd name="connsiteX38" fmla="*/ 374326 w 4527226"/>
              <a:gd name="connsiteY38" fmla="*/ 1810188 h 6046908"/>
              <a:gd name="connsiteX39" fmla="*/ 343846 w 4527226"/>
              <a:gd name="connsiteY39" fmla="*/ 1756848 h 6046908"/>
              <a:gd name="connsiteX40" fmla="*/ 328606 w 4527226"/>
              <a:gd name="connsiteY40" fmla="*/ 1680648 h 6046908"/>
              <a:gd name="connsiteX41" fmla="*/ 412426 w 4527226"/>
              <a:gd name="connsiteY41" fmla="*/ 1474908 h 6046908"/>
              <a:gd name="connsiteX42" fmla="*/ 442906 w 4527226"/>
              <a:gd name="connsiteY42" fmla="*/ 1307268 h 6046908"/>
              <a:gd name="connsiteX43" fmla="*/ 465766 w 4527226"/>
              <a:gd name="connsiteY43" fmla="*/ 1192968 h 6046908"/>
              <a:gd name="connsiteX44" fmla="*/ 503866 w 4527226"/>
              <a:gd name="connsiteY44" fmla="*/ 1055808 h 6046908"/>
              <a:gd name="connsiteX45" fmla="*/ 557206 w 4527226"/>
              <a:gd name="connsiteY45" fmla="*/ 888168 h 6046908"/>
              <a:gd name="connsiteX46" fmla="*/ 503866 w 4527226"/>
              <a:gd name="connsiteY46" fmla="*/ 888168 h 6046908"/>
              <a:gd name="connsiteX47" fmla="*/ 412426 w 4527226"/>
              <a:gd name="connsiteY47" fmla="*/ 834828 h 6046908"/>
              <a:gd name="connsiteX48" fmla="*/ 328606 w 4527226"/>
              <a:gd name="connsiteY48" fmla="*/ 789108 h 6046908"/>
              <a:gd name="connsiteX49" fmla="*/ 260026 w 4527226"/>
              <a:gd name="connsiteY49" fmla="*/ 773868 h 6046908"/>
              <a:gd name="connsiteX50" fmla="*/ 214306 w 4527226"/>
              <a:gd name="connsiteY50" fmla="*/ 751008 h 6046908"/>
              <a:gd name="connsiteX51" fmla="*/ 260026 w 4527226"/>
              <a:gd name="connsiteY51" fmla="*/ 674808 h 6046908"/>
              <a:gd name="connsiteX52" fmla="*/ 374326 w 4527226"/>
              <a:gd name="connsiteY52" fmla="*/ 606228 h 6046908"/>
              <a:gd name="connsiteX53" fmla="*/ 557206 w 4527226"/>
              <a:gd name="connsiteY53" fmla="*/ 507168 h 6046908"/>
              <a:gd name="connsiteX54" fmla="*/ 656266 w 4527226"/>
              <a:gd name="connsiteY54" fmla="*/ 423348 h 6046908"/>
              <a:gd name="connsiteX55" fmla="*/ 892486 w 4527226"/>
              <a:gd name="connsiteY55" fmla="*/ 232848 h 6046908"/>
              <a:gd name="connsiteX56" fmla="*/ 1174426 w 4527226"/>
              <a:gd name="connsiteY56" fmla="*/ 80448 h 6046908"/>
              <a:gd name="connsiteX57" fmla="*/ 1593526 w 4527226"/>
              <a:gd name="connsiteY57" fmla="*/ 11868 h 6046908"/>
              <a:gd name="connsiteX58" fmla="*/ 1944046 w 4527226"/>
              <a:gd name="connsiteY58" fmla="*/ 4248 h 6046908"/>
              <a:gd name="connsiteX59" fmla="*/ 2172646 w 4527226"/>
              <a:gd name="connsiteY59" fmla="*/ 4248 h 6046908"/>
              <a:gd name="connsiteX60" fmla="*/ 2393626 w 4527226"/>
              <a:gd name="connsiteY60" fmla="*/ 57588 h 6046908"/>
              <a:gd name="connsiteX61" fmla="*/ 2667946 w 4527226"/>
              <a:gd name="connsiteY61" fmla="*/ 133788 h 6046908"/>
              <a:gd name="connsiteX62" fmla="*/ 2820346 w 4527226"/>
              <a:gd name="connsiteY62" fmla="*/ 202368 h 6046908"/>
              <a:gd name="connsiteX63" fmla="*/ 3102286 w 4527226"/>
              <a:gd name="connsiteY63" fmla="*/ 400488 h 6046908"/>
              <a:gd name="connsiteX64" fmla="*/ 3285166 w 4527226"/>
              <a:gd name="connsiteY64" fmla="*/ 651948 h 6046908"/>
              <a:gd name="connsiteX65" fmla="*/ 3407086 w 4527226"/>
              <a:gd name="connsiteY65" fmla="*/ 918648 h 6046908"/>
              <a:gd name="connsiteX66" fmla="*/ 3475666 w 4527226"/>
              <a:gd name="connsiteY66" fmla="*/ 1238688 h 6046908"/>
              <a:gd name="connsiteX67" fmla="*/ 3506146 w 4527226"/>
              <a:gd name="connsiteY67" fmla="*/ 1543488 h 6046908"/>
              <a:gd name="connsiteX68" fmla="*/ 3506146 w 4527226"/>
              <a:gd name="connsiteY68" fmla="*/ 1962588 h 6046908"/>
              <a:gd name="connsiteX69" fmla="*/ 3338506 w 4527226"/>
              <a:gd name="connsiteY69" fmla="*/ 2305488 h 6046908"/>
              <a:gd name="connsiteX70" fmla="*/ 3254686 w 4527226"/>
              <a:gd name="connsiteY70" fmla="*/ 2473128 h 6046908"/>
              <a:gd name="connsiteX71" fmla="*/ 3132766 w 4527226"/>
              <a:gd name="connsiteY71" fmla="*/ 2663628 h 6046908"/>
              <a:gd name="connsiteX72" fmla="*/ 3071806 w 4527226"/>
              <a:gd name="connsiteY72" fmla="*/ 2838888 h 6046908"/>
              <a:gd name="connsiteX73" fmla="*/ 3064186 w 4527226"/>
              <a:gd name="connsiteY73" fmla="*/ 2915088 h 6046908"/>
              <a:gd name="connsiteX74" fmla="*/ 3018466 w 4527226"/>
              <a:gd name="connsiteY74" fmla="*/ 3014148 h 6046908"/>
              <a:gd name="connsiteX75" fmla="*/ 2980366 w 4527226"/>
              <a:gd name="connsiteY75" fmla="*/ 3082728 h 6046908"/>
              <a:gd name="connsiteX76" fmla="*/ 2957506 w 4527226"/>
              <a:gd name="connsiteY76" fmla="*/ 3120828 h 6046908"/>
              <a:gd name="connsiteX77" fmla="*/ 2957506 w 4527226"/>
              <a:gd name="connsiteY77" fmla="*/ 3555168 h 6046908"/>
              <a:gd name="connsiteX78" fmla="*/ 3010846 w 4527226"/>
              <a:gd name="connsiteY78" fmla="*/ 3539928 h 6046908"/>
              <a:gd name="connsiteX79" fmla="*/ 3109906 w 4527226"/>
              <a:gd name="connsiteY79" fmla="*/ 3570408 h 6046908"/>
              <a:gd name="connsiteX80" fmla="*/ 3140386 w 4527226"/>
              <a:gd name="connsiteY80" fmla="*/ 3631368 h 6046908"/>
              <a:gd name="connsiteX81" fmla="*/ 3117526 w 4527226"/>
              <a:gd name="connsiteY81" fmla="*/ 3738048 h 6046908"/>
              <a:gd name="connsiteX82" fmla="*/ 3125146 w 4527226"/>
              <a:gd name="connsiteY82" fmla="*/ 4103808 h 6046908"/>
              <a:gd name="connsiteX83" fmla="*/ 3163246 w 4527226"/>
              <a:gd name="connsiteY83" fmla="*/ 4157148 h 6046908"/>
              <a:gd name="connsiteX84" fmla="*/ 3201346 w 4527226"/>
              <a:gd name="connsiteY84" fmla="*/ 4164768 h 6046908"/>
              <a:gd name="connsiteX85" fmla="*/ 3231826 w 4527226"/>
              <a:gd name="connsiteY85" fmla="*/ 4172388 h 6046908"/>
              <a:gd name="connsiteX86" fmla="*/ 3285166 w 4527226"/>
              <a:gd name="connsiteY86" fmla="*/ 4294308 h 6046908"/>
              <a:gd name="connsiteX87" fmla="*/ 3300406 w 4527226"/>
              <a:gd name="connsiteY87" fmla="*/ 4347648 h 6046908"/>
              <a:gd name="connsiteX88" fmla="*/ 3330886 w 4527226"/>
              <a:gd name="connsiteY88" fmla="*/ 4408608 h 6046908"/>
              <a:gd name="connsiteX89" fmla="*/ 3551866 w 4527226"/>
              <a:gd name="connsiteY89" fmla="*/ 4644828 h 6046908"/>
              <a:gd name="connsiteX90" fmla="*/ 3887146 w 4527226"/>
              <a:gd name="connsiteY90" fmla="*/ 5025828 h 6046908"/>
              <a:gd name="connsiteX91" fmla="*/ 4100506 w 4527226"/>
              <a:gd name="connsiteY91" fmla="*/ 5300148 h 6046908"/>
              <a:gd name="connsiteX92" fmla="*/ 4367206 w 4527226"/>
              <a:gd name="connsiteY92" fmla="*/ 5726868 h 6046908"/>
              <a:gd name="connsiteX93" fmla="*/ 4527226 w 4527226"/>
              <a:gd name="connsiteY93" fmla="*/ 6046908 h 6046908"/>
              <a:gd name="connsiteX0" fmla="*/ 701986 w 4527226"/>
              <a:gd name="connsiteY0" fmla="*/ 5002968 h 6046908"/>
              <a:gd name="connsiteX1" fmla="*/ 968686 w 4527226"/>
              <a:gd name="connsiteY1" fmla="*/ 4682928 h 6046908"/>
              <a:gd name="connsiteX2" fmla="*/ 961066 w 4527226"/>
              <a:gd name="connsiteY2" fmla="*/ 4644828 h 6046908"/>
              <a:gd name="connsiteX3" fmla="*/ 1342066 w 4527226"/>
              <a:gd name="connsiteY3" fmla="*/ 4172388 h 6046908"/>
              <a:gd name="connsiteX4" fmla="*/ 1258246 w 4527226"/>
              <a:gd name="connsiteY4" fmla="*/ 4012368 h 6046908"/>
              <a:gd name="connsiteX5" fmla="*/ 1204906 w 4527226"/>
              <a:gd name="connsiteY5" fmla="*/ 3928548 h 6046908"/>
              <a:gd name="connsiteX6" fmla="*/ 1174426 w 4527226"/>
              <a:gd name="connsiteY6" fmla="*/ 3768528 h 6046908"/>
              <a:gd name="connsiteX7" fmla="*/ 1151566 w 4527226"/>
              <a:gd name="connsiteY7" fmla="*/ 3699948 h 6046908"/>
              <a:gd name="connsiteX8" fmla="*/ 1143946 w 4527226"/>
              <a:gd name="connsiteY8" fmla="*/ 3669468 h 6046908"/>
              <a:gd name="connsiteX9" fmla="*/ 1067746 w 4527226"/>
              <a:gd name="connsiteY9" fmla="*/ 3661848 h 6046908"/>
              <a:gd name="connsiteX10" fmla="*/ 938206 w 4527226"/>
              <a:gd name="connsiteY10" fmla="*/ 3669468 h 6046908"/>
              <a:gd name="connsiteX11" fmla="*/ 831526 w 4527226"/>
              <a:gd name="connsiteY11" fmla="*/ 3692328 h 6046908"/>
              <a:gd name="connsiteX12" fmla="*/ 610546 w 4527226"/>
              <a:gd name="connsiteY12" fmla="*/ 3738048 h 6046908"/>
              <a:gd name="connsiteX13" fmla="*/ 389566 w 4527226"/>
              <a:gd name="connsiteY13" fmla="*/ 3638988 h 6046908"/>
              <a:gd name="connsiteX14" fmla="*/ 381946 w 4527226"/>
              <a:gd name="connsiteY14" fmla="*/ 3326568 h 6046908"/>
              <a:gd name="connsiteX15" fmla="*/ 420046 w 4527226"/>
              <a:gd name="connsiteY15" fmla="*/ 3227508 h 6046908"/>
              <a:gd name="connsiteX16" fmla="*/ 389566 w 4527226"/>
              <a:gd name="connsiteY16" fmla="*/ 3166548 h 6046908"/>
              <a:gd name="connsiteX17" fmla="*/ 351466 w 4527226"/>
              <a:gd name="connsiteY17" fmla="*/ 3105588 h 6046908"/>
              <a:gd name="connsiteX18" fmla="*/ 397186 w 4527226"/>
              <a:gd name="connsiteY18" fmla="*/ 3021768 h 6046908"/>
              <a:gd name="connsiteX19" fmla="*/ 488626 w 4527226"/>
              <a:gd name="connsiteY19" fmla="*/ 2998908 h 6046908"/>
              <a:gd name="connsiteX20" fmla="*/ 471956 w 4527226"/>
              <a:gd name="connsiteY20" fmla="*/ 2942709 h 6046908"/>
              <a:gd name="connsiteX21" fmla="*/ 435286 w 4527226"/>
              <a:gd name="connsiteY21" fmla="*/ 2930328 h 6046908"/>
              <a:gd name="connsiteX22" fmla="*/ 389566 w 4527226"/>
              <a:gd name="connsiteY22" fmla="*/ 2930328 h 6046908"/>
              <a:gd name="connsiteX23" fmla="*/ 314000 w 4527226"/>
              <a:gd name="connsiteY23" fmla="*/ 2893495 h 6046908"/>
              <a:gd name="connsiteX24" fmla="*/ 320986 w 4527226"/>
              <a:gd name="connsiteY24" fmla="*/ 2846508 h 6046908"/>
              <a:gd name="connsiteX25" fmla="*/ 328606 w 4527226"/>
              <a:gd name="connsiteY25" fmla="*/ 2793168 h 6046908"/>
              <a:gd name="connsiteX26" fmla="*/ 313366 w 4527226"/>
              <a:gd name="connsiteY26" fmla="*/ 2732208 h 6046908"/>
              <a:gd name="connsiteX27" fmla="*/ 267646 w 4527226"/>
              <a:gd name="connsiteY27" fmla="*/ 2671248 h 6046908"/>
              <a:gd name="connsiteX28" fmla="*/ 176206 w 4527226"/>
              <a:gd name="connsiteY28" fmla="*/ 2656008 h 6046908"/>
              <a:gd name="connsiteX29" fmla="*/ 54286 w 4527226"/>
              <a:gd name="connsiteY29" fmla="*/ 2610288 h 6046908"/>
              <a:gd name="connsiteX30" fmla="*/ 7931 w 4527226"/>
              <a:gd name="connsiteY30" fmla="*/ 2563298 h 6046908"/>
              <a:gd name="connsiteX31" fmla="*/ 8566 w 4527226"/>
              <a:gd name="connsiteY31" fmla="*/ 2488368 h 6046908"/>
              <a:gd name="connsiteX32" fmla="*/ 92386 w 4527226"/>
              <a:gd name="connsiteY32" fmla="*/ 2335968 h 6046908"/>
              <a:gd name="connsiteX33" fmla="*/ 221926 w 4527226"/>
              <a:gd name="connsiteY33" fmla="*/ 2175948 h 6046908"/>
              <a:gd name="connsiteX34" fmla="*/ 282886 w 4527226"/>
              <a:gd name="connsiteY34" fmla="*/ 2084508 h 6046908"/>
              <a:gd name="connsiteX35" fmla="*/ 328606 w 4527226"/>
              <a:gd name="connsiteY35" fmla="*/ 1977828 h 6046908"/>
              <a:gd name="connsiteX36" fmla="*/ 359086 w 4527226"/>
              <a:gd name="connsiteY36" fmla="*/ 1871148 h 6046908"/>
              <a:gd name="connsiteX37" fmla="*/ 374326 w 4527226"/>
              <a:gd name="connsiteY37" fmla="*/ 1810188 h 6046908"/>
              <a:gd name="connsiteX38" fmla="*/ 343846 w 4527226"/>
              <a:gd name="connsiteY38" fmla="*/ 1756848 h 6046908"/>
              <a:gd name="connsiteX39" fmla="*/ 328606 w 4527226"/>
              <a:gd name="connsiteY39" fmla="*/ 1680648 h 6046908"/>
              <a:gd name="connsiteX40" fmla="*/ 412426 w 4527226"/>
              <a:gd name="connsiteY40" fmla="*/ 1474908 h 6046908"/>
              <a:gd name="connsiteX41" fmla="*/ 442906 w 4527226"/>
              <a:gd name="connsiteY41" fmla="*/ 1307268 h 6046908"/>
              <a:gd name="connsiteX42" fmla="*/ 465766 w 4527226"/>
              <a:gd name="connsiteY42" fmla="*/ 1192968 h 6046908"/>
              <a:gd name="connsiteX43" fmla="*/ 503866 w 4527226"/>
              <a:gd name="connsiteY43" fmla="*/ 1055808 h 6046908"/>
              <a:gd name="connsiteX44" fmla="*/ 557206 w 4527226"/>
              <a:gd name="connsiteY44" fmla="*/ 888168 h 6046908"/>
              <a:gd name="connsiteX45" fmla="*/ 503866 w 4527226"/>
              <a:gd name="connsiteY45" fmla="*/ 888168 h 6046908"/>
              <a:gd name="connsiteX46" fmla="*/ 412426 w 4527226"/>
              <a:gd name="connsiteY46" fmla="*/ 834828 h 6046908"/>
              <a:gd name="connsiteX47" fmla="*/ 328606 w 4527226"/>
              <a:gd name="connsiteY47" fmla="*/ 789108 h 6046908"/>
              <a:gd name="connsiteX48" fmla="*/ 260026 w 4527226"/>
              <a:gd name="connsiteY48" fmla="*/ 773868 h 6046908"/>
              <a:gd name="connsiteX49" fmla="*/ 214306 w 4527226"/>
              <a:gd name="connsiteY49" fmla="*/ 751008 h 6046908"/>
              <a:gd name="connsiteX50" fmla="*/ 260026 w 4527226"/>
              <a:gd name="connsiteY50" fmla="*/ 674808 h 6046908"/>
              <a:gd name="connsiteX51" fmla="*/ 374326 w 4527226"/>
              <a:gd name="connsiteY51" fmla="*/ 606228 h 6046908"/>
              <a:gd name="connsiteX52" fmla="*/ 557206 w 4527226"/>
              <a:gd name="connsiteY52" fmla="*/ 507168 h 6046908"/>
              <a:gd name="connsiteX53" fmla="*/ 656266 w 4527226"/>
              <a:gd name="connsiteY53" fmla="*/ 423348 h 6046908"/>
              <a:gd name="connsiteX54" fmla="*/ 892486 w 4527226"/>
              <a:gd name="connsiteY54" fmla="*/ 232848 h 6046908"/>
              <a:gd name="connsiteX55" fmla="*/ 1174426 w 4527226"/>
              <a:gd name="connsiteY55" fmla="*/ 80448 h 6046908"/>
              <a:gd name="connsiteX56" fmla="*/ 1593526 w 4527226"/>
              <a:gd name="connsiteY56" fmla="*/ 11868 h 6046908"/>
              <a:gd name="connsiteX57" fmla="*/ 1944046 w 4527226"/>
              <a:gd name="connsiteY57" fmla="*/ 4248 h 6046908"/>
              <a:gd name="connsiteX58" fmla="*/ 2172646 w 4527226"/>
              <a:gd name="connsiteY58" fmla="*/ 4248 h 6046908"/>
              <a:gd name="connsiteX59" fmla="*/ 2393626 w 4527226"/>
              <a:gd name="connsiteY59" fmla="*/ 57588 h 6046908"/>
              <a:gd name="connsiteX60" fmla="*/ 2667946 w 4527226"/>
              <a:gd name="connsiteY60" fmla="*/ 133788 h 6046908"/>
              <a:gd name="connsiteX61" fmla="*/ 2820346 w 4527226"/>
              <a:gd name="connsiteY61" fmla="*/ 202368 h 6046908"/>
              <a:gd name="connsiteX62" fmla="*/ 3102286 w 4527226"/>
              <a:gd name="connsiteY62" fmla="*/ 400488 h 6046908"/>
              <a:gd name="connsiteX63" fmla="*/ 3285166 w 4527226"/>
              <a:gd name="connsiteY63" fmla="*/ 651948 h 6046908"/>
              <a:gd name="connsiteX64" fmla="*/ 3407086 w 4527226"/>
              <a:gd name="connsiteY64" fmla="*/ 918648 h 6046908"/>
              <a:gd name="connsiteX65" fmla="*/ 3475666 w 4527226"/>
              <a:gd name="connsiteY65" fmla="*/ 1238688 h 6046908"/>
              <a:gd name="connsiteX66" fmla="*/ 3506146 w 4527226"/>
              <a:gd name="connsiteY66" fmla="*/ 1543488 h 6046908"/>
              <a:gd name="connsiteX67" fmla="*/ 3506146 w 4527226"/>
              <a:gd name="connsiteY67" fmla="*/ 1962588 h 6046908"/>
              <a:gd name="connsiteX68" fmla="*/ 3338506 w 4527226"/>
              <a:gd name="connsiteY68" fmla="*/ 2305488 h 6046908"/>
              <a:gd name="connsiteX69" fmla="*/ 3254686 w 4527226"/>
              <a:gd name="connsiteY69" fmla="*/ 2473128 h 6046908"/>
              <a:gd name="connsiteX70" fmla="*/ 3132766 w 4527226"/>
              <a:gd name="connsiteY70" fmla="*/ 2663628 h 6046908"/>
              <a:gd name="connsiteX71" fmla="*/ 3071806 w 4527226"/>
              <a:gd name="connsiteY71" fmla="*/ 2838888 h 6046908"/>
              <a:gd name="connsiteX72" fmla="*/ 3064186 w 4527226"/>
              <a:gd name="connsiteY72" fmla="*/ 2915088 h 6046908"/>
              <a:gd name="connsiteX73" fmla="*/ 3018466 w 4527226"/>
              <a:gd name="connsiteY73" fmla="*/ 3014148 h 6046908"/>
              <a:gd name="connsiteX74" fmla="*/ 2980366 w 4527226"/>
              <a:gd name="connsiteY74" fmla="*/ 3082728 h 6046908"/>
              <a:gd name="connsiteX75" fmla="*/ 2957506 w 4527226"/>
              <a:gd name="connsiteY75" fmla="*/ 3120828 h 6046908"/>
              <a:gd name="connsiteX76" fmla="*/ 2957506 w 4527226"/>
              <a:gd name="connsiteY76" fmla="*/ 3555168 h 6046908"/>
              <a:gd name="connsiteX77" fmla="*/ 3010846 w 4527226"/>
              <a:gd name="connsiteY77" fmla="*/ 3539928 h 6046908"/>
              <a:gd name="connsiteX78" fmla="*/ 3109906 w 4527226"/>
              <a:gd name="connsiteY78" fmla="*/ 3570408 h 6046908"/>
              <a:gd name="connsiteX79" fmla="*/ 3140386 w 4527226"/>
              <a:gd name="connsiteY79" fmla="*/ 3631368 h 6046908"/>
              <a:gd name="connsiteX80" fmla="*/ 3117526 w 4527226"/>
              <a:gd name="connsiteY80" fmla="*/ 3738048 h 6046908"/>
              <a:gd name="connsiteX81" fmla="*/ 3125146 w 4527226"/>
              <a:gd name="connsiteY81" fmla="*/ 4103808 h 6046908"/>
              <a:gd name="connsiteX82" fmla="*/ 3163246 w 4527226"/>
              <a:gd name="connsiteY82" fmla="*/ 4157148 h 6046908"/>
              <a:gd name="connsiteX83" fmla="*/ 3201346 w 4527226"/>
              <a:gd name="connsiteY83" fmla="*/ 4164768 h 6046908"/>
              <a:gd name="connsiteX84" fmla="*/ 3231826 w 4527226"/>
              <a:gd name="connsiteY84" fmla="*/ 4172388 h 6046908"/>
              <a:gd name="connsiteX85" fmla="*/ 3285166 w 4527226"/>
              <a:gd name="connsiteY85" fmla="*/ 4294308 h 6046908"/>
              <a:gd name="connsiteX86" fmla="*/ 3300406 w 4527226"/>
              <a:gd name="connsiteY86" fmla="*/ 4347648 h 6046908"/>
              <a:gd name="connsiteX87" fmla="*/ 3330886 w 4527226"/>
              <a:gd name="connsiteY87" fmla="*/ 4408608 h 6046908"/>
              <a:gd name="connsiteX88" fmla="*/ 3551866 w 4527226"/>
              <a:gd name="connsiteY88" fmla="*/ 4644828 h 6046908"/>
              <a:gd name="connsiteX89" fmla="*/ 3887146 w 4527226"/>
              <a:gd name="connsiteY89" fmla="*/ 5025828 h 6046908"/>
              <a:gd name="connsiteX90" fmla="*/ 4100506 w 4527226"/>
              <a:gd name="connsiteY90" fmla="*/ 5300148 h 6046908"/>
              <a:gd name="connsiteX91" fmla="*/ 4367206 w 4527226"/>
              <a:gd name="connsiteY91" fmla="*/ 5726868 h 6046908"/>
              <a:gd name="connsiteX92" fmla="*/ 4527226 w 4527226"/>
              <a:gd name="connsiteY92" fmla="*/ 6046908 h 6046908"/>
              <a:gd name="connsiteX0" fmla="*/ 701986 w 4527226"/>
              <a:gd name="connsiteY0" fmla="*/ 5002968 h 6046908"/>
              <a:gd name="connsiteX1" fmla="*/ 961066 w 4527226"/>
              <a:gd name="connsiteY1" fmla="*/ 4644828 h 6046908"/>
              <a:gd name="connsiteX2" fmla="*/ 1342066 w 4527226"/>
              <a:gd name="connsiteY2" fmla="*/ 4172388 h 6046908"/>
              <a:gd name="connsiteX3" fmla="*/ 1258246 w 4527226"/>
              <a:gd name="connsiteY3" fmla="*/ 4012368 h 6046908"/>
              <a:gd name="connsiteX4" fmla="*/ 1204906 w 4527226"/>
              <a:gd name="connsiteY4" fmla="*/ 3928548 h 6046908"/>
              <a:gd name="connsiteX5" fmla="*/ 1174426 w 4527226"/>
              <a:gd name="connsiteY5" fmla="*/ 3768528 h 6046908"/>
              <a:gd name="connsiteX6" fmla="*/ 1151566 w 4527226"/>
              <a:gd name="connsiteY6" fmla="*/ 3699948 h 6046908"/>
              <a:gd name="connsiteX7" fmla="*/ 1143946 w 4527226"/>
              <a:gd name="connsiteY7" fmla="*/ 3669468 h 6046908"/>
              <a:gd name="connsiteX8" fmla="*/ 1067746 w 4527226"/>
              <a:gd name="connsiteY8" fmla="*/ 3661848 h 6046908"/>
              <a:gd name="connsiteX9" fmla="*/ 938206 w 4527226"/>
              <a:gd name="connsiteY9" fmla="*/ 3669468 h 6046908"/>
              <a:gd name="connsiteX10" fmla="*/ 831526 w 4527226"/>
              <a:gd name="connsiteY10" fmla="*/ 3692328 h 6046908"/>
              <a:gd name="connsiteX11" fmla="*/ 610546 w 4527226"/>
              <a:gd name="connsiteY11" fmla="*/ 3738048 h 6046908"/>
              <a:gd name="connsiteX12" fmla="*/ 389566 w 4527226"/>
              <a:gd name="connsiteY12" fmla="*/ 3638988 h 6046908"/>
              <a:gd name="connsiteX13" fmla="*/ 381946 w 4527226"/>
              <a:gd name="connsiteY13" fmla="*/ 3326568 h 6046908"/>
              <a:gd name="connsiteX14" fmla="*/ 420046 w 4527226"/>
              <a:gd name="connsiteY14" fmla="*/ 3227508 h 6046908"/>
              <a:gd name="connsiteX15" fmla="*/ 389566 w 4527226"/>
              <a:gd name="connsiteY15" fmla="*/ 3166548 h 6046908"/>
              <a:gd name="connsiteX16" fmla="*/ 351466 w 4527226"/>
              <a:gd name="connsiteY16" fmla="*/ 3105588 h 6046908"/>
              <a:gd name="connsiteX17" fmla="*/ 397186 w 4527226"/>
              <a:gd name="connsiteY17" fmla="*/ 3021768 h 6046908"/>
              <a:gd name="connsiteX18" fmla="*/ 488626 w 4527226"/>
              <a:gd name="connsiteY18" fmla="*/ 2998908 h 6046908"/>
              <a:gd name="connsiteX19" fmla="*/ 471956 w 4527226"/>
              <a:gd name="connsiteY19" fmla="*/ 2942709 h 6046908"/>
              <a:gd name="connsiteX20" fmla="*/ 435286 w 4527226"/>
              <a:gd name="connsiteY20" fmla="*/ 2930328 h 6046908"/>
              <a:gd name="connsiteX21" fmla="*/ 389566 w 4527226"/>
              <a:gd name="connsiteY21" fmla="*/ 2930328 h 6046908"/>
              <a:gd name="connsiteX22" fmla="*/ 314000 w 4527226"/>
              <a:gd name="connsiteY22" fmla="*/ 2893495 h 6046908"/>
              <a:gd name="connsiteX23" fmla="*/ 320986 w 4527226"/>
              <a:gd name="connsiteY23" fmla="*/ 2846508 h 6046908"/>
              <a:gd name="connsiteX24" fmla="*/ 328606 w 4527226"/>
              <a:gd name="connsiteY24" fmla="*/ 2793168 h 6046908"/>
              <a:gd name="connsiteX25" fmla="*/ 313366 w 4527226"/>
              <a:gd name="connsiteY25" fmla="*/ 2732208 h 6046908"/>
              <a:gd name="connsiteX26" fmla="*/ 267646 w 4527226"/>
              <a:gd name="connsiteY26" fmla="*/ 2671248 h 6046908"/>
              <a:gd name="connsiteX27" fmla="*/ 176206 w 4527226"/>
              <a:gd name="connsiteY27" fmla="*/ 2656008 h 6046908"/>
              <a:gd name="connsiteX28" fmla="*/ 54286 w 4527226"/>
              <a:gd name="connsiteY28" fmla="*/ 2610288 h 6046908"/>
              <a:gd name="connsiteX29" fmla="*/ 7931 w 4527226"/>
              <a:gd name="connsiteY29" fmla="*/ 2563298 h 6046908"/>
              <a:gd name="connsiteX30" fmla="*/ 8566 w 4527226"/>
              <a:gd name="connsiteY30" fmla="*/ 2488368 h 6046908"/>
              <a:gd name="connsiteX31" fmla="*/ 92386 w 4527226"/>
              <a:gd name="connsiteY31" fmla="*/ 2335968 h 6046908"/>
              <a:gd name="connsiteX32" fmla="*/ 221926 w 4527226"/>
              <a:gd name="connsiteY32" fmla="*/ 2175948 h 6046908"/>
              <a:gd name="connsiteX33" fmla="*/ 282886 w 4527226"/>
              <a:gd name="connsiteY33" fmla="*/ 2084508 h 6046908"/>
              <a:gd name="connsiteX34" fmla="*/ 328606 w 4527226"/>
              <a:gd name="connsiteY34" fmla="*/ 1977828 h 6046908"/>
              <a:gd name="connsiteX35" fmla="*/ 359086 w 4527226"/>
              <a:gd name="connsiteY35" fmla="*/ 1871148 h 6046908"/>
              <a:gd name="connsiteX36" fmla="*/ 374326 w 4527226"/>
              <a:gd name="connsiteY36" fmla="*/ 1810188 h 6046908"/>
              <a:gd name="connsiteX37" fmla="*/ 343846 w 4527226"/>
              <a:gd name="connsiteY37" fmla="*/ 1756848 h 6046908"/>
              <a:gd name="connsiteX38" fmla="*/ 328606 w 4527226"/>
              <a:gd name="connsiteY38" fmla="*/ 1680648 h 6046908"/>
              <a:gd name="connsiteX39" fmla="*/ 412426 w 4527226"/>
              <a:gd name="connsiteY39" fmla="*/ 1474908 h 6046908"/>
              <a:gd name="connsiteX40" fmla="*/ 442906 w 4527226"/>
              <a:gd name="connsiteY40" fmla="*/ 1307268 h 6046908"/>
              <a:gd name="connsiteX41" fmla="*/ 465766 w 4527226"/>
              <a:gd name="connsiteY41" fmla="*/ 1192968 h 6046908"/>
              <a:gd name="connsiteX42" fmla="*/ 503866 w 4527226"/>
              <a:gd name="connsiteY42" fmla="*/ 1055808 h 6046908"/>
              <a:gd name="connsiteX43" fmla="*/ 557206 w 4527226"/>
              <a:gd name="connsiteY43" fmla="*/ 888168 h 6046908"/>
              <a:gd name="connsiteX44" fmla="*/ 503866 w 4527226"/>
              <a:gd name="connsiteY44" fmla="*/ 888168 h 6046908"/>
              <a:gd name="connsiteX45" fmla="*/ 412426 w 4527226"/>
              <a:gd name="connsiteY45" fmla="*/ 834828 h 6046908"/>
              <a:gd name="connsiteX46" fmla="*/ 328606 w 4527226"/>
              <a:gd name="connsiteY46" fmla="*/ 789108 h 6046908"/>
              <a:gd name="connsiteX47" fmla="*/ 260026 w 4527226"/>
              <a:gd name="connsiteY47" fmla="*/ 773868 h 6046908"/>
              <a:gd name="connsiteX48" fmla="*/ 214306 w 4527226"/>
              <a:gd name="connsiteY48" fmla="*/ 751008 h 6046908"/>
              <a:gd name="connsiteX49" fmla="*/ 260026 w 4527226"/>
              <a:gd name="connsiteY49" fmla="*/ 674808 h 6046908"/>
              <a:gd name="connsiteX50" fmla="*/ 374326 w 4527226"/>
              <a:gd name="connsiteY50" fmla="*/ 606228 h 6046908"/>
              <a:gd name="connsiteX51" fmla="*/ 557206 w 4527226"/>
              <a:gd name="connsiteY51" fmla="*/ 507168 h 6046908"/>
              <a:gd name="connsiteX52" fmla="*/ 656266 w 4527226"/>
              <a:gd name="connsiteY52" fmla="*/ 423348 h 6046908"/>
              <a:gd name="connsiteX53" fmla="*/ 892486 w 4527226"/>
              <a:gd name="connsiteY53" fmla="*/ 232848 h 6046908"/>
              <a:gd name="connsiteX54" fmla="*/ 1174426 w 4527226"/>
              <a:gd name="connsiteY54" fmla="*/ 80448 h 6046908"/>
              <a:gd name="connsiteX55" fmla="*/ 1593526 w 4527226"/>
              <a:gd name="connsiteY55" fmla="*/ 11868 h 6046908"/>
              <a:gd name="connsiteX56" fmla="*/ 1944046 w 4527226"/>
              <a:gd name="connsiteY56" fmla="*/ 4248 h 6046908"/>
              <a:gd name="connsiteX57" fmla="*/ 2172646 w 4527226"/>
              <a:gd name="connsiteY57" fmla="*/ 4248 h 6046908"/>
              <a:gd name="connsiteX58" fmla="*/ 2393626 w 4527226"/>
              <a:gd name="connsiteY58" fmla="*/ 57588 h 6046908"/>
              <a:gd name="connsiteX59" fmla="*/ 2667946 w 4527226"/>
              <a:gd name="connsiteY59" fmla="*/ 133788 h 6046908"/>
              <a:gd name="connsiteX60" fmla="*/ 2820346 w 4527226"/>
              <a:gd name="connsiteY60" fmla="*/ 202368 h 6046908"/>
              <a:gd name="connsiteX61" fmla="*/ 3102286 w 4527226"/>
              <a:gd name="connsiteY61" fmla="*/ 400488 h 6046908"/>
              <a:gd name="connsiteX62" fmla="*/ 3285166 w 4527226"/>
              <a:gd name="connsiteY62" fmla="*/ 651948 h 6046908"/>
              <a:gd name="connsiteX63" fmla="*/ 3407086 w 4527226"/>
              <a:gd name="connsiteY63" fmla="*/ 918648 h 6046908"/>
              <a:gd name="connsiteX64" fmla="*/ 3475666 w 4527226"/>
              <a:gd name="connsiteY64" fmla="*/ 1238688 h 6046908"/>
              <a:gd name="connsiteX65" fmla="*/ 3506146 w 4527226"/>
              <a:gd name="connsiteY65" fmla="*/ 1543488 h 6046908"/>
              <a:gd name="connsiteX66" fmla="*/ 3506146 w 4527226"/>
              <a:gd name="connsiteY66" fmla="*/ 1962588 h 6046908"/>
              <a:gd name="connsiteX67" fmla="*/ 3338506 w 4527226"/>
              <a:gd name="connsiteY67" fmla="*/ 2305488 h 6046908"/>
              <a:gd name="connsiteX68" fmla="*/ 3254686 w 4527226"/>
              <a:gd name="connsiteY68" fmla="*/ 2473128 h 6046908"/>
              <a:gd name="connsiteX69" fmla="*/ 3132766 w 4527226"/>
              <a:gd name="connsiteY69" fmla="*/ 2663628 h 6046908"/>
              <a:gd name="connsiteX70" fmla="*/ 3071806 w 4527226"/>
              <a:gd name="connsiteY70" fmla="*/ 2838888 h 6046908"/>
              <a:gd name="connsiteX71" fmla="*/ 3064186 w 4527226"/>
              <a:gd name="connsiteY71" fmla="*/ 2915088 h 6046908"/>
              <a:gd name="connsiteX72" fmla="*/ 3018466 w 4527226"/>
              <a:gd name="connsiteY72" fmla="*/ 3014148 h 6046908"/>
              <a:gd name="connsiteX73" fmla="*/ 2980366 w 4527226"/>
              <a:gd name="connsiteY73" fmla="*/ 3082728 h 6046908"/>
              <a:gd name="connsiteX74" fmla="*/ 2957506 w 4527226"/>
              <a:gd name="connsiteY74" fmla="*/ 3120828 h 6046908"/>
              <a:gd name="connsiteX75" fmla="*/ 2957506 w 4527226"/>
              <a:gd name="connsiteY75" fmla="*/ 3555168 h 6046908"/>
              <a:gd name="connsiteX76" fmla="*/ 3010846 w 4527226"/>
              <a:gd name="connsiteY76" fmla="*/ 3539928 h 6046908"/>
              <a:gd name="connsiteX77" fmla="*/ 3109906 w 4527226"/>
              <a:gd name="connsiteY77" fmla="*/ 3570408 h 6046908"/>
              <a:gd name="connsiteX78" fmla="*/ 3140386 w 4527226"/>
              <a:gd name="connsiteY78" fmla="*/ 3631368 h 6046908"/>
              <a:gd name="connsiteX79" fmla="*/ 3117526 w 4527226"/>
              <a:gd name="connsiteY79" fmla="*/ 3738048 h 6046908"/>
              <a:gd name="connsiteX80" fmla="*/ 3125146 w 4527226"/>
              <a:gd name="connsiteY80" fmla="*/ 4103808 h 6046908"/>
              <a:gd name="connsiteX81" fmla="*/ 3163246 w 4527226"/>
              <a:gd name="connsiteY81" fmla="*/ 4157148 h 6046908"/>
              <a:gd name="connsiteX82" fmla="*/ 3201346 w 4527226"/>
              <a:gd name="connsiteY82" fmla="*/ 4164768 h 6046908"/>
              <a:gd name="connsiteX83" fmla="*/ 3231826 w 4527226"/>
              <a:gd name="connsiteY83" fmla="*/ 4172388 h 6046908"/>
              <a:gd name="connsiteX84" fmla="*/ 3285166 w 4527226"/>
              <a:gd name="connsiteY84" fmla="*/ 4294308 h 6046908"/>
              <a:gd name="connsiteX85" fmla="*/ 3300406 w 4527226"/>
              <a:gd name="connsiteY85" fmla="*/ 4347648 h 6046908"/>
              <a:gd name="connsiteX86" fmla="*/ 3330886 w 4527226"/>
              <a:gd name="connsiteY86" fmla="*/ 4408608 h 6046908"/>
              <a:gd name="connsiteX87" fmla="*/ 3551866 w 4527226"/>
              <a:gd name="connsiteY87" fmla="*/ 4644828 h 6046908"/>
              <a:gd name="connsiteX88" fmla="*/ 3887146 w 4527226"/>
              <a:gd name="connsiteY88" fmla="*/ 5025828 h 6046908"/>
              <a:gd name="connsiteX89" fmla="*/ 4100506 w 4527226"/>
              <a:gd name="connsiteY89" fmla="*/ 5300148 h 6046908"/>
              <a:gd name="connsiteX90" fmla="*/ 4367206 w 4527226"/>
              <a:gd name="connsiteY90" fmla="*/ 5726868 h 6046908"/>
              <a:gd name="connsiteX91" fmla="*/ 4527226 w 4527226"/>
              <a:gd name="connsiteY91" fmla="*/ 6046908 h 6046908"/>
              <a:gd name="connsiteX0" fmla="*/ 707488 w 4527226"/>
              <a:gd name="connsiteY0" fmla="*/ 5008470 h 6046908"/>
              <a:gd name="connsiteX1" fmla="*/ 961066 w 4527226"/>
              <a:gd name="connsiteY1" fmla="*/ 4644828 h 6046908"/>
              <a:gd name="connsiteX2" fmla="*/ 1342066 w 4527226"/>
              <a:gd name="connsiteY2" fmla="*/ 4172388 h 6046908"/>
              <a:gd name="connsiteX3" fmla="*/ 1258246 w 4527226"/>
              <a:gd name="connsiteY3" fmla="*/ 4012368 h 6046908"/>
              <a:gd name="connsiteX4" fmla="*/ 1204906 w 4527226"/>
              <a:gd name="connsiteY4" fmla="*/ 3928548 h 6046908"/>
              <a:gd name="connsiteX5" fmla="*/ 1174426 w 4527226"/>
              <a:gd name="connsiteY5" fmla="*/ 3768528 h 6046908"/>
              <a:gd name="connsiteX6" fmla="*/ 1151566 w 4527226"/>
              <a:gd name="connsiteY6" fmla="*/ 3699948 h 6046908"/>
              <a:gd name="connsiteX7" fmla="*/ 1143946 w 4527226"/>
              <a:gd name="connsiteY7" fmla="*/ 3669468 h 6046908"/>
              <a:gd name="connsiteX8" fmla="*/ 1067746 w 4527226"/>
              <a:gd name="connsiteY8" fmla="*/ 3661848 h 6046908"/>
              <a:gd name="connsiteX9" fmla="*/ 938206 w 4527226"/>
              <a:gd name="connsiteY9" fmla="*/ 3669468 h 6046908"/>
              <a:gd name="connsiteX10" fmla="*/ 831526 w 4527226"/>
              <a:gd name="connsiteY10" fmla="*/ 3692328 h 6046908"/>
              <a:gd name="connsiteX11" fmla="*/ 610546 w 4527226"/>
              <a:gd name="connsiteY11" fmla="*/ 3738048 h 6046908"/>
              <a:gd name="connsiteX12" fmla="*/ 389566 w 4527226"/>
              <a:gd name="connsiteY12" fmla="*/ 3638988 h 6046908"/>
              <a:gd name="connsiteX13" fmla="*/ 381946 w 4527226"/>
              <a:gd name="connsiteY13" fmla="*/ 3326568 h 6046908"/>
              <a:gd name="connsiteX14" fmla="*/ 420046 w 4527226"/>
              <a:gd name="connsiteY14" fmla="*/ 3227508 h 6046908"/>
              <a:gd name="connsiteX15" fmla="*/ 389566 w 4527226"/>
              <a:gd name="connsiteY15" fmla="*/ 3166548 h 6046908"/>
              <a:gd name="connsiteX16" fmla="*/ 351466 w 4527226"/>
              <a:gd name="connsiteY16" fmla="*/ 3105588 h 6046908"/>
              <a:gd name="connsiteX17" fmla="*/ 397186 w 4527226"/>
              <a:gd name="connsiteY17" fmla="*/ 3021768 h 6046908"/>
              <a:gd name="connsiteX18" fmla="*/ 488626 w 4527226"/>
              <a:gd name="connsiteY18" fmla="*/ 2998908 h 6046908"/>
              <a:gd name="connsiteX19" fmla="*/ 471956 w 4527226"/>
              <a:gd name="connsiteY19" fmla="*/ 2942709 h 6046908"/>
              <a:gd name="connsiteX20" fmla="*/ 435286 w 4527226"/>
              <a:gd name="connsiteY20" fmla="*/ 2930328 h 6046908"/>
              <a:gd name="connsiteX21" fmla="*/ 389566 w 4527226"/>
              <a:gd name="connsiteY21" fmla="*/ 2930328 h 6046908"/>
              <a:gd name="connsiteX22" fmla="*/ 314000 w 4527226"/>
              <a:gd name="connsiteY22" fmla="*/ 2893495 h 6046908"/>
              <a:gd name="connsiteX23" fmla="*/ 320986 w 4527226"/>
              <a:gd name="connsiteY23" fmla="*/ 2846508 h 6046908"/>
              <a:gd name="connsiteX24" fmla="*/ 328606 w 4527226"/>
              <a:gd name="connsiteY24" fmla="*/ 2793168 h 6046908"/>
              <a:gd name="connsiteX25" fmla="*/ 313366 w 4527226"/>
              <a:gd name="connsiteY25" fmla="*/ 2732208 h 6046908"/>
              <a:gd name="connsiteX26" fmla="*/ 267646 w 4527226"/>
              <a:gd name="connsiteY26" fmla="*/ 2671248 h 6046908"/>
              <a:gd name="connsiteX27" fmla="*/ 176206 w 4527226"/>
              <a:gd name="connsiteY27" fmla="*/ 2656008 h 6046908"/>
              <a:gd name="connsiteX28" fmla="*/ 54286 w 4527226"/>
              <a:gd name="connsiteY28" fmla="*/ 2610288 h 6046908"/>
              <a:gd name="connsiteX29" fmla="*/ 7931 w 4527226"/>
              <a:gd name="connsiteY29" fmla="*/ 2563298 h 6046908"/>
              <a:gd name="connsiteX30" fmla="*/ 8566 w 4527226"/>
              <a:gd name="connsiteY30" fmla="*/ 2488368 h 6046908"/>
              <a:gd name="connsiteX31" fmla="*/ 92386 w 4527226"/>
              <a:gd name="connsiteY31" fmla="*/ 2335968 h 6046908"/>
              <a:gd name="connsiteX32" fmla="*/ 221926 w 4527226"/>
              <a:gd name="connsiteY32" fmla="*/ 2175948 h 6046908"/>
              <a:gd name="connsiteX33" fmla="*/ 282886 w 4527226"/>
              <a:gd name="connsiteY33" fmla="*/ 2084508 h 6046908"/>
              <a:gd name="connsiteX34" fmla="*/ 328606 w 4527226"/>
              <a:gd name="connsiteY34" fmla="*/ 1977828 h 6046908"/>
              <a:gd name="connsiteX35" fmla="*/ 359086 w 4527226"/>
              <a:gd name="connsiteY35" fmla="*/ 1871148 h 6046908"/>
              <a:gd name="connsiteX36" fmla="*/ 374326 w 4527226"/>
              <a:gd name="connsiteY36" fmla="*/ 1810188 h 6046908"/>
              <a:gd name="connsiteX37" fmla="*/ 343846 w 4527226"/>
              <a:gd name="connsiteY37" fmla="*/ 1756848 h 6046908"/>
              <a:gd name="connsiteX38" fmla="*/ 328606 w 4527226"/>
              <a:gd name="connsiteY38" fmla="*/ 1680648 h 6046908"/>
              <a:gd name="connsiteX39" fmla="*/ 412426 w 4527226"/>
              <a:gd name="connsiteY39" fmla="*/ 1474908 h 6046908"/>
              <a:gd name="connsiteX40" fmla="*/ 442906 w 4527226"/>
              <a:gd name="connsiteY40" fmla="*/ 1307268 h 6046908"/>
              <a:gd name="connsiteX41" fmla="*/ 465766 w 4527226"/>
              <a:gd name="connsiteY41" fmla="*/ 1192968 h 6046908"/>
              <a:gd name="connsiteX42" fmla="*/ 503866 w 4527226"/>
              <a:gd name="connsiteY42" fmla="*/ 1055808 h 6046908"/>
              <a:gd name="connsiteX43" fmla="*/ 557206 w 4527226"/>
              <a:gd name="connsiteY43" fmla="*/ 888168 h 6046908"/>
              <a:gd name="connsiteX44" fmla="*/ 503866 w 4527226"/>
              <a:gd name="connsiteY44" fmla="*/ 888168 h 6046908"/>
              <a:gd name="connsiteX45" fmla="*/ 412426 w 4527226"/>
              <a:gd name="connsiteY45" fmla="*/ 834828 h 6046908"/>
              <a:gd name="connsiteX46" fmla="*/ 328606 w 4527226"/>
              <a:gd name="connsiteY46" fmla="*/ 789108 h 6046908"/>
              <a:gd name="connsiteX47" fmla="*/ 260026 w 4527226"/>
              <a:gd name="connsiteY47" fmla="*/ 773868 h 6046908"/>
              <a:gd name="connsiteX48" fmla="*/ 214306 w 4527226"/>
              <a:gd name="connsiteY48" fmla="*/ 751008 h 6046908"/>
              <a:gd name="connsiteX49" fmla="*/ 260026 w 4527226"/>
              <a:gd name="connsiteY49" fmla="*/ 674808 h 6046908"/>
              <a:gd name="connsiteX50" fmla="*/ 374326 w 4527226"/>
              <a:gd name="connsiteY50" fmla="*/ 606228 h 6046908"/>
              <a:gd name="connsiteX51" fmla="*/ 557206 w 4527226"/>
              <a:gd name="connsiteY51" fmla="*/ 507168 h 6046908"/>
              <a:gd name="connsiteX52" fmla="*/ 656266 w 4527226"/>
              <a:gd name="connsiteY52" fmla="*/ 423348 h 6046908"/>
              <a:gd name="connsiteX53" fmla="*/ 892486 w 4527226"/>
              <a:gd name="connsiteY53" fmla="*/ 232848 h 6046908"/>
              <a:gd name="connsiteX54" fmla="*/ 1174426 w 4527226"/>
              <a:gd name="connsiteY54" fmla="*/ 80448 h 6046908"/>
              <a:gd name="connsiteX55" fmla="*/ 1593526 w 4527226"/>
              <a:gd name="connsiteY55" fmla="*/ 11868 h 6046908"/>
              <a:gd name="connsiteX56" fmla="*/ 1944046 w 4527226"/>
              <a:gd name="connsiteY56" fmla="*/ 4248 h 6046908"/>
              <a:gd name="connsiteX57" fmla="*/ 2172646 w 4527226"/>
              <a:gd name="connsiteY57" fmla="*/ 4248 h 6046908"/>
              <a:gd name="connsiteX58" fmla="*/ 2393626 w 4527226"/>
              <a:gd name="connsiteY58" fmla="*/ 57588 h 6046908"/>
              <a:gd name="connsiteX59" fmla="*/ 2667946 w 4527226"/>
              <a:gd name="connsiteY59" fmla="*/ 133788 h 6046908"/>
              <a:gd name="connsiteX60" fmla="*/ 2820346 w 4527226"/>
              <a:gd name="connsiteY60" fmla="*/ 202368 h 6046908"/>
              <a:gd name="connsiteX61" fmla="*/ 3102286 w 4527226"/>
              <a:gd name="connsiteY61" fmla="*/ 400488 h 6046908"/>
              <a:gd name="connsiteX62" fmla="*/ 3285166 w 4527226"/>
              <a:gd name="connsiteY62" fmla="*/ 651948 h 6046908"/>
              <a:gd name="connsiteX63" fmla="*/ 3407086 w 4527226"/>
              <a:gd name="connsiteY63" fmla="*/ 918648 h 6046908"/>
              <a:gd name="connsiteX64" fmla="*/ 3475666 w 4527226"/>
              <a:gd name="connsiteY64" fmla="*/ 1238688 h 6046908"/>
              <a:gd name="connsiteX65" fmla="*/ 3506146 w 4527226"/>
              <a:gd name="connsiteY65" fmla="*/ 1543488 h 6046908"/>
              <a:gd name="connsiteX66" fmla="*/ 3506146 w 4527226"/>
              <a:gd name="connsiteY66" fmla="*/ 1962588 h 6046908"/>
              <a:gd name="connsiteX67" fmla="*/ 3338506 w 4527226"/>
              <a:gd name="connsiteY67" fmla="*/ 2305488 h 6046908"/>
              <a:gd name="connsiteX68" fmla="*/ 3254686 w 4527226"/>
              <a:gd name="connsiteY68" fmla="*/ 2473128 h 6046908"/>
              <a:gd name="connsiteX69" fmla="*/ 3132766 w 4527226"/>
              <a:gd name="connsiteY69" fmla="*/ 2663628 h 6046908"/>
              <a:gd name="connsiteX70" fmla="*/ 3071806 w 4527226"/>
              <a:gd name="connsiteY70" fmla="*/ 2838888 h 6046908"/>
              <a:gd name="connsiteX71" fmla="*/ 3064186 w 4527226"/>
              <a:gd name="connsiteY71" fmla="*/ 2915088 h 6046908"/>
              <a:gd name="connsiteX72" fmla="*/ 3018466 w 4527226"/>
              <a:gd name="connsiteY72" fmla="*/ 3014148 h 6046908"/>
              <a:gd name="connsiteX73" fmla="*/ 2980366 w 4527226"/>
              <a:gd name="connsiteY73" fmla="*/ 3082728 h 6046908"/>
              <a:gd name="connsiteX74" fmla="*/ 2957506 w 4527226"/>
              <a:gd name="connsiteY74" fmla="*/ 3120828 h 6046908"/>
              <a:gd name="connsiteX75" fmla="*/ 2957506 w 4527226"/>
              <a:gd name="connsiteY75" fmla="*/ 3555168 h 6046908"/>
              <a:gd name="connsiteX76" fmla="*/ 3010846 w 4527226"/>
              <a:gd name="connsiteY76" fmla="*/ 3539928 h 6046908"/>
              <a:gd name="connsiteX77" fmla="*/ 3109906 w 4527226"/>
              <a:gd name="connsiteY77" fmla="*/ 3570408 h 6046908"/>
              <a:gd name="connsiteX78" fmla="*/ 3140386 w 4527226"/>
              <a:gd name="connsiteY78" fmla="*/ 3631368 h 6046908"/>
              <a:gd name="connsiteX79" fmla="*/ 3117526 w 4527226"/>
              <a:gd name="connsiteY79" fmla="*/ 3738048 h 6046908"/>
              <a:gd name="connsiteX80" fmla="*/ 3125146 w 4527226"/>
              <a:gd name="connsiteY80" fmla="*/ 4103808 h 6046908"/>
              <a:gd name="connsiteX81" fmla="*/ 3163246 w 4527226"/>
              <a:gd name="connsiteY81" fmla="*/ 4157148 h 6046908"/>
              <a:gd name="connsiteX82" fmla="*/ 3201346 w 4527226"/>
              <a:gd name="connsiteY82" fmla="*/ 4164768 h 6046908"/>
              <a:gd name="connsiteX83" fmla="*/ 3231826 w 4527226"/>
              <a:gd name="connsiteY83" fmla="*/ 4172388 h 6046908"/>
              <a:gd name="connsiteX84" fmla="*/ 3285166 w 4527226"/>
              <a:gd name="connsiteY84" fmla="*/ 4294308 h 6046908"/>
              <a:gd name="connsiteX85" fmla="*/ 3300406 w 4527226"/>
              <a:gd name="connsiteY85" fmla="*/ 4347648 h 6046908"/>
              <a:gd name="connsiteX86" fmla="*/ 3330886 w 4527226"/>
              <a:gd name="connsiteY86" fmla="*/ 4408608 h 6046908"/>
              <a:gd name="connsiteX87" fmla="*/ 3551866 w 4527226"/>
              <a:gd name="connsiteY87" fmla="*/ 4644828 h 6046908"/>
              <a:gd name="connsiteX88" fmla="*/ 3887146 w 4527226"/>
              <a:gd name="connsiteY88" fmla="*/ 5025828 h 6046908"/>
              <a:gd name="connsiteX89" fmla="*/ 4100506 w 4527226"/>
              <a:gd name="connsiteY89" fmla="*/ 5300148 h 6046908"/>
              <a:gd name="connsiteX90" fmla="*/ 4367206 w 4527226"/>
              <a:gd name="connsiteY90" fmla="*/ 5726868 h 6046908"/>
              <a:gd name="connsiteX91" fmla="*/ 4527226 w 4527226"/>
              <a:gd name="connsiteY91" fmla="*/ 6046908 h 6046908"/>
              <a:gd name="connsiteX0" fmla="*/ 707488 w 4367206"/>
              <a:gd name="connsiteY0" fmla="*/ 5008470 h 5726868"/>
              <a:gd name="connsiteX1" fmla="*/ 961066 w 4367206"/>
              <a:gd name="connsiteY1" fmla="*/ 4644828 h 5726868"/>
              <a:gd name="connsiteX2" fmla="*/ 1342066 w 4367206"/>
              <a:gd name="connsiteY2" fmla="*/ 4172388 h 5726868"/>
              <a:gd name="connsiteX3" fmla="*/ 1258246 w 4367206"/>
              <a:gd name="connsiteY3" fmla="*/ 4012368 h 5726868"/>
              <a:gd name="connsiteX4" fmla="*/ 1204906 w 4367206"/>
              <a:gd name="connsiteY4" fmla="*/ 3928548 h 5726868"/>
              <a:gd name="connsiteX5" fmla="*/ 1174426 w 4367206"/>
              <a:gd name="connsiteY5" fmla="*/ 3768528 h 5726868"/>
              <a:gd name="connsiteX6" fmla="*/ 1151566 w 4367206"/>
              <a:gd name="connsiteY6" fmla="*/ 3699948 h 5726868"/>
              <a:gd name="connsiteX7" fmla="*/ 1143946 w 4367206"/>
              <a:gd name="connsiteY7" fmla="*/ 3669468 h 5726868"/>
              <a:gd name="connsiteX8" fmla="*/ 1067746 w 4367206"/>
              <a:gd name="connsiteY8" fmla="*/ 3661848 h 5726868"/>
              <a:gd name="connsiteX9" fmla="*/ 938206 w 4367206"/>
              <a:gd name="connsiteY9" fmla="*/ 3669468 h 5726868"/>
              <a:gd name="connsiteX10" fmla="*/ 831526 w 4367206"/>
              <a:gd name="connsiteY10" fmla="*/ 3692328 h 5726868"/>
              <a:gd name="connsiteX11" fmla="*/ 610546 w 4367206"/>
              <a:gd name="connsiteY11" fmla="*/ 3738048 h 5726868"/>
              <a:gd name="connsiteX12" fmla="*/ 389566 w 4367206"/>
              <a:gd name="connsiteY12" fmla="*/ 3638988 h 5726868"/>
              <a:gd name="connsiteX13" fmla="*/ 381946 w 4367206"/>
              <a:gd name="connsiteY13" fmla="*/ 3326568 h 5726868"/>
              <a:gd name="connsiteX14" fmla="*/ 420046 w 4367206"/>
              <a:gd name="connsiteY14" fmla="*/ 3227508 h 5726868"/>
              <a:gd name="connsiteX15" fmla="*/ 389566 w 4367206"/>
              <a:gd name="connsiteY15" fmla="*/ 3166548 h 5726868"/>
              <a:gd name="connsiteX16" fmla="*/ 351466 w 4367206"/>
              <a:gd name="connsiteY16" fmla="*/ 3105588 h 5726868"/>
              <a:gd name="connsiteX17" fmla="*/ 397186 w 4367206"/>
              <a:gd name="connsiteY17" fmla="*/ 3021768 h 5726868"/>
              <a:gd name="connsiteX18" fmla="*/ 488626 w 4367206"/>
              <a:gd name="connsiteY18" fmla="*/ 2998908 h 5726868"/>
              <a:gd name="connsiteX19" fmla="*/ 471956 w 4367206"/>
              <a:gd name="connsiteY19" fmla="*/ 2942709 h 5726868"/>
              <a:gd name="connsiteX20" fmla="*/ 435286 w 4367206"/>
              <a:gd name="connsiteY20" fmla="*/ 2930328 h 5726868"/>
              <a:gd name="connsiteX21" fmla="*/ 389566 w 4367206"/>
              <a:gd name="connsiteY21" fmla="*/ 2930328 h 5726868"/>
              <a:gd name="connsiteX22" fmla="*/ 314000 w 4367206"/>
              <a:gd name="connsiteY22" fmla="*/ 2893495 h 5726868"/>
              <a:gd name="connsiteX23" fmla="*/ 320986 w 4367206"/>
              <a:gd name="connsiteY23" fmla="*/ 2846508 h 5726868"/>
              <a:gd name="connsiteX24" fmla="*/ 328606 w 4367206"/>
              <a:gd name="connsiteY24" fmla="*/ 2793168 h 5726868"/>
              <a:gd name="connsiteX25" fmla="*/ 313366 w 4367206"/>
              <a:gd name="connsiteY25" fmla="*/ 2732208 h 5726868"/>
              <a:gd name="connsiteX26" fmla="*/ 267646 w 4367206"/>
              <a:gd name="connsiteY26" fmla="*/ 2671248 h 5726868"/>
              <a:gd name="connsiteX27" fmla="*/ 176206 w 4367206"/>
              <a:gd name="connsiteY27" fmla="*/ 2656008 h 5726868"/>
              <a:gd name="connsiteX28" fmla="*/ 54286 w 4367206"/>
              <a:gd name="connsiteY28" fmla="*/ 2610288 h 5726868"/>
              <a:gd name="connsiteX29" fmla="*/ 7931 w 4367206"/>
              <a:gd name="connsiteY29" fmla="*/ 2563298 h 5726868"/>
              <a:gd name="connsiteX30" fmla="*/ 8566 w 4367206"/>
              <a:gd name="connsiteY30" fmla="*/ 2488368 h 5726868"/>
              <a:gd name="connsiteX31" fmla="*/ 92386 w 4367206"/>
              <a:gd name="connsiteY31" fmla="*/ 2335968 h 5726868"/>
              <a:gd name="connsiteX32" fmla="*/ 221926 w 4367206"/>
              <a:gd name="connsiteY32" fmla="*/ 2175948 h 5726868"/>
              <a:gd name="connsiteX33" fmla="*/ 282886 w 4367206"/>
              <a:gd name="connsiteY33" fmla="*/ 2084508 h 5726868"/>
              <a:gd name="connsiteX34" fmla="*/ 328606 w 4367206"/>
              <a:gd name="connsiteY34" fmla="*/ 1977828 h 5726868"/>
              <a:gd name="connsiteX35" fmla="*/ 359086 w 4367206"/>
              <a:gd name="connsiteY35" fmla="*/ 1871148 h 5726868"/>
              <a:gd name="connsiteX36" fmla="*/ 374326 w 4367206"/>
              <a:gd name="connsiteY36" fmla="*/ 1810188 h 5726868"/>
              <a:gd name="connsiteX37" fmla="*/ 343846 w 4367206"/>
              <a:gd name="connsiteY37" fmla="*/ 1756848 h 5726868"/>
              <a:gd name="connsiteX38" fmla="*/ 328606 w 4367206"/>
              <a:gd name="connsiteY38" fmla="*/ 1680648 h 5726868"/>
              <a:gd name="connsiteX39" fmla="*/ 412426 w 4367206"/>
              <a:gd name="connsiteY39" fmla="*/ 1474908 h 5726868"/>
              <a:gd name="connsiteX40" fmla="*/ 442906 w 4367206"/>
              <a:gd name="connsiteY40" fmla="*/ 1307268 h 5726868"/>
              <a:gd name="connsiteX41" fmla="*/ 465766 w 4367206"/>
              <a:gd name="connsiteY41" fmla="*/ 1192968 h 5726868"/>
              <a:gd name="connsiteX42" fmla="*/ 503866 w 4367206"/>
              <a:gd name="connsiteY42" fmla="*/ 1055808 h 5726868"/>
              <a:gd name="connsiteX43" fmla="*/ 557206 w 4367206"/>
              <a:gd name="connsiteY43" fmla="*/ 888168 h 5726868"/>
              <a:gd name="connsiteX44" fmla="*/ 503866 w 4367206"/>
              <a:gd name="connsiteY44" fmla="*/ 888168 h 5726868"/>
              <a:gd name="connsiteX45" fmla="*/ 412426 w 4367206"/>
              <a:gd name="connsiteY45" fmla="*/ 834828 h 5726868"/>
              <a:gd name="connsiteX46" fmla="*/ 328606 w 4367206"/>
              <a:gd name="connsiteY46" fmla="*/ 789108 h 5726868"/>
              <a:gd name="connsiteX47" fmla="*/ 260026 w 4367206"/>
              <a:gd name="connsiteY47" fmla="*/ 773868 h 5726868"/>
              <a:gd name="connsiteX48" fmla="*/ 214306 w 4367206"/>
              <a:gd name="connsiteY48" fmla="*/ 751008 h 5726868"/>
              <a:gd name="connsiteX49" fmla="*/ 260026 w 4367206"/>
              <a:gd name="connsiteY49" fmla="*/ 674808 h 5726868"/>
              <a:gd name="connsiteX50" fmla="*/ 374326 w 4367206"/>
              <a:gd name="connsiteY50" fmla="*/ 606228 h 5726868"/>
              <a:gd name="connsiteX51" fmla="*/ 557206 w 4367206"/>
              <a:gd name="connsiteY51" fmla="*/ 507168 h 5726868"/>
              <a:gd name="connsiteX52" fmla="*/ 656266 w 4367206"/>
              <a:gd name="connsiteY52" fmla="*/ 423348 h 5726868"/>
              <a:gd name="connsiteX53" fmla="*/ 892486 w 4367206"/>
              <a:gd name="connsiteY53" fmla="*/ 232848 h 5726868"/>
              <a:gd name="connsiteX54" fmla="*/ 1174426 w 4367206"/>
              <a:gd name="connsiteY54" fmla="*/ 80448 h 5726868"/>
              <a:gd name="connsiteX55" fmla="*/ 1593526 w 4367206"/>
              <a:gd name="connsiteY55" fmla="*/ 11868 h 5726868"/>
              <a:gd name="connsiteX56" fmla="*/ 1944046 w 4367206"/>
              <a:gd name="connsiteY56" fmla="*/ 4248 h 5726868"/>
              <a:gd name="connsiteX57" fmla="*/ 2172646 w 4367206"/>
              <a:gd name="connsiteY57" fmla="*/ 4248 h 5726868"/>
              <a:gd name="connsiteX58" fmla="*/ 2393626 w 4367206"/>
              <a:gd name="connsiteY58" fmla="*/ 57588 h 5726868"/>
              <a:gd name="connsiteX59" fmla="*/ 2667946 w 4367206"/>
              <a:gd name="connsiteY59" fmla="*/ 133788 h 5726868"/>
              <a:gd name="connsiteX60" fmla="*/ 2820346 w 4367206"/>
              <a:gd name="connsiteY60" fmla="*/ 202368 h 5726868"/>
              <a:gd name="connsiteX61" fmla="*/ 3102286 w 4367206"/>
              <a:gd name="connsiteY61" fmla="*/ 400488 h 5726868"/>
              <a:gd name="connsiteX62" fmla="*/ 3285166 w 4367206"/>
              <a:gd name="connsiteY62" fmla="*/ 651948 h 5726868"/>
              <a:gd name="connsiteX63" fmla="*/ 3407086 w 4367206"/>
              <a:gd name="connsiteY63" fmla="*/ 918648 h 5726868"/>
              <a:gd name="connsiteX64" fmla="*/ 3475666 w 4367206"/>
              <a:gd name="connsiteY64" fmla="*/ 1238688 h 5726868"/>
              <a:gd name="connsiteX65" fmla="*/ 3506146 w 4367206"/>
              <a:gd name="connsiteY65" fmla="*/ 1543488 h 5726868"/>
              <a:gd name="connsiteX66" fmla="*/ 3506146 w 4367206"/>
              <a:gd name="connsiteY66" fmla="*/ 1962588 h 5726868"/>
              <a:gd name="connsiteX67" fmla="*/ 3338506 w 4367206"/>
              <a:gd name="connsiteY67" fmla="*/ 2305488 h 5726868"/>
              <a:gd name="connsiteX68" fmla="*/ 3254686 w 4367206"/>
              <a:gd name="connsiteY68" fmla="*/ 2473128 h 5726868"/>
              <a:gd name="connsiteX69" fmla="*/ 3132766 w 4367206"/>
              <a:gd name="connsiteY69" fmla="*/ 2663628 h 5726868"/>
              <a:gd name="connsiteX70" fmla="*/ 3071806 w 4367206"/>
              <a:gd name="connsiteY70" fmla="*/ 2838888 h 5726868"/>
              <a:gd name="connsiteX71" fmla="*/ 3064186 w 4367206"/>
              <a:gd name="connsiteY71" fmla="*/ 2915088 h 5726868"/>
              <a:gd name="connsiteX72" fmla="*/ 3018466 w 4367206"/>
              <a:gd name="connsiteY72" fmla="*/ 3014148 h 5726868"/>
              <a:gd name="connsiteX73" fmla="*/ 2980366 w 4367206"/>
              <a:gd name="connsiteY73" fmla="*/ 3082728 h 5726868"/>
              <a:gd name="connsiteX74" fmla="*/ 2957506 w 4367206"/>
              <a:gd name="connsiteY74" fmla="*/ 3120828 h 5726868"/>
              <a:gd name="connsiteX75" fmla="*/ 2957506 w 4367206"/>
              <a:gd name="connsiteY75" fmla="*/ 3555168 h 5726868"/>
              <a:gd name="connsiteX76" fmla="*/ 3010846 w 4367206"/>
              <a:gd name="connsiteY76" fmla="*/ 3539928 h 5726868"/>
              <a:gd name="connsiteX77" fmla="*/ 3109906 w 4367206"/>
              <a:gd name="connsiteY77" fmla="*/ 3570408 h 5726868"/>
              <a:gd name="connsiteX78" fmla="*/ 3140386 w 4367206"/>
              <a:gd name="connsiteY78" fmla="*/ 3631368 h 5726868"/>
              <a:gd name="connsiteX79" fmla="*/ 3117526 w 4367206"/>
              <a:gd name="connsiteY79" fmla="*/ 3738048 h 5726868"/>
              <a:gd name="connsiteX80" fmla="*/ 3125146 w 4367206"/>
              <a:gd name="connsiteY80" fmla="*/ 4103808 h 5726868"/>
              <a:gd name="connsiteX81" fmla="*/ 3163246 w 4367206"/>
              <a:gd name="connsiteY81" fmla="*/ 4157148 h 5726868"/>
              <a:gd name="connsiteX82" fmla="*/ 3201346 w 4367206"/>
              <a:gd name="connsiteY82" fmla="*/ 4164768 h 5726868"/>
              <a:gd name="connsiteX83" fmla="*/ 3231826 w 4367206"/>
              <a:gd name="connsiteY83" fmla="*/ 4172388 h 5726868"/>
              <a:gd name="connsiteX84" fmla="*/ 3285166 w 4367206"/>
              <a:gd name="connsiteY84" fmla="*/ 4294308 h 5726868"/>
              <a:gd name="connsiteX85" fmla="*/ 3300406 w 4367206"/>
              <a:gd name="connsiteY85" fmla="*/ 4347648 h 5726868"/>
              <a:gd name="connsiteX86" fmla="*/ 3330886 w 4367206"/>
              <a:gd name="connsiteY86" fmla="*/ 4408608 h 5726868"/>
              <a:gd name="connsiteX87" fmla="*/ 3551866 w 4367206"/>
              <a:gd name="connsiteY87" fmla="*/ 4644828 h 5726868"/>
              <a:gd name="connsiteX88" fmla="*/ 3887146 w 4367206"/>
              <a:gd name="connsiteY88" fmla="*/ 5025828 h 5726868"/>
              <a:gd name="connsiteX89" fmla="*/ 4100506 w 4367206"/>
              <a:gd name="connsiteY89" fmla="*/ 5300148 h 5726868"/>
              <a:gd name="connsiteX90" fmla="*/ 4367206 w 4367206"/>
              <a:gd name="connsiteY90" fmla="*/ 5726868 h 5726868"/>
              <a:gd name="connsiteX0" fmla="*/ 707488 w 4100506"/>
              <a:gd name="connsiteY0" fmla="*/ 5008470 h 5300148"/>
              <a:gd name="connsiteX1" fmla="*/ 961066 w 4100506"/>
              <a:gd name="connsiteY1" fmla="*/ 4644828 h 5300148"/>
              <a:gd name="connsiteX2" fmla="*/ 1342066 w 4100506"/>
              <a:gd name="connsiteY2" fmla="*/ 4172388 h 5300148"/>
              <a:gd name="connsiteX3" fmla="*/ 1258246 w 4100506"/>
              <a:gd name="connsiteY3" fmla="*/ 4012368 h 5300148"/>
              <a:gd name="connsiteX4" fmla="*/ 1204906 w 4100506"/>
              <a:gd name="connsiteY4" fmla="*/ 3928548 h 5300148"/>
              <a:gd name="connsiteX5" fmla="*/ 1174426 w 4100506"/>
              <a:gd name="connsiteY5" fmla="*/ 3768528 h 5300148"/>
              <a:gd name="connsiteX6" fmla="*/ 1151566 w 4100506"/>
              <a:gd name="connsiteY6" fmla="*/ 3699948 h 5300148"/>
              <a:gd name="connsiteX7" fmla="*/ 1143946 w 4100506"/>
              <a:gd name="connsiteY7" fmla="*/ 3669468 h 5300148"/>
              <a:gd name="connsiteX8" fmla="*/ 1067746 w 4100506"/>
              <a:gd name="connsiteY8" fmla="*/ 3661848 h 5300148"/>
              <a:gd name="connsiteX9" fmla="*/ 938206 w 4100506"/>
              <a:gd name="connsiteY9" fmla="*/ 3669468 h 5300148"/>
              <a:gd name="connsiteX10" fmla="*/ 831526 w 4100506"/>
              <a:gd name="connsiteY10" fmla="*/ 3692328 h 5300148"/>
              <a:gd name="connsiteX11" fmla="*/ 610546 w 4100506"/>
              <a:gd name="connsiteY11" fmla="*/ 3738048 h 5300148"/>
              <a:gd name="connsiteX12" fmla="*/ 389566 w 4100506"/>
              <a:gd name="connsiteY12" fmla="*/ 3638988 h 5300148"/>
              <a:gd name="connsiteX13" fmla="*/ 381946 w 4100506"/>
              <a:gd name="connsiteY13" fmla="*/ 3326568 h 5300148"/>
              <a:gd name="connsiteX14" fmla="*/ 420046 w 4100506"/>
              <a:gd name="connsiteY14" fmla="*/ 3227508 h 5300148"/>
              <a:gd name="connsiteX15" fmla="*/ 389566 w 4100506"/>
              <a:gd name="connsiteY15" fmla="*/ 3166548 h 5300148"/>
              <a:gd name="connsiteX16" fmla="*/ 351466 w 4100506"/>
              <a:gd name="connsiteY16" fmla="*/ 3105588 h 5300148"/>
              <a:gd name="connsiteX17" fmla="*/ 397186 w 4100506"/>
              <a:gd name="connsiteY17" fmla="*/ 3021768 h 5300148"/>
              <a:gd name="connsiteX18" fmla="*/ 488626 w 4100506"/>
              <a:gd name="connsiteY18" fmla="*/ 2998908 h 5300148"/>
              <a:gd name="connsiteX19" fmla="*/ 471956 w 4100506"/>
              <a:gd name="connsiteY19" fmla="*/ 2942709 h 5300148"/>
              <a:gd name="connsiteX20" fmla="*/ 435286 w 4100506"/>
              <a:gd name="connsiteY20" fmla="*/ 2930328 h 5300148"/>
              <a:gd name="connsiteX21" fmla="*/ 389566 w 4100506"/>
              <a:gd name="connsiteY21" fmla="*/ 2930328 h 5300148"/>
              <a:gd name="connsiteX22" fmla="*/ 314000 w 4100506"/>
              <a:gd name="connsiteY22" fmla="*/ 2893495 h 5300148"/>
              <a:gd name="connsiteX23" fmla="*/ 320986 w 4100506"/>
              <a:gd name="connsiteY23" fmla="*/ 2846508 h 5300148"/>
              <a:gd name="connsiteX24" fmla="*/ 328606 w 4100506"/>
              <a:gd name="connsiteY24" fmla="*/ 2793168 h 5300148"/>
              <a:gd name="connsiteX25" fmla="*/ 313366 w 4100506"/>
              <a:gd name="connsiteY25" fmla="*/ 2732208 h 5300148"/>
              <a:gd name="connsiteX26" fmla="*/ 267646 w 4100506"/>
              <a:gd name="connsiteY26" fmla="*/ 2671248 h 5300148"/>
              <a:gd name="connsiteX27" fmla="*/ 176206 w 4100506"/>
              <a:gd name="connsiteY27" fmla="*/ 2656008 h 5300148"/>
              <a:gd name="connsiteX28" fmla="*/ 54286 w 4100506"/>
              <a:gd name="connsiteY28" fmla="*/ 2610288 h 5300148"/>
              <a:gd name="connsiteX29" fmla="*/ 7931 w 4100506"/>
              <a:gd name="connsiteY29" fmla="*/ 2563298 h 5300148"/>
              <a:gd name="connsiteX30" fmla="*/ 8566 w 4100506"/>
              <a:gd name="connsiteY30" fmla="*/ 2488368 h 5300148"/>
              <a:gd name="connsiteX31" fmla="*/ 92386 w 4100506"/>
              <a:gd name="connsiteY31" fmla="*/ 2335968 h 5300148"/>
              <a:gd name="connsiteX32" fmla="*/ 221926 w 4100506"/>
              <a:gd name="connsiteY32" fmla="*/ 2175948 h 5300148"/>
              <a:gd name="connsiteX33" fmla="*/ 282886 w 4100506"/>
              <a:gd name="connsiteY33" fmla="*/ 2084508 h 5300148"/>
              <a:gd name="connsiteX34" fmla="*/ 328606 w 4100506"/>
              <a:gd name="connsiteY34" fmla="*/ 1977828 h 5300148"/>
              <a:gd name="connsiteX35" fmla="*/ 359086 w 4100506"/>
              <a:gd name="connsiteY35" fmla="*/ 1871148 h 5300148"/>
              <a:gd name="connsiteX36" fmla="*/ 374326 w 4100506"/>
              <a:gd name="connsiteY36" fmla="*/ 1810188 h 5300148"/>
              <a:gd name="connsiteX37" fmla="*/ 343846 w 4100506"/>
              <a:gd name="connsiteY37" fmla="*/ 1756848 h 5300148"/>
              <a:gd name="connsiteX38" fmla="*/ 328606 w 4100506"/>
              <a:gd name="connsiteY38" fmla="*/ 1680648 h 5300148"/>
              <a:gd name="connsiteX39" fmla="*/ 412426 w 4100506"/>
              <a:gd name="connsiteY39" fmla="*/ 1474908 h 5300148"/>
              <a:gd name="connsiteX40" fmla="*/ 442906 w 4100506"/>
              <a:gd name="connsiteY40" fmla="*/ 1307268 h 5300148"/>
              <a:gd name="connsiteX41" fmla="*/ 465766 w 4100506"/>
              <a:gd name="connsiteY41" fmla="*/ 1192968 h 5300148"/>
              <a:gd name="connsiteX42" fmla="*/ 503866 w 4100506"/>
              <a:gd name="connsiteY42" fmla="*/ 1055808 h 5300148"/>
              <a:gd name="connsiteX43" fmla="*/ 557206 w 4100506"/>
              <a:gd name="connsiteY43" fmla="*/ 888168 h 5300148"/>
              <a:gd name="connsiteX44" fmla="*/ 503866 w 4100506"/>
              <a:gd name="connsiteY44" fmla="*/ 888168 h 5300148"/>
              <a:gd name="connsiteX45" fmla="*/ 412426 w 4100506"/>
              <a:gd name="connsiteY45" fmla="*/ 834828 h 5300148"/>
              <a:gd name="connsiteX46" fmla="*/ 328606 w 4100506"/>
              <a:gd name="connsiteY46" fmla="*/ 789108 h 5300148"/>
              <a:gd name="connsiteX47" fmla="*/ 260026 w 4100506"/>
              <a:gd name="connsiteY47" fmla="*/ 773868 h 5300148"/>
              <a:gd name="connsiteX48" fmla="*/ 214306 w 4100506"/>
              <a:gd name="connsiteY48" fmla="*/ 751008 h 5300148"/>
              <a:gd name="connsiteX49" fmla="*/ 260026 w 4100506"/>
              <a:gd name="connsiteY49" fmla="*/ 674808 h 5300148"/>
              <a:gd name="connsiteX50" fmla="*/ 374326 w 4100506"/>
              <a:gd name="connsiteY50" fmla="*/ 606228 h 5300148"/>
              <a:gd name="connsiteX51" fmla="*/ 557206 w 4100506"/>
              <a:gd name="connsiteY51" fmla="*/ 507168 h 5300148"/>
              <a:gd name="connsiteX52" fmla="*/ 656266 w 4100506"/>
              <a:gd name="connsiteY52" fmla="*/ 423348 h 5300148"/>
              <a:gd name="connsiteX53" fmla="*/ 892486 w 4100506"/>
              <a:gd name="connsiteY53" fmla="*/ 232848 h 5300148"/>
              <a:gd name="connsiteX54" fmla="*/ 1174426 w 4100506"/>
              <a:gd name="connsiteY54" fmla="*/ 80448 h 5300148"/>
              <a:gd name="connsiteX55" fmla="*/ 1593526 w 4100506"/>
              <a:gd name="connsiteY55" fmla="*/ 11868 h 5300148"/>
              <a:gd name="connsiteX56" fmla="*/ 1944046 w 4100506"/>
              <a:gd name="connsiteY56" fmla="*/ 4248 h 5300148"/>
              <a:gd name="connsiteX57" fmla="*/ 2172646 w 4100506"/>
              <a:gd name="connsiteY57" fmla="*/ 4248 h 5300148"/>
              <a:gd name="connsiteX58" fmla="*/ 2393626 w 4100506"/>
              <a:gd name="connsiteY58" fmla="*/ 57588 h 5300148"/>
              <a:gd name="connsiteX59" fmla="*/ 2667946 w 4100506"/>
              <a:gd name="connsiteY59" fmla="*/ 133788 h 5300148"/>
              <a:gd name="connsiteX60" fmla="*/ 2820346 w 4100506"/>
              <a:gd name="connsiteY60" fmla="*/ 202368 h 5300148"/>
              <a:gd name="connsiteX61" fmla="*/ 3102286 w 4100506"/>
              <a:gd name="connsiteY61" fmla="*/ 400488 h 5300148"/>
              <a:gd name="connsiteX62" fmla="*/ 3285166 w 4100506"/>
              <a:gd name="connsiteY62" fmla="*/ 651948 h 5300148"/>
              <a:gd name="connsiteX63" fmla="*/ 3407086 w 4100506"/>
              <a:gd name="connsiteY63" fmla="*/ 918648 h 5300148"/>
              <a:gd name="connsiteX64" fmla="*/ 3475666 w 4100506"/>
              <a:gd name="connsiteY64" fmla="*/ 1238688 h 5300148"/>
              <a:gd name="connsiteX65" fmla="*/ 3506146 w 4100506"/>
              <a:gd name="connsiteY65" fmla="*/ 1543488 h 5300148"/>
              <a:gd name="connsiteX66" fmla="*/ 3506146 w 4100506"/>
              <a:gd name="connsiteY66" fmla="*/ 1962588 h 5300148"/>
              <a:gd name="connsiteX67" fmla="*/ 3338506 w 4100506"/>
              <a:gd name="connsiteY67" fmla="*/ 2305488 h 5300148"/>
              <a:gd name="connsiteX68" fmla="*/ 3254686 w 4100506"/>
              <a:gd name="connsiteY68" fmla="*/ 2473128 h 5300148"/>
              <a:gd name="connsiteX69" fmla="*/ 3132766 w 4100506"/>
              <a:gd name="connsiteY69" fmla="*/ 2663628 h 5300148"/>
              <a:gd name="connsiteX70" fmla="*/ 3071806 w 4100506"/>
              <a:gd name="connsiteY70" fmla="*/ 2838888 h 5300148"/>
              <a:gd name="connsiteX71" fmla="*/ 3064186 w 4100506"/>
              <a:gd name="connsiteY71" fmla="*/ 2915088 h 5300148"/>
              <a:gd name="connsiteX72" fmla="*/ 3018466 w 4100506"/>
              <a:gd name="connsiteY72" fmla="*/ 3014148 h 5300148"/>
              <a:gd name="connsiteX73" fmla="*/ 2980366 w 4100506"/>
              <a:gd name="connsiteY73" fmla="*/ 3082728 h 5300148"/>
              <a:gd name="connsiteX74" fmla="*/ 2957506 w 4100506"/>
              <a:gd name="connsiteY74" fmla="*/ 3120828 h 5300148"/>
              <a:gd name="connsiteX75" fmla="*/ 2957506 w 4100506"/>
              <a:gd name="connsiteY75" fmla="*/ 3555168 h 5300148"/>
              <a:gd name="connsiteX76" fmla="*/ 3010846 w 4100506"/>
              <a:gd name="connsiteY76" fmla="*/ 3539928 h 5300148"/>
              <a:gd name="connsiteX77" fmla="*/ 3109906 w 4100506"/>
              <a:gd name="connsiteY77" fmla="*/ 3570408 h 5300148"/>
              <a:gd name="connsiteX78" fmla="*/ 3140386 w 4100506"/>
              <a:gd name="connsiteY78" fmla="*/ 3631368 h 5300148"/>
              <a:gd name="connsiteX79" fmla="*/ 3117526 w 4100506"/>
              <a:gd name="connsiteY79" fmla="*/ 3738048 h 5300148"/>
              <a:gd name="connsiteX80" fmla="*/ 3125146 w 4100506"/>
              <a:gd name="connsiteY80" fmla="*/ 4103808 h 5300148"/>
              <a:gd name="connsiteX81" fmla="*/ 3163246 w 4100506"/>
              <a:gd name="connsiteY81" fmla="*/ 4157148 h 5300148"/>
              <a:gd name="connsiteX82" fmla="*/ 3201346 w 4100506"/>
              <a:gd name="connsiteY82" fmla="*/ 4164768 h 5300148"/>
              <a:gd name="connsiteX83" fmla="*/ 3231826 w 4100506"/>
              <a:gd name="connsiteY83" fmla="*/ 4172388 h 5300148"/>
              <a:gd name="connsiteX84" fmla="*/ 3285166 w 4100506"/>
              <a:gd name="connsiteY84" fmla="*/ 4294308 h 5300148"/>
              <a:gd name="connsiteX85" fmla="*/ 3300406 w 4100506"/>
              <a:gd name="connsiteY85" fmla="*/ 4347648 h 5300148"/>
              <a:gd name="connsiteX86" fmla="*/ 3330886 w 4100506"/>
              <a:gd name="connsiteY86" fmla="*/ 4408608 h 5300148"/>
              <a:gd name="connsiteX87" fmla="*/ 3551866 w 4100506"/>
              <a:gd name="connsiteY87" fmla="*/ 4644828 h 5300148"/>
              <a:gd name="connsiteX88" fmla="*/ 3887146 w 4100506"/>
              <a:gd name="connsiteY88" fmla="*/ 5025828 h 5300148"/>
              <a:gd name="connsiteX89" fmla="*/ 4100506 w 4100506"/>
              <a:gd name="connsiteY89" fmla="*/ 5300148 h 5300148"/>
              <a:gd name="connsiteX0" fmla="*/ 707488 w 3887146"/>
              <a:gd name="connsiteY0" fmla="*/ 5008470 h 5025828"/>
              <a:gd name="connsiteX1" fmla="*/ 961066 w 3887146"/>
              <a:gd name="connsiteY1" fmla="*/ 4644828 h 5025828"/>
              <a:gd name="connsiteX2" fmla="*/ 1342066 w 3887146"/>
              <a:gd name="connsiteY2" fmla="*/ 4172388 h 5025828"/>
              <a:gd name="connsiteX3" fmla="*/ 1258246 w 3887146"/>
              <a:gd name="connsiteY3" fmla="*/ 4012368 h 5025828"/>
              <a:gd name="connsiteX4" fmla="*/ 1204906 w 3887146"/>
              <a:gd name="connsiteY4" fmla="*/ 3928548 h 5025828"/>
              <a:gd name="connsiteX5" fmla="*/ 1174426 w 3887146"/>
              <a:gd name="connsiteY5" fmla="*/ 3768528 h 5025828"/>
              <a:gd name="connsiteX6" fmla="*/ 1151566 w 3887146"/>
              <a:gd name="connsiteY6" fmla="*/ 3699948 h 5025828"/>
              <a:gd name="connsiteX7" fmla="*/ 1143946 w 3887146"/>
              <a:gd name="connsiteY7" fmla="*/ 3669468 h 5025828"/>
              <a:gd name="connsiteX8" fmla="*/ 1067746 w 3887146"/>
              <a:gd name="connsiteY8" fmla="*/ 3661848 h 5025828"/>
              <a:gd name="connsiteX9" fmla="*/ 938206 w 3887146"/>
              <a:gd name="connsiteY9" fmla="*/ 3669468 h 5025828"/>
              <a:gd name="connsiteX10" fmla="*/ 831526 w 3887146"/>
              <a:gd name="connsiteY10" fmla="*/ 3692328 h 5025828"/>
              <a:gd name="connsiteX11" fmla="*/ 610546 w 3887146"/>
              <a:gd name="connsiteY11" fmla="*/ 3738048 h 5025828"/>
              <a:gd name="connsiteX12" fmla="*/ 389566 w 3887146"/>
              <a:gd name="connsiteY12" fmla="*/ 3638988 h 5025828"/>
              <a:gd name="connsiteX13" fmla="*/ 381946 w 3887146"/>
              <a:gd name="connsiteY13" fmla="*/ 3326568 h 5025828"/>
              <a:gd name="connsiteX14" fmla="*/ 420046 w 3887146"/>
              <a:gd name="connsiteY14" fmla="*/ 3227508 h 5025828"/>
              <a:gd name="connsiteX15" fmla="*/ 389566 w 3887146"/>
              <a:gd name="connsiteY15" fmla="*/ 3166548 h 5025828"/>
              <a:gd name="connsiteX16" fmla="*/ 351466 w 3887146"/>
              <a:gd name="connsiteY16" fmla="*/ 3105588 h 5025828"/>
              <a:gd name="connsiteX17" fmla="*/ 397186 w 3887146"/>
              <a:gd name="connsiteY17" fmla="*/ 3021768 h 5025828"/>
              <a:gd name="connsiteX18" fmla="*/ 488626 w 3887146"/>
              <a:gd name="connsiteY18" fmla="*/ 2998908 h 5025828"/>
              <a:gd name="connsiteX19" fmla="*/ 471956 w 3887146"/>
              <a:gd name="connsiteY19" fmla="*/ 2942709 h 5025828"/>
              <a:gd name="connsiteX20" fmla="*/ 435286 w 3887146"/>
              <a:gd name="connsiteY20" fmla="*/ 2930328 h 5025828"/>
              <a:gd name="connsiteX21" fmla="*/ 389566 w 3887146"/>
              <a:gd name="connsiteY21" fmla="*/ 2930328 h 5025828"/>
              <a:gd name="connsiteX22" fmla="*/ 314000 w 3887146"/>
              <a:gd name="connsiteY22" fmla="*/ 2893495 h 5025828"/>
              <a:gd name="connsiteX23" fmla="*/ 320986 w 3887146"/>
              <a:gd name="connsiteY23" fmla="*/ 2846508 h 5025828"/>
              <a:gd name="connsiteX24" fmla="*/ 328606 w 3887146"/>
              <a:gd name="connsiteY24" fmla="*/ 2793168 h 5025828"/>
              <a:gd name="connsiteX25" fmla="*/ 313366 w 3887146"/>
              <a:gd name="connsiteY25" fmla="*/ 2732208 h 5025828"/>
              <a:gd name="connsiteX26" fmla="*/ 267646 w 3887146"/>
              <a:gd name="connsiteY26" fmla="*/ 2671248 h 5025828"/>
              <a:gd name="connsiteX27" fmla="*/ 176206 w 3887146"/>
              <a:gd name="connsiteY27" fmla="*/ 2656008 h 5025828"/>
              <a:gd name="connsiteX28" fmla="*/ 54286 w 3887146"/>
              <a:gd name="connsiteY28" fmla="*/ 2610288 h 5025828"/>
              <a:gd name="connsiteX29" fmla="*/ 7931 w 3887146"/>
              <a:gd name="connsiteY29" fmla="*/ 2563298 h 5025828"/>
              <a:gd name="connsiteX30" fmla="*/ 8566 w 3887146"/>
              <a:gd name="connsiteY30" fmla="*/ 2488368 h 5025828"/>
              <a:gd name="connsiteX31" fmla="*/ 92386 w 3887146"/>
              <a:gd name="connsiteY31" fmla="*/ 2335968 h 5025828"/>
              <a:gd name="connsiteX32" fmla="*/ 221926 w 3887146"/>
              <a:gd name="connsiteY32" fmla="*/ 2175948 h 5025828"/>
              <a:gd name="connsiteX33" fmla="*/ 282886 w 3887146"/>
              <a:gd name="connsiteY33" fmla="*/ 2084508 h 5025828"/>
              <a:gd name="connsiteX34" fmla="*/ 328606 w 3887146"/>
              <a:gd name="connsiteY34" fmla="*/ 1977828 h 5025828"/>
              <a:gd name="connsiteX35" fmla="*/ 359086 w 3887146"/>
              <a:gd name="connsiteY35" fmla="*/ 1871148 h 5025828"/>
              <a:gd name="connsiteX36" fmla="*/ 374326 w 3887146"/>
              <a:gd name="connsiteY36" fmla="*/ 1810188 h 5025828"/>
              <a:gd name="connsiteX37" fmla="*/ 343846 w 3887146"/>
              <a:gd name="connsiteY37" fmla="*/ 1756848 h 5025828"/>
              <a:gd name="connsiteX38" fmla="*/ 328606 w 3887146"/>
              <a:gd name="connsiteY38" fmla="*/ 1680648 h 5025828"/>
              <a:gd name="connsiteX39" fmla="*/ 412426 w 3887146"/>
              <a:gd name="connsiteY39" fmla="*/ 1474908 h 5025828"/>
              <a:gd name="connsiteX40" fmla="*/ 442906 w 3887146"/>
              <a:gd name="connsiteY40" fmla="*/ 1307268 h 5025828"/>
              <a:gd name="connsiteX41" fmla="*/ 465766 w 3887146"/>
              <a:gd name="connsiteY41" fmla="*/ 1192968 h 5025828"/>
              <a:gd name="connsiteX42" fmla="*/ 503866 w 3887146"/>
              <a:gd name="connsiteY42" fmla="*/ 1055808 h 5025828"/>
              <a:gd name="connsiteX43" fmla="*/ 557206 w 3887146"/>
              <a:gd name="connsiteY43" fmla="*/ 888168 h 5025828"/>
              <a:gd name="connsiteX44" fmla="*/ 503866 w 3887146"/>
              <a:gd name="connsiteY44" fmla="*/ 888168 h 5025828"/>
              <a:gd name="connsiteX45" fmla="*/ 412426 w 3887146"/>
              <a:gd name="connsiteY45" fmla="*/ 834828 h 5025828"/>
              <a:gd name="connsiteX46" fmla="*/ 328606 w 3887146"/>
              <a:gd name="connsiteY46" fmla="*/ 789108 h 5025828"/>
              <a:gd name="connsiteX47" fmla="*/ 260026 w 3887146"/>
              <a:gd name="connsiteY47" fmla="*/ 773868 h 5025828"/>
              <a:gd name="connsiteX48" fmla="*/ 214306 w 3887146"/>
              <a:gd name="connsiteY48" fmla="*/ 751008 h 5025828"/>
              <a:gd name="connsiteX49" fmla="*/ 260026 w 3887146"/>
              <a:gd name="connsiteY49" fmla="*/ 674808 h 5025828"/>
              <a:gd name="connsiteX50" fmla="*/ 374326 w 3887146"/>
              <a:gd name="connsiteY50" fmla="*/ 606228 h 5025828"/>
              <a:gd name="connsiteX51" fmla="*/ 557206 w 3887146"/>
              <a:gd name="connsiteY51" fmla="*/ 507168 h 5025828"/>
              <a:gd name="connsiteX52" fmla="*/ 656266 w 3887146"/>
              <a:gd name="connsiteY52" fmla="*/ 423348 h 5025828"/>
              <a:gd name="connsiteX53" fmla="*/ 892486 w 3887146"/>
              <a:gd name="connsiteY53" fmla="*/ 232848 h 5025828"/>
              <a:gd name="connsiteX54" fmla="*/ 1174426 w 3887146"/>
              <a:gd name="connsiteY54" fmla="*/ 80448 h 5025828"/>
              <a:gd name="connsiteX55" fmla="*/ 1593526 w 3887146"/>
              <a:gd name="connsiteY55" fmla="*/ 11868 h 5025828"/>
              <a:gd name="connsiteX56" fmla="*/ 1944046 w 3887146"/>
              <a:gd name="connsiteY56" fmla="*/ 4248 h 5025828"/>
              <a:gd name="connsiteX57" fmla="*/ 2172646 w 3887146"/>
              <a:gd name="connsiteY57" fmla="*/ 4248 h 5025828"/>
              <a:gd name="connsiteX58" fmla="*/ 2393626 w 3887146"/>
              <a:gd name="connsiteY58" fmla="*/ 57588 h 5025828"/>
              <a:gd name="connsiteX59" fmla="*/ 2667946 w 3887146"/>
              <a:gd name="connsiteY59" fmla="*/ 133788 h 5025828"/>
              <a:gd name="connsiteX60" fmla="*/ 2820346 w 3887146"/>
              <a:gd name="connsiteY60" fmla="*/ 202368 h 5025828"/>
              <a:gd name="connsiteX61" fmla="*/ 3102286 w 3887146"/>
              <a:gd name="connsiteY61" fmla="*/ 400488 h 5025828"/>
              <a:gd name="connsiteX62" fmla="*/ 3285166 w 3887146"/>
              <a:gd name="connsiteY62" fmla="*/ 651948 h 5025828"/>
              <a:gd name="connsiteX63" fmla="*/ 3407086 w 3887146"/>
              <a:gd name="connsiteY63" fmla="*/ 918648 h 5025828"/>
              <a:gd name="connsiteX64" fmla="*/ 3475666 w 3887146"/>
              <a:gd name="connsiteY64" fmla="*/ 1238688 h 5025828"/>
              <a:gd name="connsiteX65" fmla="*/ 3506146 w 3887146"/>
              <a:gd name="connsiteY65" fmla="*/ 1543488 h 5025828"/>
              <a:gd name="connsiteX66" fmla="*/ 3506146 w 3887146"/>
              <a:gd name="connsiteY66" fmla="*/ 1962588 h 5025828"/>
              <a:gd name="connsiteX67" fmla="*/ 3338506 w 3887146"/>
              <a:gd name="connsiteY67" fmla="*/ 2305488 h 5025828"/>
              <a:gd name="connsiteX68" fmla="*/ 3254686 w 3887146"/>
              <a:gd name="connsiteY68" fmla="*/ 2473128 h 5025828"/>
              <a:gd name="connsiteX69" fmla="*/ 3132766 w 3887146"/>
              <a:gd name="connsiteY69" fmla="*/ 2663628 h 5025828"/>
              <a:gd name="connsiteX70" fmla="*/ 3071806 w 3887146"/>
              <a:gd name="connsiteY70" fmla="*/ 2838888 h 5025828"/>
              <a:gd name="connsiteX71" fmla="*/ 3064186 w 3887146"/>
              <a:gd name="connsiteY71" fmla="*/ 2915088 h 5025828"/>
              <a:gd name="connsiteX72" fmla="*/ 3018466 w 3887146"/>
              <a:gd name="connsiteY72" fmla="*/ 3014148 h 5025828"/>
              <a:gd name="connsiteX73" fmla="*/ 2980366 w 3887146"/>
              <a:gd name="connsiteY73" fmla="*/ 3082728 h 5025828"/>
              <a:gd name="connsiteX74" fmla="*/ 2957506 w 3887146"/>
              <a:gd name="connsiteY74" fmla="*/ 3120828 h 5025828"/>
              <a:gd name="connsiteX75" fmla="*/ 2957506 w 3887146"/>
              <a:gd name="connsiteY75" fmla="*/ 3555168 h 5025828"/>
              <a:gd name="connsiteX76" fmla="*/ 3010846 w 3887146"/>
              <a:gd name="connsiteY76" fmla="*/ 3539928 h 5025828"/>
              <a:gd name="connsiteX77" fmla="*/ 3109906 w 3887146"/>
              <a:gd name="connsiteY77" fmla="*/ 3570408 h 5025828"/>
              <a:gd name="connsiteX78" fmla="*/ 3140386 w 3887146"/>
              <a:gd name="connsiteY78" fmla="*/ 3631368 h 5025828"/>
              <a:gd name="connsiteX79" fmla="*/ 3117526 w 3887146"/>
              <a:gd name="connsiteY79" fmla="*/ 3738048 h 5025828"/>
              <a:gd name="connsiteX80" fmla="*/ 3125146 w 3887146"/>
              <a:gd name="connsiteY80" fmla="*/ 4103808 h 5025828"/>
              <a:gd name="connsiteX81" fmla="*/ 3163246 w 3887146"/>
              <a:gd name="connsiteY81" fmla="*/ 4157148 h 5025828"/>
              <a:gd name="connsiteX82" fmla="*/ 3201346 w 3887146"/>
              <a:gd name="connsiteY82" fmla="*/ 4164768 h 5025828"/>
              <a:gd name="connsiteX83" fmla="*/ 3231826 w 3887146"/>
              <a:gd name="connsiteY83" fmla="*/ 4172388 h 5025828"/>
              <a:gd name="connsiteX84" fmla="*/ 3285166 w 3887146"/>
              <a:gd name="connsiteY84" fmla="*/ 4294308 h 5025828"/>
              <a:gd name="connsiteX85" fmla="*/ 3300406 w 3887146"/>
              <a:gd name="connsiteY85" fmla="*/ 4347648 h 5025828"/>
              <a:gd name="connsiteX86" fmla="*/ 3330886 w 3887146"/>
              <a:gd name="connsiteY86" fmla="*/ 4408608 h 5025828"/>
              <a:gd name="connsiteX87" fmla="*/ 3551866 w 3887146"/>
              <a:gd name="connsiteY87" fmla="*/ 4644828 h 5025828"/>
              <a:gd name="connsiteX88" fmla="*/ 3887146 w 3887146"/>
              <a:gd name="connsiteY88" fmla="*/ 5025828 h 5025828"/>
              <a:gd name="connsiteX0" fmla="*/ 707488 w 3884395"/>
              <a:gd name="connsiteY0" fmla="*/ 5008470 h 5017575"/>
              <a:gd name="connsiteX1" fmla="*/ 961066 w 3884395"/>
              <a:gd name="connsiteY1" fmla="*/ 4644828 h 5017575"/>
              <a:gd name="connsiteX2" fmla="*/ 1342066 w 3884395"/>
              <a:gd name="connsiteY2" fmla="*/ 4172388 h 5017575"/>
              <a:gd name="connsiteX3" fmla="*/ 1258246 w 3884395"/>
              <a:gd name="connsiteY3" fmla="*/ 4012368 h 5017575"/>
              <a:gd name="connsiteX4" fmla="*/ 1204906 w 3884395"/>
              <a:gd name="connsiteY4" fmla="*/ 3928548 h 5017575"/>
              <a:gd name="connsiteX5" fmla="*/ 1174426 w 3884395"/>
              <a:gd name="connsiteY5" fmla="*/ 3768528 h 5017575"/>
              <a:gd name="connsiteX6" fmla="*/ 1151566 w 3884395"/>
              <a:gd name="connsiteY6" fmla="*/ 3699948 h 5017575"/>
              <a:gd name="connsiteX7" fmla="*/ 1143946 w 3884395"/>
              <a:gd name="connsiteY7" fmla="*/ 3669468 h 5017575"/>
              <a:gd name="connsiteX8" fmla="*/ 1067746 w 3884395"/>
              <a:gd name="connsiteY8" fmla="*/ 3661848 h 5017575"/>
              <a:gd name="connsiteX9" fmla="*/ 938206 w 3884395"/>
              <a:gd name="connsiteY9" fmla="*/ 3669468 h 5017575"/>
              <a:gd name="connsiteX10" fmla="*/ 831526 w 3884395"/>
              <a:gd name="connsiteY10" fmla="*/ 3692328 h 5017575"/>
              <a:gd name="connsiteX11" fmla="*/ 610546 w 3884395"/>
              <a:gd name="connsiteY11" fmla="*/ 3738048 h 5017575"/>
              <a:gd name="connsiteX12" fmla="*/ 389566 w 3884395"/>
              <a:gd name="connsiteY12" fmla="*/ 3638988 h 5017575"/>
              <a:gd name="connsiteX13" fmla="*/ 381946 w 3884395"/>
              <a:gd name="connsiteY13" fmla="*/ 3326568 h 5017575"/>
              <a:gd name="connsiteX14" fmla="*/ 420046 w 3884395"/>
              <a:gd name="connsiteY14" fmla="*/ 3227508 h 5017575"/>
              <a:gd name="connsiteX15" fmla="*/ 389566 w 3884395"/>
              <a:gd name="connsiteY15" fmla="*/ 3166548 h 5017575"/>
              <a:gd name="connsiteX16" fmla="*/ 351466 w 3884395"/>
              <a:gd name="connsiteY16" fmla="*/ 3105588 h 5017575"/>
              <a:gd name="connsiteX17" fmla="*/ 397186 w 3884395"/>
              <a:gd name="connsiteY17" fmla="*/ 3021768 h 5017575"/>
              <a:gd name="connsiteX18" fmla="*/ 488626 w 3884395"/>
              <a:gd name="connsiteY18" fmla="*/ 2998908 h 5017575"/>
              <a:gd name="connsiteX19" fmla="*/ 471956 w 3884395"/>
              <a:gd name="connsiteY19" fmla="*/ 2942709 h 5017575"/>
              <a:gd name="connsiteX20" fmla="*/ 435286 w 3884395"/>
              <a:gd name="connsiteY20" fmla="*/ 2930328 h 5017575"/>
              <a:gd name="connsiteX21" fmla="*/ 389566 w 3884395"/>
              <a:gd name="connsiteY21" fmla="*/ 2930328 h 5017575"/>
              <a:gd name="connsiteX22" fmla="*/ 314000 w 3884395"/>
              <a:gd name="connsiteY22" fmla="*/ 2893495 h 5017575"/>
              <a:gd name="connsiteX23" fmla="*/ 320986 w 3884395"/>
              <a:gd name="connsiteY23" fmla="*/ 2846508 h 5017575"/>
              <a:gd name="connsiteX24" fmla="*/ 328606 w 3884395"/>
              <a:gd name="connsiteY24" fmla="*/ 2793168 h 5017575"/>
              <a:gd name="connsiteX25" fmla="*/ 313366 w 3884395"/>
              <a:gd name="connsiteY25" fmla="*/ 2732208 h 5017575"/>
              <a:gd name="connsiteX26" fmla="*/ 267646 w 3884395"/>
              <a:gd name="connsiteY26" fmla="*/ 2671248 h 5017575"/>
              <a:gd name="connsiteX27" fmla="*/ 176206 w 3884395"/>
              <a:gd name="connsiteY27" fmla="*/ 2656008 h 5017575"/>
              <a:gd name="connsiteX28" fmla="*/ 54286 w 3884395"/>
              <a:gd name="connsiteY28" fmla="*/ 2610288 h 5017575"/>
              <a:gd name="connsiteX29" fmla="*/ 7931 w 3884395"/>
              <a:gd name="connsiteY29" fmla="*/ 2563298 h 5017575"/>
              <a:gd name="connsiteX30" fmla="*/ 8566 w 3884395"/>
              <a:gd name="connsiteY30" fmla="*/ 2488368 h 5017575"/>
              <a:gd name="connsiteX31" fmla="*/ 92386 w 3884395"/>
              <a:gd name="connsiteY31" fmla="*/ 2335968 h 5017575"/>
              <a:gd name="connsiteX32" fmla="*/ 221926 w 3884395"/>
              <a:gd name="connsiteY32" fmla="*/ 2175948 h 5017575"/>
              <a:gd name="connsiteX33" fmla="*/ 282886 w 3884395"/>
              <a:gd name="connsiteY33" fmla="*/ 2084508 h 5017575"/>
              <a:gd name="connsiteX34" fmla="*/ 328606 w 3884395"/>
              <a:gd name="connsiteY34" fmla="*/ 1977828 h 5017575"/>
              <a:gd name="connsiteX35" fmla="*/ 359086 w 3884395"/>
              <a:gd name="connsiteY35" fmla="*/ 1871148 h 5017575"/>
              <a:gd name="connsiteX36" fmla="*/ 374326 w 3884395"/>
              <a:gd name="connsiteY36" fmla="*/ 1810188 h 5017575"/>
              <a:gd name="connsiteX37" fmla="*/ 343846 w 3884395"/>
              <a:gd name="connsiteY37" fmla="*/ 1756848 h 5017575"/>
              <a:gd name="connsiteX38" fmla="*/ 328606 w 3884395"/>
              <a:gd name="connsiteY38" fmla="*/ 1680648 h 5017575"/>
              <a:gd name="connsiteX39" fmla="*/ 412426 w 3884395"/>
              <a:gd name="connsiteY39" fmla="*/ 1474908 h 5017575"/>
              <a:gd name="connsiteX40" fmla="*/ 442906 w 3884395"/>
              <a:gd name="connsiteY40" fmla="*/ 1307268 h 5017575"/>
              <a:gd name="connsiteX41" fmla="*/ 465766 w 3884395"/>
              <a:gd name="connsiteY41" fmla="*/ 1192968 h 5017575"/>
              <a:gd name="connsiteX42" fmla="*/ 503866 w 3884395"/>
              <a:gd name="connsiteY42" fmla="*/ 1055808 h 5017575"/>
              <a:gd name="connsiteX43" fmla="*/ 557206 w 3884395"/>
              <a:gd name="connsiteY43" fmla="*/ 888168 h 5017575"/>
              <a:gd name="connsiteX44" fmla="*/ 503866 w 3884395"/>
              <a:gd name="connsiteY44" fmla="*/ 888168 h 5017575"/>
              <a:gd name="connsiteX45" fmla="*/ 412426 w 3884395"/>
              <a:gd name="connsiteY45" fmla="*/ 834828 h 5017575"/>
              <a:gd name="connsiteX46" fmla="*/ 328606 w 3884395"/>
              <a:gd name="connsiteY46" fmla="*/ 789108 h 5017575"/>
              <a:gd name="connsiteX47" fmla="*/ 260026 w 3884395"/>
              <a:gd name="connsiteY47" fmla="*/ 773868 h 5017575"/>
              <a:gd name="connsiteX48" fmla="*/ 214306 w 3884395"/>
              <a:gd name="connsiteY48" fmla="*/ 751008 h 5017575"/>
              <a:gd name="connsiteX49" fmla="*/ 260026 w 3884395"/>
              <a:gd name="connsiteY49" fmla="*/ 674808 h 5017575"/>
              <a:gd name="connsiteX50" fmla="*/ 374326 w 3884395"/>
              <a:gd name="connsiteY50" fmla="*/ 606228 h 5017575"/>
              <a:gd name="connsiteX51" fmla="*/ 557206 w 3884395"/>
              <a:gd name="connsiteY51" fmla="*/ 507168 h 5017575"/>
              <a:gd name="connsiteX52" fmla="*/ 656266 w 3884395"/>
              <a:gd name="connsiteY52" fmla="*/ 423348 h 5017575"/>
              <a:gd name="connsiteX53" fmla="*/ 892486 w 3884395"/>
              <a:gd name="connsiteY53" fmla="*/ 232848 h 5017575"/>
              <a:gd name="connsiteX54" fmla="*/ 1174426 w 3884395"/>
              <a:gd name="connsiteY54" fmla="*/ 80448 h 5017575"/>
              <a:gd name="connsiteX55" fmla="*/ 1593526 w 3884395"/>
              <a:gd name="connsiteY55" fmla="*/ 11868 h 5017575"/>
              <a:gd name="connsiteX56" fmla="*/ 1944046 w 3884395"/>
              <a:gd name="connsiteY56" fmla="*/ 4248 h 5017575"/>
              <a:gd name="connsiteX57" fmla="*/ 2172646 w 3884395"/>
              <a:gd name="connsiteY57" fmla="*/ 4248 h 5017575"/>
              <a:gd name="connsiteX58" fmla="*/ 2393626 w 3884395"/>
              <a:gd name="connsiteY58" fmla="*/ 57588 h 5017575"/>
              <a:gd name="connsiteX59" fmla="*/ 2667946 w 3884395"/>
              <a:gd name="connsiteY59" fmla="*/ 133788 h 5017575"/>
              <a:gd name="connsiteX60" fmla="*/ 2820346 w 3884395"/>
              <a:gd name="connsiteY60" fmla="*/ 202368 h 5017575"/>
              <a:gd name="connsiteX61" fmla="*/ 3102286 w 3884395"/>
              <a:gd name="connsiteY61" fmla="*/ 400488 h 5017575"/>
              <a:gd name="connsiteX62" fmla="*/ 3285166 w 3884395"/>
              <a:gd name="connsiteY62" fmla="*/ 651948 h 5017575"/>
              <a:gd name="connsiteX63" fmla="*/ 3407086 w 3884395"/>
              <a:gd name="connsiteY63" fmla="*/ 918648 h 5017575"/>
              <a:gd name="connsiteX64" fmla="*/ 3475666 w 3884395"/>
              <a:gd name="connsiteY64" fmla="*/ 1238688 h 5017575"/>
              <a:gd name="connsiteX65" fmla="*/ 3506146 w 3884395"/>
              <a:gd name="connsiteY65" fmla="*/ 1543488 h 5017575"/>
              <a:gd name="connsiteX66" fmla="*/ 3506146 w 3884395"/>
              <a:gd name="connsiteY66" fmla="*/ 1962588 h 5017575"/>
              <a:gd name="connsiteX67" fmla="*/ 3338506 w 3884395"/>
              <a:gd name="connsiteY67" fmla="*/ 2305488 h 5017575"/>
              <a:gd name="connsiteX68" fmla="*/ 3254686 w 3884395"/>
              <a:gd name="connsiteY68" fmla="*/ 2473128 h 5017575"/>
              <a:gd name="connsiteX69" fmla="*/ 3132766 w 3884395"/>
              <a:gd name="connsiteY69" fmla="*/ 2663628 h 5017575"/>
              <a:gd name="connsiteX70" fmla="*/ 3071806 w 3884395"/>
              <a:gd name="connsiteY70" fmla="*/ 2838888 h 5017575"/>
              <a:gd name="connsiteX71" fmla="*/ 3064186 w 3884395"/>
              <a:gd name="connsiteY71" fmla="*/ 2915088 h 5017575"/>
              <a:gd name="connsiteX72" fmla="*/ 3018466 w 3884395"/>
              <a:gd name="connsiteY72" fmla="*/ 3014148 h 5017575"/>
              <a:gd name="connsiteX73" fmla="*/ 2980366 w 3884395"/>
              <a:gd name="connsiteY73" fmla="*/ 3082728 h 5017575"/>
              <a:gd name="connsiteX74" fmla="*/ 2957506 w 3884395"/>
              <a:gd name="connsiteY74" fmla="*/ 3120828 h 5017575"/>
              <a:gd name="connsiteX75" fmla="*/ 2957506 w 3884395"/>
              <a:gd name="connsiteY75" fmla="*/ 3555168 h 5017575"/>
              <a:gd name="connsiteX76" fmla="*/ 3010846 w 3884395"/>
              <a:gd name="connsiteY76" fmla="*/ 3539928 h 5017575"/>
              <a:gd name="connsiteX77" fmla="*/ 3109906 w 3884395"/>
              <a:gd name="connsiteY77" fmla="*/ 3570408 h 5017575"/>
              <a:gd name="connsiteX78" fmla="*/ 3140386 w 3884395"/>
              <a:gd name="connsiteY78" fmla="*/ 3631368 h 5017575"/>
              <a:gd name="connsiteX79" fmla="*/ 3117526 w 3884395"/>
              <a:gd name="connsiteY79" fmla="*/ 3738048 h 5017575"/>
              <a:gd name="connsiteX80" fmla="*/ 3125146 w 3884395"/>
              <a:gd name="connsiteY80" fmla="*/ 4103808 h 5017575"/>
              <a:gd name="connsiteX81" fmla="*/ 3163246 w 3884395"/>
              <a:gd name="connsiteY81" fmla="*/ 4157148 h 5017575"/>
              <a:gd name="connsiteX82" fmla="*/ 3201346 w 3884395"/>
              <a:gd name="connsiteY82" fmla="*/ 4164768 h 5017575"/>
              <a:gd name="connsiteX83" fmla="*/ 3231826 w 3884395"/>
              <a:gd name="connsiteY83" fmla="*/ 4172388 h 5017575"/>
              <a:gd name="connsiteX84" fmla="*/ 3285166 w 3884395"/>
              <a:gd name="connsiteY84" fmla="*/ 4294308 h 5017575"/>
              <a:gd name="connsiteX85" fmla="*/ 3300406 w 3884395"/>
              <a:gd name="connsiteY85" fmla="*/ 4347648 h 5017575"/>
              <a:gd name="connsiteX86" fmla="*/ 3330886 w 3884395"/>
              <a:gd name="connsiteY86" fmla="*/ 4408608 h 5017575"/>
              <a:gd name="connsiteX87" fmla="*/ 3551866 w 3884395"/>
              <a:gd name="connsiteY87" fmla="*/ 4644828 h 5017575"/>
              <a:gd name="connsiteX88" fmla="*/ 3884395 w 3884395"/>
              <a:gd name="connsiteY88" fmla="*/ 5017575 h 5017575"/>
              <a:gd name="connsiteX0" fmla="*/ 707488 w 3889897"/>
              <a:gd name="connsiteY0" fmla="*/ 5008470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163246 w 3889897"/>
              <a:gd name="connsiteY81" fmla="*/ 4157148 h 5020326"/>
              <a:gd name="connsiteX82" fmla="*/ 3201346 w 3889897"/>
              <a:gd name="connsiteY82" fmla="*/ 4164768 h 5020326"/>
              <a:gd name="connsiteX83" fmla="*/ 3231826 w 3889897"/>
              <a:gd name="connsiteY83" fmla="*/ 4172388 h 5020326"/>
              <a:gd name="connsiteX84" fmla="*/ 3285166 w 3889897"/>
              <a:gd name="connsiteY84" fmla="*/ 4294308 h 5020326"/>
              <a:gd name="connsiteX85" fmla="*/ 3300406 w 3889897"/>
              <a:gd name="connsiteY85" fmla="*/ 4347648 h 5020326"/>
              <a:gd name="connsiteX86" fmla="*/ 3330886 w 3889897"/>
              <a:gd name="connsiteY86" fmla="*/ 4408608 h 5020326"/>
              <a:gd name="connsiteX87" fmla="*/ 3551866 w 3889897"/>
              <a:gd name="connsiteY87" fmla="*/ 4644828 h 5020326"/>
              <a:gd name="connsiteX88" fmla="*/ 3889897 w 3889897"/>
              <a:gd name="connsiteY88" fmla="*/ 5020326 h 5020326"/>
              <a:gd name="connsiteX0" fmla="*/ 704737 w 3889897"/>
              <a:gd name="connsiteY0" fmla="*/ 5016723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163246 w 3889897"/>
              <a:gd name="connsiteY81" fmla="*/ 4157148 h 5020326"/>
              <a:gd name="connsiteX82" fmla="*/ 3201346 w 3889897"/>
              <a:gd name="connsiteY82" fmla="*/ 4164768 h 5020326"/>
              <a:gd name="connsiteX83" fmla="*/ 3231826 w 3889897"/>
              <a:gd name="connsiteY83" fmla="*/ 4172388 h 5020326"/>
              <a:gd name="connsiteX84" fmla="*/ 3285166 w 3889897"/>
              <a:gd name="connsiteY84" fmla="*/ 4294308 h 5020326"/>
              <a:gd name="connsiteX85" fmla="*/ 3300406 w 3889897"/>
              <a:gd name="connsiteY85" fmla="*/ 4347648 h 5020326"/>
              <a:gd name="connsiteX86" fmla="*/ 3330886 w 3889897"/>
              <a:gd name="connsiteY86" fmla="*/ 4408608 h 5020326"/>
              <a:gd name="connsiteX87" fmla="*/ 3551866 w 3889897"/>
              <a:gd name="connsiteY87" fmla="*/ 4644828 h 5020326"/>
              <a:gd name="connsiteX88" fmla="*/ 3889897 w 3889897"/>
              <a:gd name="connsiteY88" fmla="*/ 5020326 h 5020326"/>
              <a:gd name="connsiteX0" fmla="*/ 710239 w 3889897"/>
              <a:gd name="connsiteY0" fmla="*/ 5024991 h 5024991"/>
              <a:gd name="connsiteX1" fmla="*/ 961066 w 3889897"/>
              <a:gd name="connsiteY1" fmla="*/ 4644828 h 5024991"/>
              <a:gd name="connsiteX2" fmla="*/ 1342066 w 3889897"/>
              <a:gd name="connsiteY2" fmla="*/ 4172388 h 5024991"/>
              <a:gd name="connsiteX3" fmla="*/ 1258246 w 3889897"/>
              <a:gd name="connsiteY3" fmla="*/ 4012368 h 5024991"/>
              <a:gd name="connsiteX4" fmla="*/ 1204906 w 3889897"/>
              <a:gd name="connsiteY4" fmla="*/ 3928548 h 5024991"/>
              <a:gd name="connsiteX5" fmla="*/ 1174426 w 3889897"/>
              <a:gd name="connsiteY5" fmla="*/ 3768528 h 5024991"/>
              <a:gd name="connsiteX6" fmla="*/ 1151566 w 3889897"/>
              <a:gd name="connsiteY6" fmla="*/ 3699948 h 5024991"/>
              <a:gd name="connsiteX7" fmla="*/ 1143946 w 3889897"/>
              <a:gd name="connsiteY7" fmla="*/ 3669468 h 5024991"/>
              <a:gd name="connsiteX8" fmla="*/ 1067746 w 3889897"/>
              <a:gd name="connsiteY8" fmla="*/ 3661848 h 5024991"/>
              <a:gd name="connsiteX9" fmla="*/ 938206 w 3889897"/>
              <a:gd name="connsiteY9" fmla="*/ 3669468 h 5024991"/>
              <a:gd name="connsiteX10" fmla="*/ 831526 w 3889897"/>
              <a:gd name="connsiteY10" fmla="*/ 3692328 h 5024991"/>
              <a:gd name="connsiteX11" fmla="*/ 610546 w 3889897"/>
              <a:gd name="connsiteY11" fmla="*/ 3738048 h 5024991"/>
              <a:gd name="connsiteX12" fmla="*/ 389566 w 3889897"/>
              <a:gd name="connsiteY12" fmla="*/ 3638988 h 5024991"/>
              <a:gd name="connsiteX13" fmla="*/ 381946 w 3889897"/>
              <a:gd name="connsiteY13" fmla="*/ 3326568 h 5024991"/>
              <a:gd name="connsiteX14" fmla="*/ 420046 w 3889897"/>
              <a:gd name="connsiteY14" fmla="*/ 3227508 h 5024991"/>
              <a:gd name="connsiteX15" fmla="*/ 389566 w 3889897"/>
              <a:gd name="connsiteY15" fmla="*/ 3166548 h 5024991"/>
              <a:gd name="connsiteX16" fmla="*/ 351466 w 3889897"/>
              <a:gd name="connsiteY16" fmla="*/ 3105588 h 5024991"/>
              <a:gd name="connsiteX17" fmla="*/ 397186 w 3889897"/>
              <a:gd name="connsiteY17" fmla="*/ 3021768 h 5024991"/>
              <a:gd name="connsiteX18" fmla="*/ 488626 w 3889897"/>
              <a:gd name="connsiteY18" fmla="*/ 2998908 h 5024991"/>
              <a:gd name="connsiteX19" fmla="*/ 471956 w 3889897"/>
              <a:gd name="connsiteY19" fmla="*/ 2942709 h 5024991"/>
              <a:gd name="connsiteX20" fmla="*/ 435286 w 3889897"/>
              <a:gd name="connsiteY20" fmla="*/ 2930328 h 5024991"/>
              <a:gd name="connsiteX21" fmla="*/ 389566 w 3889897"/>
              <a:gd name="connsiteY21" fmla="*/ 2930328 h 5024991"/>
              <a:gd name="connsiteX22" fmla="*/ 314000 w 3889897"/>
              <a:gd name="connsiteY22" fmla="*/ 2893495 h 5024991"/>
              <a:gd name="connsiteX23" fmla="*/ 320986 w 3889897"/>
              <a:gd name="connsiteY23" fmla="*/ 2846508 h 5024991"/>
              <a:gd name="connsiteX24" fmla="*/ 328606 w 3889897"/>
              <a:gd name="connsiteY24" fmla="*/ 2793168 h 5024991"/>
              <a:gd name="connsiteX25" fmla="*/ 313366 w 3889897"/>
              <a:gd name="connsiteY25" fmla="*/ 2732208 h 5024991"/>
              <a:gd name="connsiteX26" fmla="*/ 267646 w 3889897"/>
              <a:gd name="connsiteY26" fmla="*/ 2671248 h 5024991"/>
              <a:gd name="connsiteX27" fmla="*/ 176206 w 3889897"/>
              <a:gd name="connsiteY27" fmla="*/ 2656008 h 5024991"/>
              <a:gd name="connsiteX28" fmla="*/ 54286 w 3889897"/>
              <a:gd name="connsiteY28" fmla="*/ 2610288 h 5024991"/>
              <a:gd name="connsiteX29" fmla="*/ 7931 w 3889897"/>
              <a:gd name="connsiteY29" fmla="*/ 2563298 h 5024991"/>
              <a:gd name="connsiteX30" fmla="*/ 8566 w 3889897"/>
              <a:gd name="connsiteY30" fmla="*/ 2488368 h 5024991"/>
              <a:gd name="connsiteX31" fmla="*/ 92386 w 3889897"/>
              <a:gd name="connsiteY31" fmla="*/ 2335968 h 5024991"/>
              <a:gd name="connsiteX32" fmla="*/ 221926 w 3889897"/>
              <a:gd name="connsiteY32" fmla="*/ 2175948 h 5024991"/>
              <a:gd name="connsiteX33" fmla="*/ 282886 w 3889897"/>
              <a:gd name="connsiteY33" fmla="*/ 2084508 h 5024991"/>
              <a:gd name="connsiteX34" fmla="*/ 328606 w 3889897"/>
              <a:gd name="connsiteY34" fmla="*/ 1977828 h 5024991"/>
              <a:gd name="connsiteX35" fmla="*/ 359086 w 3889897"/>
              <a:gd name="connsiteY35" fmla="*/ 1871148 h 5024991"/>
              <a:gd name="connsiteX36" fmla="*/ 374326 w 3889897"/>
              <a:gd name="connsiteY36" fmla="*/ 1810188 h 5024991"/>
              <a:gd name="connsiteX37" fmla="*/ 343846 w 3889897"/>
              <a:gd name="connsiteY37" fmla="*/ 1756848 h 5024991"/>
              <a:gd name="connsiteX38" fmla="*/ 328606 w 3889897"/>
              <a:gd name="connsiteY38" fmla="*/ 1680648 h 5024991"/>
              <a:gd name="connsiteX39" fmla="*/ 412426 w 3889897"/>
              <a:gd name="connsiteY39" fmla="*/ 1474908 h 5024991"/>
              <a:gd name="connsiteX40" fmla="*/ 442906 w 3889897"/>
              <a:gd name="connsiteY40" fmla="*/ 1307268 h 5024991"/>
              <a:gd name="connsiteX41" fmla="*/ 465766 w 3889897"/>
              <a:gd name="connsiteY41" fmla="*/ 1192968 h 5024991"/>
              <a:gd name="connsiteX42" fmla="*/ 503866 w 3889897"/>
              <a:gd name="connsiteY42" fmla="*/ 1055808 h 5024991"/>
              <a:gd name="connsiteX43" fmla="*/ 557206 w 3889897"/>
              <a:gd name="connsiteY43" fmla="*/ 888168 h 5024991"/>
              <a:gd name="connsiteX44" fmla="*/ 503866 w 3889897"/>
              <a:gd name="connsiteY44" fmla="*/ 888168 h 5024991"/>
              <a:gd name="connsiteX45" fmla="*/ 412426 w 3889897"/>
              <a:gd name="connsiteY45" fmla="*/ 834828 h 5024991"/>
              <a:gd name="connsiteX46" fmla="*/ 328606 w 3889897"/>
              <a:gd name="connsiteY46" fmla="*/ 789108 h 5024991"/>
              <a:gd name="connsiteX47" fmla="*/ 260026 w 3889897"/>
              <a:gd name="connsiteY47" fmla="*/ 773868 h 5024991"/>
              <a:gd name="connsiteX48" fmla="*/ 214306 w 3889897"/>
              <a:gd name="connsiteY48" fmla="*/ 751008 h 5024991"/>
              <a:gd name="connsiteX49" fmla="*/ 260026 w 3889897"/>
              <a:gd name="connsiteY49" fmla="*/ 674808 h 5024991"/>
              <a:gd name="connsiteX50" fmla="*/ 374326 w 3889897"/>
              <a:gd name="connsiteY50" fmla="*/ 606228 h 5024991"/>
              <a:gd name="connsiteX51" fmla="*/ 557206 w 3889897"/>
              <a:gd name="connsiteY51" fmla="*/ 507168 h 5024991"/>
              <a:gd name="connsiteX52" fmla="*/ 656266 w 3889897"/>
              <a:gd name="connsiteY52" fmla="*/ 423348 h 5024991"/>
              <a:gd name="connsiteX53" fmla="*/ 892486 w 3889897"/>
              <a:gd name="connsiteY53" fmla="*/ 232848 h 5024991"/>
              <a:gd name="connsiteX54" fmla="*/ 1174426 w 3889897"/>
              <a:gd name="connsiteY54" fmla="*/ 80448 h 5024991"/>
              <a:gd name="connsiteX55" fmla="*/ 1593526 w 3889897"/>
              <a:gd name="connsiteY55" fmla="*/ 11868 h 5024991"/>
              <a:gd name="connsiteX56" fmla="*/ 1944046 w 3889897"/>
              <a:gd name="connsiteY56" fmla="*/ 4248 h 5024991"/>
              <a:gd name="connsiteX57" fmla="*/ 2172646 w 3889897"/>
              <a:gd name="connsiteY57" fmla="*/ 4248 h 5024991"/>
              <a:gd name="connsiteX58" fmla="*/ 2393626 w 3889897"/>
              <a:gd name="connsiteY58" fmla="*/ 57588 h 5024991"/>
              <a:gd name="connsiteX59" fmla="*/ 2667946 w 3889897"/>
              <a:gd name="connsiteY59" fmla="*/ 133788 h 5024991"/>
              <a:gd name="connsiteX60" fmla="*/ 2820346 w 3889897"/>
              <a:gd name="connsiteY60" fmla="*/ 202368 h 5024991"/>
              <a:gd name="connsiteX61" fmla="*/ 3102286 w 3889897"/>
              <a:gd name="connsiteY61" fmla="*/ 400488 h 5024991"/>
              <a:gd name="connsiteX62" fmla="*/ 3285166 w 3889897"/>
              <a:gd name="connsiteY62" fmla="*/ 651948 h 5024991"/>
              <a:gd name="connsiteX63" fmla="*/ 3407086 w 3889897"/>
              <a:gd name="connsiteY63" fmla="*/ 918648 h 5024991"/>
              <a:gd name="connsiteX64" fmla="*/ 3475666 w 3889897"/>
              <a:gd name="connsiteY64" fmla="*/ 1238688 h 5024991"/>
              <a:gd name="connsiteX65" fmla="*/ 3506146 w 3889897"/>
              <a:gd name="connsiteY65" fmla="*/ 1543488 h 5024991"/>
              <a:gd name="connsiteX66" fmla="*/ 3506146 w 3889897"/>
              <a:gd name="connsiteY66" fmla="*/ 1962588 h 5024991"/>
              <a:gd name="connsiteX67" fmla="*/ 3338506 w 3889897"/>
              <a:gd name="connsiteY67" fmla="*/ 2305488 h 5024991"/>
              <a:gd name="connsiteX68" fmla="*/ 3254686 w 3889897"/>
              <a:gd name="connsiteY68" fmla="*/ 2473128 h 5024991"/>
              <a:gd name="connsiteX69" fmla="*/ 3132766 w 3889897"/>
              <a:gd name="connsiteY69" fmla="*/ 2663628 h 5024991"/>
              <a:gd name="connsiteX70" fmla="*/ 3071806 w 3889897"/>
              <a:gd name="connsiteY70" fmla="*/ 2838888 h 5024991"/>
              <a:gd name="connsiteX71" fmla="*/ 3064186 w 3889897"/>
              <a:gd name="connsiteY71" fmla="*/ 2915088 h 5024991"/>
              <a:gd name="connsiteX72" fmla="*/ 3018466 w 3889897"/>
              <a:gd name="connsiteY72" fmla="*/ 3014148 h 5024991"/>
              <a:gd name="connsiteX73" fmla="*/ 2980366 w 3889897"/>
              <a:gd name="connsiteY73" fmla="*/ 3082728 h 5024991"/>
              <a:gd name="connsiteX74" fmla="*/ 2957506 w 3889897"/>
              <a:gd name="connsiteY74" fmla="*/ 3120828 h 5024991"/>
              <a:gd name="connsiteX75" fmla="*/ 2957506 w 3889897"/>
              <a:gd name="connsiteY75" fmla="*/ 3555168 h 5024991"/>
              <a:gd name="connsiteX76" fmla="*/ 3010846 w 3889897"/>
              <a:gd name="connsiteY76" fmla="*/ 3539928 h 5024991"/>
              <a:gd name="connsiteX77" fmla="*/ 3109906 w 3889897"/>
              <a:gd name="connsiteY77" fmla="*/ 3570408 h 5024991"/>
              <a:gd name="connsiteX78" fmla="*/ 3140386 w 3889897"/>
              <a:gd name="connsiteY78" fmla="*/ 3631368 h 5024991"/>
              <a:gd name="connsiteX79" fmla="*/ 3117526 w 3889897"/>
              <a:gd name="connsiteY79" fmla="*/ 3738048 h 5024991"/>
              <a:gd name="connsiteX80" fmla="*/ 3125146 w 3889897"/>
              <a:gd name="connsiteY80" fmla="*/ 4103808 h 5024991"/>
              <a:gd name="connsiteX81" fmla="*/ 3163246 w 3889897"/>
              <a:gd name="connsiteY81" fmla="*/ 4157148 h 5024991"/>
              <a:gd name="connsiteX82" fmla="*/ 3201346 w 3889897"/>
              <a:gd name="connsiteY82" fmla="*/ 4164768 h 5024991"/>
              <a:gd name="connsiteX83" fmla="*/ 3231826 w 3889897"/>
              <a:gd name="connsiteY83" fmla="*/ 4172388 h 5024991"/>
              <a:gd name="connsiteX84" fmla="*/ 3285166 w 3889897"/>
              <a:gd name="connsiteY84" fmla="*/ 4294308 h 5024991"/>
              <a:gd name="connsiteX85" fmla="*/ 3300406 w 3889897"/>
              <a:gd name="connsiteY85" fmla="*/ 4347648 h 5024991"/>
              <a:gd name="connsiteX86" fmla="*/ 3330886 w 3889897"/>
              <a:gd name="connsiteY86" fmla="*/ 4408608 h 5024991"/>
              <a:gd name="connsiteX87" fmla="*/ 3551866 w 3889897"/>
              <a:gd name="connsiteY87" fmla="*/ 4644828 h 5024991"/>
              <a:gd name="connsiteX88" fmla="*/ 3889897 w 3889897"/>
              <a:gd name="connsiteY88" fmla="*/ 5020326 h 5024991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163246 w 3889897"/>
              <a:gd name="connsiteY81" fmla="*/ 4157148 h 5020326"/>
              <a:gd name="connsiteX82" fmla="*/ 3201346 w 3889897"/>
              <a:gd name="connsiteY82" fmla="*/ 4164768 h 5020326"/>
              <a:gd name="connsiteX83" fmla="*/ 3231826 w 3889897"/>
              <a:gd name="connsiteY83" fmla="*/ 4172388 h 5020326"/>
              <a:gd name="connsiteX84" fmla="*/ 3285166 w 3889897"/>
              <a:gd name="connsiteY84" fmla="*/ 4294308 h 5020326"/>
              <a:gd name="connsiteX85" fmla="*/ 3300406 w 3889897"/>
              <a:gd name="connsiteY85" fmla="*/ 4347648 h 5020326"/>
              <a:gd name="connsiteX86" fmla="*/ 3330886 w 3889897"/>
              <a:gd name="connsiteY86" fmla="*/ 4408608 h 5020326"/>
              <a:gd name="connsiteX87" fmla="*/ 3551866 w 3889897"/>
              <a:gd name="connsiteY87" fmla="*/ 4644828 h 5020326"/>
              <a:gd name="connsiteX88" fmla="*/ 3889897 w 3889897"/>
              <a:gd name="connsiteY88" fmla="*/ 5020326 h 5020326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201346 w 3889897"/>
              <a:gd name="connsiteY81" fmla="*/ 4164768 h 5020326"/>
              <a:gd name="connsiteX82" fmla="*/ 3231826 w 3889897"/>
              <a:gd name="connsiteY82" fmla="*/ 4172388 h 5020326"/>
              <a:gd name="connsiteX83" fmla="*/ 3285166 w 3889897"/>
              <a:gd name="connsiteY83" fmla="*/ 4294308 h 5020326"/>
              <a:gd name="connsiteX84" fmla="*/ 3300406 w 3889897"/>
              <a:gd name="connsiteY84" fmla="*/ 4347648 h 5020326"/>
              <a:gd name="connsiteX85" fmla="*/ 3330886 w 3889897"/>
              <a:gd name="connsiteY85" fmla="*/ 4408608 h 5020326"/>
              <a:gd name="connsiteX86" fmla="*/ 3551866 w 3889897"/>
              <a:gd name="connsiteY86" fmla="*/ 4644828 h 5020326"/>
              <a:gd name="connsiteX87" fmla="*/ 3889897 w 3889897"/>
              <a:gd name="connsiteY87" fmla="*/ 5020326 h 5020326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231826 w 3889897"/>
              <a:gd name="connsiteY81" fmla="*/ 4172388 h 5020326"/>
              <a:gd name="connsiteX82" fmla="*/ 3285166 w 3889897"/>
              <a:gd name="connsiteY82" fmla="*/ 4294308 h 5020326"/>
              <a:gd name="connsiteX83" fmla="*/ 3300406 w 3889897"/>
              <a:gd name="connsiteY83" fmla="*/ 4347648 h 5020326"/>
              <a:gd name="connsiteX84" fmla="*/ 3330886 w 3889897"/>
              <a:gd name="connsiteY84" fmla="*/ 4408608 h 5020326"/>
              <a:gd name="connsiteX85" fmla="*/ 3551866 w 3889897"/>
              <a:gd name="connsiteY85" fmla="*/ 4644828 h 5020326"/>
              <a:gd name="connsiteX86" fmla="*/ 3889897 w 3889897"/>
              <a:gd name="connsiteY86" fmla="*/ 5020326 h 5020326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43946 w 3889897"/>
              <a:gd name="connsiteY6" fmla="*/ 3669468 h 5020326"/>
              <a:gd name="connsiteX7" fmla="*/ 1067746 w 3889897"/>
              <a:gd name="connsiteY7" fmla="*/ 3661848 h 5020326"/>
              <a:gd name="connsiteX8" fmla="*/ 938206 w 3889897"/>
              <a:gd name="connsiteY8" fmla="*/ 3669468 h 5020326"/>
              <a:gd name="connsiteX9" fmla="*/ 831526 w 3889897"/>
              <a:gd name="connsiteY9" fmla="*/ 3692328 h 5020326"/>
              <a:gd name="connsiteX10" fmla="*/ 610546 w 3889897"/>
              <a:gd name="connsiteY10" fmla="*/ 3738048 h 5020326"/>
              <a:gd name="connsiteX11" fmla="*/ 389566 w 3889897"/>
              <a:gd name="connsiteY11" fmla="*/ 3638988 h 5020326"/>
              <a:gd name="connsiteX12" fmla="*/ 381946 w 3889897"/>
              <a:gd name="connsiteY12" fmla="*/ 3326568 h 5020326"/>
              <a:gd name="connsiteX13" fmla="*/ 420046 w 3889897"/>
              <a:gd name="connsiteY13" fmla="*/ 3227508 h 5020326"/>
              <a:gd name="connsiteX14" fmla="*/ 389566 w 3889897"/>
              <a:gd name="connsiteY14" fmla="*/ 3166548 h 5020326"/>
              <a:gd name="connsiteX15" fmla="*/ 351466 w 3889897"/>
              <a:gd name="connsiteY15" fmla="*/ 3105588 h 5020326"/>
              <a:gd name="connsiteX16" fmla="*/ 397186 w 3889897"/>
              <a:gd name="connsiteY16" fmla="*/ 3021768 h 5020326"/>
              <a:gd name="connsiteX17" fmla="*/ 488626 w 3889897"/>
              <a:gd name="connsiteY17" fmla="*/ 2998908 h 5020326"/>
              <a:gd name="connsiteX18" fmla="*/ 471956 w 3889897"/>
              <a:gd name="connsiteY18" fmla="*/ 2942709 h 5020326"/>
              <a:gd name="connsiteX19" fmla="*/ 435286 w 3889897"/>
              <a:gd name="connsiteY19" fmla="*/ 2930328 h 5020326"/>
              <a:gd name="connsiteX20" fmla="*/ 389566 w 3889897"/>
              <a:gd name="connsiteY20" fmla="*/ 2930328 h 5020326"/>
              <a:gd name="connsiteX21" fmla="*/ 314000 w 3889897"/>
              <a:gd name="connsiteY21" fmla="*/ 2893495 h 5020326"/>
              <a:gd name="connsiteX22" fmla="*/ 320986 w 3889897"/>
              <a:gd name="connsiteY22" fmla="*/ 2846508 h 5020326"/>
              <a:gd name="connsiteX23" fmla="*/ 328606 w 3889897"/>
              <a:gd name="connsiteY23" fmla="*/ 2793168 h 5020326"/>
              <a:gd name="connsiteX24" fmla="*/ 313366 w 3889897"/>
              <a:gd name="connsiteY24" fmla="*/ 2732208 h 5020326"/>
              <a:gd name="connsiteX25" fmla="*/ 267646 w 3889897"/>
              <a:gd name="connsiteY25" fmla="*/ 2671248 h 5020326"/>
              <a:gd name="connsiteX26" fmla="*/ 176206 w 3889897"/>
              <a:gd name="connsiteY26" fmla="*/ 2656008 h 5020326"/>
              <a:gd name="connsiteX27" fmla="*/ 54286 w 3889897"/>
              <a:gd name="connsiteY27" fmla="*/ 2610288 h 5020326"/>
              <a:gd name="connsiteX28" fmla="*/ 7931 w 3889897"/>
              <a:gd name="connsiteY28" fmla="*/ 2563298 h 5020326"/>
              <a:gd name="connsiteX29" fmla="*/ 8566 w 3889897"/>
              <a:gd name="connsiteY29" fmla="*/ 2488368 h 5020326"/>
              <a:gd name="connsiteX30" fmla="*/ 92386 w 3889897"/>
              <a:gd name="connsiteY30" fmla="*/ 2335968 h 5020326"/>
              <a:gd name="connsiteX31" fmla="*/ 221926 w 3889897"/>
              <a:gd name="connsiteY31" fmla="*/ 2175948 h 5020326"/>
              <a:gd name="connsiteX32" fmla="*/ 282886 w 3889897"/>
              <a:gd name="connsiteY32" fmla="*/ 2084508 h 5020326"/>
              <a:gd name="connsiteX33" fmla="*/ 328606 w 3889897"/>
              <a:gd name="connsiteY33" fmla="*/ 1977828 h 5020326"/>
              <a:gd name="connsiteX34" fmla="*/ 359086 w 3889897"/>
              <a:gd name="connsiteY34" fmla="*/ 1871148 h 5020326"/>
              <a:gd name="connsiteX35" fmla="*/ 374326 w 3889897"/>
              <a:gd name="connsiteY35" fmla="*/ 1810188 h 5020326"/>
              <a:gd name="connsiteX36" fmla="*/ 343846 w 3889897"/>
              <a:gd name="connsiteY36" fmla="*/ 1756848 h 5020326"/>
              <a:gd name="connsiteX37" fmla="*/ 328606 w 3889897"/>
              <a:gd name="connsiteY37" fmla="*/ 1680648 h 5020326"/>
              <a:gd name="connsiteX38" fmla="*/ 412426 w 3889897"/>
              <a:gd name="connsiteY38" fmla="*/ 1474908 h 5020326"/>
              <a:gd name="connsiteX39" fmla="*/ 442906 w 3889897"/>
              <a:gd name="connsiteY39" fmla="*/ 1307268 h 5020326"/>
              <a:gd name="connsiteX40" fmla="*/ 465766 w 3889897"/>
              <a:gd name="connsiteY40" fmla="*/ 1192968 h 5020326"/>
              <a:gd name="connsiteX41" fmla="*/ 503866 w 3889897"/>
              <a:gd name="connsiteY41" fmla="*/ 1055808 h 5020326"/>
              <a:gd name="connsiteX42" fmla="*/ 557206 w 3889897"/>
              <a:gd name="connsiteY42" fmla="*/ 888168 h 5020326"/>
              <a:gd name="connsiteX43" fmla="*/ 503866 w 3889897"/>
              <a:gd name="connsiteY43" fmla="*/ 888168 h 5020326"/>
              <a:gd name="connsiteX44" fmla="*/ 412426 w 3889897"/>
              <a:gd name="connsiteY44" fmla="*/ 834828 h 5020326"/>
              <a:gd name="connsiteX45" fmla="*/ 328606 w 3889897"/>
              <a:gd name="connsiteY45" fmla="*/ 789108 h 5020326"/>
              <a:gd name="connsiteX46" fmla="*/ 260026 w 3889897"/>
              <a:gd name="connsiteY46" fmla="*/ 773868 h 5020326"/>
              <a:gd name="connsiteX47" fmla="*/ 214306 w 3889897"/>
              <a:gd name="connsiteY47" fmla="*/ 751008 h 5020326"/>
              <a:gd name="connsiteX48" fmla="*/ 260026 w 3889897"/>
              <a:gd name="connsiteY48" fmla="*/ 674808 h 5020326"/>
              <a:gd name="connsiteX49" fmla="*/ 374326 w 3889897"/>
              <a:gd name="connsiteY49" fmla="*/ 606228 h 5020326"/>
              <a:gd name="connsiteX50" fmla="*/ 557206 w 3889897"/>
              <a:gd name="connsiteY50" fmla="*/ 507168 h 5020326"/>
              <a:gd name="connsiteX51" fmla="*/ 656266 w 3889897"/>
              <a:gd name="connsiteY51" fmla="*/ 423348 h 5020326"/>
              <a:gd name="connsiteX52" fmla="*/ 892486 w 3889897"/>
              <a:gd name="connsiteY52" fmla="*/ 232848 h 5020326"/>
              <a:gd name="connsiteX53" fmla="*/ 1174426 w 3889897"/>
              <a:gd name="connsiteY53" fmla="*/ 80448 h 5020326"/>
              <a:gd name="connsiteX54" fmla="*/ 1593526 w 3889897"/>
              <a:gd name="connsiteY54" fmla="*/ 11868 h 5020326"/>
              <a:gd name="connsiteX55" fmla="*/ 1944046 w 3889897"/>
              <a:gd name="connsiteY55" fmla="*/ 4248 h 5020326"/>
              <a:gd name="connsiteX56" fmla="*/ 2172646 w 3889897"/>
              <a:gd name="connsiteY56" fmla="*/ 4248 h 5020326"/>
              <a:gd name="connsiteX57" fmla="*/ 2393626 w 3889897"/>
              <a:gd name="connsiteY57" fmla="*/ 57588 h 5020326"/>
              <a:gd name="connsiteX58" fmla="*/ 2667946 w 3889897"/>
              <a:gd name="connsiteY58" fmla="*/ 133788 h 5020326"/>
              <a:gd name="connsiteX59" fmla="*/ 2820346 w 3889897"/>
              <a:gd name="connsiteY59" fmla="*/ 202368 h 5020326"/>
              <a:gd name="connsiteX60" fmla="*/ 3102286 w 3889897"/>
              <a:gd name="connsiteY60" fmla="*/ 400488 h 5020326"/>
              <a:gd name="connsiteX61" fmla="*/ 3285166 w 3889897"/>
              <a:gd name="connsiteY61" fmla="*/ 651948 h 5020326"/>
              <a:gd name="connsiteX62" fmla="*/ 3407086 w 3889897"/>
              <a:gd name="connsiteY62" fmla="*/ 918648 h 5020326"/>
              <a:gd name="connsiteX63" fmla="*/ 3475666 w 3889897"/>
              <a:gd name="connsiteY63" fmla="*/ 1238688 h 5020326"/>
              <a:gd name="connsiteX64" fmla="*/ 3506146 w 3889897"/>
              <a:gd name="connsiteY64" fmla="*/ 1543488 h 5020326"/>
              <a:gd name="connsiteX65" fmla="*/ 3506146 w 3889897"/>
              <a:gd name="connsiteY65" fmla="*/ 1962588 h 5020326"/>
              <a:gd name="connsiteX66" fmla="*/ 3338506 w 3889897"/>
              <a:gd name="connsiteY66" fmla="*/ 2305488 h 5020326"/>
              <a:gd name="connsiteX67" fmla="*/ 3254686 w 3889897"/>
              <a:gd name="connsiteY67" fmla="*/ 2473128 h 5020326"/>
              <a:gd name="connsiteX68" fmla="*/ 3132766 w 3889897"/>
              <a:gd name="connsiteY68" fmla="*/ 2663628 h 5020326"/>
              <a:gd name="connsiteX69" fmla="*/ 3071806 w 3889897"/>
              <a:gd name="connsiteY69" fmla="*/ 2838888 h 5020326"/>
              <a:gd name="connsiteX70" fmla="*/ 3064186 w 3889897"/>
              <a:gd name="connsiteY70" fmla="*/ 2915088 h 5020326"/>
              <a:gd name="connsiteX71" fmla="*/ 3018466 w 3889897"/>
              <a:gd name="connsiteY71" fmla="*/ 3014148 h 5020326"/>
              <a:gd name="connsiteX72" fmla="*/ 2980366 w 3889897"/>
              <a:gd name="connsiteY72" fmla="*/ 3082728 h 5020326"/>
              <a:gd name="connsiteX73" fmla="*/ 2957506 w 3889897"/>
              <a:gd name="connsiteY73" fmla="*/ 3120828 h 5020326"/>
              <a:gd name="connsiteX74" fmla="*/ 2957506 w 3889897"/>
              <a:gd name="connsiteY74" fmla="*/ 3555168 h 5020326"/>
              <a:gd name="connsiteX75" fmla="*/ 3010846 w 3889897"/>
              <a:gd name="connsiteY75" fmla="*/ 3539928 h 5020326"/>
              <a:gd name="connsiteX76" fmla="*/ 3109906 w 3889897"/>
              <a:gd name="connsiteY76" fmla="*/ 3570408 h 5020326"/>
              <a:gd name="connsiteX77" fmla="*/ 3140386 w 3889897"/>
              <a:gd name="connsiteY77" fmla="*/ 3631368 h 5020326"/>
              <a:gd name="connsiteX78" fmla="*/ 3117526 w 3889897"/>
              <a:gd name="connsiteY78" fmla="*/ 3738048 h 5020326"/>
              <a:gd name="connsiteX79" fmla="*/ 3125146 w 3889897"/>
              <a:gd name="connsiteY79" fmla="*/ 4103808 h 5020326"/>
              <a:gd name="connsiteX80" fmla="*/ 3231826 w 3889897"/>
              <a:gd name="connsiteY80" fmla="*/ 4172388 h 5020326"/>
              <a:gd name="connsiteX81" fmla="*/ 3285166 w 3889897"/>
              <a:gd name="connsiteY81" fmla="*/ 4294308 h 5020326"/>
              <a:gd name="connsiteX82" fmla="*/ 3300406 w 3889897"/>
              <a:gd name="connsiteY82" fmla="*/ 4347648 h 5020326"/>
              <a:gd name="connsiteX83" fmla="*/ 3330886 w 3889897"/>
              <a:gd name="connsiteY83" fmla="*/ 4408608 h 5020326"/>
              <a:gd name="connsiteX84" fmla="*/ 3551866 w 3889897"/>
              <a:gd name="connsiteY84" fmla="*/ 4644828 h 5020326"/>
              <a:gd name="connsiteX85" fmla="*/ 3889897 w 3889897"/>
              <a:gd name="connsiteY85" fmla="*/ 5020326 h 5020326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43946 w 3889897"/>
              <a:gd name="connsiteY6" fmla="*/ 3669468 h 5020326"/>
              <a:gd name="connsiteX7" fmla="*/ 1067746 w 3889897"/>
              <a:gd name="connsiteY7" fmla="*/ 3661848 h 5020326"/>
              <a:gd name="connsiteX8" fmla="*/ 938206 w 3889897"/>
              <a:gd name="connsiteY8" fmla="*/ 3669468 h 5020326"/>
              <a:gd name="connsiteX9" fmla="*/ 831526 w 3889897"/>
              <a:gd name="connsiteY9" fmla="*/ 3692328 h 5020326"/>
              <a:gd name="connsiteX10" fmla="*/ 610546 w 3889897"/>
              <a:gd name="connsiteY10" fmla="*/ 3738048 h 5020326"/>
              <a:gd name="connsiteX11" fmla="*/ 389566 w 3889897"/>
              <a:gd name="connsiteY11" fmla="*/ 3638988 h 5020326"/>
              <a:gd name="connsiteX12" fmla="*/ 381946 w 3889897"/>
              <a:gd name="connsiteY12" fmla="*/ 3326568 h 5020326"/>
              <a:gd name="connsiteX13" fmla="*/ 420046 w 3889897"/>
              <a:gd name="connsiteY13" fmla="*/ 3227508 h 5020326"/>
              <a:gd name="connsiteX14" fmla="*/ 389566 w 3889897"/>
              <a:gd name="connsiteY14" fmla="*/ 3166548 h 5020326"/>
              <a:gd name="connsiteX15" fmla="*/ 351466 w 3889897"/>
              <a:gd name="connsiteY15" fmla="*/ 3105588 h 5020326"/>
              <a:gd name="connsiteX16" fmla="*/ 397186 w 3889897"/>
              <a:gd name="connsiteY16" fmla="*/ 3021768 h 5020326"/>
              <a:gd name="connsiteX17" fmla="*/ 488626 w 3889897"/>
              <a:gd name="connsiteY17" fmla="*/ 2998908 h 5020326"/>
              <a:gd name="connsiteX18" fmla="*/ 471956 w 3889897"/>
              <a:gd name="connsiteY18" fmla="*/ 2942709 h 5020326"/>
              <a:gd name="connsiteX19" fmla="*/ 435286 w 3889897"/>
              <a:gd name="connsiteY19" fmla="*/ 2930328 h 5020326"/>
              <a:gd name="connsiteX20" fmla="*/ 389566 w 3889897"/>
              <a:gd name="connsiteY20" fmla="*/ 2930328 h 5020326"/>
              <a:gd name="connsiteX21" fmla="*/ 314000 w 3889897"/>
              <a:gd name="connsiteY21" fmla="*/ 2893495 h 5020326"/>
              <a:gd name="connsiteX22" fmla="*/ 320986 w 3889897"/>
              <a:gd name="connsiteY22" fmla="*/ 2846508 h 5020326"/>
              <a:gd name="connsiteX23" fmla="*/ 328606 w 3889897"/>
              <a:gd name="connsiteY23" fmla="*/ 2793168 h 5020326"/>
              <a:gd name="connsiteX24" fmla="*/ 313366 w 3889897"/>
              <a:gd name="connsiteY24" fmla="*/ 2732208 h 5020326"/>
              <a:gd name="connsiteX25" fmla="*/ 267646 w 3889897"/>
              <a:gd name="connsiteY25" fmla="*/ 2671248 h 5020326"/>
              <a:gd name="connsiteX26" fmla="*/ 176206 w 3889897"/>
              <a:gd name="connsiteY26" fmla="*/ 2656008 h 5020326"/>
              <a:gd name="connsiteX27" fmla="*/ 54286 w 3889897"/>
              <a:gd name="connsiteY27" fmla="*/ 2610288 h 5020326"/>
              <a:gd name="connsiteX28" fmla="*/ 7931 w 3889897"/>
              <a:gd name="connsiteY28" fmla="*/ 2563298 h 5020326"/>
              <a:gd name="connsiteX29" fmla="*/ 8566 w 3889897"/>
              <a:gd name="connsiteY29" fmla="*/ 2488368 h 5020326"/>
              <a:gd name="connsiteX30" fmla="*/ 92386 w 3889897"/>
              <a:gd name="connsiteY30" fmla="*/ 2335968 h 5020326"/>
              <a:gd name="connsiteX31" fmla="*/ 221926 w 3889897"/>
              <a:gd name="connsiteY31" fmla="*/ 2175948 h 5020326"/>
              <a:gd name="connsiteX32" fmla="*/ 282886 w 3889897"/>
              <a:gd name="connsiteY32" fmla="*/ 2084508 h 5020326"/>
              <a:gd name="connsiteX33" fmla="*/ 328606 w 3889897"/>
              <a:gd name="connsiteY33" fmla="*/ 1977828 h 5020326"/>
              <a:gd name="connsiteX34" fmla="*/ 359086 w 3889897"/>
              <a:gd name="connsiteY34" fmla="*/ 1871148 h 5020326"/>
              <a:gd name="connsiteX35" fmla="*/ 374326 w 3889897"/>
              <a:gd name="connsiteY35" fmla="*/ 1810188 h 5020326"/>
              <a:gd name="connsiteX36" fmla="*/ 343846 w 3889897"/>
              <a:gd name="connsiteY36" fmla="*/ 1756848 h 5020326"/>
              <a:gd name="connsiteX37" fmla="*/ 328606 w 3889897"/>
              <a:gd name="connsiteY37" fmla="*/ 1680648 h 5020326"/>
              <a:gd name="connsiteX38" fmla="*/ 412426 w 3889897"/>
              <a:gd name="connsiteY38" fmla="*/ 1474908 h 5020326"/>
              <a:gd name="connsiteX39" fmla="*/ 442906 w 3889897"/>
              <a:gd name="connsiteY39" fmla="*/ 1307268 h 5020326"/>
              <a:gd name="connsiteX40" fmla="*/ 465766 w 3889897"/>
              <a:gd name="connsiteY40" fmla="*/ 1192968 h 5020326"/>
              <a:gd name="connsiteX41" fmla="*/ 503866 w 3889897"/>
              <a:gd name="connsiteY41" fmla="*/ 1055808 h 5020326"/>
              <a:gd name="connsiteX42" fmla="*/ 557206 w 3889897"/>
              <a:gd name="connsiteY42" fmla="*/ 888168 h 5020326"/>
              <a:gd name="connsiteX43" fmla="*/ 503866 w 3889897"/>
              <a:gd name="connsiteY43" fmla="*/ 888168 h 5020326"/>
              <a:gd name="connsiteX44" fmla="*/ 412426 w 3889897"/>
              <a:gd name="connsiteY44" fmla="*/ 834828 h 5020326"/>
              <a:gd name="connsiteX45" fmla="*/ 328606 w 3889897"/>
              <a:gd name="connsiteY45" fmla="*/ 789108 h 5020326"/>
              <a:gd name="connsiteX46" fmla="*/ 260026 w 3889897"/>
              <a:gd name="connsiteY46" fmla="*/ 773868 h 5020326"/>
              <a:gd name="connsiteX47" fmla="*/ 214306 w 3889897"/>
              <a:gd name="connsiteY47" fmla="*/ 751008 h 5020326"/>
              <a:gd name="connsiteX48" fmla="*/ 260026 w 3889897"/>
              <a:gd name="connsiteY48" fmla="*/ 674808 h 5020326"/>
              <a:gd name="connsiteX49" fmla="*/ 374326 w 3889897"/>
              <a:gd name="connsiteY49" fmla="*/ 606228 h 5020326"/>
              <a:gd name="connsiteX50" fmla="*/ 557206 w 3889897"/>
              <a:gd name="connsiteY50" fmla="*/ 507168 h 5020326"/>
              <a:gd name="connsiteX51" fmla="*/ 656266 w 3889897"/>
              <a:gd name="connsiteY51" fmla="*/ 423348 h 5020326"/>
              <a:gd name="connsiteX52" fmla="*/ 892486 w 3889897"/>
              <a:gd name="connsiteY52" fmla="*/ 232848 h 5020326"/>
              <a:gd name="connsiteX53" fmla="*/ 1174426 w 3889897"/>
              <a:gd name="connsiteY53" fmla="*/ 80448 h 5020326"/>
              <a:gd name="connsiteX54" fmla="*/ 1593526 w 3889897"/>
              <a:gd name="connsiteY54" fmla="*/ 11868 h 5020326"/>
              <a:gd name="connsiteX55" fmla="*/ 1944046 w 3889897"/>
              <a:gd name="connsiteY55" fmla="*/ 4248 h 5020326"/>
              <a:gd name="connsiteX56" fmla="*/ 2172646 w 3889897"/>
              <a:gd name="connsiteY56" fmla="*/ 4248 h 5020326"/>
              <a:gd name="connsiteX57" fmla="*/ 2393626 w 3889897"/>
              <a:gd name="connsiteY57" fmla="*/ 57588 h 5020326"/>
              <a:gd name="connsiteX58" fmla="*/ 2667946 w 3889897"/>
              <a:gd name="connsiteY58" fmla="*/ 133788 h 5020326"/>
              <a:gd name="connsiteX59" fmla="*/ 2820346 w 3889897"/>
              <a:gd name="connsiteY59" fmla="*/ 202368 h 5020326"/>
              <a:gd name="connsiteX60" fmla="*/ 3102286 w 3889897"/>
              <a:gd name="connsiteY60" fmla="*/ 400488 h 5020326"/>
              <a:gd name="connsiteX61" fmla="*/ 3285166 w 3889897"/>
              <a:gd name="connsiteY61" fmla="*/ 651948 h 5020326"/>
              <a:gd name="connsiteX62" fmla="*/ 3407086 w 3889897"/>
              <a:gd name="connsiteY62" fmla="*/ 918648 h 5020326"/>
              <a:gd name="connsiteX63" fmla="*/ 3475666 w 3889897"/>
              <a:gd name="connsiteY63" fmla="*/ 1238688 h 5020326"/>
              <a:gd name="connsiteX64" fmla="*/ 3506146 w 3889897"/>
              <a:gd name="connsiteY64" fmla="*/ 1543488 h 5020326"/>
              <a:gd name="connsiteX65" fmla="*/ 3506146 w 3889897"/>
              <a:gd name="connsiteY65" fmla="*/ 1962588 h 5020326"/>
              <a:gd name="connsiteX66" fmla="*/ 3338506 w 3889897"/>
              <a:gd name="connsiteY66" fmla="*/ 2305488 h 5020326"/>
              <a:gd name="connsiteX67" fmla="*/ 3254686 w 3889897"/>
              <a:gd name="connsiteY67" fmla="*/ 2473128 h 5020326"/>
              <a:gd name="connsiteX68" fmla="*/ 3132766 w 3889897"/>
              <a:gd name="connsiteY68" fmla="*/ 2663628 h 5020326"/>
              <a:gd name="connsiteX69" fmla="*/ 3071806 w 3889897"/>
              <a:gd name="connsiteY69" fmla="*/ 2838888 h 5020326"/>
              <a:gd name="connsiteX70" fmla="*/ 3064186 w 3889897"/>
              <a:gd name="connsiteY70" fmla="*/ 2915088 h 5020326"/>
              <a:gd name="connsiteX71" fmla="*/ 3018466 w 3889897"/>
              <a:gd name="connsiteY71" fmla="*/ 3014148 h 5020326"/>
              <a:gd name="connsiteX72" fmla="*/ 2980366 w 3889897"/>
              <a:gd name="connsiteY72" fmla="*/ 3082728 h 5020326"/>
              <a:gd name="connsiteX73" fmla="*/ 2957506 w 3889897"/>
              <a:gd name="connsiteY73" fmla="*/ 3120828 h 5020326"/>
              <a:gd name="connsiteX74" fmla="*/ 2957506 w 3889897"/>
              <a:gd name="connsiteY74" fmla="*/ 3555168 h 5020326"/>
              <a:gd name="connsiteX75" fmla="*/ 3010846 w 3889897"/>
              <a:gd name="connsiteY75" fmla="*/ 3539928 h 5020326"/>
              <a:gd name="connsiteX76" fmla="*/ 3109906 w 3889897"/>
              <a:gd name="connsiteY76" fmla="*/ 3570408 h 5020326"/>
              <a:gd name="connsiteX77" fmla="*/ 3140386 w 3889897"/>
              <a:gd name="connsiteY77" fmla="*/ 3631368 h 5020326"/>
              <a:gd name="connsiteX78" fmla="*/ 3117526 w 3889897"/>
              <a:gd name="connsiteY78" fmla="*/ 3738048 h 5020326"/>
              <a:gd name="connsiteX79" fmla="*/ 3125146 w 3889897"/>
              <a:gd name="connsiteY79" fmla="*/ 4103808 h 5020326"/>
              <a:gd name="connsiteX80" fmla="*/ 3231826 w 3889897"/>
              <a:gd name="connsiteY80" fmla="*/ 4172388 h 5020326"/>
              <a:gd name="connsiteX81" fmla="*/ 3285166 w 3889897"/>
              <a:gd name="connsiteY81" fmla="*/ 4294308 h 5020326"/>
              <a:gd name="connsiteX82" fmla="*/ 3330886 w 3889897"/>
              <a:gd name="connsiteY82" fmla="*/ 4408608 h 5020326"/>
              <a:gd name="connsiteX83" fmla="*/ 3551866 w 3889897"/>
              <a:gd name="connsiteY83" fmla="*/ 4644828 h 5020326"/>
              <a:gd name="connsiteX84" fmla="*/ 3889897 w 3889897"/>
              <a:gd name="connsiteY84" fmla="*/ 5020326 h 502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889897" h="5020326">
                <a:moveTo>
                  <a:pt x="712990" y="5019479"/>
                </a:moveTo>
                <a:cubicBezTo>
                  <a:pt x="766965" y="4944867"/>
                  <a:pt x="856220" y="4786010"/>
                  <a:pt x="961066" y="4644828"/>
                </a:cubicBezTo>
                <a:cubicBezTo>
                  <a:pt x="1065912" y="4503646"/>
                  <a:pt x="1292536" y="4277798"/>
                  <a:pt x="1342066" y="4172388"/>
                </a:cubicBezTo>
                <a:cubicBezTo>
                  <a:pt x="1391596" y="4066978"/>
                  <a:pt x="1281106" y="4053008"/>
                  <a:pt x="1258246" y="4012368"/>
                </a:cubicBezTo>
                <a:cubicBezTo>
                  <a:pt x="1235386" y="3971728"/>
                  <a:pt x="1218876" y="3969188"/>
                  <a:pt x="1204906" y="3928548"/>
                </a:cubicBezTo>
                <a:cubicBezTo>
                  <a:pt x="1190936" y="3887908"/>
                  <a:pt x="1184586" y="3811708"/>
                  <a:pt x="1174426" y="3768528"/>
                </a:cubicBezTo>
                <a:cubicBezTo>
                  <a:pt x="1164266" y="3725348"/>
                  <a:pt x="1161726" y="3687248"/>
                  <a:pt x="1143946" y="3669468"/>
                </a:cubicBezTo>
                <a:cubicBezTo>
                  <a:pt x="1126166" y="3651688"/>
                  <a:pt x="1102036" y="3661848"/>
                  <a:pt x="1067746" y="3661848"/>
                </a:cubicBezTo>
                <a:cubicBezTo>
                  <a:pt x="1033456" y="3661848"/>
                  <a:pt x="977576" y="3664388"/>
                  <a:pt x="938206" y="3669468"/>
                </a:cubicBezTo>
                <a:cubicBezTo>
                  <a:pt x="898836" y="3674548"/>
                  <a:pt x="831526" y="3692328"/>
                  <a:pt x="831526" y="3692328"/>
                </a:cubicBezTo>
                <a:cubicBezTo>
                  <a:pt x="776916" y="3703758"/>
                  <a:pt x="684206" y="3746938"/>
                  <a:pt x="610546" y="3738048"/>
                </a:cubicBezTo>
                <a:cubicBezTo>
                  <a:pt x="536886" y="3729158"/>
                  <a:pt x="427666" y="3707568"/>
                  <a:pt x="389566" y="3638988"/>
                </a:cubicBezTo>
                <a:cubicBezTo>
                  <a:pt x="351466" y="3570408"/>
                  <a:pt x="376866" y="3395148"/>
                  <a:pt x="381946" y="3326568"/>
                </a:cubicBezTo>
                <a:cubicBezTo>
                  <a:pt x="387026" y="3257988"/>
                  <a:pt x="418776" y="3254178"/>
                  <a:pt x="420046" y="3227508"/>
                </a:cubicBezTo>
                <a:cubicBezTo>
                  <a:pt x="421316" y="3200838"/>
                  <a:pt x="400996" y="3186868"/>
                  <a:pt x="389566" y="3166548"/>
                </a:cubicBezTo>
                <a:cubicBezTo>
                  <a:pt x="378136" y="3146228"/>
                  <a:pt x="350196" y="3129718"/>
                  <a:pt x="351466" y="3105588"/>
                </a:cubicBezTo>
                <a:cubicBezTo>
                  <a:pt x="352736" y="3081458"/>
                  <a:pt x="374326" y="3039548"/>
                  <a:pt x="397186" y="3021768"/>
                </a:cubicBezTo>
                <a:cubicBezTo>
                  <a:pt x="420046" y="3003988"/>
                  <a:pt x="476164" y="3012084"/>
                  <a:pt x="488626" y="2998908"/>
                </a:cubicBezTo>
                <a:cubicBezTo>
                  <a:pt x="501088" y="2985732"/>
                  <a:pt x="480846" y="2954139"/>
                  <a:pt x="471956" y="2942709"/>
                </a:cubicBezTo>
                <a:cubicBezTo>
                  <a:pt x="463066" y="2931279"/>
                  <a:pt x="449018" y="2932392"/>
                  <a:pt x="435286" y="2930328"/>
                </a:cubicBezTo>
                <a:cubicBezTo>
                  <a:pt x="421554" y="2928265"/>
                  <a:pt x="409780" y="2936467"/>
                  <a:pt x="389566" y="2930328"/>
                </a:cubicBezTo>
                <a:cubicBezTo>
                  <a:pt x="369352" y="2924189"/>
                  <a:pt x="325430" y="2907465"/>
                  <a:pt x="314000" y="2893495"/>
                </a:cubicBezTo>
                <a:cubicBezTo>
                  <a:pt x="302570" y="2879525"/>
                  <a:pt x="318552" y="2863229"/>
                  <a:pt x="320986" y="2846508"/>
                </a:cubicBezTo>
                <a:cubicBezTo>
                  <a:pt x="323420" y="2829787"/>
                  <a:pt x="329876" y="2812218"/>
                  <a:pt x="328606" y="2793168"/>
                </a:cubicBezTo>
                <a:cubicBezTo>
                  <a:pt x="327336" y="2774118"/>
                  <a:pt x="323526" y="2752528"/>
                  <a:pt x="313366" y="2732208"/>
                </a:cubicBezTo>
                <a:cubicBezTo>
                  <a:pt x="303206" y="2711888"/>
                  <a:pt x="290506" y="2683948"/>
                  <a:pt x="267646" y="2671248"/>
                </a:cubicBezTo>
                <a:cubicBezTo>
                  <a:pt x="244786" y="2658548"/>
                  <a:pt x="211766" y="2666168"/>
                  <a:pt x="176206" y="2656008"/>
                </a:cubicBezTo>
                <a:cubicBezTo>
                  <a:pt x="140646" y="2645848"/>
                  <a:pt x="82332" y="2625740"/>
                  <a:pt x="54286" y="2610288"/>
                </a:cubicBezTo>
                <a:cubicBezTo>
                  <a:pt x="26240" y="2594836"/>
                  <a:pt x="15551" y="2583618"/>
                  <a:pt x="7931" y="2563298"/>
                </a:cubicBezTo>
                <a:cubicBezTo>
                  <a:pt x="311" y="2542978"/>
                  <a:pt x="-5510" y="2526256"/>
                  <a:pt x="8566" y="2488368"/>
                </a:cubicBezTo>
                <a:cubicBezTo>
                  <a:pt x="22642" y="2450480"/>
                  <a:pt x="56826" y="2388038"/>
                  <a:pt x="92386" y="2335968"/>
                </a:cubicBezTo>
                <a:cubicBezTo>
                  <a:pt x="127946" y="2283898"/>
                  <a:pt x="190176" y="2217858"/>
                  <a:pt x="221926" y="2175948"/>
                </a:cubicBezTo>
                <a:cubicBezTo>
                  <a:pt x="253676" y="2134038"/>
                  <a:pt x="265106" y="2117528"/>
                  <a:pt x="282886" y="2084508"/>
                </a:cubicBezTo>
                <a:cubicBezTo>
                  <a:pt x="300666" y="2051488"/>
                  <a:pt x="315906" y="2013388"/>
                  <a:pt x="328606" y="1977828"/>
                </a:cubicBezTo>
                <a:cubicBezTo>
                  <a:pt x="341306" y="1942268"/>
                  <a:pt x="351466" y="1899088"/>
                  <a:pt x="359086" y="1871148"/>
                </a:cubicBezTo>
                <a:cubicBezTo>
                  <a:pt x="366706" y="1843208"/>
                  <a:pt x="376866" y="1829238"/>
                  <a:pt x="374326" y="1810188"/>
                </a:cubicBezTo>
                <a:cubicBezTo>
                  <a:pt x="371786" y="1791138"/>
                  <a:pt x="351466" y="1778438"/>
                  <a:pt x="343846" y="1756848"/>
                </a:cubicBezTo>
                <a:cubicBezTo>
                  <a:pt x="336226" y="1735258"/>
                  <a:pt x="317176" y="1727638"/>
                  <a:pt x="328606" y="1680648"/>
                </a:cubicBezTo>
                <a:cubicBezTo>
                  <a:pt x="340036" y="1633658"/>
                  <a:pt x="393376" y="1537138"/>
                  <a:pt x="412426" y="1474908"/>
                </a:cubicBezTo>
                <a:cubicBezTo>
                  <a:pt x="431476" y="1412678"/>
                  <a:pt x="434016" y="1354258"/>
                  <a:pt x="442906" y="1307268"/>
                </a:cubicBezTo>
                <a:cubicBezTo>
                  <a:pt x="451796" y="1260278"/>
                  <a:pt x="455606" y="1234878"/>
                  <a:pt x="465766" y="1192968"/>
                </a:cubicBezTo>
                <a:cubicBezTo>
                  <a:pt x="475926" y="1151058"/>
                  <a:pt x="488626" y="1106608"/>
                  <a:pt x="503866" y="1055808"/>
                </a:cubicBezTo>
                <a:cubicBezTo>
                  <a:pt x="519106" y="1005008"/>
                  <a:pt x="557206" y="916108"/>
                  <a:pt x="557206" y="888168"/>
                </a:cubicBezTo>
                <a:cubicBezTo>
                  <a:pt x="557206" y="860228"/>
                  <a:pt x="527996" y="897058"/>
                  <a:pt x="503866" y="888168"/>
                </a:cubicBezTo>
                <a:cubicBezTo>
                  <a:pt x="479736" y="879278"/>
                  <a:pt x="441636" y="851338"/>
                  <a:pt x="412426" y="834828"/>
                </a:cubicBezTo>
                <a:cubicBezTo>
                  <a:pt x="383216" y="818318"/>
                  <a:pt x="354006" y="799268"/>
                  <a:pt x="328606" y="789108"/>
                </a:cubicBezTo>
                <a:cubicBezTo>
                  <a:pt x="303206" y="778948"/>
                  <a:pt x="279076" y="780218"/>
                  <a:pt x="260026" y="773868"/>
                </a:cubicBezTo>
                <a:cubicBezTo>
                  <a:pt x="240976" y="767518"/>
                  <a:pt x="214306" y="767518"/>
                  <a:pt x="214306" y="751008"/>
                </a:cubicBezTo>
                <a:cubicBezTo>
                  <a:pt x="214306" y="734498"/>
                  <a:pt x="233356" y="698938"/>
                  <a:pt x="260026" y="674808"/>
                </a:cubicBezTo>
                <a:cubicBezTo>
                  <a:pt x="286696" y="650678"/>
                  <a:pt x="324796" y="634168"/>
                  <a:pt x="374326" y="606228"/>
                </a:cubicBezTo>
                <a:cubicBezTo>
                  <a:pt x="423856" y="578288"/>
                  <a:pt x="510216" y="537648"/>
                  <a:pt x="557206" y="507168"/>
                </a:cubicBezTo>
                <a:cubicBezTo>
                  <a:pt x="604196" y="476688"/>
                  <a:pt x="600386" y="469068"/>
                  <a:pt x="656266" y="423348"/>
                </a:cubicBezTo>
                <a:cubicBezTo>
                  <a:pt x="712146" y="377628"/>
                  <a:pt x="806126" y="289998"/>
                  <a:pt x="892486" y="232848"/>
                </a:cubicBezTo>
                <a:cubicBezTo>
                  <a:pt x="978846" y="175698"/>
                  <a:pt x="1057586" y="117278"/>
                  <a:pt x="1174426" y="80448"/>
                </a:cubicBezTo>
                <a:cubicBezTo>
                  <a:pt x="1291266" y="43618"/>
                  <a:pt x="1465256" y="24568"/>
                  <a:pt x="1593526" y="11868"/>
                </a:cubicBezTo>
                <a:cubicBezTo>
                  <a:pt x="1721796" y="-832"/>
                  <a:pt x="1847526" y="5518"/>
                  <a:pt x="1944046" y="4248"/>
                </a:cubicBezTo>
                <a:cubicBezTo>
                  <a:pt x="2040566" y="2978"/>
                  <a:pt x="2097716" y="-4642"/>
                  <a:pt x="2172646" y="4248"/>
                </a:cubicBezTo>
                <a:cubicBezTo>
                  <a:pt x="2247576" y="13138"/>
                  <a:pt x="2311076" y="35998"/>
                  <a:pt x="2393626" y="57588"/>
                </a:cubicBezTo>
                <a:cubicBezTo>
                  <a:pt x="2476176" y="79178"/>
                  <a:pt x="2596826" y="109658"/>
                  <a:pt x="2667946" y="133788"/>
                </a:cubicBezTo>
                <a:cubicBezTo>
                  <a:pt x="2739066" y="157918"/>
                  <a:pt x="2747956" y="157918"/>
                  <a:pt x="2820346" y="202368"/>
                </a:cubicBezTo>
                <a:cubicBezTo>
                  <a:pt x="2892736" y="246818"/>
                  <a:pt x="3024816" y="325558"/>
                  <a:pt x="3102286" y="400488"/>
                </a:cubicBezTo>
                <a:cubicBezTo>
                  <a:pt x="3179756" y="475418"/>
                  <a:pt x="3234366" y="565588"/>
                  <a:pt x="3285166" y="651948"/>
                </a:cubicBezTo>
                <a:cubicBezTo>
                  <a:pt x="3335966" y="738308"/>
                  <a:pt x="3375336" y="820858"/>
                  <a:pt x="3407086" y="918648"/>
                </a:cubicBezTo>
                <a:cubicBezTo>
                  <a:pt x="3438836" y="1016438"/>
                  <a:pt x="3459156" y="1134548"/>
                  <a:pt x="3475666" y="1238688"/>
                </a:cubicBezTo>
                <a:cubicBezTo>
                  <a:pt x="3492176" y="1342828"/>
                  <a:pt x="3501066" y="1422838"/>
                  <a:pt x="3506146" y="1543488"/>
                </a:cubicBezTo>
                <a:cubicBezTo>
                  <a:pt x="3511226" y="1664138"/>
                  <a:pt x="3534086" y="1835588"/>
                  <a:pt x="3506146" y="1962588"/>
                </a:cubicBezTo>
                <a:cubicBezTo>
                  <a:pt x="3478206" y="2089588"/>
                  <a:pt x="3380416" y="2220398"/>
                  <a:pt x="3338506" y="2305488"/>
                </a:cubicBezTo>
                <a:cubicBezTo>
                  <a:pt x="3296596" y="2390578"/>
                  <a:pt x="3288976" y="2413438"/>
                  <a:pt x="3254686" y="2473128"/>
                </a:cubicBezTo>
                <a:cubicBezTo>
                  <a:pt x="3220396" y="2532818"/>
                  <a:pt x="3163246" y="2602668"/>
                  <a:pt x="3132766" y="2663628"/>
                </a:cubicBezTo>
                <a:cubicBezTo>
                  <a:pt x="3102286" y="2724588"/>
                  <a:pt x="3083236" y="2796978"/>
                  <a:pt x="3071806" y="2838888"/>
                </a:cubicBezTo>
                <a:cubicBezTo>
                  <a:pt x="3060376" y="2880798"/>
                  <a:pt x="3073076" y="2885878"/>
                  <a:pt x="3064186" y="2915088"/>
                </a:cubicBezTo>
                <a:cubicBezTo>
                  <a:pt x="3055296" y="2944298"/>
                  <a:pt x="3032436" y="2986208"/>
                  <a:pt x="3018466" y="3014148"/>
                </a:cubicBezTo>
                <a:cubicBezTo>
                  <a:pt x="3004496" y="3042088"/>
                  <a:pt x="2990526" y="3064948"/>
                  <a:pt x="2980366" y="3082728"/>
                </a:cubicBezTo>
                <a:cubicBezTo>
                  <a:pt x="2970206" y="3100508"/>
                  <a:pt x="2961316" y="3042088"/>
                  <a:pt x="2957506" y="3120828"/>
                </a:cubicBezTo>
                <a:cubicBezTo>
                  <a:pt x="2953696" y="3199568"/>
                  <a:pt x="2948616" y="3485318"/>
                  <a:pt x="2957506" y="3555168"/>
                </a:cubicBezTo>
                <a:cubicBezTo>
                  <a:pt x="2966396" y="3625018"/>
                  <a:pt x="2985446" y="3537388"/>
                  <a:pt x="3010846" y="3539928"/>
                </a:cubicBezTo>
                <a:cubicBezTo>
                  <a:pt x="3036246" y="3542468"/>
                  <a:pt x="3088316" y="3555168"/>
                  <a:pt x="3109906" y="3570408"/>
                </a:cubicBezTo>
                <a:cubicBezTo>
                  <a:pt x="3131496" y="3585648"/>
                  <a:pt x="3139116" y="3603428"/>
                  <a:pt x="3140386" y="3631368"/>
                </a:cubicBezTo>
                <a:cubicBezTo>
                  <a:pt x="3141656" y="3659308"/>
                  <a:pt x="3120066" y="3659308"/>
                  <a:pt x="3117526" y="3738048"/>
                </a:cubicBezTo>
                <a:cubicBezTo>
                  <a:pt x="3114986" y="3816788"/>
                  <a:pt x="3106096" y="4031418"/>
                  <a:pt x="3125146" y="4103808"/>
                </a:cubicBezTo>
                <a:cubicBezTo>
                  <a:pt x="3144196" y="4176198"/>
                  <a:pt x="3205156" y="4140638"/>
                  <a:pt x="3231826" y="4172388"/>
                </a:cubicBezTo>
                <a:cubicBezTo>
                  <a:pt x="3258496" y="4204138"/>
                  <a:pt x="3268656" y="4254938"/>
                  <a:pt x="3285166" y="4294308"/>
                </a:cubicBezTo>
                <a:cubicBezTo>
                  <a:pt x="3301676" y="4333678"/>
                  <a:pt x="3286436" y="4350188"/>
                  <a:pt x="3330886" y="4408608"/>
                </a:cubicBezTo>
                <a:cubicBezTo>
                  <a:pt x="3372796" y="4458138"/>
                  <a:pt x="3458698" y="4542875"/>
                  <a:pt x="3551866" y="4644828"/>
                </a:cubicBezTo>
                <a:cubicBezTo>
                  <a:pt x="3645035" y="4746781"/>
                  <a:pt x="3798457" y="4911106"/>
                  <a:pt x="3889897" y="5020326"/>
                </a:cubicBezTo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"/>
          <p:cNvGrpSpPr/>
          <p:nvPr/>
        </p:nvGrpSpPr>
        <p:grpSpPr>
          <a:xfrm>
            <a:off x="4071934" y="2500306"/>
            <a:ext cx="1544848" cy="1928827"/>
            <a:chOff x="4003752" y="1279929"/>
            <a:chExt cx="1544848" cy="1925451"/>
          </a:xfrm>
        </p:grpSpPr>
        <p:sp>
          <p:nvSpPr>
            <p:cNvPr id="13" name="Freeform 12"/>
            <p:cNvSpPr/>
            <p:nvPr/>
          </p:nvSpPr>
          <p:spPr>
            <a:xfrm>
              <a:off x="4205203" y="1629969"/>
              <a:ext cx="777514" cy="765703"/>
            </a:xfrm>
            <a:custGeom>
              <a:avLst/>
              <a:gdLst>
                <a:gd name="connsiteX0" fmla="*/ 1106997 w 2213994"/>
                <a:gd name="connsiteY0" fmla="*/ 432449 h 2180359"/>
                <a:gd name="connsiteX1" fmla="*/ 431357 w 2213994"/>
                <a:gd name="connsiteY1" fmla="*/ 1108089 h 2180359"/>
                <a:gd name="connsiteX2" fmla="*/ 1106997 w 2213994"/>
                <a:gd name="connsiteY2" fmla="*/ 1783729 h 2180359"/>
                <a:gd name="connsiteX3" fmla="*/ 1782637 w 2213994"/>
                <a:gd name="connsiteY3" fmla="*/ 1108089 h 2180359"/>
                <a:gd name="connsiteX4" fmla="*/ 1106997 w 2213994"/>
                <a:gd name="connsiteY4" fmla="*/ 432449 h 2180359"/>
                <a:gd name="connsiteX5" fmla="*/ 1016339 w 2213994"/>
                <a:gd name="connsiteY5" fmla="*/ 0 h 2180359"/>
                <a:gd name="connsiteX6" fmla="*/ 1197655 w 2213994"/>
                <a:gd name="connsiteY6" fmla="*/ 0 h 2180359"/>
                <a:gd name="connsiteX7" fmla="*/ 1237062 w 2213994"/>
                <a:gd name="connsiteY7" fmla="*/ 223520 h 2180359"/>
                <a:gd name="connsiteX8" fmla="*/ 1575952 w 2213994"/>
                <a:gd name="connsiteY8" fmla="*/ 346866 h 2180359"/>
                <a:gd name="connsiteX9" fmla="*/ 1749815 w 2213994"/>
                <a:gd name="connsiteY9" fmla="*/ 200970 h 2180359"/>
                <a:gd name="connsiteX10" fmla="*/ 1888711 w 2213994"/>
                <a:gd name="connsiteY10" fmla="*/ 317518 h 2180359"/>
                <a:gd name="connsiteX11" fmla="*/ 1775222 w 2213994"/>
                <a:gd name="connsiteY11" fmla="*/ 514074 h 2180359"/>
                <a:gd name="connsiteX12" fmla="*/ 1955541 w 2213994"/>
                <a:gd name="connsiteY12" fmla="*/ 826396 h 2180359"/>
                <a:gd name="connsiteX13" fmla="*/ 2182509 w 2213994"/>
                <a:gd name="connsiteY13" fmla="*/ 826390 h 2180359"/>
                <a:gd name="connsiteX14" fmla="*/ 2213994 w 2213994"/>
                <a:gd name="connsiteY14" fmla="*/ 1004952 h 2180359"/>
                <a:gd name="connsiteX15" fmla="*/ 2000713 w 2213994"/>
                <a:gd name="connsiteY15" fmla="*/ 1082574 h 2180359"/>
                <a:gd name="connsiteX16" fmla="*/ 1938089 w 2213994"/>
                <a:gd name="connsiteY16" fmla="*/ 1437734 h 2180359"/>
                <a:gd name="connsiteX17" fmla="*/ 2111959 w 2213994"/>
                <a:gd name="connsiteY17" fmla="*/ 1583621 h 2180359"/>
                <a:gd name="connsiteX18" fmla="*/ 2021301 w 2213994"/>
                <a:gd name="connsiteY18" fmla="*/ 1740646 h 2180359"/>
                <a:gd name="connsiteX19" fmla="*/ 1808024 w 2213994"/>
                <a:gd name="connsiteY19" fmla="*/ 1663013 h 2180359"/>
                <a:gd name="connsiteX20" fmla="*/ 1531759 w 2213994"/>
                <a:gd name="connsiteY20" fmla="*/ 1894827 h 2180359"/>
                <a:gd name="connsiteX21" fmla="*/ 1571177 w 2213994"/>
                <a:gd name="connsiteY21" fmla="*/ 2118345 h 2180359"/>
                <a:gd name="connsiteX22" fmla="*/ 1400795 w 2213994"/>
                <a:gd name="connsiteY22" fmla="*/ 2180359 h 2180359"/>
                <a:gd name="connsiteX23" fmla="*/ 1287316 w 2213994"/>
                <a:gd name="connsiteY23" fmla="*/ 1983797 h 2180359"/>
                <a:gd name="connsiteX24" fmla="*/ 926677 w 2213994"/>
                <a:gd name="connsiteY24" fmla="*/ 1983797 h 2180359"/>
                <a:gd name="connsiteX25" fmla="*/ 813199 w 2213994"/>
                <a:gd name="connsiteY25" fmla="*/ 2180359 h 2180359"/>
                <a:gd name="connsiteX26" fmla="*/ 642817 w 2213994"/>
                <a:gd name="connsiteY26" fmla="*/ 2118345 h 2180359"/>
                <a:gd name="connsiteX27" fmla="*/ 682236 w 2213994"/>
                <a:gd name="connsiteY27" fmla="*/ 1894827 h 2180359"/>
                <a:gd name="connsiteX28" fmla="*/ 405971 w 2213994"/>
                <a:gd name="connsiteY28" fmla="*/ 1663013 h 2180359"/>
                <a:gd name="connsiteX29" fmla="*/ 192693 w 2213994"/>
                <a:gd name="connsiteY29" fmla="*/ 1740646 h 2180359"/>
                <a:gd name="connsiteX30" fmla="*/ 102035 w 2213994"/>
                <a:gd name="connsiteY30" fmla="*/ 1583621 h 2180359"/>
                <a:gd name="connsiteX31" fmla="*/ 275905 w 2213994"/>
                <a:gd name="connsiteY31" fmla="*/ 1437734 h 2180359"/>
                <a:gd name="connsiteX32" fmla="*/ 213281 w 2213994"/>
                <a:gd name="connsiteY32" fmla="*/ 1082574 h 2180359"/>
                <a:gd name="connsiteX33" fmla="*/ 0 w 2213994"/>
                <a:gd name="connsiteY33" fmla="*/ 1004952 h 2180359"/>
                <a:gd name="connsiteX34" fmla="*/ 31485 w 2213994"/>
                <a:gd name="connsiteY34" fmla="*/ 826390 h 2180359"/>
                <a:gd name="connsiteX35" fmla="*/ 258452 w 2213994"/>
                <a:gd name="connsiteY35" fmla="*/ 826396 h 2180359"/>
                <a:gd name="connsiteX36" fmla="*/ 438771 w 2213994"/>
                <a:gd name="connsiteY36" fmla="*/ 514074 h 2180359"/>
                <a:gd name="connsiteX37" fmla="*/ 325283 w 2213994"/>
                <a:gd name="connsiteY37" fmla="*/ 317518 h 2180359"/>
                <a:gd name="connsiteX38" fmla="*/ 464179 w 2213994"/>
                <a:gd name="connsiteY38" fmla="*/ 200970 h 2180359"/>
                <a:gd name="connsiteX39" fmla="*/ 638042 w 2213994"/>
                <a:gd name="connsiteY39" fmla="*/ 346866 h 2180359"/>
                <a:gd name="connsiteX40" fmla="*/ 976932 w 2213994"/>
                <a:gd name="connsiteY40" fmla="*/ 223520 h 218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213994" h="2180359">
                  <a:moveTo>
                    <a:pt x="1106997" y="432449"/>
                  </a:moveTo>
                  <a:cubicBezTo>
                    <a:pt x="733851" y="432449"/>
                    <a:pt x="431357" y="734943"/>
                    <a:pt x="431357" y="1108089"/>
                  </a:cubicBezTo>
                  <a:cubicBezTo>
                    <a:pt x="431357" y="1481235"/>
                    <a:pt x="733851" y="1783729"/>
                    <a:pt x="1106997" y="1783729"/>
                  </a:cubicBezTo>
                  <a:cubicBezTo>
                    <a:pt x="1480143" y="1783729"/>
                    <a:pt x="1782637" y="1481235"/>
                    <a:pt x="1782637" y="1108089"/>
                  </a:cubicBezTo>
                  <a:cubicBezTo>
                    <a:pt x="1782637" y="734943"/>
                    <a:pt x="1480143" y="432449"/>
                    <a:pt x="1106997" y="432449"/>
                  </a:cubicBezTo>
                  <a:close/>
                  <a:moveTo>
                    <a:pt x="1016339" y="0"/>
                  </a:moveTo>
                  <a:lnTo>
                    <a:pt x="1197655" y="0"/>
                  </a:lnTo>
                  <a:lnTo>
                    <a:pt x="1237062" y="223520"/>
                  </a:lnTo>
                  <a:cubicBezTo>
                    <a:pt x="1357231" y="241189"/>
                    <a:pt x="1472539" y="283158"/>
                    <a:pt x="1575952" y="346866"/>
                  </a:cubicBezTo>
                  <a:lnTo>
                    <a:pt x="1749815" y="200970"/>
                  </a:lnTo>
                  <a:lnTo>
                    <a:pt x="1888711" y="317518"/>
                  </a:lnTo>
                  <a:lnTo>
                    <a:pt x="1775222" y="514074"/>
                  </a:lnTo>
                  <a:cubicBezTo>
                    <a:pt x="1855919" y="604853"/>
                    <a:pt x="1917273" y="711121"/>
                    <a:pt x="1955541" y="826396"/>
                  </a:cubicBezTo>
                  <a:lnTo>
                    <a:pt x="2182509" y="826390"/>
                  </a:lnTo>
                  <a:lnTo>
                    <a:pt x="2213994" y="1004952"/>
                  </a:lnTo>
                  <a:lnTo>
                    <a:pt x="2000713" y="1082574"/>
                  </a:lnTo>
                  <a:cubicBezTo>
                    <a:pt x="2004179" y="1203985"/>
                    <a:pt x="1982871" y="1324830"/>
                    <a:pt x="1938089" y="1437734"/>
                  </a:cubicBezTo>
                  <a:lnTo>
                    <a:pt x="2111959" y="1583621"/>
                  </a:lnTo>
                  <a:lnTo>
                    <a:pt x="2021301" y="1740646"/>
                  </a:lnTo>
                  <a:lnTo>
                    <a:pt x="1808024" y="1663013"/>
                  </a:lnTo>
                  <a:cubicBezTo>
                    <a:pt x="1732638" y="1758248"/>
                    <a:pt x="1638637" y="1837123"/>
                    <a:pt x="1531759" y="1894827"/>
                  </a:cubicBezTo>
                  <a:lnTo>
                    <a:pt x="1571177" y="2118345"/>
                  </a:lnTo>
                  <a:lnTo>
                    <a:pt x="1400795" y="2180359"/>
                  </a:lnTo>
                  <a:lnTo>
                    <a:pt x="1287316" y="1983797"/>
                  </a:lnTo>
                  <a:cubicBezTo>
                    <a:pt x="1168351" y="2008293"/>
                    <a:pt x="1045642" y="2008293"/>
                    <a:pt x="926677" y="1983797"/>
                  </a:cubicBezTo>
                  <a:lnTo>
                    <a:pt x="813199" y="2180359"/>
                  </a:lnTo>
                  <a:lnTo>
                    <a:pt x="642817" y="2118345"/>
                  </a:lnTo>
                  <a:lnTo>
                    <a:pt x="682236" y="1894827"/>
                  </a:lnTo>
                  <a:cubicBezTo>
                    <a:pt x="575358" y="1837123"/>
                    <a:pt x="481357" y="1758247"/>
                    <a:pt x="405971" y="1663013"/>
                  </a:cubicBezTo>
                  <a:lnTo>
                    <a:pt x="192693" y="1740646"/>
                  </a:lnTo>
                  <a:lnTo>
                    <a:pt x="102035" y="1583621"/>
                  </a:lnTo>
                  <a:lnTo>
                    <a:pt x="275905" y="1437734"/>
                  </a:lnTo>
                  <a:cubicBezTo>
                    <a:pt x="231123" y="1324830"/>
                    <a:pt x="209814" y="1203985"/>
                    <a:pt x="213281" y="1082574"/>
                  </a:cubicBezTo>
                  <a:lnTo>
                    <a:pt x="0" y="1004952"/>
                  </a:lnTo>
                  <a:lnTo>
                    <a:pt x="31485" y="826390"/>
                  </a:lnTo>
                  <a:lnTo>
                    <a:pt x="258452" y="826396"/>
                  </a:lnTo>
                  <a:cubicBezTo>
                    <a:pt x="296720" y="711121"/>
                    <a:pt x="358074" y="604852"/>
                    <a:pt x="438771" y="514074"/>
                  </a:cubicBezTo>
                  <a:lnTo>
                    <a:pt x="325283" y="317518"/>
                  </a:lnTo>
                  <a:lnTo>
                    <a:pt x="464179" y="200970"/>
                  </a:lnTo>
                  <a:lnTo>
                    <a:pt x="638042" y="346866"/>
                  </a:lnTo>
                  <a:cubicBezTo>
                    <a:pt x="741454" y="283158"/>
                    <a:pt x="856763" y="241190"/>
                    <a:pt x="976932" y="2235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4676103" y="2346138"/>
              <a:ext cx="872497" cy="859242"/>
            </a:xfrm>
            <a:custGeom>
              <a:avLst/>
              <a:gdLst>
                <a:gd name="connsiteX0" fmla="*/ 1106997 w 2213994"/>
                <a:gd name="connsiteY0" fmla="*/ 561989 h 2180359"/>
                <a:gd name="connsiteX1" fmla="*/ 560897 w 2213994"/>
                <a:gd name="connsiteY1" fmla="*/ 1108089 h 2180359"/>
                <a:gd name="connsiteX2" fmla="*/ 1106997 w 2213994"/>
                <a:gd name="connsiteY2" fmla="*/ 1654189 h 2180359"/>
                <a:gd name="connsiteX3" fmla="*/ 1653097 w 2213994"/>
                <a:gd name="connsiteY3" fmla="*/ 1108089 h 2180359"/>
                <a:gd name="connsiteX4" fmla="*/ 1106997 w 2213994"/>
                <a:gd name="connsiteY4" fmla="*/ 561989 h 2180359"/>
                <a:gd name="connsiteX5" fmla="*/ 1016339 w 2213994"/>
                <a:gd name="connsiteY5" fmla="*/ 0 h 2180359"/>
                <a:gd name="connsiteX6" fmla="*/ 1197655 w 2213994"/>
                <a:gd name="connsiteY6" fmla="*/ 0 h 2180359"/>
                <a:gd name="connsiteX7" fmla="*/ 1237062 w 2213994"/>
                <a:gd name="connsiteY7" fmla="*/ 223520 h 2180359"/>
                <a:gd name="connsiteX8" fmla="*/ 1575952 w 2213994"/>
                <a:gd name="connsiteY8" fmla="*/ 346866 h 2180359"/>
                <a:gd name="connsiteX9" fmla="*/ 1749815 w 2213994"/>
                <a:gd name="connsiteY9" fmla="*/ 200970 h 2180359"/>
                <a:gd name="connsiteX10" fmla="*/ 1888711 w 2213994"/>
                <a:gd name="connsiteY10" fmla="*/ 317518 h 2180359"/>
                <a:gd name="connsiteX11" fmla="*/ 1775222 w 2213994"/>
                <a:gd name="connsiteY11" fmla="*/ 514074 h 2180359"/>
                <a:gd name="connsiteX12" fmla="*/ 1955541 w 2213994"/>
                <a:gd name="connsiteY12" fmla="*/ 826396 h 2180359"/>
                <a:gd name="connsiteX13" fmla="*/ 2182509 w 2213994"/>
                <a:gd name="connsiteY13" fmla="*/ 826390 h 2180359"/>
                <a:gd name="connsiteX14" fmla="*/ 2213994 w 2213994"/>
                <a:gd name="connsiteY14" fmla="*/ 1004952 h 2180359"/>
                <a:gd name="connsiteX15" fmla="*/ 2000713 w 2213994"/>
                <a:gd name="connsiteY15" fmla="*/ 1082574 h 2180359"/>
                <a:gd name="connsiteX16" fmla="*/ 1938089 w 2213994"/>
                <a:gd name="connsiteY16" fmla="*/ 1437734 h 2180359"/>
                <a:gd name="connsiteX17" fmla="*/ 2111959 w 2213994"/>
                <a:gd name="connsiteY17" fmla="*/ 1583621 h 2180359"/>
                <a:gd name="connsiteX18" fmla="*/ 2021301 w 2213994"/>
                <a:gd name="connsiteY18" fmla="*/ 1740646 h 2180359"/>
                <a:gd name="connsiteX19" fmla="*/ 1808024 w 2213994"/>
                <a:gd name="connsiteY19" fmla="*/ 1663013 h 2180359"/>
                <a:gd name="connsiteX20" fmla="*/ 1531759 w 2213994"/>
                <a:gd name="connsiteY20" fmla="*/ 1894827 h 2180359"/>
                <a:gd name="connsiteX21" fmla="*/ 1571177 w 2213994"/>
                <a:gd name="connsiteY21" fmla="*/ 2118345 h 2180359"/>
                <a:gd name="connsiteX22" fmla="*/ 1400795 w 2213994"/>
                <a:gd name="connsiteY22" fmla="*/ 2180359 h 2180359"/>
                <a:gd name="connsiteX23" fmla="*/ 1287316 w 2213994"/>
                <a:gd name="connsiteY23" fmla="*/ 1983797 h 2180359"/>
                <a:gd name="connsiteX24" fmla="*/ 926677 w 2213994"/>
                <a:gd name="connsiteY24" fmla="*/ 1983797 h 2180359"/>
                <a:gd name="connsiteX25" fmla="*/ 813199 w 2213994"/>
                <a:gd name="connsiteY25" fmla="*/ 2180359 h 2180359"/>
                <a:gd name="connsiteX26" fmla="*/ 642817 w 2213994"/>
                <a:gd name="connsiteY26" fmla="*/ 2118345 h 2180359"/>
                <a:gd name="connsiteX27" fmla="*/ 682236 w 2213994"/>
                <a:gd name="connsiteY27" fmla="*/ 1894827 h 2180359"/>
                <a:gd name="connsiteX28" fmla="*/ 405971 w 2213994"/>
                <a:gd name="connsiteY28" fmla="*/ 1663013 h 2180359"/>
                <a:gd name="connsiteX29" fmla="*/ 192693 w 2213994"/>
                <a:gd name="connsiteY29" fmla="*/ 1740646 h 2180359"/>
                <a:gd name="connsiteX30" fmla="*/ 102035 w 2213994"/>
                <a:gd name="connsiteY30" fmla="*/ 1583621 h 2180359"/>
                <a:gd name="connsiteX31" fmla="*/ 275905 w 2213994"/>
                <a:gd name="connsiteY31" fmla="*/ 1437734 h 2180359"/>
                <a:gd name="connsiteX32" fmla="*/ 213281 w 2213994"/>
                <a:gd name="connsiteY32" fmla="*/ 1082574 h 2180359"/>
                <a:gd name="connsiteX33" fmla="*/ 0 w 2213994"/>
                <a:gd name="connsiteY33" fmla="*/ 1004952 h 2180359"/>
                <a:gd name="connsiteX34" fmla="*/ 31485 w 2213994"/>
                <a:gd name="connsiteY34" fmla="*/ 826390 h 2180359"/>
                <a:gd name="connsiteX35" fmla="*/ 258452 w 2213994"/>
                <a:gd name="connsiteY35" fmla="*/ 826396 h 2180359"/>
                <a:gd name="connsiteX36" fmla="*/ 438771 w 2213994"/>
                <a:gd name="connsiteY36" fmla="*/ 514074 h 2180359"/>
                <a:gd name="connsiteX37" fmla="*/ 325283 w 2213994"/>
                <a:gd name="connsiteY37" fmla="*/ 317518 h 2180359"/>
                <a:gd name="connsiteX38" fmla="*/ 464179 w 2213994"/>
                <a:gd name="connsiteY38" fmla="*/ 200970 h 2180359"/>
                <a:gd name="connsiteX39" fmla="*/ 638042 w 2213994"/>
                <a:gd name="connsiteY39" fmla="*/ 346866 h 2180359"/>
                <a:gd name="connsiteX40" fmla="*/ 976932 w 2213994"/>
                <a:gd name="connsiteY40" fmla="*/ 223520 h 218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213994" h="2180359">
                  <a:moveTo>
                    <a:pt x="1106997" y="561989"/>
                  </a:moveTo>
                  <a:cubicBezTo>
                    <a:pt x="805394" y="561989"/>
                    <a:pt x="560897" y="806486"/>
                    <a:pt x="560897" y="1108089"/>
                  </a:cubicBezTo>
                  <a:cubicBezTo>
                    <a:pt x="560897" y="1409692"/>
                    <a:pt x="805394" y="1654189"/>
                    <a:pt x="1106997" y="1654189"/>
                  </a:cubicBezTo>
                  <a:cubicBezTo>
                    <a:pt x="1408600" y="1654189"/>
                    <a:pt x="1653097" y="1409692"/>
                    <a:pt x="1653097" y="1108089"/>
                  </a:cubicBezTo>
                  <a:cubicBezTo>
                    <a:pt x="1653097" y="806486"/>
                    <a:pt x="1408600" y="561989"/>
                    <a:pt x="1106997" y="561989"/>
                  </a:cubicBezTo>
                  <a:close/>
                  <a:moveTo>
                    <a:pt x="1016339" y="0"/>
                  </a:moveTo>
                  <a:lnTo>
                    <a:pt x="1197655" y="0"/>
                  </a:lnTo>
                  <a:lnTo>
                    <a:pt x="1237062" y="223520"/>
                  </a:lnTo>
                  <a:cubicBezTo>
                    <a:pt x="1357231" y="241189"/>
                    <a:pt x="1472539" y="283158"/>
                    <a:pt x="1575952" y="346866"/>
                  </a:cubicBezTo>
                  <a:lnTo>
                    <a:pt x="1749815" y="200970"/>
                  </a:lnTo>
                  <a:lnTo>
                    <a:pt x="1888711" y="317518"/>
                  </a:lnTo>
                  <a:lnTo>
                    <a:pt x="1775222" y="514074"/>
                  </a:lnTo>
                  <a:cubicBezTo>
                    <a:pt x="1855919" y="604853"/>
                    <a:pt x="1917273" y="711121"/>
                    <a:pt x="1955541" y="826396"/>
                  </a:cubicBezTo>
                  <a:lnTo>
                    <a:pt x="2182509" y="826390"/>
                  </a:lnTo>
                  <a:lnTo>
                    <a:pt x="2213994" y="1004952"/>
                  </a:lnTo>
                  <a:lnTo>
                    <a:pt x="2000713" y="1082574"/>
                  </a:lnTo>
                  <a:cubicBezTo>
                    <a:pt x="2004179" y="1203985"/>
                    <a:pt x="1982871" y="1324830"/>
                    <a:pt x="1938089" y="1437734"/>
                  </a:cubicBezTo>
                  <a:lnTo>
                    <a:pt x="2111959" y="1583621"/>
                  </a:lnTo>
                  <a:lnTo>
                    <a:pt x="2021301" y="1740646"/>
                  </a:lnTo>
                  <a:lnTo>
                    <a:pt x="1808024" y="1663013"/>
                  </a:lnTo>
                  <a:cubicBezTo>
                    <a:pt x="1732638" y="1758248"/>
                    <a:pt x="1638637" y="1837123"/>
                    <a:pt x="1531759" y="1894827"/>
                  </a:cubicBezTo>
                  <a:lnTo>
                    <a:pt x="1571177" y="2118345"/>
                  </a:lnTo>
                  <a:lnTo>
                    <a:pt x="1400795" y="2180359"/>
                  </a:lnTo>
                  <a:lnTo>
                    <a:pt x="1287316" y="1983797"/>
                  </a:lnTo>
                  <a:cubicBezTo>
                    <a:pt x="1168351" y="2008293"/>
                    <a:pt x="1045642" y="2008293"/>
                    <a:pt x="926677" y="1983797"/>
                  </a:cubicBezTo>
                  <a:lnTo>
                    <a:pt x="813199" y="2180359"/>
                  </a:lnTo>
                  <a:lnTo>
                    <a:pt x="642817" y="2118345"/>
                  </a:lnTo>
                  <a:lnTo>
                    <a:pt x="682236" y="1894827"/>
                  </a:lnTo>
                  <a:cubicBezTo>
                    <a:pt x="575358" y="1837123"/>
                    <a:pt x="481357" y="1758247"/>
                    <a:pt x="405971" y="1663013"/>
                  </a:cubicBezTo>
                  <a:lnTo>
                    <a:pt x="192693" y="1740646"/>
                  </a:lnTo>
                  <a:lnTo>
                    <a:pt x="102035" y="1583621"/>
                  </a:lnTo>
                  <a:lnTo>
                    <a:pt x="275905" y="1437734"/>
                  </a:lnTo>
                  <a:cubicBezTo>
                    <a:pt x="231123" y="1324830"/>
                    <a:pt x="209814" y="1203985"/>
                    <a:pt x="213281" y="1082574"/>
                  </a:cubicBezTo>
                  <a:lnTo>
                    <a:pt x="0" y="1004952"/>
                  </a:lnTo>
                  <a:lnTo>
                    <a:pt x="31485" y="826390"/>
                  </a:lnTo>
                  <a:lnTo>
                    <a:pt x="258452" y="826396"/>
                  </a:lnTo>
                  <a:cubicBezTo>
                    <a:pt x="296720" y="711121"/>
                    <a:pt x="358074" y="604852"/>
                    <a:pt x="438771" y="514074"/>
                  </a:cubicBezTo>
                  <a:lnTo>
                    <a:pt x="325283" y="317518"/>
                  </a:lnTo>
                  <a:lnTo>
                    <a:pt x="464179" y="200970"/>
                  </a:lnTo>
                  <a:lnTo>
                    <a:pt x="638042" y="346866"/>
                  </a:lnTo>
                  <a:cubicBezTo>
                    <a:pt x="741454" y="283158"/>
                    <a:pt x="856763" y="241190"/>
                    <a:pt x="976932" y="2235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4982717" y="1681317"/>
              <a:ext cx="494665" cy="536742"/>
            </a:xfrm>
            <a:custGeom>
              <a:avLst/>
              <a:gdLst>
                <a:gd name="connsiteX0" fmla="*/ 731630 w 1463260"/>
                <a:gd name="connsiteY0" fmla="*/ 406741 h 1587726"/>
                <a:gd name="connsiteX1" fmla="*/ 344508 w 1463260"/>
                <a:gd name="connsiteY1" fmla="*/ 793863 h 1587726"/>
                <a:gd name="connsiteX2" fmla="*/ 731630 w 1463260"/>
                <a:gd name="connsiteY2" fmla="*/ 1180985 h 1587726"/>
                <a:gd name="connsiteX3" fmla="*/ 1118752 w 1463260"/>
                <a:gd name="connsiteY3" fmla="*/ 793863 h 1587726"/>
                <a:gd name="connsiteX4" fmla="*/ 731630 w 1463260"/>
                <a:gd name="connsiteY4" fmla="*/ 406741 h 1587726"/>
                <a:gd name="connsiteX5" fmla="*/ 643381 w 1463260"/>
                <a:gd name="connsiteY5" fmla="*/ 0 h 1587726"/>
                <a:gd name="connsiteX6" fmla="*/ 819879 w 1463260"/>
                <a:gd name="connsiteY6" fmla="*/ 0 h 1587726"/>
                <a:gd name="connsiteX7" fmla="*/ 877198 w 1463260"/>
                <a:gd name="connsiteY7" fmla="*/ 243840 h 1587726"/>
                <a:gd name="connsiteX8" fmla="*/ 1078555 w 1463260"/>
                <a:gd name="connsiteY8" fmla="*/ 342910 h 1587726"/>
                <a:gd name="connsiteX9" fmla="*/ 1135181 w 1463260"/>
                <a:gd name="connsiteY9" fmla="*/ 392786 h 1587726"/>
                <a:gd name="connsiteX10" fmla="*/ 1135180 w 1463260"/>
                <a:gd name="connsiteY10" fmla="*/ 392786 h 1587726"/>
                <a:gd name="connsiteX11" fmla="*/ 1135181 w 1463260"/>
                <a:gd name="connsiteY11" fmla="*/ 392786 h 1587726"/>
                <a:gd name="connsiteX12" fmla="*/ 1135181 w 1463260"/>
                <a:gd name="connsiteY12" fmla="*/ 392786 h 1587726"/>
                <a:gd name="connsiteX13" fmla="*/ 1375011 w 1463260"/>
                <a:gd name="connsiteY13" fmla="*/ 320506 h 1587726"/>
                <a:gd name="connsiteX14" fmla="*/ 1463260 w 1463260"/>
                <a:gd name="connsiteY14" fmla="*/ 473357 h 1587726"/>
                <a:gd name="connsiteX15" fmla="*/ 1280748 w 1463260"/>
                <a:gd name="connsiteY15" fmla="*/ 644917 h 1587726"/>
                <a:gd name="connsiteX16" fmla="*/ 1280748 w 1463260"/>
                <a:gd name="connsiteY16" fmla="*/ 942810 h 1587726"/>
                <a:gd name="connsiteX17" fmla="*/ 1463260 w 1463260"/>
                <a:gd name="connsiteY17" fmla="*/ 1114369 h 1587726"/>
                <a:gd name="connsiteX18" fmla="*/ 1375011 w 1463260"/>
                <a:gd name="connsiteY18" fmla="*/ 1267220 h 1587726"/>
                <a:gd name="connsiteX19" fmla="*/ 1135180 w 1463260"/>
                <a:gd name="connsiteY19" fmla="*/ 1194940 h 1587726"/>
                <a:gd name="connsiteX20" fmla="*/ 877197 w 1463260"/>
                <a:gd name="connsiteY20" fmla="*/ 1343886 h 1587726"/>
                <a:gd name="connsiteX21" fmla="*/ 819879 w 1463260"/>
                <a:gd name="connsiteY21" fmla="*/ 1587726 h 1587726"/>
                <a:gd name="connsiteX22" fmla="*/ 643381 w 1463260"/>
                <a:gd name="connsiteY22" fmla="*/ 1587726 h 1587726"/>
                <a:gd name="connsiteX23" fmla="*/ 586062 w 1463260"/>
                <a:gd name="connsiteY23" fmla="*/ 1343886 h 1587726"/>
                <a:gd name="connsiteX24" fmla="*/ 328079 w 1463260"/>
                <a:gd name="connsiteY24" fmla="*/ 1194940 h 1587726"/>
                <a:gd name="connsiteX25" fmla="*/ 88249 w 1463260"/>
                <a:gd name="connsiteY25" fmla="*/ 1267220 h 1587726"/>
                <a:gd name="connsiteX26" fmla="*/ 0 w 1463260"/>
                <a:gd name="connsiteY26" fmla="*/ 1114369 h 1587726"/>
                <a:gd name="connsiteX27" fmla="*/ 182512 w 1463260"/>
                <a:gd name="connsiteY27" fmla="*/ 942809 h 1587726"/>
                <a:gd name="connsiteX28" fmla="*/ 182512 w 1463260"/>
                <a:gd name="connsiteY28" fmla="*/ 644916 h 1587726"/>
                <a:gd name="connsiteX29" fmla="*/ 0 w 1463260"/>
                <a:gd name="connsiteY29" fmla="*/ 473357 h 1587726"/>
                <a:gd name="connsiteX30" fmla="*/ 88249 w 1463260"/>
                <a:gd name="connsiteY30" fmla="*/ 320506 h 1587726"/>
                <a:gd name="connsiteX31" fmla="*/ 328080 w 1463260"/>
                <a:gd name="connsiteY31" fmla="*/ 392786 h 1587726"/>
                <a:gd name="connsiteX32" fmla="*/ 586063 w 1463260"/>
                <a:gd name="connsiteY32" fmla="*/ 243840 h 158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63260" h="1587726">
                  <a:moveTo>
                    <a:pt x="731630" y="406741"/>
                  </a:moveTo>
                  <a:cubicBezTo>
                    <a:pt x="517828" y="406741"/>
                    <a:pt x="344508" y="580061"/>
                    <a:pt x="344508" y="793863"/>
                  </a:cubicBezTo>
                  <a:cubicBezTo>
                    <a:pt x="344508" y="1007665"/>
                    <a:pt x="517828" y="1180985"/>
                    <a:pt x="731630" y="1180985"/>
                  </a:cubicBezTo>
                  <a:cubicBezTo>
                    <a:pt x="945432" y="1180985"/>
                    <a:pt x="1118752" y="1007665"/>
                    <a:pt x="1118752" y="793863"/>
                  </a:cubicBezTo>
                  <a:cubicBezTo>
                    <a:pt x="1118752" y="580061"/>
                    <a:pt x="945432" y="406741"/>
                    <a:pt x="731630" y="406741"/>
                  </a:cubicBezTo>
                  <a:close/>
                  <a:moveTo>
                    <a:pt x="643381" y="0"/>
                  </a:moveTo>
                  <a:lnTo>
                    <a:pt x="819879" y="0"/>
                  </a:lnTo>
                  <a:lnTo>
                    <a:pt x="877198" y="243840"/>
                  </a:lnTo>
                  <a:cubicBezTo>
                    <a:pt x="950470" y="263232"/>
                    <a:pt x="1018877" y="296999"/>
                    <a:pt x="1078555" y="342910"/>
                  </a:cubicBezTo>
                  <a:lnTo>
                    <a:pt x="1135181" y="392786"/>
                  </a:lnTo>
                  <a:lnTo>
                    <a:pt x="1135180" y="392786"/>
                  </a:lnTo>
                  <a:lnTo>
                    <a:pt x="1135181" y="392786"/>
                  </a:lnTo>
                  <a:lnTo>
                    <a:pt x="1135181" y="392786"/>
                  </a:lnTo>
                  <a:lnTo>
                    <a:pt x="1375011" y="320506"/>
                  </a:lnTo>
                  <a:lnTo>
                    <a:pt x="1463260" y="473357"/>
                  </a:lnTo>
                  <a:lnTo>
                    <a:pt x="1280748" y="644917"/>
                  </a:lnTo>
                  <a:cubicBezTo>
                    <a:pt x="1307204" y="742452"/>
                    <a:pt x="1307204" y="845274"/>
                    <a:pt x="1280748" y="942810"/>
                  </a:cubicBezTo>
                  <a:lnTo>
                    <a:pt x="1463260" y="1114369"/>
                  </a:lnTo>
                  <a:lnTo>
                    <a:pt x="1375011" y="1267220"/>
                  </a:lnTo>
                  <a:lnTo>
                    <a:pt x="1135180" y="1194940"/>
                  </a:lnTo>
                  <a:cubicBezTo>
                    <a:pt x="1063940" y="1266619"/>
                    <a:pt x="974893" y="1318030"/>
                    <a:pt x="877197" y="1343886"/>
                  </a:cubicBezTo>
                  <a:lnTo>
                    <a:pt x="819879" y="1587726"/>
                  </a:lnTo>
                  <a:lnTo>
                    <a:pt x="643381" y="1587726"/>
                  </a:lnTo>
                  <a:lnTo>
                    <a:pt x="586062" y="1343886"/>
                  </a:lnTo>
                  <a:cubicBezTo>
                    <a:pt x="488366" y="1318030"/>
                    <a:pt x="399319" y="1266619"/>
                    <a:pt x="328079" y="1194940"/>
                  </a:cubicBezTo>
                  <a:lnTo>
                    <a:pt x="88249" y="1267220"/>
                  </a:lnTo>
                  <a:lnTo>
                    <a:pt x="0" y="1114369"/>
                  </a:lnTo>
                  <a:lnTo>
                    <a:pt x="182512" y="942809"/>
                  </a:lnTo>
                  <a:cubicBezTo>
                    <a:pt x="156056" y="845274"/>
                    <a:pt x="156056" y="742452"/>
                    <a:pt x="182512" y="644916"/>
                  </a:cubicBezTo>
                  <a:lnTo>
                    <a:pt x="0" y="473357"/>
                  </a:lnTo>
                  <a:lnTo>
                    <a:pt x="88249" y="320506"/>
                  </a:lnTo>
                  <a:lnTo>
                    <a:pt x="328080" y="392786"/>
                  </a:lnTo>
                  <a:cubicBezTo>
                    <a:pt x="399320" y="321107"/>
                    <a:pt x="488367" y="269696"/>
                    <a:pt x="586063" y="2438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 rot="20700000">
              <a:off x="4156909" y="2316166"/>
              <a:ext cx="548145" cy="594770"/>
            </a:xfrm>
            <a:custGeom>
              <a:avLst/>
              <a:gdLst>
                <a:gd name="connsiteX0" fmla="*/ 823018 w 1433696"/>
                <a:gd name="connsiteY0" fmla="*/ 381592 h 1555648"/>
                <a:gd name="connsiteX1" fmla="*/ 320616 w 1433696"/>
                <a:gd name="connsiteY1" fmla="*/ 671654 h 1555648"/>
                <a:gd name="connsiteX2" fmla="*/ 610678 w 1433696"/>
                <a:gd name="connsiteY2" fmla="*/ 1174056 h 1555648"/>
                <a:gd name="connsiteX3" fmla="*/ 1113080 w 1433696"/>
                <a:gd name="connsiteY3" fmla="*/ 883994 h 1555648"/>
                <a:gd name="connsiteX4" fmla="*/ 823018 w 1433696"/>
                <a:gd name="connsiteY4" fmla="*/ 381592 h 1555648"/>
                <a:gd name="connsiteX5" fmla="*/ 803314 w 1433696"/>
                <a:gd name="connsiteY5" fmla="*/ 0 h 1555648"/>
                <a:gd name="connsiteX6" fmla="*/ 859474 w 1433696"/>
                <a:gd name="connsiteY6" fmla="*/ 238914 h 1555648"/>
                <a:gd name="connsiteX7" fmla="*/ 1112245 w 1433696"/>
                <a:gd name="connsiteY7" fmla="*/ 384851 h 1555648"/>
                <a:gd name="connsiteX8" fmla="*/ 1347230 w 1433696"/>
                <a:gd name="connsiteY8" fmla="*/ 314030 h 1555648"/>
                <a:gd name="connsiteX9" fmla="*/ 1433696 w 1433696"/>
                <a:gd name="connsiteY9" fmla="*/ 463794 h 1555648"/>
                <a:gd name="connsiteX10" fmla="*/ 1254871 w 1433696"/>
                <a:gd name="connsiteY10" fmla="*/ 631887 h 1555648"/>
                <a:gd name="connsiteX11" fmla="*/ 1254871 w 1433696"/>
                <a:gd name="connsiteY11" fmla="*/ 923761 h 1555648"/>
                <a:gd name="connsiteX12" fmla="*/ 1433696 w 1433696"/>
                <a:gd name="connsiteY12" fmla="*/ 1091854 h 1555648"/>
                <a:gd name="connsiteX13" fmla="*/ 1347230 w 1433696"/>
                <a:gd name="connsiteY13" fmla="*/ 1241618 h 1555648"/>
                <a:gd name="connsiteX14" fmla="*/ 1112245 w 1433696"/>
                <a:gd name="connsiteY14" fmla="*/ 1170797 h 1555648"/>
                <a:gd name="connsiteX15" fmla="*/ 859474 w 1433696"/>
                <a:gd name="connsiteY15" fmla="*/ 1316734 h 1555648"/>
                <a:gd name="connsiteX16" fmla="*/ 803314 w 1433696"/>
                <a:gd name="connsiteY16" fmla="*/ 1555648 h 1555648"/>
                <a:gd name="connsiteX17" fmla="*/ 630382 w 1433696"/>
                <a:gd name="connsiteY17" fmla="*/ 1555648 h 1555648"/>
                <a:gd name="connsiteX18" fmla="*/ 574222 w 1433696"/>
                <a:gd name="connsiteY18" fmla="*/ 1316734 h 1555648"/>
                <a:gd name="connsiteX19" fmla="*/ 321451 w 1433696"/>
                <a:gd name="connsiteY19" fmla="*/ 1170797 h 1555648"/>
                <a:gd name="connsiteX20" fmla="*/ 86466 w 1433696"/>
                <a:gd name="connsiteY20" fmla="*/ 1241618 h 1555648"/>
                <a:gd name="connsiteX21" fmla="*/ 0 w 1433696"/>
                <a:gd name="connsiteY21" fmla="*/ 1091854 h 1555648"/>
                <a:gd name="connsiteX22" fmla="*/ 178825 w 1433696"/>
                <a:gd name="connsiteY22" fmla="*/ 923761 h 1555648"/>
                <a:gd name="connsiteX23" fmla="*/ 178825 w 1433696"/>
                <a:gd name="connsiteY23" fmla="*/ 631887 h 1555648"/>
                <a:gd name="connsiteX24" fmla="*/ 0 w 1433696"/>
                <a:gd name="connsiteY24" fmla="*/ 463794 h 1555648"/>
                <a:gd name="connsiteX25" fmla="*/ 86466 w 1433696"/>
                <a:gd name="connsiteY25" fmla="*/ 314030 h 1555648"/>
                <a:gd name="connsiteX26" fmla="*/ 321451 w 1433696"/>
                <a:gd name="connsiteY26" fmla="*/ 384851 h 1555648"/>
                <a:gd name="connsiteX27" fmla="*/ 574222 w 1433696"/>
                <a:gd name="connsiteY27" fmla="*/ 238914 h 1555648"/>
                <a:gd name="connsiteX28" fmla="*/ 630382 w 1433696"/>
                <a:gd name="connsiteY28" fmla="*/ 0 h 15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33696" h="1555648">
                  <a:moveTo>
                    <a:pt x="823018" y="381592"/>
                  </a:moveTo>
                  <a:cubicBezTo>
                    <a:pt x="604185" y="322955"/>
                    <a:pt x="379252" y="452820"/>
                    <a:pt x="320616" y="671654"/>
                  </a:cubicBezTo>
                  <a:cubicBezTo>
                    <a:pt x="261979" y="890487"/>
                    <a:pt x="391844" y="1115420"/>
                    <a:pt x="610678" y="1174056"/>
                  </a:cubicBezTo>
                  <a:cubicBezTo>
                    <a:pt x="829511" y="1232693"/>
                    <a:pt x="1054444" y="1102828"/>
                    <a:pt x="1113080" y="883994"/>
                  </a:cubicBezTo>
                  <a:cubicBezTo>
                    <a:pt x="1171717" y="665161"/>
                    <a:pt x="1041852" y="440228"/>
                    <a:pt x="823018" y="381592"/>
                  </a:cubicBezTo>
                  <a:close/>
                  <a:moveTo>
                    <a:pt x="803314" y="0"/>
                  </a:moveTo>
                  <a:lnTo>
                    <a:pt x="859474" y="238914"/>
                  </a:lnTo>
                  <a:cubicBezTo>
                    <a:pt x="955196" y="264248"/>
                    <a:pt x="1042444" y="314620"/>
                    <a:pt x="1112245" y="384851"/>
                  </a:cubicBezTo>
                  <a:lnTo>
                    <a:pt x="1347230" y="314030"/>
                  </a:lnTo>
                  <a:lnTo>
                    <a:pt x="1433696" y="463794"/>
                  </a:lnTo>
                  <a:lnTo>
                    <a:pt x="1254871" y="631887"/>
                  </a:lnTo>
                  <a:cubicBezTo>
                    <a:pt x="1280793" y="727452"/>
                    <a:pt x="1280793" y="828197"/>
                    <a:pt x="1254871" y="923761"/>
                  </a:cubicBezTo>
                  <a:lnTo>
                    <a:pt x="1433696" y="1091854"/>
                  </a:lnTo>
                  <a:lnTo>
                    <a:pt x="1347230" y="1241618"/>
                  </a:lnTo>
                  <a:lnTo>
                    <a:pt x="1112245" y="1170797"/>
                  </a:lnTo>
                  <a:cubicBezTo>
                    <a:pt x="1042444" y="1241028"/>
                    <a:pt x="955197" y="1291401"/>
                    <a:pt x="859474" y="1316734"/>
                  </a:cubicBezTo>
                  <a:lnTo>
                    <a:pt x="803314" y="1555648"/>
                  </a:lnTo>
                  <a:lnTo>
                    <a:pt x="630382" y="1555648"/>
                  </a:lnTo>
                  <a:lnTo>
                    <a:pt x="574222" y="1316734"/>
                  </a:lnTo>
                  <a:cubicBezTo>
                    <a:pt x="478500" y="1291400"/>
                    <a:pt x="391252" y="1241028"/>
                    <a:pt x="321451" y="1170797"/>
                  </a:cubicBezTo>
                  <a:lnTo>
                    <a:pt x="86466" y="1241618"/>
                  </a:lnTo>
                  <a:lnTo>
                    <a:pt x="0" y="1091854"/>
                  </a:lnTo>
                  <a:lnTo>
                    <a:pt x="178825" y="923761"/>
                  </a:lnTo>
                  <a:cubicBezTo>
                    <a:pt x="152903" y="828196"/>
                    <a:pt x="152903" y="727451"/>
                    <a:pt x="178825" y="631887"/>
                  </a:cubicBezTo>
                  <a:lnTo>
                    <a:pt x="0" y="463794"/>
                  </a:lnTo>
                  <a:lnTo>
                    <a:pt x="86466" y="314030"/>
                  </a:lnTo>
                  <a:lnTo>
                    <a:pt x="321451" y="384851"/>
                  </a:lnTo>
                  <a:cubicBezTo>
                    <a:pt x="391252" y="314620"/>
                    <a:pt x="478499" y="264247"/>
                    <a:pt x="574222" y="238914"/>
                  </a:cubicBezTo>
                  <a:lnTo>
                    <a:pt x="63038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4003752" y="1464210"/>
              <a:ext cx="305529" cy="331517"/>
            </a:xfrm>
            <a:custGeom>
              <a:avLst/>
              <a:gdLst>
                <a:gd name="connsiteX0" fmla="*/ 731630 w 1463260"/>
                <a:gd name="connsiteY0" fmla="*/ 406741 h 1587726"/>
                <a:gd name="connsiteX1" fmla="*/ 344508 w 1463260"/>
                <a:gd name="connsiteY1" fmla="*/ 793863 h 1587726"/>
                <a:gd name="connsiteX2" fmla="*/ 731630 w 1463260"/>
                <a:gd name="connsiteY2" fmla="*/ 1180985 h 1587726"/>
                <a:gd name="connsiteX3" fmla="*/ 1118752 w 1463260"/>
                <a:gd name="connsiteY3" fmla="*/ 793863 h 1587726"/>
                <a:gd name="connsiteX4" fmla="*/ 731630 w 1463260"/>
                <a:gd name="connsiteY4" fmla="*/ 406741 h 1587726"/>
                <a:gd name="connsiteX5" fmla="*/ 643381 w 1463260"/>
                <a:gd name="connsiteY5" fmla="*/ 0 h 1587726"/>
                <a:gd name="connsiteX6" fmla="*/ 819879 w 1463260"/>
                <a:gd name="connsiteY6" fmla="*/ 0 h 1587726"/>
                <a:gd name="connsiteX7" fmla="*/ 877198 w 1463260"/>
                <a:gd name="connsiteY7" fmla="*/ 243840 h 1587726"/>
                <a:gd name="connsiteX8" fmla="*/ 1078555 w 1463260"/>
                <a:gd name="connsiteY8" fmla="*/ 342910 h 1587726"/>
                <a:gd name="connsiteX9" fmla="*/ 1135181 w 1463260"/>
                <a:gd name="connsiteY9" fmla="*/ 392786 h 1587726"/>
                <a:gd name="connsiteX10" fmla="*/ 1135180 w 1463260"/>
                <a:gd name="connsiteY10" fmla="*/ 392786 h 1587726"/>
                <a:gd name="connsiteX11" fmla="*/ 1135181 w 1463260"/>
                <a:gd name="connsiteY11" fmla="*/ 392786 h 1587726"/>
                <a:gd name="connsiteX12" fmla="*/ 1135181 w 1463260"/>
                <a:gd name="connsiteY12" fmla="*/ 392786 h 1587726"/>
                <a:gd name="connsiteX13" fmla="*/ 1375011 w 1463260"/>
                <a:gd name="connsiteY13" fmla="*/ 320506 h 1587726"/>
                <a:gd name="connsiteX14" fmla="*/ 1463260 w 1463260"/>
                <a:gd name="connsiteY14" fmla="*/ 473357 h 1587726"/>
                <a:gd name="connsiteX15" fmla="*/ 1280748 w 1463260"/>
                <a:gd name="connsiteY15" fmla="*/ 644917 h 1587726"/>
                <a:gd name="connsiteX16" fmla="*/ 1280748 w 1463260"/>
                <a:gd name="connsiteY16" fmla="*/ 942810 h 1587726"/>
                <a:gd name="connsiteX17" fmla="*/ 1463260 w 1463260"/>
                <a:gd name="connsiteY17" fmla="*/ 1114369 h 1587726"/>
                <a:gd name="connsiteX18" fmla="*/ 1375011 w 1463260"/>
                <a:gd name="connsiteY18" fmla="*/ 1267220 h 1587726"/>
                <a:gd name="connsiteX19" fmla="*/ 1135180 w 1463260"/>
                <a:gd name="connsiteY19" fmla="*/ 1194940 h 1587726"/>
                <a:gd name="connsiteX20" fmla="*/ 877197 w 1463260"/>
                <a:gd name="connsiteY20" fmla="*/ 1343886 h 1587726"/>
                <a:gd name="connsiteX21" fmla="*/ 819879 w 1463260"/>
                <a:gd name="connsiteY21" fmla="*/ 1587726 h 1587726"/>
                <a:gd name="connsiteX22" fmla="*/ 643381 w 1463260"/>
                <a:gd name="connsiteY22" fmla="*/ 1587726 h 1587726"/>
                <a:gd name="connsiteX23" fmla="*/ 586062 w 1463260"/>
                <a:gd name="connsiteY23" fmla="*/ 1343886 h 1587726"/>
                <a:gd name="connsiteX24" fmla="*/ 328079 w 1463260"/>
                <a:gd name="connsiteY24" fmla="*/ 1194940 h 1587726"/>
                <a:gd name="connsiteX25" fmla="*/ 88249 w 1463260"/>
                <a:gd name="connsiteY25" fmla="*/ 1267220 h 1587726"/>
                <a:gd name="connsiteX26" fmla="*/ 0 w 1463260"/>
                <a:gd name="connsiteY26" fmla="*/ 1114369 h 1587726"/>
                <a:gd name="connsiteX27" fmla="*/ 182512 w 1463260"/>
                <a:gd name="connsiteY27" fmla="*/ 942809 h 1587726"/>
                <a:gd name="connsiteX28" fmla="*/ 182512 w 1463260"/>
                <a:gd name="connsiteY28" fmla="*/ 644916 h 1587726"/>
                <a:gd name="connsiteX29" fmla="*/ 0 w 1463260"/>
                <a:gd name="connsiteY29" fmla="*/ 473357 h 1587726"/>
                <a:gd name="connsiteX30" fmla="*/ 88249 w 1463260"/>
                <a:gd name="connsiteY30" fmla="*/ 320506 h 1587726"/>
                <a:gd name="connsiteX31" fmla="*/ 328080 w 1463260"/>
                <a:gd name="connsiteY31" fmla="*/ 392786 h 1587726"/>
                <a:gd name="connsiteX32" fmla="*/ 586063 w 1463260"/>
                <a:gd name="connsiteY32" fmla="*/ 243840 h 158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63260" h="1587726">
                  <a:moveTo>
                    <a:pt x="731630" y="406741"/>
                  </a:moveTo>
                  <a:cubicBezTo>
                    <a:pt x="517828" y="406741"/>
                    <a:pt x="344508" y="580061"/>
                    <a:pt x="344508" y="793863"/>
                  </a:cubicBezTo>
                  <a:cubicBezTo>
                    <a:pt x="344508" y="1007665"/>
                    <a:pt x="517828" y="1180985"/>
                    <a:pt x="731630" y="1180985"/>
                  </a:cubicBezTo>
                  <a:cubicBezTo>
                    <a:pt x="945432" y="1180985"/>
                    <a:pt x="1118752" y="1007665"/>
                    <a:pt x="1118752" y="793863"/>
                  </a:cubicBezTo>
                  <a:cubicBezTo>
                    <a:pt x="1118752" y="580061"/>
                    <a:pt x="945432" y="406741"/>
                    <a:pt x="731630" y="406741"/>
                  </a:cubicBezTo>
                  <a:close/>
                  <a:moveTo>
                    <a:pt x="643381" y="0"/>
                  </a:moveTo>
                  <a:lnTo>
                    <a:pt x="819879" y="0"/>
                  </a:lnTo>
                  <a:lnTo>
                    <a:pt x="877198" y="243840"/>
                  </a:lnTo>
                  <a:cubicBezTo>
                    <a:pt x="950470" y="263232"/>
                    <a:pt x="1018877" y="296999"/>
                    <a:pt x="1078555" y="342910"/>
                  </a:cubicBezTo>
                  <a:lnTo>
                    <a:pt x="1135181" y="392786"/>
                  </a:lnTo>
                  <a:lnTo>
                    <a:pt x="1135180" y="392786"/>
                  </a:lnTo>
                  <a:lnTo>
                    <a:pt x="1135181" y="392786"/>
                  </a:lnTo>
                  <a:lnTo>
                    <a:pt x="1135181" y="392786"/>
                  </a:lnTo>
                  <a:lnTo>
                    <a:pt x="1375011" y="320506"/>
                  </a:lnTo>
                  <a:lnTo>
                    <a:pt x="1463260" y="473357"/>
                  </a:lnTo>
                  <a:lnTo>
                    <a:pt x="1280748" y="644917"/>
                  </a:lnTo>
                  <a:cubicBezTo>
                    <a:pt x="1307204" y="742452"/>
                    <a:pt x="1307204" y="845274"/>
                    <a:pt x="1280748" y="942810"/>
                  </a:cubicBezTo>
                  <a:lnTo>
                    <a:pt x="1463260" y="1114369"/>
                  </a:lnTo>
                  <a:lnTo>
                    <a:pt x="1375011" y="1267220"/>
                  </a:lnTo>
                  <a:lnTo>
                    <a:pt x="1135180" y="1194940"/>
                  </a:lnTo>
                  <a:cubicBezTo>
                    <a:pt x="1063940" y="1266619"/>
                    <a:pt x="974893" y="1318030"/>
                    <a:pt x="877197" y="1343886"/>
                  </a:cubicBezTo>
                  <a:lnTo>
                    <a:pt x="819879" y="1587726"/>
                  </a:lnTo>
                  <a:lnTo>
                    <a:pt x="643381" y="1587726"/>
                  </a:lnTo>
                  <a:lnTo>
                    <a:pt x="586062" y="1343886"/>
                  </a:lnTo>
                  <a:cubicBezTo>
                    <a:pt x="488366" y="1318030"/>
                    <a:pt x="399319" y="1266619"/>
                    <a:pt x="328079" y="1194940"/>
                  </a:cubicBezTo>
                  <a:lnTo>
                    <a:pt x="88249" y="1267220"/>
                  </a:lnTo>
                  <a:lnTo>
                    <a:pt x="0" y="1114369"/>
                  </a:lnTo>
                  <a:lnTo>
                    <a:pt x="182512" y="942809"/>
                  </a:lnTo>
                  <a:cubicBezTo>
                    <a:pt x="156056" y="845274"/>
                    <a:pt x="156056" y="742452"/>
                    <a:pt x="182512" y="644916"/>
                  </a:cubicBezTo>
                  <a:lnTo>
                    <a:pt x="0" y="473357"/>
                  </a:lnTo>
                  <a:lnTo>
                    <a:pt x="88249" y="320506"/>
                  </a:lnTo>
                  <a:lnTo>
                    <a:pt x="328080" y="392786"/>
                  </a:lnTo>
                  <a:cubicBezTo>
                    <a:pt x="399320" y="321107"/>
                    <a:pt x="488367" y="269696"/>
                    <a:pt x="586063" y="2438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4852497" y="1279929"/>
              <a:ext cx="305529" cy="331517"/>
            </a:xfrm>
            <a:custGeom>
              <a:avLst/>
              <a:gdLst>
                <a:gd name="connsiteX0" fmla="*/ 731630 w 1463260"/>
                <a:gd name="connsiteY0" fmla="*/ 406741 h 1587726"/>
                <a:gd name="connsiteX1" fmla="*/ 344508 w 1463260"/>
                <a:gd name="connsiteY1" fmla="*/ 793863 h 1587726"/>
                <a:gd name="connsiteX2" fmla="*/ 731630 w 1463260"/>
                <a:gd name="connsiteY2" fmla="*/ 1180985 h 1587726"/>
                <a:gd name="connsiteX3" fmla="*/ 1118752 w 1463260"/>
                <a:gd name="connsiteY3" fmla="*/ 793863 h 1587726"/>
                <a:gd name="connsiteX4" fmla="*/ 731630 w 1463260"/>
                <a:gd name="connsiteY4" fmla="*/ 406741 h 1587726"/>
                <a:gd name="connsiteX5" fmla="*/ 643381 w 1463260"/>
                <a:gd name="connsiteY5" fmla="*/ 0 h 1587726"/>
                <a:gd name="connsiteX6" fmla="*/ 819879 w 1463260"/>
                <a:gd name="connsiteY6" fmla="*/ 0 h 1587726"/>
                <a:gd name="connsiteX7" fmla="*/ 877198 w 1463260"/>
                <a:gd name="connsiteY7" fmla="*/ 243840 h 1587726"/>
                <a:gd name="connsiteX8" fmla="*/ 1078555 w 1463260"/>
                <a:gd name="connsiteY8" fmla="*/ 342910 h 1587726"/>
                <a:gd name="connsiteX9" fmla="*/ 1135181 w 1463260"/>
                <a:gd name="connsiteY9" fmla="*/ 392786 h 1587726"/>
                <a:gd name="connsiteX10" fmla="*/ 1135180 w 1463260"/>
                <a:gd name="connsiteY10" fmla="*/ 392786 h 1587726"/>
                <a:gd name="connsiteX11" fmla="*/ 1135181 w 1463260"/>
                <a:gd name="connsiteY11" fmla="*/ 392786 h 1587726"/>
                <a:gd name="connsiteX12" fmla="*/ 1135181 w 1463260"/>
                <a:gd name="connsiteY12" fmla="*/ 392786 h 1587726"/>
                <a:gd name="connsiteX13" fmla="*/ 1375011 w 1463260"/>
                <a:gd name="connsiteY13" fmla="*/ 320506 h 1587726"/>
                <a:gd name="connsiteX14" fmla="*/ 1463260 w 1463260"/>
                <a:gd name="connsiteY14" fmla="*/ 473357 h 1587726"/>
                <a:gd name="connsiteX15" fmla="*/ 1280748 w 1463260"/>
                <a:gd name="connsiteY15" fmla="*/ 644917 h 1587726"/>
                <a:gd name="connsiteX16" fmla="*/ 1280748 w 1463260"/>
                <a:gd name="connsiteY16" fmla="*/ 942810 h 1587726"/>
                <a:gd name="connsiteX17" fmla="*/ 1463260 w 1463260"/>
                <a:gd name="connsiteY17" fmla="*/ 1114369 h 1587726"/>
                <a:gd name="connsiteX18" fmla="*/ 1375011 w 1463260"/>
                <a:gd name="connsiteY18" fmla="*/ 1267220 h 1587726"/>
                <a:gd name="connsiteX19" fmla="*/ 1135180 w 1463260"/>
                <a:gd name="connsiteY19" fmla="*/ 1194940 h 1587726"/>
                <a:gd name="connsiteX20" fmla="*/ 877197 w 1463260"/>
                <a:gd name="connsiteY20" fmla="*/ 1343886 h 1587726"/>
                <a:gd name="connsiteX21" fmla="*/ 819879 w 1463260"/>
                <a:gd name="connsiteY21" fmla="*/ 1587726 h 1587726"/>
                <a:gd name="connsiteX22" fmla="*/ 643381 w 1463260"/>
                <a:gd name="connsiteY22" fmla="*/ 1587726 h 1587726"/>
                <a:gd name="connsiteX23" fmla="*/ 586062 w 1463260"/>
                <a:gd name="connsiteY23" fmla="*/ 1343886 h 1587726"/>
                <a:gd name="connsiteX24" fmla="*/ 328079 w 1463260"/>
                <a:gd name="connsiteY24" fmla="*/ 1194940 h 1587726"/>
                <a:gd name="connsiteX25" fmla="*/ 88249 w 1463260"/>
                <a:gd name="connsiteY25" fmla="*/ 1267220 h 1587726"/>
                <a:gd name="connsiteX26" fmla="*/ 0 w 1463260"/>
                <a:gd name="connsiteY26" fmla="*/ 1114369 h 1587726"/>
                <a:gd name="connsiteX27" fmla="*/ 182512 w 1463260"/>
                <a:gd name="connsiteY27" fmla="*/ 942809 h 1587726"/>
                <a:gd name="connsiteX28" fmla="*/ 182512 w 1463260"/>
                <a:gd name="connsiteY28" fmla="*/ 644916 h 1587726"/>
                <a:gd name="connsiteX29" fmla="*/ 0 w 1463260"/>
                <a:gd name="connsiteY29" fmla="*/ 473357 h 1587726"/>
                <a:gd name="connsiteX30" fmla="*/ 88249 w 1463260"/>
                <a:gd name="connsiteY30" fmla="*/ 320506 h 1587726"/>
                <a:gd name="connsiteX31" fmla="*/ 328080 w 1463260"/>
                <a:gd name="connsiteY31" fmla="*/ 392786 h 1587726"/>
                <a:gd name="connsiteX32" fmla="*/ 586063 w 1463260"/>
                <a:gd name="connsiteY32" fmla="*/ 243840 h 158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63260" h="1587726">
                  <a:moveTo>
                    <a:pt x="731630" y="406741"/>
                  </a:moveTo>
                  <a:cubicBezTo>
                    <a:pt x="517828" y="406741"/>
                    <a:pt x="344508" y="580061"/>
                    <a:pt x="344508" y="793863"/>
                  </a:cubicBezTo>
                  <a:cubicBezTo>
                    <a:pt x="344508" y="1007665"/>
                    <a:pt x="517828" y="1180985"/>
                    <a:pt x="731630" y="1180985"/>
                  </a:cubicBezTo>
                  <a:cubicBezTo>
                    <a:pt x="945432" y="1180985"/>
                    <a:pt x="1118752" y="1007665"/>
                    <a:pt x="1118752" y="793863"/>
                  </a:cubicBezTo>
                  <a:cubicBezTo>
                    <a:pt x="1118752" y="580061"/>
                    <a:pt x="945432" y="406741"/>
                    <a:pt x="731630" y="406741"/>
                  </a:cubicBezTo>
                  <a:close/>
                  <a:moveTo>
                    <a:pt x="643381" y="0"/>
                  </a:moveTo>
                  <a:lnTo>
                    <a:pt x="819879" y="0"/>
                  </a:lnTo>
                  <a:lnTo>
                    <a:pt x="877198" y="243840"/>
                  </a:lnTo>
                  <a:cubicBezTo>
                    <a:pt x="950470" y="263232"/>
                    <a:pt x="1018877" y="296999"/>
                    <a:pt x="1078555" y="342910"/>
                  </a:cubicBezTo>
                  <a:lnTo>
                    <a:pt x="1135181" y="392786"/>
                  </a:lnTo>
                  <a:lnTo>
                    <a:pt x="1135180" y="392786"/>
                  </a:lnTo>
                  <a:lnTo>
                    <a:pt x="1135181" y="392786"/>
                  </a:lnTo>
                  <a:lnTo>
                    <a:pt x="1135181" y="392786"/>
                  </a:lnTo>
                  <a:lnTo>
                    <a:pt x="1375011" y="320506"/>
                  </a:lnTo>
                  <a:lnTo>
                    <a:pt x="1463260" y="473357"/>
                  </a:lnTo>
                  <a:lnTo>
                    <a:pt x="1280748" y="644917"/>
                  </a:lnTo>
                  <a:cubicBezTo>
                    <a:pt x="1307204" y="742452"/>
                    <a:pt x="1307204" y="845274"/>
                    <a:pt x="1280748" y="942810"/>
                  </a:cubicBezTo>
                  <a:lnTo>
                    <a:pt x="1463260" y="1114369"/>
                  </a:lnTo>
                  <a:lnTo>
                    <a:pt x="1375011" y="1267220"/>
                  </a:lnTo>
                  <a:lnTo>
                    <a:pt x="1135180" y="1194940"/>
                  </a:lnTo>
                  <a:cubicBezTo>
                    <a:pt x="1063940" y="1266619"/>
                    <a:pt x="974893" y="1318030"/>
                    <a:pt x="877197" y="1343886"/>
                  </a:cubicBezTo>
                  <a:lnTo>
                    <a:pt x="819879" y="1587726"/>
                  </a:lnTo>
                  <a:lnTo>
                    <a:pt x="643381" y="1587726"/>
                  </a:lnTo>
                  <a:lnTo>
                    <a:pt x="586062" y="1343886"/>
                  </a:lnTo>
                  <a:cubicBezTo>
                    <a:pt x="488366" y="1318030"/>
                    <a:pt x="399319" y="1266619"/>
                    <a:pt x="328079" y="1194940"/>
                  </a:cubicBezTo>
                  <a:lnTo>
                    <a:pt x="88249" y="1267220"/>
                  </a:lnTo>
                  <a:lnTo>
                    <a:pt x="0" y="1114369"/>
                  </a:lnTo>
                  <a:lnTo>
                    <a:pt x="182512" y="942809"/>
                  </a:lnTo>
                  <a:cubicBezTo>
                    <a:pt x="156056" y="845274"/>
                    <a:pt x="156056" y="742452"/>
                    <a:pt x="182512" y="644916"/>
                  </a:cubicBezTo>
                  <a:lnTo>
                    <a:pt x="0" y="473357"/>
                  </a:lnTo>
                  <a:lnTo>
                    <a:pt x="88249" y="320506"/>
                  </a:lnTo>
                  <a:lnTo>
                    <a:pt x="328080" y="392786"/>
                  </a:lnTo>
                  <a:cubicBezTo>
                    <a:pt x="399320" y="321107"/>
                    <a:pt x="488367" y="269696"/>
                    <a:pt x="586063" y="2438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4499708" y="1325009"/>
              <a:ext cx="352789" cy="382798"/>
            </a:xfrm>
            <a:custGeom>
              <a:avLst/>
              <a:gdLst>
                <a:gd name="connsiteX0" fmla="*/ 731630 w 1463260"/>
                <a:gd name="connsiteY0" fmla="*/ 383653 h 1587726"/>
                <a:gd name="connsiteX1" fmla="*/ 321420 w 1463260"/>
                <a:gd name="connsiteY1" fmla="*/ 793863 h 1587726"/>
                <a:gd name="connsiteX2" fmla="*/ 731630 w 1463260"/>
                <a:gd name="connsiteY2" fmla="*/ 1204073 h 1587726"/>
                <a:gd name="connsiteX3" fmla="*/ 1141840 w 1463260"/>
                <a:gd name="connsiteY3" fmla="*/ 793863 h 1587726"/>
                <a:gd name="connsiteX4" fmla="*/ 731630 w 1463260"/>
                <a:gd name="connsiteY4" fmla="*/ 383653 h 1587726"/>
                <a:gd name="connsiteX5" fmla="*/ 643381 w 1463260"/>
                <a:gd name="connsiteY5" fmla="*/ 0 h 1587726"/>
                <a:gd name="connsiteX6" fmla="*/ 819879 w 1463260"/>
                <a:gd name="connsiteY6" fmla="*/ 0 h 1587726"/>
                <a:gd name="connsiteX7" fmla="*/ 877198 w 1463260"/>
                <a:gd name="connsiteY7" fmla="*/ 243840 h 1587726"/>
                <a:gd name="connsiteX8" fmla="*/ 1078555 w 1463260"/>
                <a:gd name="connsiteY8" fmla="*/ 342910 h 1587726"/>
                <a:gd name="connsiteX9" fmla="*/ 1135181 w 1463260"/>
                <a:gd name="connsiteY9" fmla="*/ 392786 h 1587726"/>
                <a:gd name="connsiteX10" fmla="*/ 1135180 w 1463260"/>
                <a:gd name="connsiteY10" fmla="*/ 392786 h 1587726"/>
                <a:gd name="connsiteX11" fmla="*/ 1135181 w 1463260"/>
                <a:gd name="connsiteY11" fmla="*/ 392786 h 1587726"/>
                <a:gd name="connsiteX12" fmla="*/ 1135181 w 1463260"/>
                <a:gd name="connsiteY12" fmla="*/ 392786 h 1587726"/>
                <a:gd name="connsiteX13" fmla="*/ 1375011 w 1463260"/>
                <a:gd name="connsiteY13" fmla="*/ 320506 h 1587726"/>
                <a:gd name="connsiteX14" fmla="*/ 1463260 w 1463260"/>
                <a:gd name="connsiteY14" fmla="*/ 473357 h 1587726"/>
                <a:gd name="connsiteX15" fmla="*/ 1280748 w 1463260"/>
                <a:gd name="connsiteY15" fmla="*/ 644917 h 1587726"/>
                <a:gd name="connsiteX16" fmla="*/ 1280748 w 1463260"/>
                <a:gd name="connsiteY16" fmla="*/ 942810 h 1587726"/>
                <a:gd name="connsiteX17" fmla="*/ 1463260 w 1463260"/>
                <a:gd name="connsiteY17" fmla="*/ 1114369 h 1587726"/>
                <a:gd name="connsiteX18" fmla="*/ 1375011 w 1463260"/>
                <a:gd name="connsiteY18" fmla="*/ 1267220 h 1587726"/>
                <a:gd name="connsiteX19" fmla="*/ 1135180 w 1463260"/>
                <a:gd name="connsiteY19" fmla="*/ 1194940 h 1587726"/>
                <a:gd name="connsiteX20" fmla="*/ 877197 w 1463260"/>
                <a:gd name="connsiteY20" fmla="*/ 1343886 h 1587726"/>
                <a:gd name="connsiteX21" fmla="*/ 819879 w 1463260"/>
                <a:gd name="connsiteY21" fmla="*/ 1587726 h 1587726"/>
                <a:gd name="connsiteX22" fmla="*/ 643381 w 1463260"/>
                <a:gd name="connsiteY22" fmla="*/ 1587726 h 1587726"/>
                <a:gd name="connsiteX23" fmla="*/ 586062 w 1463260"/>
                <a:gd name="connsiteY23" fmla="*/ 1343886 h 1587726"/>
                <a:gd name="connsiteX24" fmla="*/ 328079 w 1463260"/>
                <a:gd name="connsiteY24" fmla="*/ 1194940 h 1587726"/>
                <a:gd name="connsiteX25" fmla="*/ 88249 w 1463260"/>
                <a:gd name="connsiteY25" fmla="*/ 1267220 h 1587726"/>
                <a:gd name="connsiteX26" fmla="*/ 0 w 1463260"/>
                <a:gd name="connsiteY26" fmla="*/ 1114369 h 1587726"/>
                <a:gd name="connsiteX27" fmla="*/ 182512 w 1463260"/>
                <a:gd name="connsiteY27" fmla="*/ 942809 h 1587726"/>
                <a:gd name="connsiteX28" fmla="*/ 182512 w 1463260"/>
                <a:gd name="connsiteY28" fmla="*/ 644916 h 1587726"/>
                <a:gd name="connsiteX29" fmla="*/ 0 w 1463260"/>
                <a:gd name="connsiteY29" fmla="*/ 473357 h 1587726"/>
                <a:gd name="connsiteX30" fmla="*/ 88249 w 1463260"/>
                <a:gd name="connsiteY30" fmla="*/ 320506 h 1587726"/>
                <a:gd name="connsiteX31" fmla="*/ 328080 w 1463260"/>
                <a:gd name="connsiteY31" fmla="*/ 392786 h 1587726"/>
                <a:gd name="connsiteX32" fmla="*/ 586063 w 1463260"/>
                <a:gd name="connsiteY32" fmla="*/ 243840 h 158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63260" h="1587726">
                  <a:moveTo>
                    <a:pt x="731630" y="383653"/>
                  </a:moveTo>
                  <a:cubicBezTo>
                    <a:pt x="505077" y="383653"/>
                    <a:pt x="321420" y="567310"/>
                    <a:pt x="321420" y="793863"/>
                  </a:cubicBezTo>
                  <a:cubicBezTo>
                    <a:pt x="321420" y="1020416"/>
                    <a:pt x="505077" y="1204073"/>
                    <a:pt x="731630" y="1204073"/>
                  </a:cubicBezTo>
                  <a:cubicBezTo>
                    <a:pt x="958183" y="1204073"/>
                    <a:pt x="1141840" y="1020416"/>
                    <a:pt x="1141840" y="793863"/>
                  </a:cubicBezTo>
                  <a:cubicBezTo>
                    <a:pt x="1141840" y="567310"/>
                    <a:pt x="958183" y="383653"/>
                    <a:pt x="731630" y="383653"/>
                  </a:cubicBezTo>
                  <a:close/>
                  <a:moveTo>
                    <a:pt x="643381" y="0"/>
                  </a:moveTo>
                  <a:lnTo>
                    <a:pt x="819879" y="0"/>
                  </a:lnTo>
                  <a:lnTo>
                    <a:pt x="877198" y="243840"/>
                  </a:lnTo>
                  <a:cubicBezTo>
                    <a:pt x="950470" y="263232"/>
                    <a:pt x="1018877" y="296999"/>
                    <a:pt x="1078555" y="342910"/>
                  </a:cubicBezTo>
                  <a:lnTo>
                    <a:pt x="1135181" y="392786"/>
                  </a:lnTo>
                  <a:lnTo>
                    <a:pt x="1135180" y="392786"/>
                  </a:lnTo>
                  <a:lnTo>
                    <a:pt x="1135181" y="392786"/>
                  </a:lnTo>
                  <a:lnTo>
                    <a:pt x="1135181" y="392786"/>
                  </a:lnTo>
                  <a:lnTo>
                    <a:pt x="1375011" y="320506"/>
                  </a:lnTo>
                  <a:lnTo>
                    <a:pt x="1463260" y="473357"/>
                  </a:lnTo>
                  <a:lnTo>
                    <a:pt x="1280748" y="644917"/>
                  </a:lnTo>
                  <a:cubicBezTo>
                    <a:pt x="1307204" y="742452"/>
                    <a:pt x="1307204" y="845274"/>
                    <a:pt x="1280748" y="942810"/>
                  </a:cubicBezTo>
                  <a:lnTo>
                    <a:pt x="1463260" y="1114369"/>
                  </a:lnTo>
                  <a:lnTo>
                    <a:pt x="1375011" y="1267220"/>
                  </a:lnTo>
                  <a:lnTo>
                    <a:pt x="1135180" y="1194940"/>
                  </a:lnTo>
                  <a:cubicBezTo>
                    <a:pt x="1063940" y="1266619"/>
                    <a:pt x="974893" y="1318030"/>
                    <a:pt x="877197" y="1343886"/>
                  </a:cubicBezTo>
                  <a:lnTo>
                    <a:pt x="819879" y="1587726"/>
                  </a:lnTo>
                  <a:lnTo>
                    <a:pt x="643381" y="1587726"/>
                  </a:lnTo>
                  <a:lnTo>
                    <a:pt x="586062" y="1343886"/>
                  </a:lnTo>
                  <a:cubicBezTo>
                    <a:pt x="488366" y="1318030"/>
                    <a:pt x="399319" y="1266619"/>
                    <a:pt x="328079" y="1194940"/>
                  </a:cubicBezTo>
                  <a:lnTo>
                    <a:pt x="88249" y="1267220"/>
                  </a:lnTo>
                  <a:lnTo>
                    <a:pt x="0" y="1114369"/>
                  </a:lnTo>
                  <a:lnTo>
                    <a:pt x="182512" y="942809"/>
                  </a:lnTo>
                  <a:cubicBezTo>
                    <a:pt x="156056" y="845274"/>
                    <a:pt x="156056" y="742452"/>
                    <a:pt x="182512" y="644916"/>
                  </a:cubicBezTo>
                  <a:lnTo>
                    <a:pt x="0" y="473357"/>
                  </a:lnTo>
                  <a:lnTo>
                    <a:pt x="88249" y="320506"/>
                  </a:lnTo>
                  <a:lnTo>
                    <a:pt x="328080" y="392786"/>
                  </a:lnTo>
                  <a:cubicBezTo>
                    <a:pt x="399320" y="321107"/>
                    <a:pt x="488367" y="269696"/>
                    <a:pt x="586063" y="2438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4803715" y="2135685"/>
              <a:ext cx="343045" cy="337834"/>
            </a:xfrm>
            <a:custGeom>
              <a:avLst/>
              <a:gdLst>
                <a:gd name="connsiteX0" fmla="*/ 1106997 w 2213994"/>
                <a:gd name="connsiteY0" fmla="*/ 561989 h 2180359"/>
                <a:gd name="connsiteX1" fmla="*/ 560897 w 2213994"/>
                <a:gd name="connsiteY1" fmla="*/ 1108089 h 2180359"/>
                <a:gd name="connsiteX2" fmla="*/ 1106997 w 2213994"/>
                <a:gd name="connsiteY2" fmla="*/ 1654189 h 2180359"/>
                <a:gd name="connsiteX3" fmla="*/ 1653097 w 2213994"/>
                <a:gd name="connsiteY3" fmla="*/ 1108089 h 2180359"/>
                <a:gd name="connsiteX4" fmla="*/ 1106997 w 2213994"/>
                <a:gd name="connsiteY4" fmla="*/ 561989 h 2180359"/>
                <a:gd name="connsiteX5" fmla="*/ 1016339 w 2213994"/>
                <a:gd name="connsiteY5" fmla="*/ 0 h 2180359"/>
                <a:gd name="connsiteX6" fmla="*/ 1197655 w 2213994"/>
                <a:gd name="connsiteY6" fmla="*/ 0 h 2180359"/>
                <a:gd name="connsiteX7" fmla="*/ 1237062 w 2213994"/>
                <a:gd name="connsiteY7" fmla="*/ 223520 h 2180359"/>
                <a:gd name="connsiteX8" fmla="*/ 1575952 w 2213994"/>
                <a:gd name="connsiteY8" fmla="*/ 346866 h 2180359"/>
                <a:gd name="connsiteX9" fmla="*/ 1749815 w 2213994"/>
                <a:gd name="connsiteY9" fmla="*/ 200970 h 2180359"/>
                <a:gd name="connsiteX10" fmla="*/ 1888711 w 2213994"/>
                <a:gd name="connsiteY10" fmla="*/ 317518 h 2180359"/>
                <a:gd name="connsiteX11" fmla="*/ 1775222 w 2213994"/>
                <a:gd name="connsiteY11" fmla="*/ 514074 h 2180359"/>
                <a:gd name="connsiteX12" fmla="*/ 1955541 w 2213994"/>
                <a:gd name="connsiteY12" fmla="*/ 826396 h 2180359"/>
                <a:gd name="connsiteX13" fmla="*/ 2182509 w 2213994"/>
                <a:gd name="connsiteY13" fmla="*/ 826390 h 2180359"/>
                <a:gd name="connsiteX14" fmla="*/ 2213994 w 2213994"/>
                <a:gd name="connsiteY14" fmla="*/ 1004952 h 2180359"/>
                <a:gd name="connsiteX15" fmla="*/ 2000713 w 2213994"/>
                <a:gd name="connsiteY15" fmla="*/ 1082574 h 2180359"/>
                <a:gd name="connsiteX16" fmla="*/ 1938089 w 2213994"/>
                <a:gd name="connsiteY16" fmla="*/ 1437734 h 2180359"/>
                <a:gd name="connsiteX17" fmla="*/ 2111959 w 2213994"/>
                <a:gd name="connsiteY17" fmla="*/ 1583621 h 2180359"/>
                <a:gd name="connsiteX18" fmla="*/ 2021301 w 2213994"/>
                <a:gd name="connsiteY18" fmla="*/ 1740646 h 2180359"/>
                <a:gd name="connsiteX19" fmla="*/ 1808024 w 2213994"/>
                <a:gd name="connsiteY19" fmla="*/ 1663013 h 2180359"/>
                <a:gd name="connsiteX20" fmla="*/ 1531759 w 2213994"/>
                <a:gd name="connsiteY20" fmla="*/ 1894827 h 2180359"/>
                <a:gd name="connsiteX21" fmla="*/ 1571177 w 2213994"/>
                <a:gd name="connsiteY21" fmla="*/ 2118345 h 2180359"/>
                <a:gd name="connsiteX22" fmla="*/ 1400795 w 2213994"/>
                <a:gd name="connsiteY22" fmla="*/ 2180359 h 2180359"/>
                <a:gd name="connsiteX23" fmla="*/ 1287316 w 2213994"/>
                <a:gd name="connsiteY23" fmla="*/ 1983797 h 2180359"/>
                <a:gd name="connsiteX24" fmla="*/ 926677 w 2213994"/>
                <a:gd name="connsiteY24" fmla="*/ 1983797 h 2180359"/>
                <a:gd name="connsiteX25" fmla="*/ 813199 w 2213994"/>
                <a:gd name="connsiteY25" fmla="*/ 2180359 h 2180359"/>
                <a:gd name="connsiteX26" fmla="*/ 642817 w 2213994"/>
                <a:gd name="connsiteY26" fmla="*/ 2118345 h 2180359"/>
                <a:gd name="connsiteX27" fmla="*/ 682236 w 2213994"/>
                <a:gd name="connsiteY27" fmla="*/ 1894827 h 2180359"/>
                <a:gd name="connsiteX28" fmla="*/ 405971 w 2213994"/>
                <a:gd name="connsiteY28" fmla="*/ 1663013 h 2180359"/>
                <a:gd name="connsiteX29" fmla="*/ 192693 w 2213994"/>
                <a:gd name="connsiteY29" fmla="*/ 1740646 h 2180359"/>
                <a:gd name="connsiteX30" fmla="*/ 102035 w 2213994"/>
                <a:gd name="connsiteY30" fmla="*/ 1583621 h 2180359"/>
                <a:gd name="connsiteX31" fmla="*/ 275905 w 2213994"/>
                <a:gd name="connsiteY31" fmla="*/ 1437734 h 2180359"/>
                <a:gd name="connsiteX32" fmla="*/ 213281 w 2213994"/>
                <a:gd name="connsiteY32" fmla="*/ 1082574 h 2180359"/>
                <a:gd name="connsiteX33" fmla="*/ 0 w 2213994"/>
                <a:gd name="connsiteY33" fmla="*/ 1004952 h 2180359"/>
                <a:gd name="connsiteX34" fmla="*/ 31485 w 2213994"/>
                <a:gd name="connsiteY34" fmla="*/ 826390 h 2180359"/>
                <a:gd name="connsiteX35" fmla="*/ 258452 w 2213994"/>
                <a:gd name="connsiteY35" fmla="*/ 826396 h 2180359"/>
                <a:gd name="connsiteX36" fmla="*/ 438771 w 2213994"/>
                <a:gd name="connsiteY36" fmla="*/ 514074 h 2180359"/>
                <a:gd name="connsiteX37" fmla="*/ 325283 w 2213994"/>
                <a:gd name="connsiteY37" fmla="*/ 317518 h 2180359"/>
                <a:gd name="connsiteX38" fmla="*/ 464179 w 2213994"/>
                <a:gd name="connsiteY38" fmla="*/ 200970 h 2180359"/>
                <a:gd name="connsiteX39" fmla="*/ 638042 w 2213994"/>
                <a:gd name="connsiteY39" fmla="*/ 346866 h 2180359"/>
                <a:gd name="connsiteX40" fmla="*/ 976932 w 2213994"/>
                <a:gd name="connsiteY40" fmla="*/ 223520 h 218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213994" h="2180359">
                  <a:moveTo>
                    <a:pt x="1106997" y="561989"/>
                  </a:moveTo>
                  <a:cubicBezTo>
                    <a:pt x="805394" y="561989"/>
                    <a:pt x="560897" y="806486"/>
                    <a:pt x="560897" y="1108089"/>
                  </a:cubicBezTo>
                  <a:cubicBezTo>
                    <a:pt x="560897" y="1409692"/>
                    <a:pt x="805394" y="1654189"/>
                    <a:pt x="1106997" y="1654189"/>
                  </a:cubicBezTo>
                  <a:cubicBezTo>
                    <a:pt x="1408600" y="1654189"/>
                    <a:pt x="1653097" y="1409692"/>
                    <a:pt x="1653097" y="1108089"/>
                  </a:cubicBezTo>
                  <a:cubicBezTo>
                    <a:pt x="1653097" y="806486"/>
                    <a:pt x="1408600" y="561989"/>
                    <a:pt x="1106997" y="561989"/>
                  </a:cubicBezTo>
                  <a:close/>
                  <a:moveTo>
                    <a:pt x="1016339" y="0"/>
                  </a:moveTo>
                  <a:lnTo>
                    <a:pt x="1197655" y="0"/>
                  </a:lnTo>
                  <a:lnTo>
                    <a:pt x="1237062" y="223520"/>
                  </a:lnTo>
                  <a:cubicBezTo>
                    <a:pt x="1357231" y="241189"/>
                    <a:pt x="1472539" y="283158"/>
                    <a:pt x="1575952" y="346866"/>
                  </a:cubicBezTo>
                  <a:lnTo>
                    <a:pt x="1749815" y="200970"/>
                  </a:lnTo>
                  <a:lnTo>
                    <a:pt x="1888711" y="317518"/>
                  </a:lnTo>
                  <a:lnTo>
                    <a:pt x="1775222" y="514074"/>
                  </a:lnTo>
                  <a:cubicBezTo>
                    <a:pt x="1855919" y="604853"/>
                    <a:pt x="1917273" y="711121"/>
                    <a:pt x="1955541" y="826396"/>
                  </a:cubicBezTo>
                  <a:lnTo>
                    <a:pt x="2182509" y="826390"/>
                  </a:lnTo>
                  <a:lnTo>
                    <a:pt x="2213994" y="1004952"/>
                  </a:lnTo>
                  <a:lnTo>
                    <a:pt x="2000713" y="1082574"/>
                  </a:lnTo>
                  <a:cubicBezTo>
                    <a:pt x="2004179" y="1203985"/>
                    <a:pt x="1982871" y="1324830"/>
                    <a:pt x="1938089" y="1437734"/>
                  </a:cubicBezTo>
                  <a:lnTo>
                    <a:pt x="2111959" y="1583621"/>
                  </a:lnTo>
                  <a:lnTo>
                    <a:pt x="2021301" y="1740646"/>
                  </a:lnTo>
                  <a:lnTo>
                    <a:pt x="1808024" y="1663013"/>
                  </a:lnTo>
                  <a:cubicBezTo>
                    <a:pt x="1732638" y="1758248"/>
                    <a:pt x="1638637" y="1837123"/>
                    <a:pt x="1531759" y="1894827"/>
                  </a:cubicBezTo>
                  <a:lnTo>
                    <a:pt x="1571177" y="2118345"/>
                  </a:lnTo>
                  <a:lnTo>
                    <a:pt x="1400795" y="2180359"/>
                  </a:lnTo>
                  <a:lnTo>
                    <a:pt x="1287316" y="1983797"/>
                  </a:lnTo>
                  <a:cubicBezTo>
                    <a:pt x="1168351" y="2008293"/>
                    <a:pt x="1045642" y="2008293"/>
                    <a:pt x="926677" y="1983797"/>
                  </a:cubicBezTo>
                  <a:lnTo>
                    <a:pt x="813199" y="2180359"/>
                  </a:lnTo>
                  <a:lnTo>
                    <a:pt x="642817" y="2118345"/>
                  </a:lnTo>
                  <a:lnTo>
                    <a:pt x="682236" y="1894827"/>
                  </a:lnTo>
                  <a:cubicBezTo>
                    <a:pt x="575358" y="1837123"/>
                    <a:pt x="481357" y="1758247"/>
                    <a:pt x="405971" y="1663013"/>
                  </a:cubicBezTo>
                  <a:lnTo>
                    <a:pt x="192693" y="1740646"/>
                  </a:lnTo>
                  <a:lnTo>
                    <a:pt x="102035" y="1583621"/>
                  </a:lnTo>
                  <a:lnTo>
                    <a:pt x="275905" y="1437734"/>
                  </a:lnTo>
                  <a:cubicBezTo>
                    <a:pt x="231123" y="1324830"/>
                    <a:pt x="209814" y="1203985"/>
                    <a:pt x="213281" y="1082574"/>
                  </a:cubicBezTo>
                  <a:lnTo>
                    <a:pt x="0" y="1004952"/>
                  </a:lnTo>
                  <a:lnTo>
                    <a:pt x="31485" y="826390"/>
                  </a:lnTo>
                  <a:lnTo>
                    <a:pt x="258452" y="826396"/>
                  </a:lnTo>
                  <a:cubicBezTo>
                    <a:pt x="296720" y="711121"/>
                    <a:pt x="358074" y="604852"/>
                    <a:pt x="438771" y="514074"/>
                  </a:cubicBezTo>
                  <a:lnTo>
                    <a:pt x="325283" y="317518"/>
                  </a:lnTo>
                  <a:lnTo>
                    <a:pt x="464179" y="200970"/>
                  </a:lnTo>
                  <a:lnTo>
                    <a:pt x="638042" y="346866"/>
                  </a:lnTo>
                  <a:cubicBezTo>
                    <a:pt x="741454" y="283158"/>
                    <a:pt x="856763" y="241190"/>
                    <a:pt x="976932" y="223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cxnSp>
        <p:nvCxnSpPr>
          <p:cNvPr id="19" name="Straight Connector 18"/>
          <p:cNvCxnSpPr/>
          <p:nvPr/>
        </p:nvCxnSpPr>
        <p:spPr>
          <a:xfrm>
            <a:off x="1176465" y="3071810"/>
            <a:ext cx="3324097" cy="0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86380" y="4000504"/>
            <a:ext cx="2779805" cy="0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285852" y="3857628"/>
            <a:ext cx="3286148" cy="71438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22"/>
          <p:cNvSpPr txBox="1">
            <a:spLocks/>
          </p:cNvSpPr>
          <p:nvPr/>
        </p:nvSpPr>
        <p:spPr>
          <a:xfrm>
            <a:off x="6072198" y="3929066"/>
            <a:ext cx="2000103" cy="68599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2000" b="1" i="1" dirty="0" smtClean="0">
                <a:solidFill>
                  <a:srgbClr val="C00000"/>
                </a:solidFill>
              </a:rPr>
              <a:t>Я  УСТАЛ</a:t>
            </a:r>
            <a:endParaRPr lang="en-US" sz="2000" dirty="0" smtClean="0">
              <a:solidFill>
                <a:srgbClr val="C00000"/>
              </a:solidFill>
            </a:endParaRPr>
          </a:p>
          <a:p>
            <a:pPr algn="r">
              <a:lnSpc>
                <a:spcPct val="10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 algn="r">
              <a:lnSpc>
                <a:spcPct val="10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2" name="Text Placeholder 22"/>
          <p:cNvSpPr txBox="1">
            <a:spLocks/>
          </p:cNvSpPr>
          <p:nvPr/>
        </p:nvSpPr>
        <p:spPr>
          <a:xfrm>
            <a:off x="2500298" y="4071942"/>
            <a:ext cx="2015664" cy="68599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</a:rPr>
              <a:t>Не хватает денег </a:t>
            </a:r>
            <a:endParaRPr lang="en-US" sz="1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10991" y="2134142"/>
            <a:ext cx="1980815" cy="1229812"/>
            <a:chOff x="910989" y="1455826"/>
            <a:chExt cx="1980815" cy="922359"/>
          </a:xfrm>
        </p:grpSpPr>
        <p:sp>
          <p:nvSpPr>
            <p:cNvPr id="31" name="Text Placeholder 22"/>
            <p:cNvSpPr txBox="1">
              <a:spLocks/>
            </p:cNvSpPr>
            <p:nvPr/>
          </p:nvSpPr>
          <p:spPr>
            <a:xfrm>
              <a:off x="910989" y="1863687"/>
              <a:ext cx="1980815" cy="514498"/>
            </a:xfrm>
            <a:prstGeom prst="rect">
              <a:avLst/>
            </a:prstGeom>
          </p:spPr>
          <p:txBody>
            <a:bodyPr/>
            <a:lstStyle>
              <a:lvl1pPr marL="0" indent="0" algn="l" defTabSz="457200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7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  <a:ea typeface="+mn-ea"/>
                  <a:cs typeface="Open Sans"/>
                </a:defRPr>
              </a:lvl1pPr>
              <a:lvl2pPr marL="628650" indent="-1714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8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2pPr>
              <a:lvl3pPr marL="1085850" indent="-1714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8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8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8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ru-RU" sz="1600" b="1" i="1" dirty="0" smtClean="0">
                  <a:solidFill>
                    <a:srgbClr val="C00000"/>
                  </a:solidFill>
                </a:rPr>
                <a:t>Совсем…</a:t>
              </a:r>
              <a:r>
                <a:rPr lang="ru-RU" sz="1600" b="1" i="1" dirty="0" err="1" smtClean="0">
                  <a:solidFill>
                    <a:srgbClr val="C00000"/>
                  </a:solidFill>
                </a:rPr>
                <a:t>совсем</a:t>
              </a:r>
              <a:r>
                <a:rPr lang="ru-RU" sz="1600" b="1" i="1" dirty="0" smtClean="0">
                  <a:solidFill>
                    <a:srgbClr val="C00000"/>
                  </a:solidFill>
                </a:rPr>
                <a:t>  не хватает времени</a:t>
              </a:r>
              <a:endParaRPr lang="en-US" sz="1600" i="1" dirty="0" smtClean="0">
                <a:solidFill>
                  <a:srgbClr val="C00000"/>
                </a:solidFill>
              </a:endParaRPr>
            </a:p>
            <a:p>
              <a:pPr>
                <a:lnSpc>
                  <a:spcPct val="100000"/>
                </a:lnSpc>
              </a:pPr>
              <a:endParaRPr lang="en-US" dirty="0" smtClean="0">
                <a:solidFill>
                  <a:schemeClr val="tx2"/>
                </a:solidFill>
              </a:endParaRPr>
            </a:p>
            <a:p>
              <a:pPr>
                <a:lnSpc>
                  <a:spcPct val="100000"/>
                </a:lnSpc>
              </a:pP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8461" y="1455826"/>
              <a:ext cx="184731" cy="223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baseline="30000" dirty="0">
                <a:solidFill>
                  <a:schemeClr val="accent6"/>
                </a:solidFill>
                <a:latin typeface="Open Sans"/>
                <a:cs typeface="Open Sans"/>
              </a:endParaRPr>
            </a:p>
          </p:txBody>
        </p:sp>
      </p:grpSp>
      <p:cxnSp>
        <p:nvCxnSpPr>
          <p:cNvPr id="23" name="Straight Connector 20"/>
          <p:cNvCxnSpPr/>
          <p:nvPr/>
        </p:nvCxnSpPr>
        <p:spPr>
          <a:xfrm>
            <a:off x="5214942" y="2643182"/>
            <a:ext cx="2779805" cy="0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22"/>
          <p:cNvSpPr txBox="1">
            <a:spLocks/>
          </p:cNvSpPr>
          <p:nvPr/>
        </p:nvSpPr>
        <p:spPr>
          <a:xfrm>
            <a:off x="5286380" y="2214554"/>
            <a:ext cx="2500330" cy="68599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1400" b="1" i="1" dirty="0" smtClean="0">
                <a:solidFill>
                  <a:srgbClr val="C00000"/>
                </a:solidFill>
              </a:rPr>
              <a:t>НО…обо мне ЗАБОТЯТСЯ в школе…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lnSpc>
                <a:spcPct val="10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0"/>
          <p:cNvCxnSpPr/>
          <p:nvPr/>
        </p:nvCxnSpPr>
        <p:spPr>
          <a:xfrm>
            <a:off x="5438780" y="3214686"/>
            <a:ext cx="2779805" cy="0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22"/>
          <p:cNvSpPr txBox="1">
            <a:spLocks/>
          </p:cNvSpPr>
          <p:nvPr/>
        </p:nvSpPr>
        <p:spPr>
          <a:xfrm>
            <a:off x="5913922" y="2928934"/>
            <a:ext cx="2301416" cy="68599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</a:rPr>
              <a:t>Все равно не уйду из профессии  </a:t>
            </a:r>
            <a:endParaRPr lang="en-US" sz="1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6141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Портрет размышлений после  Программы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 flipH="1">
            <a:off x="2806897" y="1610575"/>
            <a:ext cx="4081165" cy="5267347"/>
          </a:xfrm>
          <a:custGeom>
            <a:avLst/>
            <a:gdLst>
              <a:gd name="connsiteX0" fmla="*/ 323604 w 4522224"/>
              <a:gd name="connsiteY0" fmla="*/ 6062148 h 6062148"/>
              <a:gd name="connsiteX1" fmla="*/ 376944 w 4522224"/>
              <a:gd name="connsiteY1" fmla="*/ 5924988 h 6062148"/>
              <a:gd name="connsiteX2" fmla="*/ 437904 w 4522224"/>
              <a:gd name="connsiteY2" fmla="*/ 5780208 h 6062148"/>
              <a:gd name="connsiteX3" fmla="*/ 468384 w 4522224"/>
              <a:gd name="connsiteY3" fmla="*/ 5665908 h 6062148"/>
              <a:gd name="connsiteX4" fmla="*/ 506484 w 4522224"/>
              <a:gd name="connsiteY4" fmla="*/ 5612568 h 6062148"/>
              <a:gd name="connsiteX5" fmla="*/ 536964 w 4522224"/>
              <a:gd name="connsiteY5" fmla="*/ 5521128 h 6062148"/>
              <a:gd name="connsiteX6" fmla="*/ 559824 w 4522224"/>
              <a:gd name="connsiteY6" fmla="*/ 5353488 h 6062148"/>
              <a:gd name="connsiteX7" fmla="*/ 597924 w 4522224"/>
              <a:gd name="connsiteY7" fmla="*/ 5223948 h 6062148"/>
              <a:gd name="connsiteX8" fmla="*/ 620784 w 4522224"/>
              <a:gd name="connsiteY8" fmla="*/ 5178228 h 6062148"/>
              <a:gd name="connsiteX9" fmla="*/ 696984 w 4522224"/>
              <a:gd name="connsiteY9" fmla="*/ 5071548 h 6062148"/>
              <a:gd name="connsiteX10" fmla="*/ 712224 w 4522224"/>
              <a:gd name="connsiteY10" fmla="*/ 5063928 h 6062148"/>
              <a:gd name="connsiteX11" fmla="*/ 704604 w 4522224"/>
              <a:gd name="connsiteY11" fmla="*/ 5025828 h 6062148"/>
              <a:gd name="connsiteX12" fmla="*/ 696984 w 4522224"/>
              <a:gd name="connsiteY12" fmla="*/ 5002968 h 6062148"/>
              <a:gd name="connsiteX13" fmla="*/ 963684 w 4522224"/>
              <a:gd name="connsiteY13" fmla="*/ 4682928 h 6062148"/>
              <a:gd name="connsiteX14" fmla="*/ 956064 w 4522224"/>
              <a:gd name="connsiteY14" fmla="*/ 4644828 h 6062148"/>
              <a:gd name="connsiteX15" fmla="*/ 1337064 w 4522224"/>
              <a:gd name="connsiteY15" fmla="*/ 4172388 h 6062148"/>
              <a:gd name="connsiteX16" fmla="*/ 1253244 w 4522224"/>
              <a:gd name="connsiteY16" fmla="*/ 4012368 h 6062148"/>
              <a:gd name="connsiteX17" fmla="*/ 1199904 w 4522224"/>
              <a:gd name="connsiteY17" fmla="*/ 3928548 h 6062148"/>
              <a:gd name="connsiteX18" fmla="*/ 1169424 w 4522224"/>
              <a:gd name="connsiteY18" fmla="*/ 3768528 h 6062148"/>
              <a:gd name="connsiteX19" fmla="*/ 1146564 w 4522224"/>
              <a:gd name="connsiteY19" fmla="*/ 3699948 h 6062148"/>
              <a:gd name="connsiteX20" fmla="*/ 1138944 w 4522224"/>
              <a:gd name="connsiteY20" fmla="*/ 3669468 h 6062148"/>
              <a:gd name="connsiteX21" fmla="*/ 1062744 w 4522224"/>
              <a:gd name="connsiteY21" fmla="*/ 3661848 h 6062148"/>
              <a:gd name="connsiteX22" fmla="*/ 933204 w 4522224"/>
              <a:gd name="connsiteY22" fmla="*/ 3669468 h 6062148"/>
              <a:gd name="connsiteX23" fmla="*/ 826524 w 4522224"/>
              <a:gd name="connsiteY23" fmla="*/ 3692328 h 6062148"/>
              <a:gd name="connsiteX24" fmla="*/ 605544 w 4522224"/>
              <a:gd name="connsiteY24" fmla="*/ 3738048 h 6062148"/>
              <a:gd name="connsiteX25" fmla="*/ 384564 w 4522224"/>
              <a:gd name="connsiteY25" fmla="*/ 3638988 h 6062148"/>
              <a:gd name="connsiteX26" fmla="*/ 376944 w 4522224"/>
              <a:gd name="connsiteY26" fmla="*/ 3326568 h 6062148"/>
              <a:gd name="connsiteX27" fmla="*/ 415044 w 4522224"/>
              <a:gd name="connsiteY27" fmla="*/ 3250368 h 6062148"/>
              <a:gd name="connsiteX28" fmla="*/ 415044 w 4522224"/>
              <a:gd name="connsiteY28" fmla="*/ 3227508 h 6062148"/>
              <a:gd name="connsiteX29" fmla="*/ 384564 w 4522224"/>
              <a:gd name="connsiteY29" fmla="*/ 3166548 h 6062148"/>
              <a:gd name="connsiteX30" fmla="*/ 361704 w 4522224"/>
              <a:gd name="connsiteY30" fmla="*/ 3166548 h 6062148"/>
              <a:gd name="connsiteX31" fmla="*/ 346464 w 4522224"/>
              <a:gd name="connsiteY31" fmla="*/ 3105588 h 6062148"/>
              <a:gd name="connsiteX32" fmla="*/ 392184 w 4522224"/>
              <a:gd name="connsiteY32" fmla="*/ 3021768 h 6062148"/>
              <a:gd name="connsiteX33" fmla="*/ 483624 w 4522224"/>
              <a:gd name="connsiteY33" fmla="*/ 2998908 h 6062148"/>
              <a:gd name="connsiteX34" fmla="*/ 460764 w 4522224"/>
              <a:gd name="connsiteY34" fmla="*/ 2930328 h 6062148"/>
              <a:gd name="connsiteX35" fmla="*/ 430284 w 4522224"/>
              <a:gd name="connsiteY35" fmla="*/ 2930328 h 6062148"/>
              <a:gd name="connsiteX36" fmla="*/ 384564 w 4522224"/>
              <a:gd name="connsiteY36" fmla="*/ 2930328 h 6062148"/>
              <a:gd name="connsiteX37" fmla="*/ 300744 w 4522224"/>
              <a:gd name="connsiteY37" fmla="*/ 2876988 h 6062148"/>
              <a:gd name="connsiteX38" fmla="*/ 315984 w 4522224"/>
              <a:gd name="connsiteY38" fmla="*/ 2846508 h 6062148"/>
              <a:gd name="connsiteX39" fmla="*/ 323604 w 4522224"/>
              <a:gd name="connsiteY39" fmla="*/ 2793168 h 6062148"/>
              <a:gd name="connsiteX40" fmla="*/ 308364 w 4522224"/>
              <a:gd name="connsiteY40" fmla="*/ 2732208 h 6062148"/>
              <a:gd name="connsiteX41" fmla="*/ 262644 w 4522224"/>
              <a:gd name="connsiteY41" fmla="*/ 2671248 h 6062148"/>
              <a:gd name="connsiteX42" fmla="*/ 171204 w 4522224"/>
              <a:gd name="connsiteY42" fmla="*/ 2656008 h 6062148"/>
              <a:gd name="connsiteX43" fmla="*/ 49284 w 4522224"/>
              <a:gd name="connsiteY43" fmla="*/ 2610288 h 6062148"/>
              <a:gd name="connsiteX44" fmla="*/ 18804 w 4522224"/>
              <a:gd name="connsiteY44" fmla="*/ 2556948 h 6062148"/>
              <a:gd name="connsiteX45" fmla="*/ 3564 w 4522224"/>
              <a:gd name="connsiteY45" fmla="*/ 2488368 h 6062148"/>
              <a:gd name="connsiteX46" fmla="*/ 87384 w 4522224"/>
              <a:gd name="connsiteY46" fmla="*/ 2335968 h 6062148"/>
              <a:gd name="connsiteX47" fmla="*/ 216924 w 4522224"/>
              <a:gd name="connsiteY47" fmla="*/ 2175948 h 6062148"/>
              <a:gd name="connsiteX48" fmla="*/ 277884 w 4522224"/>
              <a:gd name="connsiteY48" fmla="*/ 2084508 h 6062148"/>
              <a:gd name="connsiteX49" fmla="*/ 323604 w 4522224"/>
              <a:gd name="connsiteY49" fmla="*/ 1977828 h 6062148"/>
              <a:gd name="connsiteX50" fmla="*/ 354084 w 4522224"/>
              <a:gd name="connsiteY50" fmla="*/ 1871148 h 6062148"/>
              <a:gd name="connsiteX51" fmla="*/ 369324 w 4522224"/>
              <a:gd name="connsiteY51" fmla="*/ 1810188 h 6062148"/>
              <a:gd name="connsiteX52" fmla="*/ 338844 w 4522224"/>
              <a:gd name="connsiteY52" fmla="*/ 1756848 h 6062148"/>
              <a:gd name="connsiteX53" fmla="*/ 323604 w 4522224"/>
              <a:gd name="connsiteY53" fmla="*/ 1680648 h 6062148"/>
              <a:gd name="connsiteX54" fmla="*/ 407424 w 4522224"/>
              <a:gd name="connsiteY54" fmla="*/ 1474908 h 6062148"/>
              <a:gd name="connsiteX55" fmla="*/ 437904 w 4522224"/>
              <a:gd name="connsiteY55" fmla="*/ 1307268 h 6062148"/>
              <a:gd name="connsiteX56" fmla="*/ 460764 w 4522224"/>
              <a:gd name="connsiteY56" fmla="*/ 1192968 h 6062148"/>
              <a:gd name="connsiteX57" fmla="*/ 498864 w 4522224"/>
              <a:gd name="connsiteY57" fmla="*/ 1055808 h 6062148"/>
              <a:gd name="connsiteX58" fmla="*/ 552204 w 4522224"/>
              <a:gd name="connsiteY58" fmla="*/ 888168 h 6062148"/>
              <a:gd name="connsiteX59" fmla="*/ 498864 w 4522224"/>
              <a:gd name="connsiteY59" fmla="*/ 888168 h 6062148"/>
              <a:gd name="connsiteX60" fmla="*/ 407424 w 4522224"/>
              <a:gd name="connsiteY60" fmla="*/ 834828 h 6062148"/>
              <a:gd name="connsiteX61" fmla="*/ 323604 w 4522224"/>
              <a:gd name="connsiteY61" fmla="*/ 789108 h 6062148"/>
              <a:gd name="connsiteX62" fmla="*/ 255024 w 4522224"/>
              <a:gd name="connsiteY62" fmla="*/ 773868 h 6062148"/>
              <a:gd name="connsiteX63" fmla="*/ 209304 w 4522224"/>
              <a:gd name="connsiteY63" fmla="*/ 751008 h 6062148"/>
              <a:gd name="connsiteX64" fmla="*/ 255024 w 4522224"/>
              <a:gd name="connsiteY64" fmla="*/ 674808 h 6062148"/>
              <a:gd name="connsiteX65" fmla="*/ 369324 w 4522224"/>
              <a:gd name="connsiteY65" fmla="*/ 606228 h 6062148"/>
              <a:gd name="connsiteX66" fmla="*/ 552204 w 4522224"/>
              <a:gd name="connsiteY66" fmla="*/ 507168 h 6062148"/>
              <a:gd name="connsiteX67" fmla="*/ 651264 w 4522224"/>
              <a:gd name="connsiteY67" fmla="*/ 423348 h 6062148"/>
              <a:gd name="connsiteX68" fmla="*/ 887484 w 4522224"/>
              <a:gd name="connsiteY68" fmla="*/ 232848 h 6062148"/>
              <a:gd name="connsiteX69" fmla="*/ 1169424 w 4522224"/>
              <a:gd name="connsiteY69" fmla="*/ 80448 h 6062148"/>
              <a:gd name="connsiteX70" fmla="*/ 1588524 w 4522224"/>
              <a:gd name="connsiteY70" fmla="*/ 11868 h 6062148"/>
              <a:gd name="connsiteX71" fmla="*/ 1939044 w 4522224"/>
              <a:gd name="connsiteY71" fmla="*/ 4248 h 6062148"/>
              <a:gd name="connsiteX72" fmla="*/ 2167644 w 4522224"/>
              <a:gd name="connsiteY72" fmla="*/ 4248 h 6062148"/>
              <a:gd name="connsiteX73" fmla="*/ 2388624 w 4522224"/>
              <a:gd name="connsiteY73" fmla="*/ 57588 h 6062148"/>
              <a:gd name="connsiteX74" fmla="*/ 2662944 w 4522224"/>
              <a:gd name="connsiteY74" fmla="*/ 133788 h 6062148"/>
              <a:gd name="connsiteX75" fmla="*/ 2815344 w 4522224"/>
              <a:gd name="connsiteY75" fmla="*/ 202368 h 6062148"/>
              <a:gd name="connsiteX76" fmla="*/ 3097284 w 4522224"/>
              <a:gd name="connsiteY76" fmla="*/ 400488 h 6062148"/>
              <a:gd name="connsiteX77" fmla="*/ 3280164 w 4522224"/>
              <a:gd name="connsiteY77" fmla="*/ 651948 h 6062148"/>
              <a:gd name="connsiteX78" fmla="*/ 3402084 w 4522224"/>
              <a:gd name="connsiteY78" fmla="*/ 918648 h 6062148"/>
              <a:gd name="connsiteX79" fmla="*/ 3470664 w 4522224"/>
              <a:gd name="connsiteY79" fmla="*/ 1238688 h 6062148"/>
              <a:gd name="connsiteX80" fmla="*/ 3501144 w 4522224"/>
              <a:gd name="connsiteY80" fmla="*/ 1543488 h 6062148"/>
              <a:gd name="connsiteX81" fmla="*/ 3501144 w 4522224"/>
              <a:gd name="connsiteY81" fmla="*/ 1962588 h 6062148"/>
              <a:gd name="connsiteX82" fmla="*/ 3333504 w 4522224"/>
              <a:gd name="connsiteY82" fmla="*/ 2305488 h 6062148"/>
              <a:gd name="connsiteX83" fmla="*/ 3249684 w 4522224"/>
              <a:gd name="connsiteY83" fmla="*/ 2473128 h 6062148"/>
              <a:gd name="connsiteX84" fmla="*/ 3127764 w 4522224"/>
              <a:gd name="connsiteY84" fmla="*/ 2663628 h 6062148"/>
              <a:gd name="connsiteX85" fmla="*/ 3066804 w 4522224"/>
              <a:gd name="connsiteY85" fmla="*/ 2838888 h 6062148"/>
              <a:gd name="connsiteX86" fmla="*/ 3059184 w 4522224"/>
              <a:gd name="connsiteY86" fmla="*/ 2915088 h 6062148"/>
              <a:gd name="connsiteX87" fmla="*/ 3013464 w 4522224"/>
              <a:gd name="connsiteY87" fmla="*/ 3014148 h 6062148"/>
              <a:gd name="connsiteX88" fmla="*/ 2975364 w 4522224"/>
              <a:gd name="connsiteY88" fmla="*/ 3082728 h 6062148"/>
              <a:gd name="connsiteX89" fmla="*/ 2952504 w 4522224"/>
              <a:gd name="connsiteY89" fmla="*/ 3120828 h 6062148"/>
              <a:gd name="connsiteX90" fmla="*/ 2952504 w 4522224"/>
              <a:gd name="connsiteY90" fmla="*/ 3555168 h 6062148"/>
              <a:gd name="connsiteX91" fmla="*/ 2952504 w 4522224"/>
              <a:gd name="connsiteY91" fmla="*/ 3562788 h 6062148"/>
              <a:gd name="connsiteX92" fmla="*/ 3005844 w 4522224"/>
              <a:gd name="connsiteY92" fmla="*/ 3539928 h 6062148"/>
              <a:gd name="connsiteX93" fmla="*/ 3059184 w 4522224"/>
              <a:gd name="connsiteY93" fmla="*/ 3562788 h 6062148"/>
              <a:gd name="connsiteX94" fmla="*/ 3104904 w 4522224"/>
              <a:gd name="connsiteY94" fmla="*/ 3570408 h 6062148"/>
              <a:gd name="connsiteX95" fmla="*/ 3135384 w 4522224"/>
              <a:gd name="connsiteY95" fmla="*/ 3631368 h 6062148"/>
              <a:gd name="connsiteX96" fmla="*/ 3112524 w 4522224"/>
              <a:gd name="connsiteY96" fmla="*/ 3738048 h 6062148"/>
              <a:gd name="connsiteX97" fmla="*/ 3120144 w 4522224"/>
              <a:gd name="connsiteY97" fmla="*/ 4103808 h 6062148"/>
              <a:gd name="connsiteX98" fmla="*/ 3112524 w 4522224"/>
              <a:gd name="connsiteY98" fmla="*/ 4119048 h 6062148"/>
              <a:gd name="connsiteX99" fmla="*/ 3158244 w 4522224"/>
              <a:gd name="connsiteY99" fmla="*/ 4157148 h 6062148"/>
              <a:gd name="connsiteX100" fmla="*/ 3196344 w 4522224"/>
              <a:gd name="connsiteY100" fmla="*/ 4164768 h 6062148"/>
              <a:gd name="connsiteX101" fmla="*/ 3226824 w 4522224"/>
              <a:gd name="connsiteY101" fmla="*/ 4172388 h 6062148"/>
              <a:gd name="connsiteX102" fmla="*/ 3280164 w 4522224"/>
              <a:gd name="connsiteY102" fmla="*/ 4294308 h 6062148"/>
              <a:gd name="connsiteX103" fmla="*/ 3295404 w 4522224"/>
              <a:gd name="connsiteY103" fmla="*/ 4347648 h 6062148"/>
              <a:gd name="connsiteX104" fmla="*/ 3325884 w 4522224"/>
              <a:gd name="connsiteY104" fmla="*/ 4408608 h 6062148"/>
              <a:gd name="connsiteX105" fmla="*/ 3546864 w 4522224"/>
              <a:gd name="connsiteY105" fmla="*/ 4644828 h 6062148"/>
              <a:gd name="connsiteX106" fmla="*/ 3882144 w 4522224"/>
              <a:gd name="connsiteY106" fmla="*/ 5025828 h 6062148"/>
              <a:gd name="connsiteX107" fmla="*/ 4095504 w 4522224"/>
              <a:gd name="connsiteY107" fmla="*/ 5300148 h 6062148"/>
              <a:gd name="connsiteX108" fmla="*/ 4362204 w 4522224"/>
              <a:gd name="connsiteY108" fmla="*/ 5726868 h 6062148"/>
              <a:gd name="connsiteX109" fmla="*/ 4522224 w 4522224"/>
              <a:gd name="connsiteY109" fmla="*/ 6046908 h 6062148"/>
              <a:gd name="connsiteX0" fmla="*/ 323604 w 4522224"/>
              <a:gd name="connsiteY0" fmla="*/ 6062148 h 6062148"/>
              <a:gd name="connsiteX1" fmla="*/ 376944 w 4522224"/>
              <a:gd name="connsiteY1" fmla="*/ 5924988 h 6062148"/>
              <a:gd name="connsiteX2" fmla="*/ 437904 w 4522224"/>
              <a:gd name="connsiteY2" fmla="*/ 5780208 h 6062148"/>
              <a:gd name="connsiteX3" fmla="*/ 468384 w 4522224"/>
              <a:gd name="connsiteY3" fmla="*/ 5665908 h 6062148"/>
              <a:gd name="connsiteX4" fmla="*/ 506484 w 4522224"/>
              <a:gd name="connsiteY4" fmla="*/ 5612568 h 6062148"/>
              <a:gd name="connsiteX5" fmla="*/ 536964 w 4522224"/>
              <a:gd name="connsiteY5" fmla="*/ 5521128 h 6062148"/>
              <a:gd name="connsiteX6" fmla="*/ 559824 w 4522224"/>
              <a:gd name="connsiteY6" fmla="*/ 5353488 h 6062148"/>
              <a:gd name="connsiteX7" fmla="*/ 597924 w 4522224"/>
              <a:gd name="connsiteY7" fmla="*/ 5223948 h 6062148"/>
              <a:gd name="connsiteX8" fmla="*/ 620784 w 4522224"/>
              <a:gd name="connsiteY8" fmla="*/ 5178228 h 6062148"/>
              <a:gd name="connsiteX9" fmla="*/ 696984 w 4522224"/>
              <a:gd name="connsiteY9" fmla="*/ 5071548 h 6062148"/>
              <a:gd name="connsiteX10" fmla="*/ 712224 w 4522224"/>
              <a:gd name="connsiteY10" fmla="*/ 5063928 h 6062148"/>
              <a:gd name="connsiteX11" fmla="*/ 704604 w 4522224"/>
              <a:gd name="connsiteY11" fmla="*/ 5025828 h 6062148"/>
              <a:gd name="connsiteX12" fmla="*/ 696984 w 4522224"/>
              <a:gd name="connsiteY12" fmla="*/ 5002968 h 6062148"/>
              <a:gd name="connsiteX13" fmla="*/ 963684 w 4522224"/>
              <a:gd name="connsiteY13" fmla="*/ 4682928 h 6062148"/>
              <a:gd name="connsiteX14" fmla="*/ 956064 w 4522224"/>
              <a:gd name="connsiteY14" fmla="*/ 4644828 h 6062148"/>
              <a:gd name="connsiteX15" fmla="*/ 1337064 w 4522224"/>
              <a:gd name="connsiteY15" fmla="*/ 4172388 h 6062148"/>
              <a:gd name="connsiteX16" fmla="*/ 1253244 w 4522224"/>
              <a:gd name="connsiteY16" fmla="*/ 4012368 h 6062148"/>
              <a:gd name="connsiteX17" fmla="*/ 1199904 w 4522224"/>
              <a:gd name="connsiteY17" fmla="*/ 3928548 h 6062148"/>
              <a:gd name="connsiteX18" fmla="*/ 1169424 w 4522224"/>
              <a:gd name="connsiteY18" fmla="*/ 3768528 h 6062148"/>
              <a:gd name="connsiteX19" fmla="*/ 1146564 w 4522224"/>
              <a:gd name="connsiteY19" fmla="*/ 3699948 h 6062148"/>
              <a:gd name="connsiteX20" fmla="*/ 1138944 w 4522224"/>
              <a:gd name="connsiteY20" fmla="*/ 3669468 h 6062148"/>
              <a:gd name="connsiteX21" fmla="*/ 1062744 w 4522224"/>
              <a:gd name="connsiteY21" fmla="*/ 3661848 h 6062148"/>
              <a:gd name="connsiteX22" fmla="*/ 933204 w 4522224"/>
              <a:gd name="connsiteY22" fmla="*/ 3669468 h 6062148"/>
              <a:gd name="connsiteX23" fmla="*/ 826524 w 4522224"/>
              <a:gd name="connsiteY23" fmla="*/ 3692328 h 6062148"/>
              <a:gd name="connsiteX24" fmla="*/ 605544 w 4522224"/>
              <a:gd name="connsiteY24" fmla="*/ 3738048 h 6062148"/>
              <a:gd name="connsiteX25" fmla="*/ 384564 w 4522224"/>
              <a:gd name="connsiteY25" fmla="*/ 3638988 h 6062148"/>
              <a:gd name="connsiteX26" fmla="*/ 376944 w 4522224"/>
              <a:gd name="connsiteY26" fmla="*/ 3326568 h 6062148"/>
              <a:gd name="connsiteX27" fmla="*/ 415044 w 4522224"/>
              <a:gd name="connsiteY27" fmla="*/ 3250368 h 6062148"/>
              <a:gd name="connsiteX28" fmla="*/ 415044 w 4522224"/>
              <a:gd name="connsiteY28" fmla="*/ 3227508 h 6062148"/>
              <a:gd name="connsiteX29" fmla="*/ 384564 w 4522224"/>
              <a:gd name="connsiteY29" fmla="*/ 3166548 h 6062148"/>
              <a:gd name="connsiteX30" fmla="*/ 361704 w 4522224"/>
              <a:gd name="connsiteY30" fmla="*/ 3166548 h 6062148"/>
              <a:gd name="connsiteX31" fmla="*/ 346464 w 4522224"/>
              <a:gd name="connsiteY31" fmla="*/ 3105588 h 6062148"/>
              <a:gd name="connsiteX32" fmla="*/ 392184 w 4522224"/>
              <a:gd name="connsiteY32" fmla="*/ 3021768 h 6062148"/>
              <a:gd name="connsiteX33" fmla="*/ 483624 w 4522224"/>
              <a:gd name="connsiteY33" fmla="*/ 2998908 h 6062148"/>
              <a:gd name="connsiteX34" fmla="*/ 460764 w 4522224"/>
              <a:gd name="connsiteY34" fmla="*/ 2930328 h 6062148"/>
              <a:gd name="connsiteX35" fmla="*/ 430284 w 4522224"/>
              <a:gd name="connsiteY35" fmla="*/ 2930328 h 6062148"/>
              <a:gd name="connsiteX36" fmla="*/ 384564 w 4522224"/>
              <a:gd name="connsiteY36" fmla="*/ 2930328 h 6062148"/>
              <a:gd name="connsiteX37" fmla="*/ 300744 w 4522224"/>
              <a:gd name="connsiteY37" fmla="*/ 2876988 h 6062148"/>
              <a:gd name="connsiteX38" fmla="*/ 315984 w 4522224"/>
              <a:gd name="connsiteY38" fmla="*/ 2846508 h 6062148"/>
              <a:gd name="connsiteX39" fmla="*/ 323604 w 4522224"/>
              <a:gd name="connsiteY39" fmla="*/ 2793168 h 6062148"/>
              <a:gd name="connsiteX40" fmla="*/ 308364 w 4522224"/>
              <a:gd name="connsiteY40" fmla="*/ 2732208 h 6062148"/>
              <a:gd name="connsiteX41" fmla="*/ 262644 w 4522224"/>
              <a:gd name="connsiteY41" fmla="*/ 2671248 h 6062148"/>
              <a:gd name="connsiteX42" fmla="*/ 171204 w 4522224"/>
              <a:gd name="connsiteY42" fmla="*/ 2656008 h 6062148"/>
              <a:gd name="connsiteX43" fmla="*/ 49284 w 4522224"/>
              <a:gd name="connsiteY43" fmla="*/ 2610288 h 6062148"/>
              <a:gd name="connsiteX44" fmla="*/ 18804 w 4522224"/>
              <a:gd name="connsiteY44" fmla="*/ 2556948 h 6062148"/>
              <a:gd name="connsiteX45" fmla="*/ 3564 w 4522224"/>
              <a:gd name="connsiteY45" fmla="*/ 2488368 h 6062148"/>
              <a:gd name="connsiteX46" fmla="*/ 87384 w 4522224"/>
              <a:gd name="connsiteY46" fmla="*/ 2335968 h 6062148"/>
              <a:gd name="connsiteX47" fmla="*/ 216924 w 4522224"/>
              <a:gd name="connsiteY47" fmla="*/ 2175948 h 6062148"/>
              <a:gd name="connsiteX48" fmla="*/ 277884 w 4522224"/>
              <a:gd name="connsiteY48" fmla="*/ 2084508 h 6062148"/>
              <a:gd name="connsiteX49" fmla="*/ 323604 w 4522224"/>
              <a:gd name="connsiteY49" fmla="*/ 1977828 h 6062148"/>
              <a:gd name="connsiteX50" fmla="*/ 354084 w 4522224"/>
              <a:gd name="connsiteY50" fmla="*/ 1871148 h 6062148"/>
              <a:gd name="connsiteX51" fmla="*/ 369324 w 4522224"/>
              <a:gd name="connsiteY51" fmla="*/ 1810188 h 6062148"/>
              <a:gd name="connsiteX52" fmla="*/ 338844 w 4522224"/>
              <a:gd name="connsiteY52" fmla="*/ 1756848 h 6062148"/>
              <a:gd name="connsiteX53" fmla="*/ 323604 w 4522224"/>
              <a:gd name="connsiteY53" fmla="*/ 1680648 h 6062148"/>
              <a:gd name="connsiteX54" fmla="*/ 407424 w 4522224"/>
              <a:gd name="connsiteY54" fmla="*/ 1474908 h 6062148"/>
              <a:gd name="connsiteX55" fmla="*/ 437904 w 4522224"/>
              <a:gd name="connsiteY55" fmla="*/ 1307268 h 6062148"/>
              <a:gd name="connsiteX56" fmla="*/ 460764 w 4522224"/>
              <a:gd name="connsiteY56" fmla="*/ 1192968 h 6062148"/>
              <a:gd name="connsiteX57" fmla="*/ 498864 w 4522224"/>
              <a:gd name="connsiteY57" fmla="*/ 1055808 h 6062148"/>
              <a:gd name="connsiteX58" fmla="*/ 552204 w 4522224"/>
              <a:gd name="connsiteY58" fmla="*/ 888168 h 6062148"/>
              <a:gd name="connsiteX59" fmla="*/ 498864 w 4522224"/>
              <a:gd name="connsiteY59" fmla="*/ 888168 h 6062148"/>
              <a:gd name="connsiteX60" fmla="*/ 407424 w 4522224"/>
              <a:gd name="connsiteY60" fmla="*/ 834828 h 6062148"/>
              <a:gd name="connsiteX61" fmla="*/ 323604 w 4522224"/>
              <a:gd name="connsiteY61" fmla="*/ 789108 h 6062148"/>
              <a:gd name="connsiteX62" fmla="*/ 255024 w 4522224"/>
              <a:gd name="connsiteY62" fmla="*/ 773868 h 6062148"/>
              <a:gd name="connsiteX63" fmla="*/ 209304 w 4522224"/>
              <a:gd name="connsiteY63" fmla="*/ 751008 h 6062148"/>
              <a:gd name="connsiteX64" fmla="*/ 255024 w 4522224"/>
              <a:gd name="connsiteY64" fmla="*/ 674808 h 6062148"/>
              <a:gd name="connsiteX65" fmla="*/ 369324 w 4522224"/>
              <a:gd name="connsiteY65" fmla="*/ 606228 h 6062148"/>
              <a:gd name="connsiteX66" fmla="*/ 552204 w 4522224"/>
              <a:gd name="connsiteY66" fmla="*/ 507168 h 6062148"/>
              <a:gd name="connsiteX67" fmla="*/ 651264 w 4522224"/>
              <a:gd name="connsiteY67" fmla="*/ 423348 h 6062148"/>
              <a:gd name="connsiteX68" fmla="*/ 887484 w 4522224"/>
              <a:gd name="connsiteY68" fmla="*/ 232848 h 6062148"/>
              <a:gd name="connsiteX69" fmla="*/ 1169424 w 4522224"/>
              <a:gd name="connsiteY69" fmla="*/ 80448 h 6062148"/>
              <a:gd name="connsiteX70" fmla="*/ 1588524 w 4522224"/>
              <a:gd name="connsiteY70" fmla="*/ 11868 h 6062148"/>
              <a:gd name="connsiteX71" fmla="*/ 1939044 w 4522224"/>
              <a:gd name="connsiteY71" fmla="*/ 4248 h 6062148"/>
              <a:gd name="connsiteX72" fmla="*/ 2167644 w 4522224"/>
              <a:gd name="connsiteY72" fmla="*/ 4248 h 6062148"/>
              <a:gd name="connsiteX73" fmla="*/ 2388624 w 4522224"/>
              <a:gd name="connsiteY73" fmla="*/ 57588 h 6062148"/>
              <a:gd name="connsiteX74" fmla="*/ 2662944 w 4522224"/>
              <a:gd name="connsiteY74" fmla="*/ 133788 h 6062148"/>
              <a:gd name="connsiteX75" fmla="*/ 2815344 w 4522224"/>
              <a:gd name="connsiteY75" fmla="*/ 202368 h 6062148"/>
              <a:gd name="connsiteX76" fmla="*/ 3097284 w 4522224"/>
              <a:gd name="connsiteY76" fmla="*/ 400488 h 6062148"/>
              <a:gd name="connsiteX77" fmla="*/ 3280164 w 4522224"/>
              <a:gd name="connsiteY77" fmla="*/ 651948 h 6062148"/>
              <a:gd name="connsiteX78" fmla="*/ 3402084 w 4522224"/>
              <a:gd name="connsiteY78" fmla="*/ 918648 h 6062148"/>
              <a:gd name="connsiteX79" fmla="*/ 3470664 w 4522224"/>
              <a:gd name="connsiteY79" fmla="*/ 1238688 h 6062148"/>
              <a:gd name="connsiteX80" fmla="*/ 3501144 w 4522224"/>
              <a:gd name="connsiteY80" fmla="*/ 1543488 h 6062148"/>
              <a:gd name="connsiteX81" fmla="*/ 3501144 w 4522224"/>
              <a:gd name="connsiteY81" fmla="*/ 1962588 h 6062148"/>
              <a:gd name="connsiteX82" fmla="*/ 3333504 w 4522224"/>
              <a:gd name="connsiteY82" fmla="*/ 2305488 h 6062148"/>
              <a:gd name="connsiteX83" fmla="*/ 3249684 w 4522224"/>
              <a:gd name="connsiteY83" fmla="*/ 2473128 h 6062148"/>
              <a:gd name="connsiteX84" fmla="*/ 3127764 w 4522224"/>
              <a:gd name="connsiteY84" fmla="*/ 2663628 h 6062148"/>
              <a:gd name="connsiteX85" fmla="*/ 3066804 w 4522224"/>
              <a:gd name="connsiteY85" fmla="*/ 2838888 h 6062148"/>
              <a:gd name="connsiteX86" fmla="*/ 3059184 w 4522224"/>
              <a:gd name="connsiteY86" fmla="*/ 2915088 h 6062148"/>
              <a:gd name="connsiteX87" fmla="*/ 3013464 w 4522224"/>
              <a:gd name="connsiteY87" fmla="*/ 3014148 h 6062148"/>
              <a:gd name="connsiteX88" fmla="*/ 2975364 w 4522224"/>
              <a:gd name="connsiteY88" fmla="*/ 3082728 h 6062148"/>
              <a:gd name="connsiteX89" fmla="*/ 2952504 w 4522224"/>
              <a:gd name="connsiteY89" fmla="*/ 3120828 h 6062148"/>
              <a:gd name="connsiteX90" fmla="*/ 2952504 w 4522224"/>
              <a:gd name="connsiteY90" fmla="*/ 3555168 h 6062148"/>
              <a:gd name="connsiteX91" fmla="*/ 2952504 w 4522224"/>
              <a:gd name="connsiteY91" fmla="*/ 3562788 h 6062148"/>
              <a:gd name="connsiteX92" fmla="*/ 3005844 w 4522224"/>
              <a:gd name="connsiteY92" fmla="*/ 3539928 h 6062148"/>
              <a:gd name="connsiteX93" fmla="*/ 3059184 w 4522224"/>
              <a:gd name="connsiteY93" fmla="*/ 3562788 h 6062148"/>
              <a:gd name="connsiteX94" fmla="*/ 3104904 w 4522224"/>
              <a:gd name="connsiteY94" fmla="*/ 3570408 h 6062148"/>
              <a:gd name="connsiteX95" fmla="*/ 3135384 w 4522224"/>
              <a:gd name="connsiteY95" fmla="*/ 3631368 h 6062148"/>
              <a:gd name="connsiteX96" fmla="*/ 3112524 w 4522224"/>
              <a:gd name="connsiteY96" fmla="*/ 3738048 h 6062148"/>
              <a:gd name="connsiteX97" fmla="*/ 3120144 w 4522224"/>
              <a:gd name="connsiteY97" fmla="*/ 4103808 h 6062148"/>
              <a:gd name="connsiteX98" fmla="*/ 3112524 w 4522224"/>
              <a:gd name="connsiteY98" fmla="*/ 4119048 h 6062148"/>
              <a:gd name="connsiteX99" fmla="*/ 3158244 w 4522224"/>
              <a:gd name="connsiteY99" fmla="*/ 4157148 h 6062148"/>
              <a:gd name="connsiteX100" fmla="*/ 3196344 w 4522224"/>
              <a:gd name="connsiteY100" fmla="*/ 4164768 h 6062148"/>
              <a:gd name="connsiteX101" fmla="*/ 3226824 w 4522224"/>
              <a:gd name="connsiteY101" fmla="*/ 4172388 h 6062148"/>
              <a:gd name="connsiteX102" fmla="*/ 3280164 w 4522224"/>
              <a:gd name="connsiteY102" fmla="*/ 4294308 h 6062148"/>
              <a:gd name="connsiteX103" fmla="*/ 3295404 w 4522224"/>
              <a:gd name="connsiteY103" fmla="*/ 4347648 h 6062148"/>
              <a:gd name="connsiteX104" fmla="*/ 3325884 w 4522224"/>
              <a:gd name="connsiteY104" fmla="*/ 4408608 h 6062148"/>
              <a:gd name="connsiteX105" fmla="*/ 3546864 w 4522224"/>
              <a:gd name="connsiteY105" fmla="*/ 4644828 h 6062148"/>
              <a:gd name="connsiteX106" fmla="*/ 3882144 w 4522224"/>
              <a:gd name="connsiteY106" fmla="*/ 5025828 h 6062148"/>
              <a:gd name="connsiteX107" fmla="*/ 4095504 w 4522224"/>
              <a:gd name="connsiteY107" fmla="*/ 5300148 h 6062148"/>
              <a:gd name="connsiteX108" fmla="*/ 4362204 w 4522224"/>
              <a:gd name="connsiteY108" fmla="*/ 5726868 h 6062148"/>
              <a:gd name="connsiteX109" fmla="*/ 4522224 w 4522224"/>
              <a:gd name="connsiteY109" fmla="*/ 6046908 h 6062148"/>
              <a:gd name="connsiteX0" fmla="*/ 323604 w 4522224"/>
              <a:gd name="connsiteY0" fmla="*/ 6062148 h 6062148"/>
              <a:gd name="connsiteX1" fmla="*/ 376944 w 4522224"/>
              <a:gd name="connsiteY1" fmla="*/ 5924988 h 6062148"/>
              <a:gd name="connsiteX2" fmla="*/ 437904 w 4522224"/>
              <a:gd name="connsiteY2" fmla="*/ 5780208 h 6062148"/>
              <a:gd name="connsiteX3" fmla="*/ 468384 w 4522224"/>
              <a:gd name="connsiteY3" fmla="*/ 5665908 h 6062148"/>
              <a:gd name="connsiteX4" fmla="*/ 506484 w 4522224"/>
              <a:gd name="connsiteY4" fmla="*/ 5612568 h 6062148"/>
              <a:gd name="connsiteX5" fmla="*/ 536964 w 4522224"/>
              <a:gd name="connsiteY5" fmla="*/ 5521128 h 6062148"/>
              <a:gd name="connsiteX6" fmla="*/ 559824 w 4522224"/>
              <a:gd name="connsiteY6" fmla="*/ 5353488 h 6062148"/>
              <a:gd name="connsiteX7" fmla="*/ 597924 w 4522224"/>
              <a:gd name="connsiteY7" fmla="*/ 5223948 h 6062148"/>
              <a:gd name="connsiteX8" fmla="*/ 620784 w 4522224"/>
              <a:gd name="connsiteY8" fmla="*/ 5178228 h 6062148"/>
              <a:gd name="connsiteX9" fmla="*/ 696984 w 4522224"/>
              <a:gd name="connsiteY9" fmla="*/ 5071548 h 6062148"/>
              <a:gd name="connsiteX10" fmla="*/ 712224 w 4522224"/>
              <a:gd name="connsiteY10" fmla="*/ 5063928 h 6062148"/>
              <a:gd name="connsiteX11" fmla="*/ 704604 w 4522224"/>
              <a:gd name="connsiteY11" fmla="*/ 5025828 h 6062148"/>
              <a:gd name="connsiteX12" fmla="*/ 696984 w 4522224"/>
              <a:gd name="connsiteY12" fmla="*/ 5002968 h 6062148"/>
              <a:gd name="connsiteX13" fmla="*/ 963684 w 4522224"/>
              <a:gd name="connsiteY13" fmla="*/ 4682928 h 6062148"/>
              <a:gd name="connsiteX14" fmla="*/ 956064 w 4522224"/>
              <a:gd name="connsiteY14" fmla="*/ 4644828 h 6062148"/>
              <a:gd name="connsiteX15" fmla="*/ 1337064 w 4522224"/>
              <a:gd name="connsiteY15" fmla="*/ 4172388 h 6062148"/>
              <a:gd name="connsiteX16" fmla="*/ 1253244 w 4522224"/>
              <a:gd name="connsiteY16" fmla="*/ 4012368 h 6062148"/>
              <a:gd name="connsiteX17" fmla="*/ 1199904 w 4522224"/>
              <a:gd name="connsiteY17" fmla="*/ 3928548 h 6062148"/>
              <a:gd name="connsiteX18" fmla="*/ 1169424 w 4522224"/>
              <a:gd name="connsiteY18" fmla="*/ 3768528 h 6062148"/>
              <a:gd name="connsiteX19" fmla="*/ 1146564 w 4522224"/>
              <a:gd name="connsiteY19" fmla="*/ 3699948 h 6062148"/>
              <a:gd name="connsiteX20" fmla="*/ 1138944 w 4522224"/>
              <a:gd name="connsiteY20" fmla="*/ 3669468 h 6062148"/>
              <a:gd name="connsiteX21" fmla="*/ 1062744 w 4522224"/>
              <a:gd name="connsiteY21" fmla="*/ 3661848 h 6062148"/>
              <a:gd name="connsiteX22" fmla="*/ 933204 w 4522224"/>
              <a:gd name="connsiteY22" fmla="*/ 3669468 h 6062148"/>
              <a:gd name="connsiteX23" fmla="*/ 826524 w 4522224"/>
              <a:gd name="connsiteY23" fmla="*/ 3692328 h 6062148"/>
              <a:gd name="connsiteX24" fmla="*/ 605544 w 4522224"/>
              <a:gd name="connsiteY24" fmla="*/ 3738048 h 6062148"/>
              <a:gd name="connsiteX25" fmla="*/ 384564 w 4522224"/>
              <a:gd name="connsiteY25" fmla="*/ 3638988 h 6062148"/>
              <a:gd name="connsiteX26" fmla="*/ 376944 w 4522224"/>
              <a:gd name="connsiteY26" fmla="*/ 3326568 h 6062148"/>
              <a:gd name="connsiteX27" fmla="*/ 415044 w 4522224"/>
              <a:gd name="connsiteY27" fmla="*/ 3227508 h 6062148"/>
              <a:gd name="connsiteX28" fmla="*/ 384564 w 4522224"/>
              <a:gd name="connsiteY28" fmla="*/ 3166548 h 6062148"/>
              <a:gd name="connsiteX29" fmla="*/ 361704 w 4522224"/>
              <a:gd name="connsiteY29" fmla="*/ 3166548 h 6062148"/>
              <a:gd name="connsiteX30" fmla="*/ 346464 w 4522224"/>
              <a:gd name="connsiteY30" fmla="*/ 3105588 h 6062148"/>
              <a:gd name="connsiteX31" fmla="*/ 392184 w 4522224"/>
              <a:gd name="connsiteY31" fmla="*/ 3021768 h 6062148"/>
              <a:gd name="connsiteX32" fmla="*/ 483624 w 4522224"/>
              <a:gd name="connsiteY32" fmla="*/ 2998908 h 6062148"/>
              <a:gd name="connsiteX33" fmla="*/ 460764 w 4522224"/>
              <a:gd name="connsiteY33" fmla="*/ 2930328 h 6062148"/>
              <a:gd name="connsiteX34" fmla="*/ 430284 w 4522224"/>
              <a:gd name="connsiteY34" fmla="*/ 2930328 h 6062148"/>
              <a:gd name="connsiteX35" fmla="*/ 384564 w 4522224"/>
              <a:gd name="connsiteY35" fmla="*/ 2930328 h 6062148"/>
              <a:gd name="connsiteX36" fmla="*/ 300744 w 4522224"/>
              <a:gd name="connsiteY36" fmla="*/ 2876988 h 6062148"/>
              <a:gd name="connsiteX37" fmla="*/ 315984 w 4522224"/>
              <a:gd name="connsiteY37" fmla="*/ 2846508 h 6062148"/>
              <a:gd name="connsiteX38" fmla="*/ 323604 w 4522224"/>
              <a:gd name="connsiteY38" fmla="*/ 2793168 h 6062148"/>
              <a:gd name="connsiteX39" fmla="*/ 308364 w 4522224"/>
              <a:gd name="connsiteY39" fmla="*/ 2732208 h 6062148"/>
              <a:gd name="connsiteX40" fmla="*/ 262644 w 4522224"/>
              <a:gd name="connsiteY40" fmla="*/ 2671248 h 6062148"/>
              <a:gd name="connsiteX41" fmla="*/ 171204 w 4522224"/>
              <a:gd name="connsiteY41" fmla="*/ 2656008 h 6062148"/>
              <a:gd name="connsiteX42" fmla="*/ 49284 w 4522224"/>
              <a:gd name="connsiteY42" fmla="*/ 2610288 h 6062148"/>
              <a:gd name="connsiteX43" fmla="*/ 18804 w 4522224"/>
              <a:gd name="connsiteY43" fmla="*/ 2556948 h 6062148"/>
              <a:gd name="connsiteX44" fmla="*/ 3564 w 4522224"/>
              <a:gd name="connsiteY44" fmla="*/ 2488368 h 6062148"/>
              <a:gd name="connsiteX45" fmla="*/ 87384 w 4522224"/>
              <a:gd name="connsiteY45" fmla="*/ 2335968 h 6062148"/>
              <a:gd name="connsiteX46" fmla="*/ 216924 w 4522224"/>
              <a:gd name="connsiteY46" fmla="*/ 2175948 h 6062148"/>
              <a:gd name="connsiteX47" fmla="*/ 277884 w 4522224"/>
              <a:gd name="connsiteY47" fmla="*/ 2084508 h 6062148"/>
              <a:gd name="connsiteX48" fmla="*/ 323604 w 4522224"/>
              <a:gd name="connsiteY48" fmla="*/ 1977828 h 6062148"/>
              <a:gd name="connsiteX49" fmla="*/ 354084 w 4522224"/>
              <a:gd name="connsiteY49" fmla="*/ 1871148 h 6062148"/>
              <a:gd name="connsiteX50" fmla="*/ 369324 w 4522224"/>
              <a:gd name="connsiteY50" fmla="*/ 1810188 h 6062148"/>
              <a:gd name="connsiteX51" fmla="*/ 338844 w 4522224"/>
              <a:gd name="connsiteY51" fmla="*/ 1756848 h 6062148"/>
              <a:gd name="connsiteX52" fmla="*/ 323604 w 4522224"/>
              <a:gd name="connsiteY52" fmla="*/ 1680648 h 6062148"/>
              <a:gd name="connsiteX53" fmla="*/ 407424 w 4522224"/>
              <a:gd name="connsiteY53" fmla="*/ 1474908 h 6062148"/>
              <a:gd name="connsiteX54" fmla="*/ 437904 w 4522224"/>
              <a:gd name="connsiteY54" fmla="*/ 1307268 h 6062148"/>
              <a:gd name="connsiteX55" fmla="*/ 460764 w 4522224"/>
              <a:gd name="connsiteY55" fmla="*/ 1192968 h 6062148"/>
              <a:gd name="connsiteX56" fmla="*/ 498864 w 4522224"/>
              <a:gd name="connsiteY56" fmla="*/ 1055808 h 6062148"/>
              <a:gd name="connsiteX57" fmla="*/ 552204 w 4522224"/>
              <a:gd name="connsiteY57" fmla="*/ 888168 h 6062148"/>
              <a:gd name="connsiteX58" fmla="*/ 498864 w 4522224"/>
              <a:gd name="connsiteY58" fmla="*/ 888168 h 6062148"/>
              <a:gd name="connsiteX59" fmla="*/ 407424 w 4522224"/>
              <a:gd name="connsiteY59" fmla="*/ 834828 h 6062148"/>
              <a:gd name="connsiteX60" fmla="*/ 323604 w 4522224"/>
              <a:gd name="connsiteY60" fmla="*/ 789108 h 6062148"/>
              <a:gd name="connsiteX61" fmla="*/ 255024 w 4522224"/>
              <a:gd name="connsiteY61" fmla="*/ 773868 h 6062148"/>
              <a:gd name="connsiteX62" fmla="*/ 209304 w 4522224"/>
              <a:gd name="connsiteY62" fmla="*/ 751008 h 6062148"/>
              <a:gd name="connsiteX63" fmla="*/ 255024 w 4522224"/>
              <a:gd name="connsiteY63" fmla="*/ 674808 h 6062148"/>
              <a:gd name="connsiteX64" fmla="*/ 369324 w 4522224"/>
              <a:gd name="connsiteY64" fmla="*/ 606228 h 6062148"/>
              <a:gd name="connsiteX65" fmla="*/ 552204 w 4522224"/>
              <a:gd name="connsiteY65" fmla="*/ 507168 h 6062148"/>
              <a:gd name="connsiteX66" fmla="*/ 651264 w 4522224"/>
              <a:gd name="connsiteY66" fmla="*/ 423348 h 6062148"/>
              <a:gd name="connsiteX67" fmla="*/ 887484 w 4522224"/>
              <a:gd name="connsiteY67" fmla="*/ 232848 h 6062148"/>
              <a:gd name="connsiteX68" fmla="*/ 1169424 w 4522224"/>
              <a:gd name="connsiteY68" fmla="*/ 80448 h 6062148"/>
              <a:gd name="connsiteX69" fmla="*/ 1588524 w 4522224"/>
              <a:gd name="connsiteY69" fmla="*/ 11868 h 6062148"/>
              <a:gd name="connsiteX70" fmla="*/ 1939044 w 4522224"/>
              <a:gd name="connsiteY70" fmla="*/ 4248 h 6062148"/>
              <a:gd name="connsiteX71" fmla="*/ 2167644 w 4522224"/>
              <a:gd name="connsiteY71" fmla="*/ 4248 h 6062148"/>
              <a:gd name="connsiteX72" fmla="*/ 2388624 w 4522224"/>
              <a:gd name="connsiteY72" fmla="*/ 57588 h 6062148"/>
              <a:gd name="connsiteX73" fmla="*/ 2662944 w 4522224"/>
              <a:gd name="connsiteY73" fmla="*/ 133788 h 6062148"/>
              <a:gd name="connsiteX74" fmla="*/ 2815344 w 4522224"/>
              <a:gd name="connsiteY74" fmla="*/ 202368 h 6062148"/>
              <a:gd name="connsiteX75" fmla="*/ 3097284 w 4522224"/>
              <a:gd name="connsiteY75" fmla="*/ 400488 h 6062148"/>
              <a:gd name="connsiteX76" fmla="*/ 3280164 w 4522224"/>
              <a:gd name="connsiteY76" fmla="*/ 651948 h 6062148"/>
              <a:gd name="connsiteX77" fmla="*/ 3402084 w 4522224"/>
              <a:gd name="connsiteY77" fmla="*/ 918648 h 6062148"/>
              <a:gd name="connsiteX78" fmla="*/ 3470664 w 4522224"/>
              <a:gd name="connsiteY78" fmla="*/ 1238688 h 6062148"/>
              <a:gd name="connsiteX79" fmla="*/ 3501144 w 4522224"/>
              <a:gd name="connsiteY79" fmla="*/ 1543488 h 6062148"/>
              <a:gd name="connsiteX80" fmla="*/ 3501144 w 4522224"/>
              <a:gd name="connsiteY80" fmla="*/ 1962588 h 6062148"/>
              <a:gd name="connsiteX81" fmla="*/ 3333504 w 4522224"/>
              <a:gd name="connsiteY81" fmla="*/ 2305488 h 6062148"/>
              <a:gd name="connsiteX82" fmla="*/ 3249684 w 4522224"/>
              <a:gd name="connsiteY82" fmla="*/ 2473128 h 6062148"/>
              <a:gd name="connsiteX83" fmla="*/ 3127764 w 4522224"/>
              <a:gd name="connsiteY83" fmla="*/ 2663628 h 6062148"/>
              <a:gd name="connsiteX84" fmla="*/ 3066804 w 4522224"/>
              <a:gd name="connsiteY84" fmla="*/ 2838888 h 6062148"/>
              <a:gd name="connsiteX85" fmla="*/ 3059184 w 4522224"/>
              <a:gd name="connsiteY85" fmla="*/ 2915088 h 6062148"/>
              <a:gd name="connsiteX86" fmla="*/ 3013464 w 4522224"/>
              <a:gd name="connsiteY86" fmla="*/ 3014148 h 6062148"/>
              <a:gd name="connsiteX87" fmla="*/ 2975364 w 4522224"/>
              <a:gd name="connsiteY87" fmla="*/ 3082728 h 6062148"/>
              <a:gd name="connsiteX88" fmla="*/ 2952504 w 4522224"/>
              <a:gd name="connsiteY88" fmla="*/ 3120828 h 6062148"/>
              <a:gd name="connsiteX89" fmla="*/ 2952504 w 4522224"/>
              <a:gd name="connsiteY89" fmla="*/ 3555168 h 6062148"/>
              <a:gd name="connsiteX90" fmla="*/ 2952504 w 4522224"/>
              <a:gd name="connsiteY90" fmla="*/ 3562788 h 6062148"/>
              <a:gd name="connsiteX91" fmla="*/ 3005844 w 4522224"/>
              <a:gd name="connsiteY91" fmla="*/ 3539928 h 6062148"/>
              <a:gd name="connsiteX92" fmla="*/ 3059184 w 4522224"/>
              <a:gd name="connsiteY92" fmla="*/ 3562788 h 6062148"/>
              <a:gd name="connsiteX93" fmla="*/ 3104904 w 4522224"/>
              <a:gd name="connsiteY93" fmla="*/ 3570408 h 6062148"/>
              <a:gd name="connsiteX94" fmla="*/ 3135384 w 4522224"/>
              <a:gd name="connsiteY94" fmla="*/ 3631368 h 6062148"/>
              <a:gd name="connsiteX95" fmla="*/ 3112524 w 4522224"/>
              <a:gd name="connsiteY95" fmla="*/ 3738048 h 6062148"/>
              <a:gd name="connsiteX96" fmla="*/ 3120144 w 4522224"/>
              <a:gd name="connsiteY96" fmla="*/ 4103808 h 6062148"/>
              <a:gd name="connsiteX97" fmla="*/ 3112524 w 4522224"/>
              <a:gd name="connsiteY97" fmla="*/ 4119048 h 6062148"/>
              <a:gd name="connsiteX98" fmla="*/ 3158244 w 4522224"/>
              <a:gd name="connsiteY98" fmla="*/ 4157148 h 6062148"/>
              <a:gd name="connsiteX99" fmla="*/ 3196344 w 4522224"/>
              <a:gd name="connsiteY99" fmla="*/ 4164768 h 6062148"/>
              <a:gd name="connsiteX100" fmla="*/ 3226824 w 4522224"/>
              <a:gd name="connsiteY100" fmla="*/ 4172388 h 6062148"/>
              <a:gd name="connsiteX101" fmla="*/ 3280164 w 4522224"/>
              <a:gd name="connsiteY101" fmla="*/ 4294308 h 6062148"/>
              <a:gd name="connsiteX102" fmla="*/ 3295404 w 4522224"/>
              <a:gd name="connsiteY102" fmla="*/ 4347648 h 6062148"/>
              <a:gd name="connsiteX103" fmla="*/ 3325884 w 4522224"/>
              <a:gd name="connsiteY103" fmla="*/ 4408608 h 6062148"/>
              <a:gd name="connsiteX104" fmla="*/ 3546864 w 4522224"/>
              <a:gd name="connsiteY104" fmla="*/ 4644828 h 6062148"/>
              <a:gd name="connsiteX105" fmla="*/ 3882144 w 4522224"/>
              <a:gd name="connsiteY105" fmla="*/ 5025828 h 6062148"/>
              <a:gd name="connsiteX106" fmla="*/ 4095504 w 4522224"/>
              <a:gd name="connsiteY106" fmla="*/ 5300148 h 6062148"/>
              <a:gd name="connsiteX107" fmla="*/ 4362204 w 4522224"/>
              <a:gd name="connsiteY107" fmla="*/ 5726868 h 6062148"/>
              <a:gd name="connsiteX108" fmla="*/ 4522224 w 4522224"/>
              <a:gd name="connsiteY108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66706 w 4527226"/>
              <a:gd name="connsiteY29" fmla="*/ 3166548 h 6062148"/>
              <a:gd name="connsiteX30" fmla="*/ 351466 w 4527226"/>
              <a:gd name="connsiteY30" fmla="*/ 3105588 h 6062148"/>
              <a:gd name="connsiteX31" fmla="*/ 397186 w 4527226"/>
              <a:gd name="connsiteY31" fmla="*/ 3021768 h 6062148"/>
              <a:gd name="connsiteX32" fmla="*/ 488626 w 4527226"/>
              <a:gd name="connsiteY32" fmla="*/ 2998908 h 6062148"/>
              <a:gd name="connsiteX33" fmla="*/ 465766 w 4527226"/>
              <a:gd name="connsiteY33" fmla="*/ 2930328 h 6062148"/>
              <a:gd name="connsiteX34" fmla="*/ 435286 w 4527226"/>
              <a:gd name="connsiteY34" fmla="*/ 2930328 h 6062148"/>
              <a:gd name="connsiteX35" fmla="*/ 389566 w 4527226"/>
              <a:gd name="connsiteY35" fmla="*/ 2930328 h 6062148"/>
              <a:gd name="connsiteX36" fmla="*/ 305746 w 4527226"/>
              <a:gd name="connsiteY36" fmla="*/ 2876988 h 6062148"/>
              <a:gd name="connsiteX37" fmla="*/ 320986 w 4527226"/>
              <a:gd name="connsiteY37" fmla="*/ 2846508 h 6062148"/>
              <a:gd name="connsiteX38" fmla="*/ 328606 w 4527226"/>
              <a:gd name="connsiteY38" fmla="*/ 2793168 h 6062148"/>
              <a:gd name="connsiteX39" fmla="*/ 313366 w 4527226"/>
              <a:gd name="connsiteY39" fmla="*/ 2732208 h 6062148"/>
              <a:gd name="connsiteX40" fmla="*/ 267646 w 4527226"/>
              <a:gd name="connsiteY40" fmla="*/ 2671248 h 6062148"/>
              <a:gd name="connsiteX41" fmla="*/ 176206 w 4527226"/>
              <a:gd name="connsiteY41" fmla="*/ 2656008 h 6062148"/>
              <a:gd name="connsiteX42" fmla="*/ 54286 w 4527226"/>
              <a:gd name="connsiteY42" fmla="*/ 2610288 h 6062148"/>
              <a:gd name="connsiteX43" fmla="*/ 7931 w 4527226"/>
              <a:gd name="connsiteY43" fmla="*/ 2563298 h 6062148"/>
              <a:gd name="connsiteX44" fmla="*/ 8566 w 4527226"/>
              <a:gd name="connsiteY44" fmla="*/ 2488368 h 6062148"/>
              <a:gd name="connsiteX45" fmla="*/ 92386 w 4527226"/>
              <a:gd name="connsiteY45" fmla="*/ 2335968 h 6062148"/>
              <a:gd name="connsiteX46" fmla="*/ 221926 w 4527226"/>
              <a:gd name="connsiteY46" fmla="*/ 2175948 h 6062148"/>
              <a:gd name="connsiteX47" fmla="*/ 282886 w 4527226"/>
              <a:gd name="connsiteY47" fmla="*/ 2084508 h 6062148"/>
              <a:gd name="connsiteX48" fmla="*/ 328606 w 4527226"/>
              <a:gd name="connsiteY48" fmla="*/ 1977828 h 6062148"/>
              <a:gd name="connsiteX49" fmla="*/ 359086 w 4527226"/>
              <a:gd name="connsiteY49" fmla="*/ 1871148 h 6062148"/>
              <a:gd name="connsiteX50" fmla="*/ 374326 w 4527226"/>
              <a:gd name="connsiteY50" fmla="*/ 1810188 h 6062148"/>
              <a:gd name="connsiteX51" fmla="*/ 343846 w 4527226"/>
              <a:gd name="connsiteY51" fmla="*/ 1756848 h 6062148"/>
              <a:gd name="connsiteX52" fmla="*/ 328606 w 4527226"/>
              <a:gd name="connsiteY52" fmla="*/ 1680648 h 6062148"/>
              <a:gd name="connsiteX53" fmla="*/ 412426 w 4527226"/>
              <a:gd name="connsiteY53" fmla="*/ 1474908 h 6062148"/>
              <a:gd name="connsiteX54" fmla="*/ 442906 w 4527226"/>
              <a:gd name="connsiteY54" fmla="*/ 1307268 h 6062148"/>
              <a:gd name="connsiteX55" fmla="*/ 465766 w 4527226"/>
              <a:gd name="connsiteY55" fmla="*/ 1192968 h 6062148"/>
              <a:gd name="connsiteX56" fmla="*/ 503866 w 4527226"/>
              <a:gd name="connsiteY56" fmla="*/ 1055808 h 6062148"/>
              <a:gd name="connsiteX57" fmla="*/ 557206 w 4527226"/>
              <a:gd name="connsiteY57" fmla="*/ 888168 h 6062148"/>
              <a:gd name="connsiteX58" fmla="*/ 503866 w 4527226"/>
              <a:gd name="connsiteY58" fmla="*/ 888168 h 6062148"/>
              <a:gd name="connsiteX59" fmla="*/ 412426 w 4527226"/>
              <a:gd name="connsiteY59" fmla="*/ 834828 h 6062148"/>
              <a:gd name="connsiteX60" fmla="*/ 328606 w 4527226"/>
              <a:gd name="connsiteY60" fmla="*/ 789108 h 6062148"/>
              <a:gd name="connsiteX61" fmla="*/ 260026 w 4527226"/>
              <a:gd name="connsiteY61" fmla="*/ 773868 h 6062148"/>
              <a:gd name="connsiteX62" fmla="*/ 214306 w 4527226"/>
              <a:gd name="connsiteY62" fmla="*/ 751008 h 6062148"/>
              <a:gd name="connsiteX63" fmla="*/ 260026 w 4527226"/>
              <a:gd name="connsiteY63" fmla="*/ 674808 h 6062148"/>
              <a:gd name="connsiteX64" fmla="*/ 374326 w 4527226"/>
              <a:gd name="connsiteY64" fmla="*/ 606228 h 6062148"/>
              <a:gd name="connsiteX65" fmla="*/ 557206 w 4527226"/>
              <a:gd name="connsiteY65" fmla="*/ 507168 h 6062148"/>
              <a:gd name="connsiteX66" fmla="*/ 656266 w 4527226"/>
              <a:gd name="connsiteY66" fmla="*/ 423348 h 6062148"/>
              <a:gd name="connsiteX67" fmla="*/ 892486 w 4527226"/>
              <a:gd name="connsiteY67" fmla="*/ 232848 h 6062148"/>
              <a:gd name="connsiteX68" fmla="*/ 1174426 w 4527226"/>
              <a:gd name="connsiteY68" fmla="*/ 80448 h 6062148"/>
              <a:gd name="connsiteX69" fmla="*/ 1593526 w 4527226"/>
              <a:gd name="connsiteY69" fmla="*/ 11868 h 6062148"/>
              <a:gd name="connsiteX70" fmla="*/ 1944046 w 4527226"/>
              <a:gd name="connsiteY70" fmla="*/ 4248 h 6062148"/>
              <a:gd name="connsiteX71" fmla="*/ 2172646 w 4527226"/>
              <a:gd name="connsiteY71" fmla="*/ 4248 h 6062148"/>
              <a:gd name="connsiteX72" fmla="*/ 2393626 w 4527226"/>
              <a:gd name="connsiteY72" fmla="*/ 57588 h 6062148"/>
              <a:gd name="connsiteX73" fmla="*/ 2667946 w 4527226"/>
              <a:gd name="connsiteY73" fmla="*/ 133788 h 6062148"/>
              <a:gd name="connsiteX74" fmla="*/ 2820346 w 4527226"/>
              <a:gd name="connsiteY74" fmla="*/ 202368 h 6062148"/>
              <a:gd name="connsiteX75" fmla="*/ 3102286 w 4527226"/>
              <a:gd name="connsiteY75" fmla="*/ 400488 h 6062148"/>
              <a:gd name="connsiteX76" fmla="*/ 3285166 w 4527226"/>
              <a:gd name="connsiteY76" fmla="*/ 651948 h 6062148"/>
              <a:gd name="connsiteX77" fmla="*/ 3407086 w 4527226"/>
              <a:gd name="connsiteY77" fmla="*/ 918648 h 6062148"/>
              <a:gd name="connsiteX78" fmla="*/ 3475666 w 4527226"/>
              <a:gd name="connsiteY78" fmla="*/ 1238688 h 6062148"/>
              <a:gd name="connsiteX79" fmla="*/ 3506146 w 4527226"/>
              <a:gd name="connsiteY79" fmla="*/ 1543488 h 6062148"/>
              <a:gd name="connsiteX80" fmla="*/ 3506146 w 4527226"/>
              <a:gd name="connsiteY80" fmla="*/ 1962588 h 6062148"/>
              <a:gd name="connsiteX81" fmla="*/ 3338506 w 4527226"/>
              <a:gd name="connsiteY81" fmla="*/ 2305488 h 6062148"/>
              <a:gd name="connsiteX82" fmla="*/ 3254686 w 4527226"/>
              <a:gd name="connsiteY82" fmla="*/ 2473128 h 6062148"/>
              <a:gd name="connsiteX83" fmla="*/ 3132766 w 4527226"/>
              <a:gd name="connsiteY83" fmla="*/ 2663628 h 6062148"/>
              <a:gd name="connsiteX84" fmla="*/ 3071806 w 4527226"/>
              <a:gd name="connsiteY84" fmla="*/ 2838888 h 6062148"/>
              <a:gd name="connsiteX85" fmla="*/ 3064186 w 4527226"/>
              <a:gd name="connsiteY85" fmla="*/ 2915088 h 6062148"/>
              <a:gd name="connsiteX86" fmla="*/ 3018466 w 4527226"/>
              <a:gd name="connsiteY86" fmla="*/ 3014148 h 6062148"/>
              <a:gd name="connsiteX87" fmla="*/ 2980366 w 4527226"/>
              <a:gd name="connsiteY87" fmla="*/ 3082728 h 6062148"/>
              <a:gd name="connsiteX88" fmla="*/ 2957506 w 4527226"/>
              <a:gd name="connsiteY88" fmla="*/ 3120828 h 6062148"/>
              <a:gd name="connsiteX89" fmla="*/ 2957506 w 4527226"/>
              <a:gd name="connsiteY89" fmla="*/ 3555168 h 6062148"/>
              <a:gd name="connsiteX90" fmla="*/ 2957506 w 4527226"/>
              <a:gd name="connsiteY90" fmla="*/ 3562788 h 6062148"/>
              <a:gd name="connsiteX91" fmla="*/ 3010846 w 4527226"/>
              <a:gd name="connsiteY91" fmla="*/ 3539928 h 6062148"/>
              <a:gd name="connsiteX92" fmla="*/ 3064186 w 4527226"/>
              <a:gd name="connsiteY92" fmla="*/ 3562788 h 6062148"/>
              <a:gd name="connsiteX93" fmla="*/ 3109906 w 4527226"/>
              <a:gd name="connsiteY93" fmla="*/ 3570408 h 6062148"/>
              <a:gd name="connsiteX94" fmla="*/ 3140386 w 4527226"/>
              <a:gd name="connsiteY94" fmla="*/ 3631368 h 6062148"/>
              <a:gd name="connsiteX95" fmla="*/ 3117526 w 4527226"/>
              <a:gd name="connsiteY95" fmla="*/ 3738048 h 6062148"/>
              <a:gd name="connsiteX96" fmla="*/ 3125146 w 4527226"/>
              <a:gd name="connsiteY96" fmla="*/ 4103808 h 6062148"/>
              <a:gd name="connsiteX97" fmla="*/ 3117526 w 4527226"/>
              <a:gd name="connsiteY97" fmla="*/ 4119048 h 6062148"/>
              <a:gd name="connsiteX98" fmla="*/ 3163246 w 4527226"/>
              <a:gd name="connsiteY98" fmla="*/ 4157148 h 6062148"/>
              <a:gd name="connsiteX99" fmla="*/ 3201346 w 4527226"/>
              <a:gd name="connsiteY99" fmla="*/ 4164768 h 6062148"/>
              <a:gd name="connsiteX100" fmla="*/ 3231826 w 4527226"/>
              <a:gd name="connsiteY100" fmla="*/ 4172388 h 6062148"/>
              <a:gd name="connsiteX101" fmla="*/ 3285166 w 4527226"/>
              <a:gd name="connsiteY101" fmla="*/ 4294308 h 6062148"/>
              <a:gd name="connsiteX102" fmla="*/ 3300406 w 4527226"/>
              <a:gd name="connsiteY102" fmla="*/ 4347648 h 6062148"/>
              <a:gd name="connsiteX103" fmla="*/ 3330886 w 4527226"/>
              <a:gd name="connsiteY103" fmla="*/ 4408608 h 6062148"/>
              <a:gd name="connsiteX104" fmla="*/ 3551866 w 4527226"/>
              <a:gd name="connsiteY104" fmla="*/ 4644828 h 6062148"/>
              <a:gd name="connsiteX105" fmla="*/ 3887146 w 4527226"/>
              <a:gd name="connsiteY105" fmla="*/ 5025828 h 6062148"/>
              <a:gd name="connsiteX106" fmla="*/ 4100506 w 4527226"/>
              <a:gd name="connsiteY106" fmla="*/ 5300148 h 6062148"/>
              <a:gd name="connsiteX107" fmla="*/ 4367206 w 4527226"/>
              <a:gd name="connsiteY107" fmla="*/ 5726868 h 6062148"/>
              <a:gd name="connsiteX108" fmla="*/ 4527226 w 4527226"/>
              <a:gd name="connsiteY108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65766 w 4527226"/>
              <a:gd name="connsiteY32" fmla="*/ 2930328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05746 w 4527226"/>
              <a:gd name="connsiteY35" fmla="*/ 2876988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2957506 w 4527226"/>
              <a:gd name="connsiteY89" fmla="*/ 3562788 h 6062148"/>
              <a:gd name="connsiteX90" fmla="*/ 3010846 w 4527226"/>
              <a:gd name="connsiteY90" fmla="*/ 3539928 h 6062148"/>
              <a:gd name="connsiteX91" fmla="*/ 3064186 w 4527226"/>
              <a:gd name="connsiteY91" fmla="*/ 3562788 h 6062148"/>
              <a:gd name="connsiteX92" fmla="*/ 3109906 w 4527226"/>
              <a:gd name="connsiteY92" fmla="*/ 3570408 h 6062148"/>
              <a:gd name="connsiteX93" fmla="*/ 3140386 w 4527226"/>
              <a:gd name="connsiteY93" fmla="*/ 3631368 h 6062148"/>
              <a:gd name="connsiteX94" fmla="*/ 3117526 w 4527226"/>
              <a:gd name="connsiteY94" fmla="*/ 3738048 h 6062148"/>
              <a:gd name="connsiteX95" fmla="*/ 3125146 w 4527226"/>
              <a:gd name="connsiteY95" fmla="*/ 4103808 h 6062148"/>
              <a:gd name="connsiteX96" fmla="*/ 3117526 w 4527226"/>
              <a:gd name="connsiteY96" fmla="*/ 4119048 h 6062148"/>
              <a:gd name="connsiteX97" fmla="*/ 3163246 w 4527226"/>
              <a:gd name="connsiteY97" fmla="*/ 4157148 h 6062148"/>
              <a:gd name="connsiteX98" fmla="*/ 3201346 w 4527226"/>
              <a:gd name="connsiteY98" fmla="*/ 4164768 h 6062148"/>
              <a:gd name="connsiteX99" fmla="*/ 3231826 w 4527226"/>
              <a:gd name="connsiteY99" fmla="*/ 4172388 h 6062148"/>
              <a:gd name="connsiteX100" fmla="*/ 3285166 w 4527226"/>
              <a:gd name="connsiteY100" fmla="*/ 4294308 h 6062148"/>
              <a:gd name="connsiteX101" fmla="*/ 3300406 w 4527226"/>
              <a:gd name="connsiteY101" fmla="*/ 4347648 h 6062148"/>
              <a:gd name="connsiteX102" fmla="*/ 3330886 w 4527226"/>
              <a:gd name="connsiteY102" fmla="*/ 4408608 h 6062148"/>
              <a:gd name="connsiteX103" fmla="*/ 3551866 w 4527226"/>
              <a:gd name="connsiteY103" fmla="*/ 4644828 h 6062148"/>
              <a:gd name="connsiteX104" fmla="*/ 3887146 w 4527226"/>
              <a:gd name="connsiteY104" fmla="*/ 5025828 h 6062148"/>
              <a:gd name="connsiteX105" fmla="*/ 4100506 w 4527226"/>
              <a:gd name="connsiteY105" fmla="*/ 5300148 h 6062148"/>
              <a:gd name="connsiteX106" fmla="*/ 4367206 w 4527226"/>
              <a:gd name="connsiteY106" fmla="*/ 5726868 h 6062148"/>
              <a:gd name="connsiteX107" fmla="*/ 4527226 w 4527226"/>
              <a:gd name="connsiteY107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65766 w 4527226"/>
              <a:gd name="connsiteY32" fmla="*/ 2930328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2957506 w 4527226"/>
              <a:gd name="connsiteY89" fmla="*/ 3562788 h 6062148"/>
              <a:gd name="connsiteX90" fmla="*/ 3010846 w 4527226"/>
              <a:gd name="connsiteY90" fmla="*/ 3539928 h 6062148"/>
              <a:gd name="connsiteX91" fmla="*/ 3064186 w 4527226"/>
              <a:gd name="connsiteY91" fmla="*/ 3562788 h 6062148"/>
              <a:gd name="connsiteX92" fmla="*/ 3109906 w 4527226"/>
              <a:gd name="connsiteY92" fmla="*/ 3570408 h 6062148"/>
              <a:gd name="connsiteX93" fmla="*/ 3140386 w 4527226"/>
              <a:gd name="connsiteY93" fmla="*/ 3631368 h 6062148"/>
              <a:gd name="connsiteX94" fmla="*/ 3117526 w 4527226"/>
              <a:gd name="connsiteY94" fmla="*/ 3738048 h 6062148"/>
              <a:gd name="connsiteX95" fmla="*/ 3125146 w 4527226"/>
              <a:gd name="connsiteY95" fmla="*/ 4103808 h 6062148"/>
              <a:gd name="connsiteX96" fmla="*/ 3117526 w 4527226"/>
              <a:gd name="connsiteY96" fmla="*/ 4119048 h 6062148"/>
              <a:gd name="connsiteX97" fmla="*/ 3163246 w 4527226"/>
              <a:gd name="connsiteY97" fmla="*/ 4157148 h 6062148"/>
              <a:gd name="connsiteX98" fmla="*/ 3201346 w 4527226"/>
              <a:gd name="connsiteY98" fmla="*/ 4164768 h 6062148"/>
              <a:gd name="connsiteX99" fmla="*/ 3231826 w 4527226"/>
              <a:gd name="connsiteY99" fmla="*/ 4172388 h 6062148"/>
              <a:gd name="connsiteX100" fmla="*/ 3285166 w 4527226"/>
              <a:gd name="connsiteY100" fmla="*/ 4294308 h 6062148"/>
              <a:gd name="connsiteX101" fmla="*/ 3300406 w 4527226"/>
              <a:gd name="connsiteY101" fmla="*/ 4347648 h 6062148"/>
              <a:gd name="connsiteX102" fmla="*/ 3330886 w 4527226"/>
              <a:gd name="connsiteY102" fmla="*/ 4408608 h 6062148"/>
              <a:gd name="connsiteX103" fmla="*/ 3551866 w 4527226"/>
              <a:gd name="connsiteY103" fmla="*/ 4644828 h 6062148"/>
              <a:gd name="connsiteX104" fmla="*/ 3887146 w 4527226"/>
              <a:gd name="connsiteY104" fmla="*/ 5025828 h 6062148"/>
              <a:gd name="connsiteX105" fmla="*/ 4100506 w 4527226"/>
              <a:gd name="connsiteY105" fmla="*/ 5300148 h 6062148"/>
              <a:gd name="connsiteX106" fmla="*/ 4367206 w 4527226"/>
              <a:gd name="connsiteY106" fmla="*/ 5726868 h 6062148"/>
              <a:gd name="connsiteX107" fmla="*/ 4527226 w 4527226"/>
              <a:gd name="connsiteY107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71956 w 4527226"/>
              <a:gd name="connsiteY32" fmla="*/ 2942709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2957506 w 4527226"/>
              <a:gd name="connsiteY89" fmla="*/ 3562788 h 6062148"/>
              <a:gd name="connsiteX90" fmla="*/ 3010846 w 4527226"/>
              <a:gd name="connsiteY90" fmla="*/ 3539928 h 6062148"/>
              <a:gd name="connsiteX91" fmla="*/ 3064186 w 4527226"/>
              <a:gd name="connsiteY91" fmla="*/ 3562788 h 6062148"/>
              <a:gd name="connsiteX92" fmla="*/ 3109906 w 4527226"/>
              <a:gd name="connsiteY92" fmla="*/ 3570408 h 6062148"/>
              <a:gd name="connsiteX93" fmla="*/ 3140386 w 4527226"/>
              <a:gd name="connsiteY93" fmla="*/ 3631368 h 6062148"/>
              <a:gd name="connsiteX94" fmla="*/ 3117526 w 4527226"/>
              <a:gd name="connsiteY94" fmla="*/ 3738048 h 6062148"/>
              <a:gd name="connsiteX95" fmla="*/ 3125146 w 4527226"/>
              <a:gd name="connsiteY95" fmla="*/ 4103808 h 6062148"/>
              <a:gd name="connsiteX96" fmla="*/ 3117526 w 4527226"/>
              <a:gd name="connsiteY96" fmla="*/ 4119048 h 6062148"/>
              <a:gd name="connsiteX97" fmla="*/ 3163246 w 4527226"/>
              <a:gd name="connsiteY97" fmla="*/ 4157148 h 6062148"/>
              <a:gd name="connsiteX98" fmla="*/ 3201346 w 4527226"/>
              <a:gd name="connsiteY98" fmla="*/ 4164768 h 6062148"/>
              <a:gd name="connsiteX99" fmla="*/ 3231826 w 4527226"/>
              <a:gd name="connsiteY99" fmla="*/ 4172388 h 6062148"/>
              <a:gd name="connsiteX100" fmla="*/ 3285166 w 4527226"/>
              <a:gd name="connsiteY100" fmla="*/ 4294308 h 6062148"/>
              <a:gd name="connsiteX101" fmla="*/ 3300406 w 4527226"/>
              <a:gd name="connsiteY101" fmla="*/ 4347648 h 6062148"/>
              <a:gd name="connsiteX102" fmla="*/ 3330886 w 4527226"/>
              <a:gd name="connsiteY102" fmla="*/ 4408608 h 6062148"/>
              <a:gd name="connsiteX103" fmla="*/ 3551866 w 4527226"/>
              <a:gd name="connsiteY103" fmla="*/ 4644828 h 6062148"/>
              <a:gd name="connsiteX104" fmla="*/ 3887146 w 4527226"/>
              <a:gd name="connsiteY104" fmla="*/ 5025828 h 6062148"/>
              <a:gd name="connsiteX105" fmla="*/ 4100506 w 4527226"/>
              <a:gd name="connsiteY105" fmla="*/ 5300148 h 6062148"/>
              <a:gd name="connsiteX106" fmla="*/ 4367206 w 4527226"/>
              <a:gd name="connsiteY106" fmla="*/ 5726868 h 6062148"/>
              <a:gd name="connsiteX107" fmla="*/ 4527226 w 4527226"/>
              <a:gd name="connsiteY107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71956 w 4527226"/>
              <a:gd name="connsiteY32" fmla="*/ 2942709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3010846 w 4527226"/>
              <a:gd name="connsiteY89" fmla="*/ 3539928 h 6062148"/>
              <a:gd name="connsiteX90" fmla="*/ 3064186 w 4527226"/>
              <a:gd name="connsiteY90" fmla="*/ 3562788 h 6062148"/>
              <a:gd name="connsiteX91" fmla="*/ 3109906 w 4527226"/>
              <a:gd name="connsiteY91" fmla="*/ 3570408 h 6062148"/>
              <a:gd name="connsiteX92" fmla="*/ 3140386 w 4527226"/>
              <a:gd name="connsiteY92" fmla="*/ 3631368 h 6062148"/>
              <a:gd name="connsiteX93" fmla="*/ 3117526 w 4527226"/>
              <a:gd name="connsiteY93" fmla="*/ 3738048 h 6062148"/>
              <a:gd name="connsiteX94" fmla="*/ 3125146 w 4527226"/>
              <a:gd name="connsiteY94" fmla="*/ 4103808 h 6062148"/>
              <a:gd name="connsiteX95" fmla="*/ 3117526 w 4527226"/>
              <a:gd name="connsiteY95" fmla="*/ 4119048 h 6062148"/>
              <a:gd name="connsiteX96" fmla="*/ 3163246 w 4527226"/>
              <a:gd name="connsiteY96" fmla="*/ 4157148 h 6062148"/>
              <a:gd name="connsiteX97" fmla="*/ 3201346 w 4527226"/>
              <a:gd name="connsiteY97" fmla="*/ 4164768 h 6062148"/>
              <a:gd name="connsiteX98" fmla="*/ 3231826 w 4527226"/>
              <a:gd name="connsiteY98" fmla="*/ 4172388 h 6062148"/>
              <a:gd name="connsiteX99" fmla="*/ 3285166 w 4527226"/>
              <a:gd name="connsiteY99" fmla="*/ 4294308 h 6062148"/>
              <a:gd name="connsiteX100" fmla="*/ 3300406 w 4527226"/>
              <a:gd name="connsiteY100" fmla="*/ 4347648 h 6062148"/>
              <a:gd name="connsiteX101" fmla="*/ 3330886 w 4527226"/>
              <a:gd name="connsiteY101" fmla="*/ 4408608 h 6062148"/>
              <a:gd name="connsiteX102" fmla="*/ 3551866 w 4527226"/>
              <a:gd name="connsiteY102" fmla="*/ 4644828 h 6062148"/>
              <a:gd name="connsiteX103" fmla="*/ 3887146 w 4527226"/>
              <a:gd name="connsiteY103" fmla="*/ 5025828 h 6062148"/>
              <a:gd name="connsiteX104" fmla="*/ 4100506 w 4527226"/>
              <a:gd name="connsiteY104" fmla="*/ 5300148 h 6062148"/>
              <a:gd name="connsiteX105" fmla="*/ 4367206 w 4527226"/>
              <a:gd name="connsiteY105" fmla="*/ 5726868 h 6062148"/>
              <a:gd name="connsiteX106" fmla="*/ 4527226 w 4527226"/>
              <a:gd name="connsiteY106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71956 w 4527226"/>
              <a:gd name="connsiteY32" fmla="*/ 2942709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3010846 w 4527226"/>
              <a:gd name="connsiteY89" fmla="*/ 3539928 h 6062148"/>
              <a:gd name="connsiteX90" fmla="*/ 3109906 w 4527226"/>
              <a:gd name="connsiteY90" fmla="*/ 3570408 h 6062148"/>
              <a:gd name="connsiteX91" fmla="*/ 3140386 w 4527226"/>
              <a:gd name="connsiteY91" fmla="*/ 3631368 h 6062148"/>
              <a:gd name="connsiteX92" fmla="*/ 3117526 w 4527226"/>
              <a:gd name="connsiteY92" fmla="*/ 3738048 h 6062148"/>
              <a:gd name="connsiteX93" fmla="*/ 3125146 w 4527226"/>
              <a:gd name="connsiteY93" fmla="*/ 4103808 h 6062148"/>
              <a:gd name="connsiteX94" fmla="*/ 3117526 w 4527226"/>
              <a:gd name="connsiteY94" fmla="*/ 4119048 h 6062148"/>
              <a:gd name="connsiteX95" fmla="*/ 3163246 w 4527226"/>
              <a:gd name="connsiteY95" fmla="*/ 4157148 h 6062148"/>
              <a:gd name="connsiteX96" fmla="*/ 3201346 w 4527226"/>
              <a:gd name="connsiteY96" fmla="*/ 4164768 h 6062148"/>
              <a:gd name="connsiteX97" fmla="*/ 3231826 w 4527226"/>
              <a:gd name="connsiteY97" fmla="*/ 4172388 h 6062148"/>
              <a:gd name="connsiteX98" fmla="*/ 3285166 w 4527226"/>
              <a:gd name="connsiteY98" fmla="*/ 4294308 h 6062148"/>
              <a:gd name="connsiteX99" fmla="*/ 3300406 w 4527226"/>
              <a:gd name="connsiteY99" fmla="*/ 4347648 h 6062148"/>
              <a:gd name="connsiteX100" fmla="*/ 3330886 w 4527226"/>
              <a:gd name="connsiteY100" fmla="*/ 4408608 h 6062148"/>
              <a:gd name="connsiteX101" fmla="*/ 3551866 w 4527226"/>
              <a:gd name="connsiteY101" fmla="*/ 4644828 h 6062148"/>
              <a:gd name="connsiteX102" fmla="*/ 3887146 w 4527226"/>
              <a:gd name="connsiteY102" fmla="*/ 5025828 h 6062148"/>
              <a:gd name="connsiteX103" fmla="*/ 4100506 w 4527226"/>
              <a:gd name="connsiteY103" fmla="*/ 5300148 h 6062148"/>
              <a:gd name="connsiteX104" fmla="*/ 4367206 w 4527226"/>
              <a:gd name="connsiteY104" fmla="*/ 5726868 h 6062148"/>
              <a:gd name="connsiteX105" fmla="*/ 4527226 w 4527226"/>
              <a:gd name="connsiteY105" fmla="*/ 6046908 h 6062148"/>
              <a:gd name="connsiteX0" fmla="*/ 328606 w 4527226"/>
              <a:gd name="connsiteY0" fmla="*/ 6062148 h 6062148"/>
              <a:gd name="connsiteX1" fmla="*/ 381946 w 4527226"/>
              <a:gd name="connsiteY1" fmla="*/ 5924988 h 6062148"/>
              <a:gd name="connsiteX2" fmla="*/ 442906 w 4527226"/>
              <a:gd name="connsiteY2" fmla="*/ 5780208 h 6062148"/>
              <a:gd name="connsiteX3" fmla="*/ 473386 w 4527226"/>
              <a:gd name="connsiteY3" fmla="*/ 5665908 h 6062148"/>
              <a:gd name="connsiteX4" fmla="*/ 511486 w 4527226"/>
              <a:gd name="connsiteY4" fmla="*/ 5612568 h 6062148"/>
              <a:gd name="connsiteX5" fmla="*/ 541966 w 4527226"/>
              <a:gd name="connsiteY5" fmla="*/ 5521128 h 6062148"/>
              <a:gd name="connsiteX6" fmla="*/ 564826 w 4527226"/>
              <a:gd name="connsiteY6" fmla="*/ 5353488 h 6062148"/>
              <a:gd name="connsiteX7" fmla="*/ 602926 w 4527226"/>
              <a:gd name="connsiteY7" fmla="*/ 5223948 h 6062148"/>
              <a:gd name="connsiteX8" fmla="*/ 625786 w 4527226"/>
              <a:gd name="connsiteY8" fmla="*/ 5178228 h 6062148"/>
              <a:gd name="connsiteX9" fmla="*/ 701986 w 4527226"/>
              <a:gd name="connsiteY9" fmla="*/ 5071548 h 6062148"/>
              <a:gd name="connsiteX10" fmla="*/ 717226 w 4527226"/>
              <a:gd name="connsiteY10" fmla="*/ 5063928 h 6062148"/>
              <a:gd name="connsiteX11" fmla="*/ 709606 w 4527226"/>
              <a:gd name="connsiteY11" fmla="*/ 5025828 h 6062148"/>
              <a:gd name="connsiteX12" fmla="*/ 701986 w 4527226"/>
              <a:gd name="connsiteY12" fmla="*/ 5002968 h 6062148"/>
              <a:gd name="connsiteX13" fmla="*/ 968686 w 4527226"/>
              <a:gd name="connsiteY13" fmla="*/ 4682928 h 6062148"/>
              <a:gd name="connsiteX14" fmla="*/ 961066 w 4527226"/>
              <a:gd name="connsiteY14" fmla="*/ 4644828 h 6062148"/>
              <a:gd name="connsiteX15" fmla="*/ 1342066 w 4527226"/>
              <a:gd name="connsiteY15" fmla="*/ 4172388 h 6062148"/>
              <a:gd name="connsiteX16" fmla="*/ 1258246 w 4527226"/>
              <a:gd name="connsiteY16" fmla="*/ 4012368 h 6062148"/>
              <a:gd name="connsiteX17" fmla="*/ 1204906 w 4527226"/>
              <a:gd name="connsiteY17" fmla="*/ 3928548 h 6062148"/>
              <a:gd name="connsiteX18" fmla="*/ 1174426 w 4527226"/>
              <a:gd name="connsiteY18" fmla="*/ 3768528 h 6062148"/>
              <a:gd name="connsiteX19" fmla="*/ 1151566 w 4527226"/>
              <a:gd name="connsiteY19" fmla="*/ 3699948 h 6062148"/>
              <a:gd name="connsiteX20" fmla="*/ 1143946 w 4527226"/>
              <a:gd name="connsiteY20" fmla="*/ 3669468 h 6062148"/>
              <a:gd name="connsiteX21" fmla="*/ 1067746 w 4527226"/>
              <a:gd name="connsiteY21" fmla="*/ 3661848 h 6062148"/>
              <a:gd name="connsiteX22" fmla="*/ 938206 w 4527226"/>
              <a:gd name="connsiteY22" fmla="*/ 3669468 h 6062148"/>
              <a:gd name="connsiteX23" fmla="*/ 831526 w 4527226"/>
              <a:gd name="connsiteY23" fmla="*/ 3692328 h 6062148"/>
              <a:gd name="connsiteX24" fmla="*/ 610546 w 4527226"/>
              <a:gd name="connsiteY24" fmla="*/ 3738048 h 6062148"/>
              <a:gd name="connsiteX25" fmla="*/ 389566 w 4527226"/>
              <a:gd name="connsiteY25" fmla="*/ 3638988 h 6062148"/>
              <a:gd name="connsiteX26" fmla="*/ 381946 w 4527226"/>
              <a:gd name="connsiteY26" fmla="*/ 3326568 h 6062148"/>
              <a:gd name="connsiteX27" fmla="*/ 420046 w 4527226"/>
              <a:gd name="connsiteY27" fmla="*/ 3227508 h 6062148"/>
              <a:gd name="connsiteX28" fmla="*/ 389566 w 4527226"/>
              <a:gd name="connsiteY28" fmla="*/ 3166548 h 6062148"/>
              <a:gd name="connsiteX29" fmla="*/ 351466 w 4527226"/>
              <a:gd name="connsiteY29" fmla="*/ 3105588 h 6062148"/>
              <a:gd name="connsiteX30" fmla="*/ 397186 w 4527226"/>
              <a:gd name="connsiteY30" fmla="*/ 3021768 h 6062148"/>
              <a:gd name="connsiteX31" fmla="*/ 488626 w 4527226"/>
              <a:gd name="connsiteY31" fmla="*/ 2998908 h 6062148"/>
              <a:gd name="connsiteX32" fmla="*/ 471956 w 4527226"/>
              <a:gd name="connsiteY32" fmla="*/ 2942709 h 6062148"/>
              <a:gd name="connsiteX33" fmla="*/ 435286 w 4527226"/>
              <a:gd name="connsiteY33" fmla="*/ 2930328 h 6062148"/>
              <a:gd name="connsiteX34" fmla="*/ 389566 w 4527226"/>
              <a:gd name="connsiteY34" fmla="*/ 2930328 h 6062148"/>
              <a:gd name="connsiteX35" fmla="*/ 314000 w 4527226"/>
              <a:gd name="connsiteY35" fmla="*/ 2893495 h 6062148"/>
              <a:gd name="connsiteX36" fmla="*/ 320986 w 4527226"/>
              <a:gd name="connsiteY36" fmla="*/ 2846508 h 6062148"/>
              <a:gd name="connsiteX37" fmla="*/ 328606 w 4527226"/>
              <a:gd name="connsiteY37" fmla="*/ 2793168 h 6062148"/>
              <a:gd name="connsiteX38" fmla="*/ 313366 w 4527226"/>
              <a:gd name="connsiteY38" fmla="*/ 2732208 h 6062148"/>
              <a:gd name="connsiteX39" fmla="*/ 267646 w 4527226"/>
              <a:gd name="connsiteY39" fmla="*/ 2671248 h 6062148"/>
              <a:gd name="connsiteX40" fmla="*/ 176206 w 4527226"/>
              <a:gd name="connsiteY40" fmla="*/ 2656008 h 6062148"/>
              <a:gd name="connsiteX41" fmla="*/ 54286 w 4527226"/>
              <a:gd name="connsiteY41" fmla="*/ 2610288 h 6062148"/>
              <a:gd name="connsiteX42" fmla="*/ 7931 w 4527226"/>
              <a:gd name="connsiteY42" fmla="*/ 2563298 h 6062148"/>
              <a:gd name="connsiteX43" fmla="*/ 8566 w 4527226"/>
              <a:gd name="connsiteY43" fmla="*/ 2488368 h 6062148"/>
              <a:gd name="connsiteX44" fmla="*/ 92386 w 4527226"/>
              <a:gd name="connsiteY44" fmla="*/ 2335968 h 6062148"/>
              <a:gd name="connsiteX45" fmla="*/ 221926 w 4527226"/>
              <a:gd name="connsiteY45" fmla="*/ 2175948 h 6062148"/>
              <a:gd name="connsiteX46" fmla="*/ 282886 w 4527226"/>
              <a:gd name="connsiteY46" fmla="*/ 2084508 h 6062148"/>
              <a:gd name="connsiteX47" fmla="*/ 328606 w 4527226"/>
              <a:gd name="connsiteY47" fmla="*/ 1977828 h 6062148"/>
              <a:gd name="connsiteX48" fmla="*/ 359086 w 4527226"/>
              <a:gd name="connsiteY48" fmla="*/ 1871148 h 6062148"/>
              <a:gd name="connsiteX49" fmla="*/ 374326 w 4527226"/>
              <a:gd name="connsiteY49" fmla="*/ 1810188 h 6062148"/>
              <a:gd name="connsiteX50" fmla="*/ 343846 w 4527226"/>
              <a:gd name="connsiteY50" fmla="*/ 1756848 h 6062148"/>
              <a:gd name="connsiteX51" fmla="*/ 328606 w 4527226"/>
              <a:gd name="connsiteY51" fmla="*/ 1680648 h 6062148"/>
              <a:gd name="connsiteX52" fmla="*/ 412426 w 4527226"/>
              <a:gd name="connsiteY52" fmla="*/ 1474908 h 6062148"/>
              <a:gd name="connsiteX53" fmla="*/ 442906 w 4527226"/>
              <a:gd name="connsiteY53" fmla="*/ 1307268 h 6062148"/>
              <a:gd name="connsiteX54" fmla="*/ 465766 w 4527226"/>
              <a:gd name="connsiteY54" fmla="*/ 1192968 h 6062148"/>
              <a:gd name="connsiteX55" fmla="*/ 503866 w 4527226"/>
              <a:gd name="connsiteY55" fmla="*/ 1055808 h 6062148"/>
              <a:gd name="connsiteX56" fmla="*/ 557206 w 4527226"/>
              <a:gd name="connsiteY56" fmla="*/ 888168 h 6062148"/>
              <a:gd name="connsiteX57" fmla="*/ 503866 w 4527226"/>
              <a:gd name="connsiteY57" fmla="*/ 888168 h 6062148"/>
              <a:gd name="connsiteX58" fmla="*/ 412426 w 4527226"/>
              <a:gd name="connsiteY58" fmla="*/ 834828 h 6062148"/>
              <a:gd name="connsiteX59" fmla="*/ 328606 w 4527226"/>
              <a:gd name="connsiteY59" fmla="*/ 789108 h 6062148"/>
              <a:gd name="connsiteX60" fmla="*/ 260026 w 4527226"/>
              <a:gd name="connsiteY60" fmla="*/ 773868 h 6062148"/>
              <a:gd name="connsiteX61" fmla="*/ 214306 w 4527226"/>
              <a:gd name="connsiteY61" fmla="*/ 751008 h 6062148"/>
              <a:gd name="connsiteX62" fmla="*/ 260026 w 4527226"/>
              <a:gd name="connsiteY62" fmla="*/ 674808 h 6062148"/>
              <a:gd name="connsiteX63" fmla="*/ 374326 w 4527226"/>
              <a:gd name="connsiteY63" fmla="*/ 606228 h 6062148"/>
              <a:gd name="connsiteX64" fmla="*/ 557206 w 4527226"/>
              <a:gd name="connsiteY64" fmla="*/ 507168 h 6062148"/>
              <a:gd name="connsiteX65" fmla="*/ 656266 w 4527226"/>
              <a:gd name="connsiteY65" fmla="*/ 423348 h 6062148"/>
              <a:gd name="connsiteX66" fmla="*/ 892486 w 4527226"/>
              <a:gd name="connsiteY66" fmla="*/ 232848 h 6062148"/>
              <a:gd name="connsiteX67" fmla="*/ 1174426 w 4527226"/>
              <a:gd name="connsiteY67" fmla="*/ 80448 h 6062148"/>
              <a:gd name="connsiteX68" fmla="*/ 1593526 w 4527226"/>
              <a:gd name="connsiteY68" fmla="*/ 11868 h 6062148"/>
              <a:gd name="connsiteX69" fmla="*/ 1944046 w 4527226"/>
              <a:gd name="connsiteY69" fmla="*/ 4248 h 6062148"/>
              <a:gd name="connsiteX70" fmla="*/ 2172646 w 4527226"/>
              <a:gd name="connsiteY70" fmla="*/ 4248 h 6062148"/>
              <a:gd name="connsiteX71" fmla="*/ 2393626 w 4527226"/>
              <a:gd name="connsiteY71" fmla="*/ 57588 h 6062148"/>
              <a:gd name="connsiteX72" fmla="*/ 2667946 w 4527226"/>
              <a:gd name="connsiteY72" fmla="*/ 133788 h 6062148"/>
              <a:gd name="connsiteX73" fmla="*/ 2820346 w 4527226"/>
              <a:gd name="connsiteY73" fmla="*/ 202368 h 6062148"/>
              <a:gd name="connsiteX74" fmla="*/ 3102286 w 4527226"/>
              <a:gd name="connsiteY74" fmla="*/ 400488 h 6062148"/>
              <a:gd name="connsiteX75" fmla="*/ 3285166 w 4527226"/>
              <a:gd name="connsiteY75" fmla="*/ 651948 h 6062148"/>
              <a:gd name="connsiteX76" fmla="*/ 3407086 w 4527226"/>
              <a:gd name="connsiteY76" fmla="*/ 918648 h 6062148"/>
              <a:gd name="connsiteX77" fmla="*/ 3475666 w 4527226"/>
              <a:gd name="connsiteY77" fmla="*/ 1238688 h 6062148"/>
              <a:gd name="connsiteX78" fmla="*/ 3506146 w 4527226"/>
              <a:gd name="connsiteY78" fmla="*/ 1543488 h 6062148"/>
              <a:gd name="connsiteX79" fmla="*/ 3506146 w 4527226"/>
              <a:gd name="connsiteY79" fmla="*/ 1962588 h 6062148"/>
              <a:gd name="connsiteX80" fmla="*/ 3338506 w 4527226"/>
              <a:gd name="connsiteY80" fmla="*/ 2305488 h 6062148"/>
              <a:gd name="connsiteX81" fmla="*/ 3254686 w 4527226"/>
              <a:gd name="connsiteY81" fmla="*/ 2473128 h 6062148"/>
              <a:gd name="connsiteX82" fmla="*/ 3132766 w 4527226"/>
              <a:gd name="connsiteY82" fmla="*/ 2663628 h 6062148"/>
              <a:gd name="connsiteX83" fmla="*/ 3071806 w 4527226"/>
              <a:gd name="connsiteY83" fmla="*/ 2838888 h 6062148"/>
              <a:gd name="connsiteX84" fmla="*/ 3064186 w 4527226"/>
              <a:gd name="connsiteY84" fmla="*/ 2915088 h 6062148"/>
              <a:gd name="connsiteX85" fmla="*/ 3018466 w 4527226"/>
              <a:gd name="connsiteY85" fmla="*/ 3014148 h 6062148"/>
              <a:gd name="connsiteX86" fmla="*/ 2980366 w 4527226"/>
              <a:gd name="connsiteY86" fmla="*/ 3082728 h 6062148"/>
              <a:gd name="connsiteX87" fmla="*/ 2957506 w 4527226"/>
              <a:gd name="connsiteY87" fmla="*/ 3120828 h 6062148"/>
              <a:gd name="connsiteX88" fmla="*/ 2957506 w 4527226"/>
              <a:gd name="connsiteY88" fmla="*/ 3555168 h 6062148"/>
              <a:gd name="connsiteX89" fmla="*/ 3010846 w 4527226"/>
              <a:gd name="connsiteY89" fmla="*/ 3539928 h 6062148"/>
              <a:gd name="connsiteX90" fmla="*/ 3109906 w 4527226"/>
              <a:gd name="connsiteY90" fmla="*/ 3570408 h 6062148"/>
              <a:gd name="connsiteX91" fmla="*/ 3140386 w 4527226"/>
              <a:gd name="connsiteY91" fmla="*/ 3631368 h 6062148"/>
              <a:gd name="connsiteX92" fmla="*/ 3117526 w 4527226"/>
              <a:gd name="connsiteY92" fmla="*/ 3738048 h 6062148"/>
              <a:gd name="connsiteX93" fmla="*/ 3125146 w 4527226"/>
              <a:gd name="connsiteY93" fmla="*/ 4103808 h 6062148"/>
              <a:gd name="connsiteX94" fmla="*/ 3163246 w 4527226"/>
              <a:gd name="connsiteY94" fmla="*/ 4157148 h 6062148"/>
              <a:gd name="connsiteX95" fmla="*/ 3201346 w 4527226"/>
              <a:gd name="connsiteY95" fmla="*/ 4164768 h 6062148"/>
              <a:gd name="connsiteX96" fmla="*/ 3231826 w 4527226"/>
              <a:gd name="connsiteY96" fmla="*/ 4172388 h 6062148"/>
              <a:gd name="connsiteX97" fmla="*/ 3285166 w 4527226"/>
              <a:gd name="connsiteY97" fmla="*/ 4294308 h 6062148"/>
              <a:gd name="connsiteX98" fmla="*/ 3300406 w 4527226"/>
              <a:gd name="connsiteY98" fmla="*/ 4347648 h 6062148"/>
              <a:gd name="connsiteX99" fmla="*/ 3330886 w 4527226"/>
              <a:gd name="connsiteY99" fmla="*/ 4408608 h 6062148"/>
              <a:gd name="connsiteX100" fmla="*/ 3551866 w 4527226"/>
              <a:gd name="connsiteY100" fmla="*/ 4644828 h 6062148"/>
              <a:gd name="connsiteX101" fmla="*/ 3887146 w 4527226"/>
              <a:gd name="connsiteY101" fmla="*/ 5025828 h 6062148"/>
              <a:gd name="connsiteX102" fmla="*/ 4100506 w 4527226"/>
              <a:gd name="connsiteY102" fmla="*/ 5300148 h 6062148"/>
              <a:gd name="connsiteX103" fmla="*/ 4367206 w 4527226"/>
              <a:gd name="connsiteY103" fmla="*/ 5726868 h 6062148"/>
              <a:gd name="connsiteX104" fmla="*/ 4527226 w 4527226"/>
              <a:gd name="connsiteY104" fmla="*/ 6046908 h 6062148"/>
              <a:gd name="connsiteX0" fmla="*/ 381946 w 4527226"/>
              <a:gd name="connsiteY0" fmla="*/ 5924988 h 6046908"/>
              <a:gd name="connsiteX1" fmla="*/ 442906 w 4527226"/>
              <a:gd name="connsiteY1" fmla="*/ 5780208 h 6046908"/>
              <a:gd name="connsiteX2" fmla="*/ 473386 w 4527226"/>
              <a:gd name="connsiteY2" fmla="*/ 5665908 h 6046908"/>
              <a:gd name="connsiteX3" fmla="*/ 511486 w 4527226"/>
              <a:gd name="connsiteY3" fmla="*/ 5612568 h 6046908"/>
              <a:gd name="connsiteX4" fmla="*/ 541966 w 4527226"/>
              <a:gd name="connsiteY4" fmla="*/ 5521128 h 6046908"/>
              <a:gd name="connsiteX5" fmla="*/ 564826 w 4527226"/>
              <a:gd name="connsiteY5" fmla="*/ 5353488 h 6046908"/>
              <a:gd name="connsiteX6" fmla="*/ 602926 w 4527226"/>
              <a:gd name="connsiteY6" fmla="*/ 5223948 h 6046908"/>
              <a:gd name="connsiteX7" fmla="*/ 625786 w 4527226"/>
              <a:gd name="connsiteY7" fmla="*/ 5178228 h 6046908"/>
              <a:gd name="connsiteX8" fmla="*/ 701986 w 4527226"/>
              <a:gd name="connsiteY8" fmla="*/ 5071548 h 6046908"/>
              <a:gd name="connsiteX9" fmla="*/ 717226 w 4527226"/>
              <a:gd name="connsiteY9" fmla="*/ 5063928 h 6046908"/>
              <a:gd name="connsiteX10" fmla="*/ 709606 w 4527226"/>
              <a:gd name="connsiteY10" fmla="*/ 5025828 h 6046908"/>
              <a:gd name="connsiteX11" fmla="*/ 701986 w 4527226"/>
              <a:gd name="connsiteY11" fmla="*/ 5002968 h 6046908"/>
              <a:gd name="connsiteX12" fmla="*/ 968686 w 4527226"/>
              <a:gd name="connsiteY12" fmla="*/ 4682928 h 6046908"/>
              <a:gd name="connsiteX13" fmla="*/ 961066 w 4527226"/>
              <a:gd name="connsiteY13" fmla="*/ 4644828 h 6046908"/>
              <a:gd name="connsiteX14" fmla="*/ 1342066 w 4527226"/>
              <a:gd name="connsiteY14" fmla="*/ 4172388 h 6046908"/>
              <a:gd name="connsiteX15" fmla="*/ 1258246 w 4527226"/>
              <a:gd name="connsiteY15" fmla="*/ 4012368 h 6046908"/>
              <a:gd name="connsiteX16" fmla="*/ 1204906 w 4527226"/>
              <a:gd name="connsiteY16" fmla="*/ 3928548 h 6046908"/>
              <a:gd name="connsiteX17" fmla="*/ 1174426 w 4527226"/>
              <a:gd name="connsiteY17" fmla="*/ 3768528 h 6046908"/>
              <a:gd name="connsiteX18" fmla="*/ 1151566 w 4527226"/>
              <a:gd name="connsiteY18" fmla="*/ 3699948 h 6046908"/>
              <a:gd name="connsiteX19" fmla="*/ 1143946 w 4527226"/>
              <a:gd name="connsiteY19" fmla="*/ 3669468 h 6046908"/>
              <a:gd name="connsiteX20" fmla="*/ 1067746 w 4527226"/>
              <a:gd name="connsiteY20" fmla="*/ 3661848 h 6046908"/>
              <a:gd name="connsiteX21" fmla="*/ 938206 w 4527226"/>
              <a:gd name="connsiteY21" fmla="*/ 3669468 h 6046908"/>
              <a:gd name="connsiteX22" fmla="*/ 831526 w 4527226"/>
              <a:gd name="connsiteY22" fmla="*/ 3692328 h 6046908"/>
              <a:gd name="connsiteX23" fmla="*/ 610546 w 4527226"/>
              <a:gd name="connsiteY23" fmla="*/ 3738048 h 6046908"/>
              <a:gd name="connsiteX24" fmla="*/ 389566 w 4527226"/>
              <a:gd name="connsiteY24" fmla="*/ 3638988 h 6046908"/>
              <a:gd name="connsiteX25" fmla="*/ 381946 w 4527226"/>
              <a:gd name="connsiteY25" fmla="*/ 3326568 h 6046908"/>
              <a:gd name="connsiteX26" fmla="*/ 420046 w 4527226"/>
              <a:gd name="connsiteY26" fmla="*/ 3227508 h 6046908"/>
              <a:gd name="connsiteX27" fmla="*/ 389566 w 4527226"/>
              <a:gd name="connsiteY27" fmla="*/ 3166548 h 6046908"/>
              <a:gd name="connsiteX28" fmla="*/ 351466 w 4527226"/>
              <a:gd name="connsiteY28" fmla="*/ 3105588 h 6046908"/>
              <a:gd name="connsiteX29" fmla="*/ 397186 w 4527226"/>
              <a:gd name="connsiteY29" fmla="*/ 3021768 h 6046908"/>
              <a:gd name="connsiteX30" fmla="*/ 488626 w 4527226"/>
              <a:gd name="connsiteY30" fmla="*/ 2998908 h 6046908"/>
              <a:gd name="connsiteX31" fmla="*/ 471956 w 4527226"/>
              <a:gd name="connsiteY31" fmla="*/ 2942709 h 6046908"/>
              <a:gd name="connsiteX32" fmla="*/ 435286 w 4527226"/>
              <a:gd name="connsiteY32" fmla="*/ 2930328 h 6046908"/>
              <a:gd name="connsiteX33" fmla="*/ 389566 w 4527226"/>
              <a:gd name="connsiteY33" fmla="*/ 2930328 h 6046908"/>
              <a:gd name="connsiteX34" fmla="*/ 314000 w 4527226"/>
              <a:gd name="connsiteY34" fmla="*/ 2893495 h 6046908"/>
              <a:gd name="connsiteX35" fmla="*/ 320986 w 4527226"/>
              <a:gd name="connsiteY35" fmla="*/ 2846508 h 6046908"/>
              <a:gd name="connsiteX36" fmla="*/ 328606 w 4527226"/>
              <a:gd name="connsiteY36" fmla="*/ 2793168 h 6046908"/>
              <a:gd name="connsiteX37" fmla="*/ 313366 w 4527226"/>
              <a:gd name="connsiteY37" fmla="*/ 2732208 h 6046908"/>
              <a:gd name="connsiteX38" fmla="*/ 267646 w 4527226"/>
              <a:gd name="connsiteY38" fmla="*/ 2671248 h 6046908"/>
              <a:gd name="connsiteX39" fmla="*/ 176206 w 4527226"/>
              <a:gd name="connsiteY39" fmla="*/ 2656008 h 6046908"/>
              <a:gd name="connsiteX40" fmla="*/ 54286 w 4527226"/>
              <a:gd name="connsiteY40" fmla="*/ 2610288 h 6046908"/>
              <a:gd name="connsiteX41" fmla="*/ 7931 w 4527226"/>
              <a:gd name="connsiteY41" fmla="*/ 2563298 h 6046908"/>
              <a:gd name="connsiteX42" fmla="*/ 8566 w 4527226"/>
              <a:gd name="connsiteY42" fmla="*/ 2488368 h 6046908"/>
              <a:gd name="connsiteX43" fmla="*/ 92386 w 4527226"/>
              <a:gd name="connsiteY43" fmla="*/ 2335968 h 6046908"/>
              <a:gd name="connsiteX44" fmla="*/ 221926 w 4527226"/>
              <a:gd name="connsiteY44" fmla="*/ 2175948 h 6046908"/>
              <a:gd name="connsiteX45" fmla="*/ 282886 w 4527226"/>
              <a:gd name="connsiteY45" fmla="*/ 2084508 h 6046908"/>
              <a:gd name="connsiteX46" fmla="*/ 328606 w 4527226"/>
              <a:gd name="connsiteY46" fmla="*/ 1977828 h 6046908"/>
              <a:gd name="connsiteX47" fmla="*/ 359086 w 4527226"/>
              <a:gd name="connsiteY47" fmla="*/ 1871148 h 6046908"/>
              <a:gd name="connsiteX48" fmla="*/ 374326 w 4527226"/>
              <a:gd name="connsiteY48" fmla="*/ 1810188 h 6046908"/>
              <a:gd name="connsiteX49" fmla="*/ 343846 w 4527226"/>
              <a:gd name="connsiteY49" fmla="*/ 1756848 h 6046908"/>
              <a:gd name="connsiteX50" fmla="*/ 328606 w 4527226"/>
              <a:gd name="connsiteY50" fmla="*/ 1680648 h 6046908"/>
              <a:gd name="connsiteX51" fmla="*/ 412426 w 4527226"/>
              <a:gd name="connsiteY51" fmla="*/ 1474908 h 6046908"/>
              <a:gd name="connsiteX52" fmla="*/ 442906 w 4527226"/>
              <a:gd name="connsiteY52" fmla="*/ 1307268 h 6046908"/>
              <a:gd name="connsiteX53" fmla="*/ 465766 w 4527226"/>
              <a:gd name="connsiteY53" fmla="*/ 1192968 h 6046908"/>
              <a:gd name="connsiteX54" fmla="*/ 503866 w 4527226"/>
              <a:gd name="connsiteY54" fmla="*/ 1055808 h 6046908"/>
              <a:gd name="connsiteX55" fmla="*/ 557206 w 4527226"/>
              <a:gd name="connsiteY55" fmla="*/ 888168 h 6046908"/>
              <a:gd name="connsiteX56" fmla="*/ 503866 w 4527226"/>
              <a:gd name="connsiteY56" fmla="*/ 888168 h 6046908"/>
              <a:gd name="connsiteX57" fmla="*/ 412426 w 4527226"/>
              <a:gd name="connsiteY57" fmla="*/ 834828 h 6046908"/>
              <a:gd name="connsiteX58" fmla="*/ 328606 w 4527226"/>
              <a:gd name="connsiteY58" fmla="*/ 789108 h 6046908"/>
              <a:gd name="connsiteX59" fmla="*/ 260026 w 4527226"/>
              <a:gd name="connsiteY59" fmla="*/ 773868 h 6046908"/>
              <a:gd name="connsiteX60" fmla="*/ 214306 w 4527226"/>
              <a:gd name="connsiteY60" fmla="*/ 751008 h 6046908"/>
              <a:gd name="connsiteX61" fmla="*/ 260026 w 4527226"/>
              <a:gd name="connsiteY61" fmla="*/ 674808 h 6046908"/>
              <a:gd name="connsiteX62" fmla="*/ 374326 w 4527226"/>
              <a:gd name="connsiteY62" fmla="*/ 606228 h 6046908"/>
              <a:gd name="connsiteX63" fmla="*/ 557206 w 4527226"/>
              <a:gd name="connsiteY63" fmla="*/ 507168 h 6046908"/>
              <a:gd name="connsiteX64" fmla="*/ 656266 w 4527226"/>
              <a:gd name="connsiteY64" fmla="*/ 423348 h 6046908"/>
              <a:gd name="connsiteX65" fmla="*/ 892486 w 4527226"/>
              <a:gd name="connsiteY65" fmla="*/ 232848 h 6046908"/>
              <a:gd name="connsiteX66" fmla="*/ 1174426 w 4527226"/>
              <a:gd name="connsiteY66" fmla="*/ 80448 h 6046908"/>
              <a:gd name="connsiteX67" fmla="*/ 1593526 w 4527226"/>
              <a:gd name="connsiteY67" fmla="*/ 11868 h 6046908"/>
              <a:gd name="connsiteX68" fmla="*/ 1944046 w 4527226"/>
              <a:gd name="connsiteY68" fmla="*/ 4248 h 6046908"/>
              <a:gd name="connsiteX69" fmla="*/ 2172646 w 4527226"/>
              <a:gd name="connsiteY69" fmla="*/ 4248 h 6046908"/>
              <a:gd name="connsiteX70" fmla="*/ 2393626 w 4527226"/>
              <a:gd name="connsiteY70" fmla="*/ 57588 h 6046908"/>
              <a:gd name="connsiteX71" fmla="*/ 2667946 w 4527226"/>
              <a:gd name="connsiteY71" fmla="*/ 133788 h 6046908"/>
              <a:gd name="connsiteX72" fmla="*/ 2820346 w 4527226"/>
              <a:gd name="connsiteY72" fmla="*/ 202368 h 6046908"/>
              <a:gd name="connsiteX73" fmla="*/ 3102286 w 4527226"/>
              <a:gd name="connsiteY73" fmla="*/ 400488 h 6046908"/>
              <a:gd name="connsiteX74" fmla="*/ 3285166 w 4527226"/>
              <a:gd name="connsiteY74" fmla="*/ 651948 h 6046908"/>
              <a:gd name="connsiteX75" fmla="*/ 3407086 w 4527226"/>
              <a:gd name="connsiteY75" fmla="*/ 918648 h 6046908"/>
              <a:gd name="connsiteX76" fmla="*/ 3475666 w 4527226"/>
              <a:gd name="connsiteY76" fmla="*/ 1238688 h 6046908"/>
              <a:gd name="connsiteX77" fmla="*/ 3506146 w 4527226"/>
              <a:gd name="connsiteY77" fmla="*/ 1543488 h 6046908"/>
              <a:gd name="connsiteX78" fmla="*/ 3506146 w 4527226"/>
              <a:gd name="connsiteY78" fmla="*/ 1962588 h 6046908"/>
              <a:gd name="connsiteX79" fmla="*/ 3338506 w 4527226"/>
              <a:gd name="connsiteY79" fmla="*/ 2305488 h 6046908"/>
              <a:gd name="connsiteX80" fmla="*/ 3254686 w 4527226"/>
              <a:gd name="connsiteY80" fmla="*/ 2473128 h 6046908"/>
              <a:gd name="connsiteX81" fmla="*/ 3132766 w 4527226"/>
              <a:gd name="connsiteY81" fmla="*/ 2663628 h 6046908"/>
              <a:gd name="connsiteX82" fmla="*/ 3071806 w 4527226"/>
              <a:gd name="connsiteY82" fmla="*/ 2838888 h 6046908"/>
              <a:gd name="connsiteX83" fmla="*/ 3064186 w 4527226"/>
              <a:gd name="connsiteY83" fmla="*/ 2915088 h 6046908"/>
              <a:gd name="connsiteX84" fmla="*/ 3018466 w 4527226"/>
              <a:gd name="connsiteY84" fmla="*/ 3014148 h 6046908"/>
              <a:gd name="connsiteX85" fmla="*/ 2980366 w 4527226"/>
              <a:gd name="connsiteY85" fmla="*/ 3082728 h 6046908"/>
              <a:gd name="connsiteX86" fmla="*/ 2957506 w 4527226"/>
              <a:gd name="connsiteY86" fmla="*/ 3120828 h 6046908"/>
              <a:gd name="connsiteX87" fmla="*/ 2957506 w 4527226"/>
              <a:gd name="connsiteY87" fmla="*/ 3555168 h 6046908"/>
              <a:gd name="connsiteX88" fmla="*/ 3010846 w 4527226"/>
              <a:gd name="connsiteY88" fmla="*/ 3539928 h 6046908"/>
              <a:gd name="connsiteX89" fmla="*/ 3109906 w 4527226"/>
              <a:gd name="connsiteY89" fmla="*/ 3570408 h 6046908"/>
              <a:gd name="connsiteX90" fmla="*/ 3140386 w 4527226"/>
              <a:gd name="connsiteY90" fmla="*/ 3631368 h 6046908"/>
              <a:gd name="connsiteX91" fmla="*/ 3117526 w 4527226"/>
              <a:gd name="connsiteY91" fmla="*/ 3738048 h 6046908"/>
              <a:gd name="connsiteX92" fmla="*/ 3125146 w 4527226"/>
              <a:gd name="connsiteY92" fmla="*/ 4103808 h 6046908"/>
              <a:gd name="connsiteX93" fmla="*/ 3163246 w 4527226"/>
              <a:gd name="connsiteY93" fmla="*/ 4157148 h 6046908"/>
              <a:gd name="connsiteX94" fmla="*/ 3201346 w 4527226"/>
              <a:gd name="connsiteY94" fmla="*/ 4164768 h 6046908"/>
              <a:gd name="connsiteX95" fmla="*/ 3231826 w 4527226"/>
              <a:gd name="connsiteY95" fmla="*/ 4172388 h 6046908"/>
              <a:gd name="connsiteX96" fmla="*/ 3285166 w 4527226"/>
              <a:gd name="connsiteY96" fmla="*/ 4294308 h 6046908"/>
              <a:gd name="connsiteX97" fmla="*/ 3300406 w 4527226"/>
              <a:gd name="connsiteY97" fmla="*/ 4347648 h 6046908"/>
              <a:gd name="connsiteX98" fmla="*/ 3330886 w 4527226"/>
              <a:gd name="connsiteY98" fmla="*/ 4408608 h 6046908"/>
              <a:gd name="connsiteX99" fmla="*/ 3551866 w 4527226"/>
              <a:gd name="connsiteY99" fmla="*/ 4644828 h 6046908"/>
              <a:gd name="connsiteX100" fmla="*/ 3887146 w 4527226"/>
              <a:gd name="connsiteY100" fmla="*/ 5025828 h 6046908"/>
              <a:gd name="connsiteX101" fmla="*/ 4100506 w 4527226"/>
              <a:gd name="connsiteY101" fmla="*/ 5300148 h 6046908"/>
              <a:gd name="connsiteX102" fmla="*/ 4367206 w 4527226"/>
              <a:gd name="connsiteY102" fmla="*/ 5726868 h 6046908"/>
              <a:gd name="connsiteX103" fmla="*/ 4527226 w 4527226"/>
              <a:gd name="connsiteY103" fmla="*/ 6046908 h 6046908"/>
              <a:gd name="connsiteX0" fmla="*/ 442906 w 4527226"/>
              <a:gd name="connsiteY0" fmla="*/ 5780208 h 6046908"/>
              <a:gd name="connsiteX1" fmla="*/ 473386 w 4527226"/>
              <a:gd name="connsiteY1" fmla="*/ 5665908 h 6046908"/>
              <a:gd name="connsiteX2" fmla="*/ 511486 w 4527226"/>
              <a:gd name="connsiteY2" fmla="*/ 5612568 h 6046908"/>
              <a:gd name="connsiteX3" fmla="*/ 541966 w 4527226"/>
              <a:gd name="connsiteY3" fmla="*/ 5521128 h 6046908"/>
              <a:gd name="connsiteX4" fmla="*/ 564826 w 4527226"/>
              <a:gd name="connsiteY4" fmla="*/ 5353488 h 6046908"/>
              <a:gd name="connsiteX5" fmla="*/ 602926 w 4527226"/>
              <a:gd name="connsiteY5" fmla="*/ 5223948 h 6046908"/>
              <a:gd name="connsiteX6" fmla="*/ 625786 w 4527226"/>
              <a:gd name="connsiteY6" fmla="*/ 5178228 h 6046908"/>
              <a:gd name="connsiteX7" fmla="*/ 701986 w 4527226"/>
              <a:gd name="connsiteY7" fmla="*/ 5071548 h 6046908"/>
              <a:gd name="connsiteX8" fmla="*/ 717226 w 4527226"/>
              <a:gd name="connsiteY8" fmla="*/ 5063928 h 6046908"/>
              <a:gd name="connsiteX9" fmla="*/ 709606 w 4527226"/>
              <a:gd name="connsiteY9" fmla="*/ 5025828 h 6046908"/>
              <a:gd name="connsiteX10" fmla="*/ 701986 w 4527226"/>
              <a:gd name="connsiteY10" fmla="*/ 5002968 h 6046908"/>
              <a:gd name="connsiteX11" fmla="*/ 968686 w 4527226"/>
              <a:gd name="connsiteY11" fmla="*/ 4682928 h 6046908"/>
              <a:gd name="connsiteX12" fmla="*/ 961066 w 4527226"/>
              <a:gd name="connsiteY12" fmla="*/ 4644828 h 6046908"/>
              <a:gd name="connsiteX13" fmla="*/ 1342066 w 4527226"/>
              <a:gd name="connsiteY13" fmla="*/ 4172388 h 6046908"/>
              <a:gd name="connsiteX14" fmla="*/ 1258246 w 4527226"/>
              <a:gd name="connsiteY14" fmla="*/ 4012368 h 6046908"/>
              <a:gd name="connsiteX15" fmla="*/ 1204906 w 4527226"/>
              <a:gd name="connsiteY15" fmla="*/ 3928548 h 6046908"/>
              <a:gd name="connsiteX16" fmla="*/ 1174426 w 4527226"/>
              <a:gd name="connsiteY16" fmla="*/ 3768528 h 6046908"/>
              <a:gd name="connsiteX17" fmla="*/ 1151566 w 4527226"/>
              <a:gd name="connsiteY17" fmla="*/ 3699948 h 6046908"/>
              <a:gd name="connsiteX18" fmla="*/ 1143946 w 4527226"/>
              <a:gd name="connsiteY18" fmla="*/ 3669468 h 6046908"/>
              <a:gd name="connsiteX19" fmla="*/ 1067746 w 4527226"/>
              <a:gd name="connsiteY19" fmla="*/ 3661848 h 6046908"/>
              <a:gd name="connsiteX20" fmla="*/ 938206 w 4527226"/>
              <a:gd name="connsiteY20" fmla="*/ 3669468 h 6046908"/>
              <a:gd name="connsiteX21" fmla="*/ 831526 w 4527226"/>
              <a:gd name="connsiteY21" fmla="*/ 3692328 h 6046908"/>
              <a:gd name="connsiteX22" fmla="*/ 610546 w 4527226"/>
              <a:gd name="connsiteY22" fmla="*/ 3738048 h 6046908"/>
              <a:gd name="connsiteX23" fmla="*/ 389566 w 4527226"/>
              <a:gd name="connsiteY23" fmla="*/ 3638988 h 6046908"/>
              <a:gd name="connsiteX24" fmla="*/ 381946 w 4527226"/>
              <a:gd name="connsiteY24" fmla="*/ 3326568 h 6046908"/>
              <a:gd name="connsiteX25" fmla="*/ 420046 w 4527226"/>
              <a:gd name="connsiteY25" fmla="*/ 3227508 h 6046908"/>
              <a:gd name="connsiteX26" fmla="*/ 389566 w 4527226"/>
              <a:gd name="connsiteY26" fmla="*/ 3166548 h 6046908"/>
              <a:gd name="connsiteX27" fmla="*/ 351466 w 4527226"/>
              <a:gd name="connsiteY27" fmla="*/ 3105588 h 6046908"/>
              <a:gd name="connsiteX28" fmla="*/ 397186 w 4527226"/>
              <a:gd name="connsiteY28" fmla="*/ 3021768 h 6046908"/>
              <a:gd name="connsiteX29" fmla="*/ 488626 w 4527226"/>
              <a:gd name="connsiteY29" fmla="*/ 2998908 h 6046908"/>
              <a:gd name="connsiteX30" fmla="*/ 471956 w 4527226"/>
              <a:gd name="connsiteY30" fmla="*/ 2942709 h 6046908"/>
              <a:gd name="connsiteX31" fmla="*/ 435286 w 4527226"/>
              <a:gd name="connsiteY31" fmla="*/ 2930328 h 6046908"/>
              <a:gd name="connsiteX32" fmla="*/ 389566 w 4527226"/>
              <a:gd name="connsiteY32" fmla="*/ 2930328 h 6046908"/>
              <a:gd name="connsiteX33" fmla="*/ 314000 w 4527226"/>
              <a:gd name="connsiteY33" fmla="*/ 2893495 h 6046908"/>
              <a:gd name="connsiteX34" fmla="*/ 320986 w 4527226"/>
              <a:gd name="connsiteY34" fmla="*/ 2846508 h 6046908"/>
              <a:gd name="connsiteX35" fmla="*/ 328606 w 4527226"/>
              <a:gd name="connsiteY35" fmla="*/ 2793168 h 6046908"/>
              <a:gd name="connsiteX36" fmla="*/ 313366 w 4527226"/>
              <a:gd name="connsiteY36" fmla="*/ 2732208 h 6046908"/>
              <a:gd name="connsiteX37" fmla="*/ 267646 w 4527226"/>
              <a:gd name="connsiteY37" fmla="*/ 2671248 h 6046908"/>
              <a:gd name="connsiteX38" fmla="*/ 176206 w 4527226"/>
              <a:gd name="connsiteY38" fmla="*/ 2656008 h 6046908"/>
              <a:gd name="connsiteX39" fmla="*/ 54286 w 4527226"/>
              <a:gd name="connsiteY39" fmla="*/ 2610288 h 6046908"/>
              <a:gd name="connsiteX40" fmla="*/ 7931 w 4527226"/>
              <a:gd name="connsiteY40" fmla="*/ 2563298 h 6046908"/>
              <a:gd name="connsiteX41" fmla="*/ 8566 w 4527226"/>
              <a:gd name="connsiteY41" fmla="*/ 2488368 h 6046908"/>
              <a:gd name="connsiteX42" fmla="*/ 92386 w 4527226"/>
              <a:gd name="connsiteY42" fmla="*/ 2335968 h 6046908"/>
              <a:gd name="connsiteX43" fmla="*/ 221926 w 4527226"/>
              <a:gd name="connsiteY43" fmla="*/ 2175948 h 6046908"/>
              <a:gd name="connsiteX44" fmla="*/ 282886 w 4527226"/>
              <a:gd name="connsiteY44" fmla="*/ 2084508 h 6046908"/>
              <a:gd name="connsiteX45" fmla="*/ 328606 w 4527226"/>
              <a:gd name="connsiteY45" fmla="*/ 1977828 h 6046908"/>
              <a:gd name="connsiteX46" fmla="*/ 359086 w 4527226"/>
              <a:gd name="connsiteY46" fmla="*/ 1871148 h 6046908"/>
              <a:gd name="connsiteX47" fmla="*/ 374326 w 4527226"/>
              <a:gd name="connsiteY47" fmla="*/ 1810188 h 6046908"/>
              <a:gd name="connsiteX48" fmla="*/ 343846 w 4527226"/>
              <a:gd name="connsiteY48" fmla="*/ 1756848 h 6046908"/>
              <a:gd name="connsiteX49" fmla="*/ 328606 w 4527226"/>
              <a:gd name="connsiteY49" fmla="*/ 1680648 h 6046908"/>
              <a:gd name="connsiteX50" fmla="*/ 412426 w 4527226"/>
              <a:gd name="connsiteY50" fmla="*/ 1474908 h 6046908"/>
              <a:gd name="connsiteX51" fmla="*/ 442906 w 4527226"/>
              <a:gd name="connsiteY51" fmla="*/ 1307268 h 6046908"/>
              <a:gd name="connsiteX52" fmla="*/ 465766 w 4527226"/>
              <a:gd name="connsiteY52" fmla="*/ 1192968 h 6046908"/>
              <a:gd name="connsiteX53" fmla="*/ 503866 w 4527226"/>
              <a:gd name="connsiteY53" fmla="*/ 1055808 h 6046908"/>
              <a:gd name="connsiteX54" fmla="*/ 557206 w 4527226"/>
              <a:gd name="connsiteY54" fmla="*/ 888168 h 6046908"/>
              <a:gd name="connsiteX55" fmla="*/ 503866 w 4527226"/>
              <a:gd name="connsiteY55" fmla="*/ 888168 h 6046908"/>
              <a:gd name="connsiteX56" fmla="*/ 412426 w 4527226"/>
              <a:gd name="connsiteY56" fmla="*/ 834828 h 6046908"/>
              <a:gd name="connsiteX57" fmla="*/ 328606 w 4527226"/>
              <a:gd name="connsiteY57" fmla="*/ 789108 h 6046908"/>
              <a:gd name="connsiteX58" fmla="*/ 260026 w 4527226"/>
              <a:gd name="connsiteY58" fmla="*/ 773868 h 6046908"/>
              <a:gd name="connsiteX59" fmla="*/ 214306 w 4527226"/>
              <a:gd name="connsiteY59" fmla="*/ 751008 h 6046908"/>
              <a:gd name="connsiteX60" fmla="*/ 260026 w 4527226"/>
              <a:gd name="connsiteY60" fmla="*/ 674808 h 6046908"/>
              <a:gd name="connsiteX61" fmla="*/ 374326 w 4527226"/>
              <a:gd name="connsiteY61" fmla="*/ 606228 h 6046908"/>
              <a:gd name="connsiteX62" fmla="*/ 557206 w 4527226"/>
              <a:gd name="connsiteY62" fmla="*/ 507168 h 6046908"/>
              <a:gd name="connsiteX63" fmla="*/ 656266 w 4527226"/>
              <a:gd name="connsiteY63" fmla="*/ 423348 h 6046908"/>
              <a:gd name="connsiteX64" fmla="*/ 892486 w 4527226"/>
              <a:gd name="connsiteY64" fmla="*/ 232848 h 6046908"/>
              <a:gd name="connsiteX65" fmla="*/ 1174426 w 4527226"/>
              <a:gd name="connsiteY65" fmla="*/ 80448 h 6046908"/>
              <a:gd name="connsiteX66" fmla="*/ 1593526 w 4527226"/>
              <a:gd name="connsiteY66" fmla="*/ 11868 h 6046908"/>
              <a:gd name="connsiteX67" fmla="*/ 1944046 w 4527226"/>
              <a:gd name="connsiteY67" fmla="*/ 4248 h 6046908"/>
              <a:gd name="connsiteX68" fmla="*/ 2172646 w 4527226"/>
              <a:gd name="connsiteY68" fmla="*/ 4248 h 6046908"/>
              <a:gd name="connsiteX69" fmla="*/ 2393626 w 4527226"/>
              <a:gd name="connsiteY69" fmla="*/ 57588 h 6046908"/>
              <a:gd name="connsiteX70" fmla="*/ 2667946 w 4527226"/>
              <a:gd name="connsiteY70" fmla="*/ 133788 h 6046908"/>
              <a:gd name="connsiteX71" fmla="*/ 2820346 w 4527226"/>
              <a:gd name="connsiteY71" fmla="*/ 202368 h 6046908"/>
              <a:gd name="connsiteX72" fmla="*/ 3102286 w 4527226"/>
              <a:gd name="connsiteY72" fmla="*/ 400488 h 6046908"/>
              <a:gd name="connsiteX73" fmla="*/ 3285166 w 4527226"/>
              <a:gd name="connsiteY73" fmla="*/ 651948 h 6046908"/>
              <a:gd name="connsiteX74" fmla="*/ 3407086 w 4527226"/>
              <a:gd name="connsiteY74" fmla="*/ 918648 h 6046908"/>
              <a:gd name="connsiteX75" fmla="*/ 3475666 w 4527226"/>
              <a:gd name="connsiteY75" fmla="*/ 1238688 h 6046908"/>
              <a:gd name="connsiteX76" fmla="*/ 3506146 w 4527226"/>
              <a:gd name="connsiteY76" fmla="*/ 1543488 h 6046908"/>
              <a:gd name="connsiteX77" fmla="*/ 3506146 w 4527226"/>
              <a:gd name="connsiteY77" fmla="*/ 1962588 h 6046908"/>
              <a:gd name="connsiteX78" fmla="*/ 3338506 w 4527226"/>
              <a:gd name="connsiteY78" fmla="*/ 2305488 h 6046908"/>
              <a:gd name="connsiteX79" fmla="*/ 3254686 w 4527226"/>
              <a:gd name="connsiteY79" fmla="*/ 2473128 h 6046908"/>
              <a:gd name="connsiteX80" fmla="*/ 3132766 w 4527226"/>
              <a:gd name="connsiteY80" fmla="*/ 2663628 h 6046908"/>
              <a:gd name="connsiteX81" fmla="*/ 3071806 w 4527226"/>
              <a:gd name="connsiteY81" fmla="*/ 2838888 h 6046908"/>
              <a:gd name="connsiteX82" fmla="*/ 3064186 w 4527226"/>
              <a:gd name="connsiteY82" fmla="*/ 2915088 h 6046908"/>
              <a:gd name="connsiteX83" fmla="*/ 3018466 w 4527226"/>
              <a:gd name="connsiteY83" fmla="*/ 3014148 h 6046908"/>
              <a:gd name="connsiteX84" fmla="*/ 2980366 w 4527226"/>
              <a:gd name="connsiteY84" fmla="*/ 3082728 h 6046908"/>
              <a:gd name="connsiteX85" fmla="*/ 2957506 w 4527226"/>
              <a:gd name="connsiteY85" fmla="*/ 3120828 h 6046908"/>
              <a:gd name="connsiteX86" fmla="*/ 2957506 w 4527226"/>
              <a:gd name="connsiteY86" fmla="*/ 3555168 h 6046908"/>
              <a:gd name="connsiteX87" fmla="*/ 3010846 w 4527226"/>
              <a:gd name="connsiteY87" fmla="*/ 3539928 h 6046908"/>
              <a:gd name="connsiteX88" fmla="*/ 3109906 w 4527226"/>
              <a:gd name="connsiteY88" fmla="*/ 3570408 h 6046908"/>
              <a:gd name="connsiteX89" fmla="*/ 3140386 w 4527226"/>
              <a:gd name="connsiteY89" fmla="*/ 3631368 h 6046908"/>
              <a:gd name="connsiteX90" fmla="*/ 3117526 w 4527226"/>
              <a:gd name="connsiteY90" fmla="*/ 3738048 h 6046908"/>
              <a:gd name="connsiteX91" fmla="*/ 3125146 w 4527226"/>
              <a:gd name="connsiteY91" fmla="*/ 4103808 h 6046908"/>
              <a:gd name="connsiteX92" fmla="*/ 3163246 w 4527226"/>
              <a:gd name="connsiteY92" fmla="*/ 4157148 h 6046908"/>
              <a:gd name="connsiteX93" fmla="*/ 3201346 w 4527226"/>
              <a:gd name="connsiteY93" fmla="*/ 4164768 h 6046908"/>
              <a:gd name="connsiteX94" fmla="*/ 3231826 w 4527226"/>
              <a:gd name="connsiteY94" fmla="*/ 4172388 h 6046908"/>
              <a:gd name="connsiteX95" fmla="*/ 3285166 w 4527226"/>
              <a:gd name="connsiteY95" fmla="*/ 4294308 h 6046908"/>
              <a:gd name="connsiteX96" fmla="*/ 3300406 w 4527226"/>
              <a:gd name="connsiteY96" fmla="*/ 4347648 h 6046908"/>
              <a:gd name="connsiteX97" fmla="*/ 3330886 w 4527226"/>
              <a:gd name="connsiteY97" fmla="*/ 4408608 h 6046908"/>
              <a:gd name="connsiteX98" fmla="*/ 3551866 w 4527226"/>
              <a:gd name="connsiteY98" fmla="*/ 4644828 h 6046908"/>
              <a:gd name="connsiteX99" fmla="*/ 3887146 w 4527226"/>
              <a:gd name="connsiteY99" fmla="*/ 5025828 h 6046908"/>
              <a:gd name="connsiteX100" fmla="*/ 4100506 w 4527226"/>
              <a:gd name="connsiteY100" fmla="*/ 5300148 h 6046908"/>
              <a:gd name="connsiteX101" fmla="*/ 4367206 w 4527226"/>
              <a:gd name="connsiteY101" fmla="*/ 5726868 h 6046908"/>
              <a:gd name="connsiteX102" fmla="*/ 4527226 w 4527226"/>
              <a:gd name="connsiteY102" fmla="*/ 6046908 h 6046908"/>
              <a:gd name="connsiteX0" fmla="*/ 473386 w 4527226"/>
              <a:gd name="connsiteY0" fmla="*/ 5665908 h 6046908"/>
              <a:gd name="connsiteX1" fmla="*/ 511486 w 4527226"/>
              <a:gd name="connsiteY1" fmla="*/ 5612568 h 6046908"/>
              <a:gd name="connsiteX2" fmla="*/ 541966 w 4527226"/>
              <a:gd name="connsiteY2" fmla="*/ 5521128 h 6046908"/>
              <a:gd name="connsiteX3" fmla="*/ 564826 w 4527226"/>
              <a:gd name="connsiteY3" fmla="*/ 5353488 h 6046908"/>
              <a:gd name="connsiteX4" fmla="*/ 602926 w 4527226"/>
              <a:gd name="connsiteY4" fmla="*/ 5223948 h 6046908"/>
              <a:gd name="connsiteX5" fmla="*/ 625786 w 4527226"/>
              <a:gd name="connsiteY5" fmla="*/ 5178228 h 6046908"/>
              <a:gd name="connsiteX6" fmla="*/ 701986 w 4527226"/>
              <a:gd name="connsiteY6" fmla="*/ 5071548 h 6046908"/>
              <a:gd name="connsiteX7" fmla="*/ 717226 w 4527226"/>
              <a:gd name="connsiteY7" fmla="*/ 5063928 h 6046908"/>
              <a:gd name="connsiteX8" fmla="*/ 709606 w 4527226"/>
              <a:gd name="connsiteY8" fmla="*/ 5025828 h 6046908"/>
              <a:gd name="connsiteX9" fmla="*/ 701986 w 4527226"/>
              <a:gd name="connsiteY9" fmla="*/ 5002968 h 6046908"/>
              <a:gd name="connsiteX10" fmla="*/ 968686 w 4527226"/>
              <a:gd name="connsiteY10" fmla="*/ 4682928 h 6046908"/>
              <a:gd name="connsiteX11" fmla="*/ 961066 w 4527226"/>
              <a:gd name="connsiteY11" fmla="*/ 4644828 h 6046908"/>
              <a:gd name="connsiteX12" fmla="*/ 1342066 w 4527226"/>
              <a:gd name="connsiteY12" fmla="*/ 4172388 h 6046908"/>
              <a:gd name="connsiteX13" fmla="*/ 1258246 w 4527226"/>
              <a:gd name="connsiteY13" fmla="*/ 4012368 h 6046908"/>
              <a:gd name="connsiteX14" fmla="*/ 1204906 w 4527226"/>
              <a:gd name="connsiteY14" fmla="*/ 3928548 h 6046908"/>
              <a:gd name="connsiteX15" fmla="*/ 1174426 w 4527226"/>
              <a:gd name="connsiteY15" fmla="*/ 3768528 h 6046908"/>
              <a:gd name="connsiteX16" fmla="*/ 1151566 w 4527226"/>
              <a:gd name="connsiteY16" fmla="*/ 3699948 h 6046908"/>
              <a:gd name="connsiteX17" fmla="*/ 1143946 w 4527226"/>
              <a:gd name="connsiteY17" fmla="*/ 3669468 h 6046908"/>
              <a:gd name="connsiteX18" fmla="*/ 1067746 w 4527226"/>
              <a:gd name="connsiteY18" fmla="*/ 3661848 h 6046908"/>
              <a:gd name="connsiteX19" fmla="*/ 938206 w 4527226"/>
              <a:gd name="connsiteY19" fmla="*/ 3669468 h 6046908"/>
              <a:gd name="connsiteX20" fmla="*/ 831526 w 4527226"/>
              <a:gd name="connsiteY20" fmla="*/ 3692328 h 6046908"/>
              <a:gd name="connsiteX21" fmla="*/ 610546 w 4527226"/>
              <a:gd name="connsiteY21" fmla="*/ 3738048 h 6046908"/>
              <a:gd name="connsiteX22" fmla="*/ 389566 w 4527226"/>
              <a:gd name="connsiteY22" fmla="*/ 3638988 h 6046908"/>
              <a:gd name="connsiteX23" fmla="*/ 381946 w 4527226"/>
              <a:gd name="connsiteY23" fmla="*/ 3326568 h 6046908"/>
              <a:gd name="connsiteX24" fmla="*/ 420046 w 4527226"/>
              <a:gd name="connsiteY24" fmla="*/ 3227508 h 6046908"/>
              <a:gd name="connsiteX25" fmla="*/ 389566 w 4527226"/>
              <a:gd name="connsiteY25" fmla="*/ 3166548 h 6046908"/>
              <a:gd name="connsiteX26" fmla="*/ 351466 w 4527226"/>
              <a:gd name="connsiteY26" fmla="*/ 3105588 h 6046908"/>
              <a:gd name="connsiteX27" fmla="*/ 397186 w 4527226"/>
              <a:gd name="connsiteY27" fmla="*/ 3021768 h 6046908"/>
              <a:gd name="connsiteX28" fmla="*/ 488626 w 4527226"/>
              <a:gd name="connsiteY28" fmla="*/ 2998908 h 6046908"/>
              <a:gd name="connsiteX29" fmla="*/ 471956 w 4527226"/>
              <a:gd name="connsiteY29" fmla="*/ 2942709 h 6046908"/>
              <a:gd name="connsiteX30" fmla="*/ 435286 w 4527226"/>
              <a:gd name="connsiteY30" fmla="*/ 2930328 h 6046908"/>
              <a:gd name="connsiteX31" fmla="*/ 389566 w 4527226"/>
              <a:gd name="connsiteY31" fmla="*/ 2930328 h 6046908"/>
              <a:gd name="connsiteX32" fmla="*/ 314000 w 4527226"/>
              <a:gd name="connsiteY32" fmla="*/ 2893495 h 6046908"/>
              <a:gd name="connsiteX33" fmla="*/ 320986 w 4527226"/>
              <a:gd name="connsiteY33" fmla="*/ 2846508 h 6046908"/>
              <a:gd name="connsiteX34" fmla="*/ 328606 w 4527226"/>
              <a:gd name="connsiteY34" fmla="*/ 2793168 h 6046908"/>
              <a:gd name="connsiteX35" fmla="*/ 313366 w 4527226"/>
              <a:gd name="connsiteY35" fmla="*/ 2732208 h 6046908"/>
              <a:gd name="connsiteX36" fmla="*/ 267646 w 4527226"/>
              <a:gd name="connsiteY36" fmla="*/ 2671248 h 6046908"/>
              <a:gd name="connsiteX37" fmla="*/ 176206 w 4527226"/>
              <a:gd name="connsiteY37" fmla="*/ 2656008 h 6046908"/>
              <a:gd name="connsiteX38" fmla="*/ 54286 w 4527226"/>
              <a:gd name="connsiteY38" fmla="*/ 2610288 h 6046908"/>
              <a:gd name="connsiteX39" fmla="*/ 7931 w 4527226"/>
              <a:gd name="connsiteY39" fmla="*/ 2563298 h 6046908"/>
              <a:gd name="connsiteX40" fmla="*/ 8566 w 4527226"/>
              <a:gd name="connsiteY40" fmla="*/ 2488368 h 6046908"/>
              <a:gd name="connsiteX41" fmla="*/ 92386 w 4527226"/>
              <a:gd name="connsiteY41" fmla="*/ 2335968 h 6046908"/>
              <a:gd name="connsiteX42" fmla="*/ 221926 w 4527226"/>
              <a:gd name="connsiteY42" fmla="*/ 2175948 h 6046908"/>
              <a:gd name="connsiteX43" fmla="*/ 282886 w 4527226"/>
              <a:gd name="connsiteY43" fmla="*/ 2084508 h 6046908"/>
              <a:gd name="connsiteX44" fmla="*/ 328606 w 4527226"/>
              <a:gd name="connsiteY44" fmla="*/ 1977828 h 6046908"/>
              <a:gd name="connsiteX45" fmla="*/ 359086 w 4527226"/>
              <a:gd name="connsiteY45" fmla="*/ 1871148 h 6046908"/>
              <a:gd name="connsiteX46" fmla="*/ 374326 w 4527226"/>
              <a:gd name="connsiteY46" fmla="*/ 1810188 h 6046908"/>
              <a:gd name="connsiteX47" fmla="*/ 343846 w 4527226"/>
              <a:gd name="connsiteY47" fmla="*/ 1756848 h 6046908"/>
              <a:gd name="connsiteX48" fmla="*/ 328606 w 4527226"/>
              <a:gd name="connsiteY48" fmla="*/ 1680648 h 6046908"/>
              <a:gd name="connsiteX49" fmla="*/ 412426 w 4527226"/>
              <a:gd name="connsiteY49" fmla="*/ 1474908 h 6046908"/>
              <a:gd name="connsiteX50" fmla="*/ 442906 w 4527226"/>
              <a:gd name="connsiteY50" fmla="*/ 1307268 h 6046908"/>
              <a:gd name="connsiteX51" fmla="*/ 465766 w 4527226"/>
              <a:gd name="connsiteY51" fmla="*/ 1192968 h 6046908"/>
              <a:gd name="connsiteX52" fmla="*/ 503866 w 4527226"/>
              <a:gd name="connsiteY52" fmla="*/ 1055808 h 6046908"/>
              <a:gd name="connsiteX53" fmla="*/ 557206 w 4527226"/>
              <a:gd name="connsiteY53" fmla="*/ 888168 h 6046908"/>
              <a:gd name="connsiteX54" fmla="*/ 503866 w 4527226"/>
              <a:gd name="connsiteY54" fmla="*/ 888168 h 6046908"/>
              <a:gd name="connsiteX55" fmla="*/ 412426 w 4527226"/>
              <a:gd name="connsiteY55" fmla="*/ 834828 h 6046908"/>
              <a:gd name="connsiteX56" fmla="*/ 328606 w 4527226"/>
              <a:gd name="connsiteY56" fmla="*/ 789108 h 6046908"/>
              <a:gd name="connsiteX57" fmla="*/ 260026 w 4527226"/>
              <a:gd name="connsiteY57" fmla="*/ 773868 h 6046908"/>
              <a:gd name="connsiteX58" fmla="*/ 214306 w 4527226"/>
              <a:gd name="connsiteY58" fmla="*/ 751008 h 6046908"/>
              <a:gd name="connsiteX59" fmla="*/ 260026 w 4527226"/>
              <a:gd name="connsiteY59" fmla="*/ 674808 h 6046908"/>
              <a:gd name="connsiteX60" fmla="*/ 374326 w 4527226"/>
              <a:gd name="connsiteY60" fmla="*/ 606228 h 6046908"/>
              <a:gd name="connsiteX61" fmla="*/ 557206 w 4527226"/>
              <a:gd name="connsiteY61" fmla="*/ 507168 h 6046908"/>
              <a:gd name="connsiteX62" fmla="*/ 656266 w 4527226"/>
              <a:gd name="connsiteY62" fmla="*/ 423348 h 6046908"/>
              <a:gd name="connsiteX63" fmla="*/ 892486 w 4527226"/>
              <a:gd name="connsiteY63" fmla="*/ 232848 h 6046908"/>
              <a:gd name="connsiteX64" fmla="*/ 1174426 w 4527226"/>
              <a:gd name="connsiteY64" fmla="*/ 80448 h 6046908"/>
              <a:gd name="connsiteX65" fmla="*/ 1593526 w 4527226"/>
              <a:gd name="connsiteY65" fmla="*/ 11868 h 6046908"/>
              <a:gd name="connsiteX66" fmla="*/ 1944046 w 4527226"/>
              <a:gd name="connsiteY66" fmla="*/ 4248 h 6046908"/>
              <a:gd name="connsiteX67" fmla="*/ 2172646 w 4527226"/>
              <a:gd name="connsiteY67" fmla="*/ 4248 h 6046908"/>
              <a:gd name="connsiteX68" fmla="*/ 2393626 w 4527226"/>
              <a:gd name="connsiteY68" fmla="*/ 57588 h 6046908"/>
              <a:gd name="connsiteX69" fmla="*/ 2667946 w 4527226"/>
              <a:gd name="connsiteY69" fmla="*/ 133788 h 6046908"/>
              <a:gd name="connsiteX70" fmla="*/ 2820346 w 4527226"/>
              <a:gd name="connsiteY70" fmla="*/ 202368 h 6046908"/>
              <a:gd name="connsiteX71" fmla="*/ 3102286 w 4527226"/>
              <a:gd name="connsiteY71" fmla="*/ 400488 h 6046908"/>
              <a:gd name="connsiteX72" fmla="*/ 3285166 w 4527226"/>
              <a:gd name="connsiteY72" fmla="*/ 651948 h 6046908"/>
              <a:gd name="connsiteX73" fmla="*/ 3407086 w 4527226"/>
              <a:gd name="connsiteY73" fmla="*/ 918648 h 6046908"/>
              <a:gd name="connsiteX74" fmla="*/ 3475666 w 4527226"/>
              <a:gd name="connsiteY74" fmla="*/ 1238688 h 6046908"/>
              <a:gd name="connsiteX75" fmla="*/ 3506146 w 4527226"/>
              <a:gd name="connsiteY75" fmla="*/ 1543488 h 6046908"/>
              <a:gd name="connsiteX76" fmla="*/ 3506146 w 4527226"/>
              <a:gd name="connsiteY76" fmla="*/ 1962588 h 6046908"/>
              <a:gd name="connsiteX77" fmla="*/ 3338506 w 4527226"/>
              <a:gd name="connsiteY77" fmla="*/ 2305488 h 6046908"/>
              <a:gd name="connsiteX78" fmla="*/ 3254686 w 4527226"/>
              <a:gd name="connsiteY78" fmla="*/ 2473128 h 6046908"/>
              <a:gd name="connsiteX79" fmla="*/ 3132766 w 4527226"/>
              <a:gd name="connsiteY79" fmla="*/ 2663628 h 6046908"/>
              <a:gd name="connsiteX80" fmla="*/ 3071806 w 4527226"/>
              <a:gd name="connsiteY80" fmla="*/ 2838888 h 6046908"/>
              <a:gd name="connsiteX81" fmla="*/ 3064186 w 4527226"/>
              <a:gd name="connsiteY81" fmla="*/ 2915088 h 6046908"/>
              <a:gd name="connsiteX82" fmla="*/ 3018466 w 4527226"/>
              <a:gd name="connsiteY82" fmla="*/ 3014148 h 6046908"/>
              <a:gd name="connsiteX83" fmla="*/ 2980366 w 4527226"/>
              <a:gd name="connsiteY83" fmla="*/ 3082728 h 6046908"/>
              <a:gd name="connsiteX84" fmla="*/ 2957506 w 4527226"/>
              <a:gd name="connsiteY84" fmla="*/ 3120828 h 6046908"/>
              <a:gd name="connsiteX85" fmla="*/ 2957506 w 4527226"/>
              <a:gd name="connsiteY85" fmla="*/ 3555168 h 6046908"/>
              <a:gd name="connsiteX86" fmla="*/ 3010846 w 4527226"/>
              <a:gd name="connsiteY86" fmla="*/ 3539928 h 6046908"/>
              <a:gd name="connsiteX87" fmla="*/ 3109906 w 4527226"/>
              <a:gd name="connsiteY87" fmla="*/ 3570408 h 6046908"/>
              <a:gd name="connsiteX88" fmla="*/ 3140386 w 4527226"/>
              <a:gd name="connsiteY88" fmla="*/ 3631368 h 6046908"/>
              <a:gd name="connsiteX89" fmla="*/ 3117526 w 4527226"/>
              <a:gd name="connsiteY89" fmla="*/ 3738048 h 6046908"/>
              <a:gd name="connsiteX90" fmla="*/ 3125146 w 4527226"/>
              <a:gd name="connsiteY90" fmla="*/ 4103808 h 6046908"/>
              <a:gd name="connsiteX91" fmla="*/ 3163246 w 4527226"/>
              <a:gd name="connsiteY91" fmla="*/ 4157148 h 6046908"/>
              <a:gd name="connsiteX92" fmla="*/ 3201346 w 4527226"/>
              <a:gd name="connsiteY92" fmla="*/ 4164768 h 6046908"/>
              <a:gd name="connsiteX93" fmla="*/ 3231826 w 4527226"/>
              <a:gd name="connsiteY93" fmla="*/ 4172388 h 6046908"/>
              <a:gd name="connsiteX94" fmla="*/ 3285166 w 4527226"/>
              <a:gd name="connsiteY94" fmla="*/ 4294308 h 6046908"/>
              <a:gd name="connsiteX95" fmla="*/ 3300406 w 4527226"/>
              <a:gd name="connsiteY95" fmla="*/ 4347648 h 6046908"/>
              <a:gd name="connsiteX96" fmla="*/ 3330886 w 4527226"/>
              <a:gd name="connsiteY96" fmla="*/ 4408608 h 6046908"/>
              <a:gd name="connsiteX97" fmla="*/ 3551866 w 4527226"/>
              <a:gd name="connsiteY97" fmla="*/ 4644828 h 6046908"/>
              <a:gd name="connsiteX98" fmla="*/ 3887146 w 4527226"/>
              <a:gd name="connsiteY98" fmla="*/ 5025828 h 6046908"/>
              <a:gd name="connsiteX99" fmla="*/ 4100506 w 4527226"/>
              <a:gd name="connsiteY99" fmla="*/ 5300148 h 6046908"/>
              <a:gd name="connsiteX100" fmla="*/ 4367206 w 4527226"/>
              <a:gd name="connsiteY100" fmla="*/ 5726868 h 6046908"/>
              <a:gd name="connsiteX101" fmla="*/ 4527226 w 4527226"/>
              <a:gd name="connsiteY101" fmla="*/ 6046908 h 6046908"/>
              <a:gd name="connsiteX0" fmla="*/ 511486 w 4527226"/>
              <a:gd name="connsiteY0" fmla="*/ 5612568 h 6046908"/>
              <a:gd name="connsiteX1" fmla="*/ 541966 w 4527226"/>
              <a:gd name="connsiteY1" fmla="*/ 5521128 h 6046908"/>
              <a:gd name="connsiteX2" fmla="*/ 564826 w 4527226"/>
              <a:gd name="connsiteY2" fmla="*/ 5353488 h 6046908"/>
              <a:gd name="connsiteX3" fmla="*/ 602926 w 4527226"/>
              <a:gd name="connsiteY3" fmla="*/ 5223948 h 6046908"/>
              <a:gd name="connsiteX4" fmla="*/ 625786 w 4527226"/>
              <a:gd name="connsiteY4" fmla="*/ 5178228 h 6046908"/>
              <a:gd name="connsiteX5" fmla="*/ 701986 w 4527226"/>
              <a:gd name="connsiteY5" fmla="*/ 5071548 h 6046908"/>
              <a:gd name="connsiteX6" fmla="*/ 717226 w 4527226"/>
              <a:gd name="connsiteY6" fmla="*/ 5063928 h 6046908"/>
              <a:gd name="connsiteX7" fmla="*/ 709606 w 4527226"/>
              <a:gd name="connsiteY7" fmla="*/ 5025828 h 6046908"/>
              <a:gd name="connsiteX8" fmla="*/ 701986 w 4527226"/>
              <a:gd name="connsiteY8" fmla="*/ 5002968 h 6046908"/>
              <a:gd name="connsiteX9" fmla="*/ 968686 w 4527226"/>
              <a:gd name="connsiteY9" fmla="*/ 4682928 h 6046908"/>
              <a:gd name="connsiteX10" fmla="*/ 961066 w 4527226"/>
              <a:gd name="connsiteY10" fmla="*/ 4644828 h 6046908"/>
              <a:gd name="connsiteX11" fmla="*/ 1342066 w 4527226"/>
              <a:gd name="connsiteY11" fmla="*/ 4172388 h 6046908"/>
              <a:gd name="connsiteX12" fmla="*/ 1258246 w 4527226"/>
              <a:gd name="connsiteY12" fmla="*/ 4012368 h 6046908"/>
              <a:gd name="connsiteX13" fmla="*/ 1204906 w 4527226"/>
              <a:gd name="connsiteY13" fmla="*/ 3928548 h 6046908"/>
              <a:gd name="connsiteX14" fmla="*/ 1174426 w 4527226"/>
              <a:gd name="connsiteY14" fmla="*/ 3768528 h 6046908"/>
              <a:gd name="connsiteX15" fmla="*/ 1151566 w 4527226"/>
              <a:gd name="connsiteY15" fmla="*/ 3699948 h 6046908"/>
              <a:gd name="connsiteX16" fmla="*/ 1143946 w 4527226"/>
              <a:gd name="connsiteY16" fmla="*/ 3669468 h 6046908"/>
              <a:gd name="connsiteX17" fmla="*/ 1067746 w 4527226"/>
              <a:gd name="connsiteY17" fmla="*/ 3661848 h 6046908"/>
              <a:gd name="connsiteX18" fmla="*/ 938206 w 4527226"/>
              <a:gd name="connsiteY18" fmla="*/ 3669468 h 6046908"/>
              <a:gd name="connsiteX19" fmla="*/ 831526 w 4527226"/>
              <a:gd name="connsiteY19" fmla="*/ 3692328 h 6046908"/>
              <a:gd name="connsiteX20" fmla="*/ 610546 w 4527226"/>
              <a:gd name="connsiteY20" fmla="*/ 3738048 h 6046908"/>
              <a:gd name="connsiteX21" fmla="*/ 389566 w 4527226"/>
              <a:gd name="connsiteY21" fmla="*/ 3638988 h 6046908"/>
              <a:gd name="connsiteX22" fmla="*/ 381946 w 4527226"/>
              <a:gd name="connsiteY22" fmla="*/ 3326568 h 6046908"/>
              <a:gd name="connsiteX23" fmla="*/ 420046 w 4527226"/>
              <a:gd name="connsiteY23" fmla="*/ 3227508 h 6046908"/>
              <a:gd name="connsiteX24" fmla="*/ 389566 w 4527226"/>
              <a:gd name="connsiteY24" fmla="*/ 3166548 h 6046908"/>
              <a:gd name="connsiteX25" fmla="*/ 351466 w 4527226"/>
              <a:gd name="connsiteY25" fmla="*/ 3105588 h 6046908"/>
              <a:gd name="connsiteX26" fmla="*/ 397186 w 4527226"/>
              <a:gd name="connsiteY26" fmla="*/ 3021768 h 6046908"/>
              <a:gd name="connsiteX27" fmla="*/ 488626 w 4527226"/>
              <a:gd name="connsiteY27" fmla="*/ 2998908 h 6046908"/>
              <a:gd name="connsiteX28" fmla="*/ 471956 w 4527226"/>
              <a:gd name="connsiteY28" fmla="*/ 2942709 h 6046908"/>
              <a:gd name="connsiteX29" fmla="*/ 435286 w 4527226"/>
              <a:gd name="connsiteY29" fmla="*/ 2930328 h 6046908"/>
              <a:gd name="connsiteX30" fmla="*/ 389566 w 4527226"/>
              <a:gd name="connsiteY30" fmla="*/ 2930328 h 6046908"/>
              <a:gd name="connsiteX31" fmla="*/ 314000 w 4527226"/>
              <a:gd name="connsiteY31" fmla="*/ 2893495 h 6046908"/>
              <a:gd name="connsiteX32" fmla="*/ 320986 w 4527226"/>
              <a:gd name="connsiteY32" fmla="*/ 2846508 h 6046908"/>
              <a:gd name="connsiteX33" fmla="*/ 328606 w 4527226"/>
              <a:gd name="connsiteY33" fmla="*/ 2793168 h 6046908"/>
              <a:gd name="connsiteX34" fmla="*/ 313366 w 4527226"/>
              <a:gd name="connsiteY34" fmla="*/ 2732208 h 6046908"/>
              <a:gd name="connsiteX35" fmla="*/ 267646 w 4527226"/>
              <a:gd name="connsiteY35" fmla="*/ 2671248 h 6046908"/>
              <a:gd name="connsiteX36" fmla="*/ 176206 w 4527226"/>
              <a:gd name="connsiteY36" fmla="*/ 2656008 h 6046908"/>
              <a:gd name="connsiteX37" fmla="*/ 54286 w 4527226"/>
              <a:gd name="connsiteY37" fmla="*/ 2610288 h 6046908"/>
              <a:gd name="connsiteX38" fmla="*/ 7931 w 4527226"/>
              <a:gd name="connsiteY38" fmla="*/ 2563298 h 6046908"/>
              <a:gd name="connsiteX39" fmla="*/ 8566 w 4527226"/>
              <a:gd name="connsiteY39" fmla="*/ 2488368 h 6046908"/>
              <a:gd name="connsiteX40" fmla="*/ 92386 w 4527226"/>
              <a:gd name="connsiteY40" fmla="*/ 2335968 h 6046908"/>
              <a:gd name="connsiteX41" fmla="*/ 221926 w 4527226"/>
              <a:gd name="connsiteY41" fmla="*/ 2175948 h 6046908"/>
              <a:gd name="connsiteX42" fmla="*/ 282886 w 4527226"/>
              <a:gd name="connsiteY42" fmla="*/ 2084508 h 6046908"/>
              <a:gd name="connsiteX43" fmla="*/ 328606 w 4527226"/>
              <a:gd name="connsiteY43" fmla="*/ 1977828 h 6046908"/>
              <a:gd name="connsiteX44" fmla="*/ 359086 w 4527226"/>
              <a:gd name="connsiteY44" fmla="*/ 1871148 h 6046908"/>
              <a:gd name="connsiteX45" fmla="*/ 374326 w 4527226"/>
              <a:gd name="connsiteY45" fmla="*/ 1810188 h 6046908"/>
              <a:gd name="connsiteX46" fmla="*/ 343846 w 4527226"/>
              <a:gd name="connsiteY46" fmla="*/ 1756848 h 6046908"/>
              <a:gd name="connsiteX47" fmla="*/ 328606 w 4527226"/>
              <a:gd name="connsiteY47" fmla="*/ 1680648 h 6046908"/>
              <a:gd name="connsiteX48" fmla="*/ 412426 w 4527226"/>
              <a:gd name="connsiteY48" fmla="*/ 1474908 h 6046908"/>
              <a:gd name="connsiteX49" fmla="*/ 442906 w 4527226"/>
              <a:gd name="connsiteY49" fmla="*/ 1307268 h 6046908"/>
              <a:gd name="connsiteX50" fmla="*/ 465766 w 4527226"/>
              <a:gd name="connsiteY50" fmla="*/ 1192968 h 6046908"/>
              <a:gd name="connsiteX51" fmla="*/ 503866 w 4527226"/>
              <a:gd name="connsiteY51" fmla="*/ 1055808 h 6046908"/>
              <a:gd name="connsiteX52" fmla="*/ 557206 w 4527226"/>
              <a:gd name="connsiteY52" fmla="*/ 888168 h 6046908"/>
              <a:gd name="connsiteX53" fmla="*/ 503866 w 4527226"/>
              <a:gd name="connsiteY53" fmla="*/ 888168 h 6046908"/>
              <a:gd name="connsiteX54" fmla="*/ 412426 w 4527226"/>
              <a:gd name="connsiteY54" fmla="*/ 834828 h 6046908"/>
              <a:gd name="connsiteX55" fmla="*/ 328606 w 4527226"/>
              <a:gd name="connsiteY55" fmla="*/ 789108 h 6046908"/>
              <a:gd name="connsiteX56" fmla="*/ 260026 w 4527226"/>
              <a:gd name="connsiteY56" fmla="*/ 773868 h 6046908"/>
              <a:gd name="connsiteX57" fmla="*/ 214306 w 4527226"/>
              <a:gd name="connsiteY57" fmla="*/ 751008 h 6046908"/>
              <a:gd name="connsiteX58" fmla="*/ 260026 w 4527226"/>
              <a:gd name="connsiteY58" fmla="*/ 674808 h 6046908"/>
              <a:gd name="connsiteX59" fmla="*/ 374326 w 4527226"/>
              <a:gd name="connsiteY59" fmla="*/ 606228 h 6046908"/>
              <a:gd name="connsiteX60" fmla="*/ 557206 w 4527226"/>
              <a:gd name="connsiteY60" fmla="*/ 507168 h 6046908"/>
              <a:gd name="connsiteX61" fmla="*/ 656266 w 4527226"/>
              <a:gd name="connsiteY61" fmla="*/ 423348 h 6046908"/>
              <a:gd name="connsiteX62" fmla="*/ 892486 w 4527226"/>
              <a:gd name="connsiteY62" fmla="*/ 232848 h 6046908"/>
              <a:gd name="connsiteX63" fmla="*/ 1174426 w 4527226"/>
              <a:gd name="connsiteY63" fmla="*/ 80448 h 6046908"/>
              <a:gd name="connsiteX64" fmla="*/ 1593526 w 4527226"/>
              <a:gd name="connsiteY64" fmla="*/ 11868 h 6046908"/>
              <a:gd name="connsiteX65" fmla="*/ 1944046 w 4527226"/>
              <a:gd name="connsiteY65" fmla="*/ 4248 h 6046908"/>
              <a:gd name="connsiteX66" fmla="*/ 2172646 w 4527226"/>
              <a:gd name="connsiteY66" fmla="*/ 4248 h 6046908"/>
              <a:gd name="connsiteX67" fmla="*/ 2393626 w 4527226"/>
              <a:gd name="connsiteY67" fmla="*/ 57588 h 6046908"/>
              <a:gd name="connsiteX68" fmla="*/ 2667946 w 4527226"/>
              <a:gd name="connsiteY68" fmla="*/ 133788 h 6046908"/>
              <a:gd name="connsiteX69" fmla="*/ 2820346 w 4527226"/>
              <a:gd name="connsiteY69" fmla="*/ 202368 h 6046908"/>
              <a:gd name="connsiteX70" fmla="*/ 3102286 w 4527226"/>
              <a:gd name="connsiteY70" fmla="*/ 400488 h 6046908"/>
              <a:gd name="connsiteX71" fmla="*/ 3285166 w 4527226"/>
              <a:gd name="connsiteY71" fmla="*/ 651948 h 6046908"/>
              <a:gd name="connsiteX72" fmla="*/ 3407086 w 4527226"/>
              <a:gd name="connsiteY72" fmla="*/ 918648 h 6046908"/>
              <a:gd name="connsiteX73" fmla="*/ 3475666 w 4527226"/>
              <a:gd name="connsiteY73" fmla="*/ 1238688 h 6046908"/>
              <a:gd name="connsiteX74" fmla="*/ 3506146 w 4527226"/>
              <a:gd name="connsiteY74" fmla="*/ 1543488 h 6046908"/>
              <a:gd name="connsiteX75" fmla="*/ 3506146 w 4527226"/>
              <a:gd name="connsiteY75" fmla="*/ 1962588 h 6046908"/>
              <a:gd name="connsiteX76" fmla="*/ 3338506 w 4527226"/>
              <a:gd name="connsiteY76" fmla="*/ 2305488 h 6046908"/>
              <a:gd name="connsiteX77" fmla="*/ 3254686 w 4527226"/>
              <a:gd name="connsiteY77" fmla="*/ 2473128 h 6046908"/>
              <a:gd name="connsiteX78" fmla="*/ 3132766 w 4527226"/>
              <a:gd name="connsiteY78" fmla="*/ 2663628 h 6046908"/>
              <a:gd name="connsiteX79" fmla="*/ 3071806 w 4527226"/>
              <a:gd name="connsiteY79" fmla="*/ 2838888 h 6046908"/>
              <a:gd name="connsiteX80" fmla="*/ 3064186 w 4527226"/>
              <a:gd name="connsiteY80" fmla="*/ 2915088 h 6046908"/>
              <a:gd name="connsiteX81" fmla="*/ 3018466 w 4527226"/>
              <a:gd name="connsiteY81" fmla="*/ 3014148 h 6046908"/>
              <a:gd name="connsiteX82" fmla="*/ 2980366 w 4527226"/>
              <a:gd name="connsiteY82" fmla="*/ 3082728 h 6046908"/>
              <a:gd name="connsiteX83" fmla="*/ 2957506 w 4527226"/>
              <a:gd name="connsiteY83" fmla="*/ 3120828 h 6046908"/>
              <a:gd name="connsiteX84" fmla="*/ 2957506 w 4527226"/>
              <a:gd name="connsiteY84" fmla="*/ 3555168 h 6046908"/>
              <a:gd name="connsiteX85" fmla="*/ 3010846 w 4527226"/>
              <a:gd name="connsiteY85" fmla="*/ 3539928 h 6046908"/>
              <a:gd name="connsiteX86" fmla="*/ 3109906 w 4527226"/>
              <a:gd name="connsiteY86" fmla="*/ 3570408 h 6046908"/>
              <a:gd name="connsiteX87" fmla="*/ 3140386 w 4527226"/>
              <a:gd name="connsiteY87" fmla="*/ 3631368 h 6046908"/>
              <a:gd name="connsiteX88" fmla="*/ 3117526 w 4527226"/>
              <a:gd name="connsiteY88" fmla="*/ 3738048 h 6046908"/>
              <a:gd name="connsiteX89" fmla="*/ 3125146 w 4527226"/>
              <a:gd name="connsiteY89" fmla="*/ 4103808 h 6046908"/>
              <a:gd name="connsiteX90" fmla="*/ 3163246 w 4527226"/>
              <a:gd name="connsiteY90" fmla="*/ 4157148 h 6046908"/>
              <a:gd name="connsiteX91" fmla="*/ 3201346 w 4527226"/>
              <a:gd name="connsiteY91" fmla="*/ 4164768 h 6046908"/>
              <a:gd name="connsiteX92" fmla="*/ 3231826 w 4527226"/>
              <a:gd name="connsiteY92" fmla="*/ 4172388 h 6046908"/>
              <a:gd name="connsiteX93" fmla="*/ 3285166 w 4527226"/>
              <a:gd name="connsiteY93" fmla="*/ 4294308 h 6046908"/>
              <a:gd name="connsiteX94" fmla="*/ 3300406 w 4527226"/>
              <a:gd name="connsiteY94" fmla="*/ 4347648 h 6046908"/>
              <a:gd name="connsiteX95" fmla="*/ 3330886 w 4527226"/>
              <a:gd name="connsiteY95" fmla="*/ 4408608 h 6046908"/>
              <a:gd name="connsiteX96" fmla="*/ 3551866 w 4527226"/>
              <a:gd name="connsiteY96" fmla="*/ 4644828 h 6046908"/>
              <a:gd name="connsiteX97" fmla="*/ 3887146 w 4527226"/>
              <a:gd name="connsiteY97" fmla="*/ 5025828 h 6046908"/>
              <a:gd name="connsiteX98" fmla="*/ 4100506 w 4527226"/>
              <a:gd name="connsiteY98" fmla="*/ 5300148 h 6046908"/>
              <a:gd name="connsiteX99" fmla="*/ 4367206 w 4527226"/>
              <a:gd name="connsiteY99" fmla="*/ 5726868 h 6046908"/>
              <a:gd name="connsiteX100" fmla="*/ 4527226 w 4527226"/>
              <a:gd name="connsiteY100" fmla="*/ 6046908 h 6046908"/>
              <a:gd name="connsiteX0" fmla="*/ 541966 w 4527226"/>
              <a:gd name="connsiteY0" fmla="*/ 5521128 h 6046908"/>
              <a:gd name="connsiteX1" fmla="*/ 564826 w 4527226"/>
              <a:gd name="connsiteY1" fmla="*/ 5353488 h 6046908"/>
              <a:gd name="connsiteX2" fmla="*/ 602926 w 4527226"/>
              <a:gd name="connsiteY2" fmla="*/ 5223948 h 6046908"/>
              <a:gd name="connsiteX3" fmla="*/ 625786 w 4527226"/>
              <a:gd name="connsiteY3" fmla="*/ 5178228 h 6046908"/>
              <a:gd name="connsiteX4" fmla="*/ 701986 w 4527226"/>
              <a:gd name="connsiteY4" fmla="*/ 5071548 h 6046908"/>
              <a:gd name="connsiteX5" fmla="*/ 717226 w 4527226"/>
              <a:gd name="connsiteY5" fmla="*/ 5063928 h 6046908"/>
              <a:gd name="connsiteX6" fmla="*/ 709606 w 4527226"/>
              <a:gd name="connsiteY6" fmla="*/ 5025828 h 6046908"/>
              <a:gd name="connsiteX7" fmla="*/ 701986 w 4527226"/>
              <a:gd name="connsiteY7" fmla="*/ 5002968 h 6046908"/>
              <a:gd name="connsiteX8" fmla="*/ 968686 w 4527226"/>
              <a:gd name="connsiteY8" fmla="*/ 4682928 h 6046908"/>
              <a:gd name="connsiteX9" fmla="*/ 961066 w 4527226"/>
              <a:gd name="connsiteY9" fmla="*/ 4644828 h 6046908"/>
              <a:gd name="connsiteX10" fmla="*/ 1342066 w 4527226"/>
              <a:gd name="connsiteY10" fmla="*/ 4172388 h 6046908"/>
              <a:gd name="connsiteX11" fmla="*/ 1258246 w 4527226"/>
              <a:gd name="connsiteY11" fmla="*/ 4012368 h 6046908"/>
              <a:gd name="connsiteX12" fmla="*/ 1204906 w 4527226"/>
              <a:gd name="connsiteY12" fmla="*/ 3928548 h 6046908"/>
              <a:gd name="connsiteX13" fmla="*/ 1174426 w 4527226"/>
              <a:gd name="connsiteY13" fmla="*/ 3768528 h 6046908"/>
              <a:gd name="connsiteX14" fmla="*/ 1151566 w 4527226"/>
              <a:gd name="connsiteY14" fmla="*/ 3699948 h 6046908"/>
              <a:gd name="connsiteX15" fmla="*/ 1143946 w 4527226"/>
              <a:gd name="connsiteY15" fmla="*/ 3669468 h 6046908"/>
              <a:gd name="connsiteX16" fmla="*/ 1067746 w 4527226"/>
              <a:gd name="connsiteY16" fmla="*/ 3661848 h 6046908"/>
              <a:gd name="connsiteX17" fmla="*/ 938206 w 4527226"/>
              <a:gd name="connsiteY17" fmla="*/ 3669468 h 6046908"/>
              <a:gd name="connsiteX18" fmla="*/ 831526 w 4527226"/>
              <a:gd name="connsiteY18" fmla="*/ 3692328 h 6046908"/>
              <a:gd name="connsiteX19" fmla="*/ 610546 w 4527226"/>
              <a:gd name="connsiteY19" fmla="*/ 3738048 h 6046908"/>
              <a:gd name="connsiteX20" fmla="*/ 389566 w 4527226"/>
              <a:gd name="connsiteY20" fmla="*/ 3638988 h 6046908"/>
              <a:gd name="connsiteX21" fmla="*/ 381946 w 4527226"/>
              <a:gd name="connsiteY21" fmla="*/ 3326568 h 6046908"/>
              <a:gd name="connsiteX22" fmla="*/ 420046 w 4527226"/>
              <a:gd name="connsiteY22" fmla="*/ 3227508 h 6046908"/>
              <a:gd name="connsiteX23" fmla="*/ 389566 w 4527226"/>
              <a:gd name="connsiteY23" fmla="*/ 3166548 h 6046908"/>
              <a:gd name="connsiteX24" fmla="*/ 351466 w 4527226"/>
              <a:gd name="connsiteY24" fmla="*/ 3105588 h 6046908"/>
              <a:gd name="connsiteX25" fmla="*/ 397186 w 4527226"/>
              <a:gd name="connsiteY25" fmla="*/ 3021768 h 6046908"/>
              <a:gd name="connsiteX26" fmla="*/ 488626 w 4527226"/>
              <a:gd name="connsiteY26" fmla="*/ 2998908 h 6046908"/>
              <a:gd name="connsiteX27" fmla="*/ 471956 w 4527226"/>
              <a:gd name="connsiteY27" fmla="*/ 2942709 h 6046908"/>
              <a:gd name="connsiteX28" fmla="*/ 435286 w 4527226"/>
              <a:gd name="connsiteY28" fmla="*/ 2930328 h 6046908"/>
              <a:gd name="connsiteX29" fmla="*/ 389566 w 4527226"/>
              <a:gd name="connsiteY29" fmla="*/ 2930328 h 6046908"/>
              <a:gd name="connsiteX30" fmla="*/ 314000 w 4527226"/>
              <a:gd name="connsiteY30" fmla="*/ 2893495 h 6046908"/>
              <a:gd name="connsiteX31" fmla="*/ 320986 w 4527226"/>
              <a:gd name="connsiteY31" fmla="*/ 2846508 h 6046908"/>
              <a:gd name="connsiteX32" fmla="*/ 328606 w 4527226"/>
              <a:gd name="connsiteY32" fmla="*/ 2793168 h 6046908"/>
              <a:gd name="connsiteX33" fmla="*/ 313366 w 4527226"/>
              <a:gd name="connsiteY33" fmla="*/ 2732208 h 6046908"/>
              <a:gd name="connsiteX34" fmla="*/ 267646 w 4527226"/>
              <a:gd name="connsiteY34" fmla="*/ 2671248 h 6046908"/>
              <a:gd name="connsiteX35" fmla="*/ 176206 w 4527226"/>
              <a:gd name="connsiteY35" fmla="*/ 2656008 h 6046908"/>
              <a:gd name="connsiteX36" fmla="*/ 54286 w 4527226"/>
              <a:gd name="connsiteY36" fmla="*/ 2610288 h 6046908"/>
              <a:gd name="connsiteX37" fmla="*/ 7931 w 4527226"/>
              <a:gd name="connsiteY37" fmla="*/ 2563298 h 6046908"/>
              <a:gd name="connsiteX38" fmla="*/ 8566 w 4527226"/>
              <a:gd name="connsiteY38" fmla="*/ 2488368 h 6046908"/>
              <a:gd name="connsiteX39" fmla="*/ 92386 w 4527226"/>
              <a:gd name="connsiteY39" fmla="*/ 2335968 h 6046908"/>
              <a:gd name="connsiteX40" fmla="*/ 221926 w 4527226"/>
              <a:gd name="connsiteY40" fmla="*/ 2175948 h 6046908"/>
              <a:gd name="connsiteX41" fmla="*/ 282886 w 4527226"/>
              <a:gd name="connsiteY41" fmla="*/ 2084508 h 6046908"/>
              <a:gd name="connsiteX42" fmla="*/ 328606 w 4527226"/>
              <a:gd name="connsiteY42" fmla="*/ 1977828 h 6046908"/>
              <a:gd name="connsiteX43" fmla="*/ 359086 w 4527226"/>
              <a:gd name="connsiteY43" fmla="*/ 1871148 h 6046908"/>
              <a:gd name="connsiteX44" fmla="*/ 374326 w 4527226"/>
              <a:gd name="connsiteY44" fmla="*/ 1810188 h 6046908"/>
              <a:gd name="connsiteX45" fmla="*/ 343846 w 4527226"/>
              <a:gd name="connsiteY45" fmla="*/ 1756848 h 6046908"/>
              <a:gd name="connsiteX46" fmla="*/ 328606 w 4527226"/>
              <a:gd name="connsiteY46" fmla="*/ 1680648 h 6046908"/>
              <a:gd name="connsiteX47" fmla="*/ 412426 w 4527226"/>
              <a:gd name="connsiteY47" fmla="*/ 1474908 h 6046908"/>
              <a:gd name="connsiteX48" fmla="*/ 442906 w 4527226"/>
              <a:gd name="connsiteY48" fmla="*/ 1307268 h 6046908"/>
              <a:gd name="connsiteX49" fmla="*/ 465766 w 4527226"/>
              <a:gd name="connsiteY49" fmla="*/ 1192968 h 6046908"/>
              <a:gd name="connsiteX50" fmla="*/ 503866 w 4527226"/>
              <a:gd name="connsiteY50" fmla="*/ 1055808 h 6046908"/>
              <a:gd name="connsiteX51" fmla="*/ 557206 w 4527226"/>
              <a:gd name="connsiteY51" fmla="*/ 888168 h 6046908"/>
              <a:gd name="connsiteX52" fmla="*/ 503866 w 4527226"/>
              <a:gd name="connsiteY52" fmla="*/ 888168 h 6046908"/>
              <a:gd name="connsiteX53" fmla="*/ 412426 w 4527226"/>
              <a:gd name="connsiteY53" fmla="*/ 834828 h 6046908"/>
              <a:gd name="connsiteX54" fmla="*/ 328606 w 4527226"/>
              <a:gd name="connsiteY54" fmla="*/ 789108 h 6046908"/>
              <a:gd name="connsiteX55" fmla="*/ 260026 w 4527226"/>
              <a:gd name="connsiteY55" fmla="*/ 773868 h 6046908"/>
              <a:gd name="connsiteX56" fmla="*/ 214306 w 4527226"/>
              <a:gd name="connsiteY56" fmla="*/ 751008 h 6046908"/>
              <a:gd name="connsiteX57" fmla="*/ 260026 w 4527226"/>
              <a:gd name="connsiteY57" fmla="*/ 674808 h 6046908"/>
              <a:gd name="connsiteX58" fmla="*/ 374326 w 4527226"/>
              <a:gd name="connsiteY58" fmla="*/ 606228 h 6046908"/>
              <a:gd name="connsiteX59" fmla="*/ 557206 w 4527226"/>
              <a:gd name="connsiteY59" fmla="*/ 507168 h 6046908"/>
              <a:gd name="connsiteX60" fmla="*/ 656266 w 4527226"/>
              <a:gd name="connsiteY60" fmla="*/ 423348 h 6046908"/>
              <a:gd name="connsiteX61" fmla="*/ 892486 w 4527226"/>
              <a:gd name="connsiteY61" fmla="*/ 232848 h 6046908"/>
              <a:gd name="connsiteX62" fmla="*/ 1174426 w 4527226"/>
              <a:gd name="connsiteY62" fmla="*/ 80448 h 6046908"/>
              <a:gd name="connsiteX63" fmla="*/ 1593526 w 4527226"/>
              <a:gd name="connsiteY63" fmla="*/ 11868 h 6046908"/>
              <a:gd name="connsiteX64" fmla="*/ 1944046 w 4527226"/>
              <a:gd name="connsiteY64" fmla="*/ 4248 h 6046908"/>
              <a:gd name="connsiteX65" fmla="*/ 2172646 w 4527226"/>
              <a:gd name="connsiteY65" fmla="*/ 4248 h 6046908"/>
              <a:gd name="connsiteX66" fmla="*/ 2393626 w 4527226"/>
              <a:gd name="connsiteY66" fmla="*/ 57588 h 6046908"/>
              <a:gd name="connsiteX67" fmla="*/ 2667946 w 4527226"/>
              <a:gd name="connsiteY67" fmla="*/ 133788 h 6046908"/>
              <a:gd name="connsiteX68" fmla="*/ 2820346 w 4527226"/>
              <a:gd name="connsiteY68" fmla="*/ 202368 h 6046908"/>
              <a:gd name="connsiteX69" fmla="*/ 3102286 w 4527226"/>
              <a:gd name="connsiteY69" fmla="*/ 400488 h 6046908"/>
              <a:gd name="connsiteX70" fmla="*/ 3285166 w 4527226"/>
              <a:gd name="connsiteY70" fmla="*/ 651948 h 6046908"/>
              <a:gd name="connsiteX71" fmla="*/ 3407086 w 4527226"/>
              <a:gd name="connsiteY71" fmla="*/ 918648 h 6046908"/>
              <a:gd name="connsiteX72" fmla="*/ 3475666 w 4527226"/>
              <a:gd name="connsiteY72" fmla="*/ 1238688 h 6046908"/>
              <a:gd name="connsiteX73" fmla="*/ 3506146 w 4527226"/>
              <a:gd name="connsiteY73" fmla="*/ 1543488 h 6046908"/>
              <a:gd name="connsiteX74" fmla="*/ 3506146 w 4527226"/>
              <a:gd name="connsiteY74" fmla="*/ 1962588 h 6046908"/>
              <a:gd name="connsiteX75" fmla="*/ 3338506 w 4527226"/>
              <a:gd name="connsiteY75" fmla="*/ 2305488 h 6046908"/>
              <a:gd name="connsiteX76" fmla="*/ 3254686 w 4527226"/>
              <a:gd name="connsiteY76" fmla="*/ 2473128 h 6046908"/>
              <a:gd name="connsiteX77" fmla="*/ 3132766 w 4527226"/>
              <a:gd name="connsiteY77" fmla="*/ 2663628 h 6046908"/>
              <a:gd name="connsiteX78" fmla="*/ 3071806 w 4527226"/>
              <a:gd name="connsiteY78" fmla="*/ 2838888 h 6046908"/>
              <a:gd name="connsiteX79" fmla="*/ 3064186 w 4527226"/>
              <a:gd name="connsiteY79" fmla="*/ 2915088 h 6046908"/>
              <a:gd name="connsiteX80" fmla="*/ 3018466 w 4527226"/>
              <a:gd name="connsiteY80" fmla="*/ 3014148 h 6046908"/>
              <a:gd name="connsiteX81" fmla="*/ 2980366 w 4527226"/>
              <a:gd name="connsiteY81" fmla="*/ 3082728 h 6046908"/>
              <a:gd name="connsiteX82" fmla="*/ 2957506 w 4527226"/>
              <a:gd name="connsiteY82" fmla="*/ 3120828 h 6046908"/>
              <a:gd name="connsiteX83" fmla="*/ 2957506 w 4527226"/>
              <a:gd name="connsiteY83" fmla="*/ 3555168 h 6046908"/>
              <a:gd name="connsiteX84" fmla="*/ 3010846 w 4527226"/>
              <a:gd name="connsiteY84" fmla="*/ 3539928 h 6046908"/>
              <a:gd name="connsiteX85" fmla="*/ 3109906 w 4527226"/>
              <a:gd name="connsiteY85" fmla="*/ 3570408 h 6046908"/>
              <a:gd name="connsiteX86" fmla="*/ 3140386 w 4527226"/>
              <a:gd name="connsiteY86" fmla="*/ 3631368 h 6046908"/>
              <a:gd name="connsiteX87" fmla="*/ 3117526 w 4527226"/>
              <a:gd name="connsiteY87" fmla="*/ 3738048 h 6046908"/>
              <a:gd name="connsiteX88" fmla="*/ 3125146 w 4527226"/>
              <a:gd name="connsiteY88" fmla="*/ 4103808 h 6046908"/>
              <a:gd name="connsiteX89" fmla="*/ 3163246 w 4527226"/>
              <a:gd name="connsiteY89" fmla="*/ 4157148 h 6046908"/>
              <a:gd name="connsiteX90" fmla="*/ 3201346 w 4527226"/>
              <a:gd name="connsiteY90" fmla="*/ 4164768 h 6046908"/>
              <a:gd name="connsiteX91" fmla="*/ 3231826 w 4527226"/>
              <a:gd name="connsiteY91" fmla="*/ 4172388 h 6046908"/>
              <a:gd name="connsiteX92" fmla="*/ 3285166 w 4527226"/>
              <a:gd name="connsiteY92" fmla="*/ 4294308 h 6046908"/>
              <a:gd name="connsiteX93" fmla="*/ 3300406 w 4527226"/>
              <a:gd name="connsiteY93" fmla="*/ 4347648 h 6046908"/>
              <a:gd name="connsiteX94" fmla="*/ 3330886 w 4527226"/>
              <a:gd name="connsiteY94" fmla="*/ 4408608 h 6046908"/>
              <a:gd name="connsiteX95" fmla="*/ 3551866 w 4527226"/>
              <a:gd name="connsiteY95" fmla="*/ 4644828 h 6046908"/>
              <a:gd name="connsiteX96" fmla="*/ 3887146 w 4527226"/>
              <a:gd name="connsiteY96" fmla="*/ 5025828 h 6046908"/>
              <a:gd name="connsiteX97" fmla="*/ 4100506 w 4527226"/>
              <a:gd name="connsiteY97" fmla="*/ 5300148 h 6046908"/>
              <a:gd name="connsiteX98" fmla="*/ 4367206 w 4527226"/>
              <a:gd name="connsiteY98" fmla="*/ 5726868 h 6046908"/>
              <a:gd name="connsiteX99" fmla="*/ 4527226 w 4527226"/>
              <a:gd name="connsiteY99" fmla="*/ 6046908 h 6046908"/>
              <a:gd name="connsiteX0" fmla="*/ 564826 w 4527226"/>
              <a:gd name="connsiteY0" fmla="*/ 5353488 h 6046908"/>
              <a:gd name="connsiteX1" fmla="*/ 602926 w 4527226"/>
              <a:gd name="connsiteY1" fmla="*/ 5223948 h 6046908"/>
              <a:gd name="connsiteX2" fmla="*/ 625786 w 4527226"/>
              <a:gd name="connsiteY2" fmla="*/ 5178228 h 6046908"/>
              <a:gd name="connsiteX3" fmla="*/ 701986 w 4527226"/>
              <a:gd name="connsiteY3" fmla="*/ 5071548 h 6046908"/>
              <a:gd name="connsiteX4" fmla="*/ 717226 w 4527226"/>
              <a:gd name="connsiteY4" fmla="*/ 5063928 h 6046908"/>
              <a:gd name="connsiteX5" fmla="*/ 709606 w 4527226"/>
              <a:gd name="connsiteY5" fmla="*/ 5025828 h 6046908"/>
              <a:gd name="connsiteX6" fmla="*/ 701986 w 4527226"/>
              <a:gd name="connsiteY6" fmla="*/ 5002968 h 6046908"/>
              <a:gd name="connsiteX7" fmla="*/ 968686 w 4527226"/>
              <a:gd name="connsiteY7" fmla="*/ 4682928 h 6046908"/>
              <a:gd name="connsiteX8" fmla="*/ 961066 w 4527226"/>
              <a:gd name="connsiteY8" fmla="*/ 4644828 h 6046908"/>
              <a:gd name="connsiteX9" fmla="*/ 1342066 w 4527226"/>
              <a:gd name="connsiteY9" fmla="*/ 4172388 h 6046908"/>
              <a:gd name="connsiteX10" fmla="*/ 1258246 w 4527226"/>
              <a:gd name="connsiteY10" fmla="*/ 4012368 h 6046908"/>
              <a:gd name="connsiteX11" fmla="*/ 1204906 w 4527226"/>
              <a:gd name="connsiteY11" fmla="*/ 3928548 h 6046908"/>
              <a:gd name="connsiteX12" fmla="*/ 1174426 w 4527226"/>
              <a:gd name="connsiteY12" fmla="*/ 3768528 h 6046908"/>
              <a:gd name="connsiteX13" fmla="*/ 1151566 w 4527226"/>
              <a:gd name="connsiteY13" fmla="*/ 3699948 h 6046908"/>
              <a:gd name="connsiteX14" fmla="*/ 1143946 w 4527226"/>
              <a:gd name="connsiteY14" fmla="*/ 3669468 h 6046908"/>
              <a:gd name="connsiteX15" fmla="*/ 1067746 w 4527226"/>
              <a:gd name="connsiteY15" fmla="*/ 3661848 h 6046908"/>
              <a:gd name="connsiteX16" fmla="*/ 938206 w 4527226"/>
              <a:gd name="connsiteY16" fmla="*/ 3669468 h 6046908"/>
              <a:gd name="connsiteX17" fmla="*/ 831526 w 4527226"/>
              <a:gd name="connsiteY17" fmla="*/ 3692328 h 6046908"/>
              <a:gd name="connsiteX18" fmla="*/ 610546 w 4527226"/>
              <a:gd name="connsiteY18" fmla="*/ 3738048 h 6046908"/>
              <a:gd name="connsiteX19" fmla="*/ 389566 w 4527226"/>
              <a:gd name="connsiteY19" fmla="*/ 3638988 h 6046908"/>
              <a:gd name="connsiteX20" fmla="*/ 381946 w 4527226"/>
              <a:gd name="connsiteY20" fmla="*/ 3326568 h 6046908"/>
              <a:gd name="connsiteX21" fmla="*/ 420046 w 4527226"/>
              <a:gd name="connsiteY21" fmla="*/ 3227508 h 6046908"/>
              <a:gd name="connsiteX22" fmla="*/ 389566 w 4527226"/>
              <a:gd name="connsiteY22" fmla="*/ 3166548 h 6046908"/>
              <a:gd name="connsiteX23" fmla="*/ 351466 w 4527226"/>
              <a:gd name="connsiteY23" fmla="*/ 3105588 h 6046908"/>
              <a:gd name="connsiteX24" fmla="*/ 397186 w 4527226"/>
              <a:gd name="connsiteY24" fmla="*/ 3021768 h 6046908"/>
              <a:gd name="connsiteX25" fmla="*/ 488626 w 4527226"/>
              <a:gd name="connsiteY25" fmla="*/ 2998908 h 6046908"/>
              <a:gd name="connsiteX26" fmla="*/ 471956 w 4527226"/>
              <a:gd name="connsiteY26" fmla="*/ 2942709 h 6046908"/>
              <a:gd name="connsiteX27" fmla="*/ 435286 w 4527226"/>
              <a:gd name="connsiteY27" fmla="*/ 2930328 h 6046908"/>
              <a:gd name="connsiteX28" fmla="*/ 389566 w 4527226"/>
              <a:gd name="connsiteY28" fmla="*/ 2930328 h 6046908"/>
              <a:gd name="connsiteX29" fmla="*/ 314000 w 4527226"/>
              <a:gd name="connsiteY29" fmla="*/ 2893495 h 6046908"/>
              <a:gd name="connsiteX30" fmla="*/ 320986 w 4527226"/>
              <a:gd name="connsiteY30" fmla="*/ 2846508 h 6046908"/>
              <a:gd name="connsiteX31" fmla="*/ 328606 w 4527226"/>
              <a:gd name="connsiteY31" fmla="*/ 2793168 h 6046908"/>
              <a:gd name="connsiteX32" fmla="*/ 313366 w 4527226"/>
              <a:gd name="connsiteY32" fmla="*/ 2732208 h 6046908"/>
              <a:gd name="connsiteX33" fmla="*/ 267646 w 4527226"/>
              <a:gd name="connsiteY33" fmla="*/ 2671248 h 6046908"/>
              <a:gd name="connsiteX34" fmla="*/ 176206 w 4527226"/>
              <a:gd name="connsiteY34" fmla="*/ 2656008 h 6046908"/>
              <a:gd name="connsiteX35" fmla="*/ 54286 w 4527226"/>
              <a:gd name="connsiteY35" fmla="*/ 2610288 h 6046908"/>
              <a:gd name="connsiteX36" fmla="*/ 7931 w 4527226"/>
              <a:gd name="connsiteY36" fmla="*/ 2563298 h 6046908"/>
              <a:gd name="connsiteX37" fmla="*/ 8566 w 4527226"/>
              <a:gd name="connsiteY37" fmla="*/ 2488368 h 6046908"/>
              <a:gd name="connsiteX38" fmla="*/ 92386 w 4527226"/>
              <a:gd name="connsiteY38" fmla="*/ 2335968 h 6046908"/>
              <a:gd name="connsiteX39" fmla="*/ 221926 w 4527226"/>
              <a:gd name="connsiteY39" fmla="*/ 2175948 h 6046908"/>
              <a:gd name="connsiteX40" fmla="*/ 282886 w 4527226"/>
              <a:gd name="connsiteY40" fmla="*/ 2084508 h 6046908"/>
              <a:gd name="connsiteX41" fmla="*/ 328606 w 4527226"/>
              <a:gd name="connsiteY41" fmla="*/ 1977828 h 6046908"/>
              <a:gd name="connsiteX42" fmla="*/ 359086 w 4527226"/>
              <a:gd name="connsiteY42" fmla="*/ 1871148 h 6046908"/>
              <a:gd name="connsiteX43" fmla="*/ 374326 w 4527226"/>
              <a:gd name="connsiteY43" fmla="*/ 1810188 h 6046908"/>
              <a:gd name="connsiteX44" fmla="*/ 343846 w 4527226"/>
              <a:gd name="connsiteY44" fmla="*/ 1756848 h 6046908"/>
              <a:gd name="connsiteX45" fmla="*/ 328606 w 4527226"/>
              <a:gd name="connsiteY45" fmla="*/ 1680648 h 6046908"/>
              <a:gd name="connsiteX46" fmla="*/ 412426 w 4527226"/>
              <a:gd name="connsiteY46" fmla="*/ 1474908 h 6046908"/>
              <a:gd name="connsiteX47" fmla="*/ 442906 w 4527226"/>
              <a:gd name="connsiteY47" fmla="*/ 1307268 h 6046908"/>
              <a:gd name="connsiteX48" fmla="*/ 465766 w 4527226"/>
              <a:gd name="connsiteY48" fmla="*/ 1192968 h 6046908"/>
              <a:gd name="connsiteX49" fmla="*/ 503866 w 4527226"/>
              <a:gd name="connsiteY49" fmla="*/ 1055808 h 6046908"/>
              <a:gd name="connsiteX50" fmla="*/ 557206 w 4527226"/>
              <a:gd name="connsiteY50" fmla="*/ 888168 h 6046908"/>
              <a:gd name="connsiteX51" fmla="*/ 503866 w 4527226"/>
              <a:gd name="connsiteY51" fmla="*/ 888168 h 6046908"/>
              <a:gd name="connsiteX52" fmla="*/ 412426 w 4527226"/>
              <a:gd name="connsiteY52" fmla="*/ 834828 h 6046908"/>
              <a:gd name="connsiteX53" fmla="*/ 328606 w 4527226"/>
              <a:gd name="connsiteY53" fmla="*/ 789108 h 6046908"/>
              <a:gd name="connsiteX54" fmla="*/ 260026 w 4527226"/>
              <a:gd name="connsiteY54" fmla="*/ 773868 h 6046908"/>
              <a:gd name="connsiteX55" fmla="*/ 214306 w 4527226"/>
              <a:gd name="connsiteY55" fmla="*/ 751008 h 6046908"/>
              <a:gd name="connsiteX56" fmla="*/ 260026 w 4527226"/>
              <a:gd name="connsiteY56" fmla="*/ 674808 h 6046908"/>
              <a:gd name="connsiteX57" fmla="*/ 374326 w 4527226"/>
              <a:gd name="connsiteY57" fmla="*/ 606228 h 6046908"/>
              <a:gd name="connsiteX58" fmla="*/ 557206 w 4527226"/>
              <a:gd name="connsiteY58" fmla="*/ 507168 h 6046908"/>
              <a:gd name="connsiteX59" fmla="*/ 656266 w 4527226"/>
              <a:gd name="connsiteY59" fmla="*/ 423348 h 6046908"/>
              <a:gd name="connsiteX60" fmla="*/ 892486 w 4527226"/>
              <a:gd name="connsiteY60" fmla="*/ 232848 h 6046908"/>
              <a:gd name="connsiteX61" fmla="*/ 1174426 w 4527226"/>
              <a:gd name="connsiteY61" fmla="*/ 80448 h 6046908"/>
              <a:gd name="connsiteX62" fmla="*/ 1593526 w 4527226"/>
              <a:gd name="connsiteY62" fmla="*/ 11868 h 6046908"/>
              <a:gd name="connsiteX63" fmla="*/ 1944046 w 4527226"/>
              <a:gd name="connsiteY63" fmla="*/ 4248 h 6046908"/>
              <a:gd name="connsiteX64" fmla="*/ 2172646 w 4527226"/>
              <a:gd name="connsiteY64" fmla="*/ 4248 h 6046908"/>
              <a:gd name="connsiteX65" fmla="*/ 2393626 w 4527226"/>
              <a:gd name="connsiteY65" fmla="*/ 57588 h 6046908"/>
              <a:gd name="connsiteX66" fmla="*/ 2667946 w 4527226"/>
              <a:gd name="connsiteY66" fmla="*/ 133788 h 6046908"/>
              <a:gd name="connsiteX67" fmla="*/ 2820346 w 4527226"/>
              <a:gd name="connsiteY67" fmla="*/ 202368 h 6046908"/>
              <a:gd name="connsiteX68" fmla="*/ 3102286 w 4527226"/>
              <a:gd name="connsiteY68" fmla="*/ 400488 h 6046908"/>
              <a:gd name="connsiteX69" fmla="*/ 3285166 w 4527226"/>
              <a:gd name="connsiteY69" fmla="*/ 651948 h 6046908"/>
              <a:gd name="connsiteX70" fmla="*/ 3407086 w 4527226"/>
              <a:gd name="connsiteY70" fmla="*/ 918648 h 6046908"/>
              <a:gd name="connsiteX71" fmla="*/ 3475666 w 4527226"/>
              <a:gd name="connsiteY71" fmla="*/ 1238688 h 6046908"/>
              <a:gd name="connsiteX72" fmla="*/ 3506146 w 4527226"/>
              <a:gd name="connsiteY72" fmla="*/ 1543488 h 6046908"/>
              <a:gd name="connsiteX73" fmla="*/ 3506146 w 4527226"/>
              <a:gd name="connsiteY73" fmla="*/ 1962588 h 6046908"/>
              <a:gd name="connsiteX74" fmla="*/ 3338506 w 4527226"/>
              <a:gd name="connsiteY74" fmla="*/ 2305488 h 6046908"/>
              <a:gd name="connsiteX75" fmla="*/ 3254686 w 4527226"/>
              <a:gd name="connsiteY75" fmla="*/ 2473128 h 6046908"/>
              <a:gd name="connsiteX76" fmla="*/ 3132766 w 4527226"/>
              <a:gd name="connsiteY76" fmla="*/ 2663628 h 6046908"/>
              <a:gd name="connsiteX77" fmla="*/ 3071806 w 4527226"/>
              <a:gd name="connsiteY77" fmla="*/ 2838888 h 6046908"/>
              <a:gd name="connsiteX78" fmla="*/ 3064186 w 4527226"/>
              <a:gd name="connsiteY78" fmla="*/ 2915088 h 6046908"/>
              <a:gd name="connsiteX79" fmla="*/ 3018466 w 4527226"/>
              <a:gd name="connsiteY79" fmla="*/ 3014148 h 6046908"/>
              <a:gd name="connsiteX80" fmla="*/ 2980366 w 4527226"/>
              <a:gd name="connsiteY80" fmla="*/ 3082728 h 6046908"/>
              <a:gd name="connsiteX81" fmla="*/ 2957506 w 4527226"/>
              <a:gd name="connsiteY81" fmla="*/ 3120828 h 6046908"/>
              <a:gd name="connsiteX82" fmla="*/ 2957506 w 4527226"/>
              <a:gd name="connsiteY82" fmla="*/ 3555168 h 6046908"/>
              <a:gd name="connsiteX83" fmla="*/ 3010846 w 4527226"/>
              <a:gd name="connsiteY83" fmla="*/ 3539928 h 6046908"/>
              <a:gd name="connsiteX84" fmla="*/ 3109906 w 4527226"/>
              <a:gd name="connsiteY84" fmla="*/ 3570408 h 6046908"/>
              <a:gd name="connsiteX85" fmla="*/ 3140386 w 4527226"/>
              <a:gd name="connsiteY85" fmla="*/ 3631368 h 6046908"/>
              <a:gd name="connsiteX86" fmla="*/ 3117526 w 4527226"/>
              <a:gd name="connsiteY86" fmla="*/ 3738048 h 6046908"/>
              <a:gd name="connsiteX87" fmla="*/ 3125146 w 4527226"/>
              <a:gd name="connsiteY87" fmla="*/ 4103808 h 6046908"/>
              <a:gd name="connsiteX88" fmla="*/ 3163246 w 4527226"/>
              <a:gd name="connsiteY88" fmla="*/ 4157148 h 6046908"/>
              <a:gd name="connsiteX89" fmla="*/ 3201346 w 4527226"/>
              <a:gd name="connsiteY89" fmla="*/ 4164768 h 6046908"/>
              <a:gd name="connsiteX90" fmla="*/ 3231826 w 4527226"/>
              <a:gd name="connsiteY90" fmla="*/ 4172388 h 6046908"/>
              <a:gd name="connsiteX91" fmla="*/ 3285166 w 4527226"/>
              <a:gd name="connsiteY91" fmla="*/ 4294308 h 6046908"/>
              <a:gd name="connsiteX92" fmla="*/ 3300406 w 4527226"/>
              <a:gd name="connsiteY92" fmla="*/ 4347648 h 6046908"/>
              <a:gd name="connsiteX93" fmla="*/ 3330886 w 4527226"/>
              <a:gd name="connsiteY93" fmla="*/ 4408608 h 6046908"/>
              <a:gd name="connsiteX94" fmla="*/ 3551866 w 4527226"/>
              <a:gd name="connsiteY94" fmla="*/ 4644828 h 6046908"/>
              <a:gd name="connsiteX95" fmla="*/ 3887146 w 4527226"/>
              <a:gd name="connsiteY95" fmla="*/ 5025828 h 6046908"/>
              <a:gd name="connsiteX96" fmla="*/ 4100506 w 4527226"/>
              <a:gd name="connsiteY96" fmla="*/ 5300148 h 6046908"/>
              <a:gd name="connsiteX97" fmla="*/ 4367206 w 4527226"/>
              <a:gd name="connsiteY97" fmla="*/ 5726868 h 6046908"/>
              <a:gd name="connsiteX98" fmla="*/ 4527226 w 4527226"/>
              <a:gd name="connsiteY98" fmla="*/ 6046908 h 6046908"/>
              <a:gd name="connsiteX0" fmla="*/ 602926 w 4527226"/>
              <a:gd name="connsiteY0" fmla="*/ 5223948 h 6046908"/>
              <a:gd name="connsiteX1" fmla="*/ 625786 w 4527226"/>
              <a:gd name="connsiteY1" fmla="*/ 5178228 h 6046908"/>
              <a:gd name="connsiteX2" fmla="*/ 701986 w 4527226"/>
              <a:gd name="connsiteY2" fmla="*/ 5071548 h 6046908"/>
              <a:gd name="connsiteX3" fmla="*/ 717226 w 4527226"/>
              <a:gd name="connsiteY3" fmla="*/ 5063928 h 6046908"/>
              <a:gd name="connsiteX4" fmla="*/ 709606 w 4527226"/>
              <a:gd name="connsiteY4" fmla="*/ 5025828 h 6046908"/>
              <a:gd name="connsiteX5" fmla="*/ 701986 w 4527226"/>
              <a:gd name="connsiteY5" fmla="*/ 5002968 h 6046908"/>
              <a:gd name="connsiteX6" fmla="*/ 968686 w 4527226"/>
              <a:gd name="connsiteY6" fmla="*/ 4682928 h 6046908"/>
              <a:gd name="connsiteX7" fmla="*/ 961066 w 4527226"/>
              <a:gd name="connsiteY7" fmla="*/ 4644828 h 6046908"/>
              <a:gd name="connsiteX8" fmla="*/ 1342066 w 4527226"/>
              <a:gd name="connsiteY8" fmla="*/ 4172388 h 6046908"/>
              <a:gd name="connsiteX9" fmla="*/ 1258246 w 4527226"/>
              <a:gd name="connsiteY9" fmla="*/ 4012368 h 6046908"/>
              <a:gd name="connsiteX10" fmla="*/ 1204906 w 4527226"/>
              <a:gd name="connsiteY10" fmla="*/ 3928548 h 6046908"/>
              <a:gd name="connsiteX11" fmla="*/ 1174426 w 4527226"/>
              <a:gd name="connsiteY11" fmla="*/ 3768528 h 6046908"/>
              <a:gd name="connsiteX12" fmla="*/ 1151566 w 4527226"/>
              <a:gd name="connsiteY12" fmla="*/ 3699948 h 6046908"/>
              <a:gd name="connsiteX13" fmla="*/ 1143946 w 4527226"/>
              <a:gd name="connsiteY13" fmla="*/ 3669468 h 6046908"/>
              <a:gd name="connsiteX14" fmla="*/ 1067746 w 4527226"/>
              <a:gd name="connsiteY14" fmla="*/ 3661848 h 6046908"/>
              <a:gd name="connsiteX15" fmla="*/ 938206 w 4527226"/>
              <a:gd name="connsiteY15" fmla="*/ 3669468 h 6046908"/>
              <a:gd name="connsiteX16" fmla="*/ 831526 w 4527226"/>
              <a:gd name="connsiteY16" fmla="*/ 3692328 h 6046908"/>
              <a:gd name="connsiteX17" fmla="*/ 610546 w 4527226"/>
              <a:gd name="connsiteY17" fmla="*/ 3738048 h 6046908"/>
              <a:gd name="connsiteX18" fmla="*/ 389566 w 4527226"/>
              <a:gd name="connsiteY18" fmla="*/ 3638988 h 6046908"/>
              <a:gd name="connsiteX19" fmla="*/ 381946 w 4527226"/>
              <a:gd name="connsiteY19" fmla="*/ 3326568 h 6046908"/>
              <a:gd name="connsiteX20" fmla="*/ 420046 w 4527226"/>
              <a:gd name="connsiteY20" fmla="*/ 3227508 h 6046908"/>
              <a:gd name="connsiteX21" fmla="*/ 389566 w 4527226"/>
              <a:gd name="connsiteY21" fmla="*/ 3166548 h 6046908"/>
              <a:gd name="connsiteX22" fmla="*/ 351466 w 4527226"/>
              <a:gd name="connsiteY22" fmla="*/ 3105588 h 6046908"/>
              <a:gd name="connsiteX23" fmla="*/ 397186 w 4527226"/>
              <a:gd name="connsiteY23" fmla="*/ 3021768 h 6046908"/>
              <a:gd name="connsiteX24" fmla="*/ 488626 w 4527226"/>
              <a:gd name="connsiteY24" fmla="*/ 2998908 h 6046908"/>
              <a:gd name="connsiteX25" fmla="*/ 471956 w 4527226"/>
              <a:gd name="connsiteY25" fmla="*/ 2942709 h 6046908"/>
              <a:gd name="connsiteX26" fmla="*/ 435286 w 4527226"/>
              <a:gd name="connsiteY26" fmla="*/ 2930328 h 6046908"/>
              <a:gd name="connsiteX27" fmla="*/ 389566 w 4527226"/>
              <a:gd name="connsiteY27" fmla="*/ 2930328 h 6046908"/>
              <a:gd name="connsiteX28" fmla="*/ 314000 w 4527226"/>
              <a:gd name="connsiteY28" fmla="*/ 2893495 h 6046908"/>
              <a:gd name="connsiteX29" fmla="*/ 320986 w 4527226"/>
              <a:gd name="connsiteY29" fmla="*/ 2846508 h 6046908"/>
              <a:gd name="connsiteX30" fmla="*/ 328606 w 4527226"/>
              <a:gd name="connsiteY30" fmla="*/ 2793168 h 6046908"/>
              <a:gd name="connsiteX31" fmla="*/ 313366 w 4527226"/>
              <a:gd name="connsiteY31" fmla="*/ 2732208 h 6046908"/>
              <a:gd name="connsiteX32" fmla="*/ 267646 w 4527226"/>
              <a:gd name="connsiteY32" fmla="*/ 2671248 h 6046908"/>
              <a:gd name="connsiteX33" fmla="*/ 176206 w 4527226"/>
              <a:gd name="connsiteY33" fmla="*/ 2656008 h 6046908"/>
              <a:gd name="connsiteX34" fmla="*/ 54286 w 4527226"/>
              <a:gd name="connsiteY34" fmla="*/ 2610288 h 6046908"/>
              <a:gd name="connsiteX35" fmla="*/ 7931 w 4527226"/>
              <a:gd name="connsiteY35" fmla="*/ 2563298 h 6046908"/>
              <a:gd name="connsiteX36" fmla="*/ 8566 w 4527226"/>
              <a:gd name="connsiteY36" fmla="*/ 2488368 h 6046908"/>
              <a:gd name="connsiteX37" fmla="*/ 92386 w 4527226"/>
              <a:gd name="connsiteY37" fmla="*/ 2335968 h 6046908"/>
              <a:gd name="connsiteX38" fmla="*/ 221926 w 4527226"/>
              <a:gd name="connsiteY38" fmla="*/ 2175948 h 6046908"/>
              <a:gd name="connsiteX39" fmla="*/ 282886 w 4527226"/>
              <a:gd name="connsiteY39" fmla="*/ 2084508 h 6046908"/>
              <a:gd name="connsiteX40" fmla="*/ 328606 w 4527226"/>
              <a:gd name="connsiteY40" fmla="*/ 1977828 h 6046908"/>
              <a:gd name="connsiteX41" fmla="*/ 359086 w 4527226"/>
              <a:gd name="connsiteY41" fmla="*/ 1871148 h 6046908"/>
              <a:gd name="connsiteX42" fmla="*/ 374326 w 4527226"/>
              <a:gd name="connsiteY42" fmla="*/ 1810188 h 6046908"/>
              <a:gd name="connsiteX43" fmla="*/ 343846 w 4527226"/>
              <a:gd name="connsiteY43" fmla="*/ 1756848 h 6046908"/>
              <a:gd name="connsiteX44" fmla="*/ 328606 w 4527226"/>
              <a:gd name="connsiteY44" fmla="*/ 1680648 h 6046908"/>
              <a:gd name="connsiteX45" fmla="*/ 412426 w 4527226"/>
              <a:gd name="connsiteY45" fmla="*/ 1474908 h 6046908"/>
              <a:gd name="connsiteX46" fmla="*/ 442906 w 4527226"/>
              <a:gd name="connsiteY46" fmla="*/ 1307268 h 6046908"/>
              <a:gd name="connsiteX47" fmla="*/ 465766 w 4527226"/>
              <a:gd name="connsiteY47" fmla="*/ 1192968 h 6046908"/>
              <a:gd name="connsiteX48" fmla="*/ 503866 w 4527226"/>
              <a:gd name="connsiteY48" fmla="*/ 1055808 h 6046908"/>
              <a:gd name="connsiteX49" fmla="*/ 557206 w 4527226"/>
              <a:gd name="connsiteY49" fmla="*/ 888168 h 6046908"/>
              <a:gd name="connsiteX50" fmla="*/ 503866 w 4527226"/>
              <a:gd name="connsiteY50" fmla="*/ 888168 h 6046908"/>
              <a:gd name="connsiteX51" fmla="*/ 412426 w 4527226"/>
              <a:gd name="connsiteY51" fmla="*/ 834828 h 6046908"/>
              <a:gd name="connsiteX52" fmla="*/ 328606 w 4527226"/>
              <a:gd name="connsiteY52" fmla="*/ 789108 h 6046908"/>
              <a:gd name="connsiteX53" fmla="*/ 260026 w 4527226"/>
              <a:gd name="connsiteY53" fmla="*/ 773868 h 6046908"/>
              <a:gd name="connsiteX54" fmla="*/ 214306 w 4527226"/>
              <a:gd name="connsiteY54" fmla="*/ 751008 h 6046908"/>
              <a:gd name="connsiteX55" fmla="*/ 260026 w 4527226"/>
              <a:gd name="connsiteY55" fmla="*/ 674808 h 6046908"/>
              <a:gd name="connsiteX56" fmla="*/ 374326 w 4527226"/>
              <a:gd name="connsiteY56" fmla="*/ 606228 h 6046908"/>
              <a:gd name="connsiteX57" fmla="*/ 557206 w 4527226"/>
              <a:gd name="connsiteY57" fmla="*/ 507168 h 6046908"/>
              <a:gd name="connsiteX58" fmla="*/ 656266 w 4527226"/>
              <a:gd name="connsiteY58" fmla="*/ 423348 h 6046908"/>
              <a:gd name="connsiteX59" fmla="*/ 892486 w 4527226"/>
              <a:gd name="connsiteY59" fmla="*/ 232848 h 6046908"/>
              <a:gd name="connsiteX60" fmla="*/ 1174426 w 4527226"/>
              <a:gd name="connsiteY60" fmla="*/ 80448 h 6046908"/>
              <a:gd name="connsiteX61" fmla="*/ 1593526 w 4527226"/>
              <a:gd name="connsiteY61" fmla="*/ 11868 h 6046908"/>
              <a:gd name="connsiteX62" fmla="*/ 1944046 w 4527226"/>
              <a:gd name="connsiteY62" fmla="*/ 4248 h 6046908"/>
              <a:gd name="connsiteX63" fmla="*/ 2172646 w 4527226"/>
              <a:gd name="connsiteY63" fmla="*/ 4248 h 6046908"/>
              <a:gd name="connsiteX64" fmla="*/ 2393626 w 4527226"/>
              <a:gd name="connsiteY64" fmla="*/ 57588 h 6046908"/>
              <a:gd name="connsiteX65" fmla="*/ 2667946 w 4527226"/>
              <a:gd name="connsiteY65" fmla="*/ 133788 h 6046908"/>
              <a:gd name="connsiteX66" fmla="*/ 2820346 w 4527226"/>
              <a:gd name="connsiteY66" fmla="*/ 202368 h 6046908"/>
              <a:gd name="connsiteX67" fmla="*/ 3102286 w 4527226"/>
              <a:gd name="connsiteY67" fmla="*/ 400488 h 6046908"/>
              <a:gd name="connsiteX68" fmla="*/ 3285166 w 4527226"/>
              <a:gd name="connsiteY68" fmla="*/ 651948 h 6046908"/>
              <a:gd name="connsiteX69" fmla="*/ 3407086 w 4527226"/>
              <a:gd name="connsiteY69" fmla="*/ 918648 h 6046908"/>
              <a:gd name="connsiteX70" fmla="*/ 3475666 w 4527226"/>
              <a:gd name="connsiteY70" fmla="*/ 1238688 h 6046908"/>
              <a:gd name="connsiteX71" fmla="*/ 3506146 w 4527226"/>
              <a:gd name="connsiteY71" fmla="*/ 1543488 h 6046908"/>
              <a:gd name="connsiteX72" fmla="*/ 3506146 w 4527226"/>
              <a:gd name="connsiteY72" fmla="*/ 1962588 h 6046908"/>
              <a:gd name="connsiteX73" fmla="*/ 3338506 w 4527226"/>
              <a:gd name="connsiteY73" fmla="*/ 2305488 h 6046908"/>
              <a:gd name="connsiteX74" fmla="*/ 3254686 w 4527226"/>
              <a:gd name="connsiteY74" fmla="*/ 2473128 h 6046908"/>
              <a:gd name="connsiteX75" fmla="*/ 3132766 w 4527226"/>
              <a:gd name="connsiteY75" fmla="*/ 2663628 h 6046908"/>
              <a:gd name="connsiteX76" fmla="*/ 3071806 w 4527226"/>
              <a:gd name="connsiteY76" fmla="*/ 2838888 h 6046908"/>
              <a:gd name="connsiteX77" fmla="*/ 3064186 w 4527226"/>
              <a:gd name="connsiteY77" fmla="*/ 2915088 h 6046908"/>
              <a:gd name="connsiteX78" fmla="*/ 3018466 w 4527226"/>
              <a:gd name="connsiteY78" fmla="*/ 3014148 h 6046908"/>
              <a:gd name="connsiteX79" fmla="*/ 2980366 w 4527226"/>
              <a:gd name="connsiteY79" fmla="*/ 3082728 h 6046908"/>
              <a:gd name="connsiteX80" fmla="*/ 2957506 w 4527226"/>
              <a:gd name="connsiteY80" fmla="*/ 3120828 h 6046908"/>
              <a:gd name="connsiteX81" fmla="*/ 2957506 w 4527226"/>
              <a:gd name="connsiteY81" fmla="*/ 3555168 h 6046908"/>
              <a:gd name="connsiteX82" fmla="*/ 3010846 w 4527226"/>
              <a:gd name="connsiteY82" fmla="*/ 3539928 h 6046908"/>
              <a:gd name="connsiteX83" fmla="*/ 3109906 w 4527226"/>
              <a:gd name="connsiteY83" fmla="*/ 3570408 h 6046908"/>
              <a:gd name="connsiteX84" fmla="*/ 3140386 w 4527226"/>
              <a:gd name="connsiteY84" fmla="*/ 3631368 h 6046908"/>
              <a:gd name="connsiteX85" fmla="*/ 3117526 w 4527226"/>
              <a:gd name="connsiteY85" fmla="*/ 3738048 h 6046908"/>
              <a:gd name="connsiteX86" fmla="*/ 3125146 w 4527226"/>
              <a:gd name="connsiteY86" fmla="*/ 4103808 h 6046908"/>
              <a:gd name="connsiteX87" fmla="*/ 3163246 w 4527226"/>
              <a:gd name="connsiteY87" fmla="*/ 4157148 h 6046908"/>
              <a:gd name="connsiteX88" fmla="*/ 3201346 w 4527226"/>
              <a:gd name="connsiteY88" fmla="*/ 4164768 h 6046908"/>
              <a:gd name="connsiteX89" fmla="*/ 3231826 w 4527226"/>
              <a:gd name="connsiteY89" fmla="*/ 4172388 h 6046908"/>
              <a:gd name="connsiteX90" fmla="*/ 3285166 w 4527226"/>
              <a:gd name="connsiteY90" fmla="*/ 4294308 h 6046908"/>
              <a:gd name="connsiteX91" fmla="*/ 3300406 w 4527226"/>
              <a:gd name="connsiteY91" fmla="*/ 4347648 h 6046908"/>
              <a:gd name="connsiteX92" fmla="*/ 3330886 w 4527226"/>
              <a:gd name="connsiteY92" fmla="*/ 4408608 h 6046908"/>
              <a:gd name="connsiteX93" fmla="*/ 3551866 w 4527226"/>
              <a:gd name="connsiteY93" fmla="*/ 4644828 h 6046908"/>
              <a:gd name="connsiteX94" fmla="*/ 3887146 w 4527226"/>
              <a:gd name="connsiteY94" fmla="*/ 5025828 h 6046908"/>
              <a:gd name="connsiteX95" fmla="*/ 4100506 w 4527226"/>
              <a:gd name="connsiteY95" fmla="*/ 5300148 h 6046908"/>
              <a:gd name="connsiteX96" fmla="*/ 4367206 w 4527226"/>
              <a:gd name="connsiteY96" fmla="*/ 5726868 h 6046908"/>
              <a:gd name="connsiteX97" fmla="*/ 4527226 w 4527226"/>
              <a:gd name="connsiteY97" fmla="*/ 6046908 h 6046908"/>
              <a:gd name="connsiteX0" fmla="*/ 625786 w 4527226"/>
              <a:gd name="connsiteY0" fmla="*/ 5178228 h 6046908"/>
              <a:gd name="connsiteX1" fmla="*/ 701986 w 4527226"/>
              <a:gd name="connsiteY1" fmla="*/ 5071548 h 6046908"/>
              <a:gd name="connsiteX2" fmla="*/ 717226 w 4527226"/>
              <a:gd name="connsiteY2" fmla="*/ 5063928 h 6046908"/>
              <a:gd name="connsiteX3" fmla="*/ 709606 w 4527226"/>
              <a:gd name="connsiteY3" fmla="*/ 5025828 h 6046908"/>
              <a:gd name="connsiteX4" fmla="*/ 701986 w 4527226"/>
              <a:gd name="connsiteY4" fmla="*/ 5002968 h 6046908"/>
              <a:gd name="connsiteX5" fmla="*/ 968686 w 4527226"/>
              <a:gd name="connsiteY5" fmla="*/ 4682928 h 6046908"/>
              <a:gd name="connsiteX6" fmla="*/ 961066 w 4527226"/>
              <a:gd name="connsiteY6" fmla="*/ 4644828 h 6046908"/>
              <a:gd name="connsiteX7" fmla="*/ 1342066 w 4527226"/>
              <a:gd name="connsiteY7" fmla="*/ 4172388 h 6046908"/>
              <a:gd name="connsiteX8" fmla="*/ 1258246 w 4527226"/>
              <a:gd name="connsiteY8" fmla="*/ 4012368 h 6046908"/>
              <a:gd name="connsiteX9" fmla="*/ 1204906 w 4527226"/>
              <a:gd name="connsiteY9" fmla="*/ 3928548 h 6046908"/>
              <a:gd name="connsiteX10" fmla="*/ 1174426 w 4527226"/>
              <a:gd name="connsiteY10" fmla="*/ 3768528 h 6046908"/>
              <a:gd name="connsiteX11" fmla="*/ 1151566 w 4527226"/>
              <a:gd name="connsiteY11" fmla="*/ 3699948 h 6046908"/>
              <a:gd name="connsiteX12" fmla="*/ 1143946 w 4527226"/>
              <a:gd name="connsiteY12" fmla="*/ 3669468 h 6046908"/>
              <a:gd name="connsiteX13" fmla="*/ 1067746 w 4527226"/>
              <a:gd name="connsiteY13" fmla="*/ 3661848 h 6046908"/>
              <a:gd name="connsiteX14" fmla="*/ 938206 w 4527226"/>
              <a:gd name="connsiteY14" fmla="*/ 3669468 h 6046908"/>
              <a:gd name="connsiteX15" fmla="*/ 831526 w 4527226"/>
              <a:gd name="connsiteY15" fmla="*/ 3692328 h 6046908"/>
              <a:gd name="connsiteX16" fmla="*/ 610546 w 4527226"/>
              <a:gd name="connsiteY16" fmla="*/ 3738048 h 6046908"/>
              <a:gd name="connsiteX17" fmla="*/ 389566 w 4527226"/>
              <a:gd name="connsiteY17" fmla="*/ 3638988 h 6046908"/>
              <a:gd name="connsiteX18" fmla="*/ 381946 w 4527226"/>
              <a:gd name="connsiteY18" fmla="*/ 3326568 h 6046908"/>
              <a:gd name="connsiteX19" fmla="*/ 420046 w 4527226"/>
              <a:gd name="connsiteY19" fmla="*/ 3227508 h 6046908"/>
              <a:gd name="connsiteX20" fmla="*/ 389566 w 4527226"/>
              <a:gd name="connsiteY20" fmla="*/ 3166548 h 6046908"/>
              <a:gd name="connsiteX21" fmla="*/ 351466 w 4527226"/>
              <a:gd name="connsiteY21" fmla="*/ 3105588 h 6046908"/>
              <a:gd name="connsiteX22" fmla="*/ 397186 w 4527226"/>
              <a:gd name="connsiteY22" fmla="*/ 3021768 h 6046908"/>
              <a:gd name="connsiteX23" fmla="*/ 488626 w 4527226"/>
              <a:gd name="connsiteY23" fmla="*/ 2998908 h 6046908"/>
              <a:gd name="connsiteX24" fmla="*/ 471956 w 4527226"/>
              <a:gd name="connsiteY24" fmla="*/ 2942709 h 6046908"/>
              <a:gd name="connsiteX25" fmla="*/ 435286 w 4527226"/>
              <a:gd name="connsiteY25" fmla="*/ 2930328 h 6046908"/>
              <a:gd name="connsiteX26" fmla="*/ 389566 w 4527226"/>
              <a:gd name="connsiteY26" fmla="*/ 2930328 h 6046908"/>
              <a:gd name="connsiteX27" fmla="*/ 314000 w 4527226"/>
              <a:gd name="connsiteY27" fmla="*/ 2893495 h 6046908"/>
              <a:gd name="connsiteX28" fmla="*/ 320986 w 4527226"/>
              <a:gd name="connsiteY28" fmla="*/ 2846508 h 6046908"/>
              <a:gd name="connsiteX29" fmla="*/ 328606 w 4527226"/>
              <a:gd name="connsiteY29" fmla="*/ 2793168 h 6046908"/>
              <a:gd name="connsiteX30" fmla="*/ 313366 w 4527226"/>
              <a:gd name="connsiteY30" fmla="*/ 2732208 h 6046908"/>
              <a:gd name="connsiteX31" fmla="*/ 267646 w 4527226"/>
              <a:gd name="connsiteY31" fmla="*/ 2671248 h 6046908"/>
              <a:gd name="connsiteX32" fmla="*/ 176206 w 4527226"/>
              <a:gd name="connsiteY32" fmla="*/ 2656008 h 6046908"/>
              <a:gd name="connsiteX33" fmla="*/ 54286 w 4527226"/>
              <a:gd name="connsiteY33" fmla="*/ 2610288 h 6046908"/>
              <a:gd name="connsiteX34" fmla="*/ 7931 w 4527226"/>
              <a:gd name="connsiteY34" fmla="*/ 2563298 h 6046908"/>
              <a:gd name="connsiteX35" fmla="*/ 8566 w 4527226"/>
              <a:gd name="connsiteY35" fmla="*/ 2488368 h 6046908"/>
              <a:gd name="connsiteX36" fmla="*/ 92386 w 4527226"/>
              <a:gd name="connsiteY36" fmla="*/ 2335968 h 6046908"/>
              <a:gd name="connsiteX37" fmla="*/ 221926 w 4527226"/>
              <a:gd name="connsiteY37" fmla="*/ 2175948 h 6046908"/>
              <a:gd name="connsiteX38" fmla="*/ 282886 w 4527226"/>
              <a:gd name="connsiteY38" fmla="*/ 2084508 h 6046908"/>
              <a:gd name="connsiteX39" fmla="*/ 328606 w 4527226"/>
              <a:gd name="connsiteY39" fmla="*/ 1977828 h 6046908"/>
              <a:gd name="connsiteX40" fmla="*/ 359086 w 4527226"/>
              <a:gd name="connsiteY40" fmla="*/ 1871148 h 6046908"/>
              <a:gd name="connsiteX41" fmla="*/ 374326 w 4527226"/>
              <a:gd name="connsiteY41" fmla="*/ 1810188 h 6046908"/>
              <a:gd name="connsiteX42" fmla="*/ 343846 w 4527226"/>
              <a:gd name="connsiteY42" fmla="*/ 1756848 h 6046908"/>
              <a:gd name="connsiteX43" fmla="*/ 328606 w 4527226"/>
              <a:gd name="connsiteY43" fmla="*/ 1680648 h 6046908"/>
              <a:gd name="connsiteX44" fmla="*/ 412426 w 4527226"/>
              <a:gd name="connsiteY44" fmla="*/ 1474908 h 6046908"/>
              <a:gd name="connsiteX45" fmla="*/ 442906 w 4527226"/>
              <a:gd name="connsiteY45" fmla="*/ 1307268 h 6046908"/>
              <a:gd name="connsiteX46" fmla="*/ 465766 w 4527226"/>
              <a:gd name="connsiteY46" fmla="*/ 1192968 h 6046908"/>
              <a:gd name="connsiteX47" fmla="*/ 503866 w 4527226"/>
              <a:gd name="connsiteY47" fmla="*/ 1055808 h 6046908"/>
              <a:gd name="connsiteX48" fmla="*/ 557206 w 4527226"/>
              <a:gd name="connsiteY48" fmla="*/ 888168 h 6046908"/>
              <a:gd name="connsiteX49" fmla="*/ 503866 w 4527226"/>
              <a:gd name="connsiteY49" fmla="*/ 888168 h 6046908"/>
              <a:gd name="connsiteX50" fmla="*/ 412426 w 4527226"/>
              <a:gd name="connsiteY50" fmla="*/ 834828 h 6046908"/>
              <a:gd name="connsiteX51" fmla="*/ 328606 w 4527226"/>
              <a:gd name="connsiteY51" fmla="*/ 789108 h 6046908"/>
              <a:gd name="connsiteX52" fmla="*/ 260026 w 4527226"/>
              <a:gd name="connsiteY52" fmla="*/ 773868 h 6046908"/>
              <a:gd name="connsiteX53" fmla="*/ 214306 w 4527226"/>
              <a:gd name="connsiteY53" fmla="*/ 751008 h 6046908"/>
              <a:gd name="connsiteX54" fmla="*/ 260026 w 4527226"/>
              <a:gd name="connsiteY54" fmla="*/ 674808 h 6046908"/>
              <a:gd name="connsiteX55" fmla="*/ 374326 w 4527226"/>
              <a:gd name="connsiteY55" fmla="*/ 606228 h 6046908"/>
              <a:gd name="connsiteX56" fmla="*/ 557206 w 4527226"/>
              <a:gd name="connsiteY56" fmla="*/ 507168 h 6046908"/>
              <a:gd name="connsiteX57" fmla="*/ 656266 w 4527226"/>
              <a:gd name="connsiteY57" fmla="*/ 423348 h 6046908"/>
              <a:gd name="connsiteX58" fmla="*/ 892486 w 4527226"/>
              <a:gd name="connsiteY58" fmla="*/ 232848 h 6046908"/>
              <a:gd name="connsiteX59" fmla="*/ 1174426 w 4527226"/>
              <a:gd name="connsiteY59" fmla="*/ 80448 h 6046908"/>
              <a:gd name="connsiteX60" fmla="*/ 1593526 w 4527226"/>
              <a:gd name="connsiteY60" fmla="*/ 11868 h 6046908"/>
              <a:gd name="connsiteX61" fmla="*/ 1944046 w 4527226"/>
              <a:gd name="connsiteY61" fmla="*/ 4248 h 6046908"/>
              <a:gd name="connsiteX62" fmla="*/ 2172646 w 4527226"/>
              <a:gd name="connsiteY62" fmla="*/ 4248 h 6046908"/>
              <a:gd name="connsiteX63" fmla="*/ 2393626 w 4527226"/>
              <a:gd name="connsiteY63" fmla="*/ 57588 h 6046908"/>
              <a:gd name="connsiteX64" fmla="*/ 2667946 w 4527226"/>
              <a:gd name="connsiteY64" fmla="*/ 133788 h 6046908"/>
              <a:gd name="connsiteX65" fmla="*/ 2820346 w 4527226"/>
              <a:gd name="connsiteY65" fmla="*/ 202368 h 6046908"/>
              <a:gd name="connsiteX66" fmla="*/ 3102286 w 4527226"/>
              <a:gd name="connsiteY66" fmla="*/ 400488 h 6046908"/>
              <a:gd name="connsiteX67" fmla="*/ 3285166 w 4527226"/>
              <a:gd name="connsiteY67" fmla="*/ 651948 h 6046908"/>
              <a:gd name="connsiteX68" fmla="*/ 3407086 w 4527226"/>
              <a:gd name="connsiteY68" fmla="*/ 918648 h 6046908"/>
              <a:gd name="connsiteX69" fmla="*/ 3475666 w 4527226"/>
              <a:gd name="connsiteY69" fmla="*/ 1238688 h 6046908"/>
              <a:gd name="connsiteX70" fmla="*/ 3506146 w 4527226"/>
              <a:gd name="connsiteY70" fmla="*/ 1543488 h 6046908"/>
              <a:gd name="connsiteX71" fmla="*/ 3506146 w 4527226"/>
              <a:gd name="connsiteY71" fmla="*/ 1962588 h 6046908"/>
              <a:gd name="connsiteX72" fmla="*/ 3338506 w 4527226"/>
              <a:gd name="connsiteY72" fmla="*/ 2305488 h 6046908"/>
              <a:gd name="connsiteX73" fmla="*/ 3254686 w 4527226"/>
              <a:gd name="connsiteY73" fmla="*/ 2473128 h 6046908"/>
              <a:gd name="connsiteX74" fmla="*/ 3132766 w 4527226"/>
              <a:gd name="connsiteY74" fmla="*/ 2663628 h 6046908"/>
              <a:gd name="connsiteX75" fmla="*/ 3071806 w 4527226"/>
              <a:gd name="connsiteY75" fmla="*/ 2838888 h 6046908"/>
              <a:gd name="connsiteX76" fmla="*/ 3064186 w 4527226"/>
              <a:gd name="connsiteY76" fmla="*/ 2915088 h 6046908"/>
              <a:gd name="connsiteX77" fmla="*/ 3018466 w 4527226"/>
              <a:gd name="connsiteY77" fmla="*/ 3014148 h 6046908"/>
              <a:gd name="connsiteX78" fmla="*/ 2980366 w 4527226"/>
              <a:gd name="connsiteY78" fmla="*/ 3082728 h 6046908"/>
              <a:gd name="connsiteX79" fmla="*/ 2957506 w 4527226"/>
              <a:gd name="connsiteY79" fmla="*/ 3120828 h 6046908"/>
              <a:gd name="connsiteX80" fmla="*/ 2957506 w 4527226"/>
              <a:gd name="connsiteY80" fmla="*/ 3555168 h 6046908"/>
              <a:gd name="connsiteX81" fmla="*/ 3010846 w 4527226"/>
              <a:gd name="connsiteY81" fmla="*/ 3539928 h 6046908"/>
              <a:gd name="connsiteX82" fmla="*/ 3109906 w 4527226"/>
              <a:gd name="connsiteY82" fmla="*/ 3570408 h 6046908"/>
              <a:gd name="connsiteX83" fmla="*/ 3140386 w 4527226"/>
              <a:gd name="connsiteY83" fmla="*/ 3631368 h 6046908"/>
              <a:gd name="connsiteX84" fmla="*/ 3117526 w 4527226"/>
              <a:gd name="connsiteY84" fmla="*/ 3738048 h 6046908"/>
              <a:gd name="connsiteX85" fmla="*/ 3125146 w 4527226"/>
              <a:gd name="connsiteY85" fmla="*/ 4103808 h 6046908"/>
              <a:gd name="connsiteX86" fmla="*/ 3163246 w 4527226"/>
              <a:gd name="connsiteY86" fmla="*/ 4157148 h 6046908"/>
              <a:gd name="connsiteX87" fmla="*/ 3201346 w 4527226"/>
              <a:gd name="connsiteY87" fmla="*/ 4164768 h 6046908"/>
              <a:gd name="connsiteX88" fmla="*/ 3231826 w 4527226"/>
              <a:gd name="connsiteY88" fmla="*/ 4172388 h 6046908"/>
              <a:gd name="connsiteX89" fmla="*/ 3285166 w 4527226"/>
              <a:gd name="connsiteY89" fmla="*/ 4294308 h 6046908"/>
              <a:gd name="connsiteX90" fmla="*/ 3300406 w 4527226"/>
              <a:gd name="connsiteY90" fmla="*/ 4347648 h 6046908"/>
              <a:gd name="connsiteX91" fmla="*/ 3330886 w 4527226"/>
              <a:gd name="connsiteY91" fmla="*/ 4408608 h 6046908"/>
              <a:gd name="connsiteX92" fmla="*/ 3551866 w 4527226"/>
              <a:gd name="connsiteY92" fmla="*/ 4644828 h 6046908"/>
              <a:gd name="connsiteX93" fmla="*/ 3887146 w 4527226"/>
              <a:gd name="connsiteY93" fmla="*/ 5025828 h 6046908"/>
              <a:gd name="connsiteX94" fmla="*/ 4100506 w 4527226"/>
              <a:gd name="connsiteY94" fmla="*/ 5300148 h 6046908"/>
              <a:gd name="connsiteX95" fmla="*/ 4367206 w 4527226"/>
              <a:gd name="connsiteY95" fmla="*/ 5726868 h 6046908"/>
              <a:gd name="connsiteX96" fmla="*/ 4527226 w 4527226"/>
              <a:gd name="connsiteY96" fmla="*/ 6046908 h 6046908"/>
              <a:gd name="connsiteX0" fmla="*/ 701986 w 4527226"/>
              <a:gd name="connsiteY0" fmla="*/ 5071548 h 6046908"/>
              <a:gd name="connsiteX1" fmla="*/ 717226 w 4527226"/>
              <a:gd name="connsiteY1" fmla="*/ 5063928 h 6046908"/>
              <a:gd name="connsiteX2" fmla="*/ 709606 w 4527226"/>
              <a:gd name="connsiteY2" fmla="*/ 5025828 h 6046908"/>
              <a:gd name="connsiteX3" fmla="*/ 701986 w 4527226"/>
              <a:gd name="connsiteY3" fmla="*/ 5002968 h 6046908"/>
              <a:gd name="connsiteX4" fmla="*/ 968686 w 4527226"/>
              <a:gd name="connsiteY4" fmla="*/ 4682928 h 6046908"/>
              <a:gd name="connsiteX5" fmla="*/ 961066 w 4527226"/>
              <a:gd name="connsiteY5" fmla="*/ 4644828 h 6046908"/>
              <a:gd name="connsiteX6" fmla="*/ 1342066 w 4527226"/>
              <a:gd name="connsiteY6" fmla="*/ 4172388 h 6046908"/>
              <a:gd name="connsiteX7" fmla="*/ 1258246 w 4527226"/>
              <a:gd name="connsiteY7" fmla="*/ 4012368 h 6046908"/>
              <a:gd name="connsiteX8" fmla="*/ 1204906 w 4527226"/>
              <a:gd name="connsiteY8" fmla="*/ 3928548 h 6046908"/>
              <a:gd name="connsiteX9" fmla="*/ 1174426 w 4527226"/>
              <a:gd name="connsiteY9" fmla="*/ 3768528 h 6046908"/>
              <a:gd name="connsiteX10" fmla="*/ 1151566 w 4527226"/>
              <a:gd name="connsiteY10" fmla="*/ 3699948 h 6046908"/>
              <a:gd name="connsiteX11" fmla="*/ 1143946 w 4527226"/>
              <a:gd name="connsiteY11" fmla="*/ 3669468 h 6046908"/>
              <a:gd name="connsiteX12" fmla="*/ 1067746 w 4527226"/>
              <a:gd name="connsiteY12" fmla="*/ 3661848 h 6046908"/>
              <a:gd name="connsiteX13" fmla="*/ 938206 w 4527226"/>
              <a:gd name="connsiteY13" fmla="*/ 3669468 h 6046908"/>
              <a:gd name="connsiteX14" fmla="*/ 831526 w 4527226"/>
              <a:gd name="connsiteY14" fmla="*/ 3692328 h 6046908"/>
              <a:gd name="connsiteX15" fmla="*/ 610546 w 4527226"/>
              <a:gd name="connsiteY15" fmla="*/ 3738048 h 6046908"/>
              <a:gd name="connsiteX16" fmla="*/ 389566 w 4527226"/>
              <a:gd name="connsiteY16" fmla="*/ 3638988 h 6046908"/>
              <a:gd name="connsiteX17" fmla="*/ 381946 w 4527226"/>
              <a:gd name="connsiteY17" fmla="*/ 3326568 h 6046908"/>
              <a:gd name="connsiteX18" fmla="*/ 420046 w 4527226"/>
              <a:gd name="connsiteY18" fmla="*/ 3227508 h 6046908"/>
              <a:gd name="connsiteX19" fmla="*/ 389566 w 4527226"/>
              <a:gd name="connsiteY19" fmla="*/ 3166548 h 6046908"/>
              <a:gd name="connsiteX20" fmla="*/ 351466 w 4527226"/>
              <a:gd name="connsiteY20" fmla="*/ 3105588 h 6046908"/>
              <a:gd name="connsiteX21" fmla="*/ 397186 w 4527226"/>
              <a:gd name="connsiteY21" fmla="*/ 3021768 h 6046908"/>
              <a:gd name="connsiteX22" fmla="*/ 488626 w 4527226"/>
              <a:gd name="connsiteY22" fmla="*/ 2998908 h 6046908"/>
              <a:gd name="connsiteX23" fmla="*/ 471956 w 4527226"/>
              <a:gd name="connsiteY23" fmla="*/ 2942709 h 6046908"/>
              <a:gd name="connsiteX24" fmla="*/ 435286 w 4527226"/>
              <a:gd name="connsiteY24" fmla="*/ 2930328 h 6046908"/>
              <a:gd name="connsiteX25" fmla="*/ 389566 w 4527226"/>
              <a:gd name="connsiteY25" fmla="*/ 2930328 h 6046908"/>
              <a:gd name="connsiteX26" fmla="*/ 314000 w 4527226"/>
              <a:gd name="connsiteY26" fmla="*/ 2893495 h 6046908"/>
              <a:gd name="connsiteX27" fmla="*/ 320986 w 4527226"/>
              <a:gd name="connsiteY27" fmla="*/ 2846508 h 6046908"/>
              <a:gd name="connsiteX28" fmla="*/ 328606 w 4527226"/>
              <a:gd name="connsiteY28" fmla="*/ 2793168 h 6046908"/>
              <a:gd name="connsiteX29" fmla="*/ 313366 w 4527226"/>
              <a:gd name="connsiteY29" fmla="*/ 2732208 h 6046908"/>
              <a:gd name="connsiteX30" fmla="*/ 267646 w 4527226"/>
              <a:gd name="connsiteY30" fmla="*/ 2671248 h 6046908"/>
              <a:gd name="connsiteX31" fmla="*/ 176206 w 4527226"/>
              <a:gd name="connsiteY31" fmla="*/ 2656008 h 6046908"/>
              <a:gd name="connsiteX32" fmla="*/ 54286 w 4527226"/>
              <a:gd name="connsiteY32" fmla="*/ 2610288 h 6046908"/>
              <a:gd name="connsiteX33" fmla="*/ 7931 w 4527226"/>
              <a:gd name="connsiteY33" fmla="*/ 2563298 h 6046908"/>
              <a:gd name="connsiteX34" fmla="*/ 8566 w 4527226"/>
              <a:gd name="connsiteY34" fmla="*/ 2488368 h 6046908"/>
              <a:gd name="connsiteX35" fmla="*/ 92386 w 4527226"/>
              <a:gd name="connsiteY35" fmla="*/ 2335968 h 6046908"/>
              <a:gd name="connsiteX36" fmla="*/ 221926 w 4527226"/>
              <a:gd name="connsiteY36" fmla="*/ 2175948 h 6046908"/>
              <a:gd name="connsiteX37" fmla="*/ 282886 w 4527226"/>
              <a:gd name="connsiteY37" fmla="*/ 2084508 h 6046908"/>
              <a:gd name="connsiteX38" fmla="*/ 328606 w 4527226"/>
              <a:gd name="connsiteY38" fmla="*/ 1977828 h 6046908"/>
              <a:gd name="connsiteX39" fmla="*/ 359086 w 4527226"/>
              <a:gd name="connsiteY39" fmla="*/ 1871148 h 6046908"/>
              <a:gd name="connsiteX40" fmla="*/ 374326 w 4527226"/>
              <a:gd name="connsiteY40" fmla="*/ 1810188 h 6046908"/>
              <a:gd name="connsiteX41" fmla="*/ 343846 w 4527226"/>
              <a:gd name="connsiteY41" fmla="*/ 1756848 h 6046908"/>
              <a:gd name="connsiteX42" fmla="*/ 328606 w 4527226"/>
              <a:gd name="connsiteY42" fmla="*/ 1680648 h 6046908"/>
              <a:gd name="connsiteX43" fmla="*/ 412426 w 4527226"/>
              <a:gd name="connsiteY43" fmla="*/ 1474908 h 6046908"/>
              <a:gd name="connsiteX44" fmla="*/ 442906 w 4527226"/>
              <a:gd name="connsiteY44" fmla="*/ 1307268 h 6046908"/>
              <a:gd name="connsiteX45" fmla="*/ 465766 w 4527226"/>
              <a:gd name="connsiteY45" fmla="*/ 1192968 h 6046908"/>
              <a:gd name="connsiteX46" fmla="*/ 503866 w 4527226"/>
              <a:gd name="connsiteY46" fmla="*/ 1055808 h 6046908"/>
              <a:gd name="connsiteX47" fmla="*/ 557206 w 4527226"/>
              <a:gd name="connsiteY47" fmla="*/ 888168 h 6046908"/>
              <a:gd name="connsiteX48" fmla="*/ 503866 w 4527226"/>
              <a:gd name="connsiteY48" fmla="*/ 888168 h 6046908"/>
              <a:gd name="connsiteX49" fmla="*/ 412426 w 4527226"/>
              <a:gd name="connsiteY49" fmla="*/ 834828 h 6046908"/>
              <a:gd name="connsiteX50" fmla="*/ 328606 w 4527226"/>
              <a:gd name="connsiteY50" fmla="*/ 789108 h 6046908"/>
              <a:gd name="connsiteX51" fmla="*/ 260026 w 4527226"/>
              <a:gd name="connsiteY51" fmla="*/ 773868 h 6046908"/>
              <a:gd name="connsiteX52" fmla="*/ 214306 w 4527226"/>
              <a:gd name="connsiteY52" fmla="*/ 751008 h 6046908"/>
              <a:gd name="connsiteX53" fmla="*/ 260026 w 4527226"/>
              <a:gd name="connsiteY53" fmla="*/ 674808 h 6046908"/>
              <a:gd name="connsiteX54" fmla="*/ 374326 w 4527226"/>
              <a:gd name="connsiteY54" fmla="*/ 606228 h 6046908"/>
              <a:gd name="connsiteX55" fmla="*/ 557206 w 4527226"/>
              <a:gd name="connsiteY55" fmla="*/ 507168 h 6046908"/>
              <a:gd name="connsiteX56" fmla="*/ 656266 w 4527226"/>
              <a:gd name="connsiteY56" fmla="*/ 423348 h 6046908"/>
              <a:gd name="connsiteX57" fmla="*/ 892486 w 4527226"/>
              <a:gd name="connsiteY57" fmla="*/ 232848 h 6046908"/>
              <a:gd name="connsiteX58" fmla="*/ 1174426 w 4527226"/>
              <a:gd name="connsiteY58" fmla="*/ 80448 h 6046908"/>
              <a:gd name="connsiteX59" fmla="*/ 1593526 w 4527226"/>
              <a:gd name="connsiteY59" fmla="*/ 11868 h 6046908"/>
              <a:gd name="connsiteX60" fmla="*/ 1944046 w 4527226"/>
              <a:gd name="connsiteY60" fmla="*/ 4248 h 6046908"/>
              <a:gd name="connsiteX61" fmla="*/ 2172646 w 4527226"/>
              <a:gd name="connsiteY61" fmla="*/ 4248 h 6046908"/>
              <a:gd name="connsiteX62" fmla="*/ 2393626 w 4527226"/>
              <a:gd name="connsiteY62" fmla="*/ 57588 h 6046908"/>
              <a:gd name="connsiteX63" fmla="*/ 2667946 w 4527226"/>
              <a:gd name="connsiteY63" fmla="*/ 133788 h 6046908"/>
              <a:gd name="connsiteX64" fmla="*/ 2820346 w 4527226"/>
              <a:gd name="connsiteY64" fmla="*/ 202368 h 6046908"/>
              <a:gd name="connsiteX65" fmla="*/ 3102286 w 4527226"/>
              <a:gd name="connsiteY65" fmla="*/ 400488 h 6046908"/>
              <a:gd name="connsiteX66" fmla="*/ 3285166 w 4527226"/>
              <a:gd name="connsiteY66" fmla="*/ 651948 h 6046908"/>
              <a:gd name="connsiteX67" fmla="*/ 3407086 w 4527226"/>
              <a:gd name="connsiteY67" fmla="*/ 918648 h 6046908"/>
              <a:gd name="connsiteX68" fmla="*/ 3475666 w 4527226"/>
              <a:gd name="connsiteY68" fmla="*/ 1238688 h 6046908"/>
              <a:gd name="connsiteX69" fmla="*/ 3506146 w 4527226"/>
              <a:gd name="connsiteY69" fmla="*/ 1543488 h 6046908"/>
              <a:gd name="connsiteX70" fmla="*/ 3506146 w 4527226"/>
              <a:gd name="connsiteY70" fmla="*/ 1962588 h 6046908"/>
              <a:gd name="connsiteX71" fmla="*/ 3338506 w 4527226"/>
              <a:gd name="connsiteY71" fmla="*/ 2305488 h 6046908"/>
              <a:gd name="connsiteX72" fmla="*/ 3254686 w 4527226"/>
              <a:gd name="connsiteY72" fmla="*/ 2473128 h 6046908"/>
              <a:gd name="connsiteX73" fmla="*/ 3132766 w 4527226"/>
              <a:gd name="connsiteY73" fmla="*/ 2663628 h 6046908"/>
              <a:gd name="connsiteX74" fmla="*/ 3071806 w 4527226"/>
              <a:gd name="connsiteY74" fmla="*/ 2838888 h 6046908"/>
              <a:gd name="connsiteX75" fmla="*/ 3064186 w 4527226"/>
              <a:gd name="connsiteY75" fmla="*/ 2915088 h 6046908"/>
              <a:gd name="connsiteX76" fmla="*/ 3018466 w 4527226"/>
              <a:gd name="connsiteY76" fmla="*/ 3014148 h 6046908"/>
              <a:gd name="connsiteX77" fmla="*/ 2980366 w 4527226"/>
              <a:gd name="connsiteY77" fmla="*/ 3082728 h 6046908"/>
              <a:gd name="connsiteX78" fmla="*/ 2957506 w 4527226"/>
              <a:gd name="connsiteY78" fmla="*/ 3120828 h 6046908"/>
              <a:gd name="connsiteX79" fmla="*/ 2957506 w 4527226"/>
              <a:gd name="connsiteY79" fmla="*/ 3555168 h 6046908"/>
              <a:gd name="connsiteX80" fmla="*/ 3010846 w 4527226"/>
              <a:gd name="connsiteY80" fmla="*/ 3539928 h 6046908"/>
              <a:gd name="connsiteX81" fmla="*/ 3109906 w 4527226"/>
              <a:gd name="connsiteY81" fmla="*/ 3570408 h 6046908"/>
              <a:gd name="connsiteX82" fmla="*/ 3140386 w 4527226"/>
              <a:gd name="connsiteY82" fmla="*/ 3631368 h 6046908"/>
              <a:gd name="connsiteX83" fmla="*/ 3117526 w 4527226"/>
              <a:gd name="connsiteY83" fmla="*/ 3738048 h 6046908"/>
              <a:gd name="connsiteX84" fmla="*/ 3125146 w 4527226"/>
              <a:gd name="connsiteY84" fmla="*/ 4103808 h 6046908"/>
              <a:gd name="connsiteX85" fmla="*/ 3163246 w 4527226"/>
              <a:gd name="connsiteY85" fmla="*/ 4157148 h 6046908"/>
              <a:gd name="connsiteX86" fmla="*/ 3201346 w 4527226"/>
              <a:gd name="connsiteY86" fmla="*/ 4164768 h 6046908"/>
              <a:gd name="connsiteX87" fmla="*/ 3231826 w 4527226"/>
              <a:gd name="connsiteY87" fmla="*/ 4172388 h 6046908"/>
              <a:gd name="connsiteX88" fmla="*/ 3285166 w 4527226"/>
              <a:gd name="connsiteY88" fmla="*/ 4294308 h 6046908"/>
              <a:gd name="connsiteX89" fmla="*/ 3300406 w 4527226"/>
              <a:gd name="connsiteY89" fmla="*/ 4347648 h 6046908"/>
              <a:gd name="connsiteX90" fmla="*/ 3330886 w 4527226"/>
              <a:gd name="connsiteY90" fmla="*/ 4408608 h 6046908"/>
              <a:gd name="connsiteX91" fmla="*/ 3551866 w 4527226"/>
              <a:gd name="connsiteY91" fmla="*/ 4644828 h 6046908"/>
              <a:gd name="connsiteX92" fmla="*/ 3887146 w 4527226"/>
              <a:gd name="connsiteY92" fmla="*/ 5025828 h 6046908"/>
              <a:gd name="connsiteX93" fmla="*/ 4100506 w 4527226"/>
              <a:gd name="connsiteY93" fmla="*/ 5300148 h 6046908"/>
              <a:gd name="connsiteX94" fmla="*/ 4367206 w 4527226"/>
              <a:gd name="connsiteY94" fmla="*/ 5726868 h 6046908"/>
              <a:gd name="connsiteX95" fmla="*/ 4527226 w 4527226"/>
              <a:gd name="connsiteY95" fmla="*/ 6046908 h 6046908"/>
              <a:gd name="connsiteX0" fmla="*/ 717226 w 4527226"/>
              <a:gd name="connsiteY0" fmla="*/ 5063928 h 6046908"/>
              <a:gd name="connsiteX1" fmla="*/ 709606 w 4527226"/>
              <a:gd name="connsiteY1" fmla="*/ 5025828 h 6046908"/>
              <a:gd name="connsiteX2" fmla="*/ 701986 w 4527226"/>
              <a:gd name="connsiteY2" fmla="*/ 5002968 h 6046908"/>
              <a:gd name="connsiteX3" fmla="*/ 968686 w 4527226"/>
              <a:gd name="connsiteY3" fmla="*/ 4682928 h 6046908"/>
              <a:gd name="connsiteX4" fmla="*/ 961066 w 4527226"/>
              <a:gd name="connsiteY4" fmla="*/ 4644828 h 6046908"/>
              <a:gd name="connsiteX5" fmla="*/ 1342066 w 4527226"/>
              <a:gd name="connsiteY5" fmla="*/ 4172388 h 6046908"/>
              <a:gd name="connsiteX6" fmla="*/ 1258246 w 4527226"/>
              <a:gd name="connsiteY6" fmla="*/ 4012368 h 6046908"/>
              <a:gd name="connsiteX7" fmla="*/ 1204906 w 4527226"/>
              <a:gd name="connsiteY7" fmla="*/ 3928548 h 6046908"/>
              <a:gd name="connsiteX8" fmla="*/ 1174426 w 4527226"/>
              <a:gd name="connsiteY8" fmla="*/ 3768528 h 6046908"/>
              <a:gd name="connsiteX9" fmla="*/ 1151566 w 4527226"/>
              <a:gd name="connsiteY9" fmla="*/ 3699948 h 6046908"/>
              <a:gd name="connsiteX10" fmla="*/ 1143946 w 4527226"/>
              <a:gd name="connsiteY10" fmla="*/ 3669468 h 6046908"/>
              <a:gd name="connsiteX11" fmla="*/ 1067746 w 4527226"/>
              <a:gd name="connsiteY11" fmla="*/ 3661848 h 6046908"/>
              <a:gd name="connsiteX12" fmla="*/ 938206 w 4527226"/>
              <a:gd name="connsiteY12" fmla="*/ 3669468 h 6046908"/>
              <a:gd name="connsiteX13" fmla="*/ 831526 w 4527226"/>
              <a:gd name="connsiteY13" fmla="*/ 3692328 h 6046908"/>
              <a:gd name="connsiteX14" fmla="*/ 610546 w 4527226"/>
              <a:gd name="connsiteY14" fmla="*/ 3738048 h 6046908"/>
              <a:gd name="connsiteX15" fmla="*/ 389566 w 4527226"/>
              <a:gd name="connsiteY15" fmla="*/ 3638988 h 6046908"/>
              <a:gd name="connsiteX16" fmla="*/ 381946 w 4527226"/>
              <a:gd name="connsiteY16" fmla="*/ 3326568 h 6046908"/>
              <a:gd name="connsiteX17" fmla="*/ 420046 w 4527226"/>
              <a:gd name="connsiteY17" fmla="*/ 3227508 h 6046908"/>
              <a:gd name="connsiteX18" fmla="*/ 389566 w 4527226"/>
              <a:gd name="connsiteY18" fmla="*/ 3166548 h 6046908"/>
              <a:gd name="connsiteX19" fmla="*/ 351466 w 4527226"/>
              <a:gd name="connsiteY19" fmla="*/ 3105588 h 6046908"/>
              <a:gd name="connsiteX20" fmla="*/ 397186 w 4527226"/>
              <a:gd name="connsiteY20" fmla="*/ 3021768 h 6046908"/>
              <a:gd name="connsiteX21" fmla="*/ 488626 w 4527226"/>
              <a:gd name="connsiteY21" fmla="*/ 2998908 h 6046908"/>
              <a:gd name="connsiteX22" fmla="*/ 471956 w 4527226"/>
              <a:gd name="connsiteY22" fmla="*/ 2942709 h 6046908"/>
              <a:gd name="connsiteX23" fmla="*/ 435286 w 4527226"/>
              <a:gd name="connsiteY23" fmla="*/ 2930328 h 6046908"/>
              <a:gd name="connsiteX24" fmla="*/ 389566 w 4527226"/>
              <a:gd name="connsiteY24" fmla="*/ 2930328 h 6046908"/>
              <a:gd name="connsiteX25" fmla="*/ 314000 w 4527226"/>
              <a:gd name="connsiteY25" fmla="*/ 2893495 h 6046908"/>
              <a:gd name="connsiteX26" fmla="*/ 320986 w 4527226"/>
              <a:gd name="connsiteY26" fmla="*/ 2846508 h 6046908"/>
              <a:gd name="connsiteX27" fmla="*/ 328606 w 4527226"/>
              <a:gd name="connsiteY27" fmla="*/ 2793168 h 6046908"/>
              <a:gd name="connsiteX28" fmla="*/ 313366 w 4527226"/>
              <a:gd name="connsiteY28" fmla="*/ 2732208 h 6046908"/>
              <a:gd name="connsiteX29" fmla="*/ 267646 w 4527226"/>
              <a:gd name="connsiteY29" fmla="*/ 2671248 h 6046908"/>
              <a:gd name="connsiteX30" fmla="*/ 176206 w 4527226"/>
              <a:gd name="connsiteY30" fmla="*/ 2656008 h 6046908"/>
              <a:gd name="connsiteX31" fmla="*/ 54286 w 4527226"/>
              <a:gd name="connsiteY31" fmla="*/ 2610288 h 6046908"/>
              <a:gd name="connsiteX32" fmla="*/ 7931 w 4527226"/>
              <a:gd name="connsiteY32" fmla="*/ 2563298 h 6046908"/>
              <a:gd name="connsiteX33" fmla="*/ 8566 w 4527226"/>
              <a:gd name="connsiteY33" fmla="*/ 2488368 h 6046908"/>
              <a:gd name="connsiteX34" fmla="*/ 92386 w 4527226"/>
              <a:gd name="connsiteY34" fmla="*/ 2335968 h 6046908"/>
              <a:gd name="connsiteX35" fmla="*/ 221926 w 4527226"/>
              <a:gd name="connsiteY35" fmla="*/ 2175948 h 6046908"/>
              <a:gd name="connsiteX36" fmla="*/ 282886 w 4527226"/>
              <a:gd name="connsiteY36" fmla="*/ 2084508 h 6046908"/>
              <a:gd name="connsiteX37" fmla="*/ 328606 w 4527226"/>
              <a:gd name="connsiteY37" fmla="*/ 1977828 h 6046908"/>
              <a:gd name="connsiteX38" fmla="*/ 359086 w 4527226"/>
              <a:gd name="connsiteY38" fmla="*/ 1871148 h 6046908"/>
              <a:gd name="connsiteX39" fmla="*/ 374326 w 4527226"/>
              <a:gd name="connsiteY39" fmla="*/ 1810188 h 6046908"/>
              <a:gd name="connsiteX40" fmla="*/ 343846 w 4527226"/>
              <a:gd name="connsiteY40" fmla="*/ 1756848 h 6046908"/>
              <a:gd name="connsiteX41" fmla="*/ 328606 w 4527226"/>
              <a:gd name="connsiteY41" fmla="*/ 1680648 h 6046908"/>
              <a:gd name="connsiteX42" fmla="*/ 412426 w 4527226"/>
              <a:gd name="connsiteY42" fmla="*/ 1474908 h 6046908"/>
              <a:gd name="connsiteX43" fmla="*/ 442906 w 4527226"/>
              <a:gd name="connsiteY43" fmla="*/ 1307268 h 6046908"/>
              <a:gd name="connsiteX44" fmla="*/ 465766 w 4527226"/>
              <a:gd name="connsiteY44" fmla="*/ 1192968 h 6046908"/>
              <a:gd name="connsiteX45" fmla="*/ 503866 w 4527226"/>
              <a:gd name="connsiteY45" fmla="*/ 1055808 h 6046908"/>
              <a:gd name="connsiteX46" fmla="*/ 557206 w 4527226"/>
              <a:gd name="connsiteY46" fmla="*/ 888168 h 6046908"/>
              <a:gd name="connsiteX47" fmla="*/ 503866 w 4527226"/>
              <a:gd name="connsiteY47" fmla="*/ 888168 h 6046908"/>
              <a:gd name="connsiteX48" fmla="*/ 412426 w 4527226"/>
              <a:gd name="connsiteY48" fmla="*/ 834828 h 6046908"/>
              <a:gd name="connsiteX49" fmla="*/ 328606 w 4527226"/>
              <a:gd name="connsiteY49" fmla="*/ 789108 h 6046908"/>
              <a:gd name="connsiteX50" fmla="*/ 260026 w 4527226"/>
              <a:gd name="connsiteY50" fmla="*/ 773868 h 6046908"/>
              <a:gd name="connsiteX51" fmla="*/ 214306 w 4527226"/>
              <a:gd name="connsiteY51" fmla="*/ 751008 h 6046908"/>
              <a:gd name="connsiteX52" fmla="*/ 260026 w 4527226"/>
              <a:gd name="connsiteY52" fmla="*/ 674808 h 6046908"/>
              <a:gd name="connsiteX53" fmla="*/ 374326 w 4527226"/>
              <a:gd name="connsiteY53" fmla="*/ 606228 h 6046908"/>
              <a:gd name="connsiteX54" fmla="*/ 557206 w 4527226"/>
              <a:gd name="connsiteY54" fmla="*/ 507168 h 6046908"/>
              <a:gd name="connsiteX55" fmla="*/ 656266 w 4527226"/>
              <a:gd name="connsiteY55" fmla="*/ 423348 h 6046908"/>
              <a:gd name="connsiteX56" fmla="*/ 892486 w 4527226"/>
              <a:gd name="connsiteY56" fmla="*/ 232848 h 6046908"/>
              <a:gd name="connsiteX57" fmla="*/ 1174426 w 4527226"/>
              <a:gd name="connsiteY57" fmla="*/ 80448 h 6046908"/>
              <a:gd name="connsiteX58" fmla="*/ 1593526 w 4527226"/>
              <a:gd name="connsiteY58" fmla="*/ 11868 h 6046908"/>
              <a:gd name="connsiteX59" fmla="*/ 1944046 w 4527226"/>
              <a:gd name="connsiteY59" fmla="*/ 4248 h 6046908"/>
              <a:gd name="connsiteX60" fmla="*/ 2172646 w 4527226"/>
              <a:gd name="connsiteY60" fmla="*/ 4248 h 6046908"/>
              <a:gd name="connsiteX61" fmla="*/ 2393626 w 4527226"/>
              <a:gd name="connsiteY61" fmla="*/ 57588 h 6046908"/>
              <a:gd name="connsiteX62" fmla="*/ 2667946 w 4527226"/>
              <a:gd name="connsiteY62" fmla="*/ 133788 h 6046908"/>
              <a:gd name="connsiteX63" fmla="*/ 2820346 w 4527226"/>
              <a:gd name="connsiteY63" fmla="*/ 202368 h 6046908"/>
              <a:gd name="connsiteX64" fmla="*/ 3102286 w 4527226"/>
              <a:gd name="connsiteY64" fmla="*/ 400488 h 6046908"/>
              <a:gd name="connsiteX65" fmla="*/ 3285166 w 4527226"/>
              <a:gd name="connsiteY65" fmla="*/ 651948 h 6046908"/>
              <a:gd name="connsiteX66" fmla="*/ 3407086 w 4527226"/>
              <a:gd name="connsiteY66" fmla="*/ 918648 h 6046908"/>
              <a:gd name="connsiteX67" fmla="*/ 3475666 w 4527226"/>
              <a:gd name="connsiteY67" fmla="*/ 1238688 h 6046908"/>
              <a:gd name="connsiteX68" fmla="*/ 3506146 w 4527226"/>
              <a:gd name="connsiteY68" fmla="*/ 1543488 h 6046908"/>
              <a:gd name="connsiteX69" fmla="*/ 3506146 w 4527226"/>
              <a:gd name="connsiteY69" fmla="*/ 1962588 h 6046908"/>
              <a:gd name="connsiteX70" fmla="*/ 3338506 w 4527226"/>
              <a:gd name="connsiteY70" fmla="*/ 2305488 h 6046908"/>
              <a:gd name="connsiteX71" fmla="*/ 3254686 w 4527226"/>
              <a:gd name="connsiteY71" fmla="*/ 2473128 h 6046908"/>
              <a:gd name="connsiteX72" fmla="*/ 3132766 w 4527226"/>
              <a:gd name="connsiteY72" fmla="*/ 2663628 h 6046908"/>
              <a:gd name="connsiteX73" fmla="*/ 3071806 w 4527226"/>
              <a:gd name="connsiteY73" fmla="*/ 2838888 h 6046908"/>
              <a:gd name="connsiteX74" fmla="*/ 3064186 w 4527226"/>
              <a:gd name="connsiteY74" fmla="*/ 2915088 h 6046908"/>
              <a:gd name="connsiteX75" fmla="*/ 3018466 w 4527226"/>
              <a:gd name="connsiteY75" fmla="*/ 3014148 h 6046908"/>
              <a:gd name="connsiteX76" fmla="*/ 2980366 w 4527226"/>
              <a:gd name="connsiteY76" fmla="*/ 3082728 h 6046908"/>
              <a:gd name="connsiteX77" fmla="*/ 2957506 w 4527226"/>
              <a:gd name="connsiteY77" fmla="*/ 3120828 h 6046908"/>
              <a:gd name="connsiteX78" fmla="*/ 2957506 w 4527226"/>
              <a:gd name="connsiteY78" fmla="*/ 3555168 h 6046908"/>
              <a:gd name="connsiteX79" fmla="*/ 3010846 w 4527226"/>
              <a:gd name="connsiteY79" fmla="*/ 3539928 h 6046908"/>
              <a:gd name="connsiteX80" fmla="*/ 3109906 w 4527226"/>
              <a:gd name="connsiteY80" fmla="*/ 3570408 h 6046908"/>
              <a:gd name="connsiteX81" fmla="*/ 3140386 w 4527226"/>
              <a:gd name="connsiteY81" fmla="*/ 3631368 h 6046908"/>
              <a:gd name="connsiteX82" fmla="*/ 3117526 w 4527226"/>
              <a:gd name="connsiteY82" fmla="*/ 3738048 h 6046908"/>
              <a:gd name="connsiteX83" fmla="*/ 3125146 w 4527226"/>
              <a:gd name="connsiteY83" fmla="*/ 4103808 h 6046908"/>
              <a:gd name="connsiteX84" fmla="*/ 3163246 w 4527226"/>
              <a:gd name="connsiteY84" fmla="*/ 4157148 h 6046908"/>
              <a:gd name="connsiteX85" fmla="*/ 3201346 w 4527226"/>
              <a:gd name="connsiteY85" fmla="*/ 4164768 h 6046908"/>
              <a:gd name="connsiteX86" fmla="*/ 3231826 w 4527226"/>
              <a:gd name="connsiteY86" fmla="*/ 4172388 h 6046908"/>
              <a:gd name="connsiteX87" fmla="*/ 3285166 w 4527226"/>
              <a:gd name="connsiteY87" fmla="*/ 4294308 h 6046908"/>
              <a:gd name="connsiteX88" fmla="*/ 3300406 w 4527226"/>
              <a:gd name="connsiteY88" fmla="*/ 4347648 h 6046908"/>
              <a:gd name="connsiteX89" fmla="*/ 3330886 w 4527226"/>
              <a:gd name="connsiteY89" fmla="*/ 4408608 h 6046908"/>
              <a:gd name="connsiteX90" fmla="*/ 3551866 w 4527226"/>
              <a:gd name="connsiteY90" fmla="*/ 4644828 h 6046908"/>
              <a:gd name="connsiteX91" fmla="*/ 3887146 w 4527226"/>
              <a:gd name="connsiteY91" fmla="*/ 5025828 h 6046908"/>
              <a:gd name="connsiteX92" fmla="*/ 4100506 w 4527226"/>
              <a:gd name="connsiteY92" fmla="*/ 5300148 h 6046908"/>
              <a:gd name="connsiteX93" fmla="*/ 4367206 w 4527226"/>
              <a:gd name="connsiteY93" fmla="*/ 5726868 h 6046908"/>
              <a:gd name="connsiteX94" fmla="*/ 4527226 w 4527226"/>
              <a:gd name="connsiteY94" fmla="*/ 6046908 h 6046908"/>
              <a:gd name="connsiteX0" fmla="*/ 709606 w 4527226"/>
              <a:gd name="connsiteY0" fmla="*/ 5025828 h 6046908"/>
              <a:gd name="connsiteX1" fmla="*/ 701986 w 4527226"/>
              <a:gd name="connsiteY1" fmla="*/ 5002968 h 6046908"/>
              <a:gd name="connsiteX2" fmla="*/ 968686 w 4527226"/>
              <a:gd name="connsiteY2" fmla="*/ 4682928 h 6046908"/>
              <a:gd name="connsiteX3" fmla="*/ 961066 w 4527226"/>
              <a:gd name="connsiteY3" fmla="*/ 4644828 h 6046908"/>
              <a:gd name="connsiteX4" fmla="*/ 1342066 w 4527226"/>
              <a:gd name="connsiteY4" fmla="*/ 4172388 h 6046908"/>
              <a:gd name="connsiteX5" fmla="*/ 1258246 w 4527226"/>
              <a:gd name="connsiteY5" fmla="*/ 4012368 h 6046908"/>
              <a:gd name="connsiteX6" fmla="*/ 1204906 w 4527226"/>
              <a:gd name="connsiteY6" fmla="*/ 3928548 h 6046908"/>
              <a:gd name="connsiteX7" fmla="*/ 1174426 w 4527226"/>
              <a:gd name="connsiteY7" fmla="*/ 3768528 h 6046908"/>
              <a:gd name="connsiteX8" fmla="*/ 1151566 w 4527226"/>
              <a:gd name="connsiteY8" fmla="*/ 3699948 h 6046908"/>
              <a:gd name="connsiteX9" fmla="*/ 1143946 w 4527226"/>
              <a:gd name="connsiteY9" fmla="*/ 3669468 h 6046908"/>
              <a:gd name="connsiteX10" fmla="*/ 1067746 w 4527226"/>
              <a:gd name="connsiteY10" fmla="*/ 3661848 h 6046908"/>
              <a:gd name="connsiteX11" fmla="*/ 938206 w 4527226"/>
              <a:gd name="connsiteY11" fmla="*/ 3669468 h 6046908"/>
              <a:gd name="connsiteX12" fmla="*/ 831526 w 4527226"/>
              <a:gd name="connsiteY12" fmla="*/ 3692328 h 6046908"/>
              <a:gd name="connsiteX13" fmla="*/ 610546 w 4527226"/>
              <a:gd name="connsiteY13" fmla="*/ 3738048 h 6046908"/>
              <a:gd name="connsiteX14" fmla="*/ 389566 w 4527226"/>
              <a:gd name="connsiteY14" fmla="*/ 3638988 h 6046908"/>
              <a:gd name="connsiteX15" fmla="*/ 381946 w 4527226"/>
              <a:gd name="connsiteY15" fmla="*/ 3326568 h 6046908"/>
              <a:gd name="connsiteX16" fmla="*/ 420046 w 4527226"/>
              <a:gd name="connsiteY16" fmla="*/ 3227508 h 6046908"/>
              <a:gd name="connsiteX17" fmla="*/ 389566 w 4527226"/>
              <a:gd name="connsiteY17" fmla="*/ 3166548 h 6046908"/>
              <a:gd name="connsiteX18" fmla="*/ 351466 w 4527226"/>
              <a:gd name="connsiteY18" fmla="*/ 3105588 h 6046908"/>
              <a:gd name="connsiteX19" fmla="*/ 397186 w 4527226"/>
              <a:gd name="connsiteY19" fmla="*/ 3021768 h 6046908"/>
              <a:gd name="connsiteX20" fmla="*/ 488626 w 4527226"/>
              <a:gd name="connsiteY20" fmla="*/ 2998908 h 6046908"/>
              <a:gd name="connsiteX21" fmla="*/ 471956 w 4527226"/>
              <a:gd name="connsiteY21" fmla="*/ 2942709 h 6046908"/>
              <a:gd name="connsiteX22" fmla="*/ 435286 w 4527226"/>
              <a:gd name="connsiteY22" fmla="*/ 2930328 h 6046908"/>
              <a:gd name="connsiteX23" fmla="*/ 389566 w 4527226"/>
              <a:gd name="connsiteY23" fmla="*/ 2930328 h 6046908"/>
              <a:gd name="connsiteX24" fmla="*/ 314000 w 4527226"/>
              <a:gd name="connsiteY24" fmla="*/ 2893495 h 6046908"/>
              <a:gd name="connsiteX25" fmla="*/ 320986 w 4527226"/>
              <a:gd name="connsiteY25" fmla="*/ 2846508 h 6046908"/>
              <a:gd name="connsiteX26" fmla="*/ 328606 w 4527226"/>
              <a:gd name="connsiteY26" fmla="*/ 2793168 h 6046908"/>
              <a:gd name="connsiteX27" fmla="*/ 313366 w 4527226"/>
              <a:gd name="connsiteY27" fmla="*/ 2732208 h 6046908"/>
              <a:gd name="connsiteX28" fmla="*/ 267646 w 4527226"/>
              <a:gd name="connsiteY28" fmla="*/ 2671248 h 6046908"/>
              <a:gd name="connsiteX29" fmla="*/ 176206 w 4527226"/>
              <a:gd name="connsiteY29" fmla="*/ 2656008 h 6046908"/>
              <a:gd name="connsiteX30" fmla="*/ 54286 w 4527226"/>
              <a:gd name="connsiteY30" fmla="*/ 2610288 h 6046908"/>
              <a:gd name="connsiteX31" fmla="*/ 7931 w 4527226"/>
              <a:gd name="connsiteY31" fmla="*/ 2563298 h 6046908"/>
              <a:gd name="connsiteX32" fmla="*/ 8566 w 4527226"/>
              <a:gd name="connsiteY32" fmla="*/ 2488368 h 6046908"/>
              <a:gd name="connsiteX33" fmla="*/ 92386 w 4527226"/>
              <a:gd name="connsiteY33" fmla="*/ 2335968 h 6046908"/>
              <a:gd name="connsiteX34" fmla="*/ 221926 w 4527226"/>
              <a:gd name="connsiteY34" fmla="*/ 2175948 h 6046908"/>
              <a:gd name="connsiteX35" fmla="*/ 282886 w 4527226"/>
              <a:gd name="connsiteY35" fmla="*/ 2084508 h 6046908"/>
              <a:gd name="connsiteX36" fmla="*/ 328606 w 4527226"/>
              <a:gd name="connsiteY36" fmla="*/ 1977828 h 6046908"/>
              <a:gd name="connsiteX37" fmla="*/ 359086 w 4527226"/>
              <a:gd name="connsiteY37" fmla="*/ 1871148 h 6046908"/>
              <a:gd name="connsiteX38" fmla="*/ 374326 w 4527226"/>
              <a:gd name="connsiteY38" fmla="*/ 1810188 h 6046908"/>
              <a:gd name="connsiteX39" fmla="*/ 343846 w 4527226"/>
              <a:gd name="connsiteY39" fmla="*/ 1756848 h 6046908"/>
              <a:gd name="connsiteX40" fmla="*/ 328606 w 4527226"/>
              <a:gd name="connsiteY40" fmla="*/ 1680648 h 6046908"/>
              <a:gd name="connsiteX41" fmla="*/ 412426 w 4527226"/>
              <a:gd name="connsiteY41" fmla="*/ 1474908 h 6046908"/>
              <a:gd name="connsiteX42" fmla="*/ 442906 w 4527226"/>
              <a:gd name="connsiteY42" fmla="*/ 1307268 h 6046908"/>
              <a:gd name="connsiteX43" fmla="*/ 465766 w 4527226"/>
              <a:gd name="connsiteY43" fmla="*/ 1192968 h 6046908"/>
              <a:gd name="connsiteX44" fmla="*/ 503866 w 4527226"/>
              <a:gd name="connsiteY44" fmla="*/ 1055808 h 6046908"/>
              <a:gd name="connsiteX45" fmla="*/ 557206 w 4527226"/>
              <a:gd name="connsiteY45" fmla="*/ 888168 h 6046908"/>
              <a:gd name="connsiteX46" fmla="*/ 503866 w 4527226"/>
              <a:gd name="connsiteY46" fmla="*/ 888168 h 6046908"/>
              <a:gd name="connsiteX47" fmla="*/ 412426 w 4527226"/>
              <a:gd name="connsiteY47" fmla="*/ 834828 h 6046908"/>
              <a:gd name="connsiteX48" fmla="*/ 328606 w 4527226"/>
              <a:gd name="connsiteY48" fmla="*/ 789108 h 6046908"/>
              <a:gd name="connsiteX49" fmla="*/ 260026 w 4527226"/>
              <a:gd name="connsiteY49" fmla="*/ 773868 h 6046908"/>
              <a:gd name="connsiteX50" fmla="*/ 214306 w 4527226"/>
              <a:gd name="connsiteY50" fmla="*/ 751008 h 6046908"/>
              <a:gd name="connsiteX51" fmla="*/ 260026 w 4527226"/>
              <a:gd name="connsiteY51" fmla="*/ 674808 h 6046908"/>
              <a:gd name="connsiteX52" fmla="*/ 374326 w 4527226"/>
              <a:gd name="connsiteY52" fmla="*/ 606228 h 6046908"/>
              <a:gd name="connsiteX53" fmla="*/ 557206 w 4527226"/>
              <a:gd name="connsiteY53" fmla="*/ 507168 h 6046908"/>
              <a:gd name="connsiteX54" fmla="*/ 656266 w 4527226"/>
              <a:gd name="connsiteY54" fmla="*/ 423348 h 6046908"/>
              <a:gd name="connsiteX55" fmla="*/ 892486 w 4527226"/>
              <a:gd name="connsiteY55" fmla="*/ 232848 h 6046908"/>
              <a:gd name="connsiteX56" fmla="*/ 1174426 w 4527226"/>
              <a:gd name="connsiteY56" fmla="*/ 80448 h 6046908"/>
              <a:gd name="connsiteX57" fmla="*/ 1593526 w 4527226"/>
              <a:gd name="connsiteY57" fmla="*/ 11868 h 6046908"/>
              <a:gd name="connsiteX58" fmla="*/ 1944046 w 4527226"/>
              <a:gd name="connsiteY58" fmla="*/ 4248 h 6046908"/>
              <a:gd name="connsiteX59" fmla="*/ 2172646 w 4527226"/>
              <a:gd name="connsiteY59" fmla="*/ 4248 h 6046908"/>
              <a:gd name="connsiteX60" fmla="*/ 2393626 w 4527226"/>
              <a:gd name="connsiteY60" fmla="*/ 57588 h 6046908"/>
              <a:gd name="connsiteX61" fmla="*/ 2667946 w 4527226"/>
              <a:gd name="connsiteY61" fmla="*/ 133788 h 6046908"/>
              <a:gd name="connsiteX62" fmla="*/ 2820346 w 4527226"/>
              <a:gd name="connsiteY62" fmla="*/ 202368 h 6046908"/>
              <a:gd name="connsiteX63" fmla="*/ 3102286 w 4527226"/>
              <a:gd name="connsiteY63" fmla="*/ 400488 h 6046908"/>
              <a:gd name="connsiteX64" fmla="*/ 3285166 w 4527226"/>
              <a:gd name="connsiteY64" fmla="*/ 651948 h 6046908"/>
              <a:gd name="connsiteX65" fmla="*/ 3407086 w 4527226"/>
              <a:gd name="connsiteY65" fmla="*/ 918648 h 6046908"/>
              <a:gd name="connsiteX66" fmla="*/ 3475666 w 4527226"/>
              <a:gd name="connsiteY66" fmla="*/ 1238688 h 6046908"/>
              <a:gd name="connsiteX67" fmla="*/ 3506146 w 4527226"/>
              <a:gd name="connsiteY67" fmla="*/ 1543488 h 6046908"/>
              <a:gd name="connsiteX68" fmla="*/ 3506146 w 4527226"/>
              <a:gd name="connsiteY68" fmla="*/ 1962588 h 6046908"/>
              <a:gd name="connsiteX69" fmla="*/ 3338506 w 4527226"/>
              <a:gd name="connsiteY69" fmla="*/ 2305488 h 6046908"/>
              <a:gd name="connsiteX70" fmla="*/ 3254686 w 4527226"/>
              <a:gd name="connsiteY70" fmla="*/ 2473128 h 6046908"/>
              <a:gd name="connsiteX71" fmla="*/ 3132766 w 4527226"/>
              <a:gd name="connsiteY71" fmla="*/ 2663628 h 6046908"/>
              <a:gd name="connsiteX72" fmla="*/ 3071806 w 4527226"/>
              <a:gd name="connsiteY72" fmla="*/ 2838888 h 6046908"/>
              <a:gd name="connsiteX73" fmla="*/ 3064186 w 4527226"/>
              <a:gd name="connsiteY73" fmla="*/ 2915088 h 6046908"/>
              <a:gd name="connsiteX74" fmla="*/ 3018466 w 4527226"/>
              <a:gd name="connsiteY74" fmla="*/ 3014148 h 6046908"/>
              <a:gd name="connsiteX75" fmla="*/ 2980366 w 4527226"/>
              <a:gd name="connsiteY75" fmla="*/ 3082728 h 6046908"/>
              <a:gd name="connsiteX76" fmla="*/ 2957506 w 4527226"/>
              <a:gd name="connsiteY76" fmla="*/ 3120828 h 6046908"/>
              <a:gd name="connsiteX77" fmla="*/ 2957506 w 4527226"/>
              <a:gd name="connsiteY77" fmla="*/ 3555168 h 6046908"/>
              <a:gd name="connsiteX78" fmla="*/ 3010846 w 4527226"/>
              <a:gd name="connsiteY78" fmla="*/ 3539928 h 6046908"/>
              <a:gd name="connsiteX79" fmla="*/ 3109906 w 4527226"/>
              <a:gd name="connsiteY79" fmla="*/ 3570408 h 6046908"/>
              <a:gd name="connsiteX80" fmla="*/ 3140386 w 4527226"/>
              <a:gd name="connsiteY80" fmla="*/ 3631368 h 6046908"/>
              <a:gd name="connsiteX81" fmla="*/ 3117526 w 4527226"/>
              <a:gd name="connsiteY81" fmla="*/ 3738048 h 6046908"/>
              <a:gd name="connsiteX82" fmla="*/ 3125146 w 4527226"/>
              <a:gd name="connsiteY82" fmla="*/ 4103808 h 6046908"/>
              <a:gd name="connsiteX83" fmla="*/ 3163246 w 4527226"/>
              <a:gd name="connsiteY83" fmla="*/ 4157148 h 6046908"/>
              <a:gd name="connsiteX84" fmla="*/ 3201346 w 4527226"/>
              <a:gd name="connsiteY84" fmla="*/ 4164768 h 6046908"/>
              <a:gd name="connsiteX85" fmla="*/ 3231826 w 4527226"/>
              <a:gd name="connsiteY85" fmla="*/ 4172388 h 6046908"/>
              <a:gd name="connsiteX86" fmla="*/ 3285166 w 4527226"/>
              <a:gd name="connsiteY86" fmla="*/ 4294308 h 6046908"/>
              <a:gd name="connsiteX87" fmla="*/ 3300406 w 4527226"/>
              <a:gd name="connsiteY87" fmla="*/ 4347648 h 6046908"/>
              <a:gd name="connsiteX88" fmla="*/ 3330886 w 4527226"/>
              <a:gd name="connsiteY88" fmla="*/ 4408608 h 6046908"/>
              <a:gd name="connsiteX89" fmla="*/ 3551866 w 4527226"/>
              <a:gd name="connsiteY89" fmla="*/ 4644828 h 6046908"/>
              <a:gd name="connsiteX90" fmla="*/ 3887146 w 4527226"/>
              <a:gd name="connsiteY90" fmla="*/ 5025828 h 6046908"/>
              <a:gd name="connsiteX91" fmla="*/ 4100506 w 4527226"/>
              <a:gd name="connsiteY91" fmla="*/ 5300148 h 6046908"/>
              <a:gd name="connsiteX92" fmla="*/ 4367206 w 4527226"/>
              <a:gd name="connsiteY92" fmla="*/ 5726868 h 6046908"/>
              <a:gd name="connsiteX93" fmla="*/ 4527226 w 4527226"/>
              <a:gd name="connsiteY93" fmla="*/ 6046908 h 6046908"/>
              <a:gd name="connsiteX0" fmla="*/ 701986 w 4527226"/>
              <a:gd name="connsiteY0" fmla="*/ 5002968 h 6046908"/>
              <a:gd name="connsiteX1" fmla="*/ 968686 w 4527226"/>
              <a:gd name="connsiteY1" fmla="*/ 4682928 h 6046908"/>
              <a:gd name="connsiteX2" fmla="*/ 961066 w 4527226"/>
              <a:gd name="connsiteY2" fmla="*/ 4644828 h 6046908"/>
              <a:gd name="connsiteX3" fmla="*/ 1342066 w 4527226"/>
              <a:gd name="connsiteY3" fmla="*/ 4172388 h 6046908"/>
              <a:gd name="connsiteX4" fmla="*/ 1258246 w 4527226"/>
              <a:gd name="connsiteY4" fmla="*/ 4012368 h 6046908"/>
              <a:gd name="connsiteX5" fmla="*/ 1204906 w 4527226"/>
              <a:gd name="connsiteY5" fmla="*/ 3928548 h 6046908"/>
              <a:gd name="connsiteX6" fmla="*/ 1174426 w 4527226"/>
              <a:gd name="connsiteY6" fmla="*/ 3768528 h 6046908"/>
              <a:gd name="connsiteX7" fmla="*/ 1151566 w 4527226"/>
              <a:gd name="connsiteY7" fmla="*/ 3699948 h 6046908"/>
              <a:gd name="connsiteX8" fmla="*/ 1143946 w 4527226"/>
              <a:gd name="connsiteY8" fmla="*/ 3669468 h 6046908"/>
              <a:gd name="connsiteX9" fmla="*/ 1067746 w 4527226"/>
              <a:gd name="connsiteY9" fmla="*/ 3661848 h 6046908"/>
              <a:gd name="connsiteX10" fmla="*/ 938206 w 4527226"/>
              <a:gd name="connsiteY10" fmla="*/ 3669468 h 6046908"/>
              <a:gd name="connsiteX11" fmla="*/ 831526 w 4527226"/>
              <a:gd name="connsiteY11" fmla="*/ 3692328 h 6046908"/>
              <a:gd name="connsiteX12" fmla="*/ 610546 w 4527226"/>
              <a:gd name="connsiteY12" fmla="*/ 3738048 h 6046908"/>
              <a:gd name="connsiteX13" fmla="*/ 389566 w 4527226"/>
              <a:gd name="connsiteY13" fmla="*/ 3638988 h 6046908"/>
              <a:gd name="connsiteX14" fmla="*/ 381946 w 4527226"/>
              <a:gd name="connsiteY14" fmla="*/ 3326568 h 6046908"/>
              <a:gd name="connsiteX15" fmla="*/ 420046 w 4527226"/>
              <a:gd name="connsiteY15" fmla="*/ 3227508 h 6046908"/>
              <a:gd name="connsiteX16" fmla="*/ 389566 w 4527226"/>
              <a:gd name="connsiteY16" fmla="*/ 3166548 h 6046908"/>
              <a:gd name="connsiteX17" fmla="*/ 351466 w 4527226"/>
              <a:gd name="connsiteY17" fmla="*/ 3105588 h 6046908"/>
              <a:gd name="connsiteX18" fmla="*/ 397186 w 4527226"/>
              <a:gd name="connsiteY18" fmla="*/ 3021768 h 6046908"/>
              <a:gd name="connsiteX19" fmla="*/ 488626 w 4527226"/>
              <a:gd name="connsiteY19" fmla="*/ 2998908 h 6046908"/>
              <a:gd name="connsiteX20" fmla="*/ 471956 w 4527226"/>
              <a:gd name="connsiteY20" fmla="*/ 2942709 h 6046908"/>
              <a:gd name="connsiteX21" fmla="*/ 435286 w 4527226"/>
              <a:gd name="connsiteY21" fmla="*/ 2930328 h 6046908"/>
              <a:gd name="connsiteX22" fmla="*/ 389566 w 4527226"/>
              <a:gd name="connsiteY22" fmla="*/ 2930328 h 6046908"/>
              <a:gd name="connsiteX23" fmla="*/ 314000 w 4527226"/>
              <a:gd name="connsiteY23" fmla="*/ 2893495 h 6046908"/>
              <a:gd name="connsiteX24" fmla="*/ 320986 w 4527226"/>
              <a:gd name="connsiteY24" fmla="*/ 2846508 h 6046908"/>
              <a:gd name="connsiteX25" fmla="*/ 328606 w 4527226"/>
              <a:gd name="connsiteY25" fmla="*/ 2793168 h 6046908"/>
              <a:gd name="connsiteX26" fmla="*/ 313366 w 4527226"/>
              <a:gd name="connsiteY26" fmla="*/ 2732208 h 6046908"/>
              <a:gd name="connsiteX27" fmla="*/ 267646 w 4527226"/>
              <a:gd name="connsiteY27" fmla="*/ 2671248 h 6046908"/>
              <a:gd name="connsiteX28" fmla="*/ 176206 w 4527226"/>
              <a:gd name="connsiteY28" fmla="*/ 2656008 h 6046908"/>
              <a:gd name="connsiteX29" fmla="*/ 54286 w 4527226"/>
              <a:gd name="connsiteY29" fmla="*/ 2610288 h 6046908"/>
              <a:gd name="connsiteX30" fmla="*/ 7931 w 4527226"/>
              <a:gd name="connsiteY30" fmla="*/ 2563298 h 6046908"/>
              <a:gd name="connsiteX31" fmla="*/ 8566 w 4527226"/>
              <a:gd name="connsiteY31" fmla="*/ 2488368 h 6046908"/>
              <a:gd name="connsiteX32" fmla="*/ 92386 w 4527226"/>
              <a:gd name="connsiteY32" fmla="*/ 2335968 h 6046908"/>
              <a:gd name="connsiteX33" fmla="*/ 221926 w 4527226"/>
              <a:gd name="connsiteY33" fmla="*/ 2175948 h 6046908"/>
              <a:gd name="connsiteX34" fmla="*/ 282886 w 4527226"/>
              <a:gd name="connsiteY34" fmla="*/ 2084508 h 6046908"/>
              <a:gd name="connsiteX35" fmla="*/ 328606 w 4527226"/>
              <a:gd name="connsiteY35" fmla="*/ 1977828 h 6046908"/>
              <a:gd name="connsiteX36" fmla="*/ 359086 w 4527226"/>
              <a:gd name="connsiteY36" fmla="*/ 1871148 h 6046908"/>
              <a:gd name="connsiteX37" fmla="*/ 374326 w 4527226"/>
              <a:gd name="connsiteY37" fmla="*/ 1810188 h 6046908"/>
              <a:gd name="connsiteX38" fmla="*/ 343846 w 4527226"/>
              <a:gd name="connsiteY38" fmla="*/ 1756848 h 6046908"/>
              <a:gd name="connsiteX39" fmla="*/ 328606 w 4527226"/>
              <a:gd name="connsiteY39" fmla="*/ 1680648 h 6046908"/>
              <a:gd name="connsiteX40" fmla="*/ 412426 w 4527226"/>
              <a:gd name="connsiteY40" fmla="*/ 1474908 h 6046908"/>
              <a:gd name="connsiteX41" fmla="*/ 442906 w 4527226"/>
              <a:gd name="connsiteY41" fmla="*/ 1307268 h 6046908"/>
              <a:gd name="connsiteX42" fmla="*/ 465766 w 4527226"/>
              <a:gd name="connsiteY42" fmla="*/ 1192968 h 6046908"/>
              <a:gd name="connsiteX43" fmla="*/ 503866 w 4527226"/>
              <a:gd name="connsiteY43" fmla="*/ 1055808 h 6046908"/>
              <a:gd name="connsiteX44" fmla="*/ 557206 w 4527226"/>
              <a:gd name="connsiteY44" fmla="*/ 888168 h 6046908"/>
              <a:gd name="connsiteX45" fmla="*/ 503866 w 4527226"/>
              <a:gd name="connsiteY45" fmla="*/ 888168 h 6046908"/>
              <a:gd name="connsiteX46" fmla="*/ 412426 w 4527226"/>
              <a:gd name="connsiteY46" fmla="*/ 834828 h 6046908"/>
              <a:gd name="connsiteX47" fmla="*/ 328606 w 4527226"/>
              <a:gd name="connsiteY47" fmla="*/ 789108 h 6046908"/>
              <a:gd name="connsiteX48" fmla="*/ 260026 w 4527226"/>
              <a:gd name="connsiteY48" fmla="*/ 773868 h 6046908"/>
              <a:gd name="connsiteX49" fmla="*/ 214306 w 4527226"/>
              <a:gd name="connsiteY49" fmla="*/ 751008 h 6046908"/>
              <a:gd name="connsiteX50" fmla="*/ 260026 w 4527226"/>
              <a:gd name="connsiteY50" fmla="*/ 674808 h 6046908"/>
              <a:gd name="connsiteX51" fmla="*/ 374326 w 4527226"/>
              <a:gd name="connsiteY51" fmla="*/ 606228 h 6046908"/>
              <a:gd name="connsiteX52" fmla="*/ 557206 w 4527226"/>
              <a:gd name="connsiteY52" fmla="*/ 507168 h 6046908"/>
              <a:gd name="connsiteX53" fmla="*/ 656266 w 4527226"/>
              <a:gd name="connsiteY53" fmla="*/ 423348 h 6046908"/>
              <a:gd name="connsiteX54" fmla="*/ 892486 w 4527226"/>
              <a:gd name="connsiteY54" fmla="*/ 232848 h 6046908"/>
              <a:gd name="connsiteX55" fmla="*/ 1174426 w 4527226"/>
              <a:gd name="connsiteY55" fmla="*/ 80448 h 6046908"/>
              <a:gd name="connsiteX56" fmla="*/ 1593526 w 4527226"/>
              <a:gd name="connsiteY56" fmla="*/ 11868 h 6046908"/>
              <a:gd name="connsiteX57" fmla="*/ 1944046 w 4527226"/>
              <a:gd name="connsiteY57" fmla="*/ 4248 h 6046908"/>
              <a:gd name="connsiteX58" fmla="*/ 2172646 w 4527226"/>
              <a:gd name="connsiteY58" fmla="*/ 4248 h 6046908"/>
              <a:gd name="connsiteX59" fmla="*/ 2393626 w 4527226"/>
              <a:gd name="connsiteY59" fmla="*/ 57588 h 6046908"/>
              <a:gd name="connsiteX60" fmla="*/ 2667946 w 4527226"/>
              <a:gd name="connsiteY60" fmla="*/ 133788 h 6046908"/>
              <a:gd name="connsiteX61" fmla="*/ 2820346 w 4527226"/>
              <a:gd name="connsiteY61" fmla="*/ 202368 h 6046908"/>
              <a:gd name="connsiteX62" fmla="*/ 3102286 w 4527226"/>
              <a:gd name="connsiteY62" fmla="*/ 400488 h 6046908"/>
              <a:gd name="connsiteX63" fmla="*/ 3285166 w 4527226"/>
              <a:gd name="connsiteY63" fmla="*/ 651948 h 6046908"/>
              <a:gd name="connsiteX64" fmla="*/ 3407086 w 4527226"/>
              <a:gd name="connsiteY64" fmla="*/ 918648 h 6046908"/>
              <a:gd name="connsiteX65" fmla="*/ 3475666 w 4527226"/>
              <a:gd name="connsiteY65" fmla="*/ 1238688 h 6046908"/>
              <a:gd name="connsiteX66" fmla="*/ 3506146 w 4527226"/>
              <a:gd name="connsiteY66" fmla="*/ 1543488 h 6046908"/>
              <a:gd name="connsiteX67" fmla="*/ 3506146 w 4527226"/>
              <a:gd name="connsiteY67" fmla="*/ 1962588 h 6046908"/>
              <a:gd name="connsiteX68" fmla="*/ 3338506 w 4527226"/>
              <a:gd name="connsiteY68" fmla="*/ 2305488 h 6046908"/>
              <a:gd name="connsiteX69" fmla="*/ 3254686 w 4527226"/>
              <a:gd name="connsiteY69" fmla="*/ 2473128 h 6046908"/>
              <a:gd name="connsiteX70" fmla="*/ 3132766 w 4527226"/>
              <a:gd name="connsiteY70" fmla="*/ 2663628 h 6046908"/>
              <a:gd name="connsiteX71" fmla="*/ 3071806 w 4527226"/>
              <a:gd name="connsiteY71" fmla="*/ 2838888 h 6046908"/>
              <a:gd name="connsiteX72" fmla="*/ 3064186 w 4527226"/>
              <a:gd name="connsiteY72" fmla="*/ 2915088 h 6046908"/>
              <a:gd name="connsiteX73" fmla="*/ 3018466 w 4527226"/>
              <a:gd name="connsiteY73" fmla="*/ 3014148 h 6046908"/>
              <a:gd name="connsiteX74" fmla="*/ 2980366 w 4527226"/>
              <a:gd name="connsiteY74" fmla="*/ 3082728 h 6046908"/>
              <a:gd name="connsiteX75" fmla="*/ 2957506 w 4527226"/>
              <a:gd name="connsiteY75" fmla="*/ 3120828 h 6046908"/>
              <a:gd name="connsiteX76" fmla="*/ 2957506 w 4527226"/>
              <a:gd name="connsiteY76" fmla="*/ 3555168 h 6046908"/>
              <a:gd name="connsiteX77" fmla="*/ 3010846 w 4527226"/>
              <a:gd name="connsiteY77" fmla="*/ 3539928 h 6046908"/>
              <a:gd name="connsiteX78" fmla="*/ 3109906 w 4527226"/>
              <a:gd name="connsiteY78" fmla="*/ 3570408 h 6046908"/>
              <a:gd name="connsiteX79" fmla="*/ 3140386 w 4527226"/>
              <a:gd name="connsiteY79" fmla="*/ 3631368 h 6046908"/>
              <a:gd name="connsiteX80" fmla="*/ 3117526 w 4527226"/>
              <a:gd name="connsiteY80" fmla="*/ 3738048 h 6046908"/>
              <a:gd name="connsiteX81" fmla="*/ 3125146 w 4527226"/>
              <a:gd name="connsiteY81" fmla="*/ 4103808 h 6046908"/>
              <a:gd name="connsiteX82" fmla="*/ 3163246 w 4527226"/>
              <a:gd name="connsiteY82" fmla="*/ 4157148 h 6046908"/>
              <a:gd name="connsiteX83" fmla="*/ 3201346 w 4527226"/>
              <a:gd name="connsiteY83" fmla="*/ 4164768 h 6046908"/>
              <a:gd name="connsiteX84" fmla="*/ 3231826 w 4527226"/>
              <a:gd name="connsiteY84" fmla="*/ 4172388 h 6046908"/>
              <a:gd name="connsiteX85" fmla="*/ 3285166 w 4527226"/>
              <a:gd name="connsiteY85" fmla="*/ 4294308 h 6046908"/>
              <a:gd name="connsiteX86" fmla="*/ 3300406 w 4527226"/>
              <a:gd name="connsiteY86" fmla="*/ 4347648 h 6046908"/>
              <a:gd name="connsiteX87" fmla="*/ 3330886 w 4527226"/>
              <a:gd name="connsiteY87" fmla="*/ 4408608 h 6046908"/>
              <a:gd name="connsiteX88" fmla="*/ 3551866 w 4527226"/>
              <a:gd name="connsiteY88" fmla="*/ 4644828 h 6046908"/>
              <a:gd name="connsiteX89" fmla="*/ 3887146 w 4527226"/>
              <a:gd name="connsiteY89" fmla="*/ 5025828 h 6046908"/>
              <a:gd name="connsiteX90" fmla="*/ 4100506 w 4527226"/>
              <a:gd name="connsiteY90" fmla="*/ 5300148 h 6046908"/>
              <a:gd name="connsiteX91" fmla="*/ 4367206 w 4527226"/>
              <a:gd name="connsiteY91" fmla="*/ 5726868 h 6046908"/>
              <a:gd name="connsiteX92" fmla="*/ 4527226 w 4527226"/>
              <a:gd name="connsiteY92" fmla="*/ 6046908 h 6046908"/>
              <a:gd name="connsiteX0" fmla="*/ 701986 w 4527226"/>
              <a:gd name="connsiteY0" fmla="*/ 5002968 h 6046908"/>
              <a:gd name="connsiteX1" fmla="*/ 961066 w 4527226"/>
              <a:gd name="connsiteY1" fmla="*/ 4644828 h 6046908"/>
              <a:gd name="connsiteX2" fmla="*/ 1342066 w 4527226"/>
              <a:gd name="connsiteY2" fmla="*/ 4172388 h 6046908"/>
              <a:gd name="connsiteX3" fmla="*/ 1258246 w 4527226"/>
              <a:gd name="connsiteY3" fmla="*/ 4012368 h 6046908"/>
              <a:gd name="connsiteX4" fmla="*/ 1204906 w 4527226"/>
              <a:gd name="connsiteY4" fmla="*/ 3928548 h 6046908"/>
              <a:gd name="connsiteX5" fmla="*/ 1174426 w 4527226"/>
              <a:gd name="connsiteY5" fmla="*/ 3768528 h 6046908"/>
              <a:gd name="connsiteX6" fmla="*/ 1151566 w 4527226"/>
              <a:gd name="connsiteY6" fmla="*/ 3699948 h 6046908"/>
              <a:gd name="connsiteX7" fmla="*/ 1143946 w 4527226"/>
              <a:gd name="connsiteY7" fmla="*/ 3669468 h 6046908"/>
              <a:gd name="connsiteX8" fmla="*/ 1067746 w 4527226"/>
              <a:gd name="connsiteY8" fmla="*/ 3661848 h 6046908"/>
              <a:gd name="connsiteX9" fmla="*/ 938206 w 4527226"/>
              <a:gd name="connsiteY9" fmla="*/ 3669468 h 6046908"/>
              <a:gd name="connsiteX10" fmla="*/ 831526 w 4527226"/>
              <a:gd name="connsiteY10" fmla="*/ 3692328 h 6046908"/>
              <a:gd name="connsiteX11" fmla="*/ 610546 w 4527226"/>
              <a:gd name="connsiteY11" fmla="*/ 3738048 h 6046908"/>
              <a:gd name="connsiteX12" fmla="*/ 389566 w 4527226"/>
              <a:gd name="connsiteY12" fmla="*/ 3638988 h 6046908"/>
              <a:gd name="connsiteX13" fmla="*/ 381946 w 4527226"/>
              <a:gd name="connsiteY13" fmla="*/ 3326568 h 6046908"/>
              <a:gd name="connsiteX14" fmla="*/ 420046 w 4527226"/>
              <a:gd name="connsiteY14" fmla="*/ 3227508 h 6046908"/>
              <a:gd name="connsiteX15" fmla="*/ 389566 w 4527226"/>
              <a:gd name="connsiteY15" fmla="*/ 3166548 h 6046908"/>
              <a:gd name="connsiteX16" fmla="*/ 351466 w 4527226"/>
              <a:gd name="connsiteY16" fmla="*/ 3105588 h 6046908"/>
              <a:gd name="connsiteX17" fmla="*/ 397186 w 4527226"/>
              <a:gd name="connsiteY17" fmla="*/ 3021768 h 6046908"/>
              <a:gd name="connsiteX18" fmla="*/ 488626 w 4527226"/>
              <a:gd name="connsiteY18" fmla="*/ 2998908 h 6046908"/>
              <a:gd name="connsiteX19" fmla="*/ 471956 w 4527226"/>
              <a:gd name="connsiteY19" fmla="*/ 2942709 h 6046908"/>
              <a:gd name="connsiteX20" fmla="*/ 435286 w 4527226"/>
              <a:gd name="connsiteY20" fmla="*/ 2930328 h 6046908"/>
              <a:gd name="connsiteX21" fmla="*/ 389566 w 4527226"/>
              <a:gd name="connsiteY21" fmla="*/ 2930328 h 6046908"/>
              <a:gd name="connsiteX22" fmla="*/ 314000 w 4527226"/>
              <a:gd name="connsiteY22" fmla="*/ 2893495 h 6046908"/>
              <a:gd name="connsiteX23" fmla="*/ 320986 w 4527226"/>
              <a:gd name="connsiteY23" fmla="*/ 2846508 h 6046908"/>
              <a:gd name="connsiteX24" fmla="*/ 328606 w 4527226"/>
              <a:gd name="connsiteY24" fmla="*/ 2793168 h 6046908"/>
              <a:gd name="connsiteX25" fmla="*/ 313366 w 4527226"/>
              <a:gd name="connsiteY25" fmla="*/ 2732208 h 6046908"/>
              <a:gd name="connsiteX26" fmla="*/ 267646 w 4527226"/>
              <a:gd name="connsiteY26" fmla="*/ 2671248 h 6046908"/>
              <a:gd name="connsiteX27" fmla="*/ 176206 w 4527226"/>
              <a:gd name="connsiteY27" fmla="*/ 2656008 h 6046908"/>
              <a:gd name="connsiteX28" fmla="*/ 54286 w 4527226"/>
              <a:gd name="connsiteY28" fmla="*/ 2610288 h 6046908"/>
              <a:gd name="connsiteX29" fmla="*/ 7931 w 4527226"/>
              <a:gd name="connsiteY29" fmla="*/ 2563298 h 6046908"/>
              <a:gd name="connsiteX30" fmla="*/ 8566 w 4527226"/>
              <a:gd name="connsiteY30" fmla="*/ 2488368 h 6046908"/>
              <a:gd name="connsiteX31" fmla="*/ 92386 w 4527226"/>
              <a:gd name="connsiteY31" fmla="*/ 2335968 h 6046908"/>
              <a:gd name="connsiteX32" fmla="*/ 221926 w 4527226"/>
              <a:gd name="connsiteY32" fmla="*/ 2175948 h 6046908"/>
              <a:gd name="connsiteX33" fmla="*/ 282886 w 4527226"/>
              <a:gd name="connsiteY33" fmla="*/ 2084508 h 6046908"/>
              <a:gd name="connsiteX34" fmla="*/ 328606 w 4527226"/>
              <a:gd name="connsiteY34" fmla="*/ 1977828 h 6046908"/>
              <a:gd name="connsiteX35" fmla="*/ 359086 w 4527226"/>
              <a:gd name="connsiteY35" fmla="*/ 1871148 h 6046908"/>
              <a:gd name="connsiteX36" fmla="*/ 374326 w 4527226"/>
              <a:gd name="connsiteY36" fmla="*/ 1810188 h 6046908"/>
              <a:gd name="connsiteX37" fmla="*/ 343846 w 4527226"/>
              <a:gd name="connsiteY37" fmla="*/ 1756848 h 6046908"/>
              <a:gd name="connsiteX38" fmla="*/ 328606 w 4527226"/>
              <a:gd name="connsiteY38" fmla="*/ 1680648 h 6046908"/>
              <a:gd name="connsiteX39" fmla="*/ 412426 w 4527226"/>
              <a:gd name="connsiteY39" fmla="*/ 1474908 h 6046908"/>
              <a:gd name="connsiteX40" fmla="*/ 442906 w 4527226"/>
              <a:gd name="connsiteY40" fmla="*/ 1307268 h 6046908"/>
              <a:gd name="connsiteX41" fmla="*/ 465766 w 4527226"/>
              <a:gd name="connsiteY41" fmla="*/ 1192968 h 6046908"/>
              <a:gd name="connsiteX42" fmla="*/ 503866 w 4527226"/>
              <a:gd name="connsiteY42" fmla="*/ 1055808 h 6046908"/>
              <a:gd name="connsiteX43" fmla="*/ 557206 w 4527226"/>
              <a:gd name="connsiteY43" fmla="*/ 888168 h 6046908"/>
              <a:gd name="connsiteX44" fmla="*/ 503866 w 4527226"/>
              <a:gd name="connsiteY44" fmla="*/ 888168 h 6046908"/>
              <a:gd name="connsiteX45" fmla="*/ 412426 w 4527226"/>
              <a:gd name="connsiteY45" fmla="*/ 834828 h 6046908"/>
              <a:gd name="connsiteX46" fmla="*/ 328606 w 4527226"/>
              <a:gd name="connsiteY46" fmla="*/ 789108 h 6046908"/>
              <a:gd name="connsiteX47" fmla="*/ 260026 w 4527226"/>
              <a:gd name="connsiteY47" fmla="*/ 773868 h 6046908"/>
              <a:gd name="connsiteX48" fmla="*/ 214306 w 4527226"/>
              <a:gd name="connsiteY48" fmla="*/ 751008 h 6046908"/>
              <a:gd name="connsiteX49" fmla="*/ 260026 w 4527226"/>
              <a:gd name="connsiteY49" fmla="*/ 674808 h 6046908"/>
              <a:gd name="connsiteX50" fmla="*/ 374326 w 4527226"/>
              <a:gd name="connsiteY50" fmla="*/ 606228 h 6046908"/>
              <a:gd name="connsiteX51" fmla="*/ 557206 w 4527226"/>
              <a:gd name="connsiteY51" fmla="*/ 507168 h 6046908"/>
              <a:gd name="connsiteX52" fmla="*/ 656266 w 4527226"/>
              <a:gd name="connsiteY52" fmla="*/ 423348 h 6046908"/>
              <a:gd name="connsiteX53" fmla="*/ 892486 w 4527226"/>
              <a:gd name="connsiteY53" fmla="*/ 232848 h 6046908"/>
              <a:gd name="connsiteX54" fmla="*/ 1174426 w 4527226"/>
              <a:gd name="connsiteY54" fmla="*/ 80448 h 6046908"/>
              <a:gd name="connsiteX55" fmla="*/ 1593526 w 4527226"/>
              <a:gd name="connsiteY55" fmla="*/ 11868 h 6046908"/>
              <a:gd name="connsiteX56" fmla="*/ 1944046 w 4527226"/>
              <a:gd name="connsiteY56" fmla="*/ 4248 h 6046908"/>
              <a:gd name="connsiteX57" fmla="*/ 2172646 w 4527226"/>
              <a:gd name="connsiteY57" fmla="*/ 4248 h 6046908"/>
              <a:gd name="connsiteX58" fmla="*/ 2393626 w 4527226"/>
              <a:gd name="connsiteY58" fmla="*/ 57588 h 6046908"/>
              <a:gd name="connsiteX59" fmla="*/ 2667946 w 4527226"/>
              <a:gd name="connsiteY59" fmla="*/ 133788 h 6046908"/>
              <a:gd name="connsiteX60" fmla="*/ 2820346 w 4527226"/>
              <a:gd name="connsiteY60" fmla="*/ 202368 h 6046908"/>
              <a:gd name="connsiteX61" fmla="*/ 3102286 w 4527226"/>
              <a:gd name="connsiteY61" fmla="*/ 400488 h 6046908"/>
              <a:gd name="connsiteX62" fmla="*/ 3285166 w 4527226"/>
              <a:gd name="connsiteY62" fmla="*/ 651948 h 6046908"/>
              <a:gd name="connsiteX63" fmla="*/ 3407086 w 4527226"/>
              <a:gd name="connsiteY63" fmla="*/ 918648 h 6046908"/>
              <a:gd name="connsiteX64" fmla="*/ 3475666 w 4527226"/>
              <a:gd name="connsiteY64" fmla="*/ 1238688 h 6046908"/>
              <a:gd name="connsiteX65" fmla="*/ 3506146 w 4527226"/>
              <a:gd name="connsiteY65" fmla="*/ 1543488 h 6046908"/>
              <a:gd name="connsiteX66" fmla="*/ 3506146 w 4527226"/>
              <a:gd name="connsiteY66" fmla="*/ 1962588 h 6046908"/>
              <a:gd name="connsiteX67" fmla="*/ 3338506 w 4527226"/>
              <a:gd name="connsiteY67" fmla="*/ 2305488 h 6046908"/>
              <a:gd name="connsiteX68" fmla="*/ 3254686 w 4527226"/>
              <a:gd name="connsiteY68" fmla="*/ 2473128 h 6046908"/>
              <a:gd name="connsiteX69" fmla="*/ 3132766 w 4527226"/>
              <a:gd name="connsiteY69" fmla="*/ 2663628 h 6046908"/>
              <a:gd name="connsiteX70" fmla="*/ 3071806 w 4527226"/>
              <a:gd name="connsiteY70" fmla="*/ 2838888 h 6046908"/>
              <a:gd name="connsiteX71" fmla="*/ 3064186 w 4527226"/>
              <a:gd name="connsiteY71" fmla="*/ 2915088 h 6046908"/>
              <a:gd name="connsiteX72" fmla="*/ 3018466 w 4527226"/>
              <a:gd name="connsiteY72" fmla="*/ 3014148 h 6046908"/>
              <a:gd name="connsiteX73" fmla="*/ 2980366 w 4527226"/>
              <a:gd name="connsiteY73" fmla="*/ 3082728 h 6046908"/>
              <a:gd name="connsiteX74" fmla="*/ 2957506 w 4527226"/>
              <a:gd name="connsiteY74" fmla="*/ 3120828 h 6046908"/>
              <a:gd name="connsiteX75" fmla="*/ 2957506 w 4527226"/>
              <a:gd name="connsiteY75" fmla="*/ 3555168 h 6046908"/>
              <a:gd name="connsiteX76" fmla="*/ 3010846 w 4527226"/>
              <a:gd name="connsiteY76" fmla="*/ 3539928 h 6046908"/>
              <a:gd name="connsiteX77" fmla="*/ 3109906 w 4527226"/>
              <a:gd name="connsiteY77" fmla="*/ 3570408 h 6046908"/>
              <a:gd name="connsiteX78" fmla="*/ 3140386 w 4527226"/>
              <a:gd name="connsiteY78" fmla="*/ 3631368 h 6046908"/>
              <a:gd name="connsiteX79" fmla="*/ 3117526 w 4527226"/>
              <a:gd name="connsiteY79" fmla="*/ 3738048 h 6046908"/>
              <a:gd name="connsiteX80" fmla="*/ 3125146 w 4527226"/>
              <a:gd name="connsiteY80" fmla="*/ 4103808 h 6046908"/>
              <a:gd name="connsiteX81" fmla="*/ 3163246 w 4527226"/>
              <a:gd name="connsiteY81" fmla="*/ 4157148 h 6046908"/>
              <a:gd name="connsiteX82" fmla="*/ 3201346 w 4527226"/>
              <a:gd name="connsiteY82" fmla="*/ 4164768 h 6046908"/>
              <a:gd name="connsiteX83" fmla="*/ 3231826 w 4527226"/>
              <a:gd name="connsiteY83" fmla="*/ 4172388 h 6046908"/>
              <a:gd name="connsiteX84" fmla="*/ 3285166 w 4527226"/>
              <a:gd name="connsiteY84" fmla="*/ 4294308 h 6046908"/>
              <a:gd name="connsiteX85" fmla="*/ 3300406 w 4527226"/>
              <a:gd name="connsiteY85" fmla="*/ 4347648 h 6046908"/>
              <a:gd name="connsiteX86" fmla="*/ 3330886 w 4527226"/>
              <a:gd name="connsiteY86" fmla="*/ 4408608 h 6046908"/>
              <a:gd name="connsiteX87" fmla="*/ 3551866 w 4527226"/>
              <a:gd name="connsiteY87" fmla="*/ 4644828 h 6046908"/>
              <a:gd name="connsiteX88" fmla="*/ 3887146 w 4527226"/>
              <a:gd name="connsiteY88" fmla="*/ 5025828 h 6046908"/>
              <a:gd name="connsiteX89" fmla="*/ 4100506 w 4527226"/>
              <a:gd name="connsiteY89" fmla="*/ 5300148 h 6046908"/>
              <a:gd name="connsiteX90" fmla="*/ 4367206 w 4527226"/>
              <a:gd name="connsiteY90" fmla="*/ 5726868 h 6046908"/>
              <a:gd name="connsiteX91" fmla="*/ 4527226 w 4527226"/>
              <a:gd name="connsiteY91" fmla="*/ 6046908 h 6046908"/>
              <a:gd name="connsiteX0" fmla="*/ 707488 w 4527226"/>
              <a:gd name="connsiteY0" fmla="*/ 5008470 h 6046908"/>
              <a:gd name="connsiteX1" fmla="*/ 961066 w 4527226"/>
              <a:gd name="connsiteY1" fmla="*/ 4644828 h 6046908"/>
              <a:gd name="connsiteX2" fmla="*/ 1342066 w 4527226"/>
              <a:gd name="connsiteY2" fmla="*/ 4172388 h 6046908"/>
              <a:gd name="connsiteX3" fmla="*/ 1258246 w 4527226"/>
              <a:gd name="connsiteY3" fmla="*/ 4012368 h 6046908"/>
              <a:gd name="connsiteX4" fmla="*/ 1204906 w 4527226"/>
              <a:gd name="connsiteY4" fmla="*/ 3928548 h 6046908"/>
              <a:gd name="connsiteX5" fmla="*/ 1174426 w 4527226"/>
              <a:gd name="connsiteY5" fmla="*/ 3768528 h 6046908"/>
              <a:gd name="connsiteX6" fmla="*/ 1151566 w 4527226"/>
              <a:gd name="connsiteY6" fmla="*/ 3699948 h 6046908"/>
              <a:gd name="connsiteX7" fmla="*/ 1143946 w 4527226"/>
              <a:gd name="connsiteY7" fmla="*/ 3669468 h 6046908"/>
              <a:gd name="connsiteX8" fmla="*/ 1067746 w 4527226"/>
              <a:gd name="connsiteY8" fmla="*/ 3661848 h 6046908"/>
              <a:gd name="connsiteX9" fmla="*/ 938206 w 4527226"/>
              <a:gd name="connsiteY9" fmla="*/ 3669468 h 6046908"/>
              <a:gd name="connsiteX10" fmla="*/ 831526 w 4527226"/>
              <a:gd name="connsiteY10" fmla="*/ 3692328 h 6046908"/>
              <a:gd name="connsiteX11" fmla="*/ 610546 w 4527226"/>
              <a:gd name="connsiteY11" fmla="*/ 3738048 h 6046908"/>
              <a:gd name="connsiteX12" fmla="*/ 389566 w 4527226"/>
              <a:gd name="connsiteY12" fmla="*/ 3638988 h 6046908"/>
              <a:gd name="connsiteX13" fmla="*/ 381946 w 4527226"/>
              <a:gd name="connsiteY13" fmla="*/ 3326568 h 6046908"/>
              <a:gd name="connsiteX14" fmla="*/ 420046 w 4527226"/>
              <a:gd name="connsiteY14" fmla="*/ 3227508 h 6046908"/>
              <a:gd name="connsiteX15" fmla="*/ 389566 w 4527226"/>
              <a:gd name="connsiteY15" fmla="*/ 3166548 h 6046908"/>
              <a:gd name="connsiteX16" fmla="*/ 351466 w 4527226"/>
              <a:gd name="connsiteY16" fmla="*/ 3105588 h 6046908"/>
              <a:gd name="connsiteX17" fmla="*/ 397186 w 4527226"/>
              <a:gd name="connsiteY17" fmla="*/ 3021768 h 6046908"/>
              <a:gd name="connsiteX18" fmla="*/ 488626 w 4527226"/>
              <a:gd name="connsiteY18" fmla="*/ 2998908 h 6046908"/>
              <a:gd name="connsiteX19" fmla="*/ 471956 w 4527226"/>
              <a:gd name="connsiteY19" fmla="*/ 2942709 h 6046908"/>
              <a:gd name="connsiteX20" fmla="*/ 435286 w 4527226"/>
              <a:gd name="connsiteY20" fmla="*/ 2930328 h 6046908"/>
              <a:gd name="connsiteX21" fmla="*/ 389566 w 4527226"/>
              <a:gd name="connsiteY21" fmla="*/ 2930328 h 6046908"/>
              <a:gd name="connsiteX22" fmla="*/ 314000 w 4527226"/>
              <a:gd name="connsiteY22" fmla="*/ 2893495 h 6046908"/>
              <a:gd name="connsiteX23" fmla="*/ 320986 w 4527226"/>
              <a:gd name="connsiteY23" fmla="*/ 2846508 h 6046908"/>
              <a:gd name="connsiteX24" fmla="*/ 328606 w 4527226"/>
              <a:gd name="connsiteY24" fmla="*/ 2793168 h 6046908"/>
              <a:gd name="connsiteX25" fmla="*/ 313366 w 4527226"/>
              <a:gd name="connsiteY25" fmla="*/ 2732208 h 6046908"/>
              <a:gd name="connsiteX26" fmla="*/ 267646 w 4527226"/>
              <a:gd name="connsiteY26" fmla="*/ 2671248 h 6046908"/>
              <a:gd name="connsiteX27" fmla="*/ 176206 w 4527226"/>
              <a:gd name="connsiteY27" fmla="*/ 2656008 h 6046908"/>
              <a:gd name="connsiteX28" fmla="*/ 54286 w 4527226"/>
              <a:gd name="connsiteY28" fmla="*/ 2610288 h 6046908"/>
              <a:gd name="connsiteX29" fmla="*/ 7931 w 4527226"/>
              <a:gd name="connsiteY29" fmla="*/ 2563298 h 6046908"/>
              <a:gd name="connsiteX30" fmla="*/ 8566 w 4527226"/>
              <a:gd name="connsiteY30" fmla="*/ 2488368 h 6046908"/>
              <a:gd name="connsiteX31" fmla="*/ 92386 w 4527226"/>
              <a:gd name="connsiteY31" fmla="*/ 2335968 h 6046908"/>
              <a:gd name="connsiteX32" fmla="*/ 221926 w 4527226"/>
              <a:gd name="connsiteY32" fmla="*/ 2175948 h 6046908"/>
              <a:gd name="connsiteX33" fmla="*/ 282886 w 4527226"/>
              <a:gd name="connsiteY33" fmla="*/ 2084508 h 6046908"/>
              <a:gd name="connsiteX34" fmla="*/ 328606 w 4527226"/>
              <a:gd name="connsiteY34" fmla="*/ 1977828 h 6046908"/>
              <a:gd name="connsiteX35" fmla="*/ 359086 w 4527226"/>
              <a:gd name="connsiteY35" fmla="*/ 1871148 h 6046908"/>
              <a:gd name="connsiteX36" fmla="*/ 374326 w 4527226"/>
              <a:gd name="connsiteY36" fmla="*/ 1810188 h 6046908"/>
              <a:gd name="connsiteX37" fmla="*/ 343846 w 4527226"/>
              <a:gd name="connsiteY37" fmla="*/ 1756848 h 6046908"/>
              <a:gd name="connsiteX38" fmla="*/ 328606 w 4527226"/>
              <a:gd name="connsiteY38" fmla="*/ 1680648 h 6046908"/>
              <a:gd name="connsiteX39" fmla="*/ 412426 w 4527226"/>
              <a:gd name="connsiteY39" fmla="*/ 1474908 h 6046908"/>
              <a:gd name="connsiteX40" fmla="*/ 442906 w 4527226"/>
              <a:gd name="connsiteY40" fmla="*/ 1307268 h 6046908"/>
              <a:gd name="connsiteX41" fmla="*/ 465766 w 4527226"/>
              <a:gd name="connsiteY41" fmla="*/ 1192968 h 6046908"/>
              <a:gd name="connsiteX42" fmla="*/ 503866 w 4527226"/>
              <a:gd name="connsiteY42" fmla="*/ 1055808 h 6046908"/>
              <a:gd name="connsiteX43" fmla="*/ 557206 w 4527226"/>
              <a:gd name="connsiteY43" fmla="*/ 888168 h 6046908"/>
              <a:gd name="connsiteX44" fmla="*/ 503866 w 4527226"/>
              <a:gd name="connsiteY44" fmla="*/ 888168 h 6046908"/>
              <a:gd name="connsiteX45" fmla="*/ 412426 w 4527226"/>
              <a:gd name="connsiteY45" fmla="*/ 834828 h 6046908"/>
              <a:gd name="connsiteX46" fmla="*/ 328606 w 4527226"/>
              <a:gd name="connsiteY46" fmla="*/ 789108 h 6046908"/>
              <a:gd name="connsiteX47" fmla="*/ 260026 w 4527226"/>
              <a:gd name="connsiteY47" fmla="*/ 773868 h 6046908"/>
              <a:gd name="connsiteX48" fmla="*/ 214306 w 4527226"/>
              <a:gd name="connsiteY48" fmla="*/ 751008 h 6046908"/>
              <a:gd name="connsiteX49" fmla="*/ 260026 w 4527226"/>
              <a:gd name="connsiteY49" fmla="*/ 674808 h 6046908"/>
              <a:gd name="connsiteX50" fmla="*/ 374326 w 4527226"/>
              <a:gd name="connsiteY50" fmla="*/ 606228 h 6046908"/>
              <a:gd name="connsiteX51" fmla="*/ 557206 w 4527226"/>
              <a:gd name="connsiteY51" fmla="*/ 507168 h 6046908"/>
              <a:gd name="connsiteX52" fmla="*/ 656266 w 4527226"/>
              <a:gd name="connsiteY52" fmla="*/ 423348 h 6046908"/>
              <a:gd name="connsiteX53" fmla="*/ 892486 w 4527226"/>
              <a:gd name="connsiteY53" fmla="*/ 232848 h 6046908"/>
              <a:gd name="connsiteX54" fmla="*/ 1174426 w 4527226"/>
              <a:gd name="connsiteY54" fmla="*/ 80448 h 6046908"/>
              <a:gd name="connsiteX55" fmla="*/ 1593526 w 4527226"/>
              <a:gd name="connsiteY55" fmla="*/ 11868 h 6046908"/>
              <a:gd name="connsiteX56" fmla="*/ 1944046 w 4527226"/>
              <a:gd name="connsiteY56" fmla="*/ 4248 h 6046908"/>
              <a:gd name="connsiteX57" fmla="*/ 2172646 w 4527226"/>
              <a:gd name="connsiteY57" fmla="*/ 4248 h 6046908"/>
              <a:gd name="connsiteX58" fmla="*/ 2393626 w 4527226"/>
              <a:gd name="connsiteY58" fmla="*/ 57588 h 6046908"/>
              <a:gd name="connsiteX59" fmla="*/ 2667946 w 4527226"/>
              <a:gd name="connsiteY59" fmla="*/ 133788 h 6046908"/>
              <a:gd name="connsiteX60" fmla="*/ 2820346 w 4527226"/>
              <a:gd name="connsiteY60" fmla="*/ 202368 h 6046908"/>
              <a:gd name="connsiteX61" fmla="*/ 3102286 w 4527226"/>
              <a:gd name="connsiteY61" fmla="*/ 400488 h 6046908"/>
              <a:gd name="connsiteX62" fmla="*/ 3285166 w 4527226"/>
              <a:gd name="connsiteY62" fmla="*/ 651948 h 6046908"/>
              <a:gd name="connsiteX63" fmla="*/ 3407086 w 4527226"/>
              <a:gd name="connsiteY63" fmla="*/ 918648 h 6046908"/>
              <a:gd name="connsiteX64" fmla="*/ 3475666 w 4527226"/>
              <a:gd name="connsiteY64" fmla="*/ 1238688 h 6046908"/>
              <a:gd name="connsiteX65" fmla="*/ 3506146 w 4527226"/>
              <a:gd name="connsiteY65" fmla="*/ 1543488 h 6046908"/>
              <a:gd name="connsiteX66" fmla="*/ 3506146 w 4527226"/>
              <a:gd name="connsiteY66" fmla="*/ 1962588 h 6046908"/>
              <a:gd name="connsiteX67" fmla="*/ 3338506 w 4527226"/>
              <a:gd name="connsiteY67" fmla="*/ 2305488 h 6046908"/>
              <a:gd name="connsiteX68" fmla="*/ 3254686 w 4527226"/>
              <a:gd name="connsiteY68" fmla="*/ 2473128 h 6046908"/>
              <a:gd name="connsiteX69" fmla="*/ 3132766 w 4527226"/>
              <a:gd name="connsiteY69" fmla="*/ 2663628 h 6046908"/>
              <a:gd name="connsiteX70" fmla="*/ 3071806 w 4527226"/>
              <a:gd name="connsiteY70" fmla="*/ 2838888 h 6046908"/>
              <a:gd name="connsiteX71" fmla="*/ 3064186 w 4527226"/>
              <a:gd name="connsiteY71" fmla="*/ 2915088 h 6046908"/>
              <a:gd name="connsiteX72" fmla="*/ 3018466 w 4527226"/>
              <a:gd name="connsiteY72" fmla="*/ 3014148 h 6046908"/>
              <a:gd name="connsiteX73" fmla="*/ 2980366 w 4527226"/>
              <a:gd name="connsiteY73" fmla="*/ 3082728 h 6046908"/>
              <a:gd name="connsiteX74" fmla="*/ 2957506 w 4527226"/>
              <a:gd name="connsiteY74" fmla="*/ 3120828 h 6046908"/>
              <a:gd name="connsiteX75" fmla="*/ 2957506 w 4527226"/>
              <a:gd name="connsiteY75" fmla="*/ 3555168 h 6046908"/>
              <a:gd name="connsiteX76" fmla="*/ 3010846 w 4527226"/>
              <a:gd name="connsiteY76" fmla="*/ 3539928 h 6046908"/>
              <a:gd name="connsiteX77" fmla="*/ 3109906 w 4527226"/>
              <a:gd name="connsiteY77" fmla="*/ 3570408 h 6046908"/>
              <a:gd name="connsiteX78" fmla="*/ 3140386 w 4527226"/>
              <a:gd name="connsiteY78" fmla="*/ 3631368 h 6046908"/>
              <a:gd name="connsiteX79" fmla="*/ 3117526 w 4527226"/>
              <a:gd name="connsiteY79" fmla="*/ 3738048 h 6046908"/>
              <a:gd name="connsiteX80" fmla="*/ 3125146 w 4527226"/>
              <a:gd name="connsiteY80" fmla="*/ 4103808 h 6046908"/>
              <a:gd name="connsiteX81" fmla="*/ 3163246 w 4527226"/>
              <a:gd name="connsiteY81" fmla="*/ 4157148 h 6046908"/>
              <a:gd name="connsiteX82" fmla="*/ 3201346 w 4527226"/>
              <a:gd name="connsiteY82" fmla="*/ 4164768 h 6046908"/>
              <a:gd name="connsiteX83" fmla="*/ 3231826 w 4527226"/>
              <a:gd name="connsiteY83" fmla="*/ 4172388 h 6046908"/>
              <a:gd name="connsiteX84" fmla="*/ 3285166 w 4527226"/>
              <a:gd name="connsiteY84" fmla="*/ 4294308 h 6046908"/>
              <a:gd name="connsiteX85" fmla="*/ 3300406 w 4527226"/>
              <a:gd name="connsiteY85" fmla="*/ 4347648 h 6046908"/>
              <a:gd name="connsiteX86" fmla="*/ 3330886 w 4527226"/>
              <a:gd name="connsiteY86" fmla="*/ 4408608 h 6046908"/>
              <a:gd name="connsiteX87" fmla="*/ 3551866 w 4527226"/>
              <a:gd name="connsiteY87" fmla="*/ 4644828 h 6046908"/>
              <a:gd name="connsiteX88" fmla="*/ 3887146 w 4527226"/>
              <a:gd name="connsiteY88" fmla="*/ 5025828 h 6046908"/>
              <a:gd name="connsiteX89" fmla="*/ 4100506 w 4527226"/>
              <a:gd name="connsiteY89" fmla="*/ 5300148 h 6046908"/>
              <a:gd name="connsiteX90" fmla="*/ 4367206 w 4527226"/>
              <a:gd name="connsiteY90" fmla="*/ 5726868 h 6046908"/>
              <a:gd name="connsiteX91" fmla="*/ 4527226 w 4527226"/>
              <a:gd name="connsiteY91" fmla="*/ 6046908 h 6046908"/>
              <a:gd name="connsiteX0" fmla="*/ 707488 w 4367206"/>
              <a:gd name="connsiteY0" fmla="*/ 5008470 h 5726868"/>
              <a:gd name="connsiteX1" fmla="*/ 961066 w 4367206"/>
              <a:gd name="connsiteY1" fmla="*/ 4644828 h 5726868"/>
              <a:gd name="connsiteX2" fmla="*/ 1342066 w 4367206"/>
              <a:gd name="connsiteY2" fmla="*/ 4172388 h 5726868"/>
              <a:gd name="connsiteX3" fmla="*/ 1258246 w 4367206"/>
              <a:gd name="connsiteY3" fmla="*/ 4012368 h 5726868"/>
              <a:gd name="connsiteX4" fmla="*/ 1204906 w 4367206"/>
              <a:gd name="connsiteY4" fmla="*/ 3928548 h 5726868"/>
              <a:gd name="connsiteX5" fmla="*/ 1174426 w 4367206"/>
              <a:gd name="connsiteY5" fmla="*/ 3768528 h 5726868"/>
              <a:gd name="connsiteX6" fmla="*/ 1151566 w 4367206"/>
              <a:gd name="connsiteY6" fmla="*/ 3699948 h 5726868"/>
              <a:gd name="connsiteX7" fmla="*/ 1143946 w 4367206"/>
              <a:gd name="connsiteY7" fmla="*/ 3669468 h 5726868"/>
              <a:gd name="connsiteX8" fmla="*/ 1067746 w 4367206"/>
              <a:gd name="connsiteY8" fmla="*/ 3661848 h 5726868"/>
              <a:gd name="connsiteX9" fmla="*/ 938206 w 4367206"/>
              <a:gd name="connsiteY9" fmla="*/ 3669468 h 5726868"/>
              <a:gd name="connsiteX10" fmla="*/ 831526 w 4367206"/>
              <a:gd name="connsiteY10" fmla="*/ 3692328 h 5726868"/>
              <a:gd name="connsiteX11" fmla="*/ 610546 w 4367206"/>
              <a:gd name="connsiteY11" fmla="*/ 3738048 h 5726868"/>
              <a:gd name="connsiteX12" fmla="*/ 389566 w 4367206"/>
              <a:gd name="connsiteY12" fmla="*/ 3638988 h 5726868"/>
              <a:gd name="connsiteX13" fmla="*/ 381946 w 4367206"/>
              <a:gd name="connsiteY13" fmla="*/ 3326568 h 5726868"/>
              <a:gd name="connsiteX14" fmla="*/ 420046 w 4367206"/>
              <a:gd name="connsiteY14" fmla="*/ 3227508 h 5726868"/>
              <a:gd name="connsiteX15" fmla="*/ 389566 w 4367206"/>
              <a:gd name="connsiteY15" fmla="*/ 3166548 h 5726868"/>
              <a:gd name="connsiteX16" fmla="*/ 351466 w 4367206"/>
              <a:gd name="connsiteY16" fmla="*/ 3105588 h 5726868"/>
              <a:gd name="connsiteX17" fmla="*/ 397186 w 4367206"/>
              <a:gd name="connsiteY17" fmla="*/ 3021768 h 5726868"/>
              <a:gd name="connsiteX18" fmla="*/ 488626 w 4367206"/>
              <a:gd name="connsiteY18" fmla="*/ 2998908 h 5726868"/>
              <a:gd name="connsiteX19" fmla="*/ 471956 w 4367206"/>
              <a:gd name="connsiteY19" fmla="*/ 2942709 h 5726868"/>
              <a:gd name="connsiteX20" fmla="*/ 435286 w 4367206"/>
              <a:gd name="connsiteY20" fmla="*/ 2930328 h 5726868"/>
              <a:gd name="connsiteX21" fmla="*/ 389566 w 4367206"/>
              <a:gd name="connsiteY21" fmla="*/ 2930328 h 5726868"/>
              <a:gd name="connsiteX22" fmla="*/ 314000 w 4367206"/>
              <a:gd name="connsiteY22" fmla="*/ 2893495 h 5726868"/>
              <a:gd name="connsiteX23" fmla="*/ 320986 w 4367206"/>
              <a:gd name="connsiteY23" fmla="*/ 2846508 h 5726868"/>
              <a:gd name="connsiteX24" fmla="*/ 328606 w 4367206"/>
              <a:gd name="connsiteY24" fmla="*/ 2793168 h 5726868"/>
              <a:gd name="connsiteX25" fmla="*/ 313366 w 4367206"/>
              <a:gd name="connsiteY25" fmla="*/ 2732208 h 5726868"/>
              <a:gd name="connsiteX26" fmla="*/ 267646 w 4367206"/>
              <a:gd name="connsiteY26" fmla="*/ 2671248 h 5726868"/>
              <a:gd name="connsiteX27" fmla="*/ 176206 w 4367206"/>
              <a:gd name="connsiteY27" fmla="*/ 2656008 h 5726868"/>
              <a:gd name="connsiteX28" fmla="*/ 54286 w 4367206"/>
              <a:gd name="connsiteY28" fmla="*/ 2610288 h 5726868"/>
              <a:gd name="connsiteX29" fmla="*/ 7931 w 4367206"/>
              <a:gd name="connsiteY29" fmla="*/ 2563298 h 5726868"/>
              <a:gd name="connsiteX30" fmla="*/ 8566 w 4367206"/>
              <a:gd name="connsiteY30" fmla="*/ 2488368 h 5726868"/>
              <a:gd name="connsiteX31" fmla="*/ 92386 w 4367206"/>
              <a:gd name="connsiteY31" fmla="*/ 2335968 h 5726868"/>
              <a:gd name="connsiteX32" fmla="*/ 221926 w 4367206"/>
              <a:gd name="connsiteY32" fmla="*/ 2175948 h 5726868"/>
              <a:gd name="connsiteX33" fmla="*/ 282886 w 4367206"/>
              <a:gd name="connsiteY33" fmla="*/ 2084508 h 5726868"/>
              <a:gd name="connsiteX34" fmla="*/ 328606 w 4367206"/>
              <a:gd name="connsiteY34" fmla="*/ 1977828 h 5726868"/>
              <a:gd name="connsiteX35" fmla="*/ 359086 w 4367206"/>
              <a:gd name="connsiteY35" fmla="*/ 1871148 h 5726868"/>
              <a:gd name="connsiteX36" fmla="*/ 374326 w 4367206"/>
              <a:gd name="connsiteY36" fmla="*/ 1810188 h 5726868"/>
              <a:gd name="connsiteX37" fmla="*/ 343846 w 4367206"/>
              <a:gd name="connsiteY37" fmla="*/ 1756848 h 5726868"/>
              <a:gd name="connsiteX38" fmla="*/ 328606 w 4367206"/>
              <a:gd name="connsiteY38" fmla="*/ 1680648 h 5726868"/>
              <a:gd name="connsiteX39" fmla="*/ 412426 w 4367206"/>
              <a:gd name="connsiteY39" fmla="*/ 1474908 h 5726868"/>
              <a:gd name="connsiteX40" fmla="*/ 442906 w 4367206"/>
              <a:gd name="connsiteY40" fmla="*/ 1307268 h 5726868"/>
              <a:gd name="connsiteX41" fmla="*/ 465766 w 4367206"/>
              <a:gd name="connsiteY41" fmla="*/ 1192968 h 5726868"/>
              <a:gd name="connsiteX42" fmla="*/ 503866 w 4367206"/>
              <a:gd name="connsiteY42" fmla="*/ 1055808 h 5726868"/>
              <a:gd name="connsiteX43" fmla="*/ 557206 w 4367206"/>
              <a:gd name="connsiteY43" fmla="*/ 888168 h 5726868"/>
              <a:gd name="connsiteX44" fmla="*/ 503866 w 4367206"/>
              <a:gd name="connsiteY44" fmla="*/ 888168 h 5726868"/>
              <a:gd name="connsiteX45" fmla="*/ 412426 w 4367206"/>
              <a:gd name="connsiteY45" fmla="*/ 834828 h 5726868"/>
              <a:gd name="connsiteX46" fmla="*/ 328606 w 4367206"/>
              <a:gd name="connsiteY46" fmla="*/ 789108 h 5726868"/>
              <a:gd name="connsiteX47" fmla="*/ 260026 w 4367206"/>
              <a:gd name="connsiteY47" fmla="*/ 773868 h 5726868"/>
              <a:gd name="connsiteX48" fmla="*/ 214306 w 4367206"/>
              <a:gd name="connsiteY48" fmla="*/ 751008 h 5726868"/>
              <a:gd name="connsiteX49" fmla="*/ 260026 w 4367206"/>
              <a:gd name="connsiteY49" fmla="*/ 674808 h 5726868"/>
              <a:gd name="connsiteX50" fmla="*/ 374326 w 4367206"/>
              <a:gd name="connsiteY50" fmla="*/ 606228 h 5726868"/>
              <a:gd name="connsiteX51" fmla="*/ 557206 w 4367206"/>
              <a:gd name="connsiteY51" fmla="*/ 507168 h 5726868"/>
              <a:gd name="connsiteX52" fmla="*/ 656266 w 4367206"/>
              <a:gd name="connsiteY52" fmla="*/ 423348 h 5726868"/>
              <a:gd name="connsiteX53" fmla="*/ 892486 w 4367206"/>
              <a:gd name="connsiteY53" fmla="*/ 232848 h 5726868"/>
              <a:gd name="connsiteX54" fmla="*/ 1174426 w 4367206"/>
              <a:gd name="connsiteY54" fmla="*/ 80448 h 5726868"/>
              <a:gd name="connsiteX55" fmla="*/ 1593526 w 4367206"/>
              <a:gd name="connsiteY55" fmla="*/ 11868 h 5726868"/>
              <a:gd name="connsiteX56" fmla="*/ 1944046 w 4367206"/>
              <a:gd name="connsiteY56" fmla="*/ 4248 h 5726868"/>
              <a:gd name="connsiteX57" fmla="*/ 2172646 w 4367206"/>
              <a:gd name="connsiteY57" fmla="*/ 4248 h 5726868"/>
              <a:gd name="connsiteX58" fmla="*/ 2393626 w 4367206"/>
              <a:gd name="connsiteY58" fmla="*/ 57588 h 5726868"/>
              <a:gd name="connsiteX59" fmla="*/ 2667946 w 4367206"/>
              <a:gd name="connsiteY59" fmla="*/ 133788 h 5726868"/>
              <a:gd name="connsiteX60" fmla="*/ 2820346 w 4367206"/>
              <a:gd name="connsiteY60" fmla="*/ 202368 h 5726868"/>
              <a:gd name="connsiteX61" fmla="*/ 3102286 w 4367206"/>
              <a:gd name="connsiteY61" fmla="*/ 400488 h 5726868"/>
              <a:gd name="connsiteX62" fmla="*/ 3285166 w 4367206"/>
              <a:gd name="connsiteY62" fmla="*/ 651948 h 5726868"/>
              <a:gd name="connsiteX63" fmla="*/ 3407086 w 4367206"/>
              <a:gd name="connsiteY63" fmla="*/ 918648 h 5726868"/>
              <a:gd name="connsiteX64" fmla="*/ 3475666 w 4367206"/>
              <a:gd name="connsiteY64" fmla="*/ 1238688 h 5726868"/>
              <a:gd name="connsiteX65" fmla="*/ 3506146 w 4367206"/>
              <a:gd name="connsiteY65" fmla="*/ 1543488 h 5726868"/>
              <a:gd name="connsiteX66" fmla="*/ 3506146 w 4367206"/>
              <a:gd name="connsiteY66" fmla="*/ 1962588 h 5726868"/>
              <a:gd name="connsiteX67" fmla="*/ 3338506 w 4367206"/>
              <a:gd name="connsiteY67" fmla="*/ 2305488 h 5726868"/>
              <a:gd name="connsiteX68" fmla="*/ 3254686 w 4367206"/>
              <a:gd name="connsiteY68" fmla="*/ 2473128 h 5726868"/>
              <a:gd name="connsiteX69" fmla="*/ 3132766 w 4367206"/>
              <a:gd name="connsiteY69" fmla="*/ 2663628 h 5726868"/>
              <a:gd name="connsiteX70" fmla="*/ 3071806 w 4367206"/>
              <a:gd name="connsiteY70" fmla="*/ 2838888 h 5726868"/>
              <a:gd name="connsiteX71" fmla="*/ 3064186 w 4367206"/>
              <a:gd name="connsiteY71" fmla="*/ 2915088 h 5726868"/>
              <a:gd name="connsiteX72" fmla="*/ 3018466 w 4367206"/>
              <a:gd name="connsiteY72" fmla="*/ 3014148 h 5726868"/>
              <a:gd name="connsiteX73" fmla="*/ 2980366 w 4367206"/>
              <a:gd name="connsiteY73" fmla="*/ 3082728 h 5726868"/>
              <a:gd name="connsiteX74" fmla="*/ 2957506 w 4367206"/>
              <a:gd name="connsiteY74" fmla="*/ 3120828 h 5726868"/>
              <a:gd name="connsiteX75" fmla="*/ 2957506 w 4367206"/>
              <a:gd name="connsiteY75" fmla="*/ 3555168 h 5726868"/>
              <a:gd name="connsiteX76" fmla="*/ 3010846 w 4367206"/>
              <a:gd name="connsiteY76" fmla="*/ 3539928 h 5726868"/>
              <a:gd name="connsiteX77" fmla="*/ 3109906 w 4367206"/>
              <a:gd name="connsiteY77" fmla="*/ 3570408 h 5726868"/>
              <a:gd name="connsiteX78" fmla="*/ 3140386 w 4367206"/>
              <a:gd name="connsiteY78" fmla="*/ 3631368 h 5726868"/>
              <a:gd name="connsiteX79" fmla="*/ 3117526 w 4367206"/>
              <a:gd name="connsiteY79" fmla="*/ 3738048 h 5726868"/>
              <a:gd name="connsiteX80" fmla="*/ 3125146 w 4367206"/>
              <a:gd name="connsiteY80" fmla="*/ 4103808 h 5726868"/>
              <a:gd name="connsiteX81" fmla="*/ 3163246 w 4367206"/>
              <a:gd name="connsiteY81" fmla="*/ 4157148 h 5726868"/>
              <a:gd name="connsiteX82" fmla="*/ 3201346 w 4367206"/>
              <a:gd name="connsiteY82" fmla="*/ 4164768 h 5726868"/>
              <a:gd name="connsiteX83" fmla="*/ 3231826 w 4367206"/>
              <a:gd name="connsiteY83" fmla="*/ 4172388 h 5726868"/>
              <a:gd name="connsiteX84" fmla="*/ 3285166 w 4367206"/>
              <a:gd name="connsiteY84" fmla="*/ 4294308 h 5726868"/>
              <a:gd name="connsiteX85" fmla="*/ 3300406 w 4367206"/>
              <a:gd name="connsiteY85" fmla="*/ 4347648 h 5726868"/>
              <a:gd name="connsiteX86" fmla="*/ 3330886 w 4367206"/>
              <a:gd name="connsiteY86" fmla="*/ 4408608 h 5726868"/>
              <a:gd name="connsiteX87" fmla="*/ 3551866 w 4367206"/>
              <a:gd name="connsiteY87" fmla="*/ 4644828 h 5726868"/>
              <a:gd name="connsiteX88" fmla="*/ 3887146 w 4367206"/>
              <a:gd name="connsiteY88" fmla="*/ 5025828 h 5726868"/>
              <a:gd name="connsiteX89" fmla="*/ 4100506 w 4367206"/>
              <a:gd name="connsiteY89" fmla="*/ 5300148 h 5726868"/>
              <a:gd name="connsiteX90" fmla="*/ 4367206 w 4367206"/>
              <a:gd name="connsiteY90" fmla="*/ 5726868 h 5726868"/>
              <a:gd name="connsiteX0" fmla="*/ 707488 w 4100506"/>
              <a:gd name="connsiteY0" fmla="*/ 5008470 h 5300148"/>
              <a:gd name="connsiteX1" fmla="*/ 961066 w 4100506"/>
              <a:gd name="connsiteY1" fmla="*/ 4644828 h 5300148"/>
              <a:gd name="connsiteX2" fmla="*/ 1342066 w 4100506"/>
              <a:gd name="connsiteY2" fmla="*/ 4172388 h 5300148"/>
              <a:gd name="connsiteX3" fmla="*/ 1258246 w 4100506"/>
              <a:gd name="connsiteY3" fmla="*/ 4012368 h 5300148"/>
              <a:gd name="connsiteX4" fmla="*/ 1204906 w 4100506"/>
              <a:gd name="connsiteY4" fmla="*/ 3928548 h 5300148"/>
              <a:gd name="connsiteX5" fmla="*/ 1174426 w 4100506"/>
              <a:gd name="connsiteY5" fmla="*/ 3768528 h 5300148"/>
              <a:gd name="connsiteX6" fmla="*/ 1151566 w 4100506"/>
              <a:gd name="connsiteY6" fmla="*/ 3699948 h 5300148"/>
              <a:gd name="connsiteX7" fmla="*/ 1143946 w 4100506"/>
              <a:gd name="connsiteY7" fmla="*/ 3669468 h 5300148"/>
              <a:gd name="connsiteX8" fmla="*/ 1067746 w 4100506"/>
              <a:gd name="connsiteY8" fmla="*/ 3661848 h 5300148"/>
              <a:gd name="connsiteX9" fmla="*/ 938206 w 4100506"/>
              <a:gd name="connsiteY9" fmla="*/ 3669468 h 5300148"/>
              <a:gd name="connsiteX10" fmla="*/ 831526 w 4100506"/>
              <a:gd name="connsiteY10" fmla="*/ 3692328 h 5300148"/>
              <a:gd name="connsiteX11" fmla="*/ 610546 w 4100506"/>
              <a:gd name="connsiteY11" fmla="*/ 3738048 h 5300148"/>
              <a:gd name="connsiteX12" fmla="*/ 389566 w 4100506"/>
              <a:gd name="connsiteY12" fmla="*/ 3638988 h 5300148"/>
              <a:gd name="connsiteX13" fmla="*/ 381946 w 4100506"/>
              <a:gd name="connsiteY13" fmla="*/ 3326568 h 5300148"/>
              <a:gd name="connsiteX14" fmla="*/ 420046 w 4100506"/>
              <a:gd name="connsiteY14" fmla="*/ 3227508 h 5300148"/>
              <a:gd name="connsiteX15" fmla="*/ 389566 w 4100506"/>
              <a:gd name="connsiteY15" fmla="*/ 3166548 h 5300148"/>
              <a:gd name="connsiteX16" fmla="*/ 351466 w 4100506"/>
              <a:gd name="connsiteY16" fmla="*/ 3105588 h 5300148"/>
              <a:gd name="connsiteX17" fmla="*/ 397186 w 4100506"/>
              <a:gd name="connsiteY17" fmla="*/ 3021768 h 5300148"/>
              <a:gd name="connsiteX18" fmla="*/ 488626 w 4100506"/>
              <a:gd name="connsiteY18" fmla="*/ 2998908 h 5300148"/>
              <a:gd name="connsiteX19" fmla="*/ 471956 w 4100506"/>
              <a:gd name="connsiteY19" fmla="*/ 2942709 h 5300148"/>
              <a:gd name="connsiteX20" fmla="*/ 435286 w 4100506"/>
              <a:gd name="connsiteY20" fmla="*/ 2930328 h 5300148"/>
              <a:gd name="connsiteX21" fmla="*/ 389566 w 4100506"/>
              <a:gd name="connsiteY21" fmla="*/ 2930328 h 5300148"/>
              <a:gd name="connsiteX22" fmla="*/ 314000 w 4100506"/>
              <a:gd name="connsiteY22" fmla="*/ 2893495 h 5300148"/>
              <a:gd name="connsiteX23" fmla="*/ 320986 w 4100506"/>
              <a:gd name="connsiteY23" fmla="*/ 2846508 h 5300148"/>
              <a:gd name="connsiteX24" fmla="*/ 328606 w 4100506"/>
              <a:gd name="connsiteY24" fmla="*/ 2793168 h 5300148"/>
              <a:gd name="connsiteX25" fmla="*/ 313366 w 4100506"/>
              <a:gd name="connsiteY25" fmla="*/ 2732208 h 5300148"/>
              <a:gd name="connsiteX26" fmla="*/ 267646 w 4100506"/>
              <a:gd name="connsiteY26" fmla="*/ 2671248 h 5300148"/>
              <a:gd name="connsiteX27" fmla="*/ 176206 w 4100506"/>
              <a:gd name="connsiteY27" fmla="*/ 2656008 h 5300148"/>
              <a:gd name="connsiteX28" fmla="*/ 54286 w 4100506"/>
              <a:gd name="connsiteY28" fmla="*/ 2610288 h 5300148"/>
              <a:gd name="connsiteX29" fmla="*/ 7931 w 4100506"/>
              <a:gd name="connsiteY29" fmla="*/ 2563298 h 5300148"/>
              <a:gd name="connsiteX30" fmla="*/ 8566 w 4100506"/>
              <a:gd name="connsiteY30" fmla="*/ 2488368 h 5300148"/>
              <a:gd name="connsiteX31" fmla="*/ 92386 w 4100506"/>
              <a:gd name="connsiteY31" fmla="*/ 2335968 h 5300148"/>
              <a:gd name="connsiteX32" fmla="*/ 221926 w 4100506"/>
              <a:gd name="connsiteY32" fmla="*/ 2175948 h 5300148"/>
              <a:gd name="connsiteX33" fmla="*/ 282886 w 4100506"/>
              <a:gd name="connsiteY33" fmla="*/ 2084508 h 5300148"/>
              <a:gd name="connsiteX34" fmla="*/ 328606 w 4100506"/>
              <a:gd name="connsiteY34" fmla="*/ 1977828 h 5300148"/>
              <a:gd name="connsiteX35" fmla="*/ 359086 w 4100506"/>
              <a:gd name="connsiteY35" fmla="*/ 1871148 h 5300148"/>
              <a:gd name="connsiteX36" fmla="*/ 374326 w 4100506"/>
              <a:gd name="connsiteY36" fmla="*/ 1810188 h 5300148"/>
              <a:gd name="connsiteX37" fmla="*/ 343846 w 4100506"/>
              <a:gd name="connsiteY37" fmla="*/ 1756848 h 5300148"/>
              <a:gd name="connsiteX38" fmla="*/ 328606 w 4100506"/>
              <a:gd name="connsiteY38" fmla="*/ 1680648 h 5300148"/>
              <a:gd name="connsiteX39" fmla="*/ 412426 w 4100506"/>
              <a:gd name="connsiteY39" fmla="*/ 1474908 h 5300148"/>
              <a:gd name="connsiteX40" fmla="*/ 442906 w 4100506"/>
              <a:gd name="connsiteY40" fmla="*/ 1307268 h 5300148"/>
              <a:gd name="connsiteX41" fmla="*/ 465766 w 4100506"/>
              <a:gd name="connsiteY41" fmla="*/ 1192968 h 5300148"/>
              <a:gd name="connsiteX42" fmla="*/ 503866 w 4100506"/>
              <a:gd name="connsiteY42" fmla="*/ 1055808 h 5300148"/>
              <a:gd name="connsiteX43" fmla="*/ 557206 w 4100506"/>
              <a:gd name="connsiteY43" fmla="*/ 888168 h 5300148"/>
              <a:gd name="connsiteX44" fmla="*/ 503866 w 4100506"/>
              <a:gd name="connsiteY44" fmla="*/ 888168 h 5300148"/>
              <a:gd name="connsiteX45" fmla="*/ 412426 w 4100506"/>
              <a:gd name="connsiteY45" fmla="*/ 834828 h 5300148"/>
              <a:gd name="connsiteX46" fmla="*/ 328606 w 4100506"/>
              <a:gd name="connsiteY46" fmla="*/ 789108 h 5300148"/>
              <a:gd name="connsiteX47" fmla="*/ 260026 w 4100506"/>
              <a:gd name="connsiteY47" fmla="*/ 773868 h 5300148"/>
              <a:gd name="connsiteX48" fmla="*/ 214306 w 4100506"/>
              <a:gd name="connsiteY48" fmla="*/ 751008 h 5300148"/>
              <a:gd name="connsiteX49" fmla="*/ 260026 w 4100506"/>
              <a:gd name="connsiteY49" fmla="*/ 674808 h 5300148"/>
              <a:gd name="connsiteX50" fmla="*/ 374326 w 4100506"/>
              <a:gd name="connsiteY50" fmla="*/ 606228 h 5300148"/>
              <a:gd name="connsiteX51" fmla="*/ 557206 w 4100506"/>
              <a:gd name="connsiteY51" fmla="*/ 507168 h 5300148"/>
              <a:gd name="connsiteX52" fmla="*/ 656266 w 4100506"/>
              <a:gd name="connsiteY52" fmla="*/ 423348 h 5300148"/>
              <a:gd name="connsiteX53" fmla="*/ 892486 w 4100506"/>
              <a:gd name="connsiteY53" fmla="*/ 232848 h 5300148"/>
              <a:gd name="connsiteX54" fmla="*/ 1174426 w 4100506"/>
              <a:gd name="connsiteY54" fmla="*/ 80448 h 5300148"/>
              <a:gd name="connsiteX55" fmla="*/ 1593526 w 4100506"/>
              <a:gd name="connsiteY55" fmla="*/ 11868 h 5300148"/>
              <a:gd name="connsiteX56" fmla="*/ 1944046 w 4100506"/>
              <a:gd name="connsiteY56" fmla="*/ 4248 h 5300148"/>
              <a:gd name="connsiteX57" fmla="*/ 2172646 w 4100506"/>
              <a:gd name="connsiteY57" fmla="*/ 4248 h 5300148"/>
              <a:gd name="connsiteX58" fmla="*/ 2393626 w 4100506"/>
              <a:gd name="connsiteY58" fmla="*/ 57588 h 5300148"/>
              <a:gd name="connsiteX59" fmla="*/ 2667946 w 4100506"/>
              <a:gd name="connsiteY59" fmla="*/ 133788 h 5300148"/>
              <a:gd name="connsiteX60" fmla="*/ 2820346 w 4100506"/>
              <a:gd name="connsiteY60" fmla="*/ 202368 h 5300148"/>
              <a:gd name="connsiteX61" fmla="*/ 3102286 w 4100506"/>
              <a:gd name="connsiteY61" fmla="*/ 400488 h 5300148"/>
              <a:gd name="connsiteX62" fmla="*/ 3285166 w 4100506"/>
              <a:gd name="connsiteY62" fmla="*/ 651948 h 5300148"/>
              <a:gd name="connsiteX63" fmla="*/ 3407086 w 4100506"/>
              <a:gd name="connsiteY63" fmla="*/ 918648 h 5300148"/>
              <a:gd name="connsiteX64" fmla="*/ 3475666 w 4100506"/>
              <a:gd name="connsiteY64" fmla="*/ 1238688 h 5300148"/>
              <a:gd name="connsiteX65" fmla="*/ 3506146 w 4100506"/>
              <a:gd name="connsiteY65" fmla="*/ 1543488 h 5300148"/>
              <a:gd name="connsiteX66" fmla="*/ 3506146 w 4100506"/>
              <a:gd name="connsiteY66" fmla="*/ 1962588 h 5300148"/>
              <a:gd name="connsiteX67" fmla="*/ 3338506 w 4100506"/>
              <a:gd name="connsiteY67" fmla="*/ 2305488 h 5300148"/>
              <a:gd name="connsiteX68" fmla="*/ 3254686 w 4100506"/>
              <a:gd name="connsiteY68" fmla="*/ 2473128 h 5300148"/>
              <a:gd name="connsiteX69" fmla="*/ 3132766 w 4100506"/>
              <a:gd name="connsiteY69" fmla="*/ 2663628 h 5300148"/>
              <a:gd name="connsiteX70" fmla="*/ 3071806 w 4100506"/>
              <a:gd name="connsiteY70" fmla="*/ 2838888 h 5300148"/>
              <a:gd name="connsiteX71" fmla="*/ 3064186 w 4100506"/>
              <a:gd name="connsiteY71" fmla="*/ 2915088 h 5300148"/>
              <a:gd name="connsiteX72" fmla="*/ 3018466 w 4100506"/>
              <a:gd name="connsiteY72" fmla="*/ 3014148 h 5300148"/>
              <a:gd name="connsiteX73" fmla="*/ 2980366 w 4100506"/>
              <a:gd name="connsiteY73" fmla="*/ 3082728 h 5300148"/>
              <a:gd name="connsiteX74" fmla="*/ 2957506 w 4100506"/>
              <a:gd name="connsiteY74" fmla="*/ 3120828 h 5300148"/>
              <a:gd name="connsiteX75" fmla="*/ 2957506 w 4100506"/>
              <a:gd name="connsiteY75" fmla="*/ 3555168 h 5300148"/>
              <a:gd name="connsiteX76" fmla="*/ 3010846 w 4100506"/>
              <a:gd name="connsiteY76" fmla="*/ 3539928 h 5300148"/>
              <a:gd name="connsiteX77" fmla="*/ 3109906 w 4100506"/>
              <a:gd name="connsiteY77" fmla="*/ 3570408 h 5300148"/>
              <a:gd name="connsiteX78" fmla="*/ 3140386 w 4100506"/>
              <a:gd name="connsiteY78" fmla="*/ 3631368 h 5300148"/>
              <a:gd name="connsiteX79" fmla="*/ 3117526 w 4100506"/>
              <a:gd name="connsiteY79" fmla="*/ 3738048 h 5300148"/>
              <a:gd name="connsiteX80" fmla="*/ 3125146 w 4100506"/>
              <a:gd name="connsiteY80" fmla="*/ 4103808 h 5300148"/>
              <a:gd name="connsiteX81" fmla="*/ 3163246 w 4100506"/>
              <a:gd name="connsiteY81" fmla="*/ 4157148 h 5300148"/>
              <a:gd name="connsiteX82" fmla="*/ 3201346 w 4100506"/>
              <a:gd name="connsiteY82" fmla="*/ 4164768 h 5300148"/>
              <a:gd name="connsiteX83" fmla="*/ 3231826 w 4100506"/>
              <a:gd name="connsiteY83" fmla="*/ 4172388 h 5300148"/>
              <a:gd name="connsiteX84" fmla="*/ 3285166 w 4100506"/>
              <a:gd name="connsiteY84" fmla="*/ 4294308 h 5300148"/>
              <a:gd name="connsiteX85" fmla="*/ 3300406 w 4100506"/>
              <a:gd name="connsiteY85" fmla="*/ 4347648 h 5300148"/>
              <a:gd name="connsiteX86" fmla="*/ 3330886 w 4100506"/>
              <a:gd name="connsiteY86" fmla="*/ 4408608 h 5300148"/>
              <a:gd name="connsiteX87" fmla="*/ 3551866 w 4100506"/>
              <a:gd name="connsiteY87" fmla="*/ 4644828 h 5300148"/>
              <a:gd name="connsiteX88" fmla="*/ 3887146 w 4100506"/>
              <a:gd name="connsiteY88" fmla="*/ 5025828 h 5300148"/>
              <a:gd name="connsiteX89" fmla="*/ 4100506 w 4100506"/>
              <a:gd name="connsiteY89" fmla="*/ 5300148 h 5300148"/>
              <a:gd name="connsiteX0" fmla="*/ 707488 w 3887146"/>
              <a:gd name="connsiteY0" fmla="*/ 5008470 h 5025828"/>
              <a:gd name="connsiteX1" fmla="*/ 961066 w 3887146"/>
              <a:gd name="connsiteY1" fmla="*/ 4644828 h 5025828"/>
              <a:gd name="connsiteX2" fmla="*/ 1342066 w 3887146"/>
              <a:gd name="connsiteY2" fmla="*/ 4172388 h 5025828"/>
              <a:gd name="connsiteX3" fmla="*/ 1258246 w 3887146"/>
              <a:gd name="connsiteY3" fmla="*/ 4012368 h 5025828"/>
              <a:gd name="connsiteX4" fmla="*/ 1204906 w 3887146"/>
              <a:gd name="connsiteY4" fmla="*/ 3928548 h 5025828"/>
              <a:gd name="connsiteX5" fmla="*/ 1174426 w 3887146"/>
              <a:gd name="connsiteY5" fmla="*/ 3768528 h 5025828"/>
              <a:gd name="connsiteX6" fmla="*/ 1151566 w 3887146"/>
              <a:gd name="connsiteY6" fmla="*/ 3699948 h 5025828"/>
              <a:gd name="connsiteX7" fmla="*/ 1143946 w 3887146"/>
              <a:gd name="connsiteY7" fmla="*/ 3669468 h 5025828"/>
              <a:gd name="connsiteX8" fmla="*/ 1067746 w 3887146"/>
              <a:gd name="connsiteY8" fmla="*/ 3661848 h 5025828"/>
              <a:gd name="connsiteX9" fmla="*/ 938206 w 3887146"/>
              <a:gd name="connsiteY9" fmla="*/ 3669468 h 5025828"/>
              <a:gd name="connsiteX10" fmla="*/ 831526 w 3887146"/>
              <a:gd name="connsiteY10" fmla="*/ 3692328 h 5025828"/>
              <a:gd name="connsiteX11" fmla="*/ 610546 w 3887146"/>
              <a:gd name="connsiteY11" fmla="*/ 3738048 h 5025828"/>
              <a:gd name="connsiteX12" fmla="*/ 389566 w 3887146"/>
              <a:gd name="connsiteY12" fmla="*/ 3638988 h 5025828"/>
              <a:gd name="connsiteX13" fmla="*/ 381946 w 3887146"/>
              <a:gd name="connsiteY13" fmla="*/ 3326568 h 5025828"/>
              <a:gd name="connsiteX14" fmla="*/ 420046 w 3887146"/>
              <a:gd name="connsiteY14" fmla="*/ 3227508 h 5025828"/>
              <a:gd name="connsiteX15" fmla="*/ 389566 w 3887146"/>
              <a:gd name="connsiteY15" fmla="*/ 3166548 h 5025828"/>
              <a:gd name="connsiteX16" fmla="*/ 351466 w 3887146"/>
              <a:gd name="connsiteY16" fmla="*/ 3105588 h 5025828"/>
              <a:gd name="connsiteX17" fmla="*/ 397186 w 3887146"/>
              <a:gd name="connsiteY17" fmla="*/ 3021768 h 5025828"/>
              <a:gd name="connsiteX18" fmla="*/ 488626 w 3887146"/>
              <a:gd name="connsiteY18" fmla="*/ 2998908 h 5025828"/>
              <a:gd name="connsiteX19" fmla="*/ 471956 w 3887146"/>
              <a:gd name="connsiteY19" fmla="*/ 2942709 h 5025828"/>
              <a:gd name="connsiteX20" fmla="*/ 435286 w 3887146"/>
              <a:gd name="connsiteY20" fmla="*/ 2930328 h 5025828"/>
              <a:gd name="connsiteX21" fmla="*/ 389566 w 3887146"/>
              <a:gd name="connsiteY21" fmla="*/ 2930328 h 5025828"/>
              <a:gd name="connsiteX22" fmla="*/ 314000 w 3887146"/>
              <a:gd name="connsiteY22" fmla="*/ 2893495 h 5025828"/>
              <a:gd name="connsiteX23" fmla="*/ 320986 w 3887146"/>
              <a:gd name="connsiteY23" fmla="*/ 2846508 h 5025828"/>
              <a:gd name="connsiteX24" fmla="*/ 328606 w 3887146"/>
              <a:gd name="connsiteY24" fmla="*/ 2793168 h 5025828"/>
              <a:gd name="connsiteX25" fmla="*/ 313366 w 3887146"/>
              <a:gd name="connsiteY25" fmla="*/ 2732208 h 5025828"/>
              <a:gd name="connsiteX26" fmla="*/ 267646 w 3887146"/>
              <a:gd name="connsiteY26" fmla="*/ 2671248 h 5025828"/>
              <a:gd name="connsiteX27" fmla="*/ 176206 w 3887146"/>
              <a:gd name="connsiteY27" fmla="*/ 2656008 h 5025828"/>
              <a:gd name="connsiteX28" fmla="*/ 54286 w 3887146"/>
              <a:gd name="connsiteY28" fmla="*/ 2610288 h 5025828"/>
              <a:gd name="connsiteX29" fmla="*/ 7931 w 3887146"/>
              <a:gd name="connsiteY29" fmla="*/ 2563298 h 5025828"/>
              <a:gd name="connsiteX30" fmla="*/ 8566 w 3887146"/>
              <a:gd name="connsiteY30" fmla="*/ 2488368 h 5025828"/>
              <a:gd name="connsiteX31" fmla="*/ 92386 w 3887146"/>
              <a:gd name="connsiteY31" fmla="*/ 2335968 h 5025828"/>
              <a:gd name="connsiteX32" fmla="*/ 221926 w 3887146"/>
              <a:gd name="connsiteY32" fmla="*/ 2175948 h 5025828"/>
              <a:gd name="connsiteX33" fmla="*/ 282886 w 3887146"/>
              <a:gd name="connsiteY33" fmla="*/ 2084508 h 5025828"/>
              <a:gd name="connsiteX34" fmla="*/ 328606 w 3887146"/>
              <a:gd name="connsiteY34" fmla="*/ 1977828 h 5025828"/>
              <a:gd name="connsiteX35" fmla="*/ 359086 w 3887146"/>
              <a:gd name="connsiteY35" fmla="*/ 1871148 h 5025828"/>
              <a:gd name="connsiteX36" fmla="*/ 374326 w 3887146"/>
              <a:gd name="connsiteY36" fmla="*/ 1810188 h 5025828"/>
              <a:gd name="connsiteX37" fmla="*/ 343846 w 3887146"/>
              <a:gd name="connsiteY37" fmla="*/ 1756848 h 5025828"/>
              <a:gd name="connsiteX38" fmla="*/ 328606 w 3887146"/>
              <a:gd name="connsiteY38" fmla="*/ 1680648 h 5025828"/>
              <a:gd name="connsiteX39" fmla="*/ 412426 w 3887146"/>
              <a:gd name="connsiteY39" fmla="*/ 1474908 h 5025828"/>
              <a:gd name="connsiteX40" fmla="*/ 442906 w 3887146"/>
              <a:gd name="connsiteY40" fmla="*/ 1307268 h 5025828"/>
              <a:gd name="connsiteX41" fmla="*/ 465766 w 3887146"/>
              <a:gd name="connsiteY41" fmla="*/ 1192968 h 5025828"/>
              <a:gd name="connsiteX42" fmla="*/ 503866 w 3887146"/>
              <a:gd name="connsiteY42" fmla="*/ 1055808 h 5025828"/>
              <a:gd name="connsiteX43" fmla="*/ 557206 w 3887146"/>
              <a:gd name="connsiteY43" fmla="*/ 888168 h 5025828"/>
              <a:gd name="connsiteX44" fmla="*/ 503866 w 3887146"/>
              <a:gd name="connsiteY44" fmla="*/ 888168 h 5025828"/>
              <a:gd name="connsiteX45" fmla="*/ 412426 w 3887146"/>
              <a:gd name="connsiteY45" fmla="*/ 834828 h 5025828"/>
              <a:gd name="connsiteX46" fmla="*/ 328606 w 3887146"/>
              <a:gd name="connsiteY46" fmla="*/ 789108 h 5025828"/>
              <a:gd name="connsiteX47" fmla="*/ 260026 w 3887146"/>
              <a:gd name="connsiteY47" fmla="*/ 773868 h 5025828"/>
              <a:gd name="connsiteX48" fmla="*/ 214306 w 3887146"/>
              <a:gd name="connsiteY48" fmla="*/ 751008 h 5025828"/>
              <a:gd name="connsiteX49" fmla="*/ 260026 w 3887146"/>
              <a:gd name="connsiteY49" fmla="*/ 674808 h 5025828"/>
              <a:gd name="connsiteX50" fmla="*/ 374326 w 3887146"/>
              <a:gd name="connsiteY50" fmla="*/ 606228 h 5025828"/>
              <a:gd name="connsiteX51" fmla="*/ 557206 w 3887146"/>
              <a:gd name="connsiteY51" fmla="*/ 507168 h 5025828"/>
              <a:gd name="connsiteX52" fmla="*/ 656266 w 3887146"/>
              <a:gd name="connsiteY52" fmla="*/ 423348 h 5025828"/>
              <a:gd name="connsiteX53" fmla="*/ 892486 w 3887146"/>
              <a:gd name="connsiteY53" fmla="*/ 232848 h 5025828"/>
              <a:gd name="connsiteX54" fmla="*/ 1174426 w 3887146"/>
              <a:gd name="connsiteY54" fmla="*/ 80448 h 5025828"/>
              <a:gd name="connsiteX55" fmla="*/ 1593526 w 3887146"/>
              <a:gd name="connsiteY55" fmla="*/ 11868 h 5025828"/>
              <a:gd name="connsiteX56" fmla="*/ 1944046 w 3887146"/>
              <a:gd name="connsiteY56" fmla="*/ 4248 h 5025828"/>
              <a:gd name="connsiteX57" fmla="*/ 2172646 w 3887146"/>
              <a:gd name="connsiteY57" fmla="*/ 4248 h 5025828"/>
              <a:gd name="connsiteX58" fmla="*/ 2393626 w 3887146"/>
              <a:gd name="connsiteY58" fmla="*/ 57588 h 5025828"/>
              <a:gd name="connsiteX59" fmla="*/ 2667946 w 3887146"/>
              <a:gd name="connsiteY59" fmla="*/ 133788 h 5025828"/>
              <a:gd name="connsiteX60" fmla="*/ 2820346 w 3887146"/>
              <a:gd name="connsiteY60" fmla="*/ 202368 h 5025828"/>
              <a:gd name="connsiteX61" fmla="*/ 3102286 w 3887146"/>
              <a:gd name="connsiteY61" fmla="*/ 400488 h 5025828"/>
              <a:gd name="connsiteX62" fmla="*/ 3285166 w 3887146"/>
              <a:gd name="connsiteY62" fmla="*/ 651948 h 5025828"/>
              <a:gd name="connsiteX63" fmla="*/ 3407086 w 3887146"/>
              <a:gd name="connsiteY63" fmla="*/ 918648 h 5025828"/>
              <a:gd name="connsiteX64" fmla="*/ 3475666 w 3887146"/>
              <a:gd name="connsiteY64" fmla="*/ 1238688 h 5025828"/>
              <a:gd name="connsiteX65" fmla="*/ 3506146 w 3887146"/>
              <a:gd name="connsiteY65" fmla="*/ 1543488 h 5025828"/>
              <a:gd name="connsiteX66" fmla="*/ 3506146 w 3887146"/>
              <a:gd name="connsiteY66" fmla="*/ 1962588 h 5025828"/>
              <a:gd name="connsiteX67" fmla="*/ 3338506 w 3887146"/>
              <a:gd name="connsiteY67" fmla="*/ 2305488 h 5025828"/>
              <a:gd name="connsiteX68" fmla="*/ 3254686 w 3887146"/>
              <a:gd name="connsiteY68" fmla="*/ 2473128 h 5025828"/>
              <a:gd name="connsiteX69" fmla="*/ 3132766 w 3887146"/>
              <a:gd name="connsiteY69" fmla="*/ 2663628 h 5025828"/>
              <a:gd name="connsiteX70" fmla="*/ 3071806 w 3887146"/>
              <a:gd name="connsiteY70" fmla="*/ 2838888 h 5025828"/>
              <a:gd name="connsiteX71" fmla="*/ 3064186 w 3887146"/>
              <a:gd name="connsiteY71" fmla="*/ 2915088 h 5025828"/>
              <a:gd name="connsiteX72" fmla="*/ 3018466 w 3887146"/>
              <a:gd name="connsiteY72" fmla="*/ 3014148 h 5025828"/>
              <a:gd name="connsiteX73" fmla="*/ 2980366 w 3887146"/>
              <a:gd name="connsiteY73" fmla="*/ 3082728 h 5025828"/>
              <a:gd name="connsiteX74" fmla="*/ 2957506 w 3887146"/>
              <a:gd name="connsiteY74" fmla="*/ 3120828 h 5025828"/>
              <a:gd name="connsiteX75" fmla="*/ 2957506 w 3887146"/>
              <a:gd name="connsiteY75" fmla="*/ 3555168 h 5025828"/>
              <a:gd name="connsiteX76" fmla="*/ 3010846 w 3887146"/>
              <a:gd name="connsiteY76" fmla="*/ 3539928 h 5025828"/>
              <a:gd name="connsiteX77" fmla="*/ 3109906 w 3887146"/>
              <a:gd name="connsiteY77" fmla="*/ 3570408 h 5025828"/>
              <a:gd name="connsiteX78" fmla="*/ 3140386 w 3887146"/>
              <a:gd name="connsiteY78" fmla="*/ 3631368 h 5025828"/>
              <a:gd name="connsiteX79" fmla="*/ 3117526 w 3887146"/>
              <a:gd name="connsiteY79" fmla="*/ 3738048 h 5025828"/>
              <a:gd name="connsiteX80" fmla="*/ 3125146 w 3887146"/>
              <a:gd name="connsiteY80" fmla="*/ 4103808 h 5025828"/>
              <a:gd name="connsiteX81" fmla="*/ 3163246 w 3887146"/>
              <a:gd name="connsiteY81" fmla="*/ 4157148 h 5025828"/>
              <a:gd name="connsiteX82" fmla="*/ 3201346 w 3887146"/>
              <a:gd name="connsiteY82" fmla="*/ 4164768 h 5025828"/>
              <a:gd name="connsiteX83" fmla="*/ 3231826 w 3887146"/>
              <a:gd name="connsiteY83" fmla="*/ 4172388 h 5025828"/>
              <a:gd name="connsiteX84" fmla="*/ 3285166 w 3887146"/>
              <a:gd name="connsiteY84" fmla="*/ 4294308 h 5025828"/>
              <a:gd name="connsiteX85" fmla="*/ 3300406 w 3887146"/>
              <a:gd name="connsiteY85" fmla="*/ 4347648 h 5025828"/>
              <a:gd name="connsiteX86" fmla="*/ 3330886 w 3887146"/>
              <a:gd name="connsiteY86" fmla="*/ 4408608 h 5025828"/>
              <a:gd name="connsiteX87" fmla="*/ 3551866 w 3887146"/>
              <a:gd name="connsiteY87" fmla="*/ 4644828 h 5025828"/>
              <a:gd name="connsiteX88" fmla="*/ 3887146 w 3887146"/>
              <a:gd name="connsiteY88" fmla="*/ 5025828 h 5025828"/>
              <a:gd name="connsiteX0" fmla="*/ 707488 w 3884395"/>
              <a:gd name="connsiteY0" fmla="*/ 5008470 h 5017575"/>
              <a:gd name="connsiteX1" fmla="*/ 961066 w 3884395"/>
              <a:gd name="connsiteY1" fmla="*/ 4644828 h 5017575"/>
              <a:gd name="connsiteX2" fmla="*/ 1342066 w 3884395"/>
              <a:gd name="connsiteY2" fmla="*/ 4172388 h 5017575"/>
              <a:gd name="connsiteX3" fmla="*/ 1258246 w 3884395"/>
              <a:gd name="connsiteY3" fmla="*/ 4012368 h 5017575"/>
              <a:gd name="connsiteX4" fmla="*/ 1204906 w 3884395"/>
              <a:gd name="connsiteY4" fmla="*/ 3928548 h 5017575"/>
              <a:gd name="connsiteX5" fmla="*/ 1174426 w 3884395"/>
              <a:gd name="connsiteY5" fmla="*/ 3768528 h 5017575"/>
              <a:gd name="connsiteX6" fmla="*/ 1151566 w 3884395"/>
              <a:gd name="connsiteY6" fmla="*/ 3699948 h 5017575"/>
              <a:gd name="connsiteX7" fmla="*/ 1143946 w 3884395"/>
              <a:gd name="connsiteY7" fmla="*/ 3669468 h 5017575"/>
              <a:gd name="connsiteX8" fmla="*/ 1067746 w 3884395"/>
              <a:gd name="connsiteY8" fmla="*/ 3661848 h 5017575"/>
              <a:gd name="connsiteX9" fmla="*/ 938206 w 3884395"/>
              <a:gd name="connsiteY9" fmla="*/ 3669468 h 5017575"/>
              <a:gd name="connsiteX10" fmla="*/ 831526 w 3884395"/>
              <a:gd name="connsiteY10" fmla="*/ 3692328 h 5017575"/>
              <a:gd name="connsiteX11" fmla="*/ 610546 w 3884395"/>
              <a:gd name="connsiteY11" fmla="*/ 3738048 h 5017575"/>
              <a:gd name="connsiteX12" fmla="*/ 389566 w 3884395"/>
              <a:gd name="connsiteY12" fmla="*/ 3638988 h 5017575"/>
              <a:gd name="connsiteX13" fmla="*/ 381946 w 3884395"/>
              <a:gd name="connsiteY13" fmla="*/ 3326568 h 5017575"/>
              <a:gd name="connsiteX14" fmla="*/ 420046 w 3884395"/>
              <a:gd name="connsiteY14" fmla="*/ 3227508 h 5017575"/>
              <a:gd name="connsiteX15" fmla="*/ 389566 w 3884395"/>
              <a:gd name="connsiteY15" fmla="*/ 3166548 h 5017575"/>
              <a:gd name="connsiteX16" fmla="*/ 351466 w 3884395"/>
              <a:gd name="connsiteY16" fmla="*/ 3105588 h 5017575"/>
              <a:gd name="connsiteX17" fmla="*/ 397186 w 3884395"/>
              <a:gd name="connsiteY17" fmla="*/ 3021768 h 5017575"/>
              <a:gd name="connsiteX18" fmla="*/ 488626 w 3884395"/>
              <a:gd name="connsiteY18" fmla="*/ 2998908 h 5017575"/>
              <a:gd name="connsiteX19" fmla="*/ 471956 w 3884395"/>
              <a:gd name="connsiteY19" fmla="*/ 2942709 h 5017575"/>
              <a:gd name="connsiteX20" fmla="*/ 435286 w 3884395"/>
              <a:gd name="connsiteY20" fmla="*/ 2930328 h 5017575"/>
              <a:gd name="connsiteX21" fmla="*/ 389566 w 3884395"/>
              <a:gd name="connsiteY21" fmla="*/ 2930328 h 5017575"/>
              <a:gd name="connsiteX22" fmla="*/ 314000 w 3884395"/>
              <a:gd name="connsiteY22" fmla="*/ 2893495 h 5017575"/>
              <a:gd name="connsiteX23" fmla="*/ 320986 w 3884395"/>
              <a:gd name="connsiteY23" fmla="*/ 2846508 h 5017575"/>
              <a:gd name="connsiteX24" fmla="*/ 328606 w 3884395"/>
              <a:gd name="connsiteY24" fmla="*/ 2793168 h 5017575"/>
              <a:gd name="connsiteX25" fmla="*/ 313366 w 3884395"/>
              <a:gd name="connsiteY25" fmla="*/ 2732208 h 5017575"/>
              <a:gd name="connsiteX26" fmla="*/ 267646 w 3884395"/>
              <a:gd name="connsiteY26" fmla="*/ 2671248 h 5017575"/>
              <a:gd name="connsiteX27" fmla="*/ 176206 w 3884395"/>
              <a:gd name="connsiteY27" fmla="*/ 2656008 h 5017575"/>
              <a:gd name="connsiteX28" fmla="*/ 54286 w 3884395"/>
              <a:gd name="connsiteY28" fmla="*/ 2610288 h 5017575"/>
              <a:gd name="connsiteX29" fmla="*/ 7931 w 3884395"/>
              <a:gd name="connsiteY29" fmla="*/ 2563298 h 5017575"/>
              <a:gd name="connsiteX30" fmla="*/ 8566 w 3884395"/>
              <a:gd name="connsiteY30" fmla="*/ 2488368 h 5017575"/>
              <a:gd name="connsiteX31" fmla="*/ 92386 w 3884395"/>
              <a:gd name="connsiteY31" fmla="*/ 2335968 h 5017575"/>
              <a:gd name="connsiteX32" fmla="*/ 221926 w 3884395"/>
              <a:gd name="connsiteY32" fmla="*/ 2175948 h 5017575"/>
              <a:gd name="connsiteX33" fmla="*/ 282886 w 3884395"/>
              <a:gd name="connsiteY33" fmla="*/ 2084508 h 5017575"/>
              <a:gd name="connsiteX34" fmla="*/ 328606 w 3884395"/>
              <a:gd name="connsiteY34" fmla="*/ 1977828 h 5017575"/>
              <a:gd name="connsiteX35" fmla="*/ 359086 w 3884395"/>
              <a:gd name="connsiteY35" fmla="*/ 1871148 h 5017575"/>
              <a:gd name="connsiteX36" fmla="*/ 374326 w 3884395"/>
              <a:gd name="connsiteY36" fmla="*/ 1810188 h 5017575"/>
              <a:gd name="connsiteX37" fmla="*/ 343846 w 3884395"/>
              <a:gd name="connsiteY37" fmla="*/ 1756848 h 5017575"/>
              <a:gd name="connsiteX38" fmla="*/ 328606 w 3884395"/>
              <a:gd name="connsiteY38" fmla="*/ 1680648 h 5017575"/>
              <a:gd name="connsiteX39" fmla="*/ 412426 w 3884395"/>
              <a:gd name="connsiteY39" fmla="*/ 1474908 h 5017575"/>
              <a:gd name="connsiteX40" fmla="*/ 442906 w 3884395"/>
              <a:gd name="connsiteY40" fmla="*/ 1307268 h 5017575"/>
              <a:gd name="connsiteX41" fmla="*/ 465766 w 3884395"/>
              <a:gd name="connsiteY41" fmla="*/ 1192968 h 5017575"/>
              <a:gd name="connsiteX42" fmla="*/ 503866 w 3884395"/>
              <a:gd name="connsiteY42" fmla="*/ 1055808 h 5017575"/>
              <a:gd name="connsiteX43" fmla="*/ 557206 w 3884395"/>
              <a:gd name="connsiteY43" fmla="*/ 888168 h 5017575"/>
              <a:gd name="connsiteX44" fmla="*/ 503866 w 3884395"/>
              <a:gd name="connsiteY44" fmla="*/ 888168 h 5017575"/>
              <a:gd name="connsiteX45" fmla="*/ 412426 w 3884395"/>
              <a:gd name="connsiteY45" fmla="*/ 834828 h 5017575"/>
              <a:gd name="connsiteX46" fmla="*/ 328606 w 3884395"/>
              <a:gd name="connsiteY46" fmla="*/ 789108 h 5017575"/>
              <a:gd name="connsiteX47" fmla="*/ 260026 w 3884395"/>
              <a:gd name="connsiteY47" fmla="*/ 773868 h 5017575"/>
              <a:gd name="connsiteX48" fmla="*/ 214306 w 3884395"/>
              <a:gd name="connsiteY48" fmla="*/ 751008 h 5017575"/>
              <a:gd name="connsiteX49" fmla="*/ 260026 w 3884395"/>
              <a:gd name="connsiteY49" fmla="*/ 674808 h 5017575"/>
              <a:gd name="connsiteX50" fmla="*/ 374326 w 3884395"/>
              <a:gd name="connsiteY50" fmla="*/ 606228 h 5017575"/>
              <a:gd name="connsiteX51" fmla="*/ 557206 w 3884395"/>
              <a:gd name="connsiteY51" fmla="*/ 507168 h 5017575"/>
              <a:gd name="connsiteX52" fmla="*/ 656266 w 3884395"/>
              <a:gd name="connsiteY52" fmla="*/ 423348 h 5017575"/>
              <a:gd name="connsiteX53" fmla="*/ 892486 w 3884395"/>
              <a:gd name="connsiteY53" fmla="*/ 232848 h 5017575"/>
              <a:gd name="connsiteX54" fmla="*/ 1174426 w 3884395"/>
              <a:gd name="connsiteY54" fmla="*/ 80448 h 5017575"/>
              <a:gd name="connsiteX55" fmla="*/ 1593526 w 3884395"/>
              <a:gd name="connsiteY55" fmla="*/ 11868 h 5017575"/>
              <a:gd name="connsiteX56" fmla="*/ 1944046 w 3884395"/>
              <a:gd name="connsiteY56" fmla="*/ 4248 h 5017575"/>
              <a:gd name="connsiteX57" fmla="*/ 2172646 w 3884395"/>
              <a:gd name="connsiteY57" fmla="*/ 4248 h 5017575"/>
              <a:gd name="connsiteX58" fmla="*/ 2393626 w 3884395"/>
              <a:gd name="connsiteY58" fmla="*/ 57588 h 5017575"/>
              <a:gd name="connsiteX59" fmla="*/ 2667946 w 3884395"/>
              <a:gd name="connsiteY59" fmla="*/ 133788 h 5017575"/>
              <a:gd name="connsiteX60" fmla="*/ 2820346 w 3884395"/>
              <a:gd name="connsiteY60" fmla="*/ 202368 h 5017575"/>
              <a:gd name="connsiteX61" fmla="*/ 3102286 w 3884395"/>
              <a:gd name="connsiteY61" fmla="*/ 400488 h 5017575"/>
              <a:gd name="connsiteX62" fmla="*/ 3285166 w 3884395"/>
              <a:gd name="connsiteY62" fmla="*/ 651948 h 5017575"/>
              <a:gd name="connsiteX63" fmla="*/ 3407086 w 3884395"/>
              <a:gd name="connsiteY63" fmla="*/ 918648 h 5017575"/>
              <a:gd name="connsiteX64" fmla="*/ 3475666 w 3884395"/>
              <a:gd name="connsiteY64" fmla="*/ 1238688 h 5017575"/>
              <a:gd name="connsiteX65" fmla="*/ 3506146 w 3884395"/>
              <a:gd name="connsiteY65" fmla="*/ 1543488 h 5017575"/>
              <a:gd name="connsiteX66" fmla="*/ 3506146 w 3884395"/>
              <a:gd name="connsiteY66" fmla="*/ 1962588 h 5017575"/>
              <a:gd name="connsiteX67" fmla="*/ 3338506 w 3884395"/>
              <a:gd name="connsiteY67" fmla="*/ 2305488 h 5017575"/>
              <a:gd name="connsiteX68" fmla="*/ 3254686 w 3884395"/>
              <a:gd name="connsiteY68" fmla="*/ 2473128 h 5017575"/>
              <a:gd name="connsiteX69" fmla="*/ 3132766 w 3884395"/>
              <a:gd name="connsiteY69" fmla="*/ 2663628 h 5017575"/>
              <a:gd name="connsiteX70" fmla="*/ 3071806 w 3884395"/>
              <a:gd name="connsiteY70" fmla="*/ 2838888 h 5017575"/>
              <a:gd name="connsiteX71" fmla="*/ 3064186 w 3884395"/>
              <a:gd name="connsiteY71" fmla="*/ 2915088 h 5017575"/>
              <a:gd name="connsiteX72" fmla="*/ 3018466 w 3884395"/>
              <a:gd name="connsiteY72" fmla="*/ 3014148 h 5017575"/>
              <a:gd name="connsiteX73" fmla="*/ 2980366 w 3884395"/>
              <a:gd name="connsiteY73" fmla="*/ 3082728 h 5017575"/>
              <a:gd name="connsiteX74" fmla="*/ 2957506 w 3884395"/>
              <a:gd name="connsiteY74" fmla="*/ 3120828 h 5017575"/>
              <a:gd name="connsiteX75" fmla="*/ 2957506 w 3884395"/>
              <a:gd name="connsiteY75" fmla="*/ 3555168 h 5017575"/>
              <a:gd name="connsiteX76" fmla="*/ 3010846 w 3884395"/>
              <a:gd name="connsiteY76" fmla="*/ 3539928 h 5017575"/>
              <a:gd name="connsiteX77" fmla="*/ 3109906 w 3884395"/>
              <a:gd name="connsiteY77" fmla="*/ 3570408 h 5017575"/>
              <a:gd name="connsiteX78" fmla="*/ 3140386 w 3884395"/>
              <a:gd name="connsiteY78" fmla="*/ 3631368 h 5017575"/>
              <a:gd name="connsiteX79" fmla="*/ 3117526 w 3884395"/>
              <a:gd name="connsiteY79" fmla="*/ 3738048 h 5017575"/>
              <a:gd name="connsiteX80" fmla="*/ 3125146 w 3884395"/>
              <a:gd name="connsiteY80" fmla="*/ 4103808 h 5017575"/>
              <a:gd name="connsiteX81" fmla="*/ 3163246 w 3884395"/>
              <a:gd name="connsiteY81" fmla="*/ 4157148 h 5017575"/>
              <a:gd name="connsiteX82" fmla="*/ 3201346 w 3884395"/>
              <a:gd name="connsiteY82" fmla="*/ 4164768 h 5017575"/>
              <a:gd name="connsiteX83" fmla="*/ 3231826 w 3884395"/>
              <a:gd name="connsiteY83" fmla="*/ 4172388 h 5017575"/>
              <a:gd name="connsiteX84" fmla="*/ 3285166 w 3884395"/>
              <a:gd name="connsiteY84" fmla="*/ 4294308 h 5017575"/>
              <a:gd name="connsiteX85" fmla="*/ 3300406 w 3884395"/>
              <a:gd name="connsiteY85" fmla="*/ 4347648 h 5017575"/>
              <a:gd name="connsiteX86" fmla="*/ 3330886 w 3884395"/>
              <a:gd name="connsiteY86" fmla="*/ 4408608 h 5017575"/>
              <a:gd name="connsiteX87" fmla="*/ 3551866 w 3884395"/>
              <a:gd name="connsiteY87" fmla="*/ 4644828 h 5017575"/>
              <a:gd name="connsiteX88" fmla="*/ 3884395 w 3884395"/>
              <a:gd name="connsiteY88" fmla="*/ 5017575 h 5017575"/>
              <a:gd name="connsiteX0" fmla="*/ 707488 w 3889897"/>
              <a:gd name="connsiteY0" fmla="*/ 5008470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163246 w 3889897"/>
              <a:gd name="connsiteY81" fmla="*/ 4157148 h 5020326"/>
              <a:gd name="connsiteX82" fmla="*/ 3201346 w 3889897"/>
              <a:gd name="connsiteY82" fmla="*/ 4164768 h 5020326"/>
              <a:gd name="connsiteX83" fmla="*/ 3231826 w 3889897"/>
              <a:gd name="connsiteY83" fmla="*/ 4172388 h 5020326"/>
              <a:gd name="connsiteX84" fmla="*/ 3285166 w 3889897"/>
              <a:gd name="connsiteY84" fmla="*/ 4294308 h 5020326"/>
              <a:gd name="connsiteX85" fmla="*/ 3300406 w 3889897"/>
              <a:gd name="connsiteY85" fmla="*/ 4347648 h 5020326"/>
              <a:gd name="connsiteX86" fmla="*/ 3330886 w 3889897"/>
              <a:gd name="connsiteY86" fmla="*/ 4408608 h 5020326"/>
              <a:gd name="connsiteX87" fmla="*/ 3551866 w 3889897"/>
              <a:gd name="connsiteY87" fmla="*/ 4644828 h 5020326"/>
              <a:gd name="connsiteX88" fmla="*/ 3889897 w 3889897"/>
              <a:gd name="connsiteY88" fmla="*/ 5020326 h 5020326"/>
              <a:gd name="connsiteX0" fmla="*/ 704737 w 3889897"/>
              <a:gd name="connsiteY0" fmla="*/ 5016723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163246 w 3889897"/>
              <a:gd name="connsiteY81" fmla="*/ 4157148 h 5020326"/>
              <a:gd name="connsiteX82" fmla="*/ 3201346 w 3889897"/>
              <a:gd name="connsiteY82" fmla="*/ 4164768 h 5020326"/>
              <a:gd name="connsiteX83" fmla="*/ 3231826 w 3889897"/>
              <a:gd name="connsiteY83" fmla="*/ 4172388 h 5020326"/>
              <a:gd name="connsiteX84" fmla="*/ 3285166 w 3889897"/>
              <a:gd name="connsiteY84" fmla="*/ 4294308 h 5020326"/>
              <a:gd name="connsiteX85" fmla="*/ 3300406 w 3889897"/>
              <a:gd name="connsiteY85" fmla="*/ 4347648 h 5020326"/>
              <a:gd name="connsiteX86" fmla="*/ 3330886 w 3889897"/>
              <a:gd name="connsiteY86" fmla="*/ 4408608 h 5020326"/>
              <a:gd name="connsiteX87" fmla="*/ 3551866 w 3889897"/>
              <a:gd name="connsiteY87" fmla="*/ 4644828 h 5020326"/>
              <a:gd name="connsiteX88" fmla="*/ 3889897 w 3889897"/>
              <a:gd name="connsiteY88" fmla="*/ 5020326 h 5020326"/>
              <a:gd name="connsiteX0" fmla="*/ 710239 w 3889897"/>
              <a:gd name="connsiteY0" fmla="*/ 5024991 h 5024991"/>
              <a:gd name="connsiteX1" fmla="*/ 961066 w 3889897"/>
              <a:gd name="connsiteY1" fmla="*/ 4644828 h 5024991"/>
              <a:gd name="connsiteX2" fmla="*/ 1342066 w 3889897"/>
              <a:gd name="connsiteY2" fmla="*/ 4172388 h 5024991"/>
              <a:gd name="connsiteX3" fmla="*/ 1258246 w 3889897"/>
              <a:gd name="connsiteY3" fmla="*/ 4012368 h 5024991"/>
              <a:gd name="connsiteX4" fmla="*/ 1204906 w 3889897"/>
              <a:gd name="connsiteY4" fmla="*/ 3928548 h 5024991"/>
              <a:gd name="connsiteX5" fmla="*/ 1174426 w 3889897"/>
              <a:gd name="connsiteY5" fmla="*/ 3768528 h 5024991"/>
              <a:gd name="connsiteX6" fmla="*/ 1151566 w 3889897"/>
              <a:gd name="connsiteY6" fmla="*/ 3699948 h 5024991"/>
              <a:gd name="connsiteX7" fmla="*/ 1143946 w 3889897"/>
              <a:gd name="connsiteY7" fmla="*/ 3669468 h 5024991"/>
              <a:gd name="connsiteX8" fmla="*/ 1067746 w 3889897"/>
              <a:gd name="connsiteY8" fmla="*/ 3661848 h 5024991"/>
              <a:gd name="connsiteX9" fmla="*/ 938206 w 3889897"/>
              <a:gd name="connsiteY9" fmla="*/ 3669468 h 5024991"/>
              <a:gd name="connsiteX10" fmla="*/ 831526 w 3889897"/>
              <a:gd name="connsiteY10" fmla="*/ 3692328 h 5024991"/>
              <a:gd name="connsiteX11" fmla="*/ 610546 w 3889897"/>
              <a:gd name="connsiteY11" fmla="*/ 3738048 h 5024991"/>
              <a:gd name="connsiteX12" fmla="*/ 389566 w 3889897"/>
              <a:gd name="connsiteY12" fmla="*/ 3638988 h 5024991"/>
              <a:gd name="connsiteX13" fmla="*/ 381946 w 3889897"/>
              <a:gd name="connsiteY13" fmla="*/ 3326568 h 5024991"/>
              <a:gd name="connsiteX14" fmla="*/ 420046 w 3889897"/>
              <a:gd name="connsiteY14" fmla="*/ 3227508 h 5024991"/>
              <a:gd name="connsiteX15" fmla="*/ 389566 w 3889897"/>
              <a:gd name="connsiteY15" fmla="*/ 3166548 h 5024991"/>
              <a:gd name="connsiteX16" fmla="*/ 351466 w 3889897"/>
              <a:gd name="connsiteY16" fmla="*/ 3105588 h 5024991"/>
              <a:gd name="connsiteX17" fmla="*/ 397186 w 3889897"/>
              <a:gd name="connsiteY17" fmla="*/ 3021768 h 5024991"/>
              <a:gd name="connsiteX18" fmla="*/ 488626 w 3889897"/>
              <a:gd name="connsiteY18" fmla="*/ 2998908 h 5024991"/>
              <a:gd name="connsiteX19" fmla="*/ 471956 w 3889897"/>
              <a:gd name="connsiteY19" fmla="*/ 2942709 h 5024991"/>
              <a:gd name="connsiteX20" fmla="*/ 435286 w 3889897"/>
              <a:gd name="connsiteY20" fmla="*/ 2930328 h 5024991"/>
              <a:gd name="connsiteX21" fmla="*/ 389566 w 3889897"/>
              <a:gd name="connsiteY21" fmla="*/ 2930328 h 5024991"/>
              <a:gd name="connsiteX22" fmla="*/ 314000 w 3889897"/>
              <a:gd name="connsiteY22" fmla="*/ 2893495 h 5024991"/>
              <a:gd name="connsiteX23" fmla="*/ 320986 w 3889897"/>
              <a:gd name="connsiteY23" fmla="*/ 2846508 h 5024991"/>
              <a:gd name="connsiteX24" fmla="*/ 328606 w 3889897"/>
              <a:gd name="connsiteY24" fmla="*/ 2793168 h 5024991"/>
              <a:gd name="connsiteX25" fmla="*/ 313366 w 3889897"/>
              <a:gd name="connsiteY25" fmla="*/ 2732208 h 5024991"/>
              <a:gd name="connsiteX26" fmla="*/ 267646 w 3889897"/>
              <a:gd name="connsiteY26" fmla="*/ 2671248 h 5024991"/>
              <a:gd name="connsiteX27" fmla="*/ 176206 w 3889897"/>
              <a:gd name="connsiteY27" fmla="*/ 2656008 h 5024991"/>
              <a:gd name="connsiteX28" fmla="*/ 54286 w 3889897"/>
              <a:gd name="connsiteY28" fmla="*/ 2610288 h 5024991"/>
              <a:gd name="connsiteX29" fmla="*/ 7931 w 3889897"/>
              <a:gd name="connsiteY29" fmla="*/ 2563298 h 5024991"/>
              <a:gd name="connsiteX30" fmla="*/ 8566 w 3889897"/>
              <a:gd name="connsiteY30" fmla="*/ 2488368 h 5024991"/>
              <a:gd name="connsiteX31" fmla="*/ 92386 w 3889897"/>
              <a:gd name="connsiteY31" fmla="*/ 2335968 h 5024991"/>
              <a:gd name="connsiteX32" fmla="*/ 221926 w 3889897"/>
              <a:gd name="connsiteY32" fmla="*/ 2175948 h 5024991"/>
              <a:gd name="connsiteX33" fmla="*/ 282886 w 3889897"/>
              <a:gd name="connsiteY33" fmla="*/ 2084508 h 5024991"/>
              <a:gd name="connsiteX34" fmla="*/ 328606 w 3889897"/>
              <a:gd name="connsiteY34" fmla="*/ 1977828 h 5024991"/>
              <a:gd name="connsiteX35" fmla="*/ 359086 w 3889897"/>
              <a:gd name="connsiteY35" fmla="*/ 1871148 h 5024991"/>
              <a:gd name="connsiteX36" fmla="*/ 374326 w 3889897"/>
              <a:gd name="connsiteY36" fmla="*/ 1810188 h 5024991"/>
              <a:gd name="connsiteX37" fmla="*/ 343846 w 3889897"/>
              <a:gd name="connsiteY37" fmla="*/ 1756848 h 5024991"/>
              <a:gd name="connsiteX38" fmla="*/ 328606 w 3889897"/>
              <a:gd name="connsiteY38" fmla="*/ 1680648 h 5024991"/>
              <a:gd name="connsiteX39" fmla="*/ 412426 w 3889897"/>
              <a:gd name="connsiteY39" fmla="*/ 1474908 h 5024991"/>
              <a:gd name="connsiteX40" fmla="*/ 442906 w 3889897"/>
              <a:gd name="connsiteY40" fmla="*/ 1307268 h 5024991"/>
              <a:gd name="connsiteX41" fmla="*/ 465766 w 3889897"/>
              <a:gd name="connsiteY41" fmla="*/ 1192968 h 5024991"/>
              <a:gd name="connsiteX42" fmla="*/ 503866 w 3889897"/>
              <a:gd name="connsiteY42" fmla="*/ 1055808 h 5024991"/>
              <a:gd name="connsiteX43" fmla="*/ 557206 w 3889897"/>
              <a:gd name="connsiteY43" fmla="*/ 888168 h 5024991"/>
              <a:gd name="connsiteX44" fmla="*/ 503866 w 3889897"/>
              <a:gd name="connsiteY44" fmla="*/ 888168 h 5024991"/>
              <a:gd name="connsiteX45" fmla="*/ 412426 w 3889897"/>
              <a:gd name="connsiteY45" fmla="*/ 834828 h 5024991"/>
              <a:gd name="connsiteX46" fmla="*/ 328606 w 3889897"/>
              <a:gd name="connsiteY46" fmla="*/ 789108 h 5024991"/>
              <a:gd name="connsiteX47" fmla="*/ 260026 w 3889897"/>
              <a:gd name="connsiteY47" fmla="*/ 773868 h 5024991"/>
              <a:gd name="connsiteX48" fmla="*/ 214306 w 3889897"/>
              <a:gd name="connsiteY48" fmla="*/ 751008 h 5024991"/>
              <a:gd name="connsiteX49" fmla="*/ 260026 w 3889897"/>
              <a:gd name="connsiteY49" fmla="*/ 674808 h 5024991"/>
              <a:gd name="connsiteX50" fmla="*/ 374326 w 3889897"/>
              <a:gd name="connsiteY50" fmla="*/ 606228 h 5024991"/>
              <a:gd name="connsiteX51" fmla="*/ 557206 w 3889897"/>
              <a:gd name="connsiteY51" fmla="*/ 507168 h 5024991"/>
              <a:gd name="connsiteX52" fmla="*/ 656266 w 3889897"/>
              <a:gd name="connsiteY52" fmla="*/ 423348 h 5024991"/>
              <a:gd name="connsiteX53" fmla="*/ 892486 w 3889897"/>
              <a:gd name="connsiteY53" fmla="*/ 232848 h 5024991"/>
              <a:gd name="connsiteX54" fmla="*/ 1174426 w 3889897"/>
              <a:gd name="connsiteY54" fmla="*/ 80448 h 5024991"/>
              <a:gd name="connsiteX55" fmla="*/ 1593526 w 3889897"/>
              <a:gd name="connsiteY55" fmla="*/ 11868 h 5024991"/>
              <a:gd name="connsiteX56" fmla="*/ 1944046 w 3889897"/>
              <a:gd name="connsiteY56" fmla="*/ 4248 h 5024991"/>
              <a:gd name="connsiteX57" fmla="*/ 2172646 w 3889897"/>
              <a:gd name="connsiteY57" fmla="*/ 4248 h 5024991"/>
              <a:gd name="connsiteX58" fmla="*/ 2393626 w 3889897"/>
              <a:gd name="connsiteY58" fmla="*/ 57588 h 5024991"/>
              <a:gd name="connsiteX59" fmla="*/ 2667946 w 3889897"/>
              <a:gd name="connsiteY59" fmla="*/ 133788 h 5024991"/>
              <a:gd name="connsiteX60" fmla="*/ 2820346 w 3889897"/>
              <a:gd name="connsiteY60" fmla="*/ 202368 h 5024991"/>
              <a:gd name="connsiteX61" fmla="*/ 3102286 w 3889897"/>
              <a:gd name="connsiteY61" fmla="*/ 400488 h 5024991"/>
              <a:gd name="connsiteX62" fmla="*/ 3285166 w 3889897"/>
              <a:gd name="connsiteY62" fmla="*/ 651948 h 5024991"/>
              <a:gd name="connsiteX63" fmla="*/ 3407086 w 3889897"/>
              <a:gd name="connsiteY63" fmla="*/ 918648 h 5024991"/>
              <a:gd name="connsiteX64" fmla="*/ 3475666 w 3889897"/>
              <a:gd name="connsiteY64" fmla="*/ 1238688 h 5024991"/>
              <a:gd name="connsiteX65" fmla="*/ 3506146 w 3889897"/>
              <a:gd name="connsiteY65" fmla="*/ 1543488 h 5024991"/>
              <a:gd name="connsiteX66" fmla="*/ 3506146 w 3889897"/>
              <a:gd name="connsiteY66" fmla="*/ 1962588 h 5024991"/>
              <a:gd name="connsiteX67" fmla="*/ 3338506 w 3889897"/>
              <a:gd name="connsiteY67" fmla="*/ 2305488 h 5024991"/>
              <a:gd name="connsiteX68" fmla="*/ 3254686 w 3889897"/>
              <a:gd name="connsiteY68" fmla="*/ 2473128 h 5024991"/>
              <a:gd name="connsiteX69" fmla="*/ 3132766 w 3889897"/>
              <a:gd name="connsiteY69" fmla="*/ 2663628 h 5024991"/>
              <a:gd name="connsiteX70" fmla="*/ 3071806 w 3889897"/>
              <a:gd name="connsiteY70" fmla="*/ 2838888 h 5024991"/>
              <a:gd name="connsiteX71" fmla="*/ 3064186 w 3889897"/>
              <a:gd name="connsiteY71" fmla="*/ 2915088 h 5024991"/>
              <a:gd name="connsiteX72" fmla="*/ 3018466 w 3889897"/>
              <a:gd name="connsiteY72" fmla="*/ 3014148 h 5024991"/>
              <a:gd name="connsiteX73" fmla="*/ 2980366 w 3889897"/>
              <a:gd name="connsiteY73" fmla="*/ 3082728 h 5024991"/>
              <a:gd name="connsiteX74" fmla="*/ 2957506 w 3889897"/>
              <a:gd name="connsiteY74" fmla="*/ 3120828 h 5024991"/>
              <a:gd name="connsiteX75" fmla="*/ 2957506 w 3889897"/>
              <a:gd name="connsiteY75" fmla="*/ 3555168 h 5024991"/>
              <a:gd name="connsiteX76" fmla="*/ 3010846 w 3889897"/>
              <a:gd name="connsiteY76" fmla="*/ 3539928 h 5024991"/>
              <a:gd name="connsiteX77" fmla="*/ 3109906 w 3889897"/>
              <a:gd name="connsiteY77" fmla="*/ 3570408 h 5024991"/>
              <a:gd name="connsiteX78" fmla="*/ 3140386 w 3889897"/>
              <a:gd name="connsiteY78" fmla="*/ 3631368 h 5024991"/>
              <a:gd name="connsiteX79" fmla="*/ 3117526 w 3889897"/>
              <a:gd name="connsiteY79" fmla="*/ 3738048 h 5024991"/>
              <a:gd name="connsiteX80" fmla="*/ 3125146 w 3889897"/>
              <a:gd name="connsiteY80" fmla="*/ 4103808 h 5024991"/>
              <a:gd name="connsiteX81" fmla="*/ 3163246 w 3889897"/>
              <a:gd name="connsiteY81" fmla="*/ 4157148 h 5024991"/>
              <a:gd name="connsiteX82" fmla="*/ 3201346 w 3889897"/>
              <a:gd name="connsiteY82" fmla="*/ 4164768 h 5024991"/>
              <a:gd name="connsiteX83" fmla="*/ 3231826 w 3889897"/>
              <a:gd name="connsiteY83" fmla="*/ 4172388 h 5024991"/>
              <a:gd name="connsiteX84" fmla="*/ 3285166 w 3889897"/>
              <a:gd name="connsiteY84" fmla="*/ 4294308 h 5024991"/>
              <a:gd name="connsiteX85" fmla="*/ 3300406 w 3889897"/>
              <a:gd name="connsiteY85" fmla="*/ 4347648 h 5024991"/>
              <a:gd name="connsiteX86" fmla="*/ 3330886 w 3889897"/>
              <a:gd name="connsiteY86" fmla="*/ 4408608 h 5024991"/>
              <a:gd name="connsiteX87" fmla="*/ 3551866 w 3889897"/>
              <a:gd name="connsiteY87" fmla="*/ 4644828 h 5024991"/>
              <a:gd name="connsiteX88" fmla="*/ 3889897 w 3889897"/>
              <a:gd name="connsiteY88" fmla="*/ 5020326 h 5024991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163246 w 3889897"/>
              <a:gd name="connsiteY81" fmla="*/ 4157148 h 5020326"/>
              <a:gd name="connsiteX82" fmla="*/ 3201346 w 3889897"/>
              <a:gd name="connsiteY82" fmla="*/ 4164768 h 5020326"/>
              <a:gd name="connsiteX83" fmla="*/ 3231826 w 3889897"/>
              <a:gd name="connsiteY83" fmla="*/ 4172388 h 5020326"/>
              <a:gd name="connsiteX84" fmla="*/ 3285166 w 3889897"/>
              <a:gd name="connsiteY84" fmla="*/ 4294308 h 5020326"/>
              <a:gd name="connsiteX85" fmla="*/ 3300406 w 3889897"/>
              <a:gd name="connsiteY85" fmla="*/ 4347648 h 5020326"/>
              <a:gd name="connsiteX86" fmla="*/ 3330886 w 3889897"/>
              <a:gd name="connsiteY86" fmla="*/ 4408608 h 5020326"/>
              <a:gd name="connsiteX87" fmla="*/ 3551866 w 3889897"/>
              <a:gd name="connsiteY87" fmla="*/ 4644828 h 5020326"/>
              <a:gd name="connsiteX88" fmla="*/ 3889897 w 3889897"/>
              <a:gd name="connsiteY88" fmla="*/ 5020326 h 5020326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201346 w 3889897"/>
              <a:gd name="connsiteY81" fmla="*/ 4164768 h 5020326"/>
              <a:gd name="connsiteX82" fmla="*/ 3231826 w 3889897"/>
              <a:gd name="connsiteY82" fmla="*/ 4172388 h 5020326"/>
              <a:gd name="connsiteX83" fmla="*/ 3285166 w 3889897"/>
              <a:gd name="connsiteY83" fmla="*/ 4294308 h 5020326"/>
              <a:gd name="connsiteX84" fmla="*/ 3300406 w 3889897"/>
              <a:gd name="connsiteY84" fmla="*/ 4347648 h 5020326"/>
              <a:gd name="connsiteX85" fmla="*/ 3330886 w 3889897"/>
              <a:gd name="connsiteY85" fmla="*/ 4408608 h 5020326"/>
              <a:gd name="connsiteX86" fmla="*/ 3551866 w 3889897"/>
              <a:gd name="connsiteY86" fmla="*/ 4644828 h 5020326"/>
              <a:gd name="connsiteX87" fmla="*/ 3889897 w 3889897"/>
              <a:gd name="connsiteY87" fmla="*/ 5020326 h 5020326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51566 w 3889897"/>
              <a:gd name="connsiteY6" fmla="*/ 3699948 h 5020326"/>
              <a:gd name="connsiteX7" fmla="*/ 1143946 w 3889897"/>
              <a:gd name="connsiteY7" fmla="*/ 3669468 h 5020326"/>
              <a:gd name="connsiteX8" fmla="*/ 1067746 w 3889897"/>
              <a:gd name="connsiteY8" fmla="*/ 3661848 h 5020326"/>
              <a:gd name="connsiteX9" fmla="*/ 938206 w 3889897"/>
              <a:gd name="connsiteY9" fmla="*/ 3669468 h 5020326"/>
              <a:gd name="connsiteX10" fmla="*/ 831526 w 3889897"/>
              <a:gd name="connsiteY10" fmla="*/ 3692328 h 5020326"/>
              <a:gd name="connsiteX11" fmla="*/ 610546 w 3889897"/>
              <a:gd name="connsiteY11" fmla="*/ 3738048 h 5020326"/>
              <a:gd name="connsiteX12" fmla="*/ 389566 w 3889897"/>
              <a:gd name="connsiteY12" fmla="*/ 3638988 h 5020326"/>
              <a:gd name="connsiteX13" fmla="*/ 381946 w 3889897"/>
              <a:gd name="connsiteY13" fmla="*/ 3326568 h 5020326"/>
              <a:gd name="connsiteX14" fmla="*/ 420046 w 3889897"/>
              <a:gd name="connsiteY14" fmla="*/ 3227508 h 5020326"/>
              <a:gd name="connsiteX15" fmla="*/ 389566 w 3889897"/>
              <a:gd name="connsiteY15" fmla="*/ 3166548 h 5020326"/>
              <a:gd name="connsiteX16" fmla="*/ 351466 w 3889897"/>
              <a:gd name="connsiteY16" fmla="*/ 3105588 h 5020326"/>
              <a:gd name="connsiteX17" fmla="*/ 397186 w 3889897"/>
              <a:gd name="connsiteY17" fmla="*/ 3021768 h 5020326"/>
              <a:gd name="connsiteX18" fmla="*/ 488626 w 3889897"/>
              <a:gd name="connsiteY18" fmla="*/ 2998908 h 5020326"/>
              <a:gd name="connsiteX19" fmla="*/ 471956 w 3889897"/>
              <a:gd name="connsiteY19" fmla="*/ 2942709 h 5020326"/>
              <a:gd name="connsiteX20" fmla="*/ 435286 w 3889897"/>
              <a:gd name="connsiteY20" fmla="*/ 2930328 h 5020326"/>
              <a:gd name="connsiteX21" fmla="*/ 389566 w 3889897"/>
              <a:gd name="connsiteY21" fmla="*/ 2930328 h 5020326"/>
              <a:gd name="connsiteX22" fmla="*/ 314000 w 3889897"/>
              <a:gd name="connsiteY22" fmla="*/ 2893495 h 5020326"/>
              <a:gd name="connsiteX23" fmla="*/ 320986 w 3889897"/>
              <a:gd name="connsiteY23" fmla="*/ 2846508 h 5020326"/>
              <a:gd name="connsiteX24" fmla="*/ 328606 w 3889897"/>
              <a:gd name="connsiteY24" fmla="*/ 2793168 h 5020326"/>
              <a:gd name="connsiteX25" fmla="*/ 313366 w 3889897"/>
              <a:gd name="connsiteY25" fmla="*/ 2732208 h 5020326"/>
              <a:gd name="connsiteX26" fmla="*/ 267646 w 3889897"/>
              <a:gd name="connsiteY26" fmla="*/ 2671248 h 5020326"/>
              <a:gd name="connsiteX27" fmla="*/ 176206 w 3889897"/>
              <a:gd name="connsiteY27" fmla="*/ 2656008 h 5020326"/>
              <a:gd name="connsiteX28" fmla="*/ 54286 w 3889897"/>
              <a:gd name="connsiteY28" fmla="*/ 2610288 h 5020326"/>
              <a:gd name="connsiteX29" fmla="*/ 7931 w 3889897"/>
              <a:gd name="connsiteY29" fmla="*/ 2563298 h 5020326"/>
              <a:gd name="connsiteX30" fmla="*/ 8566 w 3889897"/>
              <a:gd name="connsiteY30" fmla="*/ 2488368 h 5020326"/>
              <a:gd name="connsiteX31" fmla="*/ 92386 w 3889897"/>
              <a:gd name="connsiteY31" fmla="*/ 2335968 h 5020326"/>
              <a:gd name="connsiteX32" fmla="*/ 221926 w 3889897"/>
              <a:gd name="connsiteY32" fmla="*/ 2175948 h 5020326"/>
              <a:gd name="connsiteX33" fmla="*/ 282886 w 3889897"/>
              <a:gd name="connsiteY33" fmla="*/ 2084508 h 5020326"/>
              <a:gd name="connsiteX34" fmla="*/ 328606 w 3889897"/>
              <a:gd name="connsiteY34" fmla="*/ 1977828 h 5020326"/>
              <a:gd name="connsiteX35" fmla="*/ 359086 w 3889897"/>
              <a:gd name="connsiteY35" fmla="*/ 1871148 h 5020326"/>
              <a:gd name="connsiteX36" fmla="*/ 374326 w 3889897"/>
              <a:gd name="connsiteY36" fmla="*/ 1810188 h 5020326"/>
              <a:gd name="connsiteX37" fmla="*/ 343846 w 3889897"/>
              <a:gd name="connsiteY37" fmla="*/ 1756848 h 5020326"/>
              <a:gd name="connsiteX38" fmla="*/ 328606 w 3889897"/>
              <a:gd name="connsiteY38" fmla="*/ 1680648 h 5020326"/>
              <a:gd name="connsiteX39" fmla="*/ 412426 w 3889897"/>
              <a:gd name="connsiteY39" fmla="*/ 1474908 h 5020326"/>
              <a:gd name="connsiteX40" fmla="*/ 442906 w 3889897"/>
              <a:gd name="connsiteY40" fmla="*/ 1307268 h 5020326"/>
              <a:gd name="connsiteX41" fmla="*/ 465766 w 3889897"/>
              <a:gd name="connsiteY41" fmla="*/ 1192968 h 5020326"/>
              <a:gd name="connsiteX42" fmla="*/ 503866 w 3889897"/>
              <a:gd name="connsiteY42" fmla="*/ 1055808 h 5020326"/>
              <a:gd name="connsiteX43" fmla="*/ 557206 w 3889897"/>
              <a:gd name="connsiteY43" fmla="*/ 888168 h 5020326"/>
              <a:gd name="connsiteX44" fmla="*/ 503866 w 3889897"/>
              <a:gd name="connsiteY44" fmla="*/ 888168 h 5020326"/>
              <a:gd name="connsiteX45" fmla="*/ 412426 w 3889897"/>
              <a:gd name="connsiteY45" fmla="*/ 834828 h 5020326"/>
              <a:gd name="connsiteX46" fmla="*/ 328606 w 3889897"/>
              <a:gd name="connsiteY46" fmla="*/ 789108 h 5020326"/>
              <a:gd name="connsiteX47" fmla="*/ 260026 w 3889897"/>
              <a:gd name="connsiteY47" fmla="*/ 773868 h 5020326"/>
              <a:gd name="connsiteX48" fmla="*/ 214306 w 3889897"/>
              <a:gd name="connsiteY48" fmla="*/ 751008 h 5020326"/>
              <a:gd name="connsiteX49" fmla="*/ 260026 w 3889897"/>
              <a:gd name="connsiteY49" fmla="*/ 674808 h 5020326"/>
              <a:gd name="connsiteX50" fmla="*/ 374326 w 3889897"/>
              <a:gd name="connsiteY50" fmla="*/ 606228 h 5020326"/>
              <a:gd name="connsiteX51" fmla="*/ 557206 w 3889897"/>
              <a:gd name="connsiteY51" fmla="*/ 507168 h 5020326"/>
              <a:gd name="connsiteX52" fmla="*/ 656266 w 3889897"/>
              <a:gd name="connsiteY52" fmla="*/ 423348 h 5020326"/>
              <a:gd name="connsiteX53" fmla="*/ 892486 w 3889897"/>
              <a:gd name="connsiteY53" fmla="*/ 232848 h 5020326"/>
              <a:gd name="connsiteX54" fmla="*/ 1174426 w 3889897"/>
              <a:gd name="connsiteY54" fmla="*/ 80448 h 5020326"/>
              <a:gd name="connsiteX55" fmla="*/ 1593526 w 3889897"/>
              <a:gd name="connsiteY55" fmla="*/ 11868 h 5020326"/>
              <a:gd name="connsiteX56" fmla="*/ 1944046 w 3889897"/>
              <a:gd name="connsiteY56" fmla="*/ 4248 h 5020326"/>
              <a:gd name="connsiteX57" fmla="*/ 2172646 w 3889897"/>
              <a:gd name="connsiteY57" fmla="*/ 4248 h 5020326"/>
              <a:gd name="connsiteX58" fmla="*/ 2393626 w 3889897"/>
              <a:gd name="connsiteY58" fmla="*/ 57588 h 5020326"/>
              <a:gd name="connsiteX59" fmla="*/ 2667946 w 3889897"/>
              <a:gd name="connsiteY59" fmla="*/ 133788 h 5020326"/>
              <a:gd name="connsiteX60" fmla="*/ 2820346 w 3889897"/>
              <a:gd name="connsiteY60" fmla="*/ 202368 h 5020326"/>
              <a:gd name="connsiteX61" fmla="*/ 3102286 w 3889897"/>
              <a:gd name="connsiteY61" fmla="*/ 400488 h 5020326"/>
              <a:gd name="connsiteX62" fmla="*/ 3285166 w 3889897"/>
              <a:gd name="connsiteY62" fmla="*/ 651948 h 5020326"/>
              <a:gd name="connsiteX63" fmla="*/ 3407086 w 3889897"/>
              <a:gd name="connsiteY63" fmla="*/ 918648 h 5020326"/>
              <a:gd name="connsiteX64" fmla="*/ 3475666 w 3889897"/>
              <a:gd name="connsiteY64" fmla="*/ 1238688 h 5020326"/>
              <a:gd name="connsiteX65" fmla="*/ 3506146 w 3889897"/>
              <a:gd name="connsiteY65" fmla="*/ 1543488 h 5020326"/>
              <a:gd name="connsiteX66" fmla="*/ 3506146 w 3889897"/>
              <a:gd name="connsiteY66" fmla="*/ 1962588 h 5020326"/>
              <a:gd name="connsiteX67" fmla="*/ 3338506 w 3889897"/>
              <a:gd name="connsiteY67" fmla="*/ 2305488 h 5020326"/>
              <a:gd name="connsiteX68" fmla="*/ 3254686 w 3889897"/>
              <a:gd name="connsiteY68" fmla="*/ 2473128 h 5020326"/>
              <a:gd name="connsiteX69" fmla="*/ 3132766 w 3889897"/>
              <a:gd name="connsiteY69" fmla="*/ 2663628 h 5020326"/>
              <a:gd name="connsiteX70" fmla="*/ 3071806 w 3889897"/>
              <a:gd name="connsiteY70" fmla="*/ 2838888 h 5020326"/>
              <a:gd name="connsiteX71" fmla="*/ 3064186 w 3889897"/>
              <a:gd name="connsiteY71" fmla="*/ 2915088 h 5020326"/>
              <a:gd name="connsiteX72" fmla="*/ 3018466 w 3889897"/>
              <a:gd name="connsiteY72" fmla="*/ 3014148 h 5020326"/>
              <a:gd name="connsiteX73" fmla="*/ 2980366 w 3889897"/>
              <a:gd name="connsiteY73" fmla="*/ 3082728 h 5020326"/>
              <a:gd name="connsiteX74" fmla="*/ 2957506 w 3889897"/>
              <a:gd name="connsiteY74" fmla="*/ 3120828 h 5020326"/>
              <a:gd name="connsiteX75" fmla="*/ 2957506 w 3889897"/>
              <a:gd name="connsiteY75" fmla="*/ 3555168 h 5020326"/>
              <a:gd name="connsiteX76" fmla="*/ 3010846 w 3889897"/>
              <a:gd name="connsiteY76" fmla="*/ 3539928 h 5020326"/>
              <a:gd name="connsiteX77" fmla="*/ 3109906 w 3889897"/>
              <a:gd name="connsiteY77" fmla="*/ 3570408 h 5020326"/>
              <a:gd name="connsiteX78" fmla="*/ 3140386 w 3889897"/>
              <a:gd name="connsiteY78" fmla="*/ 3631368 h 5020326"/>
              <a:gd name="connsiteX79" fmla="*/ 3117526 w 3889897"/>
              <a:gd name="connsiteY79" fmla="*/ 3738048 h 5020326"/>
              <a:gd name="connsiteX80" fmla="*/ 3125146 w 3889897"/>
              <a:gd name="connsiteY80" fmla="*/ 4103808 h 5020326"/>
              <a:gd name="connsiteX81" fmla="*/ 3231826 w 3889897"/>
              <a:gd name="connsiteY81" fmla="*/ 4172388 h 5020326"/>
              <a:gd name="connsiteX82" fmla="*/ 3285166 w 3889897"/>
              <a:gd name="connsiteY82" fmla="*/ 4294308 h 5020326"/>
              <a:gd name="connsiteX83" fmla="*/ 3300406 w 3889897"/>
              <a:gd name="connsiteY83" fmla="*/ 4347648 h 5020326"/>
              <a:gd name="connsiteX84" fmla="*/ 3330886 w 3889897"/>
              <a:gd name="connsiteY84" fmla="*/ 4408608 h 5020326"/>
              <a:gd name="connsiteX85" fmla="*/ 3551866 w 3889897"/>
              <a:gd name="connsiteY85" fmla="*/ 4644828 h 5020326"/>
              <a:gd name="connsiteX86" fmla="*/ 3889897 w 3889897"/>
              <a:gd name="connsiteY86" fmla="*/ 5020326 h 5020326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43946 w 3889897"/>
              <a:gd name="connsiteY6" fmla="*/ 3669468 h 5020326"/>
              <a:gd name="connsiteX7" fmla="*/ 1067746 w 3889897"/>
              <a:gd name="connsiteY7" fmla="*/ 3661848 h 5020326"/>
              <a:gd name="connsiteX8" fmla="*/ 938206 w 3889897"/>
              <a:gd name="connsiteY8" fmla="*/ 3669468 h 5020326"/>
              <a:gd name="connsiteX9" fmla="*/ 831526 w 3889897"/>
              <a:gd name="connsiteY9" fmla="*/ 3692328 h 5020326"/>
              <a:gd name="connsiteX10" fmla="*/ 610546 w 3889897"/>
              <a:gd name="connsiteY10" fmla="*/ 3738048 h 5020326"/>
              <a:gd name="connsiteX11" fmla="*/ 389566 w 3889897"/>
              <a:gd name="connsiteY11" fmla="*/ 3638988 h 5020326"/>
              <a:gd name="connsiteX12" fmla="*/ 381946 w 3889897"/>
              <a:gd name="connsiteY12" fmla="*/ 3326568 h 5020326"/>
              <a:gd name="connsiteX13" fmla="*/ 420046 w 3889897"/>
              <a:gd name="connsiteY13" fmla="*/ 3227508 h 5020326"/>
              <a:gd name="connsiteX14" fmla="*/ 389566 w 3889897"/>
              <a:gd name="connsiteY14" fmla="*/ 3166548 h 5020326"/>
              <a:gd name="connsiteX15" fmla="*/ 351466 w 3889897"/>
              <a:gd name="connsiteY15" fmla="*/ 3105588 h 5020326"/>
              <a:gd name="connsiteX16" fmla="*/ 397186 w 3889897"/>
              <a:gd name="connsiteY16" fmla="*/ 3021768 h 5020326"/>
              <a:gd name="connsiteX17" fmla="*/ 488626 w 3889897"/>
              <a:gd name="connsiteY17" fmla="*/ 2998908 h 5020326"/>
              <a:gd name="connsiteX18" fmla="*/ 471956 w 3889897"/>
              <a:gd name="connsiteY18" fmla="*/ 2942709 h 5020326"/>
              <a:gd name="connsiteX19" fmla="*/ 435286 w 3889897"/>
              <a:gd name="connsiteY19" fmla="*/ 2930328 h 5020326"/>
              <a:gd name="connsiteX20" fmla="*/ 389566 w 3889897"/>
              <a:gd name="connsiteY20" fmla="*/ 2930328 h 5020326"/>
              <a:gd name="connsiteX21" fmla="*/ 314000 w 3889897"/>
              <a:gd name="connsiteY21" fmla="*/ 2893495 h 5020326"/>
              <a:gd name="connsiteX22" fmla="*/ 320986 w 3889897"/>
              <a:gd name="connsiteY22" fmla="*/ 2846508 h 5020326"/>
              <a:gd name="connsiteX23" fmla="*/ 328606 w 3889897"/>
              <a:gd name="connsiteY23" fmla="*/ 2793168 h 5020326"/>
              <a:gd name="connsiteX24" fmla="*/ 313366 w 3889897"/>
              <a:gd name="connsiteY24" fmla="*/ 2732208 h 5020326"/>
              <a:gd name="connsiteX25" fmla="*/ 267646 w 3889897"/>
              <a:gd name="connsiteY25" fmla="*/ 2671248 h 5020326"/>
              <a:gd name="connsiteX26" fmla="*/ 176206 w 3889897"/>
              <a:gd name="connsiteY26" fmla="*/ 2656008 h 5020326"/>
              <a:gd name="connsiteX27" fmla="*/ 54286 w 3889897"/>
              <a:gd name="connsiteY27" fmla="*/ 2610288 h 5020326"/>
              <a:gd name="connsiteX28" fmla="*/ 7931 w 3889897"/>
              <a:gd name="connsiteY28" fmla="*/ 2563298 h 5020326"/>
              <a:gd name="connsiteX29" fmla="*/ 8566 w 3889897"/>
              <a:gd name="connsiteY29" fmla="*/ 2488368 h 5020326"/>
              <a:gd name="connsiteX30" fmla="*/ 92386 w 3889897"/>
              <a:gd name="connsiteY30" fmla="*/ 2335968 h 5020326"/>
              <a:gd name="connsiteX31" fmla="*/ 221926 w 3889897"/>
              <a:gd name="connsiteY31" fmla="*/ 2175948 h 5020326"/>
              <a:gd name="connsiteX32" fmla="*/ 282886 w 3889897"/>
              <a:gd name="connsiteY32" fmla="*/ 2084508 h 5020326"/>
              <a:gd name="connsiteX33" fmla="*/ 328606 w 3889897"/>
              <a:gd name="connsiteY33" fmla="*/ 1977828 h 5020326"/>
              <a:gd name="connsiteX34" fmla="*/ 359086 w 3889897"/>
              <a:gd name="connsiteY34" fmla="*/ 1871148 h 5020326"/>
              <a:gd name="connsiteX35" fmla="*/ 374326 w 3889897"/>
              <a:gd name="connsiteY35" fmla="*/ 1810188 h 5020326"/>
              <a:gd name="connsiteX36" fmla="*/ 343846 w 3889897"/>
              <a:gd name="connsiteY36" fmla="*/ 1756848 h 5020326"/>
              <a:gd name="connsiteX37" fmla="*/ 328606 w 3889897"/>
              <a:gd name="connsiteY37" fmla="*/ 1680648 h 5020326"/>
              <a:gd name="connsiteX38" fmla="*/ 412426 w 3889897"/>
              <a:gd name="connsiteY38" fmla="*/ 1474908 h 5020326"/>
              <a:gd name="connsiteX39" fmla="*/ 442906 w 3889897"/>
              <a:gd name="connsiteY39" fmla="*/ 1307268 h 5020326"/>
              <a:gd name="connsiteX40" fmla="*/ 465766 w 3889897"/>
              <a:gd name="connsiteY40" fmla="*/ 1192968 h 5020326"/>
              <a:gd name="connsiteX41" fmla="*/ 503866 w 3889897"/>
              <a:gd name="connsiteY41" fmla="*/ 1055808 h 5020326"/>
              <a:gd name="connsiteX42" fmla="*/ 557206 w 3889897"/>
              <a:gd name="connsiteY42" fmla="*/ 888168 h 5020326"/>
              <a:gd name="connsiteX43" fmla="*/ 503866 w 3889897"/>
              <a:gd name="connsiteY43" fmla="*/ 888168 h 5020326"/>
              <a:gd name="connsiteX44" fmla="*/ 412426 w 3889897"/>
              <a:gd name="connsiteY44" fmla="*/ 834828 h 5020326"/>
              <a:gd name="connsiteX45" fmla="*/ 328606 w 3889897"/>
              <a:gd name="connsiteY45" fmla="*/ 789108 h 5020326"/>
              <a:gd name="connsiteX46" fmla="*/ 260026 w 3889897"/>
              <a:gd name="connsiteY46" fmla="*/ 773868 h 5020326"/>
              <a:gd name="connsiteX47" fmla="*/ 214306 w 3889897"/>
              <a:gd name="connsiteY47" fmla="*/ 751008 h 5020326"/>
              <a:gd name="connsiteX48" fmla="*/ 260026 w 3889897"/>
              <a:gd name="connsiteY48" fmla="*/ 674808 h 5020326"/>
              <a:gd name="connsiteX49" fmla="*/ 374326 w 3889897"/>
              <a:gd name="connsiteY49" fmla="*/ 606228 h 5020326"/>
              <a:gd name="connsiteX50" fmla="*/ 557206 w 3889897"/>
              <a:gd name="connsiteY50" fmla="*/ 507168 h 5020326"/>
              <a:gd name="connsiteX51" fmla="*/ 656266 w 3889897"/>
              <a:gd name="connsiteY51" fmla="*/ 423348 h 5020326"/>
              <a:gd name="connsiteX52" fmla="*/ 892486 w 3889897"/>
              <a:gd name="connsiteY52" fmla="*/ 232848 h 5020326"/>
              <a:gd name="connsiteX53" fmla="*/ 1174426 w 3889897"/>
              <a:gd name="connsiteY53" fmla="*/ 80448 h 5020326"/>
              <a:gd name="connsiteX54" fmla="*/ 1593526 w 3889897"/>
              <a:gd name="connsiteY54" fmla="*/ 11868 h 5020326"/>
              <a:gd name="connsiteX55" fmla="*/ 1944046 w 3889897"/>
              <a:gd name="connsiteY55" fmla="*/ 4248 h 5020326"/>
              <a:gd name="connsiteX56" fmla="*/ 2172646 w 3889897"/>
              <a:gd name="connsiteY56" fmla="*/ 4248 h 5020326"/>
              <a:gd name="connsiteX57" fmla="*/ 2393626 w 3889897"/>
              <a:gd name="connsiteY57" fmla="*/ 57588 h 5020326"/>
              <a:gd name="connsiteX58" fmla="*/ 2667946 w 3889897"/>
              <a:gd name="connsiteY58" fmla="*/ 133788 h 5020326"/>
              <a:gd name="connsiteX59" fmla="*/ 2820346 w 3889897"/>
              <a:gd name="connsiteY59" fmla="*/ 202368 h 5020326"/>
              <a:gd name="connsiteX60" fmla="*/ 3102286 w 3889897"/>
              <a:gd name="connsiteY60" fmla="*/ 400488 h 5020326"/>
              <a:gd name="connsiteX61" fmla="*/ 3285166 w 3889897"/>
              <a:gd name="connsiteY61" fmla="*/ 651948 h 5020326"/>
              <a:gd name="connsiteX62" fmla="*/ 3407086 w 3889897"/>
              <a:gd name="connsiteY62" fmla="*/ 918648 h 5020326"/>
              <a:gd name="connsiteX63" fmla="*/ 3475666 w 3889897"/>
              <a:gd name="connsiteY63" fmla="*/ 1238688 h 5020326"/>
              <a:gd name="connsiteX64" fmla="*/ 3506146 w 3889897"/>
              <a:gd name="connsiteY64" fmla="*/ 1543488 h 5020326"/>
              <a:gd name="connsiteX65" fmla="*/ 3506146 w 3889897"/>
              <a:gd name="connsiteY65" fmla="*/ 1962588 h 5020326"/>
              <a:gd name="connsiteX66" fmla="*/ 3338506 w 3889897"/>
              <a:gd name="connsiteY66" fmla="*/ 2305488 h 5020326"/>
              <a:gd name="connsiteX67" fmla="*/ 3254686 w 3889897"/>
              <a:gd name="connsiteY67" fmla="*/ 2473128 h 5020326"/>
              <a:gd name="connsiteX68" fmla="*/ 3132766 w 3889897"/>
              <a:gd name="connsiteY68" fmla="*/ 2663628 h 5020326"/>
              <a:gd name="connsiteX69" fmla="*/ 3071806 w 3889897"/>
              <a:gd name="connsiteY69" fmla="*/ 2838888 h 5020326"/>
              <a:gd name="connsiteX70" fmla="*/ 3064186 w 3889897"/>
              <a:gd name="connsiteY70" fmla="*/ 2915088 h 5020326"/>
              <a:gd name="connsiteX71" fmla="*/ 3018466 w 3889897"/>
              <a:gd name="connsiteY71" fmla="*/ 3014148 h 5020326"/>
              <a:gd name="connsiteX72" fmla="*/ 2980366 w 3889897"/>
              <a:gd name="connsiteY72" fmla="*/ 3082728 h 5020326"/>
              <a:gd name="connsiteX73" fmla="*/ 2957506 w 3889897"/>
              <a:gd name="connsiteY73" fmla="*/ 3120828 h 5020326"/>
              <a:gd name="connsiteX74" fmla="*/ 2957506 w 3889897"/>
              <a:gd name="connsiteY74" fmla="*/ 3555168 h 5020326"/>
              <a:gd name="connsiteX75" fmla="*/ 3010846 w 3889897"/>
              <a:gd name="connsiteY75" fmla="*/ 3539928 h 5020326"/>
              <a:gd name="connsiteX76" fmla="*/ 3109906 w 3889897"/>
              <a:gd name="connsiteY76" fmla="*/ 3570408 h 5020326"/>
              <a:gd name="connsiteX77" fmla="*/ 3140386 w 3889897"/>
              <a:gd name="connsiteY77" fmla="*/ 3631368 h 5020326"/>
              <a:gd name="connsiteX78" fmla="*/ 3117526 w 3889897"/>
              <a:gd name="connsiteY78" fmla="*/ 3738048 h 5020326"/>
              <a:gd name="connsiteX79" fmla="*/ 3125146 w 3889897"/>
              <a:gd name="connsiteY79" fmla="*/ 4103808 h 5020326"/>
              <a:gd name="connsiteX80" fmla="*/ 3231826 w 3889897"/>
              <a:gd name="connsiteY80" fmla="*/ 4172388 h 5020326"/>
              <a:gd name="connsiteX81" fmla="*/ 3285166 w 3889897"/>
              <a:gd name="connsiteY81" fmla="*/ 4294308 h 5020326"/>
              <a:gd name="connsiteX82" fmla="*/ 3300406 w 3889897"/>
              <a:gd name="connsiteY82" fmla="*/ 4347648 h 5020326"/>
              <a:gd name="connsiteX83" fmla="*/ 3330886 w 3889897"/>
              <a:gd name="connsiteY83" fmla="*/ 4408608 h 5020326"/>
              <a:gd name="connsiteX84" fmla="*/ 3551866 w 3889897"/>
              <a:gd name="connsiteY84" fmla="*/ 4644828 h 5020326"/>
              <a:gd name="connsiteX85" fmla="*/ 3889897 w 3889897"/>
              <a:gd name="connsiteY85" fmla="*/ 5020326 h 5020326"/>
              <a:gd name="connsiteX0" fmla="*/ 712990 w 3889897"/>
              <a:gd name="connsiteY0" fmla="*/ 5019479 h 5020326"/>
              <a:gd name="connsiteX1" fmla="*/ 961066 w 3889897"/>
              <a:gd name="connsiteY1" fmla="*/ 4644828 h 5020326"/>
              <a:gd name="connsiteX2" fmla="*/ 1342066 w 3889897"/>
              <a:gd name="connsiteY2" fmla="*/ 4172388 h 5020326"/>
              <a:gd name="connsiteX3" fmla="*/ 1258246 w 3889897"/>
              <a:gd name="connsiteY3" fmla="*/ 4012368 h 5020326"/>
              <a:gd name="connsiteX4" fmla="*/ 1204906 w 3889897"/>
              <a:gd name="connsiteY4" fmla="*/ 3928548 h 5020326"/>
              <a:gd name="connsiteX5" fmla="*/ 1174426 w 3889897"/>
              <a:gd name="connsiteY5" fmla="*/ 3768528 h 5020326"/>
              <a:gd name="connsiteX6" fmla="*/ 1143946 w 3889897"/>
              <a:gd name="connsiteY6" fmla="*/ 3669468 h 5020326"/>
              <a:gd name="connsiteX7" fmla="*/ 1067746 w 3889897"/>
              <a:gd name="connsiteY7" fmla="*/ 3661848 h 5020326"/>
              <a:gd name="connsiteX8" fmla="*/ 938206 w 3889897"/>
              <a:gd name="connsiteY8" fmla="*/ 3669468 h 5020326"/>
              <a:gd name="connsiteX9" fmla="*/ 831526 w 3889897"/>
              <a:gd name="connsiteY9" fmla="*/ 3692328 h 5020326"/>
              <a:gd name="connsiteX10" fmla="*/ 610546 w 3889897"/>
              <a:gd name="connsiteY10" fmla="*/ 3738048 h 5020326"/>
              <a:gd name="connsiteX11" fmla="*/ 389566 w 3889897"/>
              <a:gd name="connsiteY11" fmla="*/ 3638988 h 5020326"/>
              <a:gd name="connsiteX12" fmla="*/ 381946 w 3889897"/>
              <a:gd name="connsiteY12" fmla="*/ 3326568 h 5020326"/>
              <a:gd name="connsiteX13" fmla="*/ 420046 w 3889897"/>
              <a:gd name="connsiteY13" fmla="*/ 3227508 h 5020326"/>
              <a:gd name="connsiteX14" fmla="*/ 389566 w 3889897"/>
              <a:gd name="connsiteY14" fmla="*/ 3166548 h 5020326"/>
              <a:gd name="connsiteX15" fmla="*/ 351466 w 3889897"/>
              <a:gd name="connsiteY15" fmla="*/ 3105588 h 5020326"/>
              <a:gd name="connsiteX16" fmla="*/ 397186 w 3889897"/>
              <a:gd name="connsiteY16" fmla="*/ 3021768 h 5020326"/>
              <a:gd name="connsiteX17" fmla="*/ 488626 w 3889897"/>
              <a:gd name="connsiteY17" fmla="*/ 2998908 h 5020326"/>
              <a:gd name="connsiteX18" fmla="*/ 471956 w 3889897"/>
              <a:gd name="connsiteY18" fmla="*/ 2942709 h 5020326"/>
              <a:gd name="connsiteX19" fmla="*/ 435286 w 3889897"/>
              <a:gd name="connsiteY19" fmla="*/ 2930328 h 5020326"/>
              <a:gd name="connsiteX20" fmla="*/ 389566 w 3889897"/>
              <a:gd name="connsiteY20" fmla="*/ 2930328 h 5020326"/>
              <a:gd name="connsiteX21" fmla="*/ 314000 w 3889897"/>
              <a:gd name="connsiteY21" fmla="*/ 2893495 h 5020326"/>
              <a:gd name="connsiteX22" fmla="*/ 320986 w 3889897"/>
              <a:gd name="connsiteY22" fmla="*/ 2846508 h 5020326"/>
              <a:gd name="connsiteX23" fmla="*/ 328606 w 3889897"/>
              <a:gd name="connsiteY23" fmla="*/ 2793168 h 5020326"/>
              <a:gd name="connsiteX24" fmla="*/ 313366 w 3889897"/>
              <a:gd name="connsiteY24" fmla="*/ 2732208 h 5020326"/>
              <a:gd name="connsiteX25" fmla="*/ 267646 w 3889897"/>
              <a:gd name="connsiteY25" fmla="*/ 2671248 h 5020326"/>
              <a:gd name="connsiteX26" fmla="*/ 176206 w 3889897"/>
              <a:gd name="connsiteY26" fmla="*/ 2656008 h 5020326"/>
              <a:gd name="connsiteX27" fmla="*/ 54286 w 3889897"/>
              <a:gd name="connsiteY27" fmla="*/ 2610288 h 5020326"/>
              <a:gd name="connsiteX28" fmla="*/ 7931 w 3889897"/>
              <a:gd name="connsiteY28" fmla="*/ 2563298 h 5020326"/>
              <a:gd name="connsiteX29" fmla="*/ 8566 w 3889897"/>
              <a:gd name="connsiteY29" fmla="*/ 2488368 h 5020326"/>
              <a:gd name="connsiteX30" fmla="*/ 92386 w 3889897"/>
              <a:gd name="connsiteY30" fmla="*/ 2335968 h 5020326"/>
              <a:gd name="connsiteX31" fmla="*/ 221926 w 3889897"/>
              <a:gd name="connsiteY31" fmla="*/ 2175948 h 5020326"/>
              <a:gd name="connsiteX32" fmla="*/ 282886 w 3889897"/>
              <a:gd name="connsiteY32" fmla="*/ 2084508 h 5020326"/>
              <a:gd name="connsiteX33" fmla="*/ 328606 w 3889897"/>
              <a:gd name="connsiteY33" fmla="*/ 1977828 h 5020326"/>
              <a:gd name="connsiteX34" fmla="*/ 359086 w 3889897"/>
              <a:gd name="connsiteY34" fmla="*/ 1871148 h 5020326"/>
              <a:gd name="connsiteX35" fmla="*/ 374326 w 3889897"/>
              <a:gd name="connsiteY35" fmla="*/ 1810188 h 5020326"/>
              <a:gd name="connsiteX36" fmla="*/ 343846 w 3889897"/>
              <a:gd name="connsiteY36" fmla="*/ 1756848 h 5020326"/>
              <a:gd name="connsiteX37" fmla="*/ 328606 w 3889897"/>
              <a:gd name="connsiteY37" fmla="*/ 1680648 h 5020326"/>
              <a:gd name="connsiteX38" fmla="*/ 412426 w 3889897"/>
              <a:gd name="connsiteY38" fmla="*/ 1474908 h 5020326"/>
              <a:gd name="connsiteX39" fmla="*/ 442906 w 3889897"/>
              <a:gd name="connsiteY39" fmla="*/ 1307268 h 5020326"/>
              <a:gd name="connsiteX40" fmla="*/ 465766 w 3889897"/>
              <a:gd name="connsiteY40" fmla="*/ 1192968 h 5020326"/>
              <a:gd name="connsiteX41" fmla="*/ 503866 w 3889897"/>
              <a:gd name="connsiteY41" fmla="*/ 1055808 h 5020326"/>
              <a:gd name="connsiteX42" fmla="*/ 557206 w 3889897"/>
              <a:gd name="connsiteY42" fmla="*/ 888168 h 5020326"/>
              <a:gd name="connsiteX43" fmla="*/ 503866 w 3889897"/>
              <a:gd name="connsiteY43" fmla="*/ 888168 h 5020326"/>
              <a:gd name="connsiteX44" fmla="*/ 412426 w 3889897"/>
              <a:gd name="connsiteY44" fmla="*/ 834828 h 5020326"/>
              <a:gd name="connsiteX45" fmla="*/ 328606 w 3889897"/>
              <a:gd name="connsiteY45" fmla="*/ 789108 h 5020326"/>
              <a:gd name="connsiteX46" fmla="*/ 260026 w 3889897"/>
              <a:gd name="connsiteY46" fmla="*/ 773868 h 5020326"/>
              <a:gd name="connsiteX47" fmla="*/ 214306 w 3889897"/>
              <a:gd name="connsiteY47" fmla="*/ 751008 h 5020326"/>
              <a:gd name="connsiteX48" fmla="*/ 260026 w 3889897"/>
              <a:gd name="connsiteY48" fmla="*/ 674808 h 5020326"/>
              <a:gd name="connsiteX49" fmla="*/ 374326 w 3889897"/>
              <a:gd name="connsiteY49" fmla="*/ 606228 h 5020326"/>
              <a:gd name="connsiteX50" fmla="*/ 557206 w 3889897"/>
              <a:gd name="connsiteY50" fmla="*/ 507168 h 5020326"/>
              <a:gd name="connsiteX51" fmla="*/ 656266 w 3889897"/>
              <a:gd name="connsiteY51" fmla="*/ 423348 h 5020326"/>
              <a:gd name="connsiteX52" fmla="*/ 892486 w 3889897"/>
              <a:gd name="connsiteY52" fmla="*/ 232848 h 5020326"/>
              <a:gd name="connsiteX53" fmla="*/ 1174426 w 3889897"/>
              <a:gd name="connsiteY53" fmla="*/ 80448 h 5020326"/>
              <a:gd name="connsiteX54" fmla="*/ 1593526 w 3889897"/>
              <a:gd name="connsiteY54" fmla="*/ 11868 h 5020326"/>
              <a:gd name="connsiteX55" fmla="*/ 1944046 w 3889897"/>
              <a:gd name="connsiteY55" fmla="*/ 4248 h 5020326"/>
              <a:gd name="connsiteX56" fmla="*/ 2172646 w 3889897"/>
              <a:gd name="connsiteY56" fmla="*/ 4248 h 5020326"/>
              <a:gd name="connsiteX57" fmla="*/ 2393626 w 3889897"/>
              <a:gd name="connsiteY57" fmla="*/ 57588 h 5020326"/>
              <a:gd name="connsiteX58" fmla="*/ 2667946 w 3889897"/>
              <a:gd name="connsiteY58" fmla="*/ 133788 h 5020326"/>
              <a:gd name="connsiteX59" fmla="*/ 2820346 w 3889897"/>
              <a:gd name="connsiteY59" fmla="*/ 202368 h 5020326"/>
              <a:gd name="connsiteX60" fmla="*/ 3102286 w 3889897"/>
              <a:gd name="connsiteY60" fmla="*/ 400488 h 5020326"/>
              <a:gd name="connsiteX61" fmla="*/ 3285166 w 3889897"/>
              <a:gd name="connsiteY61" fmla="*/ 651948 h 5020326"/>
              <a:gd name="connsiteX62" fmla="*/ 3407086 w 3889897"/>
              <a:gd name="connsiteY62" fmla="*/ 918648 h 5020326"/>
              <a:gd name="connsiteX63" fmla="*/ 3475666 w 3889897"/>
              <a:gd name="connsiteY63" fmla="*/ 1238688 h 5020326"/>
              <a:gd name="connsiteX64" fmla="*/ 3506146 w 3889897"/>
              <a:gd name="connsiteY64" fmla="*/ 1543488 h 5020326"/>
              <a:gd name="connsiteX65" fmla="*/ 3506146 w 3889897"/>
              <a:gd name="connsiteY65" fmla="*/ 1962588 h 5020326"/>
              <a:gd name="connsiteX66" fmla="*/ 3338506 w 3889897"/>
              <a:gd name="connsiteY66" fmla="*/ 2305488 h 5020326"/>
              <a:gd name="connsiteX67" fmla="*/ 3254686 w 3889897"/>
              <a:gd name="connsiteY67" fmla="*/ 2473128 h 5020326"/>
              <a:gd name="connsiteX68" fmla="*/ 3132766 w 3889897"/>
              <a:gd name="connsiteY68" fmla="*/ 2663628 h 5020326"/>
              <a:gd name="connsiteX69" fmla="*/ 3071806 w 3889897"/>
              <a:gd name="connsiteY69" fmla="*/ 2838888 h 5020326"/>
              <a:gd name="connsiteX70" fmla="*/ 3064186 w 3889897"/>
              <a:gd name="connsiteY70" fmla="*/ 2915088 h 5020326"/>
              <a:gd name="connsiteX71" fmla="*/ 3018466 w 3889897"/>
              <a:gd name="connsiteY71" fmla="*/ 3014148 h 5020326"/>
              <a:gd name="connsiteX72" fmla="*/ 2980366 w 3889897"/>
              <a:gd name="connsiteY72" fmla="*/ 3082728 h 5020326"/>
              <a:gd name="connsiteX73" fmla="*/ 2957506 w 3889897"/>
              <a:gd name="connsiteY73" fmla="*/ 3120828 h 5020326"/>
              <a:gd name="connsiteX74" fmla="*/ 2957506 w 3889897"/>
              <a:gd name="connsiteY74" fmla="*/ 3555168 h 5020326"/>
              <a:gd name="connsiteX75" fmla="*/ 3010846 w 3889897"/>
              <a:gd name="connsiteY75" fmla="*/ 3539928 h 5020326"/>
              <a:gd name="connsiteX76" fmla="*/ 3109906 w 3889897"/>
              <a:gd name="connsiteY76" fmla="*/ 3570408 h 5020326"/>
              <a:gd name="connsiteX77" fmla="*/ 3140386 w 3889897"/>
              <a:gd name="connsiteY77" fmla="*/ 3631368 h 5020326"/>
              <a:gd name="connsiteX78" fmla="*/ 3117526 w 3889897"/>
              <a:gd name="connsiteY78" fmla="*/ 3738048 h 5020326"/>
              <a:gd name="connsiteX79" fmla="*/ 3125146 w 3889897"/>
              <a:gd name="connsiteY79" fmla="*/ 4103808 h 5020326"/>
              <a:gd name="connsiteX80" fmla="*/ 3231826 w 3889897"/>
              <a:gd name="connsiteY80" fmla="*/ 4172388 h 5020326"/>
              <a:gd name="connsiteX81" fmla="*/ 3285166 w 3889897"/>
              <a:gd name="connsiteY81" fmla="*/ 4294308 h 5020326"/>
              <a:gd name="connsiteX82" fmla="*/ 3330886 w 3889897"/>
              <a:gd name="connsiteY82" fmla="*/ 4408608 h 5020326"/>
              <a:gd name="connsiteX83" fmla="*/ 3551866 w 3889897"/>
              <a:gd name="connsiteY83" fmla="*/ 4644828 h 5020326"/>
              <a:gd name="connsiteX84" fmla="*/ 3889897 w 3889897"/>
              <a:gd name="connsiteY84" fmla="*/ 5020326 h 502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889897" h="5020326">
                <a:moveTo>
                  <a:pt x="712990" y="5019479"/>
                </a:moveTo>
                <a:cubicBezTo>
                  <a:pt x="766965" y="4944867"/>
                  <a:pt x="856220" y="4786010"/>
                  <a:pt x="961066" y="4644828"/>
                </a:cubicBezTo>
                <a:cubicBezTo>
                  <a:pt x="1065912" y="4503646"/>
                  <a:pt x="1292536" y="4277798"/>
                  <a:pt x="1342066" y="4172388"/>
                </a:cubicBezTo>
                <a:cubicBezTo>
                  <a:pt x="1391596" y="4066978"/>
                  <a:pt x="1281106" y="4053008"/>
                  <a:pt x="1258246" y="4012368"/>
                </a:cubicBezTo>
                <a:cubicBezTo>
                  <a:pt x="1235386" y="3971728"/>
                  <a:pt x="1218876" y="3969188"/>
                  <a:pt x="1204906" y="3928548"/>
                </a:cubicBezTo>
                <a:cubicBezTo>
                  <a:pt x="1190936" y="3887908"/>
                  <a:pt x="1184586" y="3811708"/>
                  <a:pt x="1174426" y="3768528"/>
                </a:cubicBezTo>
                <a:cubicBezTo>
                  <a:pt x="1164266" y="3725348"/>
                  <a:pt x="1161726" y="3687248"/>
                  <a:pt x="1143946" y="3669468"/>
                </a:cubicBezTo>
                <a:cubicBezTo>
                  <a:pt x="1126166" y="3651688"/>
                  <a:pt x="1102036" y="3661848"/>
                  <a:pt x="1067746" y="3661848"/>
                </a:cubicBezTo>
                <a:cubicBezTo>
                  <a:pt x="1033456" y="3661848"/>
                  <a:pt x="977576" y="3664388"/>
                  <a:pt x="938206" y="3669468"/>
                </a:cubicBezTo>
                <a:cubicBezTo>
                  <a:pt x="898836" y="3674548"/>
                  <a:pt x="831526" y="3692328"/>
                  <a:pt x="831526" y="3692328"/>
                </a:cubicBezTo>
                <a:cubicBezTo>
                  <a:pt x="776916" y="3703758"/>
                  <a:pt x="684206" y="3746938"/>
                  <a:pt x="610546" y="3738048"/>
                </a:cubicBezTo>
                <a:cubicBezTo>
                  <a:pt x="536886" y="3729158"/>
                  <a:pt x="427666" y="3707568"/>
                  <a:pt x="389566" y="3638988"/>
                </a:cubicBezTo>
                <a:cubicBezTo>
                  <a:pt x="351466" y="3570408"/>
                  <a:pt x="376866" y="3395148"/>
                  <a:pt x="381946" y="3326568"/>
                </a:cubicBezTo>
                <a:cubicBezTo>
                  <a:pt x="387026" y="3257988"/>
                  <a:pt x="418776" y="3254178"/>
                  <a:pt x="420046" y="3227508"/>
                </a:cubicBezTo>
                <a:cubicBezTo>
                  <a:pt x="421316" y="3200838"/>
                  <a:pt x="400996" y="3186868"/>
                  <a:pt x="389566" y="3166548"/>
                </a:cubicBezTo>
                <a:cubicBezTo>
                  <a:pt x="378136" y="3146228"/>
                  <a:pt x="350196" y="3129718"/>
                  <a:pt x="351466" y="3105588"/>
                </a:cubicBezTo>
                <a:cubicBezTo>
                  <a:pt x="352736" y="3081458"/>
                  <a:pt x="374326" y="3039548"/>
                  <a:pt x="397186" y="3021768"/>
                </a:cubicBezTo>
                <a:cubicBezTo>
                  <a:pt x="420046" y="3003988"/>
                  <a:pt x="476164" y="3012084"/>
                  <a:pt x="488626" y="2998908"/>
                </a:cubicBezTo>
                <a:cubicBezTo>
                  <a:pt x="501088" y="2985732"/>
                  <a:pt x="480846" y="2954139"/>
                  <a:pt x="471956" y="2942709"/>
                </a:cubicBezTo>
                <a:cubicBezTo>
                  <a:pt x="463066" y="2931279"/>
                  <a:pt x="449018" y="2932392"/>
                  <a:pt x="435286" y="2930328"/>
                </a:cubicBezTo>
                <a:cubicBezTo>
                  <a:pt x="421554" y="2928265"/>
                  <a:pt x="409780" y="2936467"/>
                  <a:pt x="389566" y="2930328"/>
                </a:cubicBezTo>
                <a:cubicBezTo>
                  <a:pt x="369352" y="2924189"/>
                  <a:pt x="325430" y="2907465"/>
                  <a:pt x="314000" y="2893495"/>
                </a:cubicBezTo>
                <a:cubicBezTo>
                  <a:pt x="302570" y="2879525"/>
                  <a:pt x="318552" y="2863229"/>
                  <a:pt x="320986" y="2846508"/>
                </a:cubicBezTo>
                <a:cubicBezTo>
                  <a:pt x="323420" y="2829787"/>
                  <a:pt x="329876" y="2812218"/>
                  <a:pt x="328606" y="2793168"/>
                </a:cubicBezTo>
                <a:cubicBezTo>
                  <a:pt x="327336" y="2774118"/>
                  <a:pt x="323526" y="2752528"/>
                  <a:pt x="313366" y="2732208"/>
                </a:cubicBezTo>
                <a:cubicBezTo>
                  <a:pt x="303206" y="2711888"/>
                  <a:pt x="290506" y="2683948"/>
                  <a:pt x="267646" y="2671248"/>
                </a:cubicBezTo>
                <a:cubicBezTo>
                  <a:pt x="244786" y="2658548"/>
                  <a:pt x="211766" y="2666168"/>
                  <a:pt x="176206" y="2656008"/>
                </a:cubicBezTo>
                <a:cubicBezTo>
                  <a:pt x="140646" y="2645848"/>
                  <a:pt x="82332" y="2625740"/>
                  <a:pt x="54286" y="2610288"/>
                </a:cubicBezTo>
                <a:cubicBezTo>
                  <a:pt x="26240" y="2594836"/>
                  <a:pt x="15551" y="2583618"/>
                  <a:pt x="7931" y="2563298"/>
                </a:cubicBezTo>
                <a:cubicBezTo>
                  <a:pt x="311" y="2542978"/>
                  <a:pt x="-5510" y="2526256"/>
                  <a:pt x="8566" y="2488368"/>
                </a:cubicBezTo>
                <a:cubicBezTo>
                  <a:pt x="22642" y="2450480"/>
                  <a:pt x="56826" y="2388038"/>
                  <a:pt x="92386" y="2335968"/>
                </a:cubicBezTo>
                <a:cubicBezTo>
                  <a:pt x="127946" y="2283898"/>
                  <a:pt x="190176" y="2217858"/>
                  <a:pt x="221926" y="2175948"/>
                </a:cubicBezTo>
                <a:cubicBezTo>
                  <a:pt x="253676" y="2134038"/>
                  <a:pt x="265106" y="2117528"/>
                  <a:pt x="282886" y="2084508"/>
                </a:cubicBezTo>
                <a:cubicBezTo>
                  <a:pt x="300666" y="2051488"/>
                  <a:pt x="315906" y="2013388"/>
                  <a:pt x="328606" y="1977828"/>
                </a:cubicBezTo>
                <a:cubicBezTo>
                  <a:pt x="341306" y="1942268"/>
                  <a:pt x="351466" y="1899088"/>
                  <a:pt x="359086" y="1871148"/>
                </a:cubicBezTo>
                <a:cubicBezTo>
                  <a:pt x="366706" y="1843208"/>
                  <a:pt x="376866" y="1829238"/>
                  <a:pt x="374326" y="1810188"/>
                </a:cubicBezTo>
                <a:cubicBezTo>
                  <a:pt x="371786" y="1791138"/>
                  <a:pt x="351466" y="1778438"/>
                  <a:pt x="343846" y="1756848"/>
                </a:cubicBezTo>
                <a:cubicBezTo>
                  <a:pt x="336226" y="1735258"/>
                  <a:pt x="317176" y="1727638"/>
                  <a:pt x="328606" y="1680648"/>
                </a:cubicBezTo>
                <a:cubicBezTo>
                  <a:pt x="340036" y="1633658"/>
                  <a:pt x="393376" y="1537138"/>
                  <a:pt x="412426" y="1474908"/>
                </a:cubicBezTo>
                <a:cubicBezTo>
                  <a:pt x="431476" y="1412678"/>
                  <a:pt x="434016" y="1354258"/>
                  <a:pt x="442906" y="1307268"/>
                </a:cubicBezTo>
                <a:cubicBezTo>
                  <a:pt x="451796" y="1260278"/>
                  <a:pt x="455606" y="1234878"/>
                  <a:pt x="465766" y="1192968"/>
                </a:cubicBezTo>
                <a:cubicBezTo>
                  <a:pt x="475926" y="1151058"/>
                  <a:pt x="488626" y="1106608"/>
                  <a:pt x="503866" y="1055808"/>
                </a:cubicBezTo>
                <a:cubicBezTo>
                  <a:pt x="519106" y="1005008"/>
                  <a:pt x="557206" y="916108"/>
                  <a:pt x="557206" y="888168"/>
                </a:cubicBezTo>
                <a:cubicBezTo>
                  <a:pt x="557206" y="860228"/>
                  <a:pt x="527996" y="897058"/>
                  <a:pt x="503866" y="888168"/>
                </a:cubicBezTo>
                <a:cubicBezTo>
                  <a:pt x="479736" y="879278"/>
                  <a:pt x="441636" y="851338"/>
                  <a:pt x="412426" y="834828"/>
                </a:cubicBezTo>
                <a:cubicBezTo>
                  <a:pt x="383216" y="818318"/>
                  <a:pt x="354006" y="799268"/>
                  <a:pt x="328606" y="789108"/>
                </a:cubicBezTo>
                <a:cubicBezTo>
                  <a:pt x="303206" y="778948"/>
                  <a:pt x="279076" y="780218"/>
                  <a:pt x="260026" y="773868"/>
                </a:cubicBezTo>
                <a:cubicBezTo>
                  <a:pt x="240976" y="767518"/>
                  <a:pt x="214306" y="767518"/>
                  <a:pt x="214306" y="751008"/>
                </a:cubicBezTo>
                <a:cubicBezTo>
                  <a:pt x="214306" y="734498"/>
                  <a:pt x="233356" y="698938"/>
                  <a:pt x="260026" y="674808"/>
                </a:cubicBezTo>
                <a:cubicBezTo>
                  <a:pt x="286696" y="650678"/>
                  <a:pt x="324796" y="634168"/>
                  <a:pt x="374326" y="606228"/>
                </a:cubicBezTo>
                <a:cubicBezTo>
                  <a:pt x="423856" y="578288"/>
                  <a:pt x="510216" y="537648"/>
                  <a:pt x="557206" y="507168"/>
                </a:cubicBezTo>
                <a:cubicBezTo>
                  <a:pt x="604196" y="476688"/>
                  <a:pt x="600386" y="469068"/>
                  <a:pt x="656266" y="423348"/>
                </a:cubicBezTo>
                <a:cubicBezTo>
                  <a:pt x="712146" y="377628"/>
                  <a:pt x="806126" y="289998"/>
                  <a:pt x="892486" y="232848"/>
                </a:cubicBezTo>
                <a:cubicBezTo>
                  <a:pt x="978846" y="175698"/>
                  <a:pt x="1057586" y="117278"/>
                  <a:pt x="1174426" y="80448"/>
                </a:cubicBezTo>
                <a:cubicBezTo>
                  <a:pt x="1291266" y="43618"/>
                  <a:pt x="1465256" y="24568"/>
                  <a:pt x="1593526" y="11868"/>
                </a:cubicBezTo>
                <a:cubicBezTo>
                  <a:pt x="1721796" y="-832"/>
                  <a:pt x="1847526" y="5518"/>
                  <a:pt x="1944046" y="4248"/>
                </a:cubicBezTo>
                <a:cubicBezTo>
                  <a:pt x="2040566" y="2978"/>
                  <a:pt x="2097716" y="-4642"/>
                  <a:pt x="2172646" y="4248"/>
                </a:cubicBezTo>
                <a:cubicBezTo>
                  <a:pt x="2247576" y="13138"/>
                  <a:pt x="2311076" y="35998"/>
                  <a:pt x="2393626" y="57588"/>
                </a:cubicBezTo>
                <a:cubicBezTo>
                  <a:pt x="2476176" y="79178"/>
                  <a:pt x="2596826" y="109658"/>
                  <a:pt x="2667946" y="133788"/>
                </a:cubicBezTo>
                <a:cubicBezTo>
                  <a:pt x="2739066" y="157918"/>
                  <a:pt x="2747956" y="157918"/>
                  <a:pt x="2820346" y="202368"/>
                </a:cubicBezTo>
                <a:cubicBezTo>
                  <a:pt x="2892736" y="246818"/>
                  <a:pt x="3024816" y="325558"/>
                  <a:pt x="3102286" y="400488"/>
                </a:cubicBezTo>
                <a:cubicBezTo>
                  <a:pt x="3179756" y="475418"/>
                  <a:pt x="3234366" y="565588"/>
                  <a:pt x="3285166" y="651948"/>
                </a:cubicBezTo>
                <a:cubicBezTo>
                  <a:pt x="3335966" y="738308"/>
                  <a:pt x="3375336" y="820858"/>
                  <a:pt x="3407086" y="918648"/>
                </a:cubicBezTo>
                <a:cubicBezTo>
                  <a:pt x="3438836" y="1016438"/>
                  <a:pt x="3459156" y="1134548"/>
                  <a:pt x="3475666" y="1238688"/>
                </a:cubicBezTo>
                <a:cubicBezTo>
                  <a:pt x="3492176" y="1342828"/>
                  <a:pt x="3501066" y="1422838"/>
                  <a:pt x="3506146" y="1543488"/>
                </a:cubicBezTo>
                <a:cubicBezTo>
                  <a:pt x="3511226" y="1664138"/>
                  <a:pt x="3534086" y="1835588"/>
                  <a:pt x="3506146" y="1962588"/>
                </a:cubicBezTo>
                <a:cubicBezTo>
                  <a:pt x="3478206" y="2089588"/>
                  <a:pt x="3380416" y="2220398"/>
                  <a:pt x="3338506" y="2305488"/>
                </a:cubicBezTo>
                <a:cubicBezTo>
                  <a:pt x="3296596" y="2390578"/>
                  <a:pt x="3288976" y="2413438"/>
                  <a:pt x="3254686" y="2473128"/>
                </a:cubicBezTo>
                <a:cubicBezTo>
                  <a:pt x="3220396" y="2532818"/>
                  <a:pt x="3163246" y="2602668"/>
                  <a:pt x="3132766" y="2663628"/>
                </a:cubicBezTo>
                <a:cubicBezTo>
                  <a:pt x="3102286" y="2724588"/>
                  <a:pt x="3083236" y="2796978"/>
                  <a:pt x="3071806" y="2838888"/>
                </a:cubicBezTo>
                <a:cubicBezTo>
                  <a:pt x="3060376" y="2880798"/>
                  <a:pt x="3073076" y="2885878"/>
                  <a:pt x="3064186" y="2915088"/>
                </a:cubicBezTo>
                <a:cubicBezTo>
                  <a:pt x="3055296" y="2944298"/>
                  <a:pt x="3032436" y="2986208"/>
                  <a:pt x="3018466" y="3014148"/>
                </a:cubicBezTo>
                <a:cubicBezTo>
                  <a:pt x="3004496" y="3042088"/>
                  <a:pt x="2990526" y="3064948"/>
                  <a:pt x="2980366" y="3082728"/>
                </a:cubicBezTo>
                <a:cubicBezTo>
                  <a:pt x="2970206" y="3100508"/>
                  <a:pt x="2961316" y="3042088"/>
                  <a:pt x="2957506" y="3120828"/>
                </a:cubicBezTo>
                <a:cubicBezTo>
                  <a:pt x="2953696" y="3199568"/>
                  <a:pt x="2948616" y="3485318"/>
                  <a:pt x="2957506" y="3555168"/>
                </a:cubicBezTo>
                <a:cubicBezTo>
                  <a:pt x="2966396" y="3625018"/>
                  <a:pt x="2985446" y="3537388"/>
                  <a:pt x="3010846" y="3539928"/>
                </a:cubicBezTo>
                <a:cubicBezTo>
                  <a:pt x="3036246" y="3542468"/>
                  <a:pt x="3088316" y="3555168"/>
                  <a:pt x="3109906" y="3570408"/>
                </a:cubicBezTo>
                <a:cubicBezTo>
                  <a:pt x="3131496" y="3585648"/>
                  <a:pt x="3139116" y="3603428"/>
                  <a:pt x="3140386" y="3631368"/>
                </a:cubicBezTo>
                <a:cubicBezTo>
                  <a:pt x="3141656" y="3659308"/>
                  <a:pt x="3120066" y="3659308"/>
                  <a:pt x="3117526" y="3738048"/>
                </a:cubicBezTo>
                <a:cubicBezTo>
                  <a:pt x="3114986" y="3816788"/>
                  <a:pt x="3106096" y="4031418"/>
                  <a:pt x="3125146" y="4103808"/>
                </a:cubicBezTo>
                <a:cubicBezTo>
                  <a:pt x="3144196" y="4176198"/>
                  <a:pt x="3205156" y="4140638"/>
                  <a:pt x="3231826" y="4172388"/>
                </a:cubicBezTo>
                <a:cubicBezTo>
                  <a:pt x="3258496" y="4204138"/>
                  <a:pt x="3268656" y="4254938"/>
                  <a:pt x="3285166" y="4294308"/>
                </a:cubicBezTo>
                <a:cubicBezTo>
                  <a:pt x="3301676" y="4333678"/>
                  <a:pt x="3286436" y="4350188"/>
                  <a:pt x="3330886" y="4408608"/>
                </a:cubicBezTo>
                <a:cubicBezTo>
                  <a:pt x="3372796" y="4458138"/>
                  <a:pt x="3458698" y="4542875"/>
                  <a:pt x="3551866" y="4644828"/>
                </a:cubicBezTo>
                <a:cubicBezTo>
                  <a:pt x="3645035" y="4746781"/>
                  <a:pt x="3798457" y="4911106"/>
                  <a:pt x="3889897" y="5020326"/>
                </a:cubicBezTo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5"/>
          <p:cNvGrpSpPr/>
          <p:nvPr/>
        </p:nvGrpSpPr>
        <p:grpSpPr>
          <a:xfrm>
            <a:off x="4071934" y="2500306"/>
            <a:ext cx="1544848" cy="1928827"/>
            <a:chOff x="4003752" y="1279929"/>
            <a:chExt cx="1544848" cy="1925451"/>
          </a:xfrm>
        </p:grpSpPr>
        <p:sp>
          <p:nvSpPr>
            <p:cNvPr id="13" name="Freeform 12"/>
            <p:cNvSpPr/>
            <p:nvPr/>
          </p:nvSpPr>
          <p:spPr>
            <a:xfrm>
              <a:off x="4205203" y="1629969"/>
              <a:ext cx="777514" cy="765703"/>
            </a:xfrm>
            <a:custGeom>
              <a:avLst/>
              <a:gdLst>
                <a:gd name="connsiteX0" fmla="*/ 1106997 w 2213994"/>
                <a:gd name="connsiteY0" fmla="*/ 432449 h 2180359"/>
                <a:gd name="connsiteX1" fmla="*/ 431357 w 2213994"/>
                <a:gd name="connsiteY1" fmla="*/ 1108089 h 2180359"/>
                <a:gd name="connsiteX2" fmla="*/ 1106997 w 2213994"/>
                <a:gd name="connsiteY2" fmla="*/ 1783729 h 2180359"/>
                <a:gd name="connsiteX3" fmla="*/ 1782637 w 2213994"/>
                <a:gd name="connsiteY3" fmla="*/ 1108089 h 2180359"/>
                <a:gd name="connsiteX4" fmla="*/ 1106997 w 2213994"/>
                <a:gd name="connsiteY4" fmla="*/ 432449 h 2180359"/>
                <a:gd name="connsiteX5" fmla="*/ 1016339 w 2213994"/>
                <a:gd name="connsiteY5" fmla="*/ 0 h 2180359"/>
                <a:gd name="connsiteX6" fmla="*/ 1197655 w 2213994"/>
                <a:gd name="connsiteY6" fmla="*/ 0 h 2180359"/>
                <a:gd name="connsiteX7" fmla="*/ 1237062 w 2213994"/>
                <a:gd name="connsiteY7" fmla="*/ 223520 h 2180359"/>
                <a:gd name="connsiteX8" fmla="*/ 1575952 w 2213994"/>
                <a:gd name="connsiteY8" fmla="*/ 346866 h 2180359"/>
                <a:gd name="connsiteX9" fmla="*/ 1749815 w 2213994"/>
                <a:gd name="connsiteY9" fmla="*/ 200970 h 2180359"/>
                <a:gd name="connsiteX10" fmla="*/ 1888711 w 2213994"/>
                <a:gd name="connsiteY10" fmla="*/ 317518 h 2180359"/>
                <a:gd name="connsiteX11" fmla="*/ 1775222 w 2213994"/>
                <a:gd name="connsiteY11" fmla="*/ 514074 h 2180359"/>
                <a:gd name="connsiteX12" fmla="*/ 1955541 w 2213994"/>
                <a:gd name="connsiteY12" fmla="*/ 826396 h 2180359"/>
                <a:gd name="connsiteX13" fmla="*/ 2182509 w 2213994"/>
                <a:gd name="connsiteY13" fmla="*/ 826390 h 2180359"/>
                <a:gd name="connsiteX14" fmla="*/ 2213994 w 2213994"/>
                <a:gd name="connsiteY14" fmla="*/ 1004952 h 2180359"/>
                <a:gd name="connsiteX15" fmla="*/ 2000713 w 2213994"/>
                <a:gd name="connsiteY15" fmla="*/ 1082574 h 2180359"/>
                <a:gd name="connsiteX16" fmla="*/ 1938089 w 2213994"/>
                <a:gd name="connsiteY16" fmla="*/ 1437734 h 2180359"/>
                <a:gd name="connsiteX17" fmla="*/ 2111959 w 2213994"/>
                <a:gd name="connsiteY17" fmla="*/ 1583621 h 2180359"/>
                <a:gd name="connsiteX18" fmla="*/ 2021301 w 2213994"/>
                <a:gd name="connsiteY18" fmla="*/ 1740646 h 2180359"/>
                <a:gd name="connsiteX19" fmla="*/ 1808024 w 2213994"/>
                <a:gd name="connsiteY19" fmla="*/ 1663013 h 2180359"/>
                <a:gd name="connsiteX20" fmla="*/ 1531759 w 2213994"/>
                <a:gd name="connsiteY20" fmla="*/ 1894827 h 2180359"/>
                <a:gd name="connsiteX21" fmla="*/ 1571177 w 2213994"/>
                <a:gd name="connsiteY21" fmla="*/ 2118345 h 2180359"/>
                <a:gd name="connsiteX22" fmla="*/ 1400795 w 2213994"/>
                <a:gd name="connsiteY22" fmla="*/ 2180359 h 2180359"/>
                <a:gd name="connsiteX23" fmla="*/ 1287316 w 2213994"/>
                <a:gd name="connsiteY23" fmla="*/ 1983797 h 2180359"/>
                <a:gd name="connsiteX24" fmla="*/ 926677 w 2213994"/>
                <a:gd name="connsiteY24" fmla="*/ 1983797 h 2180359"/>
                <a:gd name="connsiteX25" fmla="*/ 813199 w 2213994"/>
                <a:gd name="connsiteY25" fmla="*/ 2180359 h 2180359"/>
                <a:gd name="connsiteX26" fmla="*/ 642817 w 2213994"/>
                <a:gd name="connsiteY26" fmla="*/ 2118345 h 2180359"/>
                <a:gd name="connsiteX27" fmla="*/ 682236 w 2213994"/>
                <a:gd name="connsiteY27" fmla="*/ 1894827 h 2180359"/>
                <a:gd name="connsiteX28" fmla="*/ 405971 w 2213994"/>
                <a:gd name="connsiteY28" fmla="*/ 1663013 h 2180359"/>
                <a:gd name="connsiteX29" fmla="*/ 192693 w 2213994"/>
                <a:gd name="connsiteY29" fmla="*/ 1740646 h 2180359"/>
                <a:gd name="connsiteX30" fmla="*/ 102035 w 2213994"/>
                <a:gd name="connsiteY30" fmla="*/ 1583621 h 2180359"/>
                <a:gd name="connsiteX31" fmla="*/ 275905 w 2213994"/>
                <a:gd name="connsiteY31" fmla="*/ 1437734 h 2180359"/>
                <a:gd name="connsiteX32" fmla="*/ 213281 w 2213994"/>
                <a:gd name="connsiteY32" fmla="*/ 1082574 h 2180359"/>
                <a:gd name="connsiteX33" fmla="*/ 0 w 2213994"/>
                <a:gd name="connsiteY33" fmla="*/ 1004952 h 2180359"/>
                <a:gd name="connsiteX34" fmla="*/ 31485 w 2213994"/>
                <a:gd name="connsiteY34" fmla="*/ 826390 h 2180359"/>
                <a:gd name="connsiteX35" fmla="*/ 258452 w 2213994"/>
                <a:gd name="connsiteY35" fmla="*/ 826396 h 2180359"/>
                <a:gd name="connsiteX36" fmla="*/ 438771 w 2213994"/>
                <a:gd name="connsiteY36" fmla="*/ 514074 h 2180359"/>
                <a:gd name="connsiteX37" fmla="*/ 325283 w 2213994"/>
                <a:gd name="connsiteY37" fmla="*/ 317518 h 2180359"/>
                <a:gd name="connsiteX38" fmla="*/ 464179 w 2213994"/>
                <a:gd name="connsiteY38" fmla="*/ 200970 h 2180359"/>
                <a:gd name="connsiteX39" fmla="*/ 638042 w 2213994"/>
                <a:gd name="connsiteY39" fmla="*/ 346866 h 2180359"/>
                <a:gd name="connsiteX40" fmla="*/ 976932 w 2213994"/>
                <a:gd name="connsiteY40" fmla="*/ 223520 h 218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213994" h="2180359">
                  <a:moveTo>
                    <a:pt x="1106997" y="432449"/>
                  </a:moveTo>
                  <a:cubicBezTo>
                    <a:pt x="733851" y="432449"/>
                    <a:pt x="431357" y="734943"/>
                    <a:pt x="431357" y="1108089"/>
                  </a:cubicBezTo>
                  <a:cubicBezTo>
                    <a:pt x="431357" y="1481235"/>
                    <a:pt x="733851" y="1783729"/>
                    <a:pt x="1106997" y="1783729"/>
                  </a:cubicBezTo>
                  <a:cubicBezTo>
                    <a:pt x="1480143" y="1783729"/>
                    <a:pt x="1782637" y="1481235"/>
                    <a:pt x="1782637" y="1108089"/>
                  </a:cubicBezTo>
                  <a:cubicBezTo>
                    <a:pt x="1782637" y="734943"/>
                    <a:pt x="1480143" y="432449"/>
                    <a:pt x="1106997" y="432449"/>
                  </a:cubicBezTo>
                  <a:close/>
                  <a:moveTo>
                    <a:pt x="1016339" y="0"/>
                  </a:moveTo>
                  <a:lnTo>
                    <a:pt x="1197655" y="0"/>
                  </a:lnTo>
                  <a:lnTo>
                    <a:pt x="1237062" y="223520"/>
                  </a:lnTo>
                  <a:cubicBezTo>
                    <a:pt x="1357231" y="241189"/>
                    <a:pt x="1472539" y="283158"/>
                    <a:pt x="1575952" y="346866"/>
                  </a:cubicBezTo>
                  <a:lnTo>
                    <a:pt x="1749815" y="200970"/>
                  </a:lnTo>
                  <a:lnTo>
                    <a:pt x="1888711" y="317518"/>
                  </a:lnTo>
                  <a:lnTo>
                    <a:pt x="1775222" y="514074"/>
                  </a:lnTo>
                  <a:cubicBezTo>
                    <a:pt x="1855919" y="604853"/>
                    <a:pt x="1917273" y="711121"/>
                    <a:pt x="1955541" y="826396"/>
                  </a:cubicBezTo>
                  <a:lnTo>
                    <a:pt x="2182509" y="826390"/>
                  </a:lnTo>
                  <a:lnTo>
                    <a:pt x="2213994" y="1004952"/>
                  </a:lnTo>
                  <a:lnTo>
                    <a:pt x="2000713" y="1082574"/>
                  </a:lnTo>
                  <a:cubicBezTo>
                    <a:pt x="2004179" y="1203985"/>
                    <a:pt x="1982871" y="1324830"/>
                    <a:pt x="1938089" y="1437734"/>
                  </a:cubicBezTo>
                  <a:lnTo>
                    <a:pt x="2111959" y="1583621"/>
                  </a:lnTo>
                  <a:lnTo>
                    <a:pt x="2021301" y="1740646"/>
                  </a:lnTo>
                  <a:lnTo>
                    <a:pt x="1808024" y="1663013"/>
                  </a:lnTo>
                  <a:cubicBezTo>
                    <a:pt x="1732638" y="1758248"/>
                    <a:pt x="1638637" y="1837123"/>
                    <a:pt x="1531759" y="1894827"/>
                  </a:cubicBezTo>
                  <a:lnTo>
                    <a:pt x="1571177" y="2118345"/>
                  </a:lnTo>
                  <a:lnTo>
                    <a:pt x="1400795" y="2180359"/>
                  </a:lnTo>
                  <a:lnTo>
                    <a:pt x="1287316" y="1983797"/>
                  </a:lnTo>
                  <a:cubicBezTo>
                    <a:pt x="1168351" y="2008293"/>
                    <a:pt x="1045642" y="2008293"/>
                    <a:pt x="926677" y="1983797"/>
                  </a:cubicBezTo>
                  <a:lnTo>
                    <a:pt x="813199" y="2180359"/>
                  </a:lnTo>
                  <a:lnTo>
                    <a:pt x="642817" y="2118345"/>
                  </a:lnTo>
                  <a:lnTo>
                    <a:pt x="682236" y="1894827"/>
                  </a:lnTo>
                  <a:cubicBezTo>
                    <a:pt x="575358" y="1837123"/>
                    <a:pt x="481357" y="1758247"/>
                    <a:pt x="405971" y="1663013"/>
                  </a:cubicBezTo>
                  <a:lnTo>
                    <a:pt x="192693" y="1740646"/>
                  </a:lnTo>
                  <a:lnTo>
                    <a:pt x="102035" y="1583621"/>
                  </a:lnTo>
                  <a:lnTo>
                    <a:pt x="275905" y="1437734"/>
                  </a:lnTo>
                  <a:cubicBezTo>
                    <a:pt x="231123" y="1324830"/>
                    <a:pt x="209814" y="1203985"/>
                    <a:pt x="213281" y="1082574"/>
                  </a:cubicBezTo>
                  <a:lnTo>
                    <a:pt x="0" y="1004952"/>
                  </a:lnTo>
                  <a:lnTo>
                    <a:pt x="31485" y="826390"/>
                  </a:lnTo>
                  <a:lnTo>
                    <a:pt x="258452" y="826396"/>
                  </a:lnTo>
                  <a:cubicBezTo>
                    <a:pt x="296720" y="711121"/>
                    <a:pt x="358074" y="604852"/>
                    <a:pt x="438771" y="514074"/>
                  </a:cubicBezTo>
                  <a:lnTo>
                    <a:pt x="325283" y="317518"/>
                  </a:lnTo>
                  <a:lnTo>
                    <a:pt x="464179" y="200970"/>
                  </a:lnTo>
                  <a:lnTo>
                    <a:pt x="638042" y="346866"/>
                  </a:lnTo>
                  <a:cubicBezTo>
                    <a:pt x="741454" y="283158"/>
                    <a:pt x="856763" y="241190"/>
                    <a:pt x="976932" y="2235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4676103" y="2346138"/>
              <a:ext cx="872497" cy="859242"/>
            </a:xfrm>
            <a:custGeom>
              <a:avLst/>
              <a:gdLst>
                <a:gd name="connsiteX0" fmla="*/ 1106997 w 2213994"/>
                <a:gd name="connsiteY0" fmla="*/ 561989 h 2180359"/>
                <a:gd name="connsiteX1" fmla="*/ 560897 w 2213994"/>
                <a:gd name="connsiteY1" fmla="*/ 1108089 h 2180359"/>
                <a:gd name="connsiteX2" fmla="*/ 1106997 w 2213994"/>
                <a:gd name="connsiteY2" fmla="*/ 1654189 h 2180359"/>
                <a:gd name="connsiteX3" fmla="*/ 1653097 w 2213994"/>
                <a:gd name="connsiteY3" fmla="*/ 1108089 h 2180359"/>
                <a:gd name="connsiteX4" fmla="*/ 1106997 w 2213994"/>
                <a:gd name="connsiteY4" fmla="*/ 561989 h 2180359"/>
                <a:gd name="connsiteX5" fmla="*/ 1016339 w 2213994"/>
                <a:gd name="connsiteY5" fmla="*/ 0 h 2180359"/>
                <a:gd name="connsiteX6" fmla="*/ 1197655 w 2213994"/>
                <a:gd name="connsiteY6" fmla="*/ 0 h 2180359"/>
                <a:gd name="connsiteX7" fmla="*/ 1237062 w 2213994"/>
                <a:gd name="connsiteY7" fmla="*/ 223520 h 2180359"/>
                <a:gd name="connsiteX8" fmla="*/ 1575952 w 2213994"/>
                <a:gd name="connsiteY8" fmla="*/ 346866 h 2180359"/>
                <a:gd name="connsiteX9" fmla="*/ 1749815 w 2213994"/>
                <a:gd name="connsiteY9" fmla="*/ 200970 h 2180359"/>
                <a:gd name="connsiteX10" fmla="*/ 1888711 w 2213994"/>
                <a:gd name="connsiteY10" fmla="*/ 317518 h 2180359"/>
                <a:gd name="connsiteX11" fmla="*/ 1775222 w 2213994"/>
                <a:gd name="connsiteY11" fmla="*/ 514074 h 2180359"/>
                <a:gd name="connsiteX12" fmla="*/ 1955541 w 2213994"/>
                <a:gd name="connsiteY12" fmla="*/ 826396 h 2180359"/>
                <a:gd name="connsiteX13" fmla="*/ 2182509 w 2213994"/>
                <a:gd name="connsiteY13" fmla="*/ 826390 h 2180359"/>
                <a:gd name="connsiteX14" fmla="*/ 2213994 w 2213994"/>
                <a:gd name="connsiteY14" fmla="*/ 1004952 h 2180359"/>
                <a:gd name="connsiteX15" fmla="*/ 2000713 w 2213994"/>
                <a:gd name="connsiteY15" fmla="*/ 1082574 h 2180359"/>
                <a:gd name="connsiteX16" fmla="*/ 1938089 w 2213994"/>
                <a:gd name="connsiteY16" fmla="*/ 1437734 h 2180359"/>
                <a:gd name="connsiteX17" fmla="*/ 2111959 w 2213994"/>
                <a:gd name="connsiteY17" fmla="*/ 1583621 h 2180359"/>
                <a:gd name="connsiteX18" fmla="*/ 2021301 w 2213994"/>
                <a:gd name="connsiteY18" fmla="*/ 1740646 h 2180359"/>
                <a:gd name="connsiteX19" fmla="*/ 1808024 w 2213994"/>
                <a:gd name="connsiteY19" fmla="*/ 1663013 h 2180359"/>
                <a:gd name="connsiteX20" fmla="*/ 1531759 w 2213994"/>
                <a:gd name="connsiteY20" fmla="*/ 1894827 h 2180359"/>
                <a:gd name="connsiteX21" fmla="*/ 1571177 w 2213994"/>
                <a:gd name="connsiteY21" fmla="*/ 2118345 h 2180359"/>
                <a:gd name="connsiteX22" fmla="*/ 1400795 w 2213994"/>
                <a:gd name="connsiteY22" fmla="*/ 2180359 h 2180359"/>
                <a:gd name="connsiteX23" fmla="*/ 1287316 w 2213994"/>
                <a:gd name="connsiteY23" fmla="*/ 1983797 h 2180359"/>
                <a:gd name="connsiteX24" fmla="*/ 926677 w 2213994"/>
                <a:gd name="connsiteY24" fmla="*/ 1983797 h 2180359"/>
                <a:gd name="connsiteX25" fmla="*/ 813199 w 2213994"/>
                <a:gd name="connsiteY25" fmla="*/ 2180359 h 2180359"/>
                <a:gd name="connsiteX26" fmla="*/ 642817 w 2213994"/>
                <a:gd name="connsiteY26" fmla="*/ 2118345 h 2180359"/>
                <a:gd name="connsiteX27" fmla="*/ 682236 w 2213994"/>
                <a:gd name="connsiteY27" fmla="*/ 1894827 h 2180359"/>
                <a:gd name="connsiteX28" fmla="*/ 405971 w 2213994"/>
                <a:gd name="connsiteY28" fmla="*/ 1663013 h 2180359"/>
                <a:gd name="connsiteX29" fmla="*/ 192693 w 2213994"/>
                <a:gd name="connsiteY29" fmla="*/ 1740646 h 2180359"/>
                <a:gd name="connsiteX30" fmla="*/ 102035 w 2213994"/>
                <a:gd name="connsiteY30" fmla="*/ 1583621 h 2180359"/>
                <a:gd name="connsiteX31" fmla="*/ 275905 w 2213994"/>
                <a:gd name="connsiteY31" fmla="*/ 1437734 h 2180359"/>
                <a:gd name="connsiteX32" fmla="*/ 213281 w 2213994"/>
                <a:gd name="connsiteY32" fmla="*/ 1082574 h 2180359"/>
                <a:gd name="connsiteX33" fmla="*/ 0 w 2213994"/>
                <a:gd name="connsiteY33" fmla="*/ 1004952 h 2180359"/>
                <a:gd name="connsiteX34" fmla="*/ 31485 w 2213994"/>
                <a:gd name="connsiteY34" fmla="*/ 826390 h 2180359"/>
                <a:gd name="connsiteX35" fmla="*/ 258452 w 2213994"/>
                <a:gd name="connsiteY35" fmla="*/ 826396 h 2180359"/>
                <a:gd name="connsiteX36" fmla="*/ 438771 w 2213994"/>
                <a:gd name="connsiteY36" fmla="*/ 514074 h 2180359"/>
                <a:gd name="connsiteX37" fmla="*/ 325283 w 2213994"/>
                <a:gd name="connsiteY37" fmla="*/ 317518 h 2180359"/>
                <a:gd name="connsiteX38" fmla="*/ 464179 w 2213994"/>
                <a:gd name="connsiteY38" fmla="*/ 200970 h 2180359"/>
                <a:gd name="connsiteX39" fmla="*/ 638042 w 2213994"/>
                <a:gd name="connsiteY39" fmla="*/ 346866 h 2180359"/>
                <a:gd name="connsiteX40" fmla="*/ 976932 w 2213994"/>
                <a:gd name="connsiteY40" fmla="*/ 223520 h 218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213994" h="2180359">
                  <a:moveTo>
                    <a:pt x="1106997" y="561989"/>
                  </a:moveTo>
                  <a:cubicBezTo>
                    <a:pt x="805394" y="561989"/>
                    <a:pt x="560897" y="806486"/>
                    <a:pt x="560897" y="1108089"/>
                  </a:cubicBezTo>
                  <a:cubicBezTo>
                    <a:pt x="560897" y="1409692"/>
                    <a:pt x="805394" y="1654189"/>
                    <a:pt x="1106997" y="1654189"/>
                  </a:cubicBezTo>
                  <a:cubicBezTo>
                    <a:pt x="1408600" y="1654189"/>
                    <a:pt x="1653097" y="1409692"/>
                    <a:pt x="1653097" y="1108089"/>
                  </a:cubicBezTo>
                  <a:cubicBezTo>
                    <a:pt x="1653097" y="806486"/>
                    <a:pt x="1408600" y="561989"/>
                    <a:pt x="1106997" y="561989"/>
                  </a:cubicBezTo>
                  <a:close/>
                  <a:moveTo>
                    <a:pt x="1016339" y="0"/>
                  </a:moveTo>
                  <a:lnTo>
                    <a:pt x="1197655" y="0"/>
                  </a:lnTo>
                  <a:lnTo>
                    <a:pt x="1237062" y="223520"/>
                  </a:lnTo>
                  <a:cubicBezTo>
                    <a:pt x="1357231" y="241189"/>
                    <a:pt x="1472539" y="283158"/>
                    <a:pt x="1575952" y="346866"/>
                  </a:cubicBezTo>
                  <a:lnTo>
                    <a:pt x="1749815" y="200970"/>
                  </a:lnTo>
                  <a:lnTo>
                    <a:pt x="1888711" y="317518"/>
                  </a:lnTo>
                  <a:lnTo>
                    <a:pt x="1775222" y="514074"/>
                  </a:lnTo>
                  <a:cubicBezTo>
                    <a:pt x="1855919" y="604853"/>
                    <a:pt x="1917273" y="711121"/>
                    <a:pt x="1955541" y="826396"/>
                  </a:cubicBezTo>
                  <a:lnTo>
                    <a:pt x="2182509" y="826390"/>
                  </a:lnTo>
                  <a:lnTo>
                    <a:pt x="2213994" y="1004952"/>
                  </a:lnTo>
                  <a:lnTo>
                    <a:pt x="2000713" y="1082574"/>
                  </a:lnTo>
                  <a:cubicBezTo>
                    <a:pt x="2004179" y="1203985"/>
                    <a:pt x="1982871" y="1324830"/>
                    <a:pt x="1938089" y="1437734"/>
                  </a:cubicBezTo>
                  <a:lnTo>
                    <a:pt x="2111959" y="1583621"/>
                  </a:lnTo>
                  <a:lnTo>
                    <a:pt x="2021301" y="1740646"/>
                  </a:lnTo>
                  <a:lnTo>
                    <a:pt x="1808024" y="1663013"/>
                  </a:lnTo>
                  <a:cubicBezTo>
                    <a:pt x="1732638" y="1758248"/>
                    <a:pt x="1638637" y="1837123"/>
                    <a:pt x="1531759" y="1894827"/>
                  </a:cubicBezTo>
                  <a:lnTo>
                    <a:pt x="1571177" y="2118345"/>
                  </a:lnTo>
                  <a:lnTo>
                    <a:pt x="1400795" y="2180359"/>
                  </a:lnTo>
                  <a:lnTo>
                    <a:pt x="1287316" y="1983797"/>
                  </a:lnTo>
                  <a:cubicBezTo>
                    <a:pt x="1168351" y="2008293"/>
                    <a:pt x="1045642" y="2008293"/>
                    <a:pt x="926677" y="1983797"/>
                  </a:cubicBezTo>
                  <a:lnTo>
                    <a:pt x="813199" y="2180359"/>
                  </a:lnTo>
                  <a:lnTo>
                    <a:pt x="642817" y="2118345"/>
                  </a:lnTo>
                  <a:lnTo>
                    <a:pt x="682236" y="1894827"/>
                  </a:lnTo>
                  <a:cubicBezTo>
                    <a:pt x="575358" y="1837123"/>
                    <a:pt x="481357" y="1758247"/>
                    <a:pt x="405971" y="1663013"/>
                  </a:cubicBezTo>
                  <a:lnTo>
                    <a:pt x="192693" y="1740646"/>
                  </a:lnTo>
                  <a:lnTo>
                    <a:pt x="102035" y="1583621"/>
                  </a:lnTo>
                  <a:lnTo>
                    <a:pt x="275905" y="1437734"/>
                  </a:lnTo>
                  <a:cubicBezTo>
                    <a:pt x="231123" y="1324830"/>
                    <a:pt x="209814" y="1203985"/>
                    <a:pt x="213281" y="1082574"/>
                  </a:cubicBezTo>
                  <a:lnTo>
                    <a:pt x="0" y="1004952"/>
                  </a:lnTo>
                  <a:lnTo>
                    <a:pt x="31485" y="826390"/>
                  </a:lnTo>
                  <a:lnTo>
                    <a:pt x="258452" y="826396"/>
                  </a:lnTo>
                  <a:cubicBezTo>
                    <a:pt x="296720" y="711121"/>
                    <a:pt x="358074" y="604852"/>
                    <a:pt x="438771" y="514074"/>
                  </a:cubicBezTo>
                  <a:lnTo>
                    <a:pt x="325283" y="317518"/>
                  </a:lnTo>
                  <a:lnTo>
                    <a:pt x="464179" y="200970"/>
                  </a:lnTo>
                  <a:lnTo>
                    <a:pt x="638042" y="346866"/>
                  </a:lnTo>
                  <a:cubicBezTo>
                    <a:pt x="741454" y="283158"/>
                    <a:pt x="856763" y="241190"/>
                    <a:pt x="976932" y="2235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4982717" y="1681317"/>
              <a:ext cx="494665" cy="536742"/>
            </a:xfrm>
            <a:custGeom>
              <a:avLst/>
              <a:gdLst>
                <a:gd name="connsiteX0" fmla="*/ 731630 w 1463260"/>
                <a:gd name="connsiteY0" fmla="*/ 406741 h 1587726"/>
                <a:gd name="connsiteX1" fmla="*/ 344508 w 1463260"/>
                <a:gd name="connsiteY1" fmla="*/ 793863 h 1587726"/>
                <a:gd name="connsiteX2" fmla="*/ 731630 w 1463260"/>
                <a:gd name="connsiteY2" fmla="*/ 1180985 h 1587726"/>
                <a:gd name="connsiteX3" fmla="*/ 1118752 w 1463260"/>
                <a:gd name="connsiteY3" fmla="*/ 793863 h 1587726"/>
                <a:gd name="connsiteX4" fmla="*/ 731630 w 1463260"/>
                <a:gd name="connsiteY4" fmla="*/ 406741 h 1587726"/>
                <a:gd name="connsiteX5" fmla="*/ 643381 w 1463260"/>
                <a:gd name="connsiteY5" fmla="*/ 0 h 1587726"/>
                <a:gd name="connsiteX6" fmla="*/ 819879 w 1463260"/>
                <a:gd name="connsiteY6" fmla="*/ 0 h 1587726"/>
                <a:gd name="connsiteX7" fmla="*/ 877198 w 1463260"/>
                <a:gd name="connsiteY7" fmla="*/ 243840 h 1587726"/>
                <a:gd name="connsiteX8" fmla="*/ 1078555 w 1463260"/>
                <a:gd name="connsiteY8" fmla="*/ 342910 h 1587726"/>
                <a:gd name="connsiteX9" fmla="*/ 1135181 w 1463260"/>
                <a:gd name="connsiteY9" fmla="*/ 392786 h 1587726"/>
                <a:gd name="connsiteX10" fmla="*/ 1135180 w 1463260"/>
                <a:gd name="connsiteY10" fmla="*/ 392786 h 1587726"/>
                <a:gd name="connsiteX11" fmla="*/ 1135181 w 1463260"/>
                <a:gd name="connsiteY11" fmla="*/ 392786 h 1587726"/>
                <a:gd name="connsiteX12" fmla="*/ 1135181 w 1463260"/>
                <a:gd name="connsiteY12" fmla="*/ 392786 h 1587726"/>
                <a:gd name="connsiteX13" fmla="*/ 1375011 w 1463260"/>
                <a:gd name="connsiteY13" fmla="*/ 320506 h 1587726"/>
                <a:gd name="connsiteX14" fmla="*/ 1463260 w 1463260"/>
                <a:gd name="connsiteY14" fmla="*/ 473357 h 1587726"/>
                <a:gd name="connsiteX15" fmla="*/ 1280748 w 1463260"/>
                <a:gd name="connsiteY15" fmla="*/ 644917 h 1587726"/>
                <a:gd name="connsiteX16" fmla="*/ 1280748 w 1463260"/>
                <a:gd name="connsiteY16" fmla="*/ 942810 h 1587726"/>
                <a:gd name="connsiteX17" fmla="*/ 1463260 w 1463260"/>
                <a:gd name="connsiteY17" fmla="*/ 1114369 h 1587726"/>
                <a:gd name="connsiteX18" fmla="*/ 1375011 w 1463260"/>
                <a:gd name="connsiteY18" fmla="*/ 1267220 h 1587726"/>
                <a:gd name="connsiteX19" fmla="*/ 1135180 w 1463260"/>
                <a:gd name="connsiteY19" fmla="*/ 1194940 h 1587726"/>
                <a:gd name="connsiteX20" fmla="*/ 877197 w 1463260"/>
                <a:gd name="connsiteY20" fmla="*/ 1343886 h 1587726"/>
                <a:gd name="connsiteX21" fmla="*/ 819879 w 1463260"/>
                <a:gd name="connsiteY21" fmla="*/ 1587726 h 1587726"/>
                <a:gd name="connsiteX22" fmla="*/ 643381 w 1463260"/>
                <a:gd name="connsiteY22" fmla="*/ 1587726 h 1587726"/>
                <a:gd name="connsiteX23" fmla="*/ 586062 w 1463260"/>
                <a:gd name="connsiteY23" fmla="*/ 1343886 h 1587726"/>
                <a:gd name="connsiteX24" fmla="*/ 328079 w 1463260"/>
                <a:gd name="connsiteY24" fmla="*/ 1194940 h 1587726"/>
                <a:gd name="connsiteX25" fmla="*/ 88249 w 1463260"/>
                <a:gd name="connsiteY25" fmla="*/ 1267220 h 1587726"/>
                <a:gd name="connsiteX26" fmla="*/ 0 w 1463260"/>
                <a:gd name="connsiteY26" fmla="*/ 1114369 h 1587726"/>
                <a:gd name="connsiteX27" fmla="*/ 182512 w 1463260"/>
                <a:gd name="connsiteY27" fmla="*/ 942809 h 1587726"/>
                <a:gd name="connsiteX28" fmla="*/ 182512 w 1463260"/>
                <a:gd name="connsiteY28" fmla="*/ 644916 h 1587726"/>
                <a:gd name="connsiteX29" fmla="*/ 0 w 1463260"/>
                <a:gd name="connsiteY29" fmla="*/ 473357 h 1587726"/>
                <a:gd name="connsiteX30" fmla="*/ 88249 w 1463260"/>
                <a:gd name="connsiteY30" fmla="*/ 320506 h 1587726"/>
                <a:gd name="connsiteX31" fmla="*/ 328080 w 1463260"/>
                <a:gd name="connsiteY31" fmla="*/ 392786 h 1587726"/>
                <a:gd name="connsiteX32" fmla="*/ 586063 w 1463260"/>
                <a:gd name="connsiteY32" fmla="*/ 243840 h 158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63260" h="1587726">
                  <a:moveTo>
                    <a:pt x="731630" y="406741"/>
                  </a:moveTo>
                  <a:cubicBezTo>
                    <a:pt x="517828" y="406741"/>
                    <a:pt x="344508" y="580061"/>
                    <a:pt x="344508" y="793863"/>
                  </a:cubicBezTo>
                  <a:cubicBezTo>
                    <a:pt x="344508" y="1007665"/>
                    <a:pt x="517828" y="1180985"/>
                    <a:pt x="731630" y="1180985"/>
                  </a:cubicBezTo>
                  <a:cubicBezTo>
                    <a:pt x="945432" y="1180985"/>
                    <a:pt x="1118752" y="1007665"/>
                    <a:pt x="1118752" y="793863"/>
                  </a:cubicBezTo>
                  <a:cubicBezTo>
                    <a:pt x="1118752" y="580061"/>
                    <a:pt x="945432" y="406741"/>
                    <a:pt x="731630" y="406741"/>
                  </a:cubicBezTo>
                  <a:close/>
                  <a:moveTo>
                    <a:pt x="643381" y="0"/>
                  </a:moveTo>
                  <a:lnTo>
                    <a:pt x="819879" y="0"/>
                  </a:lnTo>
                  <a:lnTo>
                    <a:pt x="877198" y="243840"/>
                  </a:lnTo>
                  <a:cubicBezTo>
                    <a:pt x="950470" y="263232"/>
                    <a:pt x="1018877" y="296999"/>
                    <a:pt x="1078555" y="342910"/>
                  </a:cubicBezTo>
                  <a:lnTo>
                    <a:pt x="1135181" y="392786"/>
                  </a:lnTo>
                  <a:lnTo>
                    <a:pt x="1135180" y="392786"/>
                  </a:lnTo>
                  <a:lnTo>
                    <a:pt x="1135181" y="392786"/>
                  </a:lnTo>
                  <a:lnTo>
                    <a:pt x="1135181" y="392786"/>
                  </a:lnTo>
                  <a:lnTo>
                    <a:pt x="1375011" y="320506"/>
                  </a:lnTo>
                  <a:lnTo>
                    <a:pt x="1463260" y="473357"/>
                  </a:lnTo>
                  <a:lnTo>
                    <a:pt x="1280748" y="644917"/>
                  </a:lnTo>
                  <a:cubicBezTo>
                    <a:pt x="1307204" y="742452"/>
                    <a:pt x="1307204" y="845274"/>
                    <a:pt x="1280748" y="942810"/>
                  </a:cubicBezTo>
                  <a:lnTo>
                    <a:pt x="1463260" y="1114369"/>
                  </a:lnTo>
                  <a:lnTo>
                    <a:pt x="1375011" y="1267220"/>
                  </a:lnTo>
                  <a:lnTo>
                    <a:pt x="1135180" y="1194940"/>
                  </a:lnTo>
                  <a:cubicBezTo>
                    <a:pt x="1063940" y="1266619"/>
                    <a:pt x="974893" y="1318030"/>
                    <a:pt x="877197" y="1343886"/>
                  </a:cubicBezTo>
                  <a:lnTo>
                    <a:pt x="819879" y="1587726"/>
                  </a:lnTo>
                  <a:lnTo>
                    <a:pt x="643381" y="1587726"/>
                  </a:lnTo>
                  <a:lnTo>
                    <a:pt x="586062" y="1343886"/>
                  </a:lnTo>
                  <a:cubicBezTo>
                    <a:pt x="488366" y="1318030"/>
                    <a:pt x="399319" y="1266619"/>
                    <a:pt x="328079" y="1194940"/>
                  </a:cubicBezTo>
                  <a:lnTo>
                    <a:pt x="88249" y="1267220"/>
                  </a:lnTo>
                  <a:lnTo>
                    <a:pt x="0" y="1114369"/>
                  </a:lnTo>
                  <a:lnTo>
                    <a:pt x="182512" y="942809"/>
                  </a:lnTo>
                  <a:cubicBezTo>
                    <a:pt x="156056" y="845274"/>
                    <a:pt x="156056" y="742452"/>
                    <a:pt x="182512" y="644916"/>
                  </a:cubicBezTo>
                  <a:lnTo>
                    <a:pt x="0" y="473357"/>
                  </a:lnTo>
                  <a:lnTo>
                    <a:pt x="88249" y="320506"/>
                  </a:lnTo>
                  <a:lnTo>
                    <a:pt x="328080" y="392786"/>
                  </a:lnTo>
                  <a:cubicBezTo>
                    <a:pt x="399320" y="321107"/>
                    <a:pt x="488367" y="269696"/>
                    <a:pt x="586063" y="2438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 rot="20700000">
              <a:off x="4156909" y="2316166"/>
              <a:ext cx="548145" cy="594770"/>
            </a:xfrm>
            <a:custGeom>
              <a:avLst/>
              <a:gdLst>
                <a:gd name="connsiteX0" fmla="*/ 823018 w 1433696"/>
                <a:gd name="connsiteY0" fmla="*/ 381592 h 1555648"/>
                <a:gd name="connsiteX1" fmla="*/ 320616 w 1433696"/>
                <a:gd name="connsiteY1" fmla="*/ 671654 h 1555648"/>
                <a:gd name="connsiteX2" fmla="*/ 610678 w 1433696"/>
                <a:gd name="connsiteY2" fmla="*/ 1174056 h 1555648"/>
                <a:gd name="connsiteX3" fmla="*/ 1113080 w 1433696"/>
                <a:gd name="connsiteY3" fmla="*/ 883994 h 1555648"/>
                <a:gd name="connsiteX4" fmla="*/ 823018 w 1433696"/>
                <a:gd name="connsiteY4" fmla="*/ 381592 h 1555648"/>
                <a:gd name="connsiteX5" fmla="*/ 803314 w 1433696"/>
                <a:gd name="connsiteY5" fmla="*/ 0 h 1555648"/>
                <a:gd name="connsiteX6" fmla="*/ 859474 w 1433696"/>
                <a:gd name="connsiteY6" fmla="*/ 238914 h 1555648"/>
                <a:gd name="connsiteX7" fmla="*/ 1112245 w 1433696"/>
                <a:gd name="connsiteY7" fmla="*/ 384851 h 1555648"/>
                <a:gd name="connsiteX8" fmla="*/ 1347230 w 1433696"/>
                <a:gd name="connsiteY8" fmla="*/ 314030 h 1555648"/>
                <a:gd name="connsiteX9" fmla="*/ 1433696 w 1433696"/>
                <a:gd name="connsiteY9" fmla="*/ 463794 h 1555648"/>
                <a:gd name="connsiteX10" fmla="*/ 1254871 w 1433696"/>
                <a:gd name="connsiteY10" fmla="*/ 631887 h 1555648"/>
                <a:gd name="connsiteX11" fmla="*/ 1254871 w 1433696"/>
                <a:gd name="connsiteY11" fmla="*/ 923761 h 1555648"/>
                <a:gd name="connsiteX12" fmla="*/ 1433696 w 1433696"/>
                <a:gd name="connsiteY12" fmla="*/ 1091854 h 1555648"/>
                <a:gd name="connsiteX13" fmla="*/ 1347230 w 1433696"/>
                <a:gd name="connsiteY13" fmla="*/ 1241618 h 1555648"/>
                <a:gd name="connsiteX14" fmla="*/ 1112245 w 1433696"/>
                <a:gd name="connsiteY14" fmla="*/ 1170797 h 1555648"/>
                <a:gd name="connsiteX15" fmla="*/ 859474 w 1433696"/>
                <a:gd name="connsiteY15" fmla="*/ 1316734 h 1555648"/>
                <a:gd name="connsiteX16" fmla="*/ 803314 w 1433696"/>
                <a:gd name="connsiteY16" fmla="*/ 1555648 h 1555648"/>
                <a:gd name="connsiteX17" fmla="*/ 630382 w 1433696"/>
                <a:gd name="connsiteY17" fmla="*/ 1555648 h 1555648"/>
                <a:gd name="connsiteX18" fmla="*/ 574222 w 1433696"/>
                <a:gd name="connsiteY18" fmla="*/ 1316734 h 1555648"/>
                <a:gd name="connsiteX19" fmla="*/ 321451 w 1433696"/>
                <a:gd name="connsiteY19" fmla="*/ 1170797 h 1555648"/>
                <a:gd name="connsiteX20" fmla="*/ 86466 w 1433696"/>
                <a:gd name="connsiteY20" fmla="*/ 1241618 h 1555648"/>
                <a:gd name="connsiteX21" fmla="*/ 0 w 1433696"/>
                <a:gd name="connsiteY21" fmla="*/ 1091854 h 1555648"/>
                <a:gd name="connsiteX22" fmla="*/ 178825 w 1433696"/>
                <a:gd name="connsiteY22" fmla="*/ 923761 h 1555648"/>
                <a:gd name="connsiteX23" fmla="*/ 178825 w 1433696"/>
                <a:gd name="connsiteY23" fmla="*/ 631887 h 1555648"/>
                <a:gd name="connsiteX24" fmla="*/ 0 w 1433696"/>
                <a:gd name="connsiteY24" fmla="*/ 463794 h 1555648"/>
                <a:gd name="connsiteX25" fmla="*/ 86466 w 1433696"/>
                <a:gd name="connsiteY25" fmla="*/ 314030 h 1555648"/>
                <a:gd name="connsiteX26" fmla="*/ 321451 w 1433696"/>
                <a:gd name="connsiteY26" fmla="*/ 384851 h 1555648"/>
                <a:gd name="connsiteX27" fmla="*/ 574222 w 1433696"/>
                <a:gd name="connsiteY27" fmla="*/ 238914 h 1555648"/>
                <a:gd name="connsiteX28" fmla="*/ 630382 w 1433696"/>
                <a:gd name="connsiteY28" fmla="*/ 0 h 15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33696" h="1555648">
                  <a:moveTo>
                    <a:pt x="823018" y="381592"/>
                  </a:moveTo>
                  <a:cubicBezTo>
                    <a:pt x="604185" y="322955"/>
                    <a:pt x="379252" y="452820"/>
                    <a:pt x="320616" y="671654"/>
                  </a:cubicBezTo>
                  <a:cubicBezTo>
                    <a:pt x="261979" y="890487"/>
                    <a:pt x="391844" y="1115420"/>
                    <a:pt x="610678" y="1174056"/>
                  </a:cubicBezTo>
                  <a:cubicBezTo>
                    <a:pt x="829511" y="1232693"/>
                    <a:pt x="1054444" y="1102828"/>
                    <a:pt x="1113080" y="883994"/>
                  </a:cubicBezTo>
                  <a:cubicBezTo>
                    <a:pt x="1171717" y="665161"/>
                    <a:pt x="1041852" y="440228"/>
                    <a:pt x="823018" y="381592"/>
                  </a:cubicBezTo>
                  <a:close/>
                  <a:moveTo>
                    <a:pt x="803314" y="0"/>
                  </a:moveTo>
                  <a:lnTo>
                    <a:pt x="859474" y="238914"/>
                  </a:lnTo>
                  <a:cubicBezTo>
                    <a:pt x="955196" y="264248"/>
                    <a:pt x="1042444" y="314620"/>
                    <a:pt x="1112245" y="384851"/>
                  </a:cubicBezTo>
                  <a:lnTo>
                    <a:pt x="1347230" y="314030"/>
                  </a:lnTo>
                  <a:lnTo>
                    <a:pt x="1433696" y="463794"/>
                  </a:lnTo>
                  <a:lnTo>
                    <a:pt x="1254871" y="631887"/>
                  </a:lnTo>
                  <a:cubicBezTo>
                    <a:pt x="1280793" y="727452"/>
                    <a:pt x="1280793" y="828197"/>
                    <a:pt x="1254871" y="923761"/>
                  </a:cubicBezTo>
                  <a:lnTo>
                    <a:pt x="1433696" y="1091854"/>
                  </a:lnTo>
                  <a:lnTo>
                    <a:pt x="1347230" y="1241618"/>
                  </a:lnTo>
                  <a:lnTo>
                    <a:pt x="1112245" y="1170797"/>
                  </a:lnTo>
                  <a:cubicBezTo>
                    <a:pt x="1042444" y="1241028"/>
                    <a:pt x="955197" y="1291401"/>
                    <a:pt x="859474" y="1316734"/>
                  </a:cubicBezTo>
                  <a:lnTo>
                    <a:pt x="803314" y="1555648"/>
                  </a:lnTo>
                  <a:lnTo>
                    <a:pt x="630382" y="1555648"/>
                  </a:lnTo>
                  <a:lnTo>
                    <a:pt x="574222" y="1316734"/>
                  </a:lnTo>
                  <a:cubicBezTo>
                    <a:pt x="478500" y="1291400"/>
                    <a:pt x="391252" y="1241028"/>
                    <a:pt x="321451" y="1170797"/>
                  </a:cubicBezTo>
                  <a:lnTo>
                    <a:pt x="86466" y="1241618"/>
                  </a:lnTo>
                  <a:lnTo>
                    <a:pt x="0" y="1091854"/>
                  </a:lnTo>
                  <a:lnTo>
                    <a:pt x="178825" y="923761"/>
                  </a:lnTo>
                  <a:cubicBezTo>
                    <a:pt x="152903" y="828196"/>
                    <a:pt x="152903" y="727451"/>
                    <a:pt x="178825" y="631887"/>
                  </a:cubicBezTo>
                  <a:lnTo>
                    <a:pt x="0" y="463794"/>
                  </a:lnTo>
                  <a:lnTo>
                    <a:pt x="86466" y="314030"/>
                  </a:lnTo>
                  <a:lnTo>
                    <a:pt x="321451" y="384851"/>
                  </a:lnTo>
                  <a:cubicBezTo>
                    <a:pt x="391252" y="314620"/>
                    <a:pt x="478499" y="264247"/>
                    <a:pt x="574222" y="238914"/>
                  </a:cubicBezTo>
                  <a:lnTo>
                    <a:pt x="63038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4003752" y="1464210"/>
              <a:ext cx="305529" cy="331517"/>
            </a:xfrm>
            <a:custGeom>
              <a:avLst/>
              <a:gdLst>
                <a:gd name="connsiteX0" fmla="*/ 731630 w 1463260"/>
                <a:gd name="connsiteY0" fmla="*/ 406741 h 1587726"/>
                <a:gd name="connsiteX1" fmla="*/ 344508 w 1463260"/>
                <a:gd name="connsiteY1" fmla="*/ 793863 h 1587726"/>
                <a:gd name="connsiteX2" fmla="*/ 731630 w 1463260"/>
                <a:gd name="connsiteY2" fmla="*/ 1180985 h 1587726"/>
                <a:gd name="connsiteX3" fmla="*/ 1118752 w 1463260"/>
                <a:gd name="connsiteY3" fmla="*/ 793863 h 1587726"/>
                <a:gd name="connsiteX4" fmla="*/ 731630 w 1463260"/>
                <a:gd name="connsiteY4" fmla="*/ 406741 h 1587726"/>
                <a:gd name="connsiteX5" fmla="*/ 643381 w 1463260"/>
                <a:gd name="connsiteY5" fmla="*/ 0 h 1587726"/>
                <a:gd name="connsiteX6" fmla="*/ 819879 w 1463260"/>
                <a:gd name="connsiteY6" fmla="*/ 0 h 1587726"/>
                <a:gd name="connsiteX7" fmla="*/ 877198 w 1463260"/>
                <a:gd name="connsiteY7" fmla="*/ 243840 h 1587726"/>
                <a:gd name="connsiteX8" fmla="*/ 1078555 w 1463260"/>
                <a:gd name="connsiteY8" fmla="*/ 342910 h 1587726"/>
                <a:gd name="connsiteX9" fmla="*/ 1135181 w 1463260"/>
                <a:gd name="connsiteY9" fmla="*/ 392786 h 1587726"/>
                <a:gd name="connsiteX10" fmla="*/ 1135180 w 1463260"/>
                <a:gd name="connsiteY10" fmla="*/ 392786 h 1587726"/>
                <a:gd name="connsiteX11" fmla="*/ 1135181 w 1463260"/>
                <a:gd name="connsiteY11" fmla="*/ 392786 h 1587726"/>
                <a:gd name="connsiteX12" fmla="*/ 1135181 w 1463260"/>
                <a:gd name="connsiteY12" fmla="*/ 392786 h 1587726"/>
                <a:gd name="connsiteX13" fmla="*/ 1375011 w 1463260"/>
                <a:gd name="connsiteY13" fmla="*/ 320506 h 1587726"/>
                <a:gd name="connsiteX14" fmla="*/ 1463260 w 1463260"/>
                <a:gd name="connsiteY14" fmla="*/ 473357 h 1587726"/>
                <a:gd name="connsiteX15" fmla="*/ 1280748 w 1463260"/>
                <a:gd name="connsiteY15" fmla="*/ 644917 h 1587726"/>
                <a:gd name="connsiteX16" fmla="*/ 1280748 w 1463260"/>
                <a:gd name="connsiteY16" fmla="*/ 942810 h 1587726"/>
                <a:gd name="connsiteX17" fmla="*/ 1463260 w 1463260"/>
                <a:gd name="connsiteY17" fmla="*/ 1114369 h 1587726"/>
                <a:gd name="connsiteX18" fmla="*/ 1375011 w 1463260"/>
                <a:gd name="connsiteY18" fmla="*/ 1267220 h 1587726"/>
                <a:gd name="connsiteX19" fmla="*/ 1135180 w 1463260"/>
                <a:gd name="connsiteY19" fmla="*/ 1194940 h 1587726"/>
                <a:gd name="connsiteX20" fmla="*/ 877197 w 1463260"/>
                <a:gd name="connsiteY20" fmla="*/ 1343886 h 1587726"/>
                <a:gd name="connsiteX21" fmla="*/ 819879 w 1463260"/>
                <a:gd name="connsiteY21" fmla="*/ 1587726 h 1587726"/>
                <a:gd name="connsiteX22" fmla="*/ 643381 w 1463260"/>
                <a:gd name="connsiteY22" fmla="*/ 1587726 h 1587726"/>
                <a:gd name="connsiteX23" fmla="*/ 586062 w 1463260"/>
                <a:gd name="connsiteY23" fmla="*/ 1343886 h 1587726"/>
                <a:gd name="connsiteX24" fmla="*/ 328079 w 1463260"/>
                <a:gd name="connsiteY24" fmla="*/ 1194940 h 1587726"/>
                <a:gd name="connsiteX25" fmla="*/ 88249 w 1463260"/>
                <a:gd name="connsiteY25" fmla="*/ 1267220 h 1587726"/>
                <a:gd name="connsiteX26" fmla="*/ 0 w 1463260"/>
                <a:gd name="connsiteY26" fmla="*/ 1114369 h 1587726"/>
                <a:gd name="connsiteX27" fmla="*/ 182512 w 1463260"/>
                <a:gd name="connsiteY27" fmla="*/ 942809 h 1587726"/>
                <a:gd name="connsiteX28" fmla="*/ 182512 w 1463260"/>
                <a:gd name="connsiteY28" fmla="*/ 644916 h 1587726"/>
                <a:gd name="connsiteX29" fmla="*/ 0 w 1463260"/>
                <a:gd name="connsiteY29" fmla="*/ 473357 h 1587726"/>
                <a:gd name="connsiteX30" fmla="*/ 88249 w 1463260"/>
                <a:gd name="connsiteY30" fmla="*/ 320506 h 1587726"/>
                <a:gd name="connsiteX31" fmla="*/ 328080 w 1463260"/>
                <a:gd name="connsiteY31" fmla="*/ 392786 h 1587726"/>
                <a:gd name="connsiteX32" fmla="*/ 586063 w 1463260"/>
                <a:gd name="connsiteY32" fmla="*/ 243840 h 158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63260" h="1587726">
                  <a:moveTo>
                    <a:pt x="731630" y="406741"/>
                  </a:moveTo>
                  <a:cubicBezTo>
                    <a:pt x="517828" y="406741"/>
                    <a:pt x="344508" y="580061"/>
                    <a:pt x="344508" y="793863"/>
                  </a:cubicBezTo>
                  <a:cubicBezTo>
                    <a:pt x="344508" y="1007665"/>
                    <a:pt x="517828" y="1180985"/>
                    <a:pt x="731630" y="1180985"/>
                  </a:cubicBezTo>
                  <a:cubicBezTo>
                    <a:pt x="945432" y="1180985"/>
                    <a:pt x="1118752" y="1007665"/>
                    <a:pt x="1118752" y="793863"/>
                  </a:cubicBezTo>
                  <a:cubicBezTo>
                    <a:pt x="1118752" y="580061"/>
                    <a:pt x="945432" y="406741"/>
                    <a:pt x="731630" y="406741"/>
                  </a:cubicBezTo>
                  <a:close/>
                  <a:moveTo>
                    <a:pt x="643381" y="0"/>
                  </a:moveTo>
                  <a:lnTo>
                    <a:pt x="819879" y="0"/>
                  </a:lnTo>
                  <a:lnTo>
                    <a:pt x="877198" y="243840"/>
                  </a:lnTo>
                  <a:cubicBezTo>
                    <a:pt x="950470" y="263232"/>
                    <a:pt x="1018877" y="296999"/>
                    <a:pt x="1078555" y="342910"/>
                  </a:cubicBezTo>
                  <a:lnTo>
                    <a:pt x="1135181" y="392786"/>
                  </a:lnTo>
                  <a:lnTo>
                    <a:pt x="1135180" y="392786"/>
                  </a:lnTo>
                  <a:lnTo>
                    <a:pt x="1135181" y="392786"/>
                  </a:lnTo>
                  <a:lnTo>
                    <a:pt x="1135181" y="392786"/>
                  </a:lnTo>
                  <a:lnTo>
                    <a:pt x="1375011" y="320506"/>
                  </a:lnTo>
                  <a:lnTo>
                    <a:pt x="1463260" y="473357"/>
                  </a:lnTo>
                  <a:lnTo>
                    <a:pt x="1280748" y="644917"/>
                  </a:lnTo>
                  <a:cubicBezTo>
                    <a:pt x="1307204" y="742452"/>
                    <a:pt x="1307204" y="845274"/>
                    <a:pt x="1280748" y="942810"/>
                  </a:cubicBezTo>
                  <a:lnTo>
                    <a:pt x="1463260" y="1114369"/>
                  </a:lnTo>
                  <a:lnTo>
                    <a:pt x="1375011" y="1267220"/>
                  </a:lnTo>
                  <a:lnTo>
                    <a:pt x="1135180" y="1194940"/>
                  </a:lnTo>
                  <a:cubicBezTo>
                    <a:pt x="1063940" y="1266619"/>
                    <a:pt x="974893" y="1318030"/>
                    <a:pt x="877197" y="1343886"/>
                  </a:cubicBezTo>
                  <a:lnTo>
                    <a:pt x="819879" y="1587726"/>
                  </a:lnTo>
                  <a:lnTo>
                    <a:pt x="643381" y="1587726"/>
                  </a:lnTo>
                  <a:lnTo>
                    <a:pt x="586062" y="1343886"/>
                  </a:lnTo>
                  <a:cubicBezTo>
                    <a:pt x="488366" y="1318030"/>
                    <a:pt x="399319" y="1266619"/>
                    <a:pt x="328079" y="1194940"/>
                  </a:cubicBezTo>
                  <a:lnTo>
                    <a:pt x="88249" y="1267220"/>
                  </a:lnTo>
                  <a:lnTo>
                    <a:pt x="0" y="1114369"/>
                  </a:lnTo>
                  <a:lnTo>
                    <a:pt x="182512" y="942809"/>
                  </a:lnTo>
                  <a:cubicBezTo>
                    <a:pt x="156056" y="845274"/>
                    <a:pt x="156056" y="742452"/>
                    <a:pt x="182512" y="644916"/>
                  </a:cubicBezTo>
                  <a:lnTo>
                    <a:pt x="0" y="473357"/>
                  </a:lnTo>
                  <a:lnTo>
                    <a:pt x="88249" y="320506"/>
                  </a:lnTo>
                  <a:lnTo>
                    <a:pt x="328080" y="392786"/>
                  </a:lnTo>
                  <a:cubicBezTo>
                    <a:pt x="399320" y="321107"/>
                    <a:pt x="488367" y="269696"/>
                    <a:pt x="586063" y="2438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4852497" y="1279929"/>
              <a:ext cx="305529" cy="331517"/>
            </a:xfrm>
            <a:custGeom>
              <a:avLst/>
              <a:gdLst>
                <a:gd name="connsiteX0" fmla="*/ 731630 w 1463260"/>
                <a:gd name="connsiteY0" fmla="*/ 406741 h 1587726"/>
                <a:gd name="connsiteX1" fmla="*/ 344508 w 1463260"/>
                <a:gd name="connsiteY1" fmla="*/ 793863 h 1587726"/>
                <a:gd name="connsiteX2" fmla="*/ 731630 w 1463260"/>
                <a:gd name="connsiteY2" fmla="*/ 1180985 h 1587726"/>
                <a:gd name="connsiteX3" fmla="*/ 1118752 w 1463260"/>
                <a:gd name="connsiteY3" fmla="*/ 793863 h 1587726"/>
                <a:gd name="connsiteX4" fmla="*/ 731630 w 1463260"/>
                <a:gd name="connsiteY4" fmla="*/ 406741 h 1587726"/>
                <a:gd name="connsiteX5" fmla="*/ 643381 w 1463260"/>
                <a:gd name="connsiteY5" fmla="*/ 0 h 1587726"/>
                <a:gd name="connsiteX6" fmla="*/ 819879 w 1463260"/>
                <a:gd name="connsiteY6" fmla="*/ 0 h 1587726"/>
                <a:gd name="connsiteX7" fmla="*/ 877198 w 1463260"/>
                <a:gd name="connsiteY7" fmla="*/ 243840 h 1587726"/>
                <a:gd name="connsiteX8" fmla="*/ 1078555 w 1463260"/>
                <a:gd name="connsiteY8" fmla="*/ 342910 h 1587726"/>
                <a:gd name="connsiteX9" fmla="*/ 1135181 w 1463260"/>
                <a:gd name="connsiteY9" fmla="*/ 392786 h 1587726"/>
                <a:gd name="connsiteX10" fmla="*/ 1135180 w 1463260"/>
                <a:gd name="connsiteY10" fmla="*/ 392786 h 1587726"/>
                <a:gd name="connsiteX11" fmla="*/ 1135181 w 1463260"/>
                <a:gd name="connsiteY11" fmla="*/ 392786 h 1587726"/>
                <a:gd name="connsiteX12" fmla="*/ 1135181 w 1463260"/>
                <a:gd name="connsiteY12" fmla="*/ 392786 h 1587726"/>
                <a:gd name="connsiteX13" fmla="*/ 1375011 w 1463260"/>
                <a:gd name="connsiteY13" fmla="*/ 320506 h 1587726"/>
                <a:gd name="connsiteX14" fmla="*/ 1463260 w 1463260"/>
                <a:gd name="connsiteY14" fmla="*/ 473357 h 1587726"/>
                <a:gd name="connsiteX15" fmla="*/ 1280748 w 1463260"/>
                <a:gd name="connsiteY15" fmla="*/ 644917 h 1587726"/>
                <a:gd name="connsiteX16" fmla="*/ 1280748 w 1463260"/>
                <a:gd name="connsiteY16" fmla="*/ 942810 h 1587726"/>
                <a:gd name="connsiteX17" fmla="*/ 1463260 w 1463260"/>
                <a:gd name="connsiteY17" fmla="*/ 1114369 h 1587726"/>
                <a:gd name="connsiteX18" fmla="*/ 1375011 w 1463260"/>
                <a:gd name="connsiteY18" fmla="*/ 1267220 h 1587726"/>
                <a:gd name="connsiteX19" fmla="*/ 1135180 w 1463260"/>
                <a:gd name="connsiteY19" fmla="*/ 1194940 h 1587726"/>
                <a:gd name="connsiteX20" fmla="*/ 877197 w 1463260"/>
                <a:gd name="connsiteY20" fmla="*/ 1343886 h 1587726"/>
                <a:gd name="connsiteX21" fmla="*/ 819879 w 1463260"/>
                <a:gd name="connsiteY21" fmla="*/ 1587726 h 1587726"/>
                <a:gd name="connsiteX22" fmla="*/ 643381 w 1463260"/>
                <a:gd name="connsiteY22" fmla="*/ 1587726 h 1587726"/>
                <a:gd name="connsiteX23" fmla="*/ 586062 w 1463260"/>
                <a:gd name="connsiteY23" fmla="*/ 1343886 h 1587726"/>
                <a:gd name="connsiteX24" fmla="*/ 328079 w 1463260"/>
                <a:gd name="connsiteY24" fmla="*/ 1194940 h 1587726"/>
                <a:gd name="connsiteX25" fmla="*/ 88249 w 1463260"/>
                <a:gd name="connsiteY25" fmla="*/ 1267220 h 1587726"/>
                <a:gd name="connsiteX26" fmla="*/ 0 w 1463260"/>
                <a:gd name="connsiteY26" fmla="*/ 1114369 h 1587726"/>
                <a:gd name="connsiteX27" fmla="*/ 182512 w 1463260"/>
                <a:gd name="connsiteY27" fmla="*/ 942809 h 1587726"/>
                <a:gd name="connsiteX28" fmla="*/ 182512 w 1463260"/>
                <a:gd name="connsiteY28" fmla="*/ 644916 h 1587726"/>
                <a:gd name="connsiteX29" fmla="*/ 0 w 1463260"/>
                <a:gd name="connsiteY29" fmla="*/ 473357 h 1587726"/>
                <a:gd name="connsiteX30" fmla="*/ 88249 w 1463260"/>
                <a:gd name="connsiteY30" fmla="*/ 320506 h 1587726"/>
                <a:gd name="connsiteX31" fmla="*/ 328080 w 1463260"/>
                <a:gd name="connsiteY31" fmla="*/ 392786 h 1587726"/>
                <a:gd name="connsiteX32" fmla="*/ 586063 w 1463260"/>
                <a:gd name="connsiteY32" fmla="*/ 243840 h 158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63260" h="1587726">
                  <a:moveTo>
                    <a:pt x="731630" y="406741"/>
                  </a:moveTo>
                  <a:cubicBezTo>
                    <a:pt x="517828" y="406741"/>
                    <a:pt x="344508" y="580061"/>
                    <a:pt x="344508" y="793863"/>
                  </a:cubicBezTo>
                  <a:cubicBezTo>
                    <a:pt x="344508" y="1007665"/>
                    <a:pt x="517828" y="1180985"/>
                    <a:pt x="731630" y="1180985"/>
                  </a:cubicBezTo>
                  <a:cubicBezTo>
                    <a:pt x="945432" y="1180985"/>
                    <a:pt x="1118752" y="1007665"/>
                    <a:pt x="1118752" y="793863"/>
                  </a:cubicBezTo>
                  <a:cubicBezTo>
                    <a:pt x="1118752" y="580061"/>
                    <a:pt x="945432" y="406741"/>
                    <a:pt x="731630" y="406741"/>
                  </a:cubicBezTo>
                  <a:close/>
                  <a:moveTo>
                    <a:pt x="643381" y="0"/>
                  </a:moveTo>
                  <a:lnTo>
                    <a:pt x="819879" y="0"/>
                  </a:lnTo>
                  <a:lnTo>
                    <a:pt x="877198" y="243840"/>
                  </a:lnTo>
                  <a:cubicBezTo>
                    <a:pt x="950470" y="263232"/>
                    <a:pt x="1018877" y="296999"/>
                    <a:pt x="1078555" y="342910"/>
                  </a:cubicBezTo>
                  <a:lnTo>
                    <a:pt x="1135181" y="392786"/>
                  </a:lnTo>
                  <a:lnTo>
                    <a:pt x="1135180" y="392786"/>
                  </a:lnTo>
                  <a:lnTo>
                    <a:pt x="1135181" y="392786"/>
                  </a:lnTo>
                  <a:lnTo>
                    <a:pt x="1135181" y="392786"/>
                  </a:lnTo>
                  <a:lnTo>
                    <a:pt x="1375011" y="320506"/>
                  </a:lnTo>
                  <a:lnTo>
                    <a:pt x="1463260" y="473357"/>
                  </a:lnTo>
                  <a:lnTo>
                    <a:pt x="1280748" y="644917"/>
                  </a:lnTo>
                  <a:cubicBezTo>
                    <a:pt x="1307204" y="742452"/>
                    <a:pt x="1307204" y="845274"/>
                    <a:pt x="1280748" y="942810"/>
                  </a:cubicBezTo>
                  <a:lnTo>
                    <a:pt x="1463260" y="1114369"/>
                  </a:lnTo>
                  <a:lnTo>
                    <a:pt x="1375011" y="1267220"/>
                  </a:lnTo>
                  <a:lnTo>
                    <a:pt x="1135180" y="1194940"/>
                  </a:lnTo>
                  <a:cubicBezTo>
                    <a:pt x="1063940" y="1266619"/>
                    <a:pt x="974893" y="1318030"/>
                    <a:pt x="877197" y="1343886"/>
                  </a:cubicBezTo>
                  <a:lnTo>
                    <a:pt x="819879" y="1587726"/>
                  </a:lnTo>
                  <a:lnTo>
                    <a:pt x="643381" y="1587726"/>
                  </a:lnTo>
                  <a:lnTo>
                    <a:pt x="586062" y="1343886"/>
                  </a:lnTo>
                  <a:cubicBezTo>
                    <a:pt x="488366" y="1318030"/>
                    <a:pt x="399319" y="1266619"/>
                    <a:pt x="328079" y="1194940"/>
                  </a:cubicBezTo>
                  <a:lnTo>
                    <a:pt x="88249" y="1267220"/>
                  </a:lnTo>
                  <a:lnTo>
                    <a:pt x="0" y="1114369"/>
                  </a:lnTo>
                  <a:lnTo>
                    <a:pt x="182512" y="942809"/>
                  </a:lnTo>
                  <a:cubicBezTo>
                    <a:pt x="156056" y="845274"/>
                    <a:pt x="156056" y="742452"/>
                    <a:pt x="182512" y="644916"/>
                  </a:cubicBezTo>
                  <a:lnTo>
                    <a:pt x="0" y="473357"/>
                  </a:lnTo>
                  <a:lnTo>
                    <a:pt x="88249" y="320506"/>
                  </a:lnTo>
                  <a:lnTo>
                    <a:pt x="328080" y="392786"/>
                  </a:lnTo>
                  <a:cubicBezTo>
                    <a:pt x="399320" y="321107"/>
                    <a:pt x="488367" y="269696"/>
                    <a:pt x="586063" y="2438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4499708" y="1325009"/>
              <a:ext cx="352789" cy="382798"/>
            </a:xfrm>
            <a:custGeom>
              <a:avLst/>
              <a:gdLst>
                <a:gd name="connsiteX0" fmla="*/ 731630 w 1463260"/>
                <a:gd name="connsiteY0" fmla="*/ 383653 h 1587726"/>
                <a:gd name="connsiteX1" fmla="*/ 321420 w 1463260"/>
                <a:gd name="connsiteY1" fmla="*/ 793863 h 1587726"/>
                <a:gd name="connsiteX2" fmla="*/ 731630 w 1463260"/>
                <a:gd name="connsiteY2" fmla="*/ 1204073 h 1587726"/>
                <a:gd name="connsiteX3" fmla="*/ 1141840 w 1463260"/>
                <a:gd name="connsiteY3" fmla="*/ 793863 h 1587726"/>
                <a:gd name="connsiteX4" fmla="*/ 731630 w 1463260"/>
                <a:gd name="connsiteY4" fmla="*/ 383653 h 1587726"/>
                <a:gd name="connsiteX5" fmla="*/ 643381 w 1463260"/>
                <a:gd name="connsiteY5" fmla="*/ 0 h 1587726"/>
                <a:gd name="connsiteX6" fmla="*/ 819879 w 1463260"/>
                <a:gd name="connsiteY6" fmla="*/ 0 h 1587726"/>
                <a:gd name="connsiteX7" fmla="*/ 877198 w 1463260"/>
                <a:gd name="connsiteY7" fmla="*/ 243840 h 1587726"/>
                <a:gd name="connsiteX8" fmla="*/ 1078555 w 1463260"/>
                <a:gd name="connsiteY8" fmla="*/ 342910 h 1587726"/>
                <a:gd name="connsiteX9" fmla="*/ 1135181 w 1463260"/>
                <a:gd name="connsiteY9" fmla="*/ 392786 h 1587726"/>
                <a:gd name="connsiteX10" fmla="*/ 1135180 w 1463260"/>
                <a:gd name="connsiteY10" fmla="*/ 392786 h 1587726"/>
                <a:gd name="connsiteX11" fmla="*/ 1135181 w 1463260"/>
                <a:gd name="connsiteY11" fmla="*/ 392786 h 1587726"/>
                <a:gd name="connsiteX12" fmla="*/ 1135181 w 1463260"/>
                <a:gd name="connsiteY12" fmla="*/ 392786 h 1587726"/>
                <a:gd name="connsiteX13" fmla="*/ 1375011 w 1463260"/>
                <a:gd name="connsiteY13" fmla="*/ 320506 h 1587726"/>
                <a:gd name="connsiteX14" fmla="*/ 1463260 w 1463260"/>
                <a:gd name="connsiteY14" fmla="*/ 473357 h 1587726"/>
                <a:gd name="connsiteX15" fmla="*/ 1280748 w 1463260"/>
                <a:gd name="connsiteY15" fmla="*/ 644917 h 1587726"/>
                <a:gd name="connsiteX16" fmla="*/ 1280748 w 1463260"/>
                <a:gd name="connsiteY16" fmla="*/ 942810 h 1587726"/>
                <a:gd name="connsiteX17" fmla="*/ 1463260 w 1463260"/>
                <a:gd name="connsiteY17" fmla="*/ 1114369 h 1587726"/>
                <a:gd name="connsiteX18" fmla="*/ 1375011 w 1463260"/>
                <a:gd name="connsiteY18" fmla="*/ 1267220 h 1587726"/>
                <a:gd name="connsiteX19" fmla="*/ 1135180 w 1463260"/>
                <a:gd name="connsiteY19" fmla="*/ 1194940 h 1587726"/>
                <a:gd name="connsiteX20" fmla="*/ 877197 w 1463260"/>
                <a:gd name="connsiteY20" fmla="*/ 1343886 h 1587726"/>
                <a:gd name="connsiteX21" fmla="*/ 819879 w 1463260"/>
                <a:gd name="connsiteY21" fmla="*/ 1587726 h 1587726"/>
                <a:gd name="connsiteX22" fmla="*/ 643381 w 1463260"/>
                <a:gd name="connsiteY22" fmla="*/ 1587726 h 1587726"/>
                <a:gd name="connsiteX23" fmla="*/ 586062 w 1463260"/>
                <a:gd name="connsiteY23" fmla="*/ 1343886 h 1587726"/>
                <a:gd name="connsiteX24" fmla="*/ 328079 w 1463260"/>
                <a:gd name="connsiteY24" fmla="*/ 1194940 h 1587726"/>
                <a:gd name="connsiteX25" fmla="*/ 88249 w 1463260"/>
                <a:gd name="connsiteY25" fmla="*/ 1267220 h 1587726"/>
                <a:gd name="connsiteX26" fmla="*/ 0 w 1463260"/>
                <a:gd name="connsiteY26" fmla="*/ 1114369 h 1587726"/>
                <a:gd name="connsiteX27" fmla="*/ 182512 w 1463260"/>
                <a:gd name="connsiteY27" fmla="*/ 942809 h 1587726"/>
                <a:gd name="connsiteX28" fmla="*/ 182512 w 1463260"/>
                <a:gd name="connsiteY28" fmla="*/ 644916 h 1587726"/>
                <a:gd name="connsiteX29" fmla="*/ 0 w 1463260"/>
                <a:gd name="connsiteY29" fmla="*/ 473357 h 1587726"/>
                <a:gd name="connsiteX30" fmla="*/ 88249 w 1463260"/>
                <a:gd name="connsiteY30" fmla="*/ 320506 h 1587726"/>
                <a:gd name="connsiteX31" fmla="*/ 328080 w 1463260"/>
                <a:gd name="connsiteY31" fmla="*/ 392786 h 1587726"/>
                <a:gd name="connsiteX32" fmla="*/ 586063 w 1463260"/>
                <a:gd name="connsiteY32" fmla="*/ 243840 h 158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463260" h="1587726">
                  <a:moveTo>
                    <a:pt x="731630" y="383653"/>
                  </a:moveTo>
                  <a:cubicBezTo>
                    <a:pt x="505077" y="383653"/>
                    <a:pt x="321420" y="567310"/>
                    <a:pt x="321420" y="793863"/>
                  </a:cubicBezTo>
                  <a:cubicBezTo>
                    <a:pt x="321420" y="1020416"/>
                    <a:pt x="505077" y="1204073"/>
                    <a:pt x="731630" y="1204073"/>
                  </a:cubicBezTo>
                  <a:cubicBezTo>
                    <a:pt x="958183" y="1204073"/>
                    <a:pt x="1141840" y="1020416"/>
                    <a:pt x="1141840" y="793863"/>
                  </a:cubicBezTo>
                  <a:cubicBezTo>
                    <a:pt x="1141840" y="567310"/>
                    <a:pt x="958183" y="383653"/>
                    <a:pt x="731630" y="383653"/>
                  </a:cubicBezTo>
                  <a:close/>
                  <a:moveTo>
                    <a:pt x="643381" y="0"/>
                  </a:moveTo>
                  <a:lnTo>
                    <a:pt x="819879" y="0"/>
                  </a:lnTo>
                  <a:lnTo>
                    <a:pt x="877198" y="243840"/>
                  </a:lnTo>
                  <a:cubicBezTo>
                    <a:pt x="950470" y="263232"/>
                    <a:pt x="1018877" y="296999"/>
                    <a:pt x="1078555" y="342910"/>
                  </a:cubicBezTo>
                  <a:lnTo>
                    <a:pt x="1135181" y="392786"/>
                  </a:lnTo>
                  <a:lnTo>
                    <a:pt x="1135180" y="392786"/>
                  </a:lnTo>
                  <a:lnTo>
                    <a:pt x="1135181" y="392786"/>
                  </a:lnTo>
                  <a:lnTo>
                    <a:pt x="1135181" y="392786"/>
                  </a:lnTo>
                  <a:lnTo>
                    <a:pt x="1375011" y="320506"/>
                  </a:lnTo>
                  <a:lnTo>
                    <a:pt x="1463260" y="473357"/>
                  </a:lnTo>
                  <a:lnTo>
                    <a:pt x="1280748" y="644917"/>
                  </a:lnTo>
                  <a:cubicBezTo>
                    <a:pt x="1307204" y="742452"/>
                    <a:pt x="1307204" y="845274"/>
                    <a:pt x="1280748" y="942810"/>
                  </a:cubicBezTo>
                  <a:lnTo>
                    <a:pt x="1463260" y="1114369"/>
                  </a:lnTo>
                  <a:lnTo>
                    <a:pt x="1375011" y="1267220"/>
                  </a:lnTo>
                  <a:lnTo>
                    <a:pt x="1135180" y="1194940"/>
                  </a:lnTo>
                  <a:cubicBezTo>
                    <a:pt x="1063940" y="1266619"/>
                    <a:pt x="974893" y="1318030"/>
                    <a:pt x="877197" y="1343886"/>
                  </a:cubicBezTo>
                  <a:lnTo>
                    <a:pt x="819879" y="1587726"/>
                  </a:lnTo>
                  <a:lnTo>
                    <a:pt x="643381" y="1587726"/>
                  </a:lnTo>
                  <a:lnTo>
                    <a:pt x="586062" y="1343886"/>
                  </a:lnTo>
                  <a:cubicBezTo>
                    <a:pt x="488366" y="1318030"/>
                    <a:pt x="399319" y="1266619"/>
                    <a:pt x="328079" y="1194940"/>
                  </a:cubicBezTo>
                  <a:lnTo>
                    <a:pt x="88249" y="1267220"/>
                  </a:lnTo>
                  <a:lnTo>
                    <a:pt x="0" y="1114369"/>
                  </a:lnTo>
                  <a:lnTo>
                    <a:pt x="182512" y="942809"/>
                  </a:lnTo>
                  <a:cubicBezTo>
                    <a:pt x="156056" y="845274"/>
                    <a:pt x="156056" y="742452"/>
                    <a:pt x="182512" y="644916"/>
                  </a:cubicBezTo>
                  <a:lnTo>
                    <a:pt x="0" y="473357"/>
                  </a:lnTo>
                  <a:lnTo>
                    <a:pt x="88249" y="320506"/>
                  </a:lnTo>
                  <a:lnTo>
                    <a:pt x="328080" y="392786"/>
                  </a:lnTo>
                  <a:cubicBezTo>
                    <a:pt x="399320" y="321107"/>
                    <a:pt x="488367" y="269696"/>
                    <a:pt x="586063" y="2438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4803715" y="2135685"/>
              <a:ext cx="343045" cy="337834"/>
            </a:xfrm>
            <a:custGeom>
              <a:avLst/>
              <a:gdLst>
                <a:gd name="connsiteX0" fmla="*/ 1106997 w 2213994"/>
                <a:gd name="connsiteY0" fmla="*/ 561989 h 2180359"/>
                <a:gd name="connsiteX1" fmla="*/ 560897 w 2213994"/>
                <a:gd name="connsiteY1" fmla="*/ 1108089 h 2180359"/>
                <a:gd name="connsiteX2" fmla="*/ 1106997 w 2213994"/>
                <a:gd name="connsiteY2" fmla="*/ 1654189 h 2180359"/>
                <a:gd name="connsiteX3" fmla="*/ 1653097 w 2213994"/>
                <a:gd name="connsiteY3" fmla="*/ 1108089 h 2180359"/>
                <a:gd name="connsiteX4" fmla="*/ 1106997 w 2213994"/>
                <a:gd name="connsiteY4" fmla="*/ 561989 h 2180359"/>
                <a:gd name="connsiteX5" fmla="*/ 1016339 w 2213994"/>
                <a:gd name="connsiteY5" fmla="*/ 0 h 2180359"/>
                <a:gd name="connsiteX6" fmla="*/ 1197655 w 2213994"/>
                <a:gd name="connsiteY6" fmla="*/ 0 h 2180359"/>
                <a:gd name="connsiteX7" fmla="*/ 1237062 w 2213994"/>
                <a:gd name="connsiteY7" fmla="*/ 223520 h 2180359"/>
                <a:gd name="connsiteX8" fmla="*/ 1575952 w 2213994"/>
                <a:gd name="connsiteY8" fmla="*/ 346866 h 2180359"/>
                <a:gd name="connsiteX9" fmla="*/ 1749815 w 2213994"/>
                <a:gd name="connsiteY9" fmla="*/ 200970 h 2180359"/>
                <a:gd name="connsiteX10" fmla="*/ 1888711 w 2213994"/>
                <a:gd name="connsiteY10" fmla="*/ 317518 h 2180359"/>
                <a:gd name="connsiteX11" fmla="*/ 1775222 w 2213994"/>
                <a:gd name="connsiteY11" fmla="*/ 514074 h 2180359"/>
                <a:gd name="connsiteX12" fmla="*/ 1955541 w 2213994"/>
                <a:gd name="connsiteY12" fmla="*/ 826396 h 2180359"/>
                <a:gd name="connsiteX13" fmla="*/ 2182509 w 2213994"/>
                <a:gd name="connsiteY13" fmla="*/ 826390 h 2180359"/>
                <a:gd name="connsiteX14" fmla="*/ 2213994 w 2213994"/>
                <a:gd name="connsiteY14" fmla="*/ 1004952 h 2180359"/>
                <a:gd name="connsiteX15" fmla="*/ 2000713 w 2213994"/>
                <a:gd name="connsiteY15" fmla="*/ 1082574 h 2180359"/>
                <a:gd name="connsiteX16" fmla="*/ 1938089 w 2213994"/>
                <a:gd name="connsiteY16" fmla="*/ 1437734 h 2180359"/>
                <a:gd name="connsiteX17" fmla="*/ 2111959 w 2213994"/>
                <a:gd name="connsiteY17" fmla="*/ 1583621 h 2180359"/>
                <a:gd name="connsiteX18" fmla="*/ 2021301 w 2213994"/>
                <a:gd name="connsiteY18" fmla="*/ 1740646 h 2180359"/>
                <a:gd name="connsiteX19" fmla="*/ 1808024 w 2213994"/>
                <a:gd name="connsiteY19" fmla="*/ 1663013 h 2180359"/>
                <a:gd name="connsiteX20" fmla="*/ 1531759 w 2213994"/>
                <a:gd name="connsiteY20" fmla="*/ 1894827 h 2180359"/>
                <a:gd name="connsiteX21" fmla="*/ 1571177 w 2213994"/>
                <a:gd name="connsiteY21" fmla="*/ 2118345 h 2180359"/>
                <a:gd name="connsiteX22" fmla="*/ 1400795 w 2213994"/>
                <a:gd name="connsiteY22" fmla="*/ 2180359 h 2180359"/>
                <a:gd name="connsiteX23" fmla="*/ 1287316 w 2213994"/>
                <a:gd name="connsiteY23" fmla="*/ 1983797 h 2180359"/>
                <a:gd name="connsiteX24" fmla="*/ 926677 w 2213994"/>
                <a:gd name="connsiteY24" fmla="*/ 1983797 h 2180359"/>
                <a:gd name="connsiteX25" fmla="*/ 813199 w 2213994"/>
                <a:gd name="connsiteY25" fmla="*/ 2180359 h 2180359"/>
                <a:gd name="connsiteX26" fmla="*/ 642817 w 2213994"/>
                <a:gd name="connsiteY26" fmla="*/ 2118345 h 2180359"/>
                <a:gd name="connsiteX27" fmla="*/ 682236 w 2213994"/>
                <a:gd name="connsiteY27" fmla="*/ 1894827 h 2180359"/>
                <a:gd name="connsiteX28" fmla="*/ 405971 w 2213994"/>
                <a:gd name="connsiteY28" fmla="*/ 1663013 h 2180359"/>
                <a:gd name="connsiteX29" fmla="*/ 192693 w 2213994"/>
                <a:gd name="connsiteY29" fmla="*/ 1740646 h 2180359"/>
                <a:gd name="connsiteX30" fmla="*/ 102035 w 2213994"/>
                <a:gd name="connsiteY30" fmla="*/ 1583621 h 2180359"/>
                <a:gd name="connsiteX31" fmla="*/ 275905 w 2213994"/>
                <a:gd name="connsiteY31" fmla="*/ 1437734 h 2180359"/>
                <a:gd name="connsiteX32" fmla="*/ 213281 w 2213994"/>
                <a:gd name="connsiteY32" fmla="*/ 1082574 h 2180359"/>
                <a:gd name="connsiteX33" fmla="*/ 0 w 2213994"/>
                <a:gd name="connsiteY33" fmla="*/ 1004952 h 2180359"/>
                <a:gd name="connsiteX34" fmla="*/ 31485 w 2213994"/>
                <a:gd name="connsiteY34" fmla="*/ 826390 h 2180359"/>
                <a:gd name="connsiteX35" fmla="*/ 258452 w 2213994"/>
                <a:gd name="connsiteY35" fmla="*/ 826396 h 2180359"/>
                <a:gd name="connsiteX36" fmla="*/ 438771 w 2213994"/>
                <a:gd name="connsiteY36" fmla="*/ 514074 h 2180359"/>
                <a:gd name="connsiteX37" fmla="*/ 325283 w 2213994"/>
                <a:gd name="connsiteY37" fmla="*/ 317518 h 2180359"/>
                <a:gd name="connsiteX38" fmla="*/ 464179 w 2213994"/>
                <a:gd name="connsiteY38" fmla="*/ 200970 h 2180359"/>
                <a:gd name="connsiteX39" fmla="*/ 638042 w 2213994"/>
                <a:gd name="connsiteY39" fmla="*/ 346866 h 2180359"/>
                <a:gd name="connsiteX40" fmla="*/ 976932 w 2213994"/>
                <a:gd name="connsiteY40" fmla="*/ 223520 h 218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213994" h="2180359">
                  <a:moveTo>
                    <a:pt x="1106997" y="561989"/>
                  </a:moveTo>
                  <a:cubicBezTo>
                    <a:pt x="805394" y="561989"/>
                    <a:pt x="560897" y="806486"/>
                    <a:pt x="560897" y="1108089"/>
                  </a:cubicBezTo>
                  <a:cubicBezTo>
                    <a:pt x="560897" y="1409692"/>
                    <a:pt x="805394" y="1654189"/>
                    <a:pt x="1106997" y="1654189"/>
                  </a:cubicBezTo>
                  <a:cubicBezTo>
                    <a:pt x="1408600" y="1654189"/>
                    <a:pt x="1653097" y="1409692"/>
                    <a:pt x="1653097" y="1108089"/>
                  </a:cubicBezTo>
                  <a:cubicBezTo>
                    <a:pt x="1653097" y="806486"/>
                    <a:pt x="1408600" y="561989"/>
                    <a:pt x="1106997" y="561989"/>
                  </a:cubicBezTo>
                  <a:close/>
                  <a:moveTo>
                    <a:pt x="1016339" y="0"/>
                  </a:moveTo>
                  <a:lnTo>
                    <a:pt x="1197655" y="0"/>
                  </a:lnTo>
                  <a:lnTo>
                    <a:pt x="1237062" y="223520"/>
                  </a:lnTo>
                  <a:cubicBezTo>
                    <a:pt x="1357231" y="241189"/>
                    <a:pt x="1472539" y="283158"/>
                    <a:pt x="1575952" y="346866"/>
                  </a:cubicBezTo>
                  <a:lnTo>
                    <a:pt x="1749815" y="200970"/>
                  </a:lnTo>
                  <a:lnTo>
                    <a:pt x="1888711" y="317518"/>
                  </a:lnTo>
                  <a:lnTo>
                    <a:pt x="1775222" y="514074"/>
                  </a:lnTo>
                  <a:cubicBezTo>
                    <a:pt x="1855919" y="604853"/>
                    <a:pt x="1917273" y="711121"/>
                    <a:pt x="1955541" y="826396"/>
                  </a:cubicBezTo>
                  <a:lnTo>
                    <a:pt x="2182509" y="826390"/>
                  </a:lnTo>
                  <a:lnTo>
                    <a:pt x="2213994" y="1004952"/>
                  </a:lnTo>
                  <a:lnTo>
                    <a:pt x="2000713" y="1082574"/>
                  </a:lnTo>
                  <a:cubicBezTo>
                    <a:pt x="2004179" y="1203985"/>
                    <a:pt x="1982871" y="1324830"/>
                    <a:pt x="1938089" y="1437734"/>
                  </a:cubicBezTo>
                  <a:lnTo>
                    <a:pt x="2111959" y="1583621"/>
                  </a:lnTo>
                  <a:lnTo>
                    <a:pt x="2021301" y="1740646"/>
                  </a:lnTo>
                  <a:lnTo>
                    <a:pt x="1808024" y="1663013"/>
                  </a:lnTo>
                  <a:cubicBezTo>
                    <a:pt x="1732638" y="1758248"/>
                    <a:pt x="1638637" y="1837123"/>
                    <a:pt x="1531759" y="1894827"/>
                  </a:cubicBezTo>
                  <a:lnTo>
                    <a:pt x="1571177" y="2118345"/>
                  </a:lnTo>
                  <a:lnTo>
                    <a:pt x="1400795" y="2180359"/>
                  </a:lnTo>
                  <a:lnTo>
                    <a:pt x="1287316" y="1983797"/>
                  </a:lnTo>
                  <a:cubicBezTo>
                    <a:pt x="1168351" y="2008293"/>
                    <a:pt x="1045642" y="2008293"/>
                    <a:pt x="926677" y="1983797"/>
                  </a:cubicBezTo>
                  <a:lnTo>
                    <a:pt x="813199" y="2180359"/>
                  </a:lnTo>
                  <a:lnTo>
                    <a:pt x="642817" y="2118345"/>
                  </a:lnTo>
                  <a:lnTo>
                    <a:pt x="682236" y="1894827"/>
                  </a:lnTo>
                  <a:cubicBezTo>
                    <a:pt x="575358" y="1837123"/>
                    <a:pt x="481357" y="1758247"/>
                    <a:pt x="405971" y="1663013"/>
                  </a:cubicBezTo>
                  <a:lnTo>
                    <a:pt x="192693" y="1740646"/>
                  </a:lnTo>
                  <a:lnTo>
                    <a:pt x="102035" y="1583621"/>
                  </a:lnTo>
                  <a:lnTo>
                    <a:pt x="275905" y="1437734"/>
                  </a:lnTo>
                  <a:cubicBezTo>
                    <a:pt x="231123" y="1324830"/>
                    <a:pt x="209814" y="1203985"/>
                    <a:pt x="213281" y="1082574"/>
                  </a:cubicBezTo>
                  <a:lnTo>
                    <a:pt x="0" y="1004952"/>
                  </a:lnTo>
                  <a:lnTo>
                    <a:pt x="31485" y="826390"/>
                  </a:lnTo>
                  <a:lnTo>
                    <a:pt x="258452" y="826396"/>
                  </a:lnTo>
                  <a:cubicBezTo>
                    <a:pt x="296720" y="711121"/>
                    <a:pt x="358074" y="604852"/>
                    <a:pt x="438771" y="514074"/>
                  </a:cubicBezTo>
                  <a:lnTo>
                    <a:pt x="325283" y="317518"/>
                  </a:lnTo>
                  <a:lnTo>
                    <a:pt x="464179" y="200970"/>
                  </a:lnTo>
                  <a:lnTo>
                    <a:pt x="638042" y="346866"/>
                  </a:lnTo>
                  <a:cubicBezTo>
                    <a:pt x="741454" y="283158"/>
                    <a:pt x="856763" y="241190"/>
                    <a:pt x="976932" y="223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cxnSp>
        <p:nvCxnSpPr>
          <p:cNvPr id="19" name="Straight Connector 18"/>
          <p:cNvCxnSpPr/>
          <p:nvPr/>
        </p:nvCxnSpPr>
        <p:spPr>
          <a:xfrm>
            <a:off x="1176465" y="3071810"/>
            <a:ext cx="3324097" cy="0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86380" y="4000504"/>
            <a:ext cx="2779805" cy="0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285852" y="3857628"/>
            <a:ext cx="3286148" cy="71438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22"/>
          <p:cNvSpPr txBox="1">
            <a:spLocks/>
          </p:cNvSpPr>
          <p:nvPr/>
        </p:nvSpPr>
        <p:spPr>
          <a:xfrm>
            <a:off x="5857884" y="3929066"/>
            <a:ext cx="2214417" cy="68599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2000" b="1" i="1" dirty="0" smtClean="0">
                <a:solidFill>
                  <a:srgbClr val="C00000"/>
                </a:solidFill>
              </a:rPr>
              <a:t>Мне интересно и многое получается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2" name="Text Placeholder 22"/>
          <p:cNvSpPr txBox="1">
            <a:spLocks/>
          </p:cNvSpPr>
          <p:nvPr/>
        </p:nvSpPr>
        <p:spPr>
          <a:xfrm>
            <a:off x="2500298" y="4071942"/>
            <a:ext cx="2015664" cy="68599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</a:rPr>
              <a:t>Но денег все равно не хватает 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10991" y="2134142"/>
            <a:ext cx="1980815" cy="1229812"/>
            <a:chOff x="910989" y="1455826"/>
            <a:chExt cx="1980815" cy="922359"/>
          </a:xfrm>
        </p:grpSpPr>
        <p:sp>
          <p:nvSpPr>
            <p:cNvPr id="31" name="Text Placeholder 22"/>
            <p:cNvSpPr txBox="1">
              <a:spLocks/>
            </p:cNvSpPr>
            <p:nvPr/>
          </p:nvSpPr>
          <p:spPr>
            <a:xfrm>
              <a:off x="910989" y="1863687"/>
              <a:ext cx="1980815" cy="514498"/>
            </a:xfrm>
            <a:prstGeom prst="rect">
              <a:avLst/>
            </a:prstGeom>
          </p:spPr>
          <p:txBody>
            <a:bodyPr/>
            <a:lstStyle>
              <a:lvl1pPr marL="0" indent="0" algn="l" defTabSz="457200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7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  <a:ea typeface="+mn-ea"/>
                  <a:cs typeface="Open Sans"/>
                </a:defRPr>
              </a:lvl1pPr>
              <a:lvl2pPr marL="628650" indent="-1714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8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2pPr>
              <a:lvl3pPr marL="1085850" indent="-1714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8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8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8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ru-RU" sz="1600" b="1" i="1" dirty="0" smtClean="0">
                  <a:solidFill>
                    <a:srgbClr val="C00000"/>
                  </a:solidFill>
                </a:rPr>
                <a:t>Я знаю, как планировать время…я все успею 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8461" y="1455826"/>
              <a:ext cx="184731" cy="223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baseline="30000" dirty="0">
                <a:solidFill>
                  <a:schemeClr val="accent6"/>
                </a:solidFill>
                <a:latin typeface="Open Sans"/>
                <a:cs typeface="Open Sans"/>
              </a:endParaRPr>
            </a:p>
          </p:txBody>
        </p:sp>
      </p:grpSp>
      <p:cxnSp>
        <p:nvCxnSpPr>
          <p:cNvPr id="23" name="Straight Connector 20"/>
          <p:cNvCxnSpPr/>
          <p:nvPr/>
        </p:nvCxnSpPr>
        <p:spPr>
          <a:xfrm>
            <a:off x="5214942" y="2643182"/>
            <a:ext cx="2779805" cy="0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22"/>
          <p:cNvSpPr txBox="1">
            <a:spLocks/>
          </p:cNvSpPr>
          <p:nvPr/>
        </p:nvSpPr>
        <p:spPr>
          <a:xfrm>
            <a:off x="5286380" y="2071678"/>
            <a:ext cx="2500330" cy="82887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1400" b="1" i="1" dirty="0" smtClean="0">
                <a:solidFill>
                  <a:srgbClr val="C00000"/>
                </a:solidFill>
              </a:rPr>
              <a:t>Мне комфортно в моей школе </a:t>
            </a:r>
            <a:endParaRPr lang="en-US" dirty="0" smtClean="0">
              <a:solidFill>
                <a:schemeClr val="tx2"/>
              </a:solidFill>
            </a:endParaRPr>
          </a:p>
          <a:p>
            <a:pPr algn="r">
              <a:lnSpc>
                <a:spcPct val="10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0"/>
          <p:cNvCxnSpPr/>
          <p:nvPr/>
        </p:nvCxnSpPr>
        <p:spPr>
          <a:xfrm>
            <a:off x="5438780" y="3214686"/>
            <a:ext cx="2779805" cy="0"/>
          </a:xfrm>
          <a:prstGeom prst="line">
            <a:avLst/>
          </a:prstGeom>
          <a:ln w="12700" cmpd="sng">
            <a:solidFill>
              <a:schemeClr val="accent1"/>
            </a:solidFill>
            <a:prstDash val="sysDash"/>
            <a:headEnd type="oval" w="sm" len="sm"/>
            <a:tail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22"/>
          <p:cNvSpPr txBox="1">
            <a:spLocks/>
          </p:cNvSpPr>
          <p:nvPr/>
        </p:nvSpPr>
        <p:spPr>
          <a:xfrm>
            <a:off x="5913922" y="2928934"/>
            <a:ext cx="2301416" cy="68599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</a:rPr>
              <a:t>Я профессионал, но есть те, кто лучше меня    </a:t>
            </a:r>
            <a:endParaRPr lang="en-US" sz="1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6141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2155457" cy="1336387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Аналитика: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что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БУДЕТ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40"/>
          <p:cNvGrpSpPr/>
          <p:nvPr/>
        </p:nvGrpSpPr>
        <p:grpSpPr>
          <a:xfrm>
            <a:off x="6429388" y="2714620"/>
            <a:ext cx="2643174" cy="4143380"/>
            <a:chOff x="571501" y="-3423019"/>
            <a:chExt cx="7048461" cy="10459161"/>
          </a:xfrm>
        </p:grpSpPr>
        <p:sp>
          <p:nvSpPr>
            <p:cNvPr id="53" name="Shape 1638"/>
            <p:cNvSpPr/>
            <p:nvPr/>
          </p:nvSpPr>
          <p:spPr>
            <a:xfrm>
              <a:off x="571501" y="-3423019"/>
              <a:ext cx="7048461" cy="874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Диагностика </a:t>
              </a:r>
              <a:endParaRPr lang="ru-RU" b="1" dirty="0" smtClean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итогового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( по ОЭР)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уровня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интеграции </a:t>
              </a:r>
              <a:endParaRPr lang="ru-RU" b="1" dirty="0" smtClean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молодых </a:t>
              </a:r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ВО </a:t>
              </a:r>
              <a:endParaRPr sz="2400" b="1" dirty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  <p:sp>
          <p:nvSpPr>
            <p:cNvPr id="54" name="Shape 1639"/>
            <p:cNvSpPr/>
            <p:nvPr/>
          </p:nvSpPr>
          <p:spPr>
            <a:xfrm flipH="1">
              <a:off x="4051116" y="1331174"/>
              <a:ext cx="2235420" cy="570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grpSp>
        <p:nvGrpSpPr>
          <p:cNvPr id="4" name="Group 1643"/>
          <p:cNvGrpSpPr/>
          <p:nvPr/>
        </p:nvGrpSpPr>
        <p:grpSpPr>
          <a:xfrm>
            <a:off x="2643174" y="1500174"/>
            <a:ext cx="2857520" cy="5371228"/>
            <a:chOff x="-1664045" y="-3145559"/>
            <a:chExt cx="7620052" cy="14298205"/>
          </a:xfrm>
        </p:grpSpPr>
        <p:sp>
          <p:nvSpPr>
            <p:cNvPr id="56" name="Shape 1641"/>
            <p:cNvSpPr/>
            <p:nvPr/>
          </p:nvSpPr>
          <p:spPr>
            <a:xfrm>
              <a:off x="-1664045" y="-3145559"/>
              <a:ext cx="7620052" cy="1141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76200" cap="flat">
              <a:solidFill>
                <a:schemeClr val="accent4"/>
              </a:solidFill>
              <a:prstDash val="sysDash"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 lang="en-US" sz="700" dirty="0" smtClean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Выявление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районных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 ( школьных)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ПРАКТИК , где  эффективно решаются задачи закрепления (удержания) 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молодых  педагогов</a:t>
              </a:r>
              <a:endParaRPr dirty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  <p:sp>
          <p:nvSpPr>
            <p:cNvPr id="57" name="Shape 1642"/>
            <p:cNvSpPr/>
            <p:nvPr/>
          </p:nvSpPr>
          <p:spPr>
            <a:xfrm flipH="1">
              <a:off x="-140035" y="3277765"/>
              <a:ext cx="4820034" cy="787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>
              <a:solidFill>
                <a:schemeClr val="tx1"/>
              </a:solidFill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grpSp>
        <p:nvGrpSpPr>
          <p:cNvPr id="5" name="Group 1646"/>
          <p:cNvGrpSpPr/>
          <p:nvPr/>
        </p:nvGrpSpPr>
        <p:grpSpPr>
          <a:xfrm>
            <a:off x="-32" y="3857628"/>
            <a:ext cx="2804138" cy="3143271"/>
            <a:chOff x="-1356030" y="-1719109"/>
            <a:chExt cx="5322787" cy="7967388"/>
          </a:xfrm>
        </p:grpSpPr>
        <p:sp>
          <p:nvSpPr>
            <p:cNvPr id="59" name="Shape 1644"/>
            <p:cNvSpPr/>
            <p:nvPr/>
          </p:nvSpPr>
          <p:spPr>
            <a:xfrm>
              <a:off x="-1356030" y="-1719109"/>
              <a:ext cx="5322787" cy="704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76200" cap="flat">
              <a:solidFill>
                <a:schemeClr val="accent1">
                  <a:lumMod val="75000"/>
                </a:schemeClr>
              </a:solidFill>
              <a:prstDash val="sysDash"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 lang="en-US" sz="700" dirty="0" smtClean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404040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Исследование по  </a:t>
              </a:r>
              <a:r>
                <a:rPr lang="ru-RU" b="1" dirty="0" smtClean="0">
                  <a:solidFill>
                    <a:schemeClr val="bg2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наставникам: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404040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 фокус группы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404040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Структурированное интервью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404040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опросы</a:t>
              </a:r>
              <a:endParaRPr b="1" dirty="0">
                <a:solidFill>
                  <a:srgbClr val="404040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  <p:sp>
          <p:nvSpPr>
            <p:cNvPr id="60" name="Shape 1645"/>
            <p:cNvSpPr/>
            <p:nvPr/>
          </p:nvSpPr>
          <p:spPr>
            <a:xfrm flipH="1">
              <a:off x="-271206" y="2596090"/>
              <a:ext cx="2235421" cy="365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2"/>
            </a:solidFill>
            <a:ln w="76200" cap="flat">
              <a:solidFill>
                <a:schemeClr val="tx1"/>
              </a:solidFill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grpSp>
        <p:nvGrpSpPr>
          <p:cNvPr id="6" name="Group 1649"/>
          <p:cNvGrpSpPr/>
          <p:nvPr/>
        </p:nvGrpSpPr>
        <p:grpSpPr>
          <a:xfrm>
            <a:off x="6143636" y="5072075"/>
            <a:ext cx="2714613" cy="1785926"/>
            <a:chOff x="-235310" y="-310803"/>
            <a:chExt cx="2235420" cy="3079861"/>
          </a:xfrm>
        </p:grpSpPr>
        <p:sp>
          <p:nvSpPr>
            <p:cNvPr id="62" name="Shape 1647"/>
            <p:cNvSpPr/>
            <p:nvPr/>
          </p:nvSpPr>
          <p:spPr>
            <a:xfrm>
              <a:off x="-235310" y="-291485"/>
              <a:ext cx="2235420" cy="252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/>
            </a:p>
          </p:txBody>
        </p:sp>
        <p:sp>
          <p:nvSpPr>
            <p:cNvPr id="63" name="Shape 1648"/>
            <p:cNvSpPr/>
            <p:nvPr/>
          </p:nvSpPr>
          <p:spPr>
            <a:xfrm flipH="1">
              <a:off x="0" y="-310803"/>
              <a:ext cx="1429290" cy="307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Фокус группы с директорами ВО </a:t>
              </a:r>
              <a:endParaRPr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1652"/>
          <p:cNvGrpSpPr/>
          <p:nvPr/>
        </p:nvGrpSpPr>
        <p:grpSpPr>
          <a:xfrm>
            <a:off x="5429256" y="562709"/>
            <a:ext cx="1428760" cy="6295291"/>
            <a:chOff x="0" y="0"/>
            <a:chExt cx="2235419" cy="2788376"/>
          </a:xfrm>
        </p:grpSpPr>
        <p:sp>
          <p:nvSpPr>
            <p:cNvPr id="65" name="Shape 1650"/>
            <p:cNvSpPr/>
            <p:nvPr/>
          </p:nvSpPr>
          <p:spPr>
            <a:xfrm>
              <a:off x="0" y="0"/>
              <a:ext cx="2235420" cy="223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/>
            </a:p>
          </p:txBody>
        </p:sp>
        <p:sp>
          <p:nvSpPr>
            <p:cNvPr id="66" name="Shape 1651"/>
            <p:cNvSpPr/>
            <p:nvPr/>
          </p:nvSpPr>
          <p:spPr>
            <a:xfrm flipH="1">
              <a:off x="574653" y="815419"/>
              <a:ext cx="1207602" cy="197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grpSp>
        <p:nvGrpSpPr>
          <p:cNvPr id="8" name="Group 1658"/>
          <p:cNvGrpSpPr/>
          <p:nvPr/>
        </p:nvGrpSpPr>
        <p:grpSpPr>
          <a:xfrm>
            <a:off x="4500562" y="5286388"/>
            <a:ext cx="1571636" cy="1579788"/>
            <a:chOff x="293076" y="-572546"/>
            <a:chExt cx="1367691" cy="2532269"/>
          </a:xfrm>
        </p:grpSpPr>
        <p:sp>
          <p:nvSpPr>
            <p:cNvPr id="71" name="Shape 1656"/>
            <p:cNvSpPr/>
            <p:nvPr/>
          </p:nvSpPr>
          <p:spPr>
            <a:xfrm>
              <a:off x="293076" y="-572546"/>
              <a:ext cx="1367691" cy="223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lang="ru-RU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наблюдение</a:t>
              </a:r>
              <a:endParaRPr lang="ru-RU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Shape 1657"/>
            <p:cNvSpPr/>
            <p:nvPr/>
          </p:nvSpPr>
          <p:spPr>
            <a:xfrm flipH="1">
              <a:off x="647941" y="624205"/>
              <a:ext cx="817441" cy="13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429256" y="1643050"/>
            <a:ext cx="1745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Сравнение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российским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исследованием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658"/>
          <p:cNvGrpSpPr/>
          <p:nvPr/>
        </p:nvGrpSpPr>
        <p:grpSpPr>
          <a:xfrm>
            <a:off x="2428860" y="5795978"/>
            <a:ext cx="1428760" cy="1222597"/>
            <a:chOff x="0" y="0"/>
            <a:chExt cx="1660766" cy="1959722"/>
          </a:xfrm>
        </p:grpSpPr>
        <p:sp>
          <p:nvSpPr>
            <p:cNvPr id="31" name="Shape 1656"/>
            <p:cNvSpPr/>
            <p:nvPr/>
          </p:nvSpPr>
          <p:spPr>
            <a:xfrm>
              <a:off x="0" y="0"/>
              <a:ext cx="1660767" cy="166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Аудит </a:t>
              </a:r>
              <a:endParaRPr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Shape 1657"/>
            <p:cNvSpPr/>
            <p:nvPr/>
          </p:nvSpPr>
          <p:spPr>
            <a:xfrm flipH="1">
              <a:off x="428261" y="624205"/>
              <a:ext cx="817441" cy="13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sp>
        <p:nvSpPr>
          <p:cNvPr id="34" name="Стрелка вниз 33"/>
          <p:cNvSpPr/>
          <p:nvPr/>
        </p:nvSpPr>
        <p:spPr>
          <a:xfrm>
            <a:off x="1071538" y="2357430"/>
            <a:ext cx="785818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 rot="20388367">
            <a:off x="428596" y="1714488"/>
            <a:ext cx="3000396" cy="64633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!!!  Вливайтесь!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Мы открыты</a:t>
            </a:r>
            <a:endParaRPr lang="ru-RU" dirty="0"/>
          </a:p>
        </p:txBody>
      </p:sp>
      <p:sp>
        <p:nvSpPr>
          <p:cNvPr id="36" name="Штриховая стрелка вправо 35"/>
          <p:cNvSpPr/>
          <p:nvPr/>
        </p:nvSpPr>
        <p:spPr>
          <a:xfrm rot="1935211">
            <a:off x="1622402" y="2529392"/>
            <a:ext cx="1415521" cy="6429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94116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4" grpId="0" advAuto="0"/>
      <p:bldP spid="5" grpId="0" advAuto="0"/>
      <p:bldP spid="6" grpId="0" animBg="1" advAuto="0"/>
      <p:bldP spid="7" grpId="0" animBg="1" advAuto="0"/>
      <p:bldP spid="8" grpId="0" animBg="1" advAuto="0"/>
      <p:bldP spid="10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Наши ожидания  от круглого стола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AutoShape 1"/>
          <p:cNvSpPr>
            <a:spLocks/>
          </p:cNvSpPr>
          <p:nvPr/>
        </p:nvSpPr>
        <p:spPr bwMode="auto">
          <a:xfrm>
            <a:off x="4683209" y="3771865"/>
            <a:ext cx="2107277" cy="3242072"/>
          </a:xfrm>
          <a:custGeom>
            <a:avLst/>
            <a:gdLst>
              <a:gd name="T0" fmla="*/ 2147483647 w 21100"/>
              <a:gd name="T1" fmla="*/ 2147483647 h 21585"/>
              <a:gd name="T2" fmla="*/ 2147483647 w 21100"/>
              <a:gd name="T3" fmla="*/ 2147483647 h 21585"/>
              <a:gd name="T4" fmla="*/ 2147483647 w 21100"/>
              <a:gd name="T5" fmla="*/ 2147483647 h 21585"/>
              <a:gd name="T6" fmla="*/ 2147483647 w 21100"/>
              <a:gd name="T7" fmla="*/ 2147483647 h 21585"/>
              <a:gd name="T8" fmla="*/ 2147483647 w 21100"/>
              <a:gd name="T9" fmla="*/ 2147483647 h 21585"/>
              <a:gd name="T10" fmla="*/ 2147483647 w 21100"/>
              <a:gd name="T11" fmla="*/ 2147483647 h 21585"/>
              <a:gd name="T12" fmla="*/ 2147483647 w 21100"/>
              <a:gd name="T13" fmla="*/ 2147483647 h 21585"/>
              <a:gd name="T14" fmla="*/ 2147483647 w 21100"/>
              <a:gd name="T15" fmla="*/ 2147483647 h 21585"/>
              <a:gd name="T16" fmla="*/ 2147483647 w 21100"/>
              <a:gd name="T17" fmla="*/ 2147483647 h 21585"/>
              <a:gd name="T18" fmla="*/ 2147483647 w 21100"/>
              <a:gd name="T19" fmla="*/ 2147483647 h 21585"/>
              <a:gd name="T20" fmla="*/ 2147483647 w 21100"/>
              <a:gd name="T21" fmla="*/ 2147483647 h 21585"/>
              <a:gd name="T22" fmla="*/ 2147483647 w 21100"/>
              <a:gd name="T23" fmla="*/ 0 h 21585"/>
              <a:gd name="T24" fmla="*/ 2147483647 w 21100"/>
              <a:gd name="T25" fmla="*/ 2147483647 h 21585"/>
              <a:gd name="T26" fmla="*/ 2147483647 w 21100"/>
              <a:gd name="T27" fmla="*/ 2147483647 h 21585"/>
              <a:gd name="T28" fmla="*/ 2147483647 w 21100"/>
              <a:gd name="T29" fmla="*/ 2147483647 h 21585"/>
              <a:gd name="T30" fmla="*/ 2147483647 w 21100"/>
              <a:gd name="T31" fmla="*/ 2147483647 h 21585"/>
              <a:gd name="T32" fmla="*/ 2147483647 w 21100"/>
              <a:gd name="T33" fmla="*/ 2147483647 h 21585"/>
              <a:gd name="T34" fmla="*/ 2147483647 w 21100"/>
              <a:gd name="T35" fmla="*/ 2147483647 h 21585"/>
              <a:gd name="T36" fmla="*/ 2147483647 w 21100"/>
              <a:gd name="T37" fmla="*/ 2147483647 h 21585"/>
              <a:gd name="T38" fmla="*/ 2147483647 w 21100"/>
              <a:gd name="T39" fmla="*/ 2147483647 h 21585"/>
              <a:gd name="T40" fmla="*/ 2147483647 w 21100"/>
              <a:gd name="T41" fmla="*/ 2147483647 h 21585"/>
              <a:gd name="T42" fmla="*/ 2147483647 w 21100"/>
              <a:gd name="T43" fmla="*/ 2147483647 h 21585"/>
              <a:gd name="T44" fmla="*/ 2147483647 w 21100"/>
              <a:gd name="T45" fmla="*/ 2147483647 h 21585"/>
              <a:gd name="T46" fmla="*/ 2147483647 w 21100"/>
              <a:gd name="T47" fmla="*/ 2147483647 h 21585"/>
              <a:gd name="T48" fmla="*/ 2147483647 w 21100"/>
              <a:gd name="T49" fmla="*/ 2147483647 h 21585"/>
              <a:gd name="T50" fmla="*/ 2147483647 w 21100"/>
              <a:gd name="T51" fmla="*/ 2147483647 h 21585"/>
              <a:gd name="T52" fmla="*/ 2147483647 w 21100"/>
              <a:gd name="T53" fmla="*/ 2147483647 h 21585"/>
              <a:gd name="T54" fmla="*/ 2147483647 w 21100"/>
              <a:gd name="T55" fmla="*/ 2147483647 h 21585"/>
              <a:gd name="T56" fmla="*/ 2147483647 w 21100"/>
              <a:gd name="T57" fmla="*/ 2147483647 h 2158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1100" h="21585">
                <a:moveTo>
                  <a:pt x="15779" y="14939"/>
                </a:moveTo>
                <a:cubicBezTo>
                  <a:pt x="17449" y="12449"/>
                  <a:pt x="17163" y="10816"/>
                  <a:pt x="17518" y="9433"/>
                </a:cubicBezTo>
                <a:cubicBezTo>
                  <a:pt x="17872" y="8049"/>
                  <a:pt x="18914" y="6820"/>
                  <a:pt x="19457" y="6253"/>
                </a:cubicBezTo>
                <a:cubicBezTo>
                  <a:pt x="20109" y="5571"/>
                  <a:pt x="21310" y="4087"/>
                  <a:pt x="21069" y="3665"/>
                </a:cubicBezTo>
                <a:cubicBezTo>
                  <a:pt x="20586" y="2820"/>
                  <a:pt x="19082" y="4762"/>
                  <a:pt x="18047" y="5800"/>
                </a:cubicBezTo>
                <a:cubicBezTo>
                  <a:pt x="17013" y="6839"/>
                  <a:pt x="16013" y="7392"/>
                  <a:pt x="15676" y="7336"/>
                </a:cubicBezTo>
                <a:cubicBezTo>
                  <a:pt x="15339" y="7279"/>
                  <a:pt x="16042" y="5788"/>
                  <a:pt x="16586" y="4429"/>
                </a:cubicBezTo>
                <a:cubicBezTo>
                  <a:pt x="17486" y="2184"/>
                  <a:pt x="17991" y="1201"/>
                  <a:pt x="17018" y="1037"/>
                </a:cubicBezTo>
                <a:cubicBezTo>
                  <a:pt x="15815" y="835"/>
                  <a:pt x="15305" y="3299"/>
                  <a:pt x="14636" y="4620"/>
                </a:cubicBezTo>
                <a:cubicBezTo>
                  <a:pt x="14016" y="5844"/>
                  <a:pt x="13613" y="6486"/>
                  <a:pt x="12961" y="6446"/>
                </a:cubicBezTo>
                <a:cubicBezTo>
                  <a:pt x="12691" y="6429"/>
                  <a:pt x="12517" y="5483"/>
                  <a:pt x="12465" y="3504"/>
                </a:cubicBezTo>
                <a:cubicBezTo>
                  <a:pt x="12388" y="605"/>
                  <a:pt x="12306" y="-15"/>
                  <a:pt x="11710" y="0"/>
                </a:cubicBezTo>
                <a:cubicBezTo>
                  <a:pt x="10303" y="36"/>
                  <a:pt x="10565" y="1771"/>
                  <a:pt x="10493" y="3260"/>
                </a:cubicBezTo>
                <a:cubicBezTo>
                  <a:pt x="10421" y="4748"/>
                  <a:pt x="10648" y="6288"/>
                  <a:pt x="10472" y="6345"/>
                </a:cubicBezTo>
                <a:cubicBezTo>
                  <a:pt x="9700" y="6597"/>
                  <a:pt x="9172" y="4712"/>
                  <a:pt x="8418" y="3344"/>
                </a:cubicBezTo>
                <a:cubicBezTo>
                  <a:pt x="7665" y="1976"/>
                  <a:pt x="7130" y="38"/>
                  <a:pt x="5980" y="942"/>
                </a:cubicBezTo>
                <a:cubicBezTo>
                  <a:pt x="5158" y="1588"/>
                  <a:pt x="6308" y="4172"/>
                  <a:pt x="7188" y="5764"/>
                </a:cubicBezTo>
                <a:cubicBezTo>
                  <a:pt x="8069" y="7355"/>
                  <a:pt x="8456" y="8633"/>
                  <a:pt x="7542" y="9287"/>
                </a:cubicBezTo>
                <a:cubicBezTo>
                  <a:pt x="6289" y="10185"/>
                  <a:pt x="5462" y="9515"/>
                  <a:pt x="3982" y="8833"/>
                </a:cubicBezTo>
                <a:cubicBezTo>
                  <a:pt x="2502" y="8151"/>
                  <a:pt x="1095" y="8116"/>
                  <a:pt x="402" y="8693"/>
                </a:cubicBezTo>
                <a:cubicBezTo>
                  <a:pt x="-290" y="9269"/>
                  <a:pt x="42" y="9844"/>
                  <a:pt x="430" y="9736"/>
                </a:cubicBezTo>
                <a:cubicBezTo>
                  <a:pt x="818" y="9628"/>
                  <a:pt x="1371" y="9751"/>
                  <a:pt x="2569" y="10327"/>
                </a:cubicBezTo>
                <a:cubicBezTo>
                  <a:pt x="3767" y="10904"/>
                  <a:pt x="4379" y="11844"/>
                  <a:pt x="6187" y="12610"/>
                </a:cubicBezTo>
                <a:cubicBezTo>
                  <a:pt x="7995" y="13376"/>
                  <a:pt x="8519" y="13839"/>
                  <a:pt x="9019" y="14760"/>
                </a:cubicBezTo>
                <a:cubicBezTo>
                  <a:pt x="9518" y="15682"/>
                  <a:pt x="9456" y="18549"/>
                  <a:pt x="9456" y="18549"/>
                </a:cubicBezTo>
                <a:cubicBezTo>
                  <a:pt x="9469" y="19552"/>
                  <a:pt x="9461" y="20567"/>
                  <a:pt x="9436" y="21585"/>
                </a:cubicBezTo>
                <a:lnTo>
                  <a:pt x="15294" y="21585"/>
                </a:lnTo>
                <a:cubicBezTo>
                  <a:pt x="15522" y="17543"/>
                  <a:pt x="15779" y="14939"/>
                  <a:pt x="15779" y="14939"/>
                </a:cubicBezTo>
                <a:close/>
                <a:moveTo>
                  <a:pt x="15779" y="14939"/>
                </a:move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" name="Group 1667"/>
          <p:cNvGrpSpPr/>
          <p:nvPr/>
        </p:nvGrpSpPr>
        <p:grpSpPr>
          <a:xfrm>
            <a:off x="1714480" y="2805161"/>
            <a:ext cx="3471272" cy="1973010"/>
            <a:chOff x="-694342" y="-57"/>
            <a:chExt cx="6631933" cy="4340623"/>
          </a:xfrm>
          <a:solidFill>
            <a:schemeClr val="accent1"/>
          </a:solidFill>
        </p:grpSpPr>
        <p:sp>
          <p:nvSpPr>
            <p:cNvPr id="37" name="Shape 1665"/>
            <p:cNvSpPr/>
            <p:nvPr/>
          </p:nvSpPr>
          <p:spPr>
            <a:xfrm rot="10800000">
              <a:off x="-57" y="-57"/>
              <a:ext cx="5937648" cy="434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8307" y="8781"/>
                  </a:lnTo>
                  <a:cubicBezTo>
                    <a:pt x="8007" y="9838"/>
                    <a:pt x="7835" y="10983"/>
                    <a:pt x="7835" y="12185"/>
                  </a:cubicBezTo>
                  <a:cubicBezTo>
                    <a:pt x="7835" y="17385"/>
                    <a:pt x="10917" y="21600"/>
                    <a:pt x="14718" y="21600"/>
                  </a:cubicBezTo>
                  <a:cubicBezTo>
                    <a:pt x="18519" y="21600"/>
                    <a:pt x="21600" y="17385"/>
                    <a:pt x="21600" y="12185"/>
                  </a:cubicBezTo>
                  <a:cubicBezTo>
                    <a:pt x="21600" y="6986"/>
                    <a:pt x="18519" y="2771"/>
                    <a:pt x="14718" y="2771"/>
                  </a:cubicBezTo>
                  <a:cubicBezTo>
                    <a:pt x="12644" y="2771"/>
                    <a:pt x="10789" y="4032"/>
                    <a:pt x="9527" y="601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4" name="Shape 1666"/>
            <p:cNvSpPr/>
            <p:nvPr/>
          </p:nvSpPr>
          <p:spPr>
            <a:xfrm>
              <a:off x="-694342" y="272244"/>
              <a:ext cx="4635922" cy="3250116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21919" tIns="121919" rIns="121919" bIns="121919" numCol="1" anchor="t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Разница в подходах к изучению проблемы?</a:t>
              </a:r>
              <a:endParaRPr sz="2000" b="1" dirty="0">
                <a:solidFill>
                  <a:schemeClr val="accent6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4" name="Group 1670"/>
          <p:cNvGrpSpPr/>
          <p:nvPr/>
        </p:nvGrpSpPr>
        <p:grpSpPr>
          <a:xfrm>
            <a:off x="2928926" y="668014"/>
            <a:ext cx="2300733" cy="3261052"/>
            <a:chOff x="-1588" y="10"/>
            <a:chExt cx="5070486" cy="7174310"/>
          </a:xfrm>
          <a:solidFill>
            <a:schemeClr val="accent1"/>
          </a:solidFill>
        </p:grpSpPr>
        <p:sp>
          <p:nvSpPr>
            <p:cNvPr id="46" name="Shape 1668"/>
            <p:cNvSpPr/>
            <p:nvPr/>
          </p:nvSpPr>
          <p:spPr>
            <a:xfrm rot="10800000">
              <a:off x="10" y="10"/>
              <a:ext cx="5068888" cy="717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992" y="8812"/>
                  </a:lnTo>
                  <a:cubicBezTo>
                    <a:pt x="2693" y="10132"/>
                    <a:pt x="1221" y="12144"/>
                    <a:pt x="1221" y="14401"/>
                  </a:cubicBezTo>
                  <a:cubicBezTo>
                    <a:pt x="1221" y="18377"/>
                    <a:pt x="5783" y="21600"/>
                    <a:pt x="11411" y="21600"/>
                  </a:cubicBezTo>
                  <a:cubicBezTo>
                    <a:pt x="17038" y="21600"/>
                    <a:pt x="21600" y="18377"/>
                    <a:pt x="21600" y="14401"/>
                  </a:cubicBezTo>
                  <a:cubicBezTo>
                    <a:pt x="21600" y="10425"/>
                    <a:pt x="17038" y="7202"/>
                    <a:pt x="11411" y="7202"/>
                  </a:cubicBezTo>
                  <a:cubicBezTo>
                    <a:pt x="10231" y="7202"/>
                    <a:pt x="9104" y="7350"/>
                    <a:pt x="8050" y="76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endParaRPr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7" name="Shape 1669"/>
            <p:cNvSpPr/>
            <p:nvPr/>
          </p:nvSpPr>
          <p:spPr>
            <a:xfrm>
              <a:off x="-1588" y="416289"/>
              <a:ext cx="4506409" cy="3385541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Различия в ресурсных условия  проведения ОЭР</a:t>
              </a:r>
              <a:endParaRPr sz="2000" dirty="0">
                <a:solidFill>
                  <a:schemeClr val="accent6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5" name="Group 1673"/>
          <p:cNvGrpSpPr/>
          <p:nvPr/>
        </p:nvGrpSpPr>
        <p:grpSpPr>
          <a:xfrm>
            <a:off x="5286380" y="142852"/>
            <a:ext cx="2357454" cy="3861741"/>
            <a:chOff x="10" y="10"/>
            <a:chExt cx="5195487" cy="7665244"/>
          </a:xfrm>
          <a:solidFill>
            <a:schemeClr val="accent1"/>
          </a:solidFill>
        </p:grpSpPr>
        <p:sp>
          <p:nvSpPr>
            <p:cNvPr id="49" name="Shape 1671"/>
            <p:cNvSpPr/>
            <p:nvPr/>
          </p:nvSpPr>
          <p:spPr>
            <a:xfrm rot="10800000">
              <a:off x="10" y="10"/>
              <a:ext cx="4782344" cy="766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61" y="0"/>
                  </a:moveTo>
                  <a:lnTo>
                    <a:pt x="11427" y="8144"/>
                  </a:lnTo>
                  <a:cubicBezTo>
                    <a:pt x="11219" y="8136"/>
                    <a:pt x="11012" y="8124"/>
                    <a:pt x="10800" y="8124"/>
                  </a:cubicBezTo>
                  <a:cubicBezTo>
                    <a:pt x="4835" y="8124"/>
                    <a:pt x="0" y="11141"/>
                    <a:pt x="0" y="14862"/>
                  </a:cubicBezTo>
                  <a:cubicBezTo>
                    <a:pt x="0" y="18583"/>
                    <a:pt x="4835" y="21600"/>
                    <a:pt x="10800" y="21600"/>
                  </a:cubicBezTo>
                  <a:cubicBezTo>
                    <a:pt x="16765" y="21600"/>
                    <a:pt x="21600" y="18583"/>
                    <a:pt x="21600" y="14862"/>
                  </a:cubicBezTo>
                  <a:cubicBezTo>
                    <a:pt x="21600" y="12080"/>
                    <a:pt x="18896" y="9692"/>
                    <a:pt x="15039" y="8664"/>
                  </a:cubicBezTo>
                  <a:lnTo>
                    <a:pt x="16461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0" name="Shape 1672"/>
            <p:cNvSpPr/>
            <p:nvPr/>
          </p:nvSpPr>
          <p:spPr>
            <a:xfrm rot="546983">
              <a:off x="10" y="741060"/>
              <a:ext cx="5195487" cy="338554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Различия в предварительных выводах 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о сути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проблемы</a:t>
              </a:r>
              <a:endParaRPr sz="2000" dirty="0">
                <a:solidFill>
                  <a:schemeClr val="accent6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6" name="Group 1676"/>
          <p:cNvGrpSpPr/>
          <p:nvPr/>
        </p:nvGrpSpPr>
        <p:grpSpPr>
          <a:xfrm rot="2171150">
            <a:off x="6481245" y="4109193"/>
            <a:ext cx="2556935" cy="1960446"/>
            <a:chOff x="-610072" y="410080"/>
            <a:chExt cx="4994034" cy="3786909"/>
          </a:xfrm>
          <a:solidFill>
            <a:schemeClr val="accent1"/>
          </a:solidFill>
        </p:grpSpPr>
        <p:sp>
          <p:nvSpPr>
            <p:cNvPr id="52" name="Shape 1674"/>
            <p:cNvSpPr/>
            <p:nvPr/>
          </p:nvSpPr>
          <p:spPr>
            <a:xfrm rot="10800000">
              <a:off x="-610072" y="413181"/>
              <a:ext cx="4800205" cy="378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13" y="0"/>
                  </a:moveTo>
                  <a:cubicBezTo>
                    <a:pt x="3812" y="0"/>
                    <a:pt x="0" y="4835"/>
                    <a:pt x="0" y="10800"/>
                  </a:cubicBezTo>
                  <a:cubicBezTo>
                    <a:pt x="0" y="16765"/>
                    <a:pt x="3812" y="21600"/>
                    <a:pt x="8513" y="21600"/>
                  </a:cubicBezTo>
                  <a:cubicBezTo>
                    <a:pt x="13215" y="21600"/>
                    <a:pt x="17026" y="16765"/>
                    <a:pt x="17026" y="10800"/>
                  </a:cubicBezTo>
                  <a:cubicBezTo>
                    <a:pt x="17026" y="9431"/>
                    <a:pt x="16818" y="8125"/>
                    <a:pt x="16451" y="6919"/>
                  </a:cubicBezTo>
                  <a:lnTo>
                    <a:pt x="21600" y="782"/>
                  </a:lnTo>
                  <a:lnTo>
                    <a:pt x="14930" y="3718"/>
                  </a:lnTo>
                  <a:cubicBezTo>
                    <a:pt x="13369" y="1444"/>
                    <a:pt x="11076" y="0"/>
                    <a:pt x="8513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3" name="Shape 1675"/>
            <p:cNvSpPr/>
            <p:nvPr/>
          </p:nvSpPr>
          <p:spPr>
            <a:xfrm>
              <a:off x="441212" y="410080"/>
              <a:ext cx="3942750" cy="356711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endParaRPr lang="ru-RU" sz="20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Конкуренция </a:t>
              </a: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–</a:t>
              </a: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НЕ продуктивна… </a:t>
              </a:r>
              <a:endParaRPr lang="ru-RU" sz="20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МЫ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ОТКРЫТЫ</a:t>
              </a:r>
              <a:endParaRPr sz="2000" dirty="0">
                <a:solidFill>
                  <a:schemeClr val="accent6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7" name="Group 1676"/>
          <p:cNvGrpSpPr/>
          <p:nvPr/>
        </p:nvGrpSpPr>
        <p:grpSpPr>
          <a:xfrm rot="20866576">
            <a:off x="5995317" y="2368940"/>
            <a:ext cx="2958025" cy="1719914"/>
            <a:chOff x="-1725874" y="-57"/>
            <a:chExt cx="5777413" cy="3783808"/>
          </a:xfrm>
          <a:solidFill>
            <a:schemeClr val="accent1"/>
          </a:solidFill>
        </p:grpSpPr>
        <p:sp>
          <p:nvSpPr>
            <p:cNvPr id="17" name="Shape 1674"/>
            <p:cNvSpPr/>
            <p:nvPr/>
          </p:nvSpPr>
          <p:spPr>
            <a:xfrm rot="10800000">
              <a:off x="-1725874" y="-57"/>
              <a:ext cx="5509620" cy="378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13" y="0"/>
                  </a:moveTo>
                  <a:cubicBezTo>
                    <a:pt x="3812" y="0"/>
                    <a:pt x="0" y="4835"/>
                    <a:pt x="0" y="10800"/>
                  </a:cubicBezTo>
                  <a:cubicBezTo>
                    <a:pt x="0" y="16765"/>
                    <a:pt x="3812" y="21600"/>
                    <a:pt x="8513" y="21600"/>
                  </a:cubicBezTo>
                  <a:cubicBezTo>
                    <a:pt x="13215" y="21600"/>
                    <a:pt x="17026" y="16765"/>
                    <a:pt x="17026" y="10800"/>
                  </a:cubicBezTo>
                  <a:cubicBezTo>
                    <a:pt x="17026" y="9431"/>
                    <a:pt x="16818" y="8125"/>
                    <a:pt x="16451" y="6919"/>
                  </a:cubicBezTo>
                  <a:lnTo>
                    <a:pt x="21600" y="782"/>
                  </a:lnTo>
                  <a:lnTo>
                    <a:pt x="14930" y="3718"/>
                  </a:lnTo>
                  <a:cubicBezTo>
                    <a:pt x="13369" y="1444"/>
                    <a:pt x="11076" y="0"/>
                    <a:pt x="8513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" name="Shape 1675"/>
            <p:cNvSpPr/>
            <p:nvPr/>
          </p:nvSpPr>
          <p:spPr>
            <a:xfrm rot="1124330">
              <a:off x="-786625" y="284816"/>
              <a:ext cx="4838164" cy="2708431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Согласование целей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  <a:latin typeface="Open Sans"/>
                  <a:ea typeface="Open Sans"/>
                  <a:cs typeface="Open Sans"/>
                  <a:sym typeface="Open Sans"/>
                </a:rPr>
                <a:t>последующего периода ОЭР</a:t>
              </a:r>
              <a:endParaRPr sz="2000" dirty="0">
                <a:solidFill>
                  <a:schemeClr val="accent6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669068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" grpId="0" animBg="1" advAuto="0"/>
      <p:bldP spid="4" grpId="0" animBg="1" advAuto="0"/>
      <p:bldP spid="5" grpId="0" animBg="1" advAuto="0"/>
      <p:bldP spid="6" grpId="0" animBg="1" advAuto="0"/>
      <p:bldP spid="7" grpId="0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Эффективность</a:t>
            </a:r>
            <a:r>
              <a:rPr lang="ru-RU" sz="2000" dirty="0" smtClean="0">
                <a:effectLst/>
              </a:rPr>
              <a:t>????????????????</a:t>
            </a:r>
            <a:endParaRPr lang="ru-RU" sz="2000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33575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Программы  интеграции :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 с молодыми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педагогами ( субъективно)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мультипликации ( объективно)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исследования (объективно)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образовательной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(объективно)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???? . 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smayl_47876041_orig_.jpeg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5389" r="5389"/>
          <a:stretch>
            <a:fillRect/>
          </a:stretch>
        </p:blipFill>
        <p:spPr>
          <a:xfrm>
            <a:off x="4143373" y="0"/>
            <a:ext cx="4714908" cy="6643710"/>
          </a:xfrm>
        </p:spPr>
      </p:pic>
      <p:sp>
        <p:nvSpPr>
          <p:cNvPr id="10" name="TextBox 9"/>
          <p:cNvSpPr txBox="1"/>
          <p:nvPr/>
        </p:nvSpPr>
        <p:spPr>
          <a:xfrm>
            <a:off x="4143372" y="4429132"/>
            <a:ext cx="261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будем мерить????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xCQsWEPN52A.jpg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14545" r="14545"/>
          <a:stretch>
            <a:fillRect/>
          </a:stretch>
        </p:blipFill>
        <p:spPr>
          <a:xfrm>
            <a:off x="4714876" y="0"/>
            <a:ext cx="4429124" cy="6858000"/>
          </a:xfr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2084019" cy="1336387"/>
          </a:xfrm>
        </p:spPr>
        <p:txBody>
          <a:bodyPr/>
          <a:lstStyle/>
          <a:p>
            <a:r>
              <a:rPr lang="ru-RU" sz="2200" b="1" dirty="0" smtClean="0"/>
              <a:t>Наши предложения</a:t>
            </a:r>
            <a:endParaRPr lang="ru-RU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643050"/>
            <a:ext cx="457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1. </a:t>
            </a:r>
            <a:r>
              <a:rPr lang="ru-RU" b="1" dirty="0" smtClean="0">
                <a:solidFill>
                  <a:srgbClr val="C00000"/>
                </a:solidFill>
              </a:rPr>
              <a:t>Осень- зима</a:t>
            </a:r>
            <a:r>
              <a:rPr lang="ru-RU" dirty="0" smtClean="0"/>
              <a:t>. Разрабатываем совместный сценарий исследования по наставникам и проводим его на «своих» площадках. Сравниваем. Делаем выводы. Предложения.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Зима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dirty="0" smtClean="0"/>
              <a:t> Делаем  серию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фокус-групп</a:t>
            </a:r>
            <a:r>
              <a:rPr lang="ru-RU" dirty="0" smtClean="0"/>
              <a:t>. НО   </a:t>
            </a:r>
            <a:r>
              <a:rPr lang="ru-RU" dirty="0" smtClean="0"/>
              <a:t>заранее оформляем </a:t>
            </a:r>
            <a:r>
              <a:rPr lang="ru-RU" dirty="0" smtClean="0"/>
              <a:t>гипотезу…проверяем 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3. </a:t>
            </a:r>
            <a:r>
              <a:rPr lang="ru-RU" b="1" dirty="0" smtClean="0">
                <a:solidFill>
                  <a:srgbClr val="009900"/>
                </a:solidFill>
              </a:rPr>
              <a:t>Весна </a:t>
            </a:r>
            <a:r>
              <a:rPr lang="ru-RU" dirty="0" smtClean="0"/>
              <a:t>. Делаем совместную научно- практическую </a:t>
            </a:r>
            <a:r>
              <a:rPr lang="ru-RU" dirty="0" smtClean="0"/>
              <a:t> конференцию для </a:t>
            </a:r>
            <a:r>
              <a:rPr lang="ru-RU" dirty="0" smtClean="0"/>
              <a:t>наставников и ИМЦ</a:t>
            </a:r>
          </a:p>
          <a:p>
            <a:r>
              <a:rPr lang="ru-RU" dirty="0" smtClean="0"/>
              <a:t>Цель </a:t>
            </a:r>
            <a:r>
              <a:rPr lang="ru-RU" dirty="0" smtClean="0"/>
              <a:t>-  диссеминация </a:t>
            </a:r>
            <a:r>
              <a:rPr lang="ru-RU" dirty="0" err="1" smtClean="0"/>
              <a:t>опыта+новые</a:t>
            </a:r>
            <a:r>
              <a:rPr lang="ru-RU" dirty="0" smtClean="0"/>
              <a:t> задачи .</a:t>
            </a:r>
            <a:endParaRPr lang="ru-RU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ПОЗДРАВЛЯЕМ</a:t>
            </a:r>
            <a:endParaRPr lang="ru-RU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sz="quarter" idx="14"/>
          </p:nvPr>
        </p:nvPicPr>
        <p:blipFill>
          <a:blip r:embed="rId2"/>
          <a:srcRect l="6287" r="6287"/>
          <a:stretch>
            <a:fillRect/>
          </a:stretch>
        </p:blipFill>
        <p:spPr bwMode="auto">
          <a:xfrm>
            <a:off x="4000496" y="0"/>
            <a:ext cx="51657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2214554"/>
            <a:ext cx="334097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Победы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имеют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значение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28250_original.jpg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33573" r="33573"/>
          <a:stretch>
            <a:fillRect/>
          </a:stretch>
        </p:blipFill>
        <p:spPr>
          <a:xfrm>
            <a:off x="5072066" y="0"/>
            <a:ext cx="409415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2084019" cy="1336387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6578" y="3429000"/>
            <a:ext cx="1369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endParaRPr lang="ru-RU" sz="48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286124"/>
            <a:ext cx="4436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zanat@hse.ru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Н.А.Заиченко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Научный руководитель ОЭР ИМЦ ВО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вариативной модели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интеграции молодых педагогов в профессию»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Концепт: </a:t>
            </a:r>
            <a:r>
              <a:rPr lang="ru-RU" sz="2000" b="1" dirty="0" smtClean="0">
                <a:solidFill>
                  <a:schemeClr val="bg1"/>
                </a:solidFill>
              </a:rPr>
              <a:t>два формата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6030225" y="1602361"/>
            <a:ext cx="1939167" cy="2445317"/>
            <a:chOff x="6030223" y="1201771"/>
            <a:chExt cx="1939167" cy="1833988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0800000">
              <a:off x="7000725" y="1201771"/>
              <a:ext cx="968665" cy="1833988"/>
            </a:xfrm>
            <a:custGeom>
              <a:avLst/>
              <a:gdLst>
                <a:gd name="T0" fmla="*/ 12653 w 12653"/>
                <a:gd name="T1" fmla="*/ 21425 h 21425"/>
                <a:gd name="T2" fmla="*/ 12653 w 12653"/>
                <a:gd name="T3" fmla="*/ 4 h 21425"/>
                <a:gd name="T4" fmla="*/ 12643 w 12653"/>
                <a:gd name="T5" fmla="*/ 0 h 21425"/>
                <a:gd name="T6" fmla="*/ 1592 w 12653"/>
                <a:gd name="T7" fmla="*/ 3524 h 21425"/>
                <a:gd name="T8" fmla="*/ 0 w 12653"/>
                <a:gd name="T9" fmla="*/ 4033 h 21425"/>
                <a:gd name="T10" fmla="*/ 12653 w 12653"/>
                <a:gd name="T11" fmla="*/ 21425 h 2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53" h="21425">
                  <a:moveTo>
                    <a:pt x="12653" y="21425"/>
                  </a:moveTo>
                  <a:lnTo>
                    <a:pt x="12653" y="4"/>
                  </a:lnTo>
                  <a:lnTo>
                    <a:pt x="12643" y="0"/>
                  </a:lnTo>
                  <a:lnTo>
                    <a:pt x="1592" y="3524"/>
                  </a:lnTo>
                  <a:lnTo>
                    <a:pt x="0" y="4033"/>
                  </a:lnTo>
                  <a:lnTo>
                    <a:pt x="12653" y="21425"/>
                  </a:lnTo>
                  <a:close/>
                </a:path>
              </a:pathLst>
            </a:custGeom>
            <a:solidFill>
              <a:schemeClr val="accent6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cap="small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 rot="10800000">
              <a:off x="6030223" y="1201771"/>
              <a:ext cx="970502" cy="1833988"/>
            </a:xfrm>
            <a:custGeom>
              <a:avLst/>
              <a:gdLst>
                <a:gd name="T0" fmla="*/ 12680 w 12680"/>
                <a:gd name="T1" fmla="*/ 3990 h 21421"/>
                <a:gd name="T2" fmla="*/ 11006 w 12680"/>
                <a:gd name="T3" fmla="*/ 3464 h 21421"/>
                <a:gd name="T4" fmla="*/ 0 w 12680"/>
                <a:gd name="T5" fmla="*/ 0 h 21421"/>
                <a:gd name="T6" fmla="*/ 0 w 12680"/>
                <a:gd name="T7" fmla="*/ 21421 h 21421"/>
                <a:gd name="T8" fmla="*/ 12680 w 12680"/>
                <a:gd name="T9" fmla="*/ 3990 h 2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80" h="21421">
                  <a:moveTo>
                    <a:pt x="12680" y="3990"/>
                  </a:moveTo>
                  <a:lnTo>
                    <a:pt x="11006" y="3464"/>
                  </a:lnTo>
                  <a:lnTo>
                    <a:pt x="0" y="0"/>
                  </a:lnTo>
                  <a:lnTo>
                    <a:pt x="0" y="21421"/>
                  </a:lnTo>
                  <a:lnTo>
                    <a:pt x="12680" y="3990"/>
                  </a:lnTo>
                  <a:close/>
                </a:path>
              </a:pathLst>
            </a:custGeom>
            <a:solidFill>
              <a:schemeClr val="accent5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cap="small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4" name="Group 1"/>
          <p:cNvGrpSpPr/>
          <p:nvPr/>
        </p:nvGrpSpPr>
        <p:grpSpPr>
          <a:xfrm>
            <a:off x="5300394" y="3645910"/>
            <a:ext cx="3400662" cy="2298307"/>
            <a:chOff x="5300394" y="2734432"/>
            <a:chExt cx="3400662" cy="1723730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 rot="10800000">
              <a:off x="7000725" y="2734432"/>
              <a:ext cx="1041693" cy="444458"/>
            </a:xfrm>
            <a:custGeom>
              <a:avLst/>
              <a:gdLst>
                <a:gd name="T0" fmla="*/ 13599 w 13609"/>
                <a:gd name="T1" fmla="*/ 1673 h 5197"/>
                <a:gd name="T2" fmla="*/ 13609 w 13609"/>
                <a:gd name="T3" fmla="*/ 1677 h 5197"/>
                <a:gd name="T4" fmla="*/ 13609 w 13609"/>
                <a:gd name="T5" fmla="*/ 3 h 5197"/>
                <a:gd name="T6" fmla="*/ 13599 w 13609"/>
                <a:gd name="T7" fmla="*/ 0 h 5197"/>
                <a:gd name="T8" fmla="*/ 0 w 13609"/>
                <a:gd name="T9" fmla="*/ 4336 h 5197"/>
                <a:gd name="T10" fmla="*/ 2548 w 13609"/>
                <a:gd name="T11" fmla="*/ 5197 h 5197"/>
                <a:gd name="T12" fmla="*/ 13599 w 13609"/>
                <a:gd name="T13" fmla="*/ 1673 h 5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09" h="5197">
                  <a:moveTo>
                    <a:pt x="13599" y="1673"/>
                  </a:moveTo>
                  <a:lnTo>
                    <a:pt x="13609" y="1677"/>
                  </a:lnTo>
                  <a:lnTo>
                    <a:pt x="13609" y="3"/>
                  </a:lnTo>
                  <a:lnTo>
                    <a:pt x="13599" y="0"/>
                  </a:lnTo>
                  <a:lnTo>
                    <a:pt x="0" y="4336"/>
                  </a:lnTo>
                  <a:lnTo>
                    <a:pt x="2548" y="5197"/>
                  </a:lnTo>
                  <a:lnTo>
                    <a:pt x="13599" y="16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10800000">
              <a:off x="5961787" y="2739226"/>
              <a:ext cx="1038938" cy="439664"/>
            </a:xfrm>
            <a:custGeom>
              <a:avLst/>
              <a:gdLst>
                <a:gd name="T0" fmla="*/ 11006 w 13571"/>
                <a:gd name="T1" fmla="*/ 5138 h 5138"/>
                <a:gd name="T2" fmla="*/ 13571 w 13571"/>
                <a:gd name="T3" fmla="*/ 4271 h 5138"/>
                <a:gd name="T4" fmla="*/ 0 w 13571"/>
                <a:gd name="T5" fmla="*/ 0 h 5138"/>
                <a:gd name="T6" fmla="*/ 0 w 13571"/>
                <a:gd name="T7" fmla="*/ 1674 h 5138"/>
                <a:gd name="T8" fmla="*/ 11006 w 13571"/>
                <a:gd name="T9" fmla="*/ 5138 h 5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71" h="5138">
                  <a:moveTo>
                    <a:pt x="11006" y="5138"/>
                  </a:moveTo>
                  <a:lnTo>
                    <a:pt x="13571" y="4271"/>
                  </a:lnTo>
                  <a:lnTo>
                    <a:pt x="0" y="0"/>
                  </a:lnTo>
                  <a:lnTo>
                    <a:pt x="0" y="1674"/>
                  </a:lnTo>
                  <a:lnTo>
                    <a:pt x="11006" y="513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rot="10800000">
              <a:off x="7000725" y="2807710"/>
              <a:ext cx="1700331" cy="1650452"/>
            </a:xfrm>
            <a:custGeom>
              <a:avLst/>
              <a:gdLst>
                <a:gd name="T0" fmla="*/ 8552 w 22213"/>
                <a:gd name="T1" fmla="*/ 19257 h 19274"/>
                <a:gd name="T2" fmla="*/ 8604 w 22213"/>
                <a:gd name="T3" fmla="*/ 19274 h 19274"/>
                <a:gd name="T4" fmla="*/ 22203 w 22213"/>
                <a:gd name="T5" fmla="*/ 14938 h 19274"/>
                <a:gd name="T6" fmla="*/ 22213 w 22213"/>
                <a:gd name="T7" fmla="*/ 14941 h 19274"/>
                <a:gd name="T8" fmla="*/ 22213 w 22213"/>
                <a:gd name="T9" fmla="*/ 0 h 19274"/>
                <a:gd name="T10" fmla="*/ 0 w 22213"/>
                <a:gd name="T11" fmla="*/ 7501 h 19274"/>
                <a:gd name="T12" fmla="*/ 8552 w 22213"/>
                <a:gd name="T13" fmla="*/ 19257 h 19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213" h="19274">
                  <a:moveTo>
                    <a:pt x="8552" y="19257"/>
                  </a:moveTo>
                  <a:lnTo>
                    <a:pt x="8604" y="19274"/>
                  </a:lnTo>
                  <a:lnTo>
                    <a:pt x="22203" y="14938"/>
                  </a:lnTo>
                  <a:lnTo>
                    <a:pt x="22213" y="14941"/>
                  </a:lnTo>
                  <a:lnTo>
                    <a:pt x="22213" y="0"/>
                  </a:lnTo>
                  <a:lnTo>
                    <a:pt x="0" y="7501"/>
                  </a:lnTo>
                  <a:lnTo>
                    <a:pt x="8552" y="19257"/>
                  </a:lnTo>
                  <a:close/>
                </a:path>
              </a:pathLst>
            </a:custGeom>
            <a:solidFill>
              <a:schemeClr val="accent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cap="small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 rot="10800000">
              <a:off x="5300394" y="2813188"/>
              <a:ext cx="1700331" cy="1644974"/>
            </a:xfrm>
            <a:custGeom>
              <a:avLst/>
              <a:gdLst>
                <a:gd name="T0" fmla="*/ 13571 w 22213"/>
                <a:gd name="T1" fmla="*/ 19212 h 19212"/>
                <a:gd name="T2" fmla="*/ 13734 w 22213"/>
                <a:gd name="T3" fmla="*/ 19157 h 19212"/>
                <a:gd name="T4" fmla="*/ 22213 w 22213"/>
                <a:gd name="T5" fmla="*/ 7501 h 19212"/>
                <a:gd name="T6" fmla="*/ 0 w 22213"/>
                <a:gd name="T7" fmla="*/ 0 h 19212"/>
                <a:gd name="T8" fmla="*/ 0 w 22213"/>
                <a:gd name="T9" fmla="*/ 14941 h 19212"/>
                <a:gd name="T10" fmla="*/ 13571 w 22213"/>
                <a:gd name="T11" fmla="*/ 19212 h 19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13" h="19212">
                  <a:moveTo>
                    <a:pt x="13571" y="19212"/>
                  </a:moveTo>
                  <a:lnTo>
                    <a:pt x="13734" y="19157"/>
                  </a:lnTo>
                  <a:lnTo>
                    <a:pt x="22213" y="7501"/>
                  </a:lnTo>
                  <a:lnTo>
                    <a:pt x="0" y="0"/>
                  </a:lnTo>
                  <a:lnTo>
                    <a:pt x="0" y="14941"/>
                  </a:lnTo>
                  <a:lnTo>
                    <a:pt x="13571" y="19212"/>
                  </a:lnTo>
                  <a:close/>
                </a:path>
              </a:pathLst>
            </a:cu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cap="small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 rot="21309694">
            <a:off x="6181624" y="1952215"/>
            <a:ext cx="2403656" cy="1615133"/>
            <a:chOff x="4474529" y="2131856"/>
            <a:chExt cx="1451196" cy="1531643"/>
          </a:xfrm>
        </p:grpSpPr>
        <p:sp>
          <p:nvSpPr>
            <p:cNvPr id="62" name="Text Placeholder 4"/>
            <p:cNvSpPr txBox="1">
              <a:spLocks/>
            </p:cNvSpPr>
            <p:nvPr/>
          </p:nvSpPr>
          <p:spPr bwMode="auto">
            <a:xfrm>
              <a:off x="4638831" y="2131856"/>
              <a:ext cx="369507" cy="234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r" eaLnBrk="1" hangingPunct="1">
                <a:spcBef>
                  <a:spcPct val="20000"/>
                </a:spcBef>
                <a:buFont typeface="Arial" charset="0"/>
                <a:buNone/>
              </a:pPr>
              <a:endParaRPr lang="en-US" sz="700" dirty="0">
                <a:solidFill>
                  <a:srgbClr val="404040"/>
                </a:solidFill>
                <a:latin typeface="Open Sans"/>
                <a:cs typeface="Open Sans"/>
              </a:endParaRPr>
            </a:p>
          </p:txBody>
        </p:sp>
        <p:sp>
          <p:nvSpPr>
            <p:cNvPr id="35" name="Text Placeholder 1"/>
            <p:cNvSpPr txBox="1">
              <a:spLocks/>
            </p:cNvSpPr>
            <p:nvPr/>
          </p:nvSpPr>
          <p:spPr>
            <a:xfrm rot="11262451" flipV="1">
              <a:off x="4474529" y="3127858"/>
              <a:ext cx="1451196" cy="53564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just" defTabSz="457200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7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  <a:ea typeface="+mn-ea"/>
                  <a:cs typeface="Open Sans"/>
                </a:defRPr>
              </a:lvl1pPr>
              <a:lvl2pPr marL="457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7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2pPr>
              <a:lvl3pPr marL="914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7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3pPr>
              <a:lvl4pPr marL="1371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7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4pPr>
              <a:lvl5pPr marL="1828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700" kern="1200">
                  <a:solidFill>
                    <a:schemeClr val="tx1"/>
                  </a:solidFill>
                  <a:latin typeface="Helvetica"/>
                  <a:ea typeface="+mn-ea"/>
                  <a:cs typeface="Helvetic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 smtClean="0">
                  <a:solidFill>
                    <a:schemeClr val="bg2"/>
                  </a:solidFill>
                </a:rPr>
                <a:t> «адаптация</a:t>
              </a:r>
            </a:p>
            <a:p>
              <a:r>
                <a:rPr lang="ru-RU" sz="2000" b="1" dirty="0" smtClean="0">
                  <a:solidFill>
                    <a:schemeClr val="bg2"/>
                  </a:solidFill>
                </a:rPr>
                <a:t>        </a:t>
              </a:r>
              <a:r>
                <a:rPr lang="ru-RU" sz="3200" b="1" dirty="0" smtClean="0">
                  <a:solidFill>
                    <a:schemeClr val="bg2"/>
                  </a:solidFill>
                </a:rPr>
                <a:t>Я» </a:t>
              </a:r>
              <a:endParaRPr lang="en-US" sz="32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801396" y="3735629"/>
            <a:ext cx="2125044" cy="1375330"/>
            <a:chOff x="2801396" y="2801720"/>
            <a:chExt cx="2125044" cy="1031497"/>
          </a:xfrm>
        </p:grpSpPr>
        <p:sp>
          <p:nvSpPr>
            <p:cNvPr id="37" name="TextBox 36"/>
            <p:cNvSpPr txBox="1"/>
            <p:nvPr/>
          </p:nvSpPr>
          <p:spPr>
            <a:xfrm>
              <a:off x="2801396" y="2801720"/>
              <a:ext cx="184731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000" baseline="30000" dirty="0">
                <a:solidFill>
                  <a:schemeClr val="accent6"/>
                </a:solidFill>
                <a:latin typeface="Open Sans"/>
                <a:cs typeface="Open Sans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646915" y="3809405"/>
              <a:ext cx="1279525" cy="238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D0DBE6"/>
                </a:solidFill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928662" y="3643314"/>
            <a:ext cx="5214942" cy="216982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адаптация к коллективу и организации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организационная идентификация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процесс идентификации себя с профессиональным сообществом - «профессиональное МЫ», обусловленное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добровольной зависимостью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принадлежностью и приверженностью к данному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СОобществу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0760" y="4643446"/>
            <a:ext cx="2561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«адаптация </a:t>
            </a:r>
            <a:r>
              <a:rPr lang="ru-RU" sz="3200" b="1" dirty="0" smtClean="0"/>
              <a:t>МЫ </a:t>
            </a:r>
            <a:endParaRPr lang="ru-RU" sz="3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57356" y="1571612"/>
            <a:ext cx="4857784" cy="1477328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адаптация к профессии, как процесс реализации собственного профессионального «Я»;  понимание  и переживание себя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(профессиональная идентификация)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714612" y="285728"/>
            <a:ext cx="5786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Феномен «вариативной модели» интеграции появляется в связи с широким ассортиментом проблем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профессиональных дефицитов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 которыми на старте и в процессе адаптации сталкивается молодой специалист.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04518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16279" y="73056"/>
            <a:ext cx="2155457" cy="1336387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Аналитика: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что БЫЛО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40"/>
          <p:cNvGrpSpPr/>
          <p:nvPr/>
        </p:nvGrpSpPr>
        <p:grpSpPr>
          <a:xfrm>
            <a:off x="6429388" y="2928934"/>
            <a:ext cx="2643174" cy="3929066"/>
            <a:chOff x="571501" y="-3423019"/>
            <a:chExt cx="7048461" cy="10459161"/>
          </a:xfrm>
        </p:grpSpPr>
        <p:sp>
          <p:nvSpPr>
            <p:cNvPr id="53" name="Shape 1638"/>
            <p:cNvSpPr/>
            <p:nvPr/>
          </p:nvSpPr>
          <p:spPr>
            <a:xfrm>
              <a:off x="571501" y="-3423019"/>
              <a:ext cx="7048461" cy="874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Диагностика </a:t>
              </a:r>
              <a:r>
                <a:rPr lang="ru-RU" b="1" dirty="0" err="1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промежуточ</a:t>
              </a: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-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err="1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ного</a:t>
              </a: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 уровня интеграции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молодых </a:t>
              </a:r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ВО </a:t>
              </a:r>
              <a:endParaRPr sz="2400" b="1" dirty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  <p:sp>
          <p:nvSpPr>
            <p:cNvPr id="54" name="Shape 1639"/>
            <p:cNvSpPr/>
            <p:nvPr/>
          </p:nvSpPr>
          <p:spPr>
            <a:xfrm flipH="1">
              <a:off x="4051116" y="1331174"/>
              <a:ext cx="2235420" cy="570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grpSp>
        <p:nvGrpSpPr>
          <p:cNvPr id="4" name="Group 1643"/>
          <p:cNvGrpSpPr/>
          <p:nvPr/>
        </p:nvGrpSpPr>
        <p:grpSpPr>
          <a:xfrm>
            <a:off x="2786050" y="2214555"/>
            <a:ext cx="3071834" cy="4656847"/>
            <a:chOff x="-1283044" y="-1243878"/>
            <a:chExt cx="8191556" cy="12396524"/>
          </a:xfrm>
        </p:grpSpPr>
        <p:sp>
          <p:nvSpPr>
            <p:cNvPr id="56" name="Shape 1641"/>
            <p:cNvSpPr/>
            <p:nvPr/>
          </p:nvSpPr>
          <p:spPr>
            <a:xfrm>
              <a:off x="-1283044" y="-1243878"/>
              <a:ext cx="8191556" cy="951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 lang="en-US" sz="700" dirty="0" smtClean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Диагностика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уровня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адаптации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молодых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в 6 районах СПб</a:t>
              </a:r>
              <a:endParaRPr dirty="0">
                <a:solidFill>
                  <a:srgbClr val="FFFFFF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  <p:sp>
          <p:nvSpPr>
            <p:cNvPr id="57" name="Shape 1642"/>
            <p:cNvSpPr/>
            <p:nvPr/>
          </p:nvSpPr>
          <p:spPr>
            <a:xfrm flipH="1">
              <a:off x="1002972" y="3277765"/>
              <a:ext cx="4820034" cy="787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grpSp>
        <p:nvGrpSpPr>
          <p:cNvPr id="5" name="Group 1646"/>
          <p:cNvGrpSpPr/>
          <p:nvPr/>
        </p:nvGrpSpPr>
        <p:grpSpPr>
          <a:xfrm>
            <a:off x="714348" y="4357694"/>
            <a:ext cx="2804138" cy="2643205"/>
            <a:chOff x="0" y="-451570"/>
            <a:chExt cx="5322787" cy="6699849"/>
          </a:xfrm>
        </p:grpSpPr>
        <p:sp>
          <p:nvSpPr>
            <p:cNvPr id="59" name="Shape 1644"/>
            <p:cNvSpPr/>
            <p:nvPr/>
          </p:nvSpPr>
          <p:spPr>
            <a:xfrm>
              <a:off x="0" y="-451570"/>
              <a:ext cx="5322787" cy="577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/>
              </a:pPr>
              <a:endParaRPr sz="700" dirty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endParaRPr lang="en-US" sz="700" dirty="0" smtClean="0">
                <a:solidFill>
                  <a:srgbClr val="40404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404040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Диагностика 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404040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начального уровня </a:t>
              </a:r>
              <a:r>
                <a:rPr lang="ru-RU" b="1" dirty="0" smtClean="0">
                  <a:solidFill>
                    <a:srgbClr val="404040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интеграции</a:t>
              </a:r>
            </a:p>
            <a:p>
              <a:pPr algn="ctr">
                <a:spcBef>
                  <a:spcPts val="38"/>
                </a:spcBef>
                <a:defRPr sz="1800"/>
              </a:pPr>
              <a:r>
                <a:rPr lang="ru-RU" b="1" dirty="0" smtClean="0">
                  <a:solidFill>
                    <a:srgbClr val="404040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 </a:t>
              </a:r>
              <a:r>
                <a:rPr lang="ru-RU" b="1" dirty="0" smtClean="0">
                  <a:solidFill>
                    <a:srgbClr val="404040"/>
                  </a:solidFill>
                  <a:latin typeface="Times New Roman" pitchFamily="18" charset="0"/>
                  <a:ea typeface="Open Sans"/>
                  <a:cs typeface="Times New Roman" pitchFamily="18" charset="0"/>
                  <a:sym typeface="Open Sans"/>
                </a:rPr>
                <a:t>молодых ВО  </a:t>
              </a:r>
              <a:endParaRPr b="1" dirty="0">
                <a:solidFill>
                  <a:srgbClr val="404040"/>
                </a:solidFill>
                <a:latin typeface="Times New Roman" pitchFamily="18" charset="0"/>
                <a:ea typeface="Open Sans"/>
                <a:cs typeface="Times New Roman" pitchFamily="18" charset="0"/>
                <a:sym typeface="Open Sans"/>
              </a:endParaRPr>
            </a:p>
          </p:txBody>
        </p:sp>
        <p:sp>
          <p:nvSpPr>
            <p:cNvPr id="60" name="Shape 1645"/>
            <p:cNvSpPr/>
            <p:nvPr/>
          </p:nvSpPr>
          <p:spPr>
            <a:xfrm flipH="1">
              <a:off x="1543683" y="2596091"/>
              <a:ext cx="2235421" cy="365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grpSp>
        <p:nvGrpSpPr>
          <p:cNvPr id="6" name="Group 1649"/>
          <p:cNvGrpSpPr/>
          <p:nvPr/>
        </p:nvGrpSpPr>
        <p:grpSpPr>
          <a:xfrm>
            <a:off x="6143636" y="5348357"/>
            <a:ext cx="2714613" cy="1509643"/>
            <a:chOff x="-235310" y="-310803"/>
            <a:chExt cx="2235420" cy="3079861"/>
          </a:xfrm>
        </p:grpSpPr>
        <p:sp>
          <p:nvSpPr>
            <p:cNvPr id="62" name="Shape 1647"/>
            <p:cNvSpPr/>
            <p:nvPr/>
          </p:nvSpPr>
          <p:spPr>
            <a:xfrm>
              <a:off x="-235310" y="-291485"/>
              <a:ext cx="2235420" cy="252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/>
            </a:p>
          </p:txBody>
        </p:sp>
        <p:sp>
          <p:nvSpPr>
            <p:cNvPr id="63" name="Shape 1648"/>
            <p:cNvSpPr/>
            <p:nvPr/>
          </p:nvSpPr>
          <p:spPr>
            <a:xfrm flipH="1">
              <a:off x="0" y="-310803"/>
              <a:ext cx="1429290" cy="307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«сплошное» Интервью с директорами</a:t>
              </a:r>
              <a:endParaRPr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1652"/>
          <p:cNvGrpSpPr/>
          <p:nvPr/>
        </p:nvGrpSpPr>
        <p:grpSpPr>
          <a:xfrm>
            <a:off x="5429256" y="562709"/>
            <a:ext cx="1428760" cy="6295291"/>
            <a:chOff x="0" y="0"/>
            <a:chExt cx="2235419" cy="2788376"/>
          </a:xfrm>
        </p:grpSpPr>
        <p:sp>
          <p:nvSpPr>
            <p:cNvPr id="65" name="Shape 1650"/>
            <p:cNvSpPr/>
            <p:nvPr/>
          </p:nvSpPr>
          <p:spPr>
            <a:xfrm>
              <a:off x="0" y="0"/>
              <a:ext cx="2235420" cy="223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/>
            </a:p>
          </p:txBody>
        </p:sp>
        <p:sp>
          <p:nvSpPr>
            <p:cNvPr id="66" name="Shape 1651"/>
            <p:cNvSpPr/>
            <p:nvPr/>
          </p:nvSpPr>
          <p:spPr>
            <a:xfrm flipH="1">
              <a:off x="574653" y="815419"/>
              <a:ext cx="1207602" cy="197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grpSp>
        <p:nvGrpSpPr>
          <p:cNvPr id="9" name="Group 1658"/>
          <p:cNvGrpSpPr/>
          <p:nvPr/>
        </p:nvGrpSpPr>
        <p:grpSpPr>
          <a:xfrm>
            <a:off x="4929190" y="5286388"/>
            <a:ext cx="1000133" cy="1579788"/>
            <a:chOff x="293076" y="-572546"/>
            <a:chExt cx="1367691" cy="2532269"/>
          </a:xfrm>
        </p:grpSpPr>
        <p:sp>
          <p:nvSpPr>
            <p:cNvPr id="71" name="Shape 1656"/>
            <p:cNvSpPr/>
            <p:nvPr/>
          </p:nvSpPr>
          <p:spPr>
            <a:xfrm>
              <a:off x="293076" y="-572546"/>
              <a:ext cx="1367691" cy="223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 lang="ru-RU" b="1" dirty="0" smtClean="0"/>
            </a:p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Фокус группы</a:t>
              </a:r>
              <a:endParaRPr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Shape 1657"/>
            <p:cNvSpPr/>
            <p:nvPr/>
          </p:nvSpPr>
          <p:spPr>
            <a:xfrm flipH="1">
              <a:off x="647941" y="624205"/>
              <a:ext cx="817441" cy="13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grpSp>
        <p:nvGrpSpPr>
          <p:cNvPr id="10" name="Group 1658"/>
          <p:cNvGrpSpPr/>
          <p:nvPr/>
        </p:nvGrpSpPr>
        <p:grpSpPr>
          <a:xfrm>
            <a:off x="0" y="3143248"/>
            <a:ext cx="1051384" cy="3725095"/>
            <a:chOff x="0" y="0"/>
            <a:chExt cx="1660766" cy="1959722"/>
          </a:xfrm>
        </p:grpSpPr>
        <p:sp>
          <p:nvSpPr>
            <p:cNvPr id="25" name="Shape 1656"/>
            <p:cNvSpPr/>
            <p:nvPr/>
          </p:nvSpPr>
          <p:spPr>
            <a:xfrm>
              <a:off x="0" y="0"/>
              <a:ext cx="1660767" cy="166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endParaRPr/>
            </a:p>
          </p:txBody>
        </p:sp>
        <p:sp>
          <p:nvSpPr>
            <p:cNvPr id="26" name="Shape 1657"/>
            <p:cNvSpPr/>
            <p:nvPr/>
          </p:nvSpPr>
          <p:spPr>
            <a:xfrm flipH="1">
              <a:off x="428261" y="624205"/>
              <a:ext cx="817441" cy="13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sp>
        <p:nvSpPr>
          <p:cNvPr id="27" name="Text Placeholder 5"/>
          <p:cNvSpPr txBox="1">
            <a:spLocks/>
          </p:cNvSpPr>
          <p:nvPr/>
        </p:nvSpPr>
        <p:spPr>
          <a:xfrm>
            <a:off x="317969" y="1594720"/>
            <a:ext cx="2173575" cy="251494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700" kern="120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6286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0858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29256" y="1643050"/>
            <a:ext cx="1745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Сравнение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российским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исследованием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3357562"/>
            <a:ext cx="2030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Инструментарий,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апробация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1658"/>
          <p:cNvGrpSpPr/>
          <p:nvPr/>
        </p:nvGrpSpPr>
        <p:grpSpPr>
          <a:xfrm>
            <a:off x="3143240" y="5795978"/>
            <a:ext cx="1214446" cy="1222597"/>
            <a:chOff x="0" y="0"/>
            <a:chExt cx="1660766" cy="1959722"/>
          </a:xfrm>
        </p:grpSpPr>
        <p:sp>
          <p:nvSpPr>
            <p:cNvPr id="31" name="Shape 1656"/>
            <p:cNvSpPr/>
            <p:nvPr/>
          </p:nvSpPr>
          <p:spPr>
            <a:xfrm>
              <a:off x="0" y="0"/>
              <a:ext cx="1660767" cy="166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Аудит</a:t>
              </a:r>
            </a:p>
            <a:p>
              <a:pPr algn="ctr">
                <a:spcBef>
                  <a:spcPts val="38"/>
                </a:spcBef>
                <a:defRPr sz="1800">
                  <a:solidFill>
                    <a:srgbClr val="404040"/>
                  </a:solidFill>
                  <a:latin typeface="Open Sans"/>
                  <a:ea typeface="Open Sans"/>
                  <a:cs typeface="Open Sans"/>
                  <a:sym typeface="Open Sans"/>
                </a:defRPr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Shape 1657"/>
            <p:cNvSpPr/>
            <p:nvPr/>
          </p:nvSpPr>
          <p:spPr>
            <a:xfrm flipH="1">
              <a:off x="428261" y="624205"/>
              <a:ext cx="817441" cy="13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1" y="12263"/>
                  </a:moveTo>
                  <a:cubicBezTo>
                    <a:pt x="16835" y="12242"/>
                    <a:pt x="18716" y="11599"/>
                    <a:pt x="20910" y="12221"/>
                  </a:cubicBezTo>
                  <a:cubicBezTo>
                    <a:pt x="20910" y="12221"/>
                    <a:pt x="18402" y="12118"/>
                    <a:pt x="15957" y="13155"/>
                  </a:cubicBezTo>
                  <a:cubicBezTo>
                    <a:pt x="15455" y="13363"/>
                    <a:pt x="14954" y="13632"/>
                    <a:pt x="14484" y="13944"/>
                  </a:cubicBezTo>
                  <a:cubicBezTo>
                    <a:pt x="13857" y="14359"/>
                    <a:pt x="13261" y="14898"/>
                    <a:pt x="12759" y="15562"/>
                  </a:cubicBezTo>
                  <a:cubicBezTo>
                    <a:pt x="12571" y="15811"/>
                    <a:pt x="12383" y="16081"/>
                    <a:pt x="12226" y="16350"/>
                  </a:cubicBezTo>
                  <a:cubicBezTo>
                    <a:pt x="12226" y="16350"/>
                    <a:pt x="11725" y="17658"/>
                    <a:pt x="11944" y="19940"/>
                  </a:cubicBezTo>
                  <a:cubicBezTo>
                    <a:pt x="11944" y="19940"/>
                    <a:pt x="11944" y="20127"/>
                    <a:pt x="12007" y="20397"/>
                  </a:cubicBezTo>
                  <a:cubicBezTo>
                    <a:pt x="12007" y="20397"/>
                    <a:pt x="12007" y="20397"/>
                    <a:pt x="12007" y="20397"/>
                  </a:cubicBezTo>
                  <a:cubicBezTo>
                    <a:pt x="12132" y="20749"/>
                    <a:pt x="12132" y="21289"/>
                    <a:pt x="12885" y="21600"/>
                  </a:cubicBezTo>
                  <a:cubicBezTo>
                    <a:pt x="7116" y="21600"/>
                    <a:pt x="7116" y="21600"/>
                    <a:pt x="7116" y="21600"/>
                  </a:cubicBezTo>
                  <a:cubicBezTo>
                    <a:pt x="7116" y="21600"/>
                    <a:pt x="8088" y="21455"/>
                    <a:pt x="8339" y="20085"/>
                  </a:cubicBezTo>
                  <a:cubicBezTo>
                    <a:pt x="8339" y="20085"/>
                    <a:pt x="8339" y="20085"/>
                    <a:pt x="8339" y="20085"/>
                  </a:cubicBezTo>
                  <a:cubicBezTo>
                    <a:pt x="8370" y="19401"/>
                    <a:pt x="8464" y="18695"/>
                    <a:pt x="8590" y="17969"/>
                  </a:cubicBezTo>
                  <a:cubicBezTo>
                    <a:pt x="9060" y="15437"/>
                    <a:pt x="7743" y="13321"/>
                    <a:pt x="6145" y="12367"/>
                  </a:cubicBezTo>
                  <a:cubicBezTo>
                    <a:pt x="6019" y="12284"/>
                    <a:pt x="5894" y="12221"/>
                    <a:pt x="5768" y="12159"/>
                  </a:cubicBezTo>
                  <a:cubicBezTo>
                    <a:pt x="4201" y="11433"/>
                    <a:pt x="2289" y="11350"/>
                    <a:pt x="596" y="10292"/>
                  </a:cubicBezTo>
                  <a:cubicBezTo>
                    <a:pt x="408" y="10146"/>
                    <a:pt x="188" y="10001"/>
                    <a:pt x="0" y="9814"/>
                  </a:cubicBezTo>
                  <a:cubicBezTo>
                    <a:pt x="31" y="9835"/>
                    <a:pt x="282" y="10001"/>
                    <a:pt x="721" y="10167"/>
                  </a:cubicBezTo>
                  <a:cubicBezTo>
                    <a:pt x="721" y="10167"/>
                    <a:pt x="721" y="10167"/>
                    <a:pt x="721" y="10167"/>
                  </a:cubicBezTo>
                  <a:cubicBezTo>
                    <a:pt x="1160" y="10354"/>
                    <a:pt x="1787" y="10561"/>
                    <a:pt x="2571" y="10707"/>
                  </a:cubicBezTo>
                  <a:cubicBezTo>
                    <a:pt x="3229" y="10831"/>
                    <a:pt x="3950" y="10914"/>
                    <a:pt x="4828" y="10935"/>
                  </a:cubicBezTo>
                  <a:cubicBezTo>
                    <a:pt x="4828" y="10935"/>
                    <a:pt x="4295" y="10561"/>
                    <a:pt x="3762" y="9939"/>
                  </a:cubicBezTo>
                  <a:cubicBezTo>
                    <a:pt x="3574" y="9752"/>
                    <a:pt x="3386" y="9524"/>
                    <a:pt x="3229" y="9275"/>
                  </a:cubicBezTo>
                  <a:cubicBezTo>
                    <a:pt x="2947" y="8901"/>
                    <a:pt x="2696" y="8466"/>
                    <a:pt x="2539" y="8009"/>
                  </a:cubicBezTo>
                  <a:cubicBezTo>
                    <a:pt x="2414" y="7719"/>
                    <a:pt x="2320" y="7387"/>
                    <a:pt x="2289" y="7055"/>
                  </a:cubicBezTo>
                  <a:cubicBezTo>
                    <a:pt x="2257" y="6889"/>
                    <a:pt x="2257" y="6702"/>
                    <a:pt x="2257" y="6515"/>
                  </a:cubicBezTo>
                  <a:cubicBezTo>
                    <a:pt x="2289" y="6287"/>
                    <a:pt x="2320" y="6038"/>
                    <a:pt x="2383" y="5810"/>
                  </a:cubicBezTo>
                  <a:cubicBezTo>
                    <a:pt x="2383" y="5810"/>
                    <a:pt x="2383" y="6017"/>
                    <a:pt x="2477" y="6329"/>
                  </a:cubicBezTo>
                  <a:cubicBezTo>
                    <a:pt x="2508" y="6453"/>
                    <a:pt x="2571" y="6557"/>
                    <a:pt x="2602" y="6702"/>
                  </a:cubicBezTo>
                  <a:cubicBezTo>
                    <a:pt x="2790" y="7179"/>
                    <a:pt x="3072" y="7822"/>
                    <a:pt x="3605" y="8424"/>
                  </a:cubicBezTo>
                  <a:cubicBezTo>
                    <a:pt x="3762" y="8632"/>
                    <a:pt x="3950" y="8839"/>
                    <a:pt x="4170" y="9026"/>
                  </a:cubicBezTo>
                  <a:cubicBezTo>
                    <a:pt x="4358" y="9171"/>
                    <a:pt x="4546" y="9337"/>
                    <a:pt x="4734" y="9503"/>
                  </a:cubicBezTo>
                  <a:cubicBezTo>
                    <a:pt x="4734" y="9503"/>
                    <a:pt x="4734" y="9503"/>
                    <a:pt x="4734" y="9503"/>
                  </a:cubicBezTo>
                  <a:cubicBezTo>
                    <a:pt x="4797" y="9545"/>
                    <a:pt x="4859" y="9586"/>
                    <a:pt x="4922" y="9648"/>
                  </a:cubicBezTo>
                  <a:cubicBezTo>
                    <a:pt x="5361" y="10001"/>
                    <a:pt x="5862" y="10375"/>
                    <a:pt x="6364" y="10748"/>
                  </a:cubicBezTo>
                  <a:cubicBezTo>
                    <a:pt x="6364" y="10748"/>
                    <a:pt x="6364" y="10748"/>
                    <a:pt x="6364" y="10748"/>
                  </a:cubicBezTo>
                  <a:cubicBezTo>
                    <a:pt x="6772" y="11080"/>
                    <a:pt x="7210" y="11412"/>
                    <a:pt x="7618" y="11765"/>
                  </a:cubicBezTo>
                  <a:cubicBezTo>
                    <a:pt x="8464" y="12470"/>
                    <a:pt x="9185" y="13217"/>
                    <a:pt x="9499" y="13923"/>
                  </a:cubicBezTo>
                  <a:cubicBezTo>
                    <a:pt x="9499" y="13923"/>
                    <a:pt x="9938" y="13321"/>
                    <a:pt x="10408" y="12325"/>
                  </a:cubicBezTo>
                  <a:cubicBezTo>
                    <a:pt x="10439" y="12304"/>
                    <a:pt x="10439" y="12304"/>
                    <a:pt x="10439" y="12284"/>
                  </a:cubicBezTo>
                  <a:cubicBezTo>
                    <a:pt x="10722" y="11723"/>
                    <a:pt x="11004" y="11039"/>
                    <a:pt x="11255" y="10250"/>
                  </a:cubicBezTo>
                  <a:cubicBezTo>
                    <a:pt x="11255" y="10188"/>
                    <a:pt x="11286" y="10146"/>
                    <a:pt x="11286" y="10084"/>
                  </a:cubicBezTo>
                  <a:cubicBezTo>
                    <a:pt x="11317" y="10043"/>
                    <a:pt x="11317" y="10001"/>
                    <a:pt x="11317" y="9980"/>
                  </a:cubicBezTo>
                  <a:cubicBezTo>
                    <a:pt x="11411" y="9711"/>
                    <a:pt x="11474" y="9420"/>
                    <a:pt x="11537" y="9130"/>
                  </a:cubicBezTo>
                  <a:cubicBezTo>
                    <a:pt x="11568" y="9047"/>
                    <a:pt x="11568" y="8943"/>
                    <a:pt x="11599" y="8860"/>
                  </a:cubicBezTo>
                  <a:cubicBezTo>
                    <a:pt x="11693" y="8300"/>
                    <a:pt x="11756" y="7698"/>
                    <a:pt x="11788" y="7096"/>
                  </a:cubicBezTo>
                  <a:cubicBezTo>
                    <a:pt x="11788" y="6993"/>
                    <a:pt x="11788" y="6889"/>
                    <a:pt x="11788" y="6785"/>
                  </a:cubicBezTo>
                  <a:cubicBezTo>
                    <a:pt x="11788" y="6515"/>
                    <a:pt x="11788" y="6246"/>
                    <a:pt x="11756" y="5976"/>
                  </a:cubicBezTo>
                  <a:cubicBezTo>
                    <a:pt x="11756" y="5955"/>
                    <a:pt x="11756" y="5955"/>
                    <a:pt x="11756" y="5955"/>
                  </a:cubicBezTo>
                  <a:cubicBezTo>
                    <a:pt x="11756" y="5831"/>
                    <a:pt x="11725" y="5727"/>
                    <a:pt x="11725" y="5602"/>
                  </a:cubicBezTo>
                  <a:cubicBezTo>
                    <a:pt x="11725" y="5602"/>
                    <a:pt x="11725" y="5602"/>
                    <a:pt x="11725" y="5602"/>
                  </a:cubicBezTo>
                  <a:cubicBezTo>
                    <a:pt x="11725" y="5499"/>
                    <a:pt x="11693" y="5416"/>
                    <a:pt x="11693" y="5333"/>
                  </a:cubicBezTo>
                  <a:cubicBezTo>
                    <a:pt x="11662" y="5042"/>
                    <a:pt x="11599" y="4752"/>
                    <a:pt x="11537" y="4461"/>
                  </a:cubicBezTo>
                  <a:cubicBezTo>
                    <a:pt x="11505" y="4295"/>
                    <a:pt x="11443" y="4129"/>
                    <a:pt x="11411" y="3963"/>
                  </a:cubicBezTo>
                  <a:cubicBezTo>
                    <a:pt x="11380" y="3942"/>
                    <a:pt x="11380" y="3922"/>
                    <a:pt x="11380" y="3901"/>
                  </a:cubicBezTo>
                  <a:cubicBezTo>
                    <a:pt x="11380" y="3901"/>
                    <a:pt x="11380" y="3901"/>
                    <a:pt x="11380" y="3901"/>
                  </a:cubicBezTo>
                  <a:cubicBezTo>
                    <a:pt x="11349" y="3756"/>
                    <a:pt x="11286" y="3590"/>
                    <a:pt x="11223" y="3424"/>
                  </a:cubicBezTo>
                  <a:cubicBezTo>
                    <a:pt x="11035" y="2884"/>
                    <a:pt x="10784" y="2345"/>
                    <a:pt x="10471" y="1784"/>
                  </a:cubicBezTo>
                  <a:cubicBezTo>
                    <a:pt x="10408" y="1660"/>
                    <a:pt x="10345" y="1535"/>
                    <a:pt x="10251" y="1390"/>
                  </a:cubicBezTo>
                  <a:cubicBezTo>
                    <a:pt x="10126" y="1183"/>
                    <a:pt x="10001" y="996"/>
                    <a:pt x="9844" y="788"/>
                  </a:cubicBezTo>
                  <a:cubicBezTo>
                    <a:pt x="9656" y="519"/>
                    <a:pt x="9468" y="249"/>
                    <a:pt x="9248" y="0"/>
                  </a:cubicBezTo>
                  <a:cubicBezTo>
                    <a:pt x="9280" y="21"/>
                    <a:pt x="9718" y="290"/>
                    <a:pt x="10283" y="809"/>
                  </a:cubicBezTo>
                  <a:cubicBezTo>
                    <a:pt x="10471" y="975"/>
                    <a:pt x="10659" y="1162"/>
                    <a:pt x="10847" y="1369"/>
                  </a:cubicBezTo>
                  <a:cubicBezTo>
                    <a:pt x="10847" y="1369"/>
                    <a:pt x="10847" y="1369"/>
                    <a:pt x="10847" y="1369"/>
                  </a:cubicBezTo>
                  <a:cubicBezTo>
                    <a:pt x="11255" y="1805"/>
                    <a:pt x="11693" y="2365"/>
                    <a:pt x="12101" y="3029"/>
                  </a:cubicBezTo>
                  <a:cubicBezTo>
                    <a:pt x="12289" y="3382"/>
                    <a:pt x="12477" y="3756"/>
                    <a:pt x="12665" y="4171"/>
                  </a:cubicBezTo>
                  <a:cubicBezTo>
                    <a:pt x="12728" y="4357"/>
                    <a:pt x="12791" y="4523"/>
                    <a:pt x="12853" y="4731"/>
                  </a:cubicBezTo>
                  <a:cubicBezTo>
                    <a:pt x="12853" y="4731"/>
                    <a:pt x="12853" y="4731"/>
                    <a:pt x="12853" y="4731"/>
                  </a:cubicBezTo>
                  <a:cubicBezTo>
                    <a:pt x="12916" y="4938"/>
                    <a:pt x="12979" y="5146"/>
                    <a:pt x="13042" y="5374"/>
                  </a:cubicBezTo>
                  <a:cubicBezTo>
                    <a:pt x="13167" y="5831"/>
                    <a:pt x="13261" y="6329"/>
                    <a:pt x="13292" y="6868"/>
                  </a:cubicBezTo>
                  <a:cubicBezTo>
                    <a:pt x="13292" y="7055"/>
                    <a:pt x="13324" y="7262"/>
                    <a:pt x="13324" y="7490"/>
                  </a:cubicBezTo>
                  <a:cubicBezTo>
                    <a:pt x="13324" y="7677"/>
                    <a:pt x="13324" y="7864"/>
                    <a:pt x="13324" y="8071"/>
                  </a:cubicBezTo>
                  <a:cubicBezTo>
                    <a:pt x="13324" y="8071"/>
                    <a:pt x="13449" y="7905"/>
                    <a:pt x="13700" y="7677"/>
                  </a:cubicBezTo>
                  <a:cubicBezTo>
                    <a:pt x="13857" y="7511"/>
                    <a:pt x="14076" y="7324"/>
                    <a:pt x="14327" y="7138"/>
                  </a:cubicBezTo>
                  <a:cubicBezTo>
                    <a:pt x="14640" y="6868"/>
                    <a:pt x="14985" y="6578"/>
                    <a:pt x="15393" y="6349"/>
                  </a:cubicBezTo>
                  <a:cubicBezTo>
                    <a:pt x="15518" y="6266"/>
                    <a:pt x="15706" y="6163"/>
                    <a:pt x="15863" y="6038"/>
                  </a:cubicBezTo>
                  <a:cubicBezTo>
                    <a:pt x="16020" y="5934"/>
                    <a:pt x="16145" y="5831"/>
                    <a:pt x="16302" y="5706"/>
                  </a:cubicBezTo>
                  <a:cubicBezTo>
                    <a:pt x="16553" y="5499"/>
                    <a:pt x="16835" y="5250"/>
                    <a:pt x="17117" y="4959"/>
                  </a:cubicBezTo>
                  <a:cubicBezTo>
                    <a:pt x="17117" y="4959"/>
                    <a:pt x="17117" y="4959"/>
                    <a:pt x="17117" y="4959"/>
                  </a:cubicBezTo>
                  <a:cubicBezTo>
                    <a:pt x="17274" y="4793"/>
                    <a:pt x="17430" y="4606"/>
                    <a:pt x="17587" y="4420"/>
                  </a:cubicBezTo>
                  <a:cubicBezTo>
                    <a:pt x="18026" y="3859"/>
                    <a:pt x="18434" y="3175"/>
                    <a:pt x="18779" y="2345"/>
                  </a:cubicBezTo>
                  <a:cubicBezTo>
                    <a:pt x="18873" y="2096"/>
                    <a:pt x="18967" y="1826"/>
                    <a:pt x="19061" y="1535"/>
                  </a:cubicBezTo>
                  <a:cubicBezTo>
                    <a:pt x="19061" y="1535"/>
                    <a:pt x="19155" y="1888"/>
                    <a:pt x="19061" y="2490"/>
                  </a:cubicBezTo>
                  <a:cubicBezTo>
                    <a:pt x="19061" y="2552"/>
                    <a:pt x="19029" y="2635"/>
                    <a:pt x="19029" y="2718"/>
                  </a:cubicBezTo>
                  <a:cubicBezTo>
                    <a:pt x="19029" y="2718"/>
                    <a:pt x="19029" y="2718"/>
                    <a:pt x="19029" y="2718"/>
                  </a:cubicBezTo>
                  <a:cubicBezTo>
                    <a:pt x="18998" y="2843"/>
                    <a:pt x="18967" y="2967"/>
                    <a:pt x="18935" y="3112"/>
                  </a:cubicBezTo>
                  <a:cubicBezTo>
                    <a:pt x="18810" y="3610"/>
                    <a:pt x="18559" y="4212"/>
                    <a:pt x="18120" y="4876"/>
                  </a:cubicBezTo>
                  <a:cubicBezTo>
                    <a:pt x="17995" y="5063"/>
                    <a:pt x="17869" y="5250"/>
                    <a:pt x="17744" y="5436"/>
                  </a:cubicBezTo>
                  <a:cubicBezTo>
                    <a:pt x="17650" y="5561"/>
                    <a:pt x="17556" y="5685"/>
                    <a:pt x="17430" y="5810"/>
                  </a:cubicBezTo>
                  <a:cubicBezTo>
                    <a:pt x="17336" y="5934"/>
                    <a:pt x="17242" y="6038"/>
                    <a:pt x="17148" y="6163"/>
                  </a:cubicBezTo>
                  <a:cubicBezTo>
                    <a:pt x="17054" y="6266"/>
                    <a:pt x="16960" y="6349"/>
                    <a:pt x="16866" y="6453"/>
                  </a:cubicBezTo>
                  <a:cubicBezTo>
                    <a:pt x="16333" y="6993"/>
                    <a:pt x="15926" y="7449"/>
                    <a:pt x="15549" y="7802"/>
                  </a:cubicBezTo>
                  <a:cubicBezTo>
                    <a:pt x="15455" y="7864"/>
                    <a:pt x="15393" y="7947"/>
                    <a:pt x="15330" y="8009"/>
                  </a:cubicBezTo>
                  <a:cubicBezTo>
                    <a:pt x="14045" y="9254"/>
                    <a:pt x="13763" y="9316"/>
                    <a:pt x="13386" y="9939"/>
                  </a:cubicBezTo>
                  <a:cubicBezTo>
                    <a:pt x="13386" y="9939"/>
                    <a:pt x="13355" y="10022"/>
                    <a:pt x="13324" y="10146"/>
                  </a:cubicBezTo>
                  <a:cubicBezTo>
                    <a:pt x="13324" y="10209"/>
                    <a:pt x="13292" y="10312"/>
                    <a:pt x="13261" y="10395"/>
                  </a:cubicBezTo>
                  <a:cubicBezTo>
                    <a:pt x="13136" y="10914"/>
                    <a:pt x="12885" y="11786"/>
                    <a:pt x="12728" y="12553"/>
                  </a:cubicBezTo>
                  <a:cubicBezTo>
                    <a:pt x="12571" y="13176"/>
                    <a:pt x="12446" y="13757"/>
                    <a:pt x="12415" y="14047"/>
                  </a:cubicBezTo>
                  <a:cubicBezTo>
                    <a:pt x="12415" y="14047"/>
                    <a:pt x="13919" y="12948"/>
                    <a:pt x="15549" y="12118"/>
                  </a:cubicBezTo>
                  <a:cubicBezTo>
                    <a:pt x="15738" y="12014"/>
                    <a:pt x="15957" y="11910"/>
                    <a:pt x="16145" y="11827"/>
                  </a:cubicBezTo>
                  <a:cubicBezTo>
                    <a:pt x="17086" y="11371"/>
                    <a:pt x="18214" y="10769"/>
                    <a:pt x="19249" y="10063"/>
                  </a:cubicBezTo>
                  <a:cubicBezTo>
                    <a:pt x="19280" y="10063"/>
                    <a:pt x="19280" y="10043"/>
                    <a:pt x="19311" y="10022"/>
                  </a:cubicBezTo>
                  <a:cubicBezTo>
                    <a:pt x="20189" y="9420"/>
                    <a:pt x="20973" y="8756"/>
                    <a:pt x="21475" y="8092"/>
                  </a:cubicBezTo>
                  <a:cubicBezTo>
                    <a:pt x="21506" y="8030"/>
                    <a:pt x="21569" y="7988"/>
                    <a:pt x="21600" y="7947"/>
                  </a:cubicBezTo>
                  <a:cubicBezTo>
                    <a:pt x="21600" y="7947"/>
                    <a:pt x="21569" y="8009"/>
                    <a:pt x="21506" y="8092"/>
                  </a:cubicBezTo>
                  <a:cubicBezTo>
                    <a:pt x="21349" y="8424"/>
                    <a:pt x="20848" y="9213"/>
                    <a:pt x="19813" y="10167"/>
                  </a:cubicBezTo>
                  <a:cubicBezTo>
                    <a:pt x="19782" y="10167"/>
                    <a:pt x="19782" y="10188"/>
                    <a:pt x="19750" y="10209"/>
                  </a:cubicBezTo>
                  <a:cubicBezTo>
                    <a:pt x="19029" y="10852"/>
                    <a:pt x="18057" y="11578"/>
                    <a:pt x="16741" y="12263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/>
            </a:p>
          </p:txBody>
        </p:sp>
      </p:grpSp>
      <p:sp>
        <p:nvSpPr>
          <p:cNvPr id="33" name="TextBox 32"/>
          <p:cNvSpPr txBox="1"/>
          <p:nvPr/>
        </p:nvSpPr>
        <p:spPr>
          <a:xfrm rot="20468085">
            <a:off x="1220694" y="1603591"/>
            <a:ext cx="4649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ищем  профессиональные дефициты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4116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8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4" grpId="0" animBg="1" advAuto="0"/>
      <p:bldP spid="5" grpId="0" animBg="1" advAuto="0"/>
      <p:bldP spid="6" grpId="0" animBg="1" advAuto="0"/>
      <p:bldP spid="7" grpId="0" animBg="1" advAuto="0"/>
      <p:bldP spid="9" grpId="0" animBg="1" advAuto="0"/>
      <p:bldP spid="10" grpId="0" animBg="1" advAuto="0"/>
      <p:bldP spid="30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исследования,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проводимого в качестве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дополнительной   опции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 ОЭР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бъектом  которого являлись молодые педагоги из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шести районов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=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предметом – состояние (степень) профессиональной адаптации молодых педагогов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молодых  педагога на конференции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фокус- группы) </a:t>
            </a:r>
            <a:endParaRPr lang="en-GB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профессионально- личностных  дефицитов.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Аналитика имеет значение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000760" y="1643050"/>
            <a:ext cx="150019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5403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Случайно или НЕ случайно я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– учитель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=422)</a:t>
            </a:r>
            <a:endParaRPr lang="ru-RU" sz="28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7256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72198" y="1785926"/>
            <a:ext cx="1290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Каждый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шестой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643998" cy="622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может заставить ВАС уйти из Школы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40108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1018</TotalTime>
  <Words>1713</Words>
  <Application>Microsoft Office PowerPoint</Application>
  <PresentationFormat>Экран (4:3)</PresentationFormat>
  <Paragraphs>253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Открытая</vt:lpstr>
      <vt:lpstr>Слайд 1</vt:lpstr>
      <vt:lpstr>Молодой педагог:  доля по регионам </vt:lpstr>
      <vt:lpstr>Наши ожидания  от круглого стола</vt:lpstr>
      <vt:lpstr>Концепт: два формата</vt:lpstr>
      <vt:lpstr>Аналитика:  что БЫЛО</vt:lpstr>
      <vt:lpstr>Аналитика имеет значение</vt:lpstr>
      <vt:lpstr>Случайно или НЕ случайно я – учитель (N=422)</vt:lpstr>
      <vt:lpstr>Слайд 8</vt:lpstr>
      <vt:lpstr>Что может заставить ВАС уйти из Школы</vt:lpstr>
      <vt:lpstr>Достигнутая ступень профессиональных компетенций в разрезе районов : самооценка</vt:lpstr>
      <vt:lpstr>Самооценка???      ВЫ Самокритичны!!!</vt:lpstr>
      <vt:lpstr>Слайд 12</vt:lpstr>
      <vt:lpstr>В чем ВЫ видите свои перспективы на  ближайшие три года…(%)</vt:lpstr>
      <vt:lpstr>С какими трудностями ВЫ можете столкнуться при реализации своего плана ? (%) </vt:lpstr>
      <vt:lpstr>Слайд 15</vt:lpstr>
      <vt:lpstr>Пожалуемся на нагрузку….и усталость</vt:lpstr>
      <vt:lpstr>Любопытные тенденции : парадоксы молодых</vt:lpstr>
      <vt:lpstr>Слайд 18</vt:lpstr>
      <vt:lpstr>Слайд 19</vt:lpstr>
      <vt:lpstr>Слайд 20</vt:lpstr>
      <vt:lpstr>Молодой учитель СПБ VS  Молодой учитель РФ </vt:lpstr>
      <vt:lpstr>Молодой учитель СПБ VS  молодой учитель РФ </vt:lpstr>
      <vt:lpstr>Молодой учитель СПБ VS  молодой учитель РФ </vt:lpstr>
      <vt:lpstr>Молодой учитель СПБ VS  молодой учитель РФ </vt:lpstr>
      <vt:lpstr>Молодой учитель СПБ VS  молодой учитель РФ </vt:lpstr>
      <vt:lpstr>Молодой учитель СПБ VS  Молодой учитель РФ </vt:lpstr>
      <vt:lpstr>Портрет размышлений до входа в Программу</vt:lpstr>
      <vt:lpstr>Портрет размышлений после  Программы</vt:lpstr>
      <vt:lpstr>Аналитика:  что БУДЕТ </vt:lpstr>
      <vt:lpstr>Эффективность????????????????</vt:lpstr>
      <vt:lpstr>Наши предложения</vt:lpstr>
      <vt:lpstr>ПОЗДРАВЛЯЕМ</vt:lpstr>
      <vt:lpstr>СПАСИБО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79</cp:revision>
  <dcterms:created xsi:type="dcterms:W3CDTF">2016-03-20T15:48:58Z</dcterms:created>
  <dcterms:modified xsi:type="dcterms:W3CDTF">2016-10-20T10:01:11Z</dcterms:modified>
</cp:coreProperties>
</file>