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1" r:id="rId4"/>
    <p:sldId id="270" r:id="rId5"/>
    <p:sldId id="260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46" d="100"/>
          <a:sy n="46" d="100"/>
        </p:scale>
        <p:origin x="-208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stpravda.ru/upload/medialibrary/292/2924c79a86cb0af302bf2406e8bd5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85992"/>
            <a:ext cx="5929354" cy="44593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71414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Soviet speechwriters on the example of the Diaries of </a:t>
            </a:r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GB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Teimuraz</a:t>
            </a:r>
            <a:r>
              <a:rPr lang="en-GB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G. </a:t>
            </a:r>
            <a:r>
              <a:rPr lang="en-GB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Stepanov-Mamaladze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ws.sevas.ua/uploads/cache/watermark/news/11116/300784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429000"/>
            <a:ext cx="5566052" cy="3429000"/>
          </a:xfrm>
          <a:prstGeom prst="rect">
            <a:avLst/>
          </a:prstGeom>
          <a:noFill/>
        </p:spPr>
      </p:pic>
      <p:pic>
        <p:nvPicPr>
          <p:cNvPr id="1030" name="Picture 6" descr="http://vz.ua/uploads/news/2014/07/07/522cfd1c68a7d0e837026f02c3a53a7a89301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3699707"/>
            <a:ext cx="5286412" cy="3158293"/>
          </a:xfrm>
          <a:prstGeom prst="rect">
            <a:avLst/>
          </a:prstGeom>
          <a:noFill/>
        </p:spPr>
      </p:pic>
      <p:pic>
        <p:nvPicPr>
          <p:cNvPr id="1026" name="Picture 2" descr="http://icdn.lenta.ru/images/2014/07/07/16/20140707160803551/detail_5a1b439001192302502b6125103f5f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0"/>
            <a:ext cx="5357814" cy="3714728"/>
          </a:xfrm>
          <a:prstGeom prst="rect">
            <a:avLst/>
          </a:prstGeom>
          <a:noFill/>
        </p:spPr>
      </p:pic>
      <p:pic>
        <p:nvPicPr>
          <p:cNvPr id="1032" name="Picture 8" descr="http://podrobnosti.ua/upload/news/2014/07/07/983758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0"/>
            <a:ext cx="4358057" cy="3490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2000.ua/modules/pages/upload/images/F2-Sca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290"/>
            <a:ext cx="3643338" cy="61390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4929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Teimuraz</a:t>
            </a:r>
            <a:r>
              <a:rPr lang="en-US" sz="2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Stepanov-Mamaladze</a:t>
            </a:r>
            <a:endParaRPr lang="en-US" sz="2800" b="1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(1934-1999)</a:t>
            </a:r>
            <a:endParaRPr lang="ru-RU" sz="2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6072206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4000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Was born in Tbilisi (Georgia)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Graduated from the Moscow State University Law School in 1958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Was a director of the Georgian Information Agency (</a:t>
            </a:r>
            <a:r>
              <a:rPr lang="en-US" sz="2000" b="1" dirty="0" err="1" smtClean="0"/>
              <a:t>Gruzinform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sal.ru/common/upload/MID_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9313"/>
            <a:ext cx="9144000" cy="73021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571480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first day. The day of landing on the planet MFA. I am surrounded by aliens. Their speeches, their language is not clear to me. It is hard to imagine that I master it.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rrowheads="1"/>
          </p:cNvPicPr>
          <p:nvPr/>
        </p:nvPicPr>
        <p:blipFill>
          <a:blip r:embed="rId2" cstate="print"/>
          <a:srcRect l="5970" t="6818" r="14925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ogoniok.com/common/hash/6/2/62bb5cf8-8e3d-1eeb-d4f1-1ae8fd8f6c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26" y="443827"/>
            <a:ext cx="4219550" cy="3071834"/>
          </a:xfrm>
          <a:prstGeom prst="rect">
            <a:avLst/>
          </a:prstGeom>
          <a:noFill/>
        </p:spPr>
      </p:pic>
      <p:pic>
        <p:nvPicPr>
          <p:cNvPr id="23556" name="Picture 4" descr="http://www.2000.ua/modules/pages/pictures/225x130/kopija-f3-4-scan-8_1_3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52716"/>
            <a:ext cx="4388493" cy="2448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87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 Китаева</dc:creator>
  <cp:lastModifiedBy>Kyoto</cp:lastModifiedBy>
  <cp:revision>94</cp:revision>
  <dcterms:created xsi:type="dcterms:W3CDTF">2014-08-21T19:13:51Z</dcterms:created>
  <dcterms:modified xsi:type="dcterms:W3CDTF">2015-05-21T07:25:12Z</dcterms:modified>
</cp:coreProperties>
</file>