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5200"/>
            </a:lvl1pPr>
            <a:lvl2pPr rtl="0" algn="ctr">
              <a:spcBef>
                <a:spcPts val="0"/>
              </a:spcBef>
              <a:buSzPct val="100000"/>
              <a:defRPr sz="5200"/>
            </a:lvl2pPr>
            <a:lvl3pPr rtl="0" algn="ctr">
              <a:spcBef>
                <a:spcPts val="0"/>
              </a:spcBef>
              <a:buSzPct val="100000"/>
              <a:defRPr sz="5200"/>
            </a:lvl3pPr>
            <a:lvl4pPr rtl="0" algn="ctr">
              <a:spcBef>
                <a:spcPts val="0"/>
              </a:spcBef>
              <a:buSzPct val="100000"/>
              <a:defRPr sz="5200"/>
            </a:lvl4pPr>
            <a:lvl5pPr rtl="0" algn="ctr">
              <a:spcBef>
                <a:spcPts val="0"/>
              </a:spcBef>
              <a:buSzPct val="100000"/>
              <a:defRPr sz="5200"/>
            </a:lvl5pPr>
            <a:lvl6pPr rtl="0" algn="ctr">
              <a:spcBef>
                <a:spcPts val="0"/>
              </a:spcBef>
              <a:buSzPct val="100000"/>
              <a:defRPr sz="5200"/>
            </a:lvl6pPr>
            <a:lvl7pPr rtl="0" algn="ctr">
              <a:spcBef>
                <a:spcPts val="0"/>
              </a:spcBef>
              <a:buSzPct val="100000"/>
              <a:defRPr sz="5200"/>
            </a:lvl7pPr>
            <a:lvl8pPr rtl="0" algn="ctr">
              <a:spcBef>
                <a:spcPts val="0"/>
              </a:spcBef>
              <a:buSzPct val="100000"/>
              <a:defRPr sz="5200"/>
            </a:lvl8pPr>
            <a:lvl9pPr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12000"/>
            </a:lvl1pPr>
            <a:lvl2pPr rtl="0" algn="ctr">
              <a:spcBef>
                <a:spcPts val="0"/>
              </a:spcBef>
              <a:buSzPct val="100000"/>
              <a:defRPr sz="12000"/>
            </a:lvl2pPr>
            <a:lvl3pPr rtl="0" algn="ctr">
              <a:spcBef>
                <a:spcPts val="0"/>
              </a:spcBef>
              <a:buSzPct val="100000"/>
              <a:defRPr sz="12000"/>
            </a:lvl3pPr>
            <a:lvl4pPr rtl="0" algn="ctr">
              <a:spcBef>
                <a:spcPts val="0"/>
              </a:spcBef>
              <a:buSzPct val="100000"/>
              <a:defRPr sz="12000"/>
            </a:lvl4pPr>
            <a:lvl5pPr rtl="0" algn="ctr">
              <a:spcBef>
                <a:spcPts val="0"/>
              </a:spcBef>
              <a:buSzPct val="100000"/>
              <a:defRPr sz="12000"/>
            </a:lvl5pPr>
            <a:lvl6pPr rtl="0" algn="ctr">
              <a:spcBef>
                <a:spcPts val="0"/>
              </a:spcBef>
              <a:buSzPct val="100000"/>
              <a:defRPr sz="12000"/>
            </a:lvl6pPr>
            <a:lvl7pPr rtl="0" algn="ctr">
              <a:spcBef>
                <a:spcPts val="0"/>
              </a:spcBef>
              <a:buSzPct val="100000"/>
              <a:defRPr sz="12000"/>
            </a:lvl7pPr>
            <a:lvl8pPr rtl="0" algn="ctr">
              <a:spcBef>
                <a:spcPts val="0"/>
              </a:spcBef>
              <a:buSzPct val="100000"/>
              <a:defRPr sz="12000"/>
            </a:lvl8pPr>
            <a:lvl9pPr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defRPr/>
            </a:lvl4pPr>
            <a:lvl5pPr rtl="0" algn="ctr">
              <a:spcBef>
                <a:spcPts val="0"/>
              </a:spcBef>
              <a:defRPr/>
            </a:lvl5pPr>
            <a:lvl6pPr rtl="0" algn="ctr">
              <a:spcBef>
                <a:spcPts val="0"/>
              </a:spcBef>
              <a:defRPr/>
            </a:lvl6pPr>
            <a:lvl7pPr rtl="0" algn="ctr">
              <a:spcBef>
                <a:spcPts val="0"/>
              </a:spcBef>
              <a:defRPr/>
            </a:lvl7pPr>
            <a:lvl8pPr rtl="0" algn="ctr">
              <a:spcBef>
                <a:spcPts val="0"/>
              </a:spcBef>
              <a:defRPr/>
            </a:lvl8pPr>
            <a:lvl9pPr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SzPct val="100000"/>
              <a:defRPr sz="3600"/>
            </a:lvl1pPr>
            <a:lvl2pPr rtl="0" algn="ctr">
              <a:spcBef>
                <a:spcPts val="0"/>
              </a:spcBef>
              <a:buSzPct val="100000"/>
              <a:defRPr sz="3600"/>
            </a:lvl2pPr>
            <a:lvl3pPr rtl="0" algn="ctr">
              <a:spcBef>
                <a:spcPts val="0"/>
              </a:spcBef>
              <a:buSzPct val="100000"/>
              <a:defRPr sz="3600"/>
            </a:lvl3pPr>
            <a:lvl4pPr rtl="0" algn="ctr">
              <a:spcBef>
                <a:spcPts val="0"/>
              </a:spcBef>
              <a:buSzPct val="100000"/>
              <a:defRPr sz="3600"/>
            </a:lvl4pPr>
            <a:lvl5pPr rtl="0" algn="ctr">
              <a:spcBef>
                <a:spcPts val="0"/>
              </a:spcBef>
              <a:buSzPct val="100000"/>
              <a:defRPr sz="3600"/>
            </a:lvl5pPr>
            <a:lvl6pPr rtl="0" algn="ctr">
              <a:spcBef>
                <a:spcPts val="0"/>
              </a:spcBef>
              <a:buSzPct val="100000"/>
              <a:defRPr sz="3600"/>
            </a:lvl6pPr>
            <a:lvl7pPr rtl="0" algn="ctr">
              <a:spcBef>
                <a:spcPts val="0"/>
              </a:spcBef>
              <a:buSzPct val="100000"/>
              <a:defRPr sz="3600"/>
            </a:lvl7pPr>
            <a:lvl8pPr rtl="0" algn="ctr">
              <a:spcBef>
                <a:spcPts val="0"/>
              </a:spcBef>
              <a:buSzPct val="100000"/>
              <a:defRPr sz="3600"/>
            </a:lvl8pPr>
            <a:lvl9pPr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buSzPct val="100000"/>
              <a:defRPr sz="2400"/>
            </a:lvl1pPr>
            <a:lvl2pPr rtl="0">
              <a:spcBef>
                <a:spcPts val="0"/>
              </a:spcBef>
              <a:buSzPct val="100000"/>
              <a:defRPr sz="2400"/>
            </a:lvl2pPr>
            <a:lvl3pPr rtl="0">
              <a:spcBef>
                <a:spcPts val="0"/>
              </a:spcBef>
              <a:buSzPct val="100000"/>
              <a:defRPr sz="2400"/>
            </a:lvl3pPr>
            <a:lvl4pPr rtl="0">
              <a:spcBef>
                <a:spcPts val="0"/>
              </a:spcBef>
              <a:buSzPct val="100000"/>
              <a:defRPr sz="2400"/>
            </a:lvl4pPr>
            <a:lvl5pPr rtl="0">
              <a:spcBef>
                <a:spcPts val="0"/>
              </a:spcBef>
              <a:buSzPct val="100000"/>
              <a:defRPr sz="2400"/>
            </a:lvl5pPr>
            <a:lvl6pPr rtl="0">
              <a:spcBef>
                <a:spcPts val="0"/>
              </a:spcBef>
              <a:buSzPct val="100000"/>
              <a:defRPr sz="2400"/>
            </a:lvl6pPr>
            <a:lvl7pPr rtl="0">
              <a:spcBef>
                <a:spcPts val="0"/>
              </a:spcBef>
              <a:buSzPct val="100000"/>
              <a:defRPr sz="2400"/>
            </a:lvl7pPr>
            <a:lvl8pPr rtl="0">
              <a:spcBef>
                <a:spcPts val="0"/>
              </a:spcBef>
              <a:buSzPct val="100000"/>
              <a:defRPr sz="2400"/>
            </a:lvl8pPr>
            <a:lvl9pPr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200"/>
            </a:lvl1pPr>
            <a:lvl2pPr rtl="0">
              <a:spcBef>
                <a:spcPts val="0"/>
              </a:spcBef>
              <a:buSzPct val="100000"/>
              <a:defRPr sz="1200"/>
            </a:lvl2pPr>
            <a:lvl3pPr rtl="0">
              <a:spcBef>
                <a:spcPts val="0"/>
              </a:spcBef>
              <a:buSzPct val="100000"/>
              <a:defRPr sz="1200"/>
            </a:lvl3pPr>
            <a:lvl4pPr rtl="0">
              <a:spcBef>
                <a:spcPts val="0"/>
              </a:spcBef>
              <a:buSzPct val="100000"/>
              <a:defRPr sz="1200"/>
            </a:lvl4pPr>
            <a:lvl5pPr rtl="0">
              <a:spcBef>
                <a:spcPts val="0"/>
              </a:spcBef>
              <a:buSzPct val="100000"/>
              <a:defRPr sz="1200"/>
            </a:lvl5pPr>
            <a:lvl6pPr rtl="0">
              <a:spcBef>
                <a:spcPts val="0"/>
              </a:spcBef>
              <a:buSzPct val="100000"/>
              <a:defRPr sz="1200"/>
            </a:lvl6pPr>
            <a:lvl7pPr rtl="0">
              <a:spcBef>
                <a:spcPts val="0"/>
              </a:spcBef>
              <a:buSzPct val="100000"/>
              <a:defRPr sz="1200"/>
            </a:lvl7pPr>
            <a:lvl8pPr rtl="0">
              <a:spcBef>
                <a:spcPts val="0"/>
              </a:spcBef>
              <a:buSzPct val="100000"/>
              <a:defRPr sz="1200"/>
            </a:lvl8pPr>
            <a:lvl9pPr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buSzPct val="100000"/>
              <a:defRPr sz="4800"/>
            </a:lvl1pPr>
            <a:lvl2pPr rtl="0">
              <a:spcBef>
                <a:spcPts val="0"/>
              </a:spcBef>
              <a:buSzPct val="100000"/>
              <a:defRPr sz="4800"/>
            </a:lvl2pPr>
            <a:lvl3pPr rtl="0">
              <a:spcBef>
                <a:spcPts val="0"/>
              </a:spcBef>
              <a:buSzPct val="100000"/>
              <a:defRPr sz="4800"/>
            </a:lvl3pPr>
            <a:lvl4pPr rtl="0">
              <a:spcBef>
                <a:spcPts val="0"/>
              </a:spcBef>
              <a:buSzPct val="100000"/>
              <a:defRPr sz="4800"/>
            </a:lvl4pPr>
            <a:lvl5pPr rtl="0">
              <a:spcBef>
                <a:spcPts val="0"/>
              </a:spcBef>
              <a:buSzPct val="100000"/>
              <a:defRPr sz="4800"/>
            </a:lvl5pPr>
            <a:lvl6pPr rtl="0">
              <a:spcBef>
                <a:spcPts val="0"/>
              </a:spcBef>
              <a:buSzPct val="100000"/>
              <a:defRPr sz="4800"/>
            </a:lvl6pPr>
            <a:lvl7pPr rtl="0">
              <a:spcBef>
                <a:spcPts val="0"/>
              </a:spcBef>
              <a:buSzPct val="100000"/>
              <a:defRPr sz="4800"/>
            </a:lvl7pPr>
            <a:lvl8pPr rtl="0">
              <a:spcBef>
                <a:spcPts val="0"/>
              </a:spcBef>
              <a:buSzPct val="100000"/>
              <a:defRPr sz="4800"/>
            </a:lvl8pPr>
            <a:lvl9pPr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4200"/>
            </a:lvl1pPr>
            <a:lvl2pPr rtl="0" algn="ctr">
              <a:spcBef>
                <a:spcPts val="0"/>
              </a:spcBef>
              <a:buSzPct val="100000"/>
              <a:defRPr sz="4200"/>
            </a:lvl2pPr>
            <a:lvl3pPr rtl="0" algn="ctr">
              <a:spcBef>
                <a:spcPts val="0"/>
              </a:spcBef>
              <a:buSzPct val="100000"/>
              <a:defRPr sz="4200"/>
            </a:lvl3pPr>
            <a:lvl4pPr rtl="0" algn="ctr">
              <a:spcBef>
                <a:spcPts val="0"/>
              </a:spcBef>
              <a:buSzPct val="100000"/>
              <a:defRPr sz="4200"/>
            </a:lvl4pPr>
            <a:lvl5pPr rtl="0" algn="ctr">
              <a:spcBef>
                <a:spcPts val="0"/>
              </a:spcBef>
              <a:buSzPct val="100000"/>
              <a:defRPr sz="4200"/>
            </a:lvl5pPr>
            <a:lvl6pPr rtl="0" algn="ctr">
              <a:spcBef>
                <a:spcPts val="0"/>
              </a:spcBef>
              <a:buSzPct val="100000"/>
              <a:defRPr sz="4200"/>
            </a:lvl6pPr>
            <a:lvl7pPr rtl="0" algn="ctr">
              <a:spcBef>
                <a:spcPts val="0"/>
              </a:spcBef>
              <a:buSzPct val="100000"/>
              <a:defRPr sz="4200"/>
            </a:lvl7pPr>
            <a:lvl8pPr rtl="0" algn="ctr">
              <a:spcBef>
                <a:spcPts val="0"/>
              </a:spcBef>
              <a:buSzPct val="100000"/>
              <a:defRPr sz="4200"/>
            </a:lvl8pPr>
            <a:lvl9pPr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379233" y="-212100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>
                <a:highlight>
                  <a:srgbClr val="FFFFFF"/>
                </a:highlight>
              </a:rPr>
              <a:t>Образ пространства северной Азии в контексте русско-японских контактов в конце XVIII-начале XIX вв.</a:t>
            </a:r>
          </a:p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2541500"/>
            <a:ext cx="8520599" cy="126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Кучинский Александр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3 курс, Департамент Истории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Источники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Хаяси Сихэй - “Обзор Трех Стран”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М.В. Головин “Приключени капитана Головина в плену у японцев”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Кодаю Дайкокуя “Рассказ о скитаниях в северных морях”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Документы Русско-Американской Компании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Экспансия России и Японии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1697г. - Атласов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1782г. - Кунашир и Итуруп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1793г. Столкновение интересов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Выводы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Русское подданство айнов и принятие ими православия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Страх перед христианством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Внутренний кризис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