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4" r:id="rId5"/>
    <p:sldId id="261" r:id="rId6"/>
    <p:sldId id="266" r:id="rId7"/>
    <p:sldId id="263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2"/>
                </a:solidFill>
                <a:latin typeface="Myriad Pro"/>
                <a:cs typeface="Myanmar Text" pitchFamily="34" charset="0"/>
              </a:rPr>
              <a:t>Центральная Азия в российской и советской фотографии, вторая половина </a:t>
            </a:r>
            <a:r>
              <a:rPr lang="en-US" sz="2800" dirty="0" smtClean="0">
                <a:solidFill>
                  <a:schemeClr val="tx2"/>
                </a:solidFill>
                <a:latin typeface="Myriad Pro"/>
                <a:cs typeface="Myanmar Text" pitchFamily="34" charset="0"/>
              </a:rPr>
              <a:t>XIX</a:t>
            </a:r>
            <a:r>
              <a:rPr lang="ru-RU" sz="2800" dirty="0" smtClean="0">
                <a:solidFill>
                  <a:schemeClr val="tx2"/>
                </a:solidFill>
                <a:latin typeface="Myriad Pro"/>
                <a:cs typeface="Myanmar Text" pitchFamily="34" charset="0"/>
              </a:rPr>
              <a:t> в.- 1930-е гг.</a:t>
            </a:r>
            <a:endParaRPr lang="en-US" sz="2900" dirty="0" smtClean="0">
              <a:solidFill>
                <a:schemeClr val="tx2"/>
              </a:solidFill>
              <a:latin typeface="Myriad Pro"/>
              <a:ea typeface="ＭＳ Ｐゴシック"/>
              <a:cs typeface="Myanmar Text" pitchFamily="34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Зимина Мария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Департамент истории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Источники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61198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Myriad Pro"/>
              </a:rPr>
              <a:t>1)Отдел </a:t>
            </a:r>
            <a:r>
              <a:rPr lang="ru-RU" sz="2800" dirty="0" err="1" smtClean="0">
                <a:solidFill>
                  <a:schemeClr val="tx2"/>
                </a:solidFill>
                <a:latin typeface="Myriad Pro"/>
              </a:rPr>
              <a:t>принтов</a:t>
            </a:r>
            <a:r>
              <a:rPr lang="ru-RU" sz="2800" dirty="0" smtClean="0">
                <a:solidFill>
                  <a:schemeClr val="tx2"/>
                </a:solidFill>
                <a:latin typeface="Myriad Pro"/>
              </a:rPr>
              <a:t> и фотографий, Библиотека Конгресса США, Вашингтон,</a:t>
            </a:r>
            <a:endParaRPr lang="en-US" sz="2800" dirty="0" smtClean="0">
              <a:solidFill>
                <a:schemeClr val="tx2"/>
              </a:solidFill>
              <a:latin typeface="Myriad Pro"/>
            </a:endParaRPr>
          </a:p>
          <a:p>
            <a:endParaRPr lang="ru-RU" sz="2800" dirty="0" smtClean="0">
              <a:solidFill>
                <a:schemeClr val="tx2"/>
              </a:solidFill>
              <a:latin typeface="Myriad Pro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Myriad Pro"/>
              </a:rPr>
              <a:t>2)Коллекция МАЭ РАН </a:t>
            </a:r>
            <a:r>
              <a:rPr lang="en-US" sz="2800" dirty="0" smtClean="0">
                <a:solidFill>
                  <a:schemeClr val="tx2"/>
                </a:solidFill>
                <a:latin typeface="Myriad Pro"/>
              </a:rPr>
              <a:t>, </a:t>
            </a:r>
            <a:r>
              <a:rPr lang="ru-RU" sz="2800" dirty="0" smtClean="0">
                <a:solidFill>
                  <a:schemeClr val="tx2"/>
                </a:solidFill>
                <a:latin typeface="Myriad Pro"/>
              </a:rPr>
              <a:t>Санкт-Петербург</a:t>
            </a: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520825" y="361950"/>
            <a:ext cx="7146925" cy="363538"/>
          </a:xfrm>
        </p:spPr>
        <p:txBody>
          <a:bodyPr/>
          <a:lstStyle/>
          <a:p>
            <a:pPr algn="l" eaLnBrk="1" hangingPunct="1"/>
            <a:r>
              <a:rPr lang="ru-RU" sz="200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8434" name="Picture 2" descr="C:\Users\User\Pictures\Screenshot_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822" y="1138238"/>
            <a:ext cx="3238500" cy="5276850"/>
          </a:xfrm>
          <a:prstGeom prst="rect">
            <a:avLst/>
          </a:prstGeom>
          <a:noFill/>
        </p:spPr>
      </p:pic>
      <p:pic>
        <p:nvPicPr>
          <p:cNvPr id="18437" name="Picture 5" descr="C:\Users\User\Pictures\Screenshot_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138238"/>
            <a:ext cx="3867150" cy="5114925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398963" y="6415088"/>
            <a:ext cx="4443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3F82"/>
                </a:solidFill>
                <a:latin typeface="Myriad Pro"/>
              </a:rPr>
              <a:t>Источник: Библиотека Конгресса США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User\Pictures\Screenshot_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6431" y="0"/>
            <a:ext cx="6794695" cy="63609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955246" y="6415088"/>
            <a:ext cx="2542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3F82"/>
                </a:solidFill>
                <a:latin typeface="Myriad Pro"/>
              </a:rPr>
              <a:t>Источник: МАЭ РАН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520825" y="361950"/>
            <a:ext cx="7146925" cy="363538"/>
          </a:xfrm>
        </p:spPr>
        <p:txBody>
          <a:bodyPr/>
          <a:lstStyle/>
          <a:p>
            <a:pPr algn="l" eaLnBrk="1" hangingPunct="1"/>
            <a:r>
              <a:rPr lang="ru-RU" sz="200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947863" y="280988"/>
            <a:ext cx="6719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7410" name="Picture 2" descr="C:\Users\User\Pictures\м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0444" y="725488"/>
            <a:ext cx="6777037" cy="542163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955246" y="6415088"/>
            <a:ext cx="2542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3F82"/>
                </a:solidFill>
                <a:latin typeface="Myriad Pro"/>
              </a:rPr>
              <a:t>Источник: МАЭ РАН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520825" y="361950"/>
            <a:ext cx="7146925" cy="363538"/>
          </a:xfrm>
        </p:spPr>
        <p:txBody>
          <a:bodyPr/>
          <a:lstStyle/>
          <a:p>
            <a:pPr algn="l" eaLnBrk="1" hangingPunct="1"/>
            <a:r>
              <a:rPr lang="ru-RU" sz="200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947863" y="280988"/>
            <a:ext cx="6719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55246" y="6415088"/>
            <a:ext cx="2542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3F82"/>
                </a:solidFill>
                <a:latin typeface="Myriad Pro"/>
              </a:rPr>
              <a:t>Источник: МАЭ РАН 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925036" cy="558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520825" y="361950"/>
            <a:ext cx="7146925" cy="363538"/>
          </a:xfrm>
        </p:spPr>
        <p:txBody>
          <a:bodyPr/>
          <a:lstStyle/>
          <a:p>
            <a:pPr algn="l" eaLnBrk="1" hangingPunct="1"/>
            <a:r>
              <a:rPr lang="ru-RU" sz="200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9458" name="Picture 2" descr="C:\Users\User\Pictures\Screenshot_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452286" cy="708318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125066" y="6291818"/>
            <a:ext cx="2542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3F82"/>
                </a:solidFill>
                <a:latin typeface="Myriad Pro"/>
              </a:rPr>
              <a:t>Источник: МАЭ РАН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0"/>
            <a:ext cx="6546850" cy="104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Список основной литературы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682599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buAutoNum type="arabicParenR"/>
            </a:pPr>
            <a:r>
              <a:rPr lang="ru-RU" sz="2400" dirty="0" err="1" smtClean="0">
                <a:solidFill>
                  <a:schemeClr val="tx2"/>
                </a:solidFill>
                <a:latin typeface="Myriad Pro"/>
              </a:rPr>
              <a:t>Прищепова</a:t>
            </a:r>
            <a:r>
              <a:rPr lang="ru-RU" sz="2400" dirty="0" smtClean="0">
                <a:solidFill>
                  <a:schemeClr val="tx2"/>
                </a:solidFill>
                <a:latin typeface="Myriad Pro"/>
              </a:rPr>
              <a:t> В.А. Иллюстративные коллекции по народам Центральной Азии второй половины XIX - начала XX века в собраниях Кунсткамеры. СПб: Наука, 2011.</a:t>
            </a:r>
          </a:p>
          <a:p>
            <a:pPr marL="342900" lvl="0" indent="-342900"/>
            <a:endParaRPr lang="ru-RU" sz="2400" dirty="0" smtClean="0">
              <a:solidFill>
                <a:schemeClr val="tx2"/>
              </a:solidFill>
              <a:latin typeface="Myriad Pro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Myriad Pro"/>
              </a:rPr>
              <a:t>2) Толмачева E. Б. Фотография как этнографический источник: </a:t>
            </a:r>
            <a:r>
              <a:rPr lang="ru-RU" sz="2400" dirty="0" err="1" smtClean="0">
                <a:solidFill>
                  <a:schemeClr val="tx2"/>
                </a:solidFill>
                <a:latin typeface="Myriad Pro"/>
              </a:rPr>
              <a:t>дис</a:t>
            </a:r>
            <a:r>
              <a:rPr lang="ru-RU" sz="2400" dirty="0" smtClean="0">
                <a:solidFill>
                  <a:schemeClr val="tx2"/>
                </a:solidFill>
                <a:latin typeface="Myriad Pro"/>
              </a:rPr>
              <a:t>. канд.  ист. наук. Музей антропологии и этнографии имени Петра Великого, СПб., 2011.</a:t>
            </a:r>
          </a:p>
          <a:p>
            <a:endParaRPr lang="ru-RU" sz="2400" dirty="0" smtClean="0">
              <a:solidFill>
                <a:schemeClr val="tx2"/>
              </a:solidFill>
              <a:latin typeface="Myriad Pro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Myriad Pro"/>
              </a:rPr>
              <a:t>3) </a:t>
            </a:r>
            <a:r>
              <a:rPr lang="en-US" sz="2400" dirty="0" smtClean="0">
                <a:solidFill>
                  <a:schemeClr val="tx2"/>
                </a:solidFill>
                <a:latin typeface="Myriad Pro"/>
              </a:rPr>
              <a:t>Sonntag H. Genesis of the Turkestan Album 1871-1872: The Role of Russian Military Photography, Mapping, Albums &amp; Exhibitions on Central Asia.  PhD dissertation. University of Wisconsin, Madison, 2011.</a:t>
            </a:r>
            <a:endParaRPr lang="ru-RU" sz="2400" dirty="0" smtClean="0">
              <a:solidFill>
                <a:schemeClr val="tx2"/>
              </a:solidFill>
              <a:latin typeface="Myriad Pro"/>
            </a:endParaRPr>
          </a:p>
          <a:p>
            <a:pPr lvl="0"/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200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Центральная Азия в российской и советской фотографии, вторая половина XIX в.- 1930-е гг.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14</cp:revision>
  <dcterms:created xsi:type="dcterms:W3CDTF">2010-09-30T06:45:29Z</dcterms:created>
  <dcterms:modified xsi:type="dcterms:W3CDTF">2015-11-30T15:40:12Z</dcterms:modified>
</cp:coreProperties>
</file>