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E32CB9-9535-4D69-ABB4-2B74873C5A07}" type="datetimeFigureOut">
              <a:rPr lang="ru-RU" smtClean="0"/>
              <a:t>19.09.2015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DDA36-7D97-4636-AB68-26D583956A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621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FBDF-D88F-40F1-90E3-F37713CE50A0}" type="datetimeFigureOut">
              <a:rPr lang="ru-RU" smtClean="0"/>
              <a:t>19.09.2015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79B9D-EDAE-4273-836D-980571C23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2714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FBDF-D88F-40F1-90E3-F37713CE50A0}" type="datetimeFigureOut">
              <a:rPr lang="ru-RU" smtClean="0"/>
              <a:t>19.09.2015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79B9D-EDAE-4273-836D-980571C23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5743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FBDF-D88F-40F1-90E3-F37713CE50A0}" type="datetimeFigureOut">
              <a:rPr lang="ru-RU" smtClean="0"/>
              <a:t>19.09.2015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79B9D-EDAE-4273-836D-980571C23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539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FBDF-D88F-40F1-90E3-F37713CE50A0}" type="datetimeFigureOut">
              <a:rPr lang="ru-RU" smtClean="0"/>
              <a:t>19.09.2015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79B9D-EDAE-4273-836D-980571C23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960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FBDF-D88F-40F1-90E3-F37713CE50A0}" type="datetimeFigureOut">
              <a:rPr lang="ru-RU" smtClean="0"/>
              <a:t>19.09.2015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79B9D-EDAE-4273-836D-980571C23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849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FBDF-D88F-40F1-90E3-F37713CE50A0}" type="datetimeFigureOut">
              <a:rPr lang="ru-RU" smtClean="0"/>
              <a:t>19.09.2015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79B9D-EDAE-4273-836D-980571C23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6079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FBDF-D88F-40F1-90E3-F37713CE50A0}" type="datetimeFigureOut">
              <a:rPr lang="ru-RU" smtClean="0"/>
              <a:t>19.09.2015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79B9D-EDAE-4273-836D-980571C23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284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FBDF-D88F-40F1-90E3-F37713CE50A0}" type="datetimeFigureOut">
              <a:rPr lang="ru-RU" smtClean="0"/>
              <a:t>19.09.2015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79B9D-EDAE-4273-836D-980571C23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801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FBDF-D88F-40F1-90E3-F37713CE50A0}" type="datetimeFigureOut">
              <a:rPr lang="ru-RU" smtClean="0"/>
              <a:t>19.09.2015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79B9D-EDAE-4273-836D-980571C23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8477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FBDF-D88F-40F1-90E3-F37713CE50A0}" type="datetimeFigureOut">
              <a:rPr lang="ru-RU" smtClean="0"/>
              <a:t>19.09.2015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79B9D-EDAE-4273-836D-980571C23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38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FBDF-D88F-40F1-90E3-F37713CE50A0}" type="datetimeFigureOut">
              <a:rPr lang="ru-RU" smtClean="0"/>
              <a:t>19.09.2015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79B9D-EDAE-4273-836D-980571C23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5908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6FBDF-D88F-40F1-90E3-F37713CE50A0}" type="datetimeFigureOut">
              <a:rPr lang="ru-RU" smtClean="0"/>
              <a:t>19.09.2015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79B9D-EDAE-4273-836D-980571C23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081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lms.hse.ru/?ctg=docs&amp;item=1#docs" TargetMode="External"/><Relationship Id="rId7" Type="http://schemas.openxmlformats.org/officeDocument/2006/relationships/hyperlink" Target="http://www.hse.ru/org/spb/ma/pm/method?__t=1914271&amp;_r=322981441116425.74341&amp;__r=OK" TargetMode="External"/><Relationship Id="rId2" Type="http://schemas.openxmlformats.org/officeDocument/2006/relationships/hyperlink" Target="http://spb.hse.ru/ma/gmu/blackboard/157095610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hse.ru/our/" TargetMode="External"/><Relationship Id="rId5" Type="http://schemas.openxmlformats.org/officeDocument/2006/relationships/hyperlink" Target="mailto:avivanov@edu.hse.ru" TargetMode="External"/><Relationship Id="rId4" Type="http://schemas.openxmlformats.org/officeDocument/2006/relationships/hyperlink" Target="https://login.microsoftonline.com/login.srf?wa=wsignin1.0&amp;rpsnv=4&amp;ct=1440768404&amp;rver=6.6.6556.0&amp;wp=MBI_SSL&amp;wreply=https://outlook.office365.com/owa/?realm=hse.ru&amp;vd=edumail&amp;id=260563&amp;whr=hse.ru&amp;CBCXT=ou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056784" cy="936104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Ресурсы для студента:</a:t>
            </a:r>
            <a:br>
              <a:rPr lang="ru-RU" i="1" dirty="0" smtClean="0">
                <a:solidFill>
                  <a:srgbClr val="FF0000"/>
                </a:solidFill>
              </a:rPr>
            </a:b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764704"/>
            <a:ext cx="8208912" cy="5361459"/>
          </a:xfrm>
        </p:spPr>
        <p:txBody>
          <a:bodyPr>
            <a:normAutofit fontScale="62500" lnSpcReduction="20000"/>
          </a:bodyPr>
          <a:lstStyle/>
          <a:p>
            <a:r>
              <a:rPr lang="ru-RU" b="1" i="1" dirty="0" smtClean="0"/>
              <a:t>Сайт образовательной программы</a:t>
            </a:r>
          </a:p>
          <a:p>
            <a:pPr marL="0" indent="0">
              <a:buNone/>
            </a:pPr>
            <a:r>
              <a:rPr lang="ru-RU" b="1" i="1" dirty="0" smtClean="0"/>
              <a:t>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spb.hse.ru/ma/gmu/blackboard/157095610.html</a:t>
            </a:r>
            <a:endParaRPr lang="ru-RU" dirty="0" smtClean="0"/>
          </a:p>
          <a:p>
            <a:r>
              <a:rPr lang="ru-RU" b="1" i="1" dirty="0" smtClean="0"/>
              <a:t>Система ЛМС</a:t>
            </a:r>
          </a:p>
          <a:p>
            <a:pPr marL="0" indent="0">
              <a:buNone/>
            </a:pPr>
            <a:r>
              <a:rPr lang="en-US" u="sng" dirty="0">
                <a:hlinkClick r:id="rId3"/>
              </a:rPr>
              <a:t>http://lms.hse.ru/?ctg=docs&amp;item=1#docs</a:t>
            </a:r>
            <a:endParaRPr lang="ru-RU" dirty="0"/>
          </a:p>
          <a:p>
            <a:r>
              <a:rPr lang="ru-RU" b="1" i="1" dirty="0" smtClean="0"/>
              <a:t>Корпоративная почта</a:t>
            </a:r>
          </a:p>
          <a:p>
            <a:pPr marL="0" indent="0">
              <a:buNone/>
            </a:pPr>
            <a:r>
              <a:rPr lang="ru-RU" u="sng" dirty="0">
                <a:hlinkClick r:id="rId4"/>
              </a:rPr>
              <a:t>https://login.microsoftonline.com/login.srf?wa=wsignin1.0&amp;rpsnv=4&amp;ct=1440768404&amp;rver=6.6.6556.0&amp;wp=MBI_SSL&amp;wreply=https:%2F%2Foutlook.office365.com%2Fowa%2F%3Frealm%3Dhse.ru%26vd%3Dedumail&amp;id=260563&amp;whr=hse.ru&amp;CBCXT=out</a:t>
            </a:r>
            <a:endParaRPr lang="ru-RU" dirty="0"/>
          </a:p>
          <a:p>
            <a:pPr marL="0" indent="0" algn="ctr">
              <a:buNone/>
            </a:pPr>
            <a:r>
              <a:rPr lang="ru-RU" sz="2900" i="1" dirty="0"/>
              <a:t>Как войти:  логин: адрес корпоративной почты полностью, например </a:t>
            </a:r>
            <a:r>
              <a:rPr lang="en-US" sz="2900" i="1" u="sng" dirty="0" err="1">
                <a:hlinkClick r:id="rId5"/>
              </a:rPr>
              <a:t>avivanov</a:t>
            </a:r>
            <a:r>
              <a:rPr lang="ru-RU" sz="2900" i="1" u="sng" dirty="0">
                <a:hlinkClick r:id="rId5"/>
              </a:rPr>
              <a:t>@</a:t>
            </a:r>
            <a:r>
              <a:rPr lang="en-US" sz="2900" i="1" u="sng" dirty="0" err="1">
                <a:hlinkClick r:id="rId5"/>
              </a:rPr>
              <a:t>edu</a:t>
            </a:r>
            <a:r>
              <a:rPr lang="ru-RU" sz="2900" i="1" u="sng" dirty="0" smtClean="0">
                <a:hlinkClick r:id="rId5"/>
              </a:rPr>
              <a:t>.</a:t>
            </a:r>
            <a:r>
              <a:rPr lang="en-US" sz="2900" i="1" u="sng" dirty="0" err="1" smtClean="0">
                <a:hlinkClick r:id="rId5"/>
              </a:rPr>
              <a:t>h</a:t>
            </a:r>
            <a:r>
              <a:rPr lang="en-US" sz="2900" i="1" u="sng" dirty="0" err="1">
                <a:hlinkClick r:id="rId5"/>
              </a:rPr>
              <a:t>s</a:t>
            </a:r>
            <a:r>
              <a:rPr lang="en-US" sz="2900" i="1" u="sng" dirty="0" err="1" smtClean="0">
                <a:hlinkClick r:id="rId5"/>
              </a:rPr>
              <a:t>e</a:t>
            </a:r>
            <a:r>
              <a:rPr lang="ru-RU" sz="2900" i="1" u="sng" dirty="0">
                <a:hlinkClick r:id="rId5"/>
              </a:rPr>
              <a:t>.</a:t>
            </a:r>
            <a:r>
              <a:rPr lang="en-US" sz="2900" i="1" u="sng" dirty="0" err="1">
                <a:hlinkClick r:id="rId5"/>
              </a:rPr>
              <a:t>ru</a:t>
            </a:r>
            <a:r>
              <a:rPr lang="en-US" sz="2900" i="1" dirty="0"/>
              <a:t> </a:t>
            </a:r>
            <a:endParaRPr lang="ru-RU" sz="2900" dirty="0"/>
          </a:p>
          <a:p>
            <a:pPr marL="0" indent="0" algn="ctr">
              <a:buNone/>
            </a:pPr>
            <a:r>
              <a:rPr lang="ru-RU" sz="2900" i="1" dirty="0"/>
              <a:t>пароль: номер студенческого без букв: например номер студенческого С111ПЛУП002, вводим пароль: </a:t>
            </a:r>
            <a:r>
              <a:rPr lang="en-US" sz="2900" i="1" dirty="0" err="1"/>
              <a:t>Edu</a:t>
            </a:r>
            <a:r>
              <a:rPr lang="ru-RU" sz="2900" i="1" dirty="0"/>
              <a:t>111002 (</a:t>
            </a:r>
            <a:r>
              <a:rPr lang="en-US" sz="2900" i="1" dirty="0" err="1"/>
              <a:t>Edu</a:t>
            </a:r>
            <a:r>
              <a:rPr lang="en-US" sz="2900" i="1" dirty="0"/>
              <a:t> c</a:t>
            </a:r>
            <a:r>
              <a:rPr lang="ru-RU" sz="2900" i="1" dirty="0"/>
              <a:t> заглавной буквы!) </a:t>
            </a:r>
            <a:endParaRPr lang="ru-RU" dirty="0"/>
          </a:p>
          <a:p>
            <a:r>
              <a:rPr lang="ru-RU" b="1" i="1" dirty="0" smtClean="0"/>
              <a:t>Вышка для своих</a:t>
            </a:r>
          </a:p>
          <a:p>
            <a:pPr marL="0" indent="0">
              <a:buNone/>
            </a:pPr>
            <a:r>
              <a:rPr lang="ru-RU" u="sng" dirty="0">
                <a:hlinkClick r:id="rId6"/>
              </a:rPr>
              <a:t>http://www.hse.ru/our/</a:t>
            </a:r>
            <a:endParaRPr lang="ru-RU" b="1" i="1" dirty="0" smtClean="0"/>
          </a:p>
          <a:p>
            <a:r>
              <a:rPr lang="ru-RU" b="1" i="1" dirty="0" smtClean="0"/>
              <a:t>Основы безопасной учебы в НИУ ВШЭ (информация о системе оценок, рейтингах, пересдачах и т.д.) </a:t>
            </a:r>
            <a:r>
              <a:rPr lang="en-US" dirty="0" smtClean="0">
                <a:hlinkClick r:id="rId7"/>
              </a:rPr>
              <a:t>http://www.hse.ru/org/spb/ma/pm/method?__t=1914271&amp;_r=322981441116425.74341&amp;__r=OK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46916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100</Words>
  <Application>Microsoft Office PowerPoint</Application>
  <PresentationFormat>Экран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Ресурсы для студента: </vt:lpstr>
    </vt:vector>
  </TitlesOfParts>
  <Company>НИУ ВШЭ СПб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Учебный офис магистерских программ «Политика и управление» и «Государственное и муниципальное управление</dc:title>
  <dc:creator>Орешенкова Надежда Эдуардовна</dc:creator>
  <cp:lastModifiedBy>Надежда Орешенкова</cp:lastModifiedBy>
  <cp:revision>7</cp:revision>
  <dcterms:created xsi:type="dcterms:W3CDTF">2015-09-01T13:56:27Z</dcterms:created>
  <dcterms:modified xsi:type="dcterms:W3CDTF">2015-09-19T20:36:40Z</dcterms:modified>
</cp:coreProperties>
</file>