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charts/chart3.xml" ContentType="application/vnd.openxmlformats-officedocument.drawingml.chart+xml"/>
  <Override PartName="/ppt/charts/chart4.xml" ContentType="application/vnd.openxmlformats-officedocument.drawingml.chart+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2"/>
  </p:notesMasterIdLst>
  <p:sldIdLst>
    <p:sldId id="256" r:id="rId2"/>
    <p:sldId id="257" r:id="rId3"/>
    <p:sldId id="258" r:id="rId4"/>
    <p:sldId id="265" r:id="rId5"/>
    <p:sldId id="266" r:id="rId6"/>
    <p:sldId id="267" r:id="rId7"/>
    <p:sldId id="268" r:id="rId8"/>
    <p:sldId id="269" r:id="rId9"/>
    <p:sldId id="271" r:id="rId10"/>
    <p:sldId id="270" r:id="rId11"/>
    <p:sldId id="272" r:id="rId12"/>
    <p:sldId id="286" r:id="rId13"/>
    <p:sldId id="259" r:id="rId14"/>
    <p:sldId id="274" r:id="rId15"/>
    <p:sldId id="276" r:id="rId16"/>
    <p:sldId id="277" r:id="rId17"/>
    <p:sldId id="278" r:id="rId18"/>
    <p:sldId id="279" r:id="rId19"/>
    <p:sldId id="280" r:id="rId20"/>
    <p:sldId id="281" r:id="rId21"/>
    <p:sldId id="282" r:id="rId22"/>
    <p:sldId id="289" r:id="rId23"/>
    <p:sldId id="283" r:id="rId24"/>
    <p:sldId id="284" r:id="rId25"/>
    <p:sldId id="285" r:id="rId26"/>
    <p:sldId id="287" r:id="rId27"/>
    <p:sldId id="288" r:id="rId28"/>
    <p:sldId id="290" r:id="rId29"/>
    <p:sldId id="291" r:id="rId30"/>
    <p:sldId id="292" r:id="rId31"/>
    <p:sldId id="293" r:id="rId32"/>
    <p:sldId id="294" r:id="rId33"/>
    <p:sldId id="295" r:id="rId34"/>
    <p:sldId id="296" r:id="rId35"/>
    <p:sldId id="299" r:id="rId36"/>
    <p:sldId id="297" r:id="rId37"/>
    <p:sldId id="298" r:id="rId38"/>
    <p:sldId id="260" r:id="rId39"/>
    <p:sldId id="300" r:id="rId40"/>
    <p:sldId id="301" r:id="rId41"/>
    <p:sldId id="302" r:id="rId42"/>
    <p:sldId id="303" r:id="rId43"/>
    <p:sldId id="304" r:id="rId44"/>
    <p:sldId id="305" r:id="rId45"/>
    <p:sldId id="306" r:id="rId46"/>
    <p:sldId id="307" r:id="rId47"/>
    <p:sldId id="308" r:id="rId48"/>
    <p:sldId id="261" r:id="rId49"/>
    <p:sldId id="309" r:id="rId50"/>
    <p:sldId id="310" r:id="rId51"/>
    <p:sldId id="311" r:id="rId52"/>
    <p:sldId id="312" r:id="rId53"/>
    <p:sldId id="313" r:id="rId54"/>
    <p:sldId id="314" r:id="rId55"/>
    <p:sldId id="262" r:id="rId56"/>
    <p:sldId id="315" r:id="rId57"/>
    <p:sldId id="318" r:id="rId58"/>
    <p:sldId id="316" r:id="rId59"/>
    <p:sldId id="317" r:id="rId60"/>
    <p:sldId id="319" r:id="rId61"/>
    <p:sldId id="320" r:id="rId62"/>
    <p:sldId id="321" r:id="rId63"/>
    <p:sldId id="322" r:id="rId64"/>
    <p:sldId id="263" r:id="rId65"/>
    <p:sldId id="323" r:id="rId66"/>
    <p:sldId id="324" r:id="rId67"/>
    <p:sldId id="325" r:id="rId68"/>
    <p:sldId id="326" r:id="rId69"/>
    <p:sldId id="264" r:id="rId70"/>
    <p:sldId id="327" r:id="rId7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Темный стиль 1 - акцент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1" d="100"/>
          <a:sy n="91" d="100"/>
        </p:scale>
        <p:origin x="-2214" y="-52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Excel2.xlsx"/></Relationships>
</file>

<file path=ppt/charts/_rels/chart3.xml.rels><?xml version="1.0" encoding="UTF-8" standalone="yes"?>
<Relationships xmlns="http://schemas.openxmlformats.org/package/2006/relationships"><Relationship Id="rId1" Type="http://schemas.openxmlformats.org/officeDocument/2006/relationships/oleObject" Target="file:///\\Fs5\umu\&#1053;&#1072;&#1073;&#1086;&#1081;&#1095;&#1077;&#1085;&#1082;&#1086;\&#1054;&#1090;&#1095;&#1077;&#1090;%2010_11%20&#1087;&#1086;%20&#1059;&#1052;&#1056;%20&#1088;&#1072;&#1079;&#1076;&#1077;&#1083;&#1099;%202_4\&#1056;&#1072;&#1079;&#1076;&#1077;&#1083;%204\&#1079;&#1072;&#1087;&#1086;&#1083;&#1085;&#1077;&#1085;&#1099;%20&#1089;%20&#1076;&#1080;&#1072;&#1075;&#1088;&#1072;&#1084;&#1084;&#1072;&#1084;&#1080;%20&#1060;&#1086;&#1088;&#1084;&#1099;%20&#1076;&#1083;&#1103;%20&#1088;&#1072;&#1079;&#1076;&#1077;&#1083;&#1072;%204%20%204.1_4.2_4.3_4.5.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Fs5\umu\&#1053;&#1072;&#1073;&#1086;&#1081;&#1095;&#1077;&#1085;&#1082;&#1086;\&#1054;&#1090;&#1095;&#1077;&#1090;%2010_11%20&#1087;&#1086;%20&#1059;&#1052;&#1056;%20&#1088;&#1072;&#1079;&#1076;&#1077;&#1083;&#1099;%202_4\&#1056;&#1072;&#1079;&#1076;&#1077;&#1083;%204\&#1079;&#1072;&#1087;&#1086;&#1083;&#1085;&#1077;&#1085;&#1099;%20&#1089;%20&#1076;&#1080;&#1072;&#1075;&#1088;&#1072;&#1084;&#1084;&#1072;&#1084;&#1080;%20&#1060;&#1086;&#1088;&#1084;&#1099;%20&#1076;&#1083;&#1103;%20&#1088;&#1072;&#1079;&#1076;&#1077;&#1083;&#1072;%204%20%204.1_4.2_4.3_4.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Ваш рейтинг</c:v>
                </c:pt>
              </c:strCache>
            </c:strRef>
          </c:tx>
          <c:invertIfNegative val="0"/>
          <c:cat>
            <c:strRef>
              <c:f>Лист1!$A$2:$A$5</c:f>
              <c:strCache>
                <c:ptCount val="4"/>
                <c:pt idx="0">
                  <c:v>1 полугодие</c:v>
                </c:pt>
                <c:pt idx="1">
                  <c:v>2 полугодие</c:v>
                </c:pt>
                <c:pt idx="2">
                  <c:v>3 полугодие</c:v>
                </c:pt>
                <c:pt idx="3">
                  <c:v>4 полугодие</c:v>
                </c:pt>
              </c:strCache>
            </c:strRef>
          </c:cat>
          <c:val>
            <c:numRef>
              <c:f>Лист1!$B$2:$B$5</c:f>
              <c:numCache>
                <c:formatCode>General</c:formatCode>
                <c:ptCount val="4"/>
                <c:pt idx="0">
                  <c:v>5</c:v>
                </c:pt>
                <c:pt idx="1">
                  <c:v>10</c:v>
                </c:pt>
                <c:pt idx="2">
                  <c:v>7</c:v>
                </c:pt>
                <c:pt idx="3">
                  <c:v>6</c:v>
                </c:pt>
              </c:numCache>
            </c:numRef>
          </c:val>
        </c:ser>
        <c:ser>
          <c:idx val="1"/>
          <c:order val="1"/>
          <c:tx>
            <c:strRef>
              <c:f>Лист1!$C$1</c:f>
              <c:strCache>
                <c:ptCount val="1"/>
                <c:pt idx="0">
                  <c:v>Чужой рейтинг</c:v>
                </c:pt>
              </c:strCache>
            </c:strRef>
          </c:tx>
          <c:invertIfNegative val="0"/>
          <c:cat>
            <c:strRef>
              <c:f>Лист1!$A$2:$A$5</c:f>
              <c:strCache>
                <c:ptCount val="4"/>
                <c:pt idx="0">
                  <c:v>1 полугодие</c:v>
                </c:pt>
                <c:pt idx="1">
                  <c:v>2 полугодие</c:v>
                </c:pt>
                <c:pt idx="2">
                  <c:v>3 полугодие</c:v>
                </c:pt>
                <c:pt idx="3">
                  <c:v>4 полугодие</c:v>
                </c:pt>
              </c:strCache>
            </c:strRef>
          </c:cat>
          <c:val>
            <c:numRef>
              <c:f>Лист1!$C$2:$C$5</c:f>
              <c:numCache>
                <c:formatCode>General</c:formatCode>
                <c:ptCount val="4"/>
                <c:pt idx="0">
                  <c:v>3</c:v>
                </c:pt>
                <c:pt idx="1">
                  <c:v>11</c:v>
                </c:pt>
                <c:pt idx="2">
                  <c:v>5</c:v>
                </c:pt>
                <c:pt idx="3">
                  <c:v>14</c:v>
                </c:pt>
              </c:numCache>
            </c:numRef>
          </c:val>
        </c:ser>
        <c:dLbls>
          <c:showLegendKey val="0"/>
          <c:showVal val="0"/>
          <c:showCatName val="0"/>
          <c:showSerName val="0"/>
          <c:showPercent val="0"/>
          <c:showBubbleSize val="0"/>
        </c:dLbls>
        <c:gapWidth val="150"/>
        <c:axId val="137281536"/>
        <c:axId val="137283072"/>
      </c:barChart>
      <c:catAx>
        <c:axId val="137281536"/>
        <c:scaling>
          <c:orientation val="minMax"/>
        </c:scaling>
        <c:delete val="0"/>
        <c:axPos val="b"/>
        <c:majorTickMark val="out"/>
        <c:minorTickMark val="none"/>
        <c:tickLblPos val="nextTo"/>
        <c:crossAx val="137283072"/>
        <c:crosses val="autoZero"/>
        <c:auto val="1"/>
        <c:lblAlgn val="ctr"/>
        <c:lblOffset val="100"/>
        <c:noMultiLvlLbl val="0"/>
      </c:catAx>
      <c:valAx>
        <c:axId val="137283072"/>
        <c:scaling>
          <c:orientation val="minMax"/>
          <c:max val="12"/>
        </c:scaling>
        <c:delete val="0"/>
        <c:axPos val="l"/>
        <c:majorGridlines/>
        <c:numFmt formatCode="General" sourceLinked="1"/>
        <c:majorTickMark val="out"/>
        <c:minorTickMark val="none"/>
        <c:tickLblPos val="none"/>
        <c:crossAx val="137281536"/>
        <c:crosses val="autoZero"/>
        <c:crossBetween val="between"/>
      </c:valAx>
    </c:plotArea>
    <c:legend>
      <c:legendPos val="r"/>
      <c:layout/>
      <c:overlay val="0"/>
    </c:legend>
    <c:plotVisOnly val="1"/>
    <c:dispBlanksAs val="gap"/>
    <c:showDLblsOverMax val="0"/>
  </c:chart>
  <c:txPr>
    <a:bodyPr/>
    <a:lstStyle/>
    <a:p>
      <a:pPr>
        <a:defRPr sz="1800"/>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standard"/>
        <c:varyColors val="0"/>
        <c:ser>
          <c:idx val="0"/>
          <c:order val="0"/>
          <c:tx>
            <c:strRef>
              <c:f>Лист1!$B$1</c:f>
              <c:strCache>
                <c:ptCount val="1"/>
                <c:pt idx="0">
                  <c:v>Ваш рейтинг</c:v>
                </c:pt>
              </c:strCache>
            </c:strRef>
          </c:tx>
          <c:cat>
            <c:strRef>
              <c:f>Лист1!$A$2:$A$5</c:f>
              <c:strCache>
                <c:ptCount val="4"/>
                <c:pt idx="0">
                  <c:v>1 полугодие</c:v>
                </c:pt>
                <c:pt idx="1">
                  <c:v>2 полугодие</c:v>
                </c:pt>
                <c:pt idx="2">
                  <c:v>3 полугодие</c:v>
                </c:pt>
                <c:pt idx="3">
                  <c:v>4 полугодие</c:v>
                </c:pt>
              </c:strCache>
            </c:strRef>
          </c:cat>
          <c:val>
            <c:numRef>
              <c:f>Лист1!$B$2:$B$5</c:f>
              <c:numCache>
                <c:formatCode>General</c:formatCode>
                <c:ptCount val="4"/>
                <c:pt idx="0">
                  <c:v>5</c:v>
                </c:pt>
                <c:pt idx="1">
                  <c:v>16</c:v>
                </c:pt>
                <c:pt idx="2">
                  <c:v>18</c:v>
                </c:pt>
                <c:pt idx="3">
                  <c:v>35</c:v>
                </c:pt>
              </c:numCache>
            </c:numRef>
          </c:val>
        </c:ser>
        <c:ser>
          <c:idx val="1"/>
          <c:order val="1"/>
          <c:tx>
            <c:strRef>
              <c:f>Лист1!$C$1</c:f>
              <c:strCache>
                <c:ptCount val="1"/>
                <c:pt idx="0">
                  <c:v>Чужой рейтинг</c:v>
                </c:pt>
              </c:strCache>
            </c:strRef>
          </c:tx>
          <c:spPr>
            <a:ln w="25400">
              <a:noFill/>
            </a:ln>
          </c:spPr>
          <c:cat>
            <c:strRef>
              <c:f>Лист1!$A$2:$A$5</c:f>
              <c:strCache>
                <c:ptCount val="4"/>
                <c:pt idx="0">
                  <c:v>1 полугодие</c:v>
                </c:pt>
                <c:pt idx="1">
                  <c:v>2 полугодие</c:v>
                </c:pt>
                <c:pt idx="2">
                  <c:v>3 полугодие</c:v>
                </c:pt>
                <c:pt idx="3">
                  <c:v>4 полугодие</c:v>
                </c:pt>
              </c:strCache>
            </c:strRef>
          </c:cat>
          <c:val>
            <c:numRef>
              <c:f>Лист1!$C$2:$C$5</c:f>
              <c:numCache>
                <c:formatCode>General</c:formatCode>
                <c:ptCount val="4"/>
                <c:pt idx="0">
                  <c:v>3</c:v>
                </c:pt>
                <c:pt idx="1">
                  <c:v>15</c:v>
                </c:pt>
                <c:pt idx="2">
                  <c:v>17</c:v>
                </c:pt>
                <c:pt idx="3">
                  <c:v>20</c:v>
                </c:pt>
              </c:numCache>
            </c:numRef>
          </c:val>
        </c:ser>
        <c:dLbls>
          <c:showLegendKey val="0"/>
          <c:showVal val="0"/>
          <c:showCatName val="0"/>
          <c:showSerName val="0"/>
          <c:showPercent val="0"/>
          <c:showBubbleSize val="0"/>
        </c:dLbls>
        <c:dropLines/>
        <c:axId val="136980736"/>
        <c:axId val="136982528"/>
      </c:areaChart>
      <c:catAx>
        <c:axId val="136980736"/>
        <c:scaling>
          <c:orientation val="minMax"/>
        </c:scaling>
        <c:delete val="0"/>
        <c:axPos val="b"/>
        <c:numFmt formatCode="dd/mm/yyyy" sourceLinked="1"/>
        <c:majorTickMark val="none"/>
        <c:minorTickMark val="none"/>
        <c:tickLblPos val="nextTo"/>
        <c:crossAx val="136982528"/>
        <c:crosses val="autoZero"/>
        <c:auto val="1"/>
        <c:lblAlgn val="ctr"/>
        <c:lblOffset val="100"/>
        <c:noMultiLvlLbl val="0"/>
      </c:catAx>
      <c:valAx>
        <c:axId val="136982528"/>
        <c:scaling>
          <c:orientation val="minMax"/>
        </c:scaling>
        <c:delete val="0"/>
        <c:axPos val="l"/>
        <c:majorGridlines/>
        <c:numFmt formatCode="General" sourceLinked="1"/>
        <c:majorTickMark val="none"/>
        <c:minorTickMark val="none"/>
        <c:tickLblPos val="none"/>
        <c:crossAx val="136980736"/>
        <c:crosses val="autoZero"/>
        <c:crossBetween val="midCat"/>
      </c:valAx>
    </c:plotArea>
    <c:legend>
      <c:legendPos val="r"/>
      <c:layout/>
      <c:overlay val="0"/>
    </c:legend>
    <c:plotVisOnly val="1"/>
    <c:dispBlanksAs val="gap"/>
    <c:showDLblsOverMax val="0"/>
  </c:chart>
  <c:txPr>
    <a:bodyPr/>
    <a:lstStyle/>
    <a:p>
      <a:pPr>
        <a:defRPr sz="1800"/>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sz="1100" b="1" i="0" baseline="0"/>
              <a:t>Отчисления по ИУП за 2010-11 учебный год  (бакалавры, Москва)</a:t>
            </a:r>
            <a:endParaRPr lang="ru-RU" sz="1100"/>
          </a:p>
        </c:rich>
      </c:tx>
      <c:layout/>
      <c:overlay val="0"/>
    </c:title>
    <c:autoTitleDeleted val="0"/>
    <c:plotArea>
      <c:layout>
        <c:manualLayout>
          <c:layoutTarget val="inner"/>
          <c:xMode val="edge"/>
          <c:yMode val="edge"/>
          <c:x val="5.3076483308328211E-2"/>
          <c:y val="0.13599218243212627"/>
          <c:w val="0.94452648018739749"/>
          <c:h val="0.46806747878901583"/>
        </c:manualLayout>
      </c:layout>
      <c:barChart>
        <c:barDir val="col"/>
        <c:grouping val="stacked"/>
        <c:varyColors val="0"/>
        <c:ser>
          <c:idx val="0"/>
          <c:order val="0"/>
          <c:tx>
            <c:strRef>
              <c:f>'4.5.3'!$C$3</c:f>
              <c:strCache>
                <c:ptCount val="1"/>
                <c:pt idx="0">
                  <c:v>Кол-во студентов, успешно сдавших ИУП</c:v>
                </c:pt>
              </c:strCache>
            </c:strRef>
          </c:tx>
          <c:invertIfNegative val="0"/>
          <c:dLbls>
            <c:showLegendKey val="0"/>
            <c:showVal val="1"/>
            <c:showCatName val="0"/>
            <c:showSerName val="0"/>
            <c:showPercent val="0"/>
            <c:showBubbleSize val="0"/>
            <c:showLeaderLines val="0"/>
          </c:dLbls>
          <c:cat>
            <c:strRef>
              <c:f>'4.5.3'!$A$5:$A$25</c:f>
              <c:strCache>
                <c:ptCount val="21"/>
                <c:pt idx="0">
                  <c:v>Экономики</c:v>
                </c:pt>
                <c:pt idx="1">
                  <c:v>отделение статистики и анализа данных</c:v>
                </c:pt>
                <c:pt idx="2">
                  <c:v>менеджмента</c:v>
                </c:pt>
                <c:pt idx="3">
                  <c:v>отд. логистики</c:v>
                </c:pt>
                <c:pt idx="4">
                  <c:v>права</c:v>
                </c:pt>
                <c:pt idx="5">
                  <c:v>бизнес-информатики </c:v>
                </c:pt>
                <c:pt idx="6">
                  <c:v>отд. ПМ</c:v>
                </c:pt>
                <c:pt idx="7">
                  <c:v>отд.ПИ</c:v>
                </c:pt>
                <c:pt idx="8">
                  <c:v>прикладной политологии</c:v>
                </c:pt>
                <c:pt idx="9">
                  <c:v>реклама и связи с общественностью</c:v>
                </c:pt>
                <c:pt idx="10">
                  <c:v>отд.журналистики</c:v>
                </c:pt>
                <c:pt idx="11">
                  <c:v>психологии</c:v>
                </c:pt>
                <c:pt idx="12">
                  <c:v>социологии</c:v>
                </c:pt>
                <c:pt idx="13">
                  <c:v>МЭиМП</c:v>
                </c:pt>
                <c:pt idx="14">
                  <c:v>ГиМУ</c:v>
                </c:pt>
                <c:pt idx="15">
                  <c:v>Философии</c:v>
                </c:pt>
                <c:pt idx="16">
                  <c:v>культурологии</c:v>
                </c:pt>
                <c:pt idx="17">
                  <c:v>отд.востоковедения</c:v>
                </c:pt>
                <c:pt idx="18">
                  <c:v>математики</c:v>
                </c:pt>
                <c:pt idx="19">
                  <c:v>истории</c:v>
                </c:pt>
                <c:pt idx="20">
                  <c:v>МИЭФ</c:v>
                </c:pt>
              </c:strCache>
            </c:strRef>
          </c:cat>
          <c:val>
            <c:numRef>
              <c:f>'4.5.3'!$C$5:$C$25</c:f>
              <c:numCache>
                <c:formatCode>General</c:formatCode>
                <c:ptCount val="21"/>
                <c:pt idx="0">
                  <c:v>40</c:v>
                </c:pt>
                <c:pt idx="1">
                  <c:v>11</c:v>
                </c:pt>
                <c:pt idx="2">
                  <c:v>45</c:v>
                </c:pt>
                <c:pt idx="3">
                  <c:v>30</c:v>
                </c:pt>
                <c:pt idx="4">
                  <c:v>55</c:v>
                </c:pt>
                <c:pt idx="5">
                  <c:v>34</c:v>
                </c:pt>
                <c:pt idx="6">
                  <c:v>3</c:v>
                </c:pt>
                <c:pt idx="7">
                  <c:v>3</c:v>
                </c:pt>
                <c:pt idx="8">
                  <c:v>10</c:v>
                </c:pt>
                <c:pt idx="9">
                  <c:v>7</c:v>
                </c:pt>
                <c:pt idx="10">
                  <c:v>0</c:v>
                </c:pt>
                <c:pt idx="11">
                  <c:v>12</c:v>
                </c:pt>
                <c:pt idx="12">
                  <c:v>30</c:v>
                </c:pt>
                <c:pt idx="13">
                  <c:v>21</c:v>
                </c:pt>
                <c:pt idx="14">
                  <c:v>50</c:v>
                </c:pt>
                <c:pt idx="15">
                  <c:v>0</c:v>
                </c:pt>
                <c:pt idx="16">
                  <c:v>0</c:v>
                </c:pt>
                <c:pt idx="17">
                  <c:v>0</c:v>
                </c:pt>
                <c:pt idx="18">
                  <c:v>1</c:v>
                </c:pt>
                <c:pt idx="19">
                  <c:v>1</c:v>
                </c:pt>
                <c:pt idx="20">
                  <c:v>56</c:v>
                </c:pt>
              </c:numCache>
            </c:numRef>
          </c:val>
        </c:ser>
        <c:ser>
          <c:idx val="1"/>
          <c:order val="1"/>
          <c:tx>
            <c:strRef>
              <c:f>'4.5.3'!$D$3</c:f>
              <c:strCache>
                <c:ptCount val="1"/>
                <c:pt idx="0">
                  <c:v>Отчисленные по ИУП</c:v>
                </c:pt>
              </c:strCache>
            </c:strRef>
          </c:tx>
          <c:invertIfNegative val="0"/>
          <c:dLbls>
            <c:showLegendKey val="0"/>
            <c:showVal val="1"/>
            <c:showCatName val="0"/>
            <c:showSerName val="0"/>
            <c:showPercent val="0"/>
            <c:showBubbleSize val="0"/>
            <c:showLeaderLines val="0"/>
          </c:dLbls>
          <c:cat>
            <c:strRef>
              <c:f>'4.5.3'!$A$5:$A$25</c:f>
              <c:strCache>
                <c:ptCount val="21"/>
                <c:pt idx="0">
                  <c:v>Экономики</c:v>
                </c:pt>
                <c:pt idx="1">
                  <c:v>отделение статистики и анализа данных</c:v>
                </c:pt>
                <c:pt idx="2">
                  <c:v>менеджмента</c:v>
                </c:pt>
                <c:pt idx="3">
                  <c:v>отд. логистики</c:v>
                </c:pt>
                <c:pt idx="4">
                  <c:v>права</c:v>
                </c:pt>
                <c:pt idx="5">
                  <c:v>бизнес-информатики </c:v>
                </c:pt>
                <c:pt idx="6">
                  <c:v>отд. ПМ</c:v>
                </c:pt>
                <c:pt idx="7">
                  <c:v>отд.ПИ</c:v>
                </c:pt>
                <c:pt idx="8">
                  <c:v>прикладной политологии</c:v>
                </c:pt>
                <c:pt idx="9">
                  <c:v>реклама и связи с общественностью</c:v>
                </c:pt>
                <c:pt idx="10">
                  <c:v>отд.журналистики</c:v>
                </c:pt>
                <c:pt idx="11">
                  <c:v>психологии</c:v>
                </c:pt>
                <c:pt idx="12">
                  <c:v>социологии</c:v>
                </c:pt>
                <c:pt idx="13">
                  <c:v>МЭиМП</c:v>
                </c:pt>
                <c:pt idx="14">
                  <c:v>ГиМУ</c:v>
                </c:pt>
                <c:pt idx="15">
                  <c:v>Философии</c:v>
                </c:pt>
                <c:pt idx="16">
                  <c:v>культурологии</c:v>
                </c:pt>
                <c:pt idx="17">
                  <c:v>отд.востоковедения</c:v>
                </c:pt>
                <c:pt idx="18">
                  <c:v>математики</c:v>
                </c:pt>
                <c:pt idx="19">
                  <c:v>истории</c:v>
                </c:pt>
                <c:pt idx="20">
                  <c:v>МИЭФ</c:v>
                </c:pt>
              </c:strCache>
            </c:strRef>
          </c:cat>
          <c:val>
            <c:numRef>
              <c:f>'4.5.3'!$D$5:$D$25</c:f>
              <c:numCache>
                <c:formatCode>General</c:formatCode>
                <c:ptCount val="21"/>
                <c:pt idx="0">
                  <c:v>21</c:v>
                </c:pt>
                <c:pt idx="1">
                  <c:v>5</c:v>
                </c:pt>
                <c:pt idx="2">
                  <c:v>11</c:v>
                </c:pt>
                <c:pt idx="3">
                  <c:v>1</c:v>
                </c:pt>
                <c:pt idx="4">
                  <c:v>4</c:v>
                </c:pt>
                <c:pt idx="5">
                  <c:v>10</c:v>
                </c:pt>
                <c:pt idx="6">
                  <c:v>0</c:v>
                </c:pt>
                <c:pt idx="7">
                  <c:v>7</c:v>
                </c:pt>
                <c:pt idx="8">
                  <c:v>8</c:v>
                </c:pt>
                <c:pt idx="9">
                  <c:v>3</c:v>
                </c:pt>
                <c:pt idx="11">
                  <c:v>11</c:v>
                </c:pt>
                <c:pt idx="12">
                  <c:v>9</c:v>
                </c:pt>
                <c:pt idx="13">
                  <c:v>4</c:v>
                </c:pt>
                <c:pt idx="14">
                  <c:v>25</c:v>
                </c:pt>
                <c:pt idx="15">
                  <c:v>7</c:v>
                </c:pt>
                <c:pt idx="16">
                  <c:v>0</c:v>
                </c:pt>
                <c:pt idx="17">
                  <c:v>0</c:v>
                </c:pt>
                <c:pt idx="18">
                  <c:v>0</c:v>
                </c:pt>
                <c:pt idx="19">
                  <c:v>0</c:v>
                </c:pt>
                <c:pt idx="20">
                  <c:v>17</c:v>
                </c:pt>
              </c:numCache>
            </c:numRef>
          </c:val>
        </c:ser>
        <c:dLbls>
          <c:showLegendKey val="0"/>
          <c:showVal val="0"/>
          <c:showCatName val="0"/>
          <c:showSerName val="0"/>
          <c:showPercent val="0"/>
          <c:showBubbleSize val="0"/>
        </c:dLbls>
        <c:gapWidth val="150"/>
        <c:overlap val="100"/>
        <c:axId val="83468672"/>
        <c:axId val="83470208"/>
      </c:barChart>
      <c:catAx>
        <c:axId val="83468672"/>
        <c:scaling>
          <c:orientation val="minMax"/>
        </c:scaling>
        <c:delete val="0"/>
        <c:axPos val="b"/>
        <c:majorTickMark val="out"/>
        <c:minorTickMark val="none"/>
        <c:tickLblPos val="nextTo"/>
        <c:txPr>
          <a:bodyPr rot="-5400000" vert="horz"/>
          <a:lstStyle/>
          <a:p>
            <a:pPr>
              <a:defRPr/>
            </a:pPr>
            <a:endParaRPr lang="ru-RU"/>
          </a:p>
        </c:txPr>
        <c:crossAx val="83470208"/>
        <c:crosses val="autoZero"/>
        <c:auto val="1"/>
        <c:lblAlgn val="ctr"/>
        <c:lblOffset val="100"/>
        <c:noMultiLvlLbl val="0"/>
      </c:catAx>
      <c:valAx>
        <c:axId val="83470208"/>
        <c:scaling>
          <c:orientation val="minMax"/>
        </c:scaling>
        <c:delete val="0"/>
        <c:axPos val="l"/>
        <c:numFmt formatCode="General" sourceLinked="1"/>
        <c:majorTickMark val="out"/>
        <c:minorTickMark val="none"/>
        <c:tickLblPos val="nextTo"/>
        <c:crossAx val="83468672"/>
        <c:crosses val="autoZero"/>
        <c:crossBetween val="between"/>
      </c:valAx>
    </c:plotArea>
    <c:legend>
      <c:legendPos val="r"/>
      <c:layout>
        <c:manualLayout>
          <c:xMode val="edge"/>
          <c:yMode val="edge"/>
          <c:x val="5.1993262800132514E-2"/>
          <c:y val="6.982229966734492E-2"/>
          <c:w val="0.94656056863963156"/>
          <c:h val="7.5840920205026904E-2"/>
        </c:manualLayout>
      </c:layou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sz="1200" b="1" i="0" baseline="0"/>
              <a:t>Динамика отчислений по признаку "бюджет-внебюджет" </a:t>
            </a:r>
          </a:p>
          <a:p>
            <a:pPr>
              <a:defRPr/>
            </a:pPr>
            <a:r>
              <a:rPr lang="ru-RU" sz="1200" b="1" i="0" baseline="0"/>
              <a:t>за 2008-09/2009-10/ 2010-11 уч. г. (Москва)</a:t>
            </a:r>
          </a:p>
          <a:p>
            <a:pPr>
              <a:defRPr/>
            </a:pPr>
            <a:endParaRPr lang="ru-RU"/>
          </a:p>
        </c:rich>
      </c:tx>
      <c:layout/>
      <c:overlay val="0"/>
    </c:title>
    <c:autoTitleDeleted val="0"/>
    <c:plotArea>
      <c:layout>
        <c:manualLayout>
          <c:layoutTarget val="inner"/>
          <c:xMode val="edge"/>
          <c:yMode val="edge"/>
          <c:x val="6.6415398748881124E-2"/>
          <c:y val="0.28034131447854727"/>
          <c:w val="0.93245305125064648"/>
          <c:h val="0.40005668172573738"/>
        </c:manualLayout>
      </c:layout>
      <c:barChart>
        <c:barDir val="col"/>
        <c:grouping val="clustered"/>
        <c:varyColors val="0"/>
        <c:ser>
          <c:idx val="0"/>
          <c:order val="0"/>
          <c:tx>
            <c:strRef>
              <c:f>'4.5.2'!$T$5:$T$7</c:f>
              <c:strCache>
                <c:ptCount val="1"/>
                <c:pt idx="0">
                  <c:v>% коммерч.студентов,  отчисл.в 2008/09 </c:v>
                </c:pt>
              </c:strCache>
            </c:strRef>
          </c:tx>
          <c:invertIfNegative val="0"/>
          <c:cat>
            <c:strRef>
              <c:f>'4.5.2'!$A$9:$A$27</c:f>
              <c:strCache>
                <c:ptCount val="19"/>
                <c:pt idx="0">
                  <c:v>экономики</c:v>
                </c:pt>
                <c:pt idx="1">
                  <c:v>отд. статистики</c:v>
                </c:pt>
                <c:pt idx="2">
                  <c:v>менеджмента</c:v>
                </c:pt>
                <c:pt idx="3">
                  <c:v>отд. логистики</c:v>
                </c:pt>
                <c:pt idx="4">
                  <c:v>права</c:v>
                </c:pt>
                <c:pt idx="5">
                  <c:v>бизнес информатики</c:v>
                </c:pt>
                <c:pt idx="6">
                  <c:v>отд.ПМ</c:v>
                </c:pt>
                <c:pt idx="7">
                  <c:v>отд. ПИ</c:v>
                </c:pt>
                <c:pt idx="8">
                  <c:v>прикладной политологии</c:v>
                </c:pt>
                <c:pt idx="9">
                  <c:v>отд. журналистики</c:v>
                </c:pt>
                <c:pt idx="10">
                  <c:v>психологии</c:v>
                </c:pt>
                <c:pt idx="11">
                  <c:v>социологии</c:v>
                </c:pt>
                <c:pt idx="12">
                  <c:v>МЭиМП</c:v>
                </c:pt>
                <c:pt idx="13">
                  <c:v>ГиМУ</c:v>
                </c:pt>
                <c:pt idx="14">
                  <c:v>Философии</c:v>
                </c:pt>
                <c:pt idx="15">
                  <c:v>отд.востоковедения</c:v>
                </c:pt>
                <c:pt idx="16">
                  <c:v>математики</c:v>
                </c:pt>
                <c:pt idx="17">
                  <c:v>истории</c:v>
                </c:pt>
                <c:pt idx="18">
                  <c:v>МИЭФ</c:v>
                </c:pt>
              </c:strCache>
            </c:strRef>
          </c:cat>
          <c:val>
            <c:numRef>
              <c:f>'4.5.2'!$T$9:$T$27</c:f>
              <c:numCache>
                <c:formatCode>General</c:formatCode>
                <c:ptCount val="19"/>
                <c:pt idx="0" formatCode="0%">
                  <c:v>8.8000000000000064E-2</c:v>
                </c:pt>
                <c:pt idx="2" formatCode="0%">
                  <c:v>3.4140969162995589E-2</c:v>
                </c:pt>
                <c:pt idx="3" formatCode="0%">
                  <c:v>4.932735426008969E-2</c:v>
                </c:pt>
                <c:pt idx="4" formatCode="0%">
                  <c:v>2.1428571428571491E-2</c:v>
                </c:pt>
                <c:pt idx="5" formatCode="0%">
                  <c:v>2.4608501118568233E-2</c:v>
                </c:pt>
                <c:pt idx="6" formatCode="0%">
                  <c:v>3.3057851239669422E-2</c:v>
                </c:pt>
                <c:pt idx="7" formatCode="0%">
                  <c:v>3.2520325203252029E-2</c:v>
                </c:pt>
                <c:pt idx="8" formatCode="0%">
                  <c:v>5.2054794520549133E-2</c:v>
                </c:pt>
                <c:pt idx="9" formatCode="0%">
                  <c:v>1.6025641025641028E-2</c:v>
                </c:pt>
                <c:pt idx="10" formatCode="0%">
                  <c:v>2.2435897435898088E-2</c:v>
                </c:pt>
                <c:pt idx="11" formatCode="0%">
                  <c:v>2.3809523809523812E-2</c:v>
                </c:pt>
                <c:pt idx="12" formatCode="0%">
                  <c:v>5.3462940461725394E-2</c:v>
                </c:pt>
                <c:pt idx="13" formatCode="0%">
                  <c:v>5.1155115511549928E-2</c:v>
                </c:pt>
                <c:pt idx="14" formatCode="0%">
                  <c:v>2.7173913043478888E-2</c:v>
                </c:pt>
                <c:pt idx="16" formatCode="0%">
                  <c:v>0</c:v>
                </c:pt>
                <c:pt idx="18" formatCode="0%">
                  <c:v>3.6117381489842011E-2</c:v>
                </c:pt>
              </c:numCache>
            </c:numRef>
          </c:val>
        </c:ser>
        <c:ser>
          <c:idx val="1"/>
          <c:order val="1"/>
          <c:tx>
            <c:strRef>
              <c:f>'4.5.2'!$U$5:$U$7</c:f>
              <c:strCache>
                <c:ptCount val="1"/>
                <c:pt idx="0">
                  <c:v>% коммерч.студентов,  отчисл.в 2009/10 </c:v>
                </c:pt>
              </c:strCache>
            </c:strRef>
          </c:tx>
          <c:invertIfNegative val="0"/>
          <c:cat>
            <c:strRef>
              <c:f>'4.5.2'!$A$9:$A$27</c:f>
              <c:strCache>
                <c:ptCount val="19"/>
                <c:pt idx="0">
                  <c:v>экономики</c:v>
                </c:pt>
                <c:pt idx="1">
                  <c:v>отд. статистики</c:v>
                </c:pt>
                <c:pt idx="2">
                  <c:v>менеджмента</c:v>
                </c:pt>
                <c:pt idx="3">
                  <c:v>отд. логистики</c:v>
                </c:pt>
                <c:pt idx="4">
                  <c:v>права</c:v>
                </c:pt>
                <c:pt idx="5">
                  <c:v>бизнес информатики</c:v>
                </c:pt>
                <c:pt idx="6">
                  <c:v>отд.ПМ</c:v>
                </c:pt>
                <c:pt idx="7">
                  <c:v>отд. ПИ</c:v>
                </c:pt>
                <c:pt idx="8">
                  <c:v>прикладной политологии</c:v>
                </c:pt>
                <c:pt idx="9">
                  <c:v>отд. журналистики</c:v>
                </c:pt>
                <c:pt idx="10">
                  <c:v>психологии</c:v>
                </c:pt>
                <c:pt idx="11">
                  <c:v>социологии</c:v>
                </c:pt>
                <c:pt idx="12">
                  <c:v>МЭиМП</c:v>
                </c:pt>
                <c:pt idx="13">
                  <c:v>ГиМУ</c:v>
                </c:pt>
                <c:pt idx="14">
                  <c:v>Философии</c:v>
                </c:pt>
                <c:pt idx="15">
                  <c:v>отд.востоковедения</c:v>
                </c:pt>
                <c:pt idx="16">
                  <c:v>математики</c:v>
                </c:pt>
                <c:pt idx="17">
                  <c:v>истории</c:v>
                </c:pt>
                <c:pt idx="18">
                  <c:v>МИЭФ</c:v>
                </c:pt>
              </c:strCache>
            </c:strRef>
          </c:cat>
          <c:val>
            <c:numRef>
              <c:f>'4.5.2'!$U$9:$U$27</c:f>
              <c:numCache>
                <c:formatCode>0%</c:formatCode>
                <c:ptCount val="19"/>
                <c:pt idx="0">
                  <c:v>8.9077412513255724E-2</c:v>
                </c:pt>
                <c:pt idx="1">
                  <c:v>0.16964285714285721</c:v>
                </c:pt>
                <c:pt idx="2">
                  <c:v>6.7816091954025562E-2</c:v>
                </c:pt>
                <c:pt idx="3">
                  <c:v>7.64044943820225E-2</c:v>
                </c:pt>
                <c:pt idx="4">
                  <c:v>4.3575418994413397E-2</c:v>
                </c:pt>
                <c:pt idx="5">
                  <c:v>8.0733944954128445E-2</c:v>
                </c:pt>
                <c:pt idx="6">
                  <c:v>7.5000000000000011E-2</c:v>
                </c:pt>
                <c:pt idx="7">
                  <c:v>0.1373626373626374</c:v>
                </c:pt>
                <c:pt idx="8">
                  <c:v>0.12374581939799331</c:v>
                </c:pt>
                <c:pt idx="9">
                  <c:v>5.3941908713692657E-2</c:v>
                </c:pt>
                <c:pt idx="10">
                  <c:v>9.3247588424437297E-2</c:v>
                </c:pt>
                <c:pt idx="11">
                  <c:v>0.12317327766179674</c:v>
                </c:pt>
                <c:pt idx="12">
                  <c:v>7.5510204081632823E-2</c:v>
                </c:pt>
                <c:pt idx="13">
                  <c:v>0.12459546925566477</c:v>
                </c:pt>
                <c:pt idx="14">
                  <c:v>7.5630252100840331E-2</c:v>
                </c:pt>
                <c:pt idx="16">
                  <c:v>2.8571428571428591E-2</c:v>
                </c:pt>
                <c:pt idx="18">
                  <c:v>7.805907172995781E-2</c:v>
                </c:pt>
              </c:numCache>
            </c:numRef>
          </c:val>
        </c:ser>
        <c:ser>
          <c:idx val="2"/>
          <c:order val="2"/>
          <c:tx>
            <c:strRef>
              <c:f>'4.5.2'!$V$5:$V$7</c:f>
              <c:strCache>
                <c:ptCount val="1"/>
                <c:pt idx="0">
                  <c:v>% коммерч.студентов,  отчисл.в 2010/11 </c:v>
                </c:pt>
              </c:strCache>
            </c:strRef>
          </c:tx>
          <c:invertIfNegative val="0"/>
          <c:cat>
            <c:strRef>
              <c:f>'4.5.2'!$A$9:$A$27</c:f>
              <c:strCache>
                <c:ptCount val="19"/>
                <c:pt idx="0">
                  <c:v>экономики</c:v>
                </c:pt>
                <c:pt idx="1">
                  <c:v>отд. статистики</c:v>
                </c:pt>
                <c:pt idx="2">
                  <c:v>менеджмента</c:v>
                </c:pt>
                <c:pt idx="3">
                  <c:v>отд. логистики</c:v>
                </c:pt>
                <c:pt idx="4">
                  <c:v>права</c:v>
                </c:pt>
                <c:pt idx="5">
                  <c:v>бизнес информатики</c:v>
                </c:pt>
                <c:pt idx="6">
                  <c:v>отд.ПМ</c:v>
                </c:pt>
                <c:pt idx="7">
                  <c:v>отд. ПИ</c:v>
                </c:pt>
                <c:pt idx="8">
                  <c:v>прикладной политологии</c:v>
                </c:pt>
                <c:pt idx="9">
                  <c:v>отд. журналистики</c:v>
                </c:pt>
                <c:pt idx="10">
                  <c:v>психологии</c:v>
                </c:pt>
                <c:pt idx="11">
                  <c:v>социологии</c:v>
                </c:pt>
                <c:pt idx="12">
                  <c:v>МЭиМП</c:v>
                </c:pt>
                <c:pt idx="13">
                  <c:v>ГиМУ</c:v>
                </c:pt>
                <c:pt idx="14">
                  <c:v>Философии</c:v>
                </c:pt>
                <c:pt idx="15">
                  <c:v>отд.востоковедения</c:v>
                </c:pt>
                <c:pt idx="16">
                  <c:v>математики</c:v>
                </c:pt>
                <c:pt idx="17">
                  <c:v>истории</c:v>
                </c:pt>
                <c:pt idx="18">
                  <c:v>МИЭФ</c:v>
                </c:pt>
              </c:strCache>
            </c:strRef>
          </c:cat>
          <c:val>
            <c:numRef>
              <c:f>'4.5.2'!$V$9:$V$27</c:f>
              <c:numCache>
                <c:formatCode>0%</c:formatCode>
                <c:ptCount val="19"/>
                <c:pt idx="0">
                  <c:v>2.9347826086956592E-2</c:v>
                </c:pt>
                <c:pt idx="1">
                  <c:v>9.8765432098768091E-2</c:v>
                </c:pt>
                <c:pt idx="2">
                  <c:v>5.7714958775029454E-2</c:v>
                </c:pt>
                <c:pt idx="3">
                  <c:v>4.4397463002115528E-2</c:v>
                </c:pt>
                <c:pt idx="4">
                  <c:v>1.3874066168623266E-2</c:v>
                </c:pt>
                <c:pt idx="5">
                  <c:v>4.3956043956044133E-2</c:v>
                </c:pt>
                <c:pt idx="6">
                  <c:v>0.10683760683760683</c:v>
                </c:pt>
                <c:pt idx="7">
                  <c:v>7.1111111111111111E-2</c:v>
                </c:pt>
                <c:pt idx="8">
                  <c:v>3.4188034188034191E-2</c:v>
                </c:pt>
                <c:pt idx="9">
                  <c:v>5.0925925925925923E-2</c:v>
                </c:pt>
                <c:pt idx="10">
                  <c:v>7.7966101694915413E-2</c:v>
                </c:pt>
                <c:pt idx="11">
                  <c:v>5.1391862955032133E-2</c:v>
                </c:pt>
                <c:pt idx="12">
                  <c:v>6.2559241706161131E-2</c:v>
                </c:pt>
                <c:pt idx="13">
                  <c:v>4.7400611620796167E-2</c:v>
                </c:pt>
                <c:pt idx="14">
                  <c:v>5.8139534883721956E-2</c:v>
                </c:pt>
                <c:pt idx="15">
                  <c:v>8.5714285714285715E-2</c:v>
                </c:pt>
                <c:pt idx="16">
                  <c:v>0</c:v>
                </c:pt>
                <c:pt idx="17">
                  <c:v>2.2727272727273588E-2</c:v>
                </c:pt>
                <c:pt idx="18">
                  <c:v>6.5134099616858232E-2</c:v>
                </c:pt>
              </c:numCache>
            </c:numRef>
          </c:val>
        </c:ser>
        <c:dLbls>
          <c:showLegendKey val="0"/>
          <c:showVal val="0"/>
          <c:showCatName val="0"/>
          <c:showSerName val="0"/>
          <c:showPercent val="0"/>
          <c:showBubbleSize val="0"/>
        </c:dLbls>
        <c:gapWidth val="150"/>
        <c:axId val="83542016"/>
        <c:axId val="83543552"/>
      </c:barChart>
      <c:lineChart>
        <c:grouping val="standard"/>
        <c:varyColors val="0"/>
        <c:ser>
          <c:idx val="3"/>
          <c:order val="3"/>
          <c:tx>
            <c:strRef>
              <c:f>'4.5.2'!$K$6:$K$7</c:f>
              <c:strCache>
                <c:ptCount val="1"/>
                <c:pt idx="0">
                  <c:v>% отчисл (10/11)</c:v>
                </c:pt>
              </c:strCache>
            </c:strRef>
          </c:tx>
          <c:cat>
            <c:strRef>
              <c:f>'4.5.2'!$A$9:$A$27</c:f>
              <c:strCache>
                <c:ptCount val="19"/>
                <c:pt idx="0">
                  <c:v>экономики</c:v>
                </c:pt>
                <c:pt idx="1">
                  <c:v>отд. статистики</c:v>
                </c:pt>
                <c:pt idx="2">
                  <c:v>менеджмента</c:v>
                </c:pt>
                <c:pt idx="3">
                  <c:v>отд. логистики</c:v>
                </c:pt>
                <c:pt idx="4">
                  <c:v>права</c:v>
                </c:pt>
                <c:pt idx="5">
                  <c:v>бизнес информатики</c:v>
                </c:pt>
                <c:pt idx="6">
                  <c:v>отд.ПМ</c:v>
                </c:pt>
                <c:pt idx="7">
                  <c:v>отд. ПИ</c:v>
                </c:pt>
                <c:pt idx="8">
                  <c:v>прикладной политологии</c:v>
                </c:pt>
                <c:pt idx="9">
                  <c:v>отд. журналистики</c:v>
                </c:pt>
                <c:pt idx="10">
                  <c:v>психологии</c:v>
                </c:pt>
                <c:pt idx="11">
                  <c:v>социологии</c:v>
                </c:pt>
                <c:pt idx="12">
                  <c:v>МЭиМП</c:v>
                </c:pt>
                <c:pt idx="13">
                  <c:v>ГиМУ</c:v>
                </c:pt>
                <c:pt idx="14">
                  <c:v>Философии</c:v>
                </c:pt>
                <c:pt idx="15">
                  <c:v>отд.востоковедения</c:v>
                </c:pt>
                <c:pt idx="16">
                  <c:v>математики</c:v>
                </c:pt>
                <c:pt idx="17">
                  <c:v>истории</c:v>
                </c:pt>
                <c:pt idx="18">
                  <c:v>МИЭФ</c:v>
                </c:pt>
              </c:strCache>
            </c:strRef>
          </c:cat>
          <c:val>
            <c:numRef>
              <c:f>'4.5.2'!$K$9:$K$27</c:f>
              <c:numCache>
                <c:formatCode>0%</c:formatCode>
                <c:ptCount val="19"/>
                <c:pt idx="0">
                  <c:v>5.3260869565217347E-2</c:v>
                </c:pt>
                <c:pt idx="1">
                  <c:v>0.11728395061728412</c:v>
                </c:pt>
                <c:pt idx="2">
                  <c:v>7.3027090694935223E-2</c:v>
                </c:pt>
                <c:pt idx="3">
                  <c:v>5.4968287526428294E-2</c:v>
                </c:pt>
                <c:pt idx="4">
                  <c:v>2.1344717182497412E-2</c:v>
                </c:pt>
                <c:pt idx="5">
                  <c:v>6.2271062271061856E-2</c:v>
                </c:pt>
                <c:pt idx="6">
                  <c:v>0.23076923076923514</c:v>
                </c:pt>
                <c:pt idx="7">
                  <c:v>0.1466666666666667</c:v>
                </c:pt>
                <c:pt idx="8">
                  <c:v>6.1538461538461584E-2</c:v>
                </c:pt>
                <c:pt idx="9">
                  <c:v>0.10185185185185186</c:v>
                </c:pt>
                <c:pt idx="10">
                  <c:v>9.8305084745762744E-2</c:v>
                </c:pt>
                <c:pt idx="11">
                  <c:v>9.2077087794432563E-2</c:v>
                </c:pt>
                <c:pt idx="12">
                  <c:v>7.8672985781990515E-2</c:v>
                </c:pt>
                <c:pt idx="13">
                  <c:v>6.2691131498470942E-2</c:v>
                </c:pt>
                <c:pt idx="14">
                  <c:v>0.10852713178294573</c:v>
                </c:pt>
                <c:pt idx="15">
                  <c:v>0.10285714285714286</c:v>
                </c:pt>
                <c:pt idx="16">
                  <c:v>1.9607843137254902E-2</c:v>
                </c:pt>
                <c:pt idx="17">
                  <c:v>4.5454545454545463E-2</c:v>
                </c:pt>
                <c:pt idx="18">
                  <c:v>6.5134099616858232E-2</c:v>
                </c:pt>
              </c:numCache>
            </c:numRef>
          </c:val>
          <c:smooth val="0"/>
        </c:ser>
        <c:ser>
          <c:idx val="4"/>
          <c:order val="4"/>
          <c:tx>
            <c:strRef>
              <c:f>'4.5.2'!$I$6:$I$7</c:f>
              <c:strCache>
                <c:ptCount val="1"/>
                <c:pt idx="0">
                  <c:v>% отчисл (09/10)</c:v>
                </c:pt>
              </c:strCache>
            </c:strRef>
          </c:tx>
          <c:cat>
            <c:strRef>
              <c:f>'4.5.2'!$A$9:$A$27</c:f>
              <c:strCache>
                <c:ptCount val="19"/>
                <c:pt idx="0">
                  <c:v>экономики</c:v>
                </c:pt>
                <c:pt idx="1">
                  <c:v>отд. статистики</c:v>
                </c:pt>
                <c:pt idx="2">
                  <c:v>менеджмента</c:v>
                </c:pt>
                <c:pt idx="3">
                  <c:v>отд. логистики</c:v>
                </c:pt>
                <c:pt idx="4">
                  <c:v>права</c:v>
                </c:pt>
                <c:pt idx="5">
                  <c:v>бизнес информатики</c:v>
                </c:pt>
                <c:pt idx="6">
                  <c:v>отд.ПМ</c:v>
                </c:pt>
                <c:pt idx="7">
                  <c:v>отд. ПИ</c:v>
                </c:pt>
                <c:pt idx="8">
                  <c:v>прикладной политологии</c:v>
                </c:pt>
                <c:pt idx="9">
                  <c:v>отд. журналистики</c:v>
                </c:pt>
                <c:pt idx="10">
                  <c:v>психологии</c:v>
                </c:pt>
                <c:pt idx="11">
                  <c:v>социологии</c:v>
                </c:pt>
                <c:pt idx="12">
                  <c:v>МЭиМП</c:v>
                </c:pt>
                <c:pt idx="13">
                  <c:v>ГиМУ</c:v>
                </c:pt>
                <c:pt idx="14">
                  <c:v>Философии</c:v>
                </c:pt>
                <c:pt idx="15">
                  <c:v>отд.востоковедения</c:v>
                </c:pt>
                <c:pt idx="16">
                  <c:v>математики</c:v>
                </c:pt>
                <c:pt idx="17">
                  <c:v>истории</c:v>
                </c:pt>
                <c:pt idx="18">
                  <c:v>МИЭФ</c:v>
                </c:pt>
              </c:strCache>
            </c:strRef>
          </c:cat>
          <c:val>
            <c:numRef>
              <c:f>'4.5.2'!$I$9:$I$27</c:f>
              <c:numCache>
                <c:formatCode>0%</c:formatCode>
                <c:ptCount val="19"/>
                <c:pt idx="0">
                  <c:v>0.12937433722163308</c:v>
                </c:pt>
                <c:pt idx="1">
                  <c:v>0.25892857142857634</c:v>
                </c:pt>
                <c:pt idx="2">
                  <c:v>9.5402298850574691E-2</c:v>
                </c:pt>
                <c:pt idx="3">
                  <c:v>9.4382022471910118E-2</c:v>
                </c:pt>
                <c:pt idx="4">
                  <c:v>7.7094972067039122E-2</c:v>
                </c:pt>
                <c:pt idx="5">
                  <c:v>9.7247706422017979E-2</c:v>
                </c:pt>
                <c:pt idx="6">
                  <c:v>0.18000000000000024</c:v>
                </c:pt>
                <c:pt idx="7">
                  <c:v>0.25274725274725274</c:v>
                </c:pt>
                <c:pt idx="8">
                  <c:v>0.17056856187291144</c:v>
                </c:pt>
                <c:pt idx="9">
                  <c:v>8.7136929460580964E-2</c:v>
                </c:pt>
                <c:pt idx="10">
                  <c:v>0.13826366559485531</c:v>
                </c:pt>
                <c:pt idx="11">
                  <c:v>0.16283924843423841</c:v>
                </c:pt>
                <c:pt idx="12">
                  <c:v>9.4897959183675995E-2</c:v>
                </c:pt>
                <c:pt idx="13">
                  <c:v>0.13754045307443738</c:v>
                </c:pt>
                <c:pt idx="14">
                  <c:v>0.21428571428571427</c:v>
                </c:pt>
                <c:pt idx="16">
                  <c:v>0.12857142857143086</c:v>
                </c:pt>
                <c:pt idx="18">
                  <c:v>7.805907172995781E-2</c:v>
                </c:pt>
              </c:numCache>
            </c:numRef>
          </c:val>
          <c:smooth val="0"/>
        </c:ser>
        <c:ser>
          <c:idx val="5"/>
          <c:order val="5"/>
          <c:tx>
            <c:strRef>
              <c:f>'4.5.2'!$G$6:$G$7</c:f>
              <c:strCache>
                <c:ptCount val="1"/>
                <c:pt idx="0">
                  <c:v>% отчисл (08/09)</c:v>
                </c:pt>
              </c:strCache>
            </c:strRef>
          </c:tx>
          <c:cat>
            <c:strRef>
              <c:f>'4.5.2'!$A$9:$A$27</c:f>
              <c:strCache>
                <c:ptCount val="19"/>
                <c:pt idx="0">
                  <c:v>экономики</c:v>
                </c:pt>
                <c:pt idx="1">
                  <c:v>отд. статистики</c:v>
                </c:pt>
                <c:pt idx="2">
                  <c:v>менеджмента</c:v>
                </c:pt>
                <c:pt idx="3">
                  <c:v>отд. логистики</c:v>
                </c:pt>
                <c:pt idx="4">
                  <c:v>права</c:v>
                </c:pt>
                <c:pt idx="5">
                  <c:v>бизнес информатики</c:v>
                </c:pt>
                <c:pt idx="6">
                  <c:v>отд.ПМ</c:v>
                </c:pt>
                <c:pt idx="7">
                  <c:v>отд. ПИ</c:v>
                </c:pt>
                <c:pt idx="8">
                  <c:v>прикладной политологии</c:v>
                </c:pt>
                <c:pt idx="9">
                  <c:v>отд. журналистики</c:v>
                </c:pt>
                <c:pt idx="10">
                  <c:v>психологии</c:v>
                </c:pt>
                <c:pt idx="11">
                  <c:v>социологии</c:v>
                </c:pt>
                <c:pt idx="12">
                  <c:v>МЭиМП</c:v>
                </c:pt>
                <c:pt idx="13">
                  <c:v>ГиМУ</c:v>
                </c:pt>
                <c:pt idx="14">
                  <c:v>Философии</c:v>
                </c:pt>
                <c:pt idx="15">
                  <c:v>отд.востоковедения</c:v>
                </c:pt>
                <c:pt idx="16">
                  <c:v>математики</c:v>
                </c:pt>
                <c:pt idx="17">
                  <c:v>истории</c:v>
                </c:pt>
                <c:pt idx="18">
                  <c:v>МИЭФ</c:v>
                </c:pt>
              </c:strCache>
            </c:strRef>
          </c:cat>
          <c:val>
            <c:numRef>
              <c:f>'4.5.2'!$G$9:$G$27</c:f>
              <c:numCache>
                <c:formatCode>General</c:formatCode>
                <c:ptCount val="19"/>
                <c:pt idx="0" formatCode="0%">
                  <c:v>0.15600000000000044</c:v>
                </c:pt>
                <c:pt idx="2" formatCode="0%">
                  <c:v>4.9559471365638832E-2</c:v>
                </c:pt>
                <c:pt idx="3" formatCode="0%">
                  <c:v>5.8295964125560554E-2</c:v>
                </c:pt>
                <c:pt idx="4" formatCode="0%">
                  <c:v>4.642857142857143E-2</c:v>
                </c:pt>
                <c:pt idx="5" formatCode="0%">
                  <c:v>3.3557046979865786E-2</c:v>
                </c:pt>
                <c:pt idx="6" formatCode="0%">
                  <c:v>5.7851239669421503E-2</c:v>
                </c:pt>
                <c:pt idx="7" formatCode="0%">
                  <c:v>7.3170731707317069E-2</c:v>
                </c:pt>
                <c:pt idx="8" formatCode="0%">
                  <c:v>9.3150684931506855E-2</c:v>
                </c:pt>
                <c:pt idx="9" formatCode="0%">
                  <c:v>1.923076923076961E-2</c:v>
                </c:pt>
                <c:pt idx="10" formatCode="0%">
                  <c:v>4.4871794871794893E-2</c:v>
                </c:pt>
                <c:pt idx="11" formatCode="0%">
                  <c:v>5.1587301587301577E-2</c:v>
                </c:pt>
                <c:pt idx="12" formatCode="0%">
                  <c:v>7.2904009720534624E-2</c:v>
                </c:pt>
                <c:pt idx="13" formatCode="0%">
                  <c:v>6.2706270627062813E-2</c:v>
                </c:pt>
                <c:pt idx="14" formatCode="0%">
                  <c:v>0.1304347826086957</c:v>
                </c:pt>
                <c:pt idx="16" formatCode="0%">
                  <c:v>8.1081081081081086E-2</c:v>
                </c:pt>
                <c:pt idx="18" formatCode="0%">
                  <c:v>3.6117381489842011E-2</c:v>
                </c:pt>
              </c:numCache>
            </c:numRef>
          </c:val>
          <c:smooth val="0"/>
        </c:ser>
        <c:dLbls>
          <c:showLegendKey val="0"/>
          <c:showVal val="0"/>
          <c:showCatName val="0"/>
          <c:showSerName val="0"/>
          <c:showPercent val="0"/>
          <c:showBubbleSize val="0"/>
        </c:dLbls>
        <c:marker val="1"/>
        <c:smooth val="0"/>
        <c:axId val="83542016"/>
        <c:axId val="83543552"/>
      </c:lineChart>
      <c:catAx>
        <c:axId val="83542016"/>
        <c:scaling>
          <c:orientation val="minMax"/>
        </c:scaling>
        <c:delete val="0"/>
        <c:axPos val="b"/>
        <c:majorTickMark val="out"/>
        <c:minorTickMark val="none"/>
        <c:tickLblPos val="nextTo"/>
        <c:txPr>
          <a:bodyPr rot="-5400000" vert="horz"/>
          <a:lstStyle/>
          <a:p>
            <a:pPr>
              <a:defRPr/>
            </a:pPr>
            <a:endParaRPr lang="ru-RU"/>
          </a:p>
        </c:txPr>
        <c:crossAx val="83543552"/>
        <c:crosses val="autoZero"/>
        <c:auto val="1"/>
        <c:lblAlgn val="ctr"/>
        <c:lblOffset val="100"/>
        <c:noMultiLvlLbl val="0"/>
      </c:catAx>
      <c:valAx>
        <c:axId val="83543552"/>
        <c:scaling>
          <c:orientation val="minMax"/>
        </c:scaling>
        <c:delete val="0"/>
        <c:axPos val="l"/>
        <c:majorGridlines/>
        <c:numFmt formatCode="0%" sourceLinked="1"/>
        <c:majorTickMark val="out"/>
        <c:minorTickMark val="none"/>
        <c:tickLblPos val="nextTo"/>
        <c:crossAx val="83542016"/>
        <c:crosses val="autoZero"/>
        <c:crossBetween val="between"/>
      </c:valAx>
    </c:plotArea>
    <c:legend>
      <c:legendPos val="r"/>
      <c:layout>
        <c:manualLayout>
          <c:xMode val="edge"/>
          <c:yMode val="edge"/>
          <c:x val="7.5173760925652339E-2"/>
          <c:y val="0.14846093782106831"/>
          <c:w val="0.90235833294755852"/>
          <c:h val="0.19569537834139905"/>
        </c:manualLayout>
      </c:layout>
      <c:overlay val="0"/>
    </c:legend>
    <c:plotVisOnly val="1"/>
    <c:dispBlanksAs val="gap"/>
    <c:showDLblsOverMax val="0"/>
  </c:chart>
  <c:externalData r:id="rId1">
    <c:autoUpdate val="0"/>
  </c:externalData>
</c:chartSpace>
</file>

<file path=ppt/diagrams/_rels/data2.xml.rels><?xml version="1.0" encoding="UTF-8" standalone="yes"?>
<Relationships xmlns="http://schemas.openxmlformats.org/package/2006/relationships"><Relationship Id="rId3" Type="http://schemas.openxmlformats.org/officeDocument/2006/relationships/hyperlink" Target="http://www.hse.ru/edu/courses" TargetMode="External"/><Relationship Id="rId2" Type="http://schemas.openxmlformats.org/officeDocument/2006/relationships/hyperlink" Target="http://asav.hse.ru/plans.html?login=web&amp;password=web" TargetMode="External"/><Relationship Id="rId1" Type="http://schemas.openxmlformats.org/officeDocument/2006/relationships/hyperlink" Target="http://www.hse.ru/standards/base" TargetMode="External"/><Relationship Id="rId4" Type="http://schemas.openxmlformats.org/officeDocument/2006/relationships/hyperlink" Target="http://www.hse.ru/standards/standard" TargetMode="External"/></Relationships>
</file>

<file path=ppt/diagrams/_rels/drawing2.xml.rels><?xml version="1.0" encoding="UTF-8" standalone="yes"?>
<Relationships xmlns="http://schemas.openxmlformats.org/package/2006/relationships"><Relationship Id="rId3" Type="http://schemas.openxmlformats.org/officeDocument/2006/relationships/hyperlink" Target="http://asav.hse.ru/plans.html?login=web&amp;password=web" TargetMode="External"/><Relationship Id="rId2" Type="http://schemas.openxmlformats.org/officeDocument/2006/relationships/hyperlink" Target="http://www.hse.ru/standards/base" TargetMode="External"/><Relationship Id="rId1" Type="http://schemas.openxmlformats.org/officeDocument/2006/relationships/hyperlink" Target="http://www.hse.ru/standards/standard" TargetMode="External"/><Relationship Id="rId4" Type="http://schemas.openxmlformats.org/officeDocument/2006/relationships/hyperlink" Target="http://www.hse.ru/edu/courses"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838B1D-BD68-4101-A666-48ECA3D22AF1}" type="doc">
      <dgm:prSet loTypeId="urn:microsoft.com/office/officeart/2005/8/layout/vList5" loCatId="list" qsTypeId="urn:microsoft.com/office/officeart/2005/8/quickstyle/3d2" qsCatId="3D" csTypeId="urn:microsoft.com/office/officeart/2005/8/colors/colorful2" csCatId="colorful" phldr="1"/>
      <dgm:spPr/>
    </dgm:pt>
    <dgm:pt modelId="{9F7777DD-02B3-4BAF-A567-607970BF3DFC}">
      <dgm:prSet phldrT="[Текст]"/>
      <dgm:spPr/>
      <dgm:t>
        <a:bodyPr/>
        <a:lstStyle/>
        <a:p>
          <a:r>
            <a:rPr lang="ru-RU" dirty="0" smtClean="0"/>
            <a:t>Локальные акты и методические указания факультета, кафедры</a:t>
          </a:r>
          <a:endParaRPr lang="ru-RU" dirty="0"/>
        </a:p>
      </dgm:t>
    </dgm:pt>
    <dgm:pt modelId="{1EB5F9DC-B20D-42AE-9360-6D17486ED1BE}" type="parTrans" cxnId="{509C180C-0DD8-4798-91A5-EFCDE3400836}">
      <dgm:prSet/>
      <dgm:spPr/>
      <dgm:t>
        <a:bodyPr/>
        <a:lstStyle/>
        <a:p>
          <a:endParaRPr lang="ru-RU"/>
        </a:p>
      </dgm:t>
    </dgm:pt>
    <dgm:pt modelId="{961F5328-77BA-42B2-AC4A-11ABB4A08D82}" type="sibTrans" cxnId="{509C180C-0DD8-4798-91A5-EFCDE3400836}">
      <dgm:prSet/>
      <dgm:spPr/>
      <dgm:t>
        <a:bodyPr/>
        <a:lstStyle/>
        <a:p>
          <a:endParaRPr lang="ru-RU"/>
        </a:p>
      </dgm:t>
    </dgm:pt>
    <dgm:pt modelId="{D18E1A82-AD86-4B92-940A-357EC796456C}">
      <dgm:prSet phldrT="[Текст]"/>
      <dgm:spPr/>
      <dgm:t>
        <a:bodyPr/>
        <a:lstStyle/>
        <a:p>
          <a:r>
            <a:rPr lang="ru-RU" dirty="0" smtClean="0"/>
            <a:t>Локальные нормативные акты университета</a:t>
          </a:r>
          <a:endParaRPr lang="ru-RU" dirty="0"/>
        </a:p>
      </dgm:t>
    </dgm:pt>
    <dgm:pt modelId="{6B5333B5-72E8-4BC2-AD0B-8526DF911A82}" type="parTrans" cxnId="{EF43B5A9-7167-4C9C-BC37-0137AEE77FE1}">
      <dgm:prSet/>
      <dgm:spPr/>
      <dgm:t>
        <a:bodyPr/>
        <a:lstStyle/>
        <a:p>
          <a:endParaRPr lang="ru-RU"/>
        </a:p>
      </dgm:t>
    </dgm:pt>
    <dgm:pt modelId="{95295E95-C9DC-4EB1-BAC7-50659F91B39A}" type="sibTrans" cxnId="{EF43B5A9-7167-4C9C-BC37-0137AEE77FE1}">
      <dgm:prSet/>
      <dgm:spPr/>
      <dgm:t>
        <a:bodyPr/>
        <a:lstStyle/>
        <a:p>
          <a:endParaRPr lang="ru-RU"/>
        </a:p>
      </dgm:t>
    </dgm:pt>
    <dgm:pt modelId="{1BAE51FB-BCFF-4DA7-A304-10957720676A}">
      <dgm:prSet phldrT="[Текст]"/>
      <dgm:spPr/>
      <dgm:t>
        <a:bodyPr/>
        <a:lstStyle/>
        <a:p>
          <a:r>
            <a:rPr lang="ru-RU" dirty="0" smtClean="0"/>
            <a:t>Федеральные нормативные акты</a:t>
          </a:r>
          <a:endParaRPr lang="ru-RU" dirty="0"/>
        </a:p>
      </dgm:t>
    </dgm:pt>
    <dgm:pt modelId="{800EC733-53E4-4A1C-9FD8-6E74B87664C7}" type="parTrans" cxnId="{83B37FAF-9C4A-4CBF-8857-3EA7A5C3B629}">
      <dgm:prSet/>
      <dgm:spPr/>
      <dgm:t>
        <a:bodyPr/>
        <a:lstStyle/>
        <a:p>
          <a:endParaRPr lang="ru-RU"/>
        </a:p>
      </dgm:t>
    </dgm:pt>
    <dgm:pt modelId="{F7DA4FC9-C5C3-48AE-9591-CA895DE9BBD9}" type="sibTrans" cxnId="{83B37FAF-9C4A-4CBF-8857-3EA7A5C3B629}">
      <dgm:prSet/>
      <dgm:spPr/>
      <dgm:t>
        <a:bodyPr/>
        <a:lstStyle/>
        <a:p>
          <a:endParaRPr lang="ru-RU"/>
        </a:p>
      </dgm:t>
    </dgm:pt>
    <dgm:pt modelId="{0437BD23-F38F-4EF2-A138-3C62452B5B86}">
      <dgm:prSet phldrT="[Текст]"/>
      <dgm:spPr/>
      <dgm:t>
        <a:bodyPr/>
        <a:lstStyle/>
        <a:p>
          <a:r>
            <a:rPr lang="ru-RU" dirty="0" smtClean="0"/>
            <a:t>Описывают особенности реализации тех или иных норм на уровне факультета</a:t>
          </a:r>
          <a:endParaRPr lang="ru-RU" dirty="0"/>
        </a:p>
      </dgm:t>
    </dgm:pt>
    <dgm:pt modelId="{C3EF8A1F-EDFC-4299-9A7E-35ADD13968D1}" type="parTrans" cxnId="{E78CA60E-1B57-4327-A3E7-20660A3C4EF7}">
      <dgm:prSet/>
      <dgm:spPr/>
      <dgm:t>
        <a:bodyPr/>
        <a:lstStyle/>
        <a:p>
          <a:endParaRPr lang="ru-RU"/>
        </a:p>
      </dgm:t>
    </dgm:pt>
    <dgm:pt modelId="{67FA61CC-EC5C-4E75-8863-F1BBA93D1D34}" type="sibTrans" cxnId="{E78CA60E-1B57-4327-A3E7-20660A3C4EF7}">
      <dgm:prSet/>
      <dgm:spPr/>
      <dgm:t>
        <a:bodyPr/>
        <a:lstStyle/>
        <a:p>
          <a:endParaRPr lang="ru-RU"/>
        </a:p>
      </dgm:t>
    </dgm:pt>
    <dgm:pt modelId="{EC42A26F-4739-4813-9BAF-07E35302D9B5}">
      <dgm:prSet phldrT="[Текст]"/>
      <dgm:spPr/>
      <dgm:t>
        <a:bodyPr/>
        <a:lstStyle/>
        <a:p>
          <a:r>
            <a:rPr lang="ru-RU" dirty="0" smtClean="0"/>
            <a:t>Определяют основные правила, права и обязанности разных субъектов учебного процесса на уровне государства</a:t>
          </a:r>
          <a:endParaRPr lang="ru-RU" dirty="0"/>
        </a:p>
      </dgm:t>
    </dgm:pt>
    <dgm:pt modelId="{6DEC73A5-4524-4AC4-8DE8-E349FBC067C8}" type="parTrans" cxnId="{155FAAEC-2DD6-4793-AED3-754ABA39BEC5}">
      <dgm:prSet/>
      <dgm:spPr/>
      <dgm:t>
        <a:bodyPr/>
        <a:lstStyle/>
        <a:p>
          <a:endParaRPr lang="ru-RU"/>
        </a:p>
      </dgm:t>
    </dgm:pt>
    <dgm:pt modelId="{9100106A-9744-4BD6-B5E3-8713170FCDDD}" type="sibTrans" cxnId="{155FAAEC-2DD6-4793-AED3-754ABA39BEC5}">
      <dgm:prSet/>
      <dgm:spPr/>
      <dgm:t>
        <a:bodyPr/>
        <a:lstStyle/>
        <a:p>
          <a:endParaRPr lang="ru-RU"/>
        </a:p>
      </dgm:t>
    </dgm:pt>
    <dgm:pt modelId="{2413345E-D242-4862-807C-9BF0D25FD5AD}">
      <dgm:prSet phldrT="[Текст]"/>
      <dgm:spPr/>
      <dgm:t>
        <a:bodyPr/>
        <a:lstStyle/>
        <a:p>
          <a:r>
            <a:rPr lang="ru-RU" dirty="0" smtClean="0"/>
            <a:t>Определяют какого рода правила могут разрабатывать вузы самостоятельно</a:t>
          </a:r>
          <a:endParaRPr lang="ru-RU" dirty="0"/>
        </a:p>
      </dgm:t>
    </dgm:pt>
    <dgm:pt modelId="{67108958-4D93-4F51-8A34-99191370934B}" type="parTrans" cxnId="{C3CCF8B0-7E9B-4699-B1EC-A3BF242DC986}">
      <dgm:prSet/>
      <dgm:spPr/>
      <dgm:t>
        <a:bodyPr/>
        <a:lstStyle/>
        <a:p>
          <a:endParaRPr lang="ru-RU"/>
        </a:p>
      </dgm:t>
    </dgm:pt>
    <dgm:pt modelId="{9E6D5272-5F15-4621-B0D5-A630507649DB}" type="sibTrans" cxnId="{C3CCF8B0-7E9B-4699-B1EC-A3BF242DC986}">
      <dgm:prSet/>
      <dgm:spPr/>
      <dgm:t>
        <a:bodyPr/>
        <a:lstStyle/>
        <a:p>
          <a:endParaRPr lang="ru-RU"/>
        </a:p>
      </dgm:t>
    </dgm:pt>
    <dgm:pt modelId="{67621CA2-9E97-4A73-AF08-6F59658FEF1C}">
      <dgm:prSet phldrT="[Текст]"/>
      <dgm:spPr/>
      <dgm:t>
        <a:bodyPr/>
        <a:lstStyle/>
        <a:p>
          <a:r>
            <a:rPr lang="ru-RU" dirty="0" smtClean="0"/>
            <a:t>Более детально описывают процедуры и нормы организации учебного процесса в вузе</a:t>
          </a:r>
          <a:endParaRPr lang="ru-RU" dirty="0"/>
        </a:p>
      </dgm:t>
    </dgm:pt>
    <dgm:pt modelId="{D873C834-4472-4496-B786-10FBD6A8983F}" type="parTrans" cxnId="{A0769331-662B-4241-9024-F5D4718C5727}">
      <dgm:prSet/>
      <dgm:spPr/>
      <dgm:t>
        <a:bodyPr/>
        <a:lstStyle/>
        <a:p>
          <a:endParaRPr lang="ru-RU"/>
        </a:p>
      </dgm:t>
    </dgm:pt>
    <dgm:pt modelId="{71E4D4FC-78B2-4FAD-9FBB-F288DBEBE9DC}" type="sibTrans" cxnId="{A0769331-662B-4241-9024-F5D4718C5727}">
      <dgm:prSet/>
      <dgm:spPr/>
      <dgm:t>
        <a:bodyPr/>
        <a:lstStyle/>
        <a:p>
          <a:endParaRPr lang="ru-RU"/>
        </a:p>
      </dgm:t>
    </dgm:pt>
    <dgm:pt modelId="{02B03C0A-2305-45DD-893C-FD14E24262D7}">
      <dgm:prSet phldrT="[Текст]"/>
      <dgm:spPr/>
      <dgm:t>
        <a:bodyPr/>
        <a:lstStyle/>
        <a:p>
          <a:r>
            <a:rPr lang="ru-RU" dirty="0" smtClean="0"/>
            <a:t>Если отсутствуют локальные нормативные акты по какому то процессу, то университет руководствуется федеральными нормативными актами</a:t>
          </a:r>
          <a:endParaRPr lang="ru-RU" dirty="0"/>
        </a:p>
      </dgm:t>
    </dgm:pt>
    <dgm:pt modelId="{410F8A2B-D0A1-4888-9671-B8A25193AD20}" type="parTrans" cxnId="{3AB247E1-A33C-4387-BEE3-661933E9B5B1}">
      <dgm:prSet/>
      <dgm:spPr/>
      <dgm:t>
        <a:bodyPr/>
        <a:lstStyle/>
        <a:p>
          <a:endParaRPr lang="ru-RU"/>
        </a:p>
      </dgm:t>
    </dgm:pt>
    <dgm:pt modelId="{22EE03F5-4398-428D-90CD-82AC200DFC39}" type="sibTrans" cxnId="{3AB247E1-A33C-4387-BEE3-661933E9B5B1}">
      <dgm:prSet/>
      <dgm:spPr/>
      <dgm:t>
        <a:bodyPr/>
        <a:lstStyle/>
        <a:p>
          <a:endParaRPr lang="ru-RU"/>
        </a:p>
      </dgm:t>
    </dgm:pt>
    <dgm:pt modelId="{78AC09DD-2EE6-4C66-B772-DB5611FD91B2}">
      <dgm:prSet phldrT="[Текст]"/>
      <dgm:spPr/>
      <dgm:t>
        <a:bodyPr/>
        <a:lstStyle/>
        <a:p>
          <a:r>
            <a:rPr lang="ru-RU" dirty="0" smtClean="0"/>
            <a:t>Определяют какого рода правила могут конкретизироваться на факультете, кафедре</a:t>
          </a:r>
          <a:endParaRPr lang="ru-RU" dirty="0"/>
        </a:p>
      </dgm:t>
    </dgm:pt>
    <dgm:pt modelId="{9E50A68F-AC4B-4B38-B74B-AA22EB2CF8E4}" type="parTrans" cxnId="{2ED09631-9FCB-4531-94C2-9D1E4E70D7E9}">
      <dgm:prSet/>
      <dgm:spPr/>
      <dgm:t>
        <a:bodyPr/>
        <a:lstStyle/>
        <a:p>
          <a:endParaRPr lang="ru-RU"/>
        </a:p>
      </dgm:t>
    </dgm:pt>
    <dgm:pt modelId="{080A92CB-3E28-40EF-909E-C2A115EB1D07}" type="sibTrans" cxnId="{2ED09631-9FCB-4531-94C2-9D1E4E70D7E9}">
      <dgm:prSet/>
      <dgm:spPr/>
      <dgm:t>
        <a:bodyPr/>
        <a:lstStyle/>
        <a:p>
          <a:endParaRPr lang="ru-RU"/>
        </a:p>
      </dgm:t>
    </dgm:pt>
    <dgm:pt modelId="{505A3AA6-F14E-4659-83D0-A6CE1FB78144}">
      <dgm:prSet phldrT="[Текст]"/>
      <dgm:spPr/>
      <dgm:t>
        <a:bodyPr/>
        <a:lstStyle/>
        <a:p>
          <a:r>
            <a:rPr lang="ru-RU" dirty="0" smtClean="0"/>
            <a:t>Предлагают конкретные правила обучения, принятые на данной дисциплине, данной кафедре</a:t>
          </a:r>
          <a:endParaRPr lang="ru-RU" dirty="0"/>
        </a:p>
      </dgm:t>
    </dgm:pt>
    <dgm:pt modelId="{2D9E460C-BE22-471D-A103-E473CBE94AC6}" type="parTrans" cxnId="{5BDD94EF-982D-494C-8143-FC7A1C15BB29}">
      <dgm:prSet/>
      <dgm:spPr/>
      <dgm:t>
        <a:bodyPr/>
        <a:lstStyle/>
        <a:p>
          <a:endParaRPr lang="ru-RU"/>
        </a:p>
      </dgm:t>
    </dgm:pt>
    <dgm:pt modelId="{43E154B7-CA4C-4CAE-BE13-F7A79560D6B9}" type="sibTrans" cxnId="{5BDD94EF-982D-494C-8143-FC7A1C15BB29}">
      <dgm:prSet/>
      <dgm:spPr/>
      <dgm:t>
        <a:bodyPr/>
        <a:lstStyle/>
        <a:p>
          <a:endParaRPr lang="ru-RU"/>
        </a:p>
      </dgm:t>
    </dgm:pt>
    <dgm:pt modelId="{6F6929B0-B04F-4B42-A964-89866851E5FE}">
      <dgm:prSet phldrT="[Текст]"/>
      <dgm:spPr/>
      <dgm:t>
        <a:bodyPr/>
        <a:lstStyle/>
        <a:p>
          <a:r>
            <a:rPr lang="ru-RU" dirty="0" smtClean="0"/>
            <a:t>Не могут противоречить локальным и федеральным нормативным актам</a:t>
          </a:r>
          <a:endParaRPr lang="ru-RU" dirty="0"/>
        </a:p>
      </dgm:t>
    </dgm:pt>
    <dgm:pt modelId="{4C481E91-B983-4361-A867-2C5748D0007A}" type="parTrans" cxnId="{8DE80022-1317-430D-9C84-DC50ABD23D52}">
      <dgm:prSet/>
      <dgm:spPr/>
      <dgm:t>
        <a:bodyPr/>
        <a:lstStyle/>
        <a:p>
          <a:endParaRPr lang="ru-RU"/>
        </a:p>
      </dgm:t>
    </dgm:pt>
    <dgm:pt modelId="{1AF9A51F-01E0-4647-828E-FF9AD5640703}" type="sibTrans" cxnId="{8DE80022-1317-430D-9C84-DC50ABD23D52}">
      <dgm:prSet/>
      <dgm:spPr/>
      <dgm:t>
        <a:bodyPr/>
        <a:lstStyle/>
        <a:p>
          <a:endParaRPr lang="ru-RU"/>
        </a:p>
      </dgm:t>
    </dgm:pt>
    <dgm:pt modelId="{855C4980-B4DA-4215-8F77-1633160D27D5}" type="pres">
      <dgm:prSet presAssocID="{B0838B1D-BD68-4101-A666-48ECA3D22AF1}" presName="Name0" presStyleCnt="0">
        <dgm:presLayoutVars>
          <dgm:dir/>
          <dgm:animLvl val="lvl"/>
          <dgm:resizeHandles val="exact"/>
        </dgm:presLayoutVars>
      </dgm:prSet>
      <dgm:spPr/>
    </dgm:pt>
    <dgm:pt modelId="{B358942D-5C8E-430A-AC05-B1A094D195D7}" type="pres">
      <dgm:prSet presAssocID="{9F7777DD-02B3-4BAF-A567-607970BF3DFC}" presName="linNode" presStyleCnt="0"/>
      <dgm:spPr/>
    </dgm:pt>
    <dgm:pt modelId="{1E3C17ED-81E2-465E-A822-C7099B89430E}" type="pres">
      <dgm:prSet presAssocID="{9F7777DD-02B3-4BAF-A567-607970BF3DFC}" presName="parentText" presStyleLbl="node1" presStyleIdx="0" presStyleCnt="3" custScaleX="69564">
        <dgm:presLayoutVars>
          <dgm:chMax val="1"/>
          <dgm:bulletEnabled val="1"/>
        </dgm:presLayoutVars>
      </dgm:prSet>
      <dgm:spPr/>
      <dgm:t>
        <a:bodyPr/>
        <a:lstStyle/>
        <a:p>
          <a:endParaRPr lang="ru-RU"/>
        </a:p>
      </dgm:t>
    </dgm:pt>
    <dgm:pt modelId="{434D2DCE-692C-42CF-8282-1B5C230A78E9}" type="pres">
      <dgm:prSet presAssocID="{9F7777DD-02B3-4BAF-A567-607970BF3DFC}" presName="descendantText" presStyleLbl="alignAccFollowNode1" presStyleIdx="0" presStyleCnt="3">
        <dgm:presLayoutVars>
          <dgm:bulletEnabled val="1"/>
        </dgm:presLayoutVars>
      </dgm:prSet>
      <dgm:spPr/>
      <dgm:t>
        <a:bodyPr/>
        <a:lstStyle/>
        <a:p>
          <a:endParaRPr lang="ru-RU"/>
        </a:p>
      </dgm:t>
    </dgm:pt>
    <dgm:pt modelId="{17A23972-375C-455D-B708-E9F80C114414}" type="pres">
      <dgm:prSet presAssocID="{961F5328-77BA-42B2-AC4A-11ABB4A08D82}" presName="sp" presStyleCnt="0"/>
      <dgm:spPr/>
    </dgm:pt>
    <dgm:pt modelId="{348642FD-FFEC-4651-9874-E15EC652CF88}" type="pres">
      <dgm:prSet presAssocID="{D18E1A82-AD86-4B92-940A-357EC796456C}" presName="linNode" presStyleCnt="0"/>
      <dgm:spPr/>
    </dgm:pt>
    <dgm:pt modelId="{B01660D1-087E-4E81-8F1E-53990AE1B0DB}" type="pres">
      <dgm:prSet presAssocID="{D18E1A82-AD86-4B92-940A-357EC796456C}" presName="parentText" presStyleLbl="node1" presStyleIdx="1" presStyleCnt="3" custScaleX="69564">
        <dgm:presLayoutVars>
          <dgm:chMax val="1"/>
          <dgm:bulletEnabled val="1"/>
        </dgm:presLayoutVars>
      </dgm:prSet>
      <dgm:spPr/>
      <dgm:t>
        <a:bodyPr/>
        <a:lstStyle/>
        <a:p>
          <a:endParaRPr lang="ru-RU"/>
        </a:p>
      </dgm:t>
    </dgm:pt>
    <dgm:pt modelId="{F41DCD69-EF44-46D0-A091-3E4A4EA1214B}" type="pres">
      <dgm:prSet presAssocID="{D18E1A82-AD86-4B92-940A-357EC796456C}" presName="descendantText" presStyleLbl="alignAccFollowNode1" presStyleIdx="1" presStyleCnt="3">
        <dgm:presLayoutVars>
          <dgm:bulletEnabled val="1"/>
        </dgm:presLayoutVars>
      </dgm:prSet>
      <dgm:spPr/>
      <dgm:t>
        <a:bodyPr/>
        <a:lstStyle/>
        <a:p>
          <a:endParaRPr lang="ru-RU"/>
        </a:p>
      </dgm:t>
    </dgm:pt>
    <dgm:pt modelId="{C9ACB516-01FD-4134-9F87-50D98164D96B}" type="pres">
      <dgm:prSet presAssocID="{95295E95-C9DC-4EB1-BAC7-50659F91B39A}" presName="sp" presStyleCnt="0"/>
      <dgm:spPr/>
    </dgm:pt>
    <dgm:pt modelId="{FF1DC759-F409-487F-BB9F-DEBD08200538}" type="pres">
      <dgm:prSet presAssocID="{1BAE51FB-BCFF-4DA7-A304-10957720676A}" presName="linNode" presStyleCnt="0"/>
      <dgm:spPr/>
    </dgm:pt>
    <dgm:pt modelId="{DEDC4A06-0563-485F-8064-23C4C523AEB4}" type="pres">
      <dgm:prSet presAssocID="{1BAE51FB-BCFF-4DA7-A304-10957720676A}" presName="parentText" presStyleLbl="node1" presStyleIdx="2" presStyleCnt="3" custScaleX="69564">
        <dgm:presLayoutVars>
          <dgm:chMax val="1"/>
          <dgm:bulletEnabled val="1"/>
        </dgm:presLayoutVars>
      </dgm:prSet>
      <dgm:spPr/>
      <dgm:t>
        <a:bodyPr/>
        <a:lstStyle/>
        <a:p>
          <a:endParaRPr lang="ru-RU"/>
        </a:p>
      </dgm:t>
    </dgm:pt>
    <dgm:pt modelId="{0E6A2BFF-BE8D-4EA5-9A1B-20E0F9653031}" type="pres">
      <dgm:prSet presAssocID="{1BAE51FB-BCFF-4DA7-A304-10957720676A}" presName="descendantText" presStyleLbl="alignAccFollowNode1" presStyleIdx="2" presStyleCnt="3">
        <dgm:presLayoutVars>
          <dgm:bulletEnabled val="1"/>
        </dgm:presLayoutVars>
      </dgm:prSet>
      <dgm:spPr/>
      <dgm:t>
        <a:bodyPr/>
        <a:lstStyle/>
        <a:p>
          <a:endParaRPr lang="ru-RU"/>
        </a:p>
      </dgm:t>
    </dgm:pt>
  </dgm:ptLst>
  <dgm:cxnLst>
    <dgm:cxn modelId="{84652C64-07F6-4CCE-BAD8-CFC3480A2265}" type="presOf" srcId="{2413345E-D242-4862-807C-9BF0D25FD5AD}" destId="{0E6A2BFF-BE8D-4EA5-9A1B-20E0F9653031}" srcOrd="0" destOrd="1" presId="urn:microsoft.com/office/officeart/2005/8/layout/vList5"/>
    <dgm:cxn modelId="{8DE80022-1317-430D-9C84-DC50ABD23D52}" srcId="{9F7777DD-02B3-4BAF-A567-607970BF3DFC}" destId="{6F6929B0-B04F-4B42-A964-89866851E5FE}" srcOrd="2" destOrd="0" parTransId="{4C481E91-B983-4361-A867-2C5748D0007A}" sibTransId="{1AF9A51F-01E0-4647-828E-FF9AD5640703}"/>
    <dgm:cxn modelId="{F2C2B9A3-F5EA-4121-A4DF-94135996DDCF}" type="presOf" srcId="{67621CA2-9E97-4A73-AF08-6F59658FEF1C}" destId="{F41DCD69-EF44-46D0-A091-3E4A4EA1214B}" srcOrd="0" destOrd="0" presId="urn:microsoft.com/office/officeart/2005/8/layout/vList5"/>
    <dgm:cxn modelId="{C3CCF8B0-7E9B-4699-B1EC-A3BF242DC986}" srcId="{1BAE51FB-BCFF-4DA7-A304-10957720676A}" destId="{2413345E-D242-4862-807C-9BF0D25FD5AD}" srcOrd="1" destOrd="0" parTransId="{67108958-4D93-4F51-8A34-99191370934B}" sibTransId="{9E6D5272-5F15-4621-B0D5-A630507649DB}"/>
    <dgm:cxn modelId="{EF43B5A9-7167-4C9C-BC37-0137AEE77FE1}" srcId="{B0838B1D-BD68-4101-A666-48ECA3D22AF1}" destId="{D18E1A82-AD86-4B92-940A-357EC796456C}" srcOrd="1" destOrd="0" parTransId="{6B5333B5-72E8-4BC2-AD0B-8526DF911A82}" sibTransId="{95295E95-C9DC-4EB1-BAC7-50659F91B39A}"/>
    <dgm:cxn modelId="{5858C194-0DFB-4113-8630-E33496602CC6}" type="presOf" srcId="{78AC09DD-2EE6-4C66-B772-DB5611FD91B2}" destId="{F41DCD69-EF44-46D0-A091-3E4A4EA1214B}" srcOrd="0" destOrd="2" presId="urn:microsoft.com/office/officeart/2005/8/layout/vList5"/>
    <dgm:cxn modelId="{5BDD94EF-982D-494C-8143-FC7A1C15BB29}" srcId="{9F7777DD-02B3-4BAF-A567-607970BF3DFC}" destId="{505A3AA6-F14E-4659-83D0-A6CE1FB78144}" srcOrd="1" destOrd="0" parTransId="{2D9E460C-BE22-471D-A103-E473CBE94AC6}" sibTransId="{43E154B7-CA4C-4CAE-BE13-F7A79560D6B9}"/>
    <dgm:cxn modelId="{9948A577-9571-425B-8868-A8748D184238}" type="presOf" srcId="{EC42A26F-4739-4813-9BAF-07E35302D9B5}" destId="{0E6A2BFF-BE8D-4EA5-9A1B-20E0F9653031}" srcOrd="0" destOrd="0" presId="urn:microsoft.com/office/officeart/2005/8/layout/vList5"/>
    <dgm:cxn modelId="{186F8CD6-FB7A-4228-8217-566489233A30}" type="presOf" srcId="{B0838B1D-BD68-4101-A666-48ECA3D22AF1}" destId="{855C4980-B4DA-4215-8F77-1633160D27D5}" srcOrd="0" destOrd="0" presId="urn:microsoft.com/office/officeart/2005/8/layout/vList5"/>
    <dgm:cxn modelId="{85007645-3710-403D-8D82-1ECD3D09CA1C}" type="presOf" srcId="{0437BD23-F38F-4EF2-A138-3C62452B5B86}" destId="{434D2DCE-692C-42CF-8282-1B5C230A78E9}" srcOrd="0" destOrd="0" presId="urn:microsoft.com/office/officeart/2005/8/layout/vList5"/>
    <dgm:cxn modelId="{83B37FAF-9C4A-4CBF-8857-3EA7A5C3B629}" srcId="{B0838B1D-BD68-4101-A666-48ECA3D22AF1}" destId="{1BAE51FB-BCFF-4DA7-A304-10957720676A}" srcOrd="2" destOrd="0" parTransId="{800EC733-53E4-4A1C-9FD8-6E74B87664C7}" sibTransId="{F7DA4FC9-C5C3-48AE-9591-CA895DE9BBD9}"/>
    <dgm:cxn modelId="{155FAAEC-2DD6-4793-AED3-754ABA39BEC5}" srcId="{1BAE51FB-BCFF-4DA7-A304-10957720676A}" destId="{EC42A26F-4739-4813-9BAF-07E35302D9B5}" srcOrd="0" destOrd="0" parTransId="{6DEC73A5-4524-4AC4-8DE8-E349FBC067C8}" sibTransId="{9100106A-9744-4BD6-B5E3-8713170FCDDD}"/>
    <dgm:cxn modelId="{A0769331-662B-4241-9024-F5D4718C5727}" srcId="{D18E1A82-AD86-4B92-940A-357EC796456C}" destId="{67621CA2-9E97-4A73-AF08-6F59658FEF1C}" srcOrd="0" destOrd="0" parTransId="{D873C834-4472-4496-B786-10FBD6A8983F}" sibTransId="{71E4D4FC-78B2-4FAD-9FBB-F288DBEBE9DC}"/>
    <dgm:cxn modelId="{E78CA60E-1B57-4327-A3E7-20660A3C4EF7}" srcId="{9F7777DD-02B3-4BAF-A567-607970BF3DFC}" destId="{0437BD23-F38F-4EF2-A138-3C62452B5B86}" srcOrd="0" destOrd="0" parTransId="{C3EF8A1F-EDFC-4299-9A7E-35ADD13968D1}" sibTransId="{67FA61CC-EC5C-4E75-8863-F1BBA93D1D34}"/>
    <dgm:cxn modelId="{185B6B46-338D-4666-A02C-E12F3EE5C480}" type="presOf" srcId="{D18E1A82-AD86-4B92-940A-357EC796456C}" destId="{B01660D1-087E-4E81-8F1E-53990AE1B0DB}" srcOrd="0" destOrd="0" presId="urn:microsoft.com/office/officeart/2005/8/layout/vList5"/>
    <dgm:cxn modelId="{3AB247E1-A33C-4387-BEE3-661933E9B5B1}" srcId="{D18E1A82-AD86-4B92-940A-357EC796456C}" destId="{02B03C0A-2305-45DD-893C-FD14E24262D7}" srcOrd="1" destOrd="0" parTransId="{410F8A2B-D0A1-4888-9671-B8A25193AD20}" sibTransId="{22EE03F5-4398-428D-90CD-82AC200DFC39}"/>
    <dgm:cxn modelId="{509C180C-0DD8-4798-91A5-EFCDE3400836}" srcId="{B0838B1D-BD68-4101-A666-48ECA3D22AF1}" destId="{9F7777DD-02B3-4BAF-A567-607970BF3DFC}" srcOrd="0" destOrd="0" parTransId="{1EB5F9DC-B20D-42AE-9360-6D17486ED1BE}" sibTransId="{961F5328-77BA-42B2-AC4A-11ABB4A08D82}"/>
    <dgm:cxn modelId="{26275BEB-B8AF-4564-BDE4-AE0A7F81C5A6}" type="presOf" srcId="{1BAE51FB-BCFF-4DA7-A304-10957720676A}" destId="{DEDC4A06-0563-485F-8064-23C4C523AEB4}" srcOrd="0" destOrd="0" presId="urn:microsoft.com/office/officeart/2005/8/layout/vList5"/>
    <dgm:cxn modelId="{C16E1F56-1033-4134-B0BE-C64025FFB1A0}" type="presOf" srcId="{9F7777DD-02B3-4BAF-A567-607970BF3DFC}" destId="{1E3C17ED-81E2-465E-A822-C7099B89430E}" srcOrd="0" destOrd="0" presId="urn:microsoft.com/office/officeart/2005/8/layout/vList5"/>
    <dgm:cxn modelId="{55BACE00-11F1-4905-AFC1-44B4A645392F}" type="presOf" srcId="{6F6929B0-B04F-4B42-A964-89866851E5FE}" destId="{434D2DCE-692C-42CF-8282-1B5C230A78E9}" srcOrd="0" destOrd="2" presId="urn:microsoft.com/office/officeart/2005/8/layout/vList5"/>
    <dgm:cxn modelId="{4A0A452B-0D61-4BD3-AA48-2199ADC80989}" type="presOf" srcId="{02B03C0A-2305-45DD-893C-FD14E24262D7}" destId="{F41DCD69-EF44-46D0-A091-3E4A4EA1214B}" srcOrd="0" destOrd="1" presId="urn:microsoft.com/office/officeart/2005/8/layout/vList5"/>
    <dgm:cxn modelId="{2ED09631-9FCB-4531-94C2-9D1E4E70D7E9}" srcId="{D18E1A82-AD86-4B92-940A-357EC796456C}" destId="{78AC09DD-2EE6-4C66-B772-DB5611FD91B2}" srcOrd="2" destOrd="0" parTransId="{9E50A68F-AC4B-4B38-B74B-AA22EB2CF8E4}" sibTransId="{080A92CB-3E28-40EF-909E-C2A115EB1D07}"/>
    <dgm:cxn modelId="{DDB6F747-FABB-450D-95F1-4E3764FBE122}" type="presOf" srcId="{505A3AA6-F14E-4659-83D0-A6CE1FB78144}" destId="{434D2DCE-692C-42CF-8282-1B5C230A78E9}" srcOrd="0" destOrd="1" presId="urn:microsoft.com/office/officeart/2005/8/layout/vList5"/>
    <dgm:cxn modelId="{ED9352A9-9C6A-4BC3-97A0-71F08F4C8655}" type="presParOf" srcId="{855C4980-B4DA-4215-8F77-1633160D27D5}" destId="{B358942D-5C8E-430A-AC05-B1A094D195D7}" srcOrd="0" destOrd="0" presId="urn:microsoft.com/office/officeart/2005/8/layout/vList5"/>
    <dgm:cxn modelId="{71A973E1-D2E6-4C91-9BA9-851C675EB11D}" type="presParOf" srcId="{B358942D-5C8E-430A-AC05-B1A094D195D7}" destId="{1E3C17ED-81E2-465E-A822-C7099B89430E}" srcOrd="0" destOrd="0" presId="urn:microsoft.com/office/officeart/2005/8/layout/vList5"/>
    <dgm:cxn modelId="{DA67F5BB-A883-4599-B0A2-DE61D1CB00D6}" type="presParOf" srcId="{B358942D-5C8E-430A-AC05-B1A094D195D7}" destId="{434D2DCE-692C-42CF-8282-1B5C230A78E9}" srcOrd="1" destOrd="0" presId="urn:microsoft.com/office/officeart/2005/8/layout/vList5"/>
    <dgm:cxn modelId="{48D6ED08-9ED0-4840-B131-4986ECB5990E}" type="presParOf" srcId="{855C4980-B4DA-4215-8F77-1633160D27D5}" destId="{17A23972-375C-455D-B708-E9F80C114414}" srcOrd="1" destOrd="0" presId="urn:microsoft.com/office/officeart/2005/8/layout/vList5"/>
    <dgm:cxn modelId="{8548C17A-F1A7-468F-8BC7-85F0CD8D97F4}" type="presParOf" srcId="{855C4980-B4DA-4215-8F77-1633160D27D5}" destId="{348642FD-FFEC-4651-9874-E15EC652CF88}" srcOrd="2" destOrd="0" presId="urn:microsoft.com/office/officeart/2005/8/layout/vList5"/>
    <dgm:cxn modelId="{6DF6988B-FB86-4D02-BDF9-E9EF96767EB0}" type="presParOf" srcId="{348642FD-FFEC-4651-9874-E15EC652CF88}" destId="{B01660D1-087E-4E81-8F1E-53990AE1B0DB}" srcOrd="0" destOrd="0" presId="urn:microsoft.com/office/officeart/2005/8/layout/vList5"/>
    <dgm:cxn modelId="{8B4769D9-548C-41DF-AD31-59EFAB9B2699}" type="presParOf" srcId="{348642FD-FFEC-4651-9874-E15EC652CF88}" destId="{F41DCD69-EF44-46D0-A091-3E4A4EA1214B}" srcOrd="1" destOrd="0" presId="urn:microsoft.com/office/officeart/2005/8/layout/vList5"/>
    <dgm:cxn modelId="{3DB31293-B671-4256-A88A-AA6344FAE46A}" type="presParOf" srcId="{855C4980-B4DA-4215-8F77-1633160D27D5}" destId="{C9ACB516-01FD-4134-9F87-50D98164D96B}" srcOrd="3" destOrd="0" presId="urn:microsoft.com/office/officeart/2005/8/layout/vList5"/>
    <dgm:cxn modelId="{74734817-51C9-4EB9-9119-CBAB28BA5301}" type="presParOf" srcId="{855C4980-B4DA-4215-8F77-1633160D27D5}" destId="{FF1DC759-F409-487F-BB9F-DEBD08200538}" srcOrd="4" destOrd="0" presId="urn:microsoft.com/office/officeart/2005/8/layout/vList5"/>
    <dgm:cxn modelId="{FE5CD19B-923B-4D8F-A5A6-1E2FF086EFA3}" type="presParOf" srcId="{FF1DC759-F409-487F-BB9F-DEBD08200538}" destId="{DEDC4A06-0563-485F-8064-23C4C523AEB4}" srcOrd="0" destOrd="0" presId="urn:microsoft.com/office/officeart/2005/8/layout/vList5"/>
    <dgm:cxn modelId="{EF3CA4ED-E6C8-40EF-9343-BB6FB4EAADA2}" type="presParOf" srcId="{FF1DC759-F409-487F-BB9F-DEBD08200538}" destId="{0E6A2BFF-BE8D-4EA5-9A1B-20E0F9653031}"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1B33CA6-7944-42AA-B27C-040C462B1A4D}" type="doc">
      <dgm:prSet loTypeId="urn:microsoft.com/office/officeart/2005/8/layout/equation2" loCatId="process" qsTypeId="urn:microsoft.com/office/officeart/2005/8/quickstyle/simple1" qsCatId="simple" csTypeId="urn:microsoft.com/office/officeart/2005/8/colors/colorful5" csCatId="colorful" phldr="1"/>
      <dgm:spPr/>
    </dgm:pt>
    <dgm:pt modelId="{D79B602C-542F-421C-958B-E2B0BBFE7340}">
      <dgm:prSet phldrT="[Текст]" custT="1"/>
      <dgm:spPr/>
      <dgm:t>
        <a:bodyPr/>
        <a:lstStyle/>
        <a:p>
          <a:r>
            <a:rPr lang="ru-RU" sz="2000" dirty="0" smtClean="0"/>
            <a:t>Накопленная оценка</a:t>
          </a:r>
          <a:endParaRPr lang="ru-RU" sz="2000" dirty="0"/>
        </a:p>
      </dgm:t>
    </dgm:pt>
    <dgm:pt modelId="{2BB65BA6-05D6-4E2F-A51F-39667EB8391B}" type="parTrans" cxnId="{E5F32DFB-C1D1-4E63-A2B6-753989338266}">
      <dgm:prSet/>
      <dgm:spPr/>
      <dgm:t>
        <a:bodyPr/>
        <a:lstStyle/>
        <a:p>
          <a:endParaRPr lang="ru-RU"/>
        </a:p>
      </dgm:t>
    </dgm:pt>
    <dgm:pt modelId="{8D21D85C-BBD6-45D8-86A1-5983536AC1EF}" type="sibTrans" cxnId="{E5F32DFB-C1D1-4E63-A2B6-753989338266}">
      <dgm:prSet/>
      <dgm:spPr/>
      <dgm:t>
        <a:bodyPr/>
        <a:lstStyle/>
        <a:p>
          <a:endParaRPr lang="ru-RU"/>
        </a:p>
      </dgm:t>
    </dgm:pt>
    <dgm:pt modelId="{9FDCC9E9-142B-418C-A2CA-8A08AE03586C}">
      <dgm:prSet phldrT="[Текст]"/>
      <dgm:spPr/>
      <dgm:t>
        <a:bodyPr/>
        <a:lstStyle/>
        <a:p>
          <a:r>
            <a:rPr lang="ru-RU" dirty="0" smtClean="0"/>
            <a:t>Оценка на экзамене</a:t>
          </a:r>
          <a:endParaRPr lang="ru-RU" dirty="0"/>
        </a:p>
      </dgm:t>
    </dgm:pt>
    <dgm:pt modelId="{FDB666B4-2333-4325-858E-3B692600C4B4}" type="parTrans" cxnId="{6C237C9D-57AA-4C5C-B269-FD22F4A4A3F9}">
      <dgm:prSet/>
      <dgm:spPr/>
      <dgm:t>
        <a:bodyPr/>
        <a:lstStyle/>
        <a:p>
          <a:endParaRPr lang="ru-RU"/>
        </a:p>
      </dgm:t>
    </dgm:pt>
    <dgm:pt modelId="{8C07CDCD-5937-469B-852E-8B189CD89583}" type="sibTrans" cxnId="{6C237C9D-57AA-4C5C-B269-FD22F4A4A3F9}">
      <dgm:prSet/>
      <dgm:spPr/>
      <dgm:t>
        <a:bodyPr/>
        <a:lstStyle/>
        <a:p>
          <a:endParaRPr lang="ru-RU"/>
        </a:p>
      </dgm:t>
    </dgm:pt>
    <dgm:pt modelId="{07C33148-6C45-479B-BA20-0A2EEFF357A8}">
      <dgm:prSet phldrT="[Текст]" custT="1"/>
      <dgm:spPr/>
      <dgm:t>
        <a:bodyPr/>
        <a:lstStyle/>
        <a:p>
          <a:r>
            <a:rPr lang="ru-RU" sz="3200" dirty="0" smtClean="0"/>
            <a:t>Результирующая оценка</a:t>
          </a:r>
          <a:endParaRPr lang="ru-RU" sz="3200" dirty="0"/>
        </a:p>
      </dgm:t>
    </dgm:pt>
    <dgm:pt modelId="{B2FF5BF4-A5BB-48A4-A60A-BA839B86634F}" type="parTrans" cxnId="{8D48F995-1D13-431C-B513-4D4BF0B41773}">
      <dgm:prSet/>
      <dgm:spPr/>
      <dgm:t>
        <a:bodyPr/>
        <a:lstStyle/>
        <a:p>
          <a:endParaRPr lang="ru-RU"/>
        </a:p>
      </dgm:t>
    </dgm:pt>
    <dgm:pt modelId="{B07D670D-2B4F-44A2-BA16-68EC463A896B}" type="sibTrans" cxnId="{8D48F995-1D13-431C-B513-4D4BF0B41773}">
      <dgm:prSet/>
      <dgm:spPr/>
      <dgm:t>
        <a:bodyPr/>
        <a:lstStyle/>
        <a:p>
          <a:endParaRPr lang="ru-RU"/>
        </a:p>
      </dgm:t>
    </dgm:pt>
    <dgm:pt modelId="{793E2A29-3ADF-4969-B7A8-D8EDAE4E0542}" type="pres">
      <dgm:prSet presAssocID="{41B33CA6-7944-42AA-B27C-040C462B1A4D}" presName="Name0" presStyleCnt="0">
        <dgm:presLayoutVars>
          <dgm:dir/>
          <dgm:resizeHandles val="exact"/>
        </dgm:presLayoutVars>
      </dgm:prSet>
      <dgm:spPr/>
    </dgm:pt>
    <dgm:pt modelId="{3E1F247C-2C3E-442C-87AD-179710EDD444}" type="pres">
      <dgm:prSet presAssocID="{41B33CA6-7944-42AA-B27C-040C462B1A4D}" presName="vNodes" presStyleCnt="0"/>
      <dgm:spPr/>
    </dgm:pt>
    <dgm:pt modelId="{DB6BF162-B8F5-4F70-BCC4-36E05627DADF}" type="pres">
      <dgm:prSet presAssocID="{D79B602C-542F-421C-958B-E2B0BBFE7340}" presName="node" presStyleLbl="node1" presStyleIdx="0" presStyleCnt="3">
        <dgm:presLayoutVars>
          <dgm:bulletEnabled val="1"/>
        </dgm:presLayoutVars>
      </dgm:prSet>
      <dgm:spPr/>
      <dgm:t>
        <a:bodyPr/>
        <a:lstStyle/>
        <a:p>
          <a:endParaRPr lang="ru-RU"/>
        </a:p>
      </dgm:t>
    </dgm:pt>
    <dgm:pt modelId="{CB12557C-C7AF-43C4-829F-B507AF4CC81E}" type="pres">
      <dgm:prSet presAssocID="{8D21D85C-BBD6-45D8-86A1-5983536AC1EF}" presName="spacerT" presStyleCnt="0"/>
      <dgm:spPr/>
    </dgm:pt>
    <dgm:pt modelId="{7479D0D0-2991-4F80-9316-D441C7D9DD4B}" type="pres">
      <dgm:prSet presAssocID="{8D21D85C-BBD6-45D8-86A1-5983536AC1EF}" presName="sibTrans" presStyleLbl="sibTrans2D1" presStyleIdx="0" presStyleCnt="2"/>
      <dgm:spPr/>
      <dgm:t>
        <a:bodyPr/>
        <a:lstStyle/>
        <a:p>
          <a:endParaRPr lang="ru-RU"/>
        </a:p>
      </dgm:t>
    </dgm:pt>
    <dgm:pt modelId="{7CD776FA-FCA1-412F-8B74-508364FE66F5}" type="pres">
      <dgm:prSet presAssocID="{8D21D85C-BBD6-45D8-86A1-5983536AC1EF}" presName="spacerB" presStyleCnt="0"/>
      <dgm:spPr/>
    </dgm:pt>
    <dgm:pt modelId="{48180566-5B99-4550-8F6B-86D32702E163}" type="pres">
      <dgm:prSet presAssocID="{9FDCC9E9-142B-418C-A2CA-8A08AE03586C}" presName="node" presStyleLbl="node1" presStyleIdx="1" presStyleCnt="3">
        <dgm:presLayoutVars>
          <dgm:bulletEnabled val="1"/>
        </dgm:presLayoutVars>
      </dgm:prSet>
      <dgm:spPr/>
      <dgm:t>
        <a:bodyPr/>
        <a:lstStyle/>
        <a:p>
          <a:endParaRPr lang="ru-RU"/>
        </a:p>
      </dgm:t>
    </dgm:pt>
    <dgm:pt modelId="{9E9C135B-B385-4826-996E-ED7F998A18CD}" type="pres">
      <dgm:prSet presAssocID="{41B33CA6-7944-42AA-B27C-040C462B1A4D}" presName="sibTransLast" presStyleLbl="sibTrans2D1" presStyleIdx="1" presStyleCnt="2"/>
      <dgm:spPr/>
      <dgm:t>
        <a:bodyPr/>
        <a:lstStyle/>
        <a:p>
          <a:endParaRPr lang="ru-RU"/>
        </a:p>
      </dgm:t>
    </dgm:pt>
    <dgm:pt modelId="{1770FD93-9F9E-4079-8395-EA20263EAC82}" type="pres">
      <dgm:prSet presAssocID="{41B33CA6-7944-42AA-B27C-040C462B1A4D}" presName="connectorText" presStyleLbl="sibTrans2D1" presStyleIdx="1" presStyleCnt="2"/>
      <dgm:spPr/>
      <dgm:t>
        <a:bodyPr/>
        <a:lstStyle/>
        <a:p>
          <a:endParaRPr lang="ru-RU"/>
        </a:p>
      </dgm:t>
    </dgm:pt>
    <dgm:pt modelId="{E1F95C6F-C3BA-4C2D-8216-9E1548CD12CC}" type="pres">
      <dgm:prSet presAssocID="{41B33CA6-7944-42AA-B27C-040C462B1A4D}" presName="lastNode" presStyleLbl="node1" presStyleIdx="2" presStyleCnt="3">
        <dgm:presLayoutVars>
          <dgm:bulletEnabled val="1"/>
        </dgm:presLayoutVars>
      </dgm:prSet>
      <dgm:spPr/>
      <dgm:t>
        <a:bodyPr/>
        <a:lstStyle/>
        <a:p>
          <a:endParaRPr lang="ru-RU"/>
        </a:p>
      </dgm:t>
    </dgm:pt>
  </dgm:ptLst>
  <dgm:cxnLst>
    <dgm:cxn modelId="{D15CB017-94F8-4B99-8DF3-5E73CC8E3AF2}" type="presOf" srcId="{8D21D85C-BBD6-45D8-86A1-5983536AC1EF}" destId="{7479D0D0-2991-4F80-9316-D441C7D9DD4B}" srcOrd="0" destOrd="0" presId="urn:microsoft.com/office/officeart/2005/8/layout/equation2"/>
    <dgm:cxn modelId="{6C237C9D-57AA-4C5C-B269-FD22F4A4A3F9}" srcId="{41B33CA6-7944-42AA-B27C-040C462B1A4D}" destId="{9FDCC9E9-142B-418C-A2CA-8A08AE03586C}" srcOrd="1" destOrd="0" parTransId="{FDB666B4-2333-4325-858E-3B692600C4B4}" sibTransId="{8C07CDCD-5937-469B-852E-8B189CD89583}"/>
    <dgm:cxn modelId="{6A884135-69B5-4054-BCF3-163A2D2CD7B9}" type="presOf" srcId="{8C07CDCD-5937-469B-852E-8B189CD89583}" destId="{9E9C135B-B385-4826-996E-ED7F998A18CD}" srcOrd="0" destOrd="0" presId="urn:microsoft.com/office/officeart/2005/8/layout/equation2"/>
    <dgm:cxn modelId="{C38842A9-9D75-4A31-8105-46F788DD4A38}" type="presOf" srcId="{07C33148-6C45-479B-BA20-0A2EEFF357A8}" destId="{E1F95C6F-C3BA-4C2D-8216-9E1548CD12CC}" srcOrd="0" destOrd="0" presId="urn:microsoft.com/office/officeart/2005/8/layout/equation2"/>
    <dgm:cxn modelId="{8D48F995-1D13-431C-B513-4D4BF0B41773}" srcId="{41B33CA6-7944-42AA-B27C-040C462B1A4D}" destId="{07C33148-6C45-479B-BA20-0A2EEFF357A8}" srcOrd="2" destOrd="0" parTransId="{B2FF5BF4-A5BB-48A4-A60A-BA839B86634F}" sibTransId="{B07D670D-2B4F-44A2-BA16-68EC463A896B}"/>
    <dgm:cxn modelId="{9BBBB12D-9622-4517-AC73-9544BA5CE760}" type="presOf" srcId="{8C07CDCD-5937-469B-852E-8B189CD89583}" destId="{1770FD93-9F9E-4079-8395-EA20263EAC82}" srcOrd="1" destOrd="0" presId="urn:microsoft.com/office/officeart/2005/8/layout/equation2"/>
    <dgm:cxn modelId="{A1D69716-2B5D-49F2-AD64-79B00D30036F}" type="presOf" srcId="{9FDCC9E9-142B-418C-A2CA-8A08AE03586C}" destId="{48180566-5B99-4550-8F6B-86D32702E163}" srcOrd="0" destOrd="0" presId="urn:microsoft.com/office/officeart/2005/8/layout/equation2"/>
    <dgm:cxn modelId="{CA840D68-0C98-4E9A-B7BA-0FAFCC6BD523}" type="presOf" srcId="{41B33CA6-7944-42AA-B27C-040C462B1A4D}" destId="{793E2A29-3ADF-4969-B7A8-D8EDAE4E0542}" srcOrd="0" destOrd="0" presId="urn:microsoft.com/office/officeart/2005/8/layout/equation2"/>
    <dgm:cxn modelId="{E5F32DFB-C1D1-4E63-A2B6-753989338266}" srcId="{41B33CA6-7944-42AA-B27C-040C462B1A4D}" destId="{D79B602C-542F-421C-958B-E2B0BBFE7340}" srcOrd="0" destOrd="0" parTransId="{2BB65BA6-05D6-4E2F-A51F-39667EB8391B}" sibTransId="{8D21D85C-BBD6-45D8-86A1-5983536AC1EF}"/>
    <dgm:cxn modelId="{5A4C3A38-EDF2-49A4-8760-DFB294ACE6F1}" type="presOf" srcId="{D79B602C-542F-421C-958B-E2B0BBFE7340}" destId="{DB6BF162-B8F5-4F70-BCC4-36E05627DADF}" srcOrd="0" destOrd="0" presId="urn:microsoft.com/office/officeart/2005/8/layout/equation2"/>
    <dgm:cxn modelId="{82902527-601E-4DB7-856E-B93DDA5A48BC}" type="presParOf" srcId="{793E2A29-3ADF-4969-B7A8-D8EDAE4E0542}" destId="{3E1F247C-2C3E-442C-87AD-179710EDD444}" srcOrd="0" destOrd="0" presId="urn:microsoft.com/office/officeart/2005/8/layout/equation2"/>
    <dgm:cxn modelId="{8FC79DC0-AFC5-4EB9-9C68-BEEB76E6CDE7}" type="presParOf" srcId="{3E1F247C-2C3E-442C-87AD-179710EDD444}" destId="{DB6BF162-B8F5-4F70-BCC4-36E05627DADF}" srcOrd="0" destOrd="0" presId="urn:microsoft.com/office/officeart/2005/8/layout/equation2"/>
    <dgm:cxn modelId="{D4D9737D-6F7F-432C-9F7D-38518CF5CB7D}" type="presParOf" srcId="{3E1F247C-2C3E-442C-87AD-179710EDD444}" destId="{CB12557C-C7AF-43C4-829F-B507AF4CC81E}" srcOrd="1" destOrd="0" presId="urn:microsoft.com/office/officeart/2005/8/layout/equation2"/>
    <dgm:cxn modelId="{D7E008AF-0143-4312-978B-7B4F8FF690A9}" type="presParOf" srcId="{3E1F247C-2C3E-442C-87AD-179710EDD444}" destId="{7479D0D0-2991-4F80-9316-D441C7D9DD4B}" srcOrd="2" destOrd="0" presId="urn:microsoft.com/office/officeart/2005/8/layout/equation2"/>
    <dgm:cxn modelId="{9DBC6723-C879-4A8B-84BF-B015603251BC}" type="presParOf" srcId="{3E1F247C-2C3E-442C-87AD-179710EDD444}" destId="{7CD776FA-FCA1-412F-8B74-508364FE66F5}" srcOrd="3" destOrd="0" presId="urn:microsoft.com/office/officeart/2005/8/layout/equation2"/>
    <dgm:cxn modelId="{00B7C55C-53C0-4DF5-8EBD-9E22116B4C23}" type="presParOf" srcId="{3E1F247C-2C3E-442C-87AD-179710EDD444}" destId="{48180566-5B99-4550-8F6B-86D32702E163}" srcOrd="4" destOrd="0" presId="urn:microsoft.com/office/officeart/2005/8/layout/equation2"/>
    <dgm:cxn modelId="{F3C81FDE-56D6-4723-B49E-B15DED7EF805}" type="presParOf" srcId="{793E2A29-3ADF-4969-B7A8-D8EDAE4E0542}" destId="{9E9C135B-B385-4826-996E-ED7F998A18CD}" srcOrd="1" destOrd="0" presId="urn:microsoft.com/office/officeart/2005/8/layout/equation2"/>
    <dgm:cxn modelId="{C596DF08-07E1-4145-B9D7-EF5C5FF4639A}" type="presParOf" srcId="{9E9C135B-B385-4826-996E-ED7F998A18CD}" destId="{1770FD93-9F9E-4079-8395-EA20263EAC82}" srcOrd="0" destOrd="0" presId="urn:microsoft.com/office/officeart/2005/8/layout/equation2"/>
    <dgm:cxn modelId="{B6037C7E-5797-4726-A16B-20BD7E66ABF8}" type="presParOf" srcId="{793E2A29-3ADF-4969-B7A8-D8EDAE4E0542}" destId="{E1F95C6F-C3BA-4C2D-8216-9E1548CD12CC}"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C2097EE-9C4C-4FA2-A31C-D015D7AE5FFA}" type="doc">
      <dgm:prSet loTypeId="urn:microsoft.com/office/officeart/2005/8/layout/target1" loCatId="relationship" qsTypeId="urn:microsoft.com/office/officeart/2005/8/quickstyle/3d1" qsCatId="3D" csTypeId="urn:microsoft.com/office/officeart/2005/8/colors/colorful5" csCatId="colorful" phldr="1"/>
      <dgm:spPr/>
      <dgm:t>
        <a:bodyPr/>
        <a:lstStyle/>
        <a:p>
          <a:endParaRPr lang="ru-RU"/>
        </a:p>
      </dgm:t>
    </dgm:pt>
    <dgm:pt modelId="{0E4D42EF-E630-437C-B10D-B1D9B32A1564}">
      <dgm:prSet phldrT="[Текст]" custT="1">
        <dgm:style>
          <a:lnRef idx="1">
            <a:schemeClr val="accent5"/>
          </a:lnRef>
          <a:fillRef idx="3">
            <a:schemeClr val="accent5"/>
          </a:fillRef>
          <a:effectRef idx="2">
            <a:schemeClr val="accent5"/>
          </a:effectRef>
          <a:fontRef idx="minor">
            <a:schemeClr val="lt1"/>
          </a:fontRef>
        </dgm:style>
      </dgm:prSet>
      <dgm:spPr/>
      <dgm:t>
        <a:bodyPr/>
        <a:lstStyle/>
        <a:p>
          <a:r>
            <a:rPr lang="ru-RU" sz="1600" b="1" dirty="0" smtClean="0">
              <a:solidFill>
                <a:schemeClr val="bg1"/>
              </a:solidFill>
              <a:effectLst>
                <a:outerShdw blurRad="38100" dist="38100" dir="2700000" algn="tl">
                  <a:srgbClr val="000000">
                    <a:alpha val="43137"/>
                  </a:srgbClr>
                </a:outerShdw>
              </a:effectLst>
            </a:rPr>
            <a:t>Накопленная оценка</a:t>
          </a:r>
          <a:endParaRPr lang="ru-RU" sz="1600" b="1" dirty="0">
            <a:solidFill>
              <a:schemeClr val="bg1"/>
            </a:solidFill>
            <a:effectLst>
              <a:outerShdw blurRad="38100" dist="38100" dir="2700000" algn="tl">
                <a:srgbClr val="000000">
                  <a:alpha val="43137"/>
                </a:srgbClr>
              </a:outerShdw>
            </a:effectLst>
          </a:endParaRPr>
        </a:p>
      </dgm:t>
    </dgm:pt>
    <dgm:pt modelId="{F04A5D0D-87D9-4422-91DA-D40A5D916498}" type="parTrans" cxnId="{12CB47EE-F1FE-4ED9-B58F-372644DA8BF0}">
      <dgm:prSet/>
      <dgm:spPr/>
      <dgm:t>
        <a:bodyPr/>
        <a:lstStyle/>
        <a:p>
          <a:endParaRPr lang="ru-RU"/>
        </a:p>
      </dgm:t>
    </dgm:pt>
    <dgm:pt modelId="{44F62C51-7F6F-474F-8ECD-9230D94ECFF4}" type="sibTrans" cxnId="{12CB47EE-F1FE-4ED9-B58F-372644DA8BF0}">
      <dgm:prSet/>
      <dgm:spPr/>
      <dgm:t>
        <a:bodyPr/>
        <a:lstStyle/>
        <a:p>
          <a:endParaRPr lang="ru-RU"/>
        </a:p>
      </dgm:t>
    </dgm:pt>
    <dgm:pt modelId="{E19E9670-687A-4CF0-AB73-CB8626798418}">
      <dgm:prSet phldrT="[Текст]" custT="1">
        <dgm:style>
          <a:lnRef idx="1">
            <a:schemeClr val="accent5"/>
          </a:lnRef>
          <a:fillRef idx="3">
            <a:schemeClr val="accent5"/>
          </a:fillRef>
          <a:effectRef idx="2">
            <a:schemeClr val="accent5"/>
          </a:effectRef>
          <a:fontRef idx="minor">
            <a:schemeClr val="lt1"/>
          </a:fontRef>
        </dgm:style>
      </dgm:prSet>
      <dgm:spPr/>
      <dgm:t>
        <a:bodyPr/>
        <a:lstStyle/>
        <a:p>
          <a:r>
            <a:rPr lang="ru-RU" sz="1200" dirty="0" smtClean="0">
              <a:solidFill>
                <a:schemeClr val="bg1"/>
              </a:solidFill>
            </a:rPr>
            <a:t>За разные элементы текущего контроля в течение модуля/лей: эссе, контрольные работы, опросы, посещаемость</a:t>
          </a:r>
          <a:endParaRPr lang="ru-RU" sz="1200" dirty="0">
            <a:solidFill>
              <a:schemeClr val="bg1"/>
            </a:solidFill>
          </a:endParaRPr>
        </a:p>
      </dgm:t>
    </dgm:pt>
    <dgm:pt modelId="{F9084AD4-588F-4FA5-9998-3E7E9D4BFE28}" type="parTrans" cxnId="{61D84529-67BD-40C5-901A-4938DBAF3D01}">
      <dgm:prSet/>
      <dgm:spPr/>
      <dgm:t>
        <a:bodyPr/>
        <a:lstStyle/>
        <a:p>
          <a:endParaRPr lang="ru-RU"/>
        </a:p>
      </dgm:t>
    </dgm:pt>
    <dgm:pt modelId="{6CB6C304-EFA7-48E6-9888-824A37452716}" type="sibTrans" cxnId="{61D84529-67BD-40C5-901A-4938DBAF3D01}">
      <dgm:prSet/>
      <dgm:spPr/>
      <dgm:t>
        <a:bodyPr/>
        <a:lstStyle/>
        <a:p>
          <a:endParaRPr lang="ru-RU"/>
        </a:p>
      </dgm:t>
    </dgm:pt>
    <dgm:pt modelId="{C141713C-AEDF-4660-8105-73C9CBDD1F10}">
      <dgm:prSet phldrT="[Текст]" custT="1">
        <dgm:style>
          <a:lnRef idx="1">
            <a:schemeClr val="accent5"/>
          </a:lnRef>
          <a:fillRef idx="3">
            <a:schemeClr val="accent5"/>
          </a:fillRef>
          <a:effectRef idx="2">
            <a:schemeClr val="accent5"/>
          </a:effectRef>
          <a:fontRef idx="minor">
            <a:schemeClr val="lt1"/>
          </a:fontRef>
        </dgm:style>
      </dgm:prSet>
      <dgm:spPr/>
      <dgm:t>
        <a:bodyPr/>
        <a:lstStyle/>
        <a:p>
          <a:r>
            <a:rPr lang="ru-RU" sz="1200" dirty="0" smtClean="0">
              <a:solidFill>
                <a:schemeClr val="bg1"/>
              </a:solidFill>
            </a:rPr>
            <a:t>Текущие оценки фиксируются в рабочей ведомости преподавателя и доводятся до сведения студентов (электронная почта, </a:t>
          </a:r>
          <a:r>
            <a:rPr lang="en-US" sz="1200" dirty="0" smtClean="0">
              <a:solidFill>
                <a:schemeClr val="bg1"/>
              </a:solidFill>
            </a:rPr>
            <a:t>LMS </a:t>
          </a:r>
          <a:r>
            <a:rPr lang="ru-RU" sz="1200" dirty="0" smtClean="0">
              <a:solidFill>
                <a:schemeClr val="bg1"/>
              </a:solidFill>
            </a:rPr>
            <a:t>и пр.)</a:t>
          </a:r>
          <a:endParaRPr lang="ru-RU" sz="1200" dirty="0">
            <a:solidFill>
              <a:schemeClr val="bg1"/>
            </a:solidFill>
          </a:endParaRPr>
        </a:p>
      </dgm:t>
    </dgm:pt>
    <dgm:pt modelId="{F225FF92-E864-4630-A501-4946953CAE3A}" type="parTrans" cxnId="{ADF41CF7-CDEE-405A-B276-E57369ED8CA7}">
      <dgm:prSet/>
      <dgm:spPr/>
      <dgm:t>
        <a:bodyPr/>
        <a:lstStyle/>
        <a:p>
          <a:endParaRPr lang="ru-RU"/>
        </a:p>
      </dgm:t>
    </dgm:pt>
    <dgm:pt modelId="{965DA3D3-2FCB-4E5A-9E96-E62365B23CBC}" type="sibTrans" cxnId="{ADF41CF7-CDEE-405A-B276-E57369ED8CA7}">
      <dgm:prSet/>
      <dgm:spPr/>
      <dgm:t>
        <a:bodyPr/>
        <a:lstStyle/>
        <a:p>
          <a:endParaRPr lang="ru-RU"/>
        </a:p>
      </dgm:t>
    </dgm:pt>
    <dgm:pt modelId="{D75AB8A5-C813-4E63-8F02-AD526A442D5C}">
      <dgm:prSet phldrT="[Текст]" custT="1">
        <dgm:style>
          <a:lnRef idx="1">
            <a:schemeClr val="accent5"/>
          </a:lnRef>
          <a:fillRef idx="3">
            <a:schemeClr val="accent5"/>
          </a:fillRef>
          <a:effectRef idx="2">
            <a:schemeClr val="accent5"/>
          </a:effectRef>
          <a:fontRef idx="minor">
            <a:schemeClr val="lt1"/>
          </a:fontRef>
        </dgm:style>
      </dgm:prSet>
      <dgm:spPr/>
      <dgm:t>
        <a:bodyPr/>
        <a:lstStyle/>
        <a:p>
          <a:r>
            <a:rPr lang="ru-RU" sz="1200" dirty="0" smtClean="0">
              <a:solidFill>
                <a:schemeClr val="bg1"/>
              </a:solidFill>
            </a:rPr>
            <a:t>Выставляется по формуле  до проведения зачета/экзамена</a:t>
          </a:r>
          <a:endParaRPr lang="ru-RU" sz="1200" dirty="0">
            <a:solidFill>
              <a:schemeClr val="bg1"/>
            </a:solidFill>
          </a:endParaRPr>
        </a:p>
      </dgm:t>
    </dgm:pt>
    <dgm:pt modelId="{C1BD2EA9-1225-4669-AB07-9E9AFB38E0D9}" type="parTrans" cxnId="{E3A44D02-40A9-4E50-A419-0E7263F68399}">
      <dgm:prSet/>
      <dgm:spPr/>
      <dgm:t>
        <a:bodyPr/>
        <a:lstStyle/>
        <a:p>
          <a:endParaRPr lang="ru-RU"/>
        </a:p>
      </dgm:t>
    </dgm:pt>
    <dgm:pt modelId="{F144A445-41F2-44CB-90BA-B88B43217978}" type="sibTrans" cxnId="{E3A44D02-40A9-4E50-A419-0E7263F68399}">
      <dgm:prSet/>
      <dgm:spPr/>
      <dgm:t>
        <a:bodyPr/>
        <a:lstStyle/>
        <a:p>
          <a:endParaRPr lang="ru-RU"/>
        </a:p>
      </dgm:t>
    </dgm:pt>
    <dgm:pt modelId="{8A5B03DB-367E-49C2-84AC-D572676EC1BC}">
      <dgm:prSet phldrT="[Текст]" custT="1">
        <dgm:style>
          <a:lnRef idx="1">
            <a:schemeClr val="accent5"/>
          </a:lnRef>
          <a:fillRef idx="3">
            <a:schemeClr val="accent5"/>
          </a:fillRef>
          <a:effectRef idx="2">
            <a:schemeClr val="accent5"/>
          </a:effectRef>
          <a:fontRef idx="minor">
            <a:schemeClr val="lt1"/>
          </a:fontRef>
        </dgm:style>
      </dgm:prSet>
      <dgm:spPr/>
      <dgm:t>
        <a:bodyPr/>
        <a:lstStyle/>
        <a:p>
          <a:r>
            <a:rPr lang="ru-RU" sz="1200" dirty="0" smtClean="0">
              <a:solidFill>
                <a:schemeClr val="bg1"/>
              </a:solidFill>
            </a:rPr>
            <a:t>Не может являться основанием для </a:t>
          </a:r>
          <a:r>
            <a:rPr lang="ru-RU" sz="1200" dirty="0" err="1" smtClean="0">
              <a:solidFill>
                <a:schemeClr val="bg1"/>
              </a:solidFill>
            </a:rPr>
            <a:t>недопуска</a:t>
          </a:r>
          <a:r>
            <a:rPr lang="ru-RU" sz="1200" dirty="0" smtClean="0">
              <a:solidFill>
                <a:schemeClr val="bg1"/>
              </a:solidFill>
            </a:rPr>
            <a:t> к зачету или экзамену</a:t>
          </a:r>
          <a:endParaRPr lang="ru-RU" sz="1200" dirty="0">
            <a:solidFill>
              <a:schemeClr val="bg1"/>
            </a:solidFill>
          </a:endParaRPr>
        </a:p>
      </dgm:t>
    </dgm:pt>
    <dgm:pt modelId="{1878F037-8DBB-4B96-802E-8149247C6DF8}" type="parTrans" cxnId="{EE5D0002-33B0-405A-B697-972782C2189F}">
      <dgm:prSet/>
      <dgm:spPr/>
      <dgm:t>
        <a:bodyPr/>
        <a:lstStyle/>
        <a:p>
          <a:endParaRPr lang="ru-RU"/>
        </a:p>
      </dgm:t>
    </dgm:pt>
    <dgm:pt modelId="{8D836AE3-00D8-4BFB-BDBC-10E764253B77}" type="sibTrans" cxnId="{EE5D0002-33B0-405A-B697-972782C2189F}">
      <dgm:prSet/>
      <dgm:spPr/>
      <dgm:t>
        <a:bodyPr/>
        <a:lstStyle/>
        <a:p>
          <a:endParaRPr lang="ru-RU"/>
        </a:p>
      </dgm:t>
    </dgm:pt>
    <dgm:pt modelId="{CA0C70B4-86A4-4648-AF5E-CFCE3938FA54}">
      <dgm:prSet phldrT="[Текст]" custT="1">
        <dgm:style>
          <a:lnRef idx="1">
            <a:schemeClr val="accent5"/>
          </a:lnRef>
          <a:fillRef idx="3">
            <a:schemeClr val="accent5"/>
          </a:fillRef>
          <a:effectRef idx="2">
            <a:schemeClr val="accent5"/>
          </a:effectRef>
          <a:fontRef idx="minor">
            <a:schemeClr val="lt1"/>
          </a:fontRef>
        </dgm:style>
      </dgm:prSet>
      <dgm:spPr/>
      <dgm:t>
        <a:bodyPr/>
        <a:lstStyle/>
        <a:p>
          <a:r>
            <a:rPr lang="ru-RU" sz="1200" dirty="0" smtClean="0">
              <a:solidFill>
                <a:schemeClr val="bg1"/>
              </a:solidFill>
            </a:rPr>
            <a:t>Может являться основанием для освобождения от зачета или экзамена и выставления «автомата» (8-10 баллов)</a:t>
          </a:r>
          <a:endParaRPr lang="ru-RU" sz="1200" dirty="0">
            <a:solidFill>
              <a:schemeClr val="bg1"/>
            </a:solidFill>
          </a:endParaRPr>
        </a:p>
      </dgm:t>
    </dgm:pt>
    <dgm:pt modelId="{74364B4F-46DB-4C0C-8E10-04429C59F255}" type="parTrans" cxnId="{612BBC8A-248F-458D-9B31-430EC9FCA865}">
      <dgm:prSet/>
      <dgm:spPr/>
      <dgm:t>
        <a:bodyPr/>
        <a:lstStyle/>
        <a:p>
          <a:endParaRPr lang="ru-RU"/>
        </a:p>
      </dgm:t>
    </dgm:pt>
    <dgm:pt modelId="{C7CC8FF1-B428-42AD-9310-EC0FEE8666A2}" type="sibTrans" cxnId="{612BBC8A-248F-458D-9B31-430EC9FCA865}">
      <dgm:prSet/>
      <dgm:spPr/>
      <dgm:t>
        <a:bodyPr/>
        <a:lstStyle/>
        <a:p>
          <a:endParaRPr lang="ru-RU"/>
        </a:p>
      </dgm:t>
    </dgm:pt>
    <dgm:pt modelId="{704D0B53-EE13-487D-B16A-231E2DE00012}">
      <dgm:prSet phldrT="[Текст]" custT="1">
        <dgm:style>
          <a:lnRef idx="1">
            <a:schemeClr val="accent5"/>
          </a:lnRef>
          <a:fillRef idx="3">
            <a:schemeClr val="accent5"/>
          </a:fillRef>
          <a:effectRef idx="2">
            <a:schemeClr val="accent5"/>
          </a:effectRef>
          <a:fontRef idx="minor">
            <a:schemeClr val="lt1"/>
          </a:fontRef>
        </dgm:style>
      </dgm:prSet>
      <dgm:spPr/>
      <dgm:t>
        <a:bodyPr/>
        <a:lstStyle/>
        <a:p>
          <a:r>
            <a:rPr lang="ru-RU" sz="1200" dirty="0" smtClean="0">
              <a:solidFill>
                <a:schemeClr val="bg1"/>
              </a:solidFill>
            </a:rPr>
            <a:t>Является целым числом от 0 до 10</a:t>
          </a:r>
          <a:endParaRPr lang="ru-RU" sz="1200" dirty="0">
            <a:solidFill>
              <a:schemeClr val="bg1"/>
            </a:solidFill>
          </a:endParaRPr>
        </a:p>
      </dgm:t>
    </dgm:pt>
    <dgm:pt modelId="{FA295CD6-F183-4FA0-810B-DBF5DF84D404}" type="parTrans" cxnId="{CDBBEC8D-C8E9-4954-813B-7D4A21DA734F}">
      <dgm:prSet/>
      <dgm:spPr/>
      <dgm:t>
        <a:bodyPr/>
        <a:lstStyle/>
        <a:p>
          <a:endParaRPr lang="ru-RU"/>
        </a:p>
      </dgm:t>
    </dgm:pt>
    <dgm:pt modelId="{398F2710-33D0-41AF-97C0-228F3116DB9A}" type="sibTrans" cxnId="{CDBBEC8D-C8E9-4954-813B-7D4A21DA734F}">
      <dgm:prSet/>
      <dgm:spPr/>
      <dgm:t>
        <a:bodyPr/>
        <a:lstStyle/>
        <a:p>
          <a:endParaRPr lang="ru-RU"/>
        </a:p>
      </dgm:t>
    </dgm:pt>
    <dgm:pt modelId="{E4E6BBA5-46FF-4757-90E9-42E8522FEAC8}">
      <dgm:prSet phldrT="[Текст]" custT="1">
        <dgm:style>
          <a:lnRef idx="1">
            <a:schemeClr val="accent4"/>
          </a:lnRef>
          <a:fillRef idx="2">
            <a:schemeClr val="accent4"/>
          </a:fillRef>
          <a:effectRef idx="1">
            <a:schemeClr val="accent4"/>
          </a:effectRef>
          <a:fontRef idx="minor">
            <a:schemeClr val="dk1"/>
          </a:fontRef>
        </dgm:style>
      </dgm:prSet>
      <dgm:spPr/>
      <dgm:t>
        <a:bodyPr/>
        <a:lstStyle/>
        <a:p>
          <a:r>
            <a:rPr lang="ru-RU" sz="1600" b="1" dirty="0" smtClean="0">
              <a:effectLst>
                <a:outerShdw blurRad="38100" dist="38100" dir="2700000" algn="tl">
                  <a:srgbClr val="000000">
                    <a:alpha val="43137"/>
                  </a:srgbClr>
                </a:outerShdw>
              </a:effectLst>
            </a:rPr>
            <a:t>Оценка за экзамен/ зачет</a:t>
          </a:r>
          <a:endParaRPr lang="ru-RU" sz="1600" b="1" dirty="0">
            <a:effectLst>
              <a:outerShdw blurRad="38100" dist="38100" dir="2700000" algn="tl">
                <a:srgbClr val="000000">
                  <a:alpha val="43137"/>
                </a:srgbClr>
              </a:outerShdw>
            </a:effectLst>
          </a:endParaRPr>
        </a:p>
      </dgm:t>
    </dgm:pt>
    <dgm:pt modelId="{2151E749-E84E-48E4-A8E1-57ACF2FD67A8}" type="parTrans" cxnId="{B5CC57B0-FC2A-4321-B24D-01E0B01F3452}">
      <dgm:prSet/>
      <dgm:spPr/>
      <dgm:t>
        <a:bodyPr/>
        <a:lstStyle/>
        <a:p>
          <a:endParaRPr lang="ru-RU"/>
        </a:p>
      </dgm:t>
    </dgm:pt>
    <dgm:pt modelId="{F2F6A21E-5FBD-405E-AD16-BD85EC81C1C0}" type="sibTrans" cxnId="{B5CC57B0-FC2A-4321-B24D-01E0B01F3452}">
      <dgm:prSet/>
      <dgm:spPr/>
      <dgm:t>
        <a:bodyPr/>
        <a:lstStyle/>
        <a:p>
          <a:endParaRPr lang="ru-RU"/>
        </a:p>
      </dgm:t>
    </dgm:pt>
    <dgm:pt modelId="{A797BB9A-E3FB-4F4F-A84A-4B70EB38795D}">
      <dgm:prSet phldrT="[Текст]" custT="1">
        <dgm:style>
          <a:lnRef idx="1">
            <a:schemeClr val="accent4"/>
          </a:lnRef>
          <a:fillRef idx="2">
            <a:schemeClr val="accent4"/>
          </a:fillRef>
          <a:effectRef idx="1">
            <a:schemeClr val="accent4"/>
          </a:effectRef>
          <a:fontRef idx="minor">
            <a:schemeClr val="dk1"/>
          </a:fontRef>
        </dgm:style>
      </dgm:prSet>
      <dgm:spPr/>
      <dgm:t>
        <a:bodyPr/>
        <a:lstStyle/>
        <a:p>
          <a:r>
            <a:rPr lang="ru-RU" sz="1200" dirty="0" smtClean="0"/>
            <a:t>Выставляется по итогам экзамена/ зачета</a:t>
          </a:r>
          <a:endParaRPr lang="ru-RU" sz="1200" dirty="0"/>
        </a:p>
      </dgm:t>
    </dgm:pt>
    <dgm:pt modelId="{37F3D9D7-39FB-48A5-AB20-FDCBB4CF07D3}" type="parTrans" cxnId="{877F1FA4-A4EB-436B-913E-836DB0F2EF7E}">
      <dgm:prSet/>
      <dgm:spPr/>
      <dgm:t>
        <a:bodyPr/>
        <a:lstStyle/>
        <a:p>
          <a:endParaRPr lang="ru-RU"/>
        </a:p>
      </dgm:t>
    </dgm:pt>
    <dgm:pt modelId="{63CFAAEC-C620-4100-8EF6-8D87F2766416}" type="sibTrans" cxnId="{877F1FA4-A4EB-436B-913E-836DB0F2EF7E}">
      <dgm:prSet/>
      <dgm:spPr/>
      <dgm:t>
        <a:bodyPr/>
        <a:lstStyle/>
        <a:p>
          <a:endParaRPr lang="ru-RU"/>
        </a:p>
      </dgm:t>
    </dgm:pt>
    <dgm:pt modelId="{2C36A2D4-6D9C-40B8-810C-46614E13589E}">
      <dgm:prSet phldrT="[Текст]" custT="1">
        <dgm:style>
          <a:lnRef idx="1">
            <a:schemeClr val="accent4"/>
          </a:lnRef>
          <a:fillRef idx="2">
            <a:schemeClr val="accent4"/>
          </a:fillRef>
          <a:effectRef idx="1">
            <a:schemeClr val="accent4"/>
          </a:effectRef>
          <a:fontRef idx="minor">
            <a:schemeClr val="dk1"/>
          </a:fontRef>
        </dgm:style>
      </dgm:prSet>
      <dgm:spPr/>
      <dgm:t>
        <a:bodyPr/>
        <a:lstStyle/>
        <a:p>
          <a:r>
            <a:rPr lang="ru-RU" sz="1200" dirty="0" smtClean="0"/>
            <a:t>При устной форме объявляется в этот же день</a:t>
          </a:r>
          <a:endParaRPr lang="ru-RU" sz="1200" dirty="0"/>
        </a:p>
      </dgm:t>
    </dgm:pt>
    <dgm:pt modelId="{C9E78DE5-5FF0-4162-ABEF-D1E61D590B47}" type="parTrans" cxnId="{EFFFF20E-4470-4342-9E7C-1FE7B15E57A6}">
      <dgm:prSet/>
      <dgm:spPr/>
      <dgm:t>
        <a:bodyPr/>
        <a:lstStyle/>
        <a:p>
          <a:endParaRPr lang="ru-RU"/>
        </a:p>
      </dgm:t>
    </dgm:pt>
    <dgm:pt modelId="{0B7A95A0-9935-4FC7-B6F3-9719C2357C0C}" type="sibTrans" cxnId="{EFFFF20E-4470-4342-9E7C-1FE7B15E57A6}">
      <dgm:prSet/>
      <dgm:spPr/>
      <dgm:t>
        <a:bodyPr/>
        <a:lstStyle/>
        <a:p>
          <a:endParaRPr lang="ru-RU"/>
        </a:p>
      </dgm:t>
    </dgm:pt>
    <dgm:pt modelId="{FC38C95B-F1CF-4772-BC58-EF8A25F63461}">
      <dgm:prSet phldrT="[Текст]" custT="1">
        <dgm:style>
          <a:lnRef idx="1">
            <a:schemeClr val="accent4"/>
          </a:lnRef>
          <a:fillRef idx="2">
            <a:schemeClr val="accent4"/>
          </a:fillRef>
          <a:effectRef idx="1">
            <a:schemeClr val="accent4"/>
          </a:effectRef>
          <a:fontRef idx="minor">
            <a:schemeClr val="dk1"/>
          </a:fontRef>
        </dgm:style>
      </dgm:prSet>
      <dgm:spPr/>
      <dgm:t>
        <a:bodyPr/>
        <a:lstStyle/>
        <a:p>
          <a:r>
            <a:rPr lang="ru-RU" sz="1200" dirty="0" smtClean="0"/>
            <a:t>При письменной или смешанной может объявляться через несколько дней после написания работы, но не позднее чем через 5 рабочих во время сессии, при этом сама письменная работа может проводиться раньше сессии</a:t>
          </a:r>
          <a:endParaRPr lang="ru-RU" sz="1200" dirty="0"/>
        </a:p>
      </dgm:t>
    </dgm:pt>
    <dgm:pt modelId="{3AC468A5-BEB2-4380-BB48-7BC1105325FA}" type="parTrans" cxnId="{7BC9B013-DFD6-4C94-A0B3-56E02D51B8A2}">
      <dgm:prSet/>
      <dgm:spPr/>
      <dgm:t>
        <a:bodyPr/>
        <a:lstStyle/>
        <a:p>
          <a:endParaRPr lang="ru-RU"/>
        </a:p>
      </dgm:t>
    </dgm:pt>
    <dgm:pt modelId="{52359377-6E01-48E2-9886-4F52456D9142}" type="sibTrans" cxnId="{7BC9B013-DFD6-4C94-A0B3-56E02D51B8A2}">
      <dgm:prSet/>
      <dgm:spPr/>
      <dgm:t>
        <a:bodyPr/>
        <a:lstStyle/>
        <a:p>
          <a:endParaRPr lang="ru-RU"/>
        </a:p>
      </dgm:t>
    </dgm:pt>
    <dgm:pt modelId="{F46A5AD2-B6A6-438D-86E7-7A2820D860B7}">
      <dgm:prSet phldrT="[Текст]" custT="1">
        <dgm:style>
          <a:lnRef idx="1">
            <a:schemeClr val="accent4"/>
          </a:lnRef>
          <a:fillRef idx="2">
            <a:schemeClr val="accent4"/>
          </a:fillRef>
          <a:effectRef idx="1">
            <a:schemeClr val="accent4"/>
          </a:effectRef>
          <a:fontRef idx="minor">
            <a:schemeClr val="dk1"/>
          </a:fontRef>
        </dgm:style>
      </dgm:prSet>
      <dgm:spPr/>
      <dgm:t>
        <a:bodyPr/>
        <a:lstStyle/>
        <a:p>
          <a:r>
            <a:rPr lang="ru-RU" sz="1200" dirty="0" smtClean="0"/>
            <a:t>Неудовлетворительная оценка, полученная на экзамене является «блокирующей» и становится равной результирующей оценке</a:t>
          </a:r>
          <a:endParaRPr lang="ru-RU" sz="1200" dirty="0"/>
        </a:p>
      </dgm:t>
    </dgm:pt>
    <dgm:pt modelId="{FC1AFE6F-37F5-4913-AB86-E699A315E1D0}" type="parTrans" cxnId="{B24E71EF-37FA-490F-A3FA-25AB011E5D0D}">
      <dgm:prSet/>
      <dgm:spPr/>
      <dgm:t>
        <a:bodyPr/>
        <a:lstStyle/>
        <a:p>
          <a:endParaRPr lang="ru-RU"/>
        </a:p>
      </dgm:t>
    </dgm:pt>
    <dgm:pt modelId="{E06A9921-A20F-437C-BE83-5717C64AB72D}" type="sibTrans" cxnId="{B24E71EF-37FA-490F-A3FA-25AB011E5D0D}">
      <dgm:prSet/>
      <dgm:spPr/>
      <dgm:t>
        <a:bodyPr/>
        <a:lstStyle/>
        <a:p>
          <a:endParaRPr lang="ru-RU"/>
        </a:p>
      </dgm:t>
    </dgm:pt>
    <dgm:pt modelId="{47501960-2277-4B10-9F94-C40A9F501A92}">
      <dgm:prSet phldrT="[Текст]" custT="1">
        <dgm:style>
          <a:lnRef idx="1">
            <a:schemeClr val="accent4"/>
          </a:lnRef>
          <a:fillRef idx="2">
            <a:schemeClr val="accent4"/>
          </a:fillRef>
          <a:effectRef idx="1">
            <a:schemeClr val="accent4"/>
          </a:effectRef>
          <a:fontRef idx="minor">
            <a:schemeClr val="dk1"/>
          </a:fontRef>
        </dgm:style>
      </dgm:prSet>
      <dgm:spPr/>
      <dgm:t>
        <a:bodyPr/>
        <a:lstStyle/>
        <a:p>
          <a:r>
            <a:rPr lang="ru-RU" sz="1200" dirty="0" smtClean="0"/>
            <a:t>Является целым числом от 0 до 10</a:t>
          </a:r>
          <a:endParaRPr lang="ru-RU" sz="1200" dirty="0"/>
        </a:p>
      </dgm:t>
    </dgm:pt>
    <dgm:pt modelId="{CF24C8E0-2B5D-4485-B516-C97B847F5657}" type="parTrans" cxnId="{6F34D9D5-81C4-437E-913D-7592D8B17970}">
      <dgm:prSet/>
      <dgm:spPr/>
      <dgm:t>
        <a:bodyPr/>
        <a:lstStyle/>
        <a:p>
          <a:endParaRPr lang="ru-RU"/>
        </a:p>
      </dgm:t>
    </dgm:pt>
    <dgm:pt modelId="{01A02FFC-467A-4ABE-815C-504E3AAFC0A7}" type="sibTrans" cxnId="{6F34D9D5-81C4-437E-913D-7592D8B17970}">
      <dgm:prSet/>
      <dgm:spPr/>
      <dgm:t>
        <a:bodyPr/>
        <a:lstStyle/>
        <a:p>
          <a:endParaRPr lang="ru-RU"/>
        </a:p>
      </dgm:t>
    </dgm:pt>
    <dgm:pt modelId="{7C491F2C-3974-4100-862F-DDB17362552A}">
      <dgm:prSet phldrT="[Текст]" custT="1">
        <dgm:style>
          <a:lnRef idx="0">
            <a:schemeClr val="accent6"/>
          </a:lnRef>
          <a:fillRef idx="3">
            <a:schemeClr val="accent6"/>
          </a:fillRef>
          <a:effectRef idx="3">
            <a:schemeClr val="accent6"/>
          </a:effectRef>
          <a:fontRef idx="minor">
            <a:schemeClr val="lt1"/>
          </a:fontRef>
        </dgm:style>
      </dgm:prSet>
      <dgm:spPr/>
      <dgm:t>
        <a:bodyPr/>
        <a:lstStyle/>
        <a:p>
          <a:r>
            <a:rPr lang="ru-RU" sz="1600" b="1" dirty="0" smtClean="0">
              <a:effectLst>
                <a:outerShdw blurRad="38100" dist="38100" dir="2700000" algn="tl">
                  <a:srgbClr val="000000">
                    <a:alpha val="43137"/>
                  </a:srgbClr>
                </a:outerShdw>
              </a:effectLst>
            </a:rPr>
            <a:t>Результирующая</a:t>
          </a:r>
          <a:endParaRPr lang="ru-RU" sz="1600" b="1" dirty="0">
            <a:effectLst>
              <a:outerShdw blurRad="38100" dist="38100" dir="2700000" algn="tl">
                <a:srgbClr val="000000">
                  <a:alpha val="43137"/>
                </a:srgbClr>
              </a:outerShdw>
            </a:effectLst>
          </a:endParaRPr>
        </a:p>
      </dgm:t>
    </dgm:pt>
    <dgm:pt modelId="{749B3B1F-FE95-4520-97D0-C6331D86D049}" type="parTrans" cxnId="{987BF096-D26E-4790-BCA4-3B3E256ECFD9}">
      <dgm:prSet/>
      <dgm:spPr/>
      <dgm:t>
        <a:bodyPr/>
        <a:lstStyle/>
        <a:p>
          <a:endParaRPr lang="ru-RU"/>
        </a:p>
      </dgm:t>
    </dgm:pt>
    <dgm:pt modelId="{7A4440D3-8926-4BF8-9D97-7F8D13E45052}" type="sibTrans" cxnId="{987BF096-D26E-4790-BCA4-3B3E256ECFD9}">
      <dgm:prSet/>
      <dgm:spPr/>
      <dgm:t>
        <a:bodyPr/>
        <a:lstStyle/>
        <a:p>
          <a:endParaRPr lang="ru-RU"/>
        </a:p>
      </dgm:t>
    </dgm:pt>
    <dgm:pt modelId="{350279FE-B2F4-42EB-ACFD-58623DCC0E09}">
      <dgm:prSet phldrT="[Текст]" custT="1">
        <dgm:style>
          <a:lnRef idx="0">
            <a:schemeClr val="accent6"/>
          </a:lnRef>
          <a:fillRef idx="3">
            <a:schemeClr val="accent6"/>
          </a:fillRef>
          <a:effectRef idx="3">
            <a:schemeClr val="accent6"/>
          </a:effectRef>
          <a:fontRef idx="minor">
            <a:schemeClr val="lt1"/>
          </a:fontRef>
        </dgm:style>
      </dgm:prSet>
      <dgm:spPr/>
      <dgm:t>
        <a:bodyPr/>
        <a:lstStyle/>
        <a:p>
          <a:r>
            <a:rPr lang="ru-RU" sz="1200" dirty="0" smtClean="0"/>
            <a:t>Является взвешенной суммой накопленной оценки о оценки за экзамен/ зачет</a:t>
          </a:r>
          <a:endParaRPr lang="ru-RU" sz="1200" dirty="0"/>
        </a:p>
      </dgm:t>
    </dgm:pt>
    <dgm:pt modelId="{C74A927C-65EC-41BF-87CB-7E39418C1074}" type="parTrans" cxnId="{B7C45E0B-2A4A-4217-A819-ABFC988BF142}">
      <dgm:prSet/>
      <dgm:spPr/>
      <dgm:t>
        <a:bodyPr/>
        <a:lstStyle/>
        <a:p>
          <a:endParaRPr lang="ru-RU"/>
        </a:p>
      </dgm:t>
    </dgm:pt>
    <dgm:pt modelId="{1C55A7F1-89D2-4859-9149-B321BFEA4C4C}" type="sibTrans" cxnId="{B7C45E0B-2A4A-4217-A819-ABFC988BF142}">
      <dgm:prSet/>
      <dgm:spPr/>
      <dgm:t>
        <a:bodyPr/>
        <a:lstStyle/>
        <a:p>
          <a:endParaRPr lang="ru-RU"/>
        </a:p>
      </dgm:t>
    </dgm:pt>
    <dgm:pt modelId="{C7B8F8A8-8E72-427E-99AF-A84732EB550B}">
      <dgm:prSet phldrT="[Текст]" custT="1">
        <dgm:style>
          <a:lnRef idx="0">
            <a:schemeClr val="accent6"/>
          </a:lnRef>
          <a:fillRef idx="3">
            <a:schemeClr val="accent6"/>
          </a:fillRef>
          <a:effectRef idx="3">
            <a:schemeClr val="accent6"/>
          </a:effectRef>
          <a:fontRef idx="minor">
            <a:schemeClr val="lt1"/>
          </a:fontRef>
        </dgm:style>
      </dgm:prSet>
      <dgm:spPr/>
      <dgm:t>
        <a:bodyPr/>
        <a:lstStyle/>
        <a:p>
          <a:r>
            <a:rPr lang="ru-RU" sz="1200" dirty="0" smtClean="0"/>
            <a:t>Равна оценке за экзамен/зачет в случае неудовлетворительной оценке за экзамен/зачет</a:t>
          </a:r>
          <a:endParaRPr lang="ru-RU" sz="1200" dirty="0"/>
        </a:p>
      </dgm:t>
    </dgm:pt>
    <dgm:pt modelId="{D8D5D678-6B9E-49D4-9211-C42573C2DD02}" type="parTrans" cxnId="{B1373C3C-F9C4-4606-9FBE-2E8941BCC3F0}">
      <dgm:prSet/>
      <dgm:spPr/>
      <dgm:t>
        <a:bodyPr/>
        <a:lstStyle/>
        <a:p>
          <a:endParaRPr lang="ru-RU"/>
        </a:p>
      </dgm:t>
    </dgm:pt>
    <dgm:pt modelId="{00896485-CB2A-4C5A-BEA6-2DAC7493E374}" type="sibTrans" cxnId="{B1373C3C-F9C4-4606-9FBE-2E8941BCC3F0}">
      <dgm:prSet/>
      <dgm:spPr/>
      <dgm:t>
        <a:bodyPr/>
        <a:lstStyle/>
        <a:p>
          <a:endParaRPr lang="ru-RU"/>
        </a:p>
      </dgm:t>
    </dgm:pt>
    <dgm:pt modelId="{3BD6F04D-EFB5-4C0F-B0E0-BE7E94BE8336}">
      <dgm:prSet phldrT="[Текст]" custT="1">
        <dgm:style>
          <a:lnRef idx="0">
            <a:schemeClr val="accent6"/>
          </a:lnRef>
          <a:fillRef idx="3">
            <a:schemeClr val="accent6"/>
          </a:fillRef>
          <a:effectRef idx="3">
            <a:schemeClr val="accent6"/>
          </a:effectRef>
          <a:fontRef idx="minor">
            <a:schemeClr val="lt1"/>
          </a:fontRef>
        </dgm:style>
      </dgm:prSet>
      <dgm:spPr/>
      <dgm:t>
        <a:bodyPr/>
        <a:lstStyle/>
        <a:p>
          <a:r>
            <a:rPr lang="ru-RU" sz="1200" dirty="0" smtClean="0"/>
            <a:t>Равна накопленной, в случае «автомата»</a:t>
          </a:r>
          <a:endParaRPr lang="ru-RU" sz="1200" dirty="0"/>
        </a:p>
      </dgm:t>
    </dgm:pt>
    <dgm:pt modelId="{80929516-04C7-4130-961E-818F123D2607}" type="parTrans" cxnId="{D4866549-FD03-42D1-AF8B-8233B6C77ECA}">
      <dgm:prSet/>
      <dgm:spPr/>
      <dgm:t>
        <a:bodyPr/>
        <a:lstStyle/>
        <a:p>
          <a:endParaRPr lang="ru-RU"/>
        </a:p>
      </dgm:t>
    </dgm:pt>
    <dgm:pt modelId="{B641638E-CE5F-4AD1-8C15-AFCF5FEC4A41}" type="sibTrans" cxnId="{D4866549-FD03-42D1-AF8B-8233B6C77ECA}">
      <dgm:prSet/>
      <dgm:spPr/>
      <dgm:t>
        <a:bodyPr/>
        <a:lstStyle/>
        <a:p>
          <a:endParaRPr lang="ru-RU"/>
        </a:p>
      </dgm:t>
    </dgm:pt>
    <dgm:pt modelId="{684C7052-9CDB-477D-B9D8-EB15DA10E2FE}">
      <dgm:prSet phldrT="[Текст]" custT="1">
        <dgm:style>
          <a:lnRef idx="0">
            <a:schemeClr val="accent6"/>
          </a:lnRef>
          <a:fillRef idx="3">
            <a:schemeClr val="accent6"/>
          </a:fillRef>
          <a:effectRef idx="3">
            <a:schemeClr val="accent6"/>
          </a:effectRef>
          <a:fontRef idx="minor">
            <a:schemeClr val="lt1"/>
          </a:fontRef>
        </dgm:style>
      </dgm:prSet>
      <dgm:spPr/>
      <dgm:t>
        <a:bodyPr/>
        <a:lstStyle/>
        <a:p>
          <a:r>
            <a:rPr lang="ru-RU" sz="1200" dirty="0" smtClean="0"/>
            <a:t>Является целым числом от 0 до 10</a:t>
          </a:r>
          <a:endParaRPr lang="ru-RU" sz="1200" dirty="0"/>
        </a:p>
      </dgm:t>
    </dgm:pt>
    <dgm:pt modelId="{ACD0A647-88FE-4430-A7E9-109CC0A7CCAC}" type="parTrans" cxnId="{C1F9AEC2-7ED7-4C31-9722-58F03B3B768C}">
      <dgm:prSet/>
      <dgm:spPr/>
      <dgm:t>
        <a:bodyPr/>
        <a:lstStyle/>
        <a:p>
          <a:endParaRPr lang="ru-RU"/>
        </a:p>
      </dgm:t>
    </dgm:pt>
    <dgm:pt modelId="{3FBC37CE-7925-4DC9-83F5-F3E3643572E9}" type="sibTrans" cxnId="{C1F9AEC2-7ED7-4C31-9722-58F03B3B768C}">
      <dgm:prSet/>
      <dgm:spPr/>
      <dgm:t>
        <a:bodyPr/>
        <a:lstStyle/>
        <a:p>
          <a:endParaRPr lang="ru-RU"/>
        </a:p>
      </dgm:t>
    </dgm:pt>
    <dgm:pt modelId="{21DE26DD-FF86-4471-A668-D864B1B49693}" type="pres">
      <dgm:prSet presAssocID="{FC2097EE-9C4C-4FA2-A31C-D015D7AE5FFA}" presName="composite" presStyleCnt="0">
        <dgm:presLayoutVars>
          <dgm:chMax val="5"/>
          <dgm:dir/>
          <dgm:resizeHandles val="exact"/>
        </dgm:presLayoutVars>
      </dgm:prSet>
      <dgm:spPr/>
      <dgm:t>
        <a:bodyPr/>
        <a:lstStyle/>
        <a:p>
          <a:endParaRPr lang="ru-RU"/>
        </a:p>
      </dgm:t>
    </dgm:pt>
    <dgm:pt modelId="{BABF3647-F197-4C61-875D-2EB4C5AF8B08}" type="pres">
      <dgm:prSet presAssocID="{0E4D42EF-E630-437C-B10D-B1D9B32A1564}" presName="circle1" presStyleLbl="lnNode1" presStyleIdx="0" presStyleCnt="3"/>
      <dgm:spPr/>
    </dgm:pt>
    <dgm:pt modelId="{C14BB901-7060-41D0-BEA5-EA984E129DA4}" type="pres">
      <dgm:prSet presAssocID="{0E4D42EF-E630-437C-B10D-B1D9B32A1564}" presName="text1" presStyleLbl="revTx" presStyleIdx="0" presStyleCnt="3" custScaleX="306393" custScaleY="175147" custLinFactNeighborX="-784" custLinFactNeighborY="782">
        <dgm:presLayoutVars>
          <dgm:bulletEnabled val="1"/>
        </dgm:presLayoutVars>
      </dgm:prSet>
      <dgm:spPr/>
      <dgm:t>
        <a:bodyPr/>
        <a:lstStyle/>
        <a:p>
          <a:endParaRPr lang="ru-RU"/>
        </a:p>
      </dgm:t>
    </dgm:pt>
    <dgm:pt modelId="{633BB94C-761F-4425-999F-D2F368CF0E75}" type="pres">
      <dgm:prSet presAssocID="{0E4D42EF-E630-437C-B10D-B1D9B32A1564}" presName="line1" presStyleLbl="callout" presStyleIdx="0" presStyleCnt="6" custLinFactNeighborX="-12465" custLinFactNeighborY="3125"/>
      <dgm:spPr>
        <a:prstGeom prst="actionButtonBlank">
          <a:avLst/>
        </a:prstGeom>
        <a:noFill/>
        <a:ln>
          <a:noFill/>
        </a:ln>
      </dgm:spPr>
    </dgm:pt>
    <dgm:pt modelId="{CCA7E142-E6F7-4FBF-B6C5-44CF611D2616}" type="pres">
      <dgm:prSet presAssocID="{0E4D42EF-E630-437C-B10D-B1D9B32A1564}" presName="d1" presStyleLbl="callout" presStyleIdx="1" presStyleCnt="6" custScaleX="27077" custScaleY="68077" custLinFactNeighborX="-39718" custLinFactNeighborY="13619"/>
      <dgm:spPr/>
    </dgm:pt>
    <dgm:pt modelId="{2D27C8D3-DE9F-4277-BEB7-F2697DD4F96C}" type="pres">
      <dgm:prSet presAssocID="{E4E6BBA5-46FF-4757-90E9-42E8522FEAC8}" presName="circle2" presStyleLbl="lnNode1" presStyleIdx="1" presStyleCnt="3" custScaleX="85021" custScaleY="82192"/>
      <dgm:spPr/>
    </dgm:pt>
    <dgm:pt modelId="{FE8AB089-8682-4B30-863E-C13F7EE27FEB}" type="pres">
      <dgm:prSet presAssocID="{E4E6BBA5-46FF-4757-90E9-42E8522FEAC8}" presName="text2" presStyleLbl="revTx" presStyleIdx="1" presStyleCnt="3" custScaleX="286171" custScaleY="175147" custLinFactNeighborX="11022" custLinFactNeighborY="69863">
        <dgm:presLayoutVars>
          <dgm:bulletEnabled val="1"/>
        </dgm:presLayoutVars>
      </dgm:prSet>
      <dgm:spPr/>
      <dgm:t>
        <a:bodyPr/>
        <a:lstStyle/>
        <a:p>
          <a:endParaRPr lang="ru-RU"/>
        </a:p>
      </dgm:t>
    </dgm:pt>
    <dgm:pt modelId="{9FFFB2D8-47AD-4B18-96EB-1C555B7D0A56}" type="pres">
      <dgm:prSet presAssocID="{E4E6BBA5-46FF-4757-90E9-42E8522FEAC8}" presName="line2" presStyleLbl="callout" presStyleIdx="2" presStyleCnt="6" custLinFactNeighborX="2147" custLinFactNeighborY="9375"/>
      <dgm:spPr>
        <a:ln>
          <a:noFill/>
        </a:ln>
      </dgm:spPr>
    </dgm:pt>
    <dgm:pt modelId="{2A34A915-6AAC-4D60-BAF5-F42DFE79B641}" type="pres">
      <dgm:prSet presAssocID="{E4E6BBA5-46FF-4757-90E9-42E8522FEAC8}" presName="d2" presStyleLbl="callout" presStyleIdx="3" presStyleCnt="6" custScaleX="30679" custScaleY="83297" custLinFactNeighborX="-33799" custLinFactNeighborY="9319"/>
      <dgm:spPr/>
    </dgm:pt>
    <dgm:pt modelId="{5BBDF9B3-78E9-4EE6-836E-4DEE8EB92FE4}" type="pres">
      <dgm:prSet presAssocID="{7C491F2C-3974-4100-862F-DDB17362552A}" presName="circle3" presStyleLbl="lnNode1" presStyleIdx="2" presStyleCnt="3" custScaleX="76387" custScaleY="71689"/>
      <dgm:spPr/>
    </dgm:pt>
    <dgm:pt modelId="{F8465443-9F28-449F-BD58-CC48DED07BBC}" type="pres">
      <dgm:prSet presAssocID="{7C491F2C-3974-4100-862F-DDB17362552A}" presName="text3" presStyleLbl="revTx" presStyleIdx="2" presStyleCnt="3" custScaleX="279777" custScaleY="112918" custLinFactY="25635" custLinFactNeighborX="16633" custLinFactNeighborY="100000">
        <dgm:presLayoutVars>
          <dgm:bulletEnabled val="1"/>
        </dgm:presLayoutVars>
      </dgm:prSet>
      <dgm:spPr/>
      <dgm:t>
        <a:bodyPr/>
        <a:lstStyle/>
        <a:p>
          <a:endParaRPr lang="ru-RU"/>
        </a:p>
      </dgm:t>
    </dgm:pt>
    <dgm:pt modelId="{2B8AAC6A-9CEF-483C-B392-85C50C56F1C1}" type="pres">
      <dgm:prSet presAssocID="{7C491F2C-3974-4100-862F-DDB17362552A}" presName="line3" presStyleLbl="callout" presStyleIdx="4" presStyleCnt="6"/>
      <dgm:spPr>
        <a:ln>
          <a:noFill/>
        </a:ln>
      </dgm:spPr>
    </dgm:pt>
    <dgm:pt modelId="{FC8DF313-B31C-4AD6-A32C-00C8BF30C3E7}" type="pres">
      <dgm:prSet presAssocID="{7C491F2C-3974-4100-862F-DDB17362552A}" presName="d3" presStyleLbl="callout" presStyleIdx="5" presStyleCnt="6" custFlipVert="0" custFlipHor="0" custScaleX="55058" custScaleY="41891" custLinFactNeighborX="-70103" custLinFactNeighborY="30301"/>
      <dgm:spPr/>
    </dgm:pt>
  </dgm:ptLst>
  <dgm:cxnLst>
    <dgm:cxn modelId="{E3A44D02-40A9-4E50-A419-0E7263F68399}" srcId="{0E4D42EF-E630-437C-B10D-B1D9B32A1564}" destId="{D75AB8A5-C813-4E63-8F02-AD526A442D5C}" srcOrd="2" destOrd="0" parTransId="{C1BD2EA9-1225-4669-AB07-9E9AFB38E0D9}" sibTransId="{F144A445-41F2-44CB-90BA-B88B43217978}"/>
    <dgm:cxn modelId="{43F4C26A-BBB5-47B3-A12B-8767B10A0147}" type="presOf" srcId="{350279FE-B2F4-42EB-ACFD-58623DCC0E09}" destId="{F8465443-9F28-449F-BD58-CC48DED07BBC}" srcOrd="0" destOrd="1" presId="urn:microsoft.com/office/officeart/2005/8/layout/target1"/>
    <dgm:cxn modelId="{D4866549-FD03-42D1-AF8B-8233B6C77ECA}" srcId="{7C491F2C-3974-4100-862F-DDB17362552A}" destId="{3BD6F04D-EFB5-4C0F-B0E0-BE7E94BE8336}" srcOrd="2" destOrd="0" parTransId="{80929516-04C7-4130-961E-818F123D2607}" sibTransId="{B641638E-CE5F-4AD1-8C15-AFCF5FEC4A41}"/>
    <dgm:cxn modelId="{A367D68B-16DF-4024-AD68-B2EEA6A6630F}" type="presOf" srcId="{47501960-2277-4B10-9F94-C40A9F501A92}" destId="{FE8AB089-8682-4B30-863E-C13F7EE27FEB}" srcOrd="0" destOrd="5" presId="urn:microsoft.com/office/officeart/2005/8/layout/target1"/>
    <dgm:cxn modelId="{ADF41CF7-CDEE-405A-B276-E57369ED8CA7}" srcId="{0E4D42EF-E630-437C-B10D-B1D9B32A1564}" destId="{C141713C-AEDF-4660-8105-73C9CBDD1F10}" srcOrd="1" destOrd="0" parTransId="{F225FF92-E864-4630-A501-4946953CAE3A}" sibTransId="{965DA3D3-2FCB-4E5A-9E96-E62365B23CBC}"/>
    <dgm:cxn modelId="{5647BA0E-23C0-4A05-9BA2-1439F0343C4A}" type="presOf" srcId="{F46A5AD2-B6A6-438D-86E7-7A2820D860B7}" destId="{FE8AB089-8682-4B30-863E-C13F7EE27FEB}" srcOrd="0" destOrd="4" presId="urn:microsoft.com/office/officeart/2005/8/layout/target1"/>
    <dgm:cxn modelId="{B1373C3C-F9C4-4606-9FBE-2E8941BCC3F0}" srcId="{7C491F2C-3974-4100-862F-DDB17362552A}" destId="{C7B8F8A8-8E72-427E-99AF-A84732EB550B}" srcOrd="1" destOrd="0" parTransId="{D8D5D678-6B9E-49D4-9211-C42573C2DD02}" sibTransId="{00896485-CB2A-4C5A-BEA6-2DAC7493E374}"/>
    <dgm:cxn modelId="{99E80984-2A54-45FD-A7A3-03764E3561B1}" type="presOf" srcId="{C141713C-AEDF-4660-8105-73C9CBDD1F10}" destId="{C14BB901-7060-41D0-BEA5-EA984E129DA4}" srcOrd="0" destOrd="2" presId="urn:microsoft.com/office/officeart/2005/8/layout/target1"/>
    <dgm:cxn modelId="{AB46E5C4-154E-4E31-BD68-1384FA5A40D2}" type="presOf" srcId="{7C491F2C-3974-4100-862F-DDB17362552A}" destId="{F8465443-9F28-449F-BD58-CC48DED07BBC}" srcOrd="0" destOrd="0" presId="urn:microsoft.com/office/officeart/2005/8/layout/target1"/>
    <dgm:cxn modelId="{6B7D8DD7-A4B5-44DB-B72B-A4901F287D2F}" type="presOf" srcId="{684C7052-9CDB-477D-B9D8-EB15DA10E2FE}" destId="{F8465443-9F28-449F-BD58-CC48DED07BBC}" srcOrd="0" destOrd="4" presId="urn:microsoft.com/office/officeart/2005/8/layout/target1"/>
    <dgm:cxn modelId="{E2470713-3F29-414D-82AF-03FED3BFDFBF}" type="presOf" srcId="{FC2097EE-9C4C-4FA2-A31C-D015D7AE5FFA}" destId="{21DE26DD-FF86-4471-A668-D864B1B49693}" srcOrd="0" destOrd="0" presId="urn:microsoft.com/office/officeart/2005/8/layout/target1"/>
    <dgm:cxn modelId="{FA61C5FF-440D-4E50-9237-826CBDBD11C5}" type="presOf" srcId="{A797BB9A-E3FB-4F4F-A84A-4B70EB38795D}" destId="{FE8AB089-8682-4B30-863E-C13F7EE27FEB}" srcOrd="0" destOrd="1" presId="urn:microsoft.com/office/officeart/2005/8/layout/target1"/>
    <dgm:cxn modelId="{CDBBEC8D-C8E9-4954-813B-7D4A21DA734F}" srcId="{0E4D42EF-E630-437C-B10D-B1D9B32A1564}" destId="{704D0B53-EE13-487D-B16A-231E2DE00012}" srcOrd="5" destOrd="0" parTransId="{FA295CD6-F183-4FA0-810B-DBF5DF84D404}" sibTransId="{398F2710-33D0-41AF-97C0-228F3116DB9A}"/>
    <dgm:cxn modelId="{6F34D9D5-81C4-437E-913D-7592D8B17970}" srcId="{E4E6BBA5-46FF-4757-90E9-42E8522FEAC8}" destId="{47501960-2277-4B10-9F94-C40A9F501A92}" srcOrd="4" destOrd="0" parTransId="{CF24C8E0-2B5D-4485-B516-C97B847F5657}" sibTransId="{01A02FFC-467A-4ABE-815C-504E3AAFC0A7}"/>
    <dgm:cxn modelId="{C1F9AEC2-7ED7-4C31-9722-58F03B3B768C}" srcId="{7C491F2C-3974-4100-862F-DDB17362552A}" destId="{684C7052-9CDB-477D-B9D8-EB15DA10E2FE}" srcOrd="3" destOrd="0" parTransId="{ACD0A647-88FE-4430-A7E9-109CC0A7CCAC}" sibTransId="{3FBC37CE-7925-4DC9-83F5-F3E3643572E9}"/>
    <dgm:cxn modelId="{31774CA1-1AE6-4F12-98F6-ED7598AD2318}" type="presOf" srcId="{8A5B03DB-367E-49C2-84AC-D572676EC1BC}" destId="{C14BB901-7060-41D0-BEA5-EA984E129DA4}" srcOrd="0" destOrd="4" presId="urn:microsoft.com/office/officeart/2005/8/layout/target1"/>
    <dgm:cxn modelId="{EE5D0002-33B0-405A-B697-972782C2189F}" srcId="{0E4D42EF-E630-437C-B10D-B1D9B32A1564}" destId="{8A5B03DB-367E-49C2-84AC-D572676EC1BC}" srcOrd="3" destOrd="0" parTransId="{1878F037-8DBB-4B96-802E-8149247C6DF8}" sibTransId="{8D836AE3-00D8-4BFB-BDBC-10E764253B77}"/>
    <dgm:cxn modelId="{486276D9-3E08-4DEF-872B-9E0AAE2E8CEE}" type="presOf" srcId="{3BD6F04D-EFB5-4C0F-B0E0-BE7E94BE8336}" destId="{F8465443-9F28-449F-BD58-CC48DED07BBC}" srcOrd="0" destOrd="3" presId="urn:microsoft.com/office/officeart/2005/8/layout/target1"/>
    <dgm:cxn modelId="{B24E71EF-37FA-490F-A3FA-25AB011E5D0D}" srcId="{E4E6BBA5-46FF-4757-90E9-42E8522FEAC8}" destId="{F46A5AD2-B6A6-438D-86E7-7A2820D860B7}" srcOrd="3" destOrd="0" parTransId="{FC1AFE6F-37F5-4913-AB86-E699A315E1D0}" sibTransId="{E06A9921-A20F-437C-BE83-5717C64AB72D}"/>
    <dgm:cxn modelId="{B8EE3621-AEDD-4FCF-A5E0-FB7D76A363CF}" type="presOf" srcId="{E19E9670-687A-4CF0-AB73-CB8626798418}" destId="{C14BB901-7060-41D0-BEA5-EA984E129DA4}" srcOrd="0" destOrd="1" presId="urn:microsoft.com/office/officeart/2005/8/layout/target1"/>
    <dgm:cxn modelId="{2AA8C65B-9DBA-4BC5-B263-B9F96C22D1D9}" type="presOf" srcId="{0E4D42EF-E630-437C-B10D-B1D9B32A1564}" destId="{C14BB901-7060-41D0-BEA5-EA984E129DA4}" srcOrd="0" destOrd="0" presId="urn:microsoft.com/office/officeart/2005/8/layout/target1"/>
    <dgm:cxn modelId="{12CB47EE-F1FE-4ED9-B58F-372644DA8BF0}" srcId="{FC2097EE-9C4C-4FA2-A31C-D015D7AE5FFA}" destId="{0E4D42EF-E630-437C-B10D-B1D9B32A1564}" srcOrd="0" destOrd="0" parTransId="{F04A5D0D-87D9-4422-91DA-D40A5D916498}" sibTransId="{44F62C51-7F6F-474F-8ECD-9230D94ECFF4}"/>
    <dgm:cxn modelId="{B5CC57B0-FC2A-4321-B24D-01E0B01F3452}" srcId="{FC2097EE-9C4C-4FA2-A31C-D015D7AE5FFA}" destId="{E4E6BBA5-46FF-4757-90E9-42E8522FEAC8}" srcOrd="1" destOrd="0" parTransId="{2151E749-E84E-48E4-A8E1-57ACF2FD67A8}" sibTransId="{F2F6A21E-5FBD-405E-AD16-BD85EC81C1C0}"/>
    <dgm:cxn modelId="{877F1FA4-A4EB-436B-913E-836DB0F2EF7E}" srcId="{E4E6BBA5-46FF-4757-90E9-42E8522FEAC8}" destId="{A797BB9A-E3FB-4F4F-A84A-4B70EB38795D}" srcOrd="0" destOrd="0" parTransId="{37F3D9D7-39FB-48A5-AB20-FDCBB4CF07D3}" sibTransId="{63CFAAEC-C620-4100-8EF6-8D87F2766416}"/>
    <dgm:cxn modelId="{61D84529-67BD-40C5-901A-4938DBAF3D01}" srcId="{0E4D42EF-E630-437C-B10D-B1D9B32A1564}" destId="{E19E9670-687A-4CF0-AB73-CB8626798418}" srcOrd="0" destOrd="0" parTransId="{F9084AD4-588F-4FA5-9998-3E7E9D4BFE28}" sibTransId="{6CB6C304-EFA7-48E6-9888-824A37452716}"/>
    <dgm:cxn modelId="{B7796001-98BE-4368-876B-9690B5BF04B4}" type="presOf" srcId="{2C36A2D4-6D9C-40B8-810C-46614E13589E}" destId="{FE8AB089-8682-4B30-863E-C13F7EE27FEB}" srcOrd="0" destOrd="2" presId="urn:microsoft.com/office/officeart/2005/8/layout/target1"/>
    <dgm:cxn modelId="{EFFFF20E-4470-4342-9E7C-1FE7B15E57A6}" srcId="{E4E6BBA5-46FF-4757-90E9-42E8522FEAC8}" destId="{2C36A2D4-6D9C-40B8-810C-46614E13589E}" srcOrd="1" destOrd="0" parTransId="{C9E78DE5-5FF0-4162-ABEF-D1E61D590B47}" sibTransId="{0B7A95A0-9935-4FC7-B6F3-9719C2357C0C}"/>
    <dgm:cxn modelId="{725E8551-FF20-45BA-988A-9E6E9CC9642D}" type="presOf" srcId="{D75AB8A5-C813-4E63-8F02-AD526A442D5C}" destId="{C14BB901-7060-41D0-BEA5-EA984E129DA4}" srcOrd="0" destOrd="3" presId="urn:microsoft.com/office/officeart/2005/8/layout/target1"/>
    <dgm:cxn modelId="{67325C83-CB25-4DF8-9F97-ABE4C834B946}" type="presOf" srcId="{C7B8F8A8-8E72-427E-99AF-A84732EB550B}" destId="{F8465443-9F28-449F-BD58-CC48DED07BBC}" srcOrd="0" destOrd="2" presId="urn:microsoft.com/office/officeart/2005/8/layout/target1"/>
    <dgm:cxn modelId="{7BC9B013-DFD6-4C94-A0B3-56E02D51B8A2}" srcId="{E4E6BBA5-46FF-4757-90E9-42E8522FEAC8}" destId="{FC38C95B-F1CF-4772-BC58-EF8A25F63461}" srcOrd="2" destOrd="0" parTransId="{3AC468A5-BEB2-4380-BB48-7BC1105325FA}" sibTransId="{52359377-6E01-48E2-9886-4F52456D9142}"/>
    <dgm:cxn modelId="{987BF096-D26E-4790-BCA4-3B3E256ECFD9}" srcId="{FC2097EE-9C4C-4FA2-A31C-D015D7AE5FFA}" destId="{7C491F2C-3974-4100-862F-DDB17362552A}" srcOrd="2" destOrd="0" parTransId="{749B3B1F-FE95-4520-97D0-C6331D86D049}" sibTransId="{7A4440D3-8926-4BF8-9D97-7F8D13E45052}"/>
    <dgm:cxn modelId="{B7C45E0B-2A4A-4217-A819-ABFC988BF142}" srcId="{7C491F2C-3974-4100-862F-DDB17362552A}" destId="{350279FE-B2F4-42EB-ACFD-58623DCC0E09}" srcOrd="0" destOrd="0" parTransId="{C74A927C-65EC-41BF-87CB-7E39418C1074}" sibTransId="{1C55A7F1-89D2-4859-9149-B321BFEA4C4C}"/>
    <dgm:cxn modelId="{09398DC0-AB64-4471-B977-74D2A5841E04}" type="presOf" srcId="{FC38C95B-F1CF-4772-BC58-EF8A25F63461}" destId="{FE8AB089-8682-4B30-863E-C13F7EE27FEB}" srcOrd="0" destOrd="3" presId="urn:microsoft.com/office/officeart/2005/8/layout/target1"/>
    <dgm:cxn modelId="{612BBC8A-248F-458D-9B31-430EC9FCA865}" srcId="{0E4D42EF-E630-437C-B10D-B1D9B32A1564}" destId="{CA0C70B4-86A4-4648-AF5E-CFCE3938FA54}" srcOrd="4" destOrd="0" parTransId="{74364B4F-46DB-4C0C-8E10-04429C59F255}" sibTransId="{C7CC8FF1-B428-42AD-9310-EC0FEE8666A2}"/>
    <dgm:cxn modelId="{3AC4EFB0-95C3-4A80-BC7C-7A38780FF3C1}" type="presOf" srcId="{704D0B53-EE13-487D-B16A-231E2DE00012}" destId="{C14BB901-7060-41D0-BEA5-EA984E129DA4}" srcOrd="0" destOrd="6" presId="urn:microsoft.com/office/officeart/2005/8/layout/target1"/>
    <dgm:cxn modelId="{C00C5D14-3358-40AC-9B3B-E90156348AA9}" type="presOf" srcId="{CA0C70B4-86A4-4648-AF5E-CFCE3938FA54}" destId="{C14BB901-7060-41D0-BEA5-EA984E129DA4}" srcOrd="0" destOrd="5" presId="urn:microsoft.com/office/officeart/2005/8/layout/target1"/>
    <dgm:cxn modelId="{3DD71987-FE59-445B-98B9-01F35FF43F70}" type="presOf" srcId="{E4E6BBA5-46FF-4757-90E9-42E8522FEAC8}" destId="{FE8AB089-8682-4B30-863E-C13F7EE27FEB}" srcOrd="0" destOrd="0" presId="urn:microsoft.com/office/officeart/2005/8/layout/target1"/>
    <dgm:cxn modelId="{CC3F6F33-99A5-45E6-B259-D9B813806B53}" type="presParOf" srcId="{21DE26DD-FF86-4471-A668-D864B1B49693}" destId="{BABF3647-F197-4C61-875D-2EB4C5AF8B08}" srcOrd="0" destOrd="0" presId="urn:microsoft.com/office/officeart/2005/8/layout/target1"/>
    <dgm:cxn modelId="{DB61C11C-5556-4570-A8C6-F74BE7B9A1CE}" type="presParOf" srcId="{21DE26DD-FF86-4471-A668-D864B1B49693}" destId="{C14BB901-7060-41D0-BEA5-EA984E129DA4}" srcOrd="1" destOrd="0" presId="urn:microsoft.com/office/officeart/2005/8/layout/target1"/>
    <dgm:cxn modelId="{7CAC6819-9E02-45E0-A5FA-39374A2026A5}" type="presParOf" srcId="{21DE26DD-FF86-4471-A668-D864B1B49693}" destId="{633BB94C-761F-4425-999F-D2F368CF0E75}" srcOrd="2" destOrd="0" presId="urn:microsoft.com/office/officeart/2005/8/layout/target1"/>
    <dgm:cxn modelId="{A962B8AA-9B85-418C-A275-6C8534054B12}" type="presParOf" srcId="{21DE26DD-FF86-4471-A668-D864B1B49693}" destId="{CCA7E142-E6F7-4FBF-B6C5-44CF611D2616}" srcOrd="3" destOrd="0" presId="urn:microsoft.com/office/officeart/2005/8/layout/target1"/>
    <dgm:cxn modelId="{D82A5180-E04F-4BD5-A16B-0243BA8109F6}" type="presParOf" srcId="{21DE26DD-FF86-4471-A668-D864B1B49693}" destId="{2D27C8D3-DE9F-4277-BEB7-F2697DD4F96C}" srcOrd="4" destOrd="0" presId="urn:microsoft.com/office/officeart/2005/8/layout/target1"/>
    <dgm:cxn modelId="{49BF39B3-B758-4776-A44E-055850743AF1}" type="presParOf" srcId="{21DE26DD-FF86-4471-A668-D864B1B49693}" destId="{FE8AB089-8682-4B30-863E-C13F7EE27FEB}" srcOrd="5" destOrd="0" presId="urn:microsoft.com/office/officeart/2005/8/layout/target1"/>
    <dgm:cxn modelId="{AE4C608F-9D57-47A9-835D-9EE33430BDFB}" type="presParOf" srcId="{21DE26DD-FF86-4471-A668-D864B1B49693}" destId="{9FFFB2D8-47AD-4B18-96EB-1C555B7D0A56}" srcOrd="6" destOrd="0" presId="urn:microsoft.com/office/officeart/2005/8/layout/target1"/>
    <dgm:cxn modelId="{77D3B603-7A36-462E-B523-26674EDB802A}" type="presParOf" srcId="{21DE26DD-FF86-4471-A668-D864B1B49693}" destId="{2A34A915-6AAC-4D60-BAF5-F42DFE79B641}" srcOrd="7" destOrd="0" presId="urn:microsoft.com/office/officeart/2005/8/layout/target1"/>
    <dgm:cxn modelId="{9212D874-230F-4088-9A69-2B68395C4B74}" type="presParOf" srcId="{21DE26DD-FF86-4471-A668-D864B1B49693}" destId="{5BBDF9B3-78E9-4EE6-836E-4DEE8EB92FE4}" srcOrd="8" destOrd="0" presId="urn:microsoft.com/office/officeart/2005/8/layout/target1"/>
    <dgm:cxn modelId="{7D0369AF-C24E-4562-9586-E3C631508967}" type="presParOf" srcId="{21DE26DD-FF86-4471-A668-D864B1B49693}" destId="{F8465443-9F28-449F-BD58-CC48DED07BBC}" srcOrd="9" destOrd="0" presId="urn:microsoft.com/office/officeart/2005/8/layout/target1"/>
    <dgm:cxn modelId="{C12C6715-BAC2-48BC-99A9-2B9CDEBF57EA}" type="presParOf" srcId="{21DE26DD-FF86-4471-A668-D864B1B49693}" destId="{2B8AAC6A-9CEF-483C-B392-85C50C56F1C1}" srcOrd="10" destOrd="0" presId="urn:microsoft.com/office/officeart/2005/8/layout/target1"/>
    <dgm:cxn modelId="{8640E9BC-2340-44EF-9B50-3ED85B6732FF}" type="presParOf" srcId="{21DE26DD-FF86-4471-A668-D864B1B49693}" destId="{FC8DF313-B31C-4AD6-A32C-00C8BF30C3E7}" srcOrd="11" destOrd="0" presId="urn:microsoft.com/office/officeart/2005/8/layout/targe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964A73B-2619-4CE7-838A-CABB8F736C01}" type="doc">
      <dgm:prSet loTypeId="urn:microsoft.com/office/officeart/2005/8/layout/equation2" loCatId="process" qsTypeId="urn:microsoft.com/office/officeart/2005/8/quickstyle/simple1" qsCatId="simple" csTypeId="urn:microsoft.com/office/officeart/2005/8/colors/colorful1#2" csCatId="colorful" phldr="1"/>
      <dgm:spPr/>
    </dgm:pt>
    <dgm:pt modelId="{A9108CC0-9F1D-4CA4-A0DB-CBD7BABB11A3}">
      <dgm:prSet phldrT="[Текст]" custT="1"/>
      <dgm:spPr/>
      <dgm:t>
        <a:bodyPr/>
        <a:lstStyle/>
        <a:p>
          <a:r>
            <a:rPr lang="ru-RU" sz="1400" dirty="0" smtClean="0"/>
            <a:t>вес экзамена небольшой (20%)</a:t>
          </a:r>
          <a:endParaRPr lang="ru-RU" sz="1400" dirty="0"/>
        </a:p>
      </dgm:t>
    </dgm:pt>
    <dgm:pt modelId="{60F126AE-8271-4258-8D34-40D5267A91B2}" type="parTrans" cxnId="{3D07949B-2CA7-44D1-BC0A-6075869479F4}">
      <dgm:prSet/>
      <dgm:spPr/>
      <dgm:t>
        <a:bodyPr/>
        <a:lstStyle/>
        <a:p>
          <a:endParaRPr lang="ru-RU" sz="2400"/>
        </a:p>
      </dgm:t>
    </dgm:pt>
    <dgm:pt modelId="{2037122C-9ECC-469B-897D-E21093BD4E22}" type="sibTrans" cxnId="{3D07949B-2CA7-44D1-BC0A-6075869479F4}">
      <dgm:prSet custT="1"/>
      <dgm:spPr/>
      <dgm:t>
        <a:bodyPr/>
        <a:lstStyle/>
        <a:p>
          <a:endParaRPr lang="ru-RU" sz="1400"/>
        </a:p>
      </dgm:t>
    </dgm:pt>
    <dgm:pt modelId="{1B886ED3-BB76-4199-8B6F-EE6F4CC6669A}">
      <dgm:prSet phldrT="[Текст]" custT="1"/>
      <dgm:spPr/>
      <dgm:t>
        <a:bodyPr/>
        <a:lstStyle/>
        <a:p>
          <a:r>
            <a:rPr lang="ru-RU" sz="1400" dirty="0" smtClean="0"/>
            <a:t>преимущество у тех, кто интенсивно работает на занятиях до экзамена</a:t>
          </a:r>
          <a:endParaRPr lang="ru-RU" sz="1400" dirty="0"/>
        </a:p>
      </dgm:t>
    </dgm:pt>
    <dgm:pt modelId="{E592A0A1-231F-476E-B811-7F9458736996}" type="parTrans" cxnId="{9B0FC00B-30E4-4BDB-B148-A0154E155ED5}">
      <dgm:prSet/>
      <dgm:spPr/>
      <dgm:t>
        <a:bodyPr/>
        <a:lstStyle/>
        <a:p>
          <a:endParaRPr lang="ru-RU" sz="2400"/>
        </a:p>
      </dgm:t>
    </dgm:pt>
    <dgm:pt modelId="{DAD9B810-37FB-4937-BBC0-41F4F8BC11E4}" type="sibTrans" cxnId="{9B0FC00B-30E4-4BDB-B148-A0154E155ED5}">
      <dgm:prSet custT="1"/>
      <dgm:spPr/>
      <dgm:t>
        <a:bodyPr/>
        <a:lstStyle/>
        <a:p>
          <a:endParaRPr lang="ru-RU" sz="2400"/>
        </a:p>
      </dgm:t>
    </dgm:pt>
    <dgm:pt modelId="{44F12B13-30BA-424C-947D-C85C8DCD20DF}">
      <dgm:prSet phldrT="[Текст]" custT="1"/>
      <dgm:spPr/>
      <dgm:t>
        <a:bodyPr/>
        <a:lstStyle/>
        <a:p>
          <a:r>
            <a:rPr lang="ru-RU" sz="2000" dirty="0" smtClean="0"/>
            <a:t>невозможно получить по дисциплине положительную оценку, если накопленная низкая  </a:t>
          </a:r>
          <a:endParaRPr lang="ru-RU" sz="2000" dirty="0"/>
        </a:p>
      </dgm:t>
    </dgm:pt>
    <dgm:pt modelId="{044E5C50-56E1-419D-9868-2EFA8678739D}" type="parTrans" cxnId="{0839EEBF-4217-4F8C-9F66-02A1494DBEE0}">
      <dgm:prSet/>
      <dgm:spPr/>
      <dgm:t>
        <a:bodyPr/>
        <a:lstStyle/>
        <a:p>
          <a:endParaRPr lang="ru-RU" sz="2400"/>
        </a:p>
      </dgm:t>
    </dgm:pt>
    <dgm:pt modelId="{73F8F4EE-5A7A-4757-B609-549CF1D93BA5}" type="sibTrans" cxnId="{0839EEBF-4217-4F8C-9F66-02A1494DBEE0}">
      <dgm:prSet/>
      <dgm:spPr/>
      <dgm:t>
        <a:bodyPr/>
        <a:lstStyle/>
        <a:p>
          <a:endParaRPr lang="ru-RU" sz="2400"/>
        </a:p>
      </dgm:t>
    </dgm:pt>
    <dgm:pt modelId="{52E3D1CB-0F31-475A-B735-C4E3D7362DE4}" type="pres">
      <dgm:prSet presAssocID="{A964A73B-2619-4CE7-838A-CABB8F736C01}" presName="Name0" presStyleCnt="0">
        <dgm:presLayoutVars>
          <dgm:dir/>
          <dgm:resizeHandles val="exact"/>
        </dgm:presLayoutVars>
      </dgm:prSet>
      <dgm:spPr/>
    </dgm:pt>
    <dgm:pt modelId="{E59D176C-34A0-4509-9EB6-82D392E47964}" type="pres">
      <dgm:prSet presAssocID="{A964A73B-2619-4CE7-838A-CABB8F736C01}" presName="vNodes" presStyleCnt="0"/>
      <dgm:spPr/>
    </dgm:pt>
    <dgm:pt modelId="{8746142B-C5B5-4B03-A3C2-D2E9D488F0CE}" type="pres">
      <dgm:prSet presAssocID="{A9108CC0-9F1D-4CA4-A0DB-CBD7BABB11A3}" presName="node" presStyleLbl="node1" presStyleIdx="0" presStyleCnt="3" custScaleX="133100" custScaleY="133100">
        <dgm:presLayoutVars>
          <dgm:bulletEnabled val="1"/>
        </dgm:presLayoutVars>
      </dgm:prSet>
      <dgm:spPr/>
      <dgm:t>
        <a:bodyPr/>
        <a:lstStyle/>
        <a:p>
          <a:endParaRPr lang="ru-RU"/>
        </a:p>
      </dgm:t>
    </dgm:pt>
    <dgm:pt modelId="{6EBFFDD9-0B09-449B-89D6-F103B023693A}" type="pres">
      <dgm:prSet presAssocID="{2037122C-9ECC-469B-897D-E21093BD4E22}" presName="spacerT" presStyleCnt="0"/>
      <dgm:spPr/>
    </dgm:pt>
    <dgm:pt modelId="{80B58A22-70B7-495B-8109-5FBE4B5FC02B}" type="pres">
      <dgm:prSet presAssocID="{2037122C-9ECC-469B-897D-E21093BD4E22}" presName="sibTrans" presStyleLbl="sibTrans2D1" presStyleIdx="0" presStyleCnt="2"/>
      <dgm:spPr/>
      <dgm:t>
        <a:bodyPr/>
        <a:lstStyle/>
        <a:p>
          <a:endParaRPr lang="ru-RU"/>
        </a:p>
      </dgm:t>
    </dgm:pt>
    <dgm:pt modelId="{36DEE84A-C1B9-436A-9C06-ECCA2E818DDC}" type="pres">
      <dgm:prSet presAssocID="{2037122C-9ECC-469B-897D-E21093BD4E22}" presName="spacerB" presStyleCnt="0"/>
      <dgm:spPr/>
    </dgm:pt>
    <dgm:pt modelId="{860AFD8E-FD6D-4524-BFCF-DBDE209E5FCC}" type="pres">
      <dgm:prSet presAssocID="{1B886ED3-BB76-4199-8B6F-EE6F4CC6669A}" presName="node" presStyleLbl="node1" presStyleIdx="1" presStyleCnt="3" custScaleX="133100" custScaleY="133100">
        <dgm:presLayoutVars>
          <dgm:bulletEnabled val="1"/>
        </dgm:presLayoutVars>
      </dgm:prSet>
      <dgm:spPr/>
      <dgm:t>
        <a:bodyPr/>
        <a:lstStyle/>
        <a:p>
          <a:endParaRPr lang="ru-RU"/>
        </a:p>
      </dgm:t>
    </dgm:pt>
    <dgm:pt modelId="{B54F772C-D3C4-4F8D-9C7B-4E040B353767}" type="pres">
      <dgm:prSet presAssocID="{A964A73B-2619-4CE7-838A-CABB8F736C01}" presName="sibTransLast" presStyleLbl="sibTrans2D1" presStyleIdx="1" presStyleCnt="2"/>
      <dgm:spPr/>
      <dgm:t>
        <a:bodyPr/>
        <a:lstStyle/>
        <a:p>
          <a:endParaRPr lang="ru-RU"/>
        </a:p>
      </dgm:t>
    </dgm:pt>
    <dgm:pt modelId="{37A65A16-0FC1-4612-B474-B9FFA490C73B}" type="pres">
      <dgm:prSet presAssocID="{A964A73B-2619-4CE7-838A-CABB8F736C01}" presName="connectorText" presStyleLbl="sibTrans2D1" presStyleIdx="1" presStyleCnt="2"/>
      <dgm:spPr/>
      <dgm:t>
        <a:bodyPr/>
        <a:lstStyle/>
        <a:p>
          <a:endParaRPr lang="ru-RU"/>
        </a:p>
      </dgm:t>
    </dgm:pt>
    <dgm:pt modelId="{F82C6B50-E517-4DEA-90C0-608259B32524}" type="pres">
      <dgm:prSet presAssocID="{A964A73B-2619-4CE7-838A-CABB8F736C01}" presName="lastNode" presStyleLbl="node1" presStyleIdx="2" presStyleCnt="3">
        <dgm:presLayoutVars>
          <dgm:bulletEnabled val="1"/>
        </dgm:presLayoutVars>
      </dgm:prSet>
      <dgm:spPr/>
      <dgm:t>
        <a:bodyPr/>
        <a:lstStyle/>
        <a:p>
          <a:endParaRPr lang="ru-RU"/>
        </a:p>
      </dgm:t>
    </dgm:pt>
  </dgm:ptLst>
  <dgm:cxnLst>
    <dgm:cxn modelId="{AA0CB0FE-3E57-47A8-9EB3-556BF787F66C}" type="presOf" srcId="{DAD9B810-37FB-4937-BBC0-41F4F8BC11E4}" destId="{37A65A16-0FC1-4612-B474-B9FFA490C73B}" srcOrd="1" destOrd="0" presId="urn:microsoft.com/office/officeart/2005/8/layout/equation2"/>
    <dgm:cxn modelId="{9B0FC00B-30E4-4BDB-B148-A0154E155ED5}" srcId="{A964A73B-2619-4CE7-838A-CABB8F736C01}" destId="{1B886ED3-BB76-4199-8B6F-EE6F4CC6669A}" srcOrd="1" destOrd="0" parTransId="{E592A0A1-231F-476E-B811-7F9458736996}" sibTransId="{DAD9B810-37FB-4937-BBC0-41F4F8BC11E4}"/>
    <dgm:cxn modelId="{AAD9AB9C-CC11-4C41-AEB3-308113F178A3}" type="presOf" srcId="{2037122C-9ECC-469B-897D-E21093BD4E22}" destId="{80B58A22-70B7-495B-8109-5FBE4B5FC02B}" srcOrd="0" destOrd="0" presId="urn:microsoft.com/office/officeart/2005/8/layout/equation2"/>
    <dgm:cxn modelId="{0839EEBF-4217-4F8C-9F66-02A1494DBEE0}" srcId="{A964A73B-2619-4CE7-838A-CABB8F736C01}" destId="{44F12B13-30BA-424C-947D-C85C8DCD20DF}" srcOrd="2" destOrd="0" parTransId="{044E5C50-56E1-419D-9868-2EFA8678739D}" sibTransId="{73F8F4EE-5A7A-4757-B609-549CF1D93BA5}"/>
    <dgm:cxn modelId="{A8027742-D785-4533-8B05-9FB1DE803BD8}" type="presOf" srcId="{A964A73B-2619-4CE7-838A-CABB8F736C01}" destId="{52E3D1CB-0F31-475A-B735-C4E3D7362DE4}" srcOrd="0" destOrd="0" presId="urn:microsoft.com/office/officeart/2005/8/layout/equation2"/>
    <dgm:cxn modelId="{3CB8371B-B1E7-46D2-9FFB-95C5E74BB29C}" type="presOf" srcId="{A9108CC0-9F1D-4CA4-A0DB-CBD7BABB11A3}" destId="{8746142B-C5B5-4B03-A3C2-D2E9D488F0CE}" srcOrd="0" destOrd="0" presId="urn:microsoft.com/office/officeart/2005/8/layout/equation2"/>
    <dgm:cxn modelId="{29DD7B59-EDB3-42EE-8566-8570EC18B7DA}" type="presOf" srcId="{44F12B13-30BA-424C-947D-C85C8DCD20DF}" destId="{F82C6B50-E517-4DEA-90C0-608259B32524}" srcOrd="0" destOrd="0" presId="urn:microsoft.com/office/officeart/2005/8/layout/equation2"/>
    <dgm:cxn modelId="{103A04A1-7E41-414C-9F51-1C6E6E9A1800}" type="presOf" srcId="{DAD9B810-37FB-4937-BBC0-41F4F8BC11E4}" destId="{B54F772C-D3C4-4F8D-9C7B-4E040B353767}" srcOrd="0" destOrd="0" presId="urn:microsoft.com/office/officeart/2005/8/layout/equation2"/>
    <dgm:cxn modelId="{2A636FC3-E0BA-4361-8575-BA3B5192FECE}" type="presOf" srcId="{1B886ED3-BB76-4199-8B6F-EE6F4CC6669A}" destId="{860AFD8E-FD6D-4524-BFCF-DBDE209E5FCC}" srcOrd="0" destOrd="0" presId="urn:microsoft.com/office/officeart/2005/8/layout/equation2"/>
    <dgm:cxn modelId="{3D07949B-2CA7-44D1-BC0A-6075869479F4}" srcId="{A964A73B-2619-4CE7-838A-CABB8F736C01}" destId="{A9108CC0-9F1D-4CA4-A0DB-CBD7BABB11A3}" srcOrd="0" destOrd="0" parTransId="{60F126AE-8271-4258-8D34-40D5267A91B2}" sibTransId="{2037122C-9ECC-469B-897D-E21093BD4E22}"/>
    <dgm:cxn modelId="{3568642D-E4E1-4420-9165-C1DF8F6F627D}" type="presParOf" srcId="{52E3D1CB-0F31-475A-B735-C4E3D7362DE4}" destId="{E59D176C-34A0-4509-9EB6-82D392E47964}" srcOrd="0" destOrd="0" presId="urn:microsoft.com/office/officeart/2005/8/layout/equation2"/>
    <dgm:cxn modelId="{C9431167-DA8B-4825-A465-C81021D50BF8}" type="presParOf" srcId="{E59D176C-34A0-4509-9EB6-82D392E47964}" destId="{8746142B-C5B5-4B03-A3C2-D2E9D488F0CE}" srcOrd="0" destOrd="0" presId="urn:microsoft.com/office/officeart/2005/8/layout/equation2"/>
    <dgm:cxn modelId="{E0B5D6A4-D353-42C6-A3B8-78A708A130A1}" type="presParOf" srcId="{E59D176C-34A0-4509-9EB6-82D392E47964}" destId="{6EBFFDD9-0B09-449B-89D6-F103B023693A}" srcOrd="1" destOrd="0" presId="urn:microsoft.com/office/officeart/2005/8/layout/equation2"/>
    <dgm:cxn modelId="{BE4DAFBC-8954-4E2C-911D-D7272656C08E}" type="presParOf" srcId="{E59D176C-34A0-4509-9EB6-82D392E47964}" destId="{80B58A22-70B7-495B-8109-5FBE4B5FC02B}" srcOrd="2" destOrd="0" presId="urn:microsoft.com/office/officeart/2005/8/layout/equation2"/>
    <dgm:cxn modelId="{7FC85186-E53E-4E77-ADFB-446730F1C941}" type="presParOf" srcId="{E59D176C-34A0-4509-9EB6-82D392E47964}" destId="{36DEE84A-C1B9-436A-9C06-ECCA2E818DDC}" srcOrd="3" destOrd="0" presId="urn:microsoft.com/office/officeart/2005/8/layout/equation2"/>
    <dgm:cxn modelId="{9472591D-FFD2-458B-90CF-3D38D76BC9AE}" type="presParOf" srcId="{E59D176C-34A0-4509-9EB6-82D392E47964}" destId="{860AFD8E-FD6D-4524-BFCF-DBDE209E5FCC}" srcOrd="4" destOrd="0" presId="urn:microsoft.com/office/officeart/2005/8/layout/equation2"/>
    <dgm:cxn modelId="{3DB29B14-4759-4192-BEE6-D0AE9DF35EB5}" type="presParOf" srcId="{52E3D1CB-0F31-475A-B735-C4E3D7362DE4}" destId="{B54F772C-D3C4-4F8D-9C7B-4E040B353767}" srcOrd="1" destOrd="0" presId="urn:microsoft.com/office/officeart/2005/8/layout/equation2"/>
    <dgm:cxn modelId="{5C471435-C082-4F79-8061-D8B249C7D916}" type="presParOf" srcId="{B54F772C-D3C4-4F8D-9C7B-4E040B353767}" destId="{37A65A16-0FC1-4612-B474-B9FFA490C73B}" srcOrd="0" destOrd="0" presId="urn:microsoft.com/office/officeart/2005/8/layout/equation2"/>
    <dgm:cxn modelId="{B0E59133-C3FB-4244-A2D0-C5248AA0AD72}" type="presParOf" srcId="{52E3D1CB-0F31-475A-B735-C4E3D7362DE4}" destId="{F82C6B50-E517-4DEA-90C0-608259B32524}"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89DF85E-35C1-4178-81C3-92A5287166CB}" type="doc">
      <dgm:prSet loTypeId="urn:microsoft.com/office/officeart/2005/8/layout/vList5" loCatId="list" qsTypeId="urn:microsoft.com/office/officeart/2005/8/quickstyle/3d2" qsCatId="3D" csTypeId="urn:microsoft.com/office/officeart/2005/8/colors/colorful1#3" csCatId="colorful" phldr="1"/>
      <dgm:spPr/>
      <dgm:t>
        <a:bodyPr/>
        <a:lstStyle/>
        <a:p>
          <a:endParaRPr lang="ru-RU"/>
        </a:p>
      </dgm:t>
    </dgm:pt>
    <dgm:pt modelId="{02956097-A40D-4535-9E31-BB583C87ECE4}">
      <dgm:prSet phldrT="[Текст]"/>
      <dgm:spPr/>
      <dgm:t>
        <a:bodyPr/>
        <a:lstStyle/>
        <a:p>
          <a:r>
            <a:rPr lang="ru-RU" dirty="0" smtClean="0"/>
            <a:t>Курсовая работа </a:t>
          </a:r>
          <a:endParaRPr lang="ru-RU" dirty="0"/>
        </a:p>
      </dgm:t>
    </dgm:pt>
    <dgm:pt modelId="{5841B2AA-169D-46DF-B934-532B28C3CD81}" type="parTrans" cxnId="{254EAA9D-975A-42E4-AC2F-A2D078442648}">
      <dgm:prSet/>
      <dgm:spPr/>
      <dgm:t>
        <a:bodyPr/>
        <a:lstStyle/>
        <a:p>
          <a:endParaRPr lang="ru-RU"/>
        </a:p>
      </dgm:t>
    </dgm:pt>
    <dgm:pt modelId="{1C895219-A1B9-4858-8322-225664B106CC}" type="sibTrans" cxnId="{254EAA9D-975A-42E4-AC2F-A2D078442648}">
      <dgm:prSet/>
      <dgm:spPr/>
      <dgm:t>
        <a:bodyPr/>
        <a:lstStyle/>
        <a:p>
          <a:endParaRPr lang="ru-RU"/>
        </a:p>
      </dgm:t>
    </dgm:pt>
    <dgm:pt modelId="{651EC763-DD0D-4ABC-AC14-B4B93D4ECDE2}">
      <dgm:prSet/>
      <dgm:spPr/>
      <dgm:t>
        <a:bodyPr/>
        <a:lstStyle/>
        <a:p>
          <a:r>
            <a:rPr lang="ru-RU" dirty="0" smtClean="0"/>
            <a:t>Практика, НИС</a:t>
          </a:r>
        </a:p>
      </dgm:t>
    </dgm:pt>
    <dgm:pt modelId="{568E7585-716D-46A5-A047-10813BE9DAB4}" type="parTrans" cxnId="{0F560697-7A81-4C3E-8530-1CE671FD2B20}">
      <dgm:prSet/>
      <dgm:spPr/>
      <dgm:t>
        <a:bodyPr/>
        <a:lstStyle/>
        <a:p>
          <a:endParaRPr lang="ru-RU"/>
        </a:p>
      </dgm:t>
    </dgm:pt>
    <dgm:pt modelId="{5B94B69D-A17E-44BC-AB1C-DA6A1E13AB64}" type="sibTrans" cxnId="{0F560697-7A81-4C3E-8530-1CE671FD2B20}">
      <dgm:prSet/>
      <dgm:spPr/>
      <dgm:t>
        <a:bodyPr/>
        <a:lstStyle/>
        <a:p>
          <a:endParaRPr lang="ru-RU"/>
        </a:p>
      </dgm:t>
    </dgm:pt>
    <dgm:pt modelId="{162B8D51-218E-4C81-BE90-5012A31DDF18}">
      <dgm:prSet/>
      <dgm:spPr/>
      <dgm:t>
        <a:bodyPr/>
        <a:lstStyle/>
        <a:p>
          <a:r>
            <a:rPr lang="ru-RU" dirty="0" smtClean="0"/>
            <a:t>Факультатив, курс по выбору</a:t>
          </a:r>
        </a:p>
      </dgm:t>
    </dgm:pt>
    <dgm:pt modelId="{B44D35B0-C1B2-473E-BE79-594F09907F1B}" type="parTrans" cxnId="{AB3EE8DD-82CB-49FB-AB28-B0EB0DAAF5A9}">
      <dgm:prSet/>
      <dgm:spPr/>
      <dgm:t>
        <a:bodyPr/>
        <a:lstStyle/>
        <a:p>
          <a:endParaRPr lang="ru-RU"/>
        </a:p>
      </dgm:t>
    </dgm:pt>
    <dgm:pt modelId="{70881DF9-138A-4716-AFB4-12278AB0B007}" type="sibTrans" cxnId="{AB3EE8DD-82CB-49FB-AB28-B0EB0DAAF5A9}">
      <dgm:prSet/>
      <dgm:spPr/>
      <dgm:t>
        <a:bodyPr/>
        <a:lstStyle/>
        <a:p>
          <a:endParaRPr lang="ru-RU"/>
        </a:p>
      </dgm:t>
    </dgm:pt>
    <dgm:pt modelId="{605FFD68-1145-45F3-BA62-6DA435F97B02}">
      <dgm:prSet/>
      <dgm:spPr/>
      <dgm:t>
        <a:bodyPr/>
        <a:lstStyle/>
        <a:p>
          <a:r>
            <a:rPr lang="ru-RU" dirty="0" smtClean="0"/>
            <a:t>Английский</a:t>
          </a:r>
          <a:endParaRPr lang="ru-RU" dirty="0"/>
        </a:p>
      </dgm:t>
    </dgm:pt>
    <dgm:pt modelId="{989A5C1E-FA72-48FD-B9C8-E62316D84891}" type="parTrans" cxnId="{3AF18CFE-17EE-490F-981C-048720679A86}">
      <dgm:prSet/>
      <dgm:spPr/>
      <dgm:t>
        <a:bodyPr/>
        <a:lstStyle/>
        <a:p>
          <a:endParaRPr lang="ru-RU"/>
        </a:p>
      </dgm:t>
    </dgm:pt>
    <dgm:pt modelId="{083F9883-B017-41E5-B92C-72BE647DD56F}" type="sibTrans" cxnId="{3AF18CFE-17EE-490F-981C-048720679A86}">
      <dgm:prSet/>
      <dgm:spPr/>
      <dgm:t>
        <a:bodyPr/>
        <a:lstStyle/>
        <a:p>
          <a:endParaRPr lang="ru-RU"/>
        </a:p>
      </dgm:t>
    </dgm:pt>
    <dgm:pt modelId="{3DCF1987-B480-471E-8EC5-3F332AF615FD}">
      <dgm:prSet phldrT="[Текст]" custT="1"/>
      <dgm:spPr/>
      <dgm:t>
        <a:bodyPr/>
        <a:lstStyle/>
        <a:p>
          <a:r>
            <a:rPr lang="ru-RU" sz="1300" dirty="0" smtClean="0"/>
            <a:t>Если студент вовремя не выбрал тему курсовой работы, то в следующую сессию ему добавляется одна неудовлетворительная оценка</a:t>
          </a:r>
          <a:endParaRPr lang="ru-RU" sz="1300" dirty="0"/>
        </a:p>
      </dgm:t>
    </dgm:pt>
    <dgm:pt modelId="{C311AF88-046D-4994-AD63-DC9DD81173F6}" type="parTrans" cxnId="{B81D7955-5806-4CE6-8B3C-24E0910AF5D8}">
      <dgm:prSet/>
      <dgm:spPr/>
      <dgm:t>
        <a:bodyPr/>
        <a:lstStyle/>
        <a:p>
          <a:endParaRPr lang="ru-RU"/>
        </a:p>
      </dgm:t>
    </dgm:pt>
    <dgm:pt modelId="{5E87B56C-839E-444C-96D4-BF040AE2A7ED}" type="sibTrans" cxnId="{B81D7955-5806-4CE6-8B3C-24E0910AF5D8}">
      <dgm:prSet/>
      <dgm:spPr/>
      <dgm:t>
        <a:bodyPr/>
        <a:lstStyle/>
        <a:p>
          <a:endParaRPr lang="ru-RU"/>
        </a:p>
      </dgm:t>
    </dgm:pt>
    <dgm:pt modelId="{111919DE-4A79-46E1-B0DC-7E7A3DAE2A87}">
      <dgm:prSet phldrT="[Текст]" custT="1"/>
      <dgm:spPr/>
      <dgm:t>
        <a:bodyPr/>
        <a:lstStyle/>
        <a:p>
          <a:r>
            <a:rPr lang="ru-RU" sz="1300" dirty="0" smtClean="0"/>
            <a:t>Если студент не выбрал тему до конца основного периода пересдач, он будет отчислен </a:t>
          </a:r>
          <a:endParaRPr lang="ru-RU" sz="1300" dirty="0"/>
        </a:p>
      </dgm:t>
    </dgm:pt>
    <dgm:pt modelId="{7491BD94-675D-4E33-A613-2CB4C4052907}" type="parTrans" cxnId="{1DA0E427-A667-4D0C-8700-B10B3CCA2ED7}">
      <dgm:prSet/>
      <dgm:spPr/>
      <dgm:t>
        <a:bodyPr/>
        <a:lstStyle/>
        <a:p>
          <a:endParaRPr lang="ru-RU"/>
        </a:p>
      </dgm:t>
    </dgm:pt>
    <dgm:pt modelId="{D5AFD9C5-C36E-47A8-A2DB-EE90F1F36A03}" type="sibTrans" cxnId="{1DA0E427-A667-4D0C-8700-B10B3CCA2ED7}">
      <dgm:prSet/>
      <dgm:spPr/>
      <dgm:t>
        <a:bodyPr/>
        <a:lstStyle/>
        <a:p>
          <a:endParaRPr lang="ru-RU"/>
        </a:p>
      </dgm:t>
    </dgm:pt>
    <dgm:pt modelId="{8E05BA3D-421F-4A02-983B-92F4F243B1AC}">
      <dgm:prSet custT="1"/>
      <dgm:spPr/>
      <dgm:t>
        <a:bodyPr/>
        <a:lstStyle/>
        <a:p>
          <a:r>
            <a:rPr lang="ru-RU" sz="1300" dirty="0" smtClean="0"/>
            <a:t>Могут заканчиваться защитой результатов перед комиссией</a:t>
          </a:r>
        </a:p>
      </dgm:t>
    </dgm:pt>
    <dgm:pt modelId="{49E64384-8C0F-4F75-8EE2-6958319C4593}" type="parTrans" cxnId="{D894222A-76FE-4352-AADB-7AFFFB1D5D35}">
      <dgm:prSet/>
      <dgm:spPr/>
      <dgm:t>
        <a:bodyPr/>
        <a:lstStyle/>
        <a:p>
          <a:endParaRPr lang="ru-RU"/>
        </a:p>
      </dgm:t>
    </dgm:pt>
    <dgm:pt modelId="{65ECE1AE-B2B4-4395-85D8-DE9878651F1A}" type="sibTrans" cxnId="{D894222A-76FE-4352-AADB-7AFFFB1D5D35}">
      <dgm:prSet/>
      <dgm:spPr/>
      <dgm:t>
        <a:bodyPr/>
        <a:lstStyle/>
        <a:p>
          <a:endParaRPr lang="ru-RU"/>
        </a:p>
      </dgm:t>
    </dgm:pt>
    <dgm:pt modelId="{8C3C661E-381B-4B85-B190-E098E80B4325}">
      <dgm:prSet custT="1"/>
      <dgm:spPr/>
      <dgm:t>
        <a:bodyPr/>
        <a:lstStyle/>
        <a:p>
          <a:r>
            <a:rPr lang="ru-RU" sz="1300" dirty="0" smtClean="0"/>
            <a:t>Это должно быть отражено в программе дисциплине</a:t>
          </a:r>
        </a:p>
      </dgm:t>
    </dgm:pt>
    <dgm:pt modelId="{4222C209-5928-4F7E-864D-7CDE74093D7C}" type="parTrans" cxnId="{BC7F8536-1E69-44CD-B441-C6AD40CFEF26}">
      <dgm:prSet/>
      <dgm:spPr/>
      <dgm:t>
        <a:bodyPr/>
        <a:lstStyle/>
        <a:p>
          <a:endParaRPr lang="ru-RU"/>
        </a:p>
      </dgm:t>
    </dgm:pt>
    <dgm:pt modelId="{810BA8D8-07C1-4BD6-97FA-37BD6F832FBC}" type="sibTrans" cxnId="{BC7F8536-1E69-44CD-B441-C6AD40CFEF26}">
      <dgm:prSet/>
      <dgm:spPr/>
      <dgm:t>
        <a:bodyPr/>
        <a:lstStyle/>
        <a:p>
          <a:endParaRPr lang="ru-RU"/>
        </a:p>
      </dgm:t>
    </dgm:pt>
    <dgm:pt modelId="{A4A600B2-0964-4D80-9EC0-BC56F791C349}">
      <dgm:prSet custT="1"/>
      <dgm:spPr/>
      <dgm:t>
        <a:bodyPr/>
        <a:lstStyle/>
        <a:p>
          <a:r>
            <a:rPr lang="ru-RU" sz="1300" dirty="0" smtClean="0"/>
            <a:t>Могут не предусматривать накопленной оценки</a:t>
          </a:r>
        </a:p>
      </dgm:t>
    </dgm:pt>
    <dgm:pt modelId="{6C0518FD-4F08-4B5D-893F-9FB54AEFE715}" type="parTrans" cxnId="{56890B62-7AAB-40E6-A21A-91019B8DC3D9}">
      <dgm:prSet/>
      <dgm:spPr/>
      <dgm:t>
        <a:bodyPr/>
        <a:lstStyle/>
        <a:p>
          <a:endParaRPr lang="ru-RU"/>
        </a:p>
      </dgm:t>
    </dgm:pt>
    <dgm:pt modelId="{14BB12A0-2BB3-43C8-87E5-4B623E1DE33F}" type="sibTrans" cxnId="{56890B62-7AAB-40E6-A21A-91019B8DC3D9}">
      <dgm:prSet/>
      <dgm:spPr/>
      <dgm:t>
        <a:bodyPr/>
        <a:lstStyle/>
        <a:p>
          <a:endParaRPr lang="ru-RU"/>
        </a:p>
      </dgm:t>
    </dgm:pt>
    <dgm:pt modelId="{C585F3A7-59C3-4C87-AF61-10D6BAC12CAF}">
      <dgm:prSet custT="1"/>
      <dgm:spPr/>
      <dgm:t>
        <a:bodyPr/>
        <a:lstStyle/>
        <a:p>
          <a:r>
            <a:rPr lang="ru-RU" sz="1300" dirty="0" smtClean="0"/>
            <a:t>Оценивается также как и обязательная дисциплина</a:t>
          </a:r>
        </a:p>
      </dgm:t>
    </dgm:pt>
    <dgm:pt modelId="{D299922B-F131-47C2-9433-0D3152B07AE1}" type="parTrans" cxnId="{A4297E1B-03E1-46B6-8660-6BB568DB0B93}">
      <dgm:prSet/>
      <dgm:spPr/>
      <dgm:t>
        <a:bodyPr/>
        <a:lstStyle/>
        <a:p>
          <a:endParaRPr lang="ru-RU"/>
        </a:p>
      </dgm:t>
    </dgm:pt>
    <dgm:pt modelId="{51D0C028-F0EC-46EB-8A5D-2B72752D19AE}" type="sibTrans" cxnId="{A4297E1B-03E1-46B6-8660-6BB568DB0B93}">
      <dgm:prSet/>
      <dgm:spPr/>
      <dgm:t>
        <a:bodyPr/>
        <a:lstStyle/>
        <a:p>
          <a:endParaRPr lang="ru-RU"/>
        </a:p>
      </dgm:t>
    </dgm:pt>
    <dgm:pt modelId="{F645AAB8-7E8E-4A47-A76C-25382F4FA4F0}">
      <dgm:prSet custT="1"/>
      <dgm:spPr/>
      <dgm:t>
        <a:bodyPr/>
        <a:lstStyle/>
        <a:p>
          <a:r>
            <a:rPr lang="ru-RU" sz="1300" dirty="0" smtClean="0"/>
            <a:t>Могут не учитываться в рейтинге, если не входят в число обязательных кредитов</a:t>
          </a:r>
        </a:p>
      </dgm:t>
    </dgm:pt>
    <dgm:pt modelId="{717B6C99-25C8-4CBB-B295-00DA2D03CC0D}" type="parTrans" cxnId="{83778A21-F2C4-4825-963E-9666989F61AE}">
      <dgm:prSet/>
      <dgm:spPr/>
      <dgm:t>
        <a:bodyPr/>
        <a:lstStyle/>
        <a:p>
          <a:endParaRPr lang="ru-RU"/>
        </a:p>
      </dgm:t>
    </dgm:pt>
    <dgm:pt modelId="{65A3AF40-CF1F-47D9-8BB8-461B0E3D9087}" type="sibTrans" cxnId="{83778A21-F2C4-4825-963E-9666989F61AE}">
      <dgm:prSet/>
      <dgm:spPr/>
      <dgm:t>
        <a:bodyPr/>
        <a:lstStyle/>
        <a:p>
          <a:endParaRPr lang="ru-RU"/>
        </a:p>
      </dgm:t>
    </dgm:pt>
    <dgm:pt modelId="{FA98F893-01B3-4ADD-8BEF-8E892F29D542}">
      <dgm:prSet custT="1"/>
      <dgm:spPr/>
      <dgm:t>
        <a:bodyPr/>
        <a:lstStyle/>
        <a:p>
          <a:r>
            <a:rPr lang="ru-RU" sz="1300" dirty="0" smtClean="0"/>
            <a:t>Допускается включение оценок по курсам по выбору сверх минимального уровня кредитов не более, чем на 10 процентов, по желанию студента</a:t>
          </a:r>
        </a:p>
      </dgm:t>
    </dgm:pt>
    <dgm:pt modelId="{51C6E42C-6D68-45BB-B5FC-82EF6DDCFB60}" type="parTrans" cxnId="{24A1B428-B919-456F-9F9D-1A1D38EF8D80}">
      <dgm:prSet/>
      <dgm:spPr/>
      <dgm:t>
        <a:bodyPr/>
        <a:lstStyle/>
        <a:p>
          <a:endParaRPr lang="ru-RU"/>
        </a:p>
      </dgm:t>
    </dgm:pt>
    <dgm:pt modelId="{39F02002-E856-4A77-BA6A-9229EAC29ED4}" type="sibTrans" cxnId="{24A1B428-B919-456F-9F9D-1A1D38EF8D80}">
      <dgm:prSet/>
      <dgm:spPr/>
      <dgm:t>
        <a:bodyPr/>
        <a:lstStyle/>
        <a:p>
          <a:endParaRPr lang="ru-RU"/>
        </a:p>
      </dgm:t>
    </dgm:pt>
    <dgm:pt modelId="{3BCB9857-0E11-48E2-9C40-FBC7E3567D63}">
      <dgm:prSet custT="1"/>
      <dgm:spPr/>
      <dgm:t>
        <a:bodyPr/>
        <a:lstStyle/>
        <a:p>
          <a:r>
            <a:rPr lang="ru-RU" sz="1300" dirty="0" smtClean="0"/>
            <a:t>Неудовлетворительная и удовлетворительная оценки влияют на показатель «наличие «2» и «3»» </a:t>
          </a:r>
        </a:p>
      </dgm:t>
    </dgm:pt>
    <dgm:pt modelId="{ED6B6B7E-F50D-4571-B5CB-8C32915807C5}" type="parTrans" cxnId="{C29C2A57-5362-4108-A018-75C4007D7C9F}">
      <dgm:prSet/>
      <dgm:spPr/>
      <dgm:t>
        <a:bodyPr/>
        <a:lstStyle/>
        <a:p>
          <a:endParaRPr lang="ru-RU"/>
        </a:p>
      </dgm:t>
    </dgm:pt>
    <dgm:pt modelId="{A7BEA93D-31A8-4B18-8AC8-A757CD8C8F02}" type="sibTrans" cxnId="{C29C2A57-5362-4108-A018-75C4007D7C9F}">
      <dgm:prSet/>
      <dgm:spPr/>
      <dgm:t>
        <a:bodyPr/>
        <a:lstStyle/>
        <a:p>
          <a:endParaRPr lang="ru-RU"/>
        </a:p>
      </dgm:t>
    </dgm:pt>
    <dgm:pt modelId="{D5FE90D7-66B9-4C77-8CE7-7D9072D14891}">
      <dgm:prSet custT="1"/>
      <dgm:spPr/>
      <dgm:t>
        <a:bodyPr/>
        <a:lstStyle/>
        <a:p>
          <a:r>
            <a:rPr lang="ru-RU" sz="1300" dirty="0" smtClean="0"/>
            <a:t>Обязателен для всех студентов НИУ ВШЭ</a:t>
          </a:r>
          <a:endParaRPr lang="ru-RU" sz="1300" dirty="0"/>
        </a:p>
      </dgm:t>
    </dgm:pt>
    <dgm:pt modelId="{C80A60BF-7A43-4DE5-83C3-18B30C0A4A92}" type="parTrans" cxnId="{A7FA5463-47FB-4E3A-AB8F-6F253F9EF154}">
      <dgm:prSet/>
      <dgm:spPr/>
      <dgm:t>
        <a:bodyPr/>
        <a:lstStyle/>
        <a:p>
          <a:endParaRPr lang="ru-RU"/>
        </a:p>
      </dgm:t>
    </dgm:pt>
    <dgm:pt modelId="{068DA94A-06FE-4810-8C4E-BBA46BCB902E}" type="sibTrans" cxnId="{A7FA5463-47FB-4E3A-AB8F-6F253F9EF154}">
      <dgm:prSet/>
      <dgm:spPr/>
      <dgm:t>
        <a:bodyPr/>
        <a:lstStyle/>
        <a:p>
          <a:endParaRPr lang="ru-RU"/>
        </a:p>
      </dgm:t>
    </dgm:pt>
    <dgm:pt modelId="{658448FE-3115-45F1-84C2-BFC332D13FFD}">
      <dgm:prSet custT="1"/>
      <dgm:spPr/>
      <dgm:t>
        <a:bodyPr/>
        <a:lstStyle/>
        <a:p>
          <a:r>
            <a:rPr lang="ru-RU" sz="1300" dirty="0" smtClean="0"/>
            <a:t>На втором курсе завершается сдачей экзамена по международным нормам (как на сертификат </a:t>
          </a:r>
          <a:r>
            <a:rPr lang="en-US" sz="1300" dirty="0" smtClean="0"/>
            <a:t>IELTS</a:t>
          </a:r>
          <a:r>
            <a:rPr lang="ru-RU" sz="1300" dirty="0" smtClean="0"/>
            <a:t>), проводимым внешними экзаменаторами</a:t>
          </a:r>
          <a:endParaRPr lang="ru-RU" sz="1300" dirty="0"/>
        </a:p>
      </dgm:t>
    </dgm:pt>
    <dgm:pt modelId="{DC95AF3A-5B13-4F55-ADB3-F5E7C2E2AA6B}" type="parTrans" cxnId="{92233B3B-305F-45FA-BAFE-6FEDDDC4BF0C}">
      <dgm:prSet/>
      <dgm:spPr/>
      <dgm:t>
        <a:bodyPr/>
        <a:lstStyle/>
        <a:p>
          <a:endParaRPr lang="ru-RU"/>
        </a:p>
      </dgm:t>
    </dgm:pt>
    <dgm:pt modelId="{4D825258-3C6D-4E16-850B-E9DC9D3FBC64}" type="sibTrans" cxnId="{92233B3B-305F-45FA-BAFE-6FEDDDC4BF0C}">
      <dgm:prSet/>
      <dgm:spPr/>
      <dgm:t>
        <a:bodyPr/>
        <a:lstStyle/>
        <a:p>
          <a:endParaRPr lang="ru-RU"/>
        </a:p>
      </dgm:t>
    </dgm:pt>
    <dgm:pt modelId="{EBFA2B27-A266-4EF5-81EC-05C5B7207F08}">
      <dgm:prSet custT="1"/>
      <dgm:spPr/>
      <dgm:t>
        <a:bodyPr/>
        <a:lstStyle/>
        <a:p>
          <a:r>
            <a:rPr lang="ru-RU" sz="1300" dirty="0" smtClean="0"/>
            <a:t>На четвертом курсе завершается государственным экзаменом, включая защиту проекта ВКР на английском </a:t>
          </a:r>
          <a:endParaRPr lang="ru-RU" sz="1300" dirty="0"/>
        </a:p>
      </dgm:t>
    </dgm:pt>
    <dgm:pt modelId="{6B74D405-FBFD-409C-8444-CB70B00916AE}" type="parTrans" cxnId="{89EFE1BC-F90B-4C0A-938C-8EABA791C798}">
      <dgm:prSet/>
      <dgm:spPr/>
      <dgm:t>
        <a:bodyPr/>
        <a:lstStyle/>
        <a:p>
          <a:endParaRPr lang="ru-RU"/>
        </a:p>
      </dgm:t>
    </dgm:pt>
    <dgm:pt modelId="{C6F8AD49-85A4-420F-AB66-77219BD2AB08}" type="sibTrans" cxnId="{89EFE1BC-F90B-4C0A-938C-8EABA791C798}">
      <dgm:prSet/>
      <dgm:spPr/>
      <dgm:t>
        <a:bodyPr/>
        <a:lstStyle/>
        <a:p>
          <a:endParaRPr lang="ru-RU"/>
        </a:p>
      </dgm:t>
    </dgm:pt>
    <dgm:pt modelId="{D923ED67-7D01-4831-90E1-3EA527AB0D72}" type="pres">
      <dgm:prSet presAssocID="{889DF85E-35C1-4178-81C3-92A5287166CB}" presName="Name0" presStyleCnt="0">
        <dgm:presLayoutVars>
          <dgm:dir/>
          <dgm:animLvl val="lvl"/>
          <dgm:resizeHandles val="exact"/>
        </dgm:presLayoutVars>
      </dgm:prSet>
      <dgm:spPr/>
      <dgm:t>
        <a:bodyPr/>
        <a:lstStyle/>
        <a:p>
          <a:endParaRPr lang="ru-RU"/>
        </a:p>
      </dgm:t>
    </dgm:pt>
    <dgm:pt modelId="{5B5CF650-9FE7-4E1F-9917-C865D30611BE}" type="pres">
      <dgm:prSet presAssocID="{02956097-A40D-4535-9E31-BB583C87ECE4}" presName="linNode" presStyleCnt="0"/>
      <dgm:spPr/>
    </dgm:pt>
    <dgm:pt modelId="{7C96661F-A81B-4C23-A8EA-14767DE1C570}" type="pres">
      <dgm:prSet presAssocID="{02956097-A40D-4535-9E31-BB583C87ECE4}" presName="parentText" presStyleLbl="node1" presStyleIdx="0" presStyleCnt="4">
        <dgm:presLayoutVars>
          <dgm:chMax val="1"/>
          <dgm:bulletEnabled val="1"/>
        </dgm:presLayoutVars>
      </dgm:prSet>
      <dgm:spPr/>
      <dgm:t>
        <a:bodyPr/>
        <a:lstStyle/>
        <a:p>
          <a:endParaRPr lang="ru-RU"/>
        </a:p>
      </dgm:t>
    </dgm:pt>
    <dgm:pt modelId="{69E0BE12-52A1-4E2D-A892-4133F71D2E8F}" type="pres">
      <dgm:prSet presAssocID="{02956097-A40D-4535-9E31-BB583C87ECE4}" presName="descendantText" presStyleLbl="alignAccFollowNode1" presStyleIdx="0" presStyleCnt="4" custScaleX="235795" custScaleY="235795">
        <dgm:presLayoutVars>
          <dgm:bulletEnabled val="1"/>
        </dgm:presLayoutVars>
      </dgm:prSet>
      <dgm:spPr/>
      <dgm:t>
        <a:bodyPr/>
        <a:lstStyle/>
        <a:p>
          <a:endParaRPr lang="ru-RU"/>
        </a:p>
      </dgm:t>
    </dgm:pt>
    <dgm:pt modelId="{7859312F-6E93-42C4-A334-56EDB8B8AE8B}" type="pres">
      <dgm:prSet presAssocID="{1C895219-A1B9-4858-8322-225664B106CC}" presName="sp" presStyleCnt="0"/>
      <dgm:spPr/>
    </dgm:pt>
    <dgm:pt modelId="{4BF2FC47-596E-46E9-B3EB-D37B91BE0BE9}" type="pres">
      <dgm:prSet presAssocID="{651EC763-DD0D-4ABC-AC14-B4B93D4ECDE2}" presName="linNode" presStyleCnt="0"/>
      <dgm:spPr/>
    </dgm:pt>
    <dgm:pt modelId="{9FDCD392-5613-4AE8-A224-1DD601E5C128}" type="pres">
      <dgm:prSet presAssocID="{651EC763-DD0D-4ABC-AC14-B4B93D4ECDE2}" presName="parentText" presStyleLbl="node1" presStyleIdx="1" presStyleCnt="4">
        <dgm:presLayoutVars>
          <dgm:chMax val="1"/>
          <dgm:bulletEnabled val="1"/>
        </dgm:presLayoutVars>
      </dgm:prSet>
      <dgm:spPr/>
      <dgm:t>
        <a:bodyPr/>
        <a:lstStyle/>
        <a:p>
          <a:endParaRPr lang="ru-RU"/>
        </a:p>
      </dgm:t>
    </dgm:pt>
    <dgm:pt modelId="{EA313C9C-62A7-4741-8F91-B2C18AF66E0A}" type="pres">
      <dgm:prSet presAssocID="{651EC763-DD0D-4ABC-AC14-B4B93D4ECDE2}" presName="descendantText" presStyleLbl="alignAccFollowNode1" presStyleIdx="1" presStyleCnt="4" custScaleX="235795" custScaleY="133462">
        <dgm:presLayoutVars>
          <dgm:bulletEnabled val="1"/>
        </dgm:presLayoutVars>
      </dgm:prSet>
      <dgm:spPr/>
      <dgm:t>
        <a:bodyPr/>
        <a:lstStyle/>
        <a:p>
          <a:endParaRPr lang="ru-RU"/>
        </a:p>
      </dgm:t>
    </dgm:pt>
    <dgm:pt modelId="{C7131C02-FFEA-4F0A-B123-30B32E267C2D}" type="pres">
      <dgm:prSet presAssocID="{5B94B69D-A17E-44BC-AB1C-DA6A1E13AB64}" presName="sp" presStyleCnt="0"/>
      <dgm:spPr/>
    </dgm:pt>
    <dgm:pt modelId="{F51B9413-0F63-4162-A897-3CA49B47A760}" type="pres">
      <dgm:prSet presAssocID="{162B8D51-218E-4C81-BE90-5012A31DDF18}" presName="linNode" presStyleCnt="0"/>
      <dgm:spPr/>
    </dgm:pt>
    <dgm:pt modelId="{79146FAD-5583-413A-BFBE-0807E4E29758}" type="pres">
      <dgm:prSet presAssocID="{162B8D51-218E-4C81-BE90-5012A31DDF18}" presName="parentText" presStyleLbl="node1" presStyleIdx="2" presStyleCnt="4">
        <dgm:presLayoutVars>
          <dgm:chMax val="1"/>
          <dgm:bulletEnabled val="1"/>
        </dgm:presLayoutVars>
      </dgm:prSet>
      <dgm:spPr/>
      <dgm:t>
        <a:bodyPr/>
        <a:lstStyle/>
        <a:p>
          <a:endParaRPr lang="ru-RU"/>
        </a:p>
      </dgm:t>
    </dgm:pt>
    <dgm:pt modelId="{3BEFE7BE-036A-4A00-9158-57C051E6D22B}" type="pres">
      <dgm:prSet presAssocID="{162B8D51-218E-4C81-BE90-5012A31DDF18}" presName="descendantText" presStyleLbl="alignAccFollowNode1" presStyleIdx="2" presStyleCnt="4" custScaleX="235795" custScaleY="235795">
        <dgm:presLayoutVars>
          <dgm:bulletEnabled val="1"/>
        </dgm:presLayoutVars>
      </dgm:prSet>
      <dgm:spPr/>
      <dgm:t>
        <a:bodyPr/>
        <a:lstStyle/>
        <a:p>
          <a:endParaRPr lang="ru-RU"/>
        </a:p>
      </dgm:t>
    </dgm:pt>
    <dgm:pt modelId="{4534BF0F-86B5-466F-A3DE-BA67BB0A0346}" type="pres">
      <dgm:prSet presAssocID="{70881DF9-138A-4716-AFB4-12278AB0B007}" presName="sp" presStyleCnt="0"/>
      <dgm:spPr/>
    </dgm:pt>
    <dgm:pt modelId="{DA4A1501-CCFE-41D7-AF55-A51CE18C7E60}" type="pres">
      <dgm:prSet presAssocID="{605FFD68-1145-45F3-BA62-6DA435F97B02}" presName="linNode" presStyleCnt="0"/>
      <dgm:spPr/>
    </dgm:pt>
    <dgm:pt modelId="{9A385510-2F8A-4061-9F78-7C1B1B4ED948}" type="pres">
      <dgm:prSet presAssocID="{605FFD68-1145-45F3-BA62-6DA435F97B02}" presName="parentText" presStyleLbl="node1" presStyleIdx="3" presStyleCnt="4">
        <dgm:presLayoutVars>
          <dgm:chMax val="1"/>
          <dgm:bulletEnabled val="1"/>
        </dgm:presLayoutVars>
      </dgm:prSet>
      <dgm:spPr/>
      <dgm:t>
        <a:bodyPr/>
        <a:lstStyle/>
        <a:p>
          <a:endParaRPr lang="ru-RU"/>
        </a:p>
      </dgm:t>
    </dgm:pt>
    <dgm:pt modelId="{7D8DCE6B-B2CD-49EF-8FF9-A5AC03C08926}" type="pres">
      <dgm:prSet presAssocID="{605FFD68-1145-45F3-BA62-6DA435F97B02}" presName="descendantText" presStyleLbl="alignAccFollowNode1" presStyleIdx="3" presStyleCnt="4" custScaleX="235795" custScaleY="235795">
        <dgm:presLayoutVars>
          <dgm:bulletEnabled val="1"/>
        </dgm:presLayoutVars>
      </dgm:prSet>
      <dgm:spPr/>
      <dgm:t>
        <a:bodyPr/>
        <a:lstStyle/>
        <a:p>
          <a:endParaRPr lang="ru-RU"/>
        </a:p>
      </dgm:t>
    </dgm:pt>
  </dgm:ptLst>
  <dgm:cxnLst>
    <dgm:cxn modelId="{3AF18CFE-17EE-490F-981C-048720679A86}" srcId="{889DF85E-35C1-4178-81C3-92A5287166CB}" destId="{605FFD68-1145-45F3-BA62-6DA435F97B02}" srcOrd="3" destOrd="0" parTransId="{989A5C1E-FA72-48FD-B9C8-E62316D84891}" sibTransId="{083F9883-B017-41E5-B92C-72BE647DD56F}"/>
    <dgm:cxn modelId="{30E889A2-6821-43D8-801F-F6071C1DE260}" type="presOf" srcId="{8C3C661E-381B-4B85-B190-E098E80B4325}" destId="{EA313C9C-62A7-4741-8F91-B2C18AF66E0A}" srcOrd="0" destOrd="1" presId="urn:microsoft.com/office/officeart/2005/8/layout/vList5"/>
    <dgm:cxn modelId="{83778A21-F2C4-4825-963E-9666989F61AE}" srcId="{162B8D51-218E-4C81-BE90-5012A31DDF18}" destId="{F645AAB8-7E8E-4A47-A76C-25382F4FA4F0}" srcOrd="1" destOrd="0" parTransId="{717B6C99-25C8-4CBB-B295-00DA2D03CC0D}" sibTransId="{65A3AF40-CF1F-47D9-8BB8-461B0E3D9087}"/>
    <dgm:cxn modelId="{A4297E1B-03E1-46B6-8660-6BB568DB0B93}" srcId="{162B8D51-218E-4C81-BE90-5012A31DDF18}" destId="{C585F3A7-59C3-4C87-AF61-10D6BAC12CAF}" srcOrd="0" destOrd="0" parTransId="{D299922B-F131-47C2-9433-0D3152B07AE1}" sibTransId="{51D0C028-F0EC-46EB-8A5D-2B72752D19AE}"/>
    <dgm:cxn modelId="{0DFED752-7C4F-4950-BD7A-F7B910E90B30}" type="presOf" srcId="{C585F3A7-59C3-4C87-AF61-10D6BAC12CAF}" destId="{3BEFE7BE-036A-4A00-9158-57C051E6D22B}" srcOrd="0" destOrd="0" presId="urn:microsoft.com/office/officeart/2005/8/layout/vList5"/>
    <dgm:cxn modelId="{254EAA9D-975A-42E4-AC2F-A2D078442648}" srcId="{889DF85E-35C1-4178-81C3-92A5287166CB}" destId="{02956097-A40D-4535-9E31-BB583C87ECE4}" srcOrd="0" destOrd="0" parTransId="{5841B2AA-169D-46DF-B934-532B28C3CD81}" sibTransId="{1C895219-A1B9-4858-8322-225664B106CC}"/>
    <dgm:cxn modelId="{5691D977-6ABB-4546-9D4B-8183EAB78A32}" type="presOf" srcId="{02956097-A40D-4535-9E31-BB583C87ECE4}" destId="{7C96661F-A81B-4C23-A8EA-14767DE1C570}" srcOrd="0" destOrd="0" presId="urn:microsoft.com/office/officeart/2005/8/layout/vList5"/>
    <dgm:cxn modelId="{1E06CEA2-C1B0-4EE7-A6D4-2B4B035DBDFF}" type="presOf" srcId="{162B8D51-218E-4C81-BE90-5012A31DDF18}" destId="{79146FAD-5583-413A-BFBE-0807E4E29758}" srcOrd="0" destOrd="0" presId="urn:microsoft.com/office/officeart/2005/8/layout/vList5"/>
    <dgm:cxn modelId="{9F721688-AD30-4EDC-8705-10537CF430E0}" type="presOf" srcId="{889DF85E-35C1-4178-81C3-92A5287166CB}" destId="{D923ED67-7D01-4831-90E1-3EA527AB0D72}" srcOrd="0" destOrd="0" presId="urn:microsoft.com/office/officeart/2005/8/layout/vList5"/>
    <dgm:cxn modelId="{9754C091-6D7C-4484-9ECC-B5018CE8F5A3}" type="presOf" srcId="{A4A600B2-0964-4D80-9EC0-BC56F791C349}" destId="{EA313C9C-62A7-4741-8F91-B2C18AF66E0A}" srcOrd="0" destOrd="2" presId="urn:microsoft.com/office/officeart/2005/8/layout/vList5"/>
    <dgm:cxn modelId="{E6747C2A-65B9-4780-8839-2FF08F127A5F}" type="presOf" srcId="{3DCF1987-B480-471E-8EC5-3F332AF615FD}" destId="{69E0BE12-52A1-4E2D-A892-4133F71D2E8F}" srcOrd="0" destOrd="0" presId="urn:microsoft.com/office/officeart/2005/8/layout/vList5"/>
    <dgm:cxn modelId="{AB3EE8DD-82CB-49FB-AB28-B0EB0DAAF5A9}" srcId="{889DF85E-35C1-4178-81C3-92A5287166CB}" destId="{162B8D51-218E-4C81-BE90-5012A31DDF18}" srcOrd="2" destOrd="0" parTransId="{B44D35B0-C1B2-473E-BE79-594F09907F1B}" sibTransId="{70881DF9-138A-4716-AFB4-12278AB0B007}"/>
    <dgm:cxn modelId="{36079C81-CBD9-4944-9E1F-BB4E9AEDE7AC}" type="presOf" srcId="{658448FE-3115-45F1-84C2-BFC332D13FFD}" destId="{7D8DCE6B-B2CD-49EF-8FF9-A5AC03C08926}" srcOrd="0" destOrd="1" presId="urn:microsoft.com/office/officeart/2005/8/layout/vList5"/>
    <dgm:cxn modelId="{E5E65619-CDC7-41D7-ADD0-2BAC4007BDA4}" type="presOf" srcId="{111919DE-4A79-46E1-B0DC-7E7A3DAE2A87}" destId="{69E0BE12-52A1-4E2D-A892-4133F71D2E8F}" srcOrd="0" destOrd="1" presId="urn:microsoft.com/office/officeart/2005/8/layout/vList5"/>
    <dgm:cxn modelId="{B1CA4622-608E-4CAA-9919-32EC817028F9}" type="presOf" srcId="{F645AAB8-7E8E-4A47-A76C-25382F4FA4F0}" destId="{3BEFE7BE-036A-4A00-9158-57C051E6D22B}" srcOrd="0" destOrd="1" presId="urn:microsoft.com/office/officeart/2005/8/layout/vList5"/>
    <dgm:cxn modelId="{0F560697-7A81-4C3E-8530-1CE671FD2B20}" srcId="{889DF85E-35C1-4178-81C3-92A5287166CB}" destId="{651EC763-DD0D-4ABC-AC14-B4B93D4ECDE2}" srcOrd="1" destOrd="0" parTransId="{568E7585-716D-46A5-A047-10813BE9DAB4}" sibTransId="{5B94B69D-A17E-44BC-AB1C-DA6A1E13AB64}"/>
    <dgm:cxn modelId="{C29C2A57-5362-4108-A018-75C4007D7C9F}" srcId="{162B8D51-218E-4C81-BE90-5012A31DDF18}" destId="{3BCB9857-0E11-48E2-9C40-FBC7E3567D63}" srcOrd="3" destOrd="0" parTransId="{ED6B6B7E-F50D-4571-B5CB-8C32915807C5}" sibTransId="{A7BEA93D-31A8-4B18-8AC8-A757CD8C8F02}"/>
    <dgm:cxn modelId="{7F7E8921-FCA1-4068-B0C2-6060972BE36E}" type="presOf" srcId="{D5FE90D7-66B9-4C77-8CE7-7D9072D14891}" destId="{7D8DCE6B-B2CD-49EF-8FF9-A5AC03C08926}" srcOrd="0" destOrd="0" presId="urn:microsoft.com/office/officeart/2005/8/layout/vList5"/>
    <dgm:cxn modelId="{56890B62-7AAB-40E6-A21A-91019B8DC3D9}" srcId="{651EC763-DD0D-4ABC-AC14-B4B93D4ECDE2}" destId="{A4A600B2-0964-4D80-9EC0-BC56F791C349}" srcOrd="2" destOrd="0" parTransId="{6C0518FD-4F08-4B5D-893F-9FB54AEFE715}" sibTransId="{14BB12A0-2BB3-43C8-87E5-4B623E1DE33F}"/>
    <dgm:cxn modelId="{A7FA5463-47FB-4E3A-AB8F-6F253F9EF154}" srcId="{605FFD68-1145-45F3-BA62-6DA435F97B02}" destId="{D5FE90D7-66B9-4C77-8CE7-7D9072D14891}" srcOrd="0" destOrd="0" parTransId="{C80A60BF-7A43-4DE5-83C3-18B30C0A4A92}" sibTransId="{068DA94A-06FE-4810-8C4E-BBA46BCB902E}"/>
    <dgm:cxn modelId="{7AA4F466-D452-4859-9C82-D429984E8B86}" type="presOf" srcId="{3BCB9857-0E11-48E2-9C40-FBC7E3567D63}" destId="{3BEFE7BE-036A-4A00-9158-57C051E6D22B}" srcOrd="0" destOrd="3" presId="urn:microsoft.com/office/officeart/2005/8/layout/vList5"/>
    <dgm:cxn modelId="{1EC8829D-81EE-4788-9A17-B859A746BF28}" type="presOf" srcId="{605FFD68-1145-45F3-BA62-6DA435F97B02}" destId="{9A385510-2F8A-4061-9F78-7C1B1B4ED948}" srcOrd="0" destOrd="0" presId="urn:microsoft.com/office/officeart/2005/8/layout/vList5"/>
    <dgm:cxn modelId="{89EFE1BC-F90B-4C0A-938C-8EABA791C798}" srcId="{605FFD68-1145-45F3-BA62-6DA435F97B02}" destId="{EBFA2B27-A266-4EF5-81EC-05C5B7207F08}" srcOrd="2" destOrd="0" parTransId="{6B74D405-FBFD-409C-8444-CB70B00916AE}" sibTransId="{C6F8AD49-85A4-420F-AB66-77219BD2AB08}"/>
    <dgm:cxn modelId="{3D2E2A75-59E7-4AC9-A891-BB4E371DB785}" type="presOf" srcId="{651EC763-DD0D-4ABC-AC14-B4B93D4ECDE2}" destId="{9FDCD392-5613-4AE8-A224-1DD601E5C128}" srcOrd="0" destOrd="0" presId="urn:microsoft.com/office/officeart/2005/8/layout/vList5"/>
    <dgm:cxn modelId="{92233B3B-305F-45FA-BAFE-6FEDDDC4BF0C}" srcId="{605FFD68-1145-45F3-BA62-6DA435F97B02}" destId="{658448FE-3115-45F1-84C2-BFC332D13FFD}" srcOrd="1" destOrd="0" parTransId="{DC95AF3A-5B13-4F55-ADB3-F5E7C2E2AA6B}" sibTransId="{4D825258-3C6D-4E16-850B-E9DC9D3FBC64}"/>
    <dgm:cxn modelId="{28E50CEC-84F4-40A5-B6A9-6DD0D300930D}" type="presOf" srcId="{EBFA2B27-A266-4EF5-81EC-05C5B7207F08}" destId="{7D8DCE6B-B2CD-49EF-8FF9-A5AC03C08926}" srcOrd="0" destOrd="2" presId="urn:microsoft.com/office/officeart/2005/8/layout/vList5"/>
    <dgm:cxn modelId="{1DA0E427-A667-4D0C-8700-B10B3CCA2ED7}" srcId="{02956097-A40D-4535-9E31-BB583C87ECE4}" destId="{111919DE-4A79-46E1-B0DC-7E7A3DAE2A87}" srcOrd="1" destOrd="0" parTransId="{7491BD94-675D-4E33-A613-2CB4C4052907}" sibTransId="{D5AFD9C5-C36E-47A8-A2DB-EE90F1F36A03}"/>
    <dgm:cxn modelId="{B81D7955-5806-4CE6-8B3C-24E0910AF5D8}" srcId="{02956097-A40D-4535-9E31-BB583C87ECE4}" destId="{3DCF1987-B480-471E-8EC5-3F332AF615FD}" srcOrd="0" destOrd="0" parTransId="{C311AF88-046D-4994-AD63-DC9DD81173F6}" sibTransId="{5E87B56C-839E-444C-96D4-BF040AE2A7ED}"/>
    <dgm:cxn modelId="{24A1B428-B919-456F-9F9D-1A1D38EF8D80}" srcId="{162B8D51-218E-4C81-BE90-5012A31DDF18}" destId="{FA98F893-01B3-4ADD-8BEF-8E892F29D542}" srcOrd="2" destOrd="0" parTransId="{51C6E42C-6D68-45BB-B5FC-82EF6DDCFB60}" sibTransId="{39F02002-E856-4A77-BA6A-9229EAC29ED4}"/>
    <dgm:cxn modelId="{6418980E-DEA9-4196-BFB5-D9B601DE194A}" type="presOf" srcId="{FA98F893-01B3-4ADD-8BEF-8E892F29D542}" destId="{3BEFE7BE-036A-4A00-9158-57C051E6D22B}" srcOrd="0" destOrd="2" presId="urn:microsoft.com/office/officeart/2005/8/layout/vList5"/>
    <dgm:cxn modelId="{BC7F8536-1E69-44CD-B441-C6AD40CFEF26}" srcId="{651EC763-DD0D-4ABC-AC14-B4B93D4ECDE2}" destId="{8C3C661E-381B-4B85-B190-E098E80B4325}" srcOrd="1" destOrd="0" parTransId="{4222C209-5928-4F7E-864D-7CDE74093D7C}" sibTransId="{810BA8D8-07C1-4BD6-97FA-37BD6F832FBC}"/>
    <dgm:cxn modelId="{6DF5F7D5-1ABF-4958-BAE7-97FC88DA03D6}" type="presOf" srcId="{8E05BA3D-421F-4A02-983B-92F4F243B1AC}" destId="{EA313C9C-62A7-4741-8F91-B2C18AF66E0A}" srcOrd="0" destOrd="0" presId="urn:microsoft.com/office/officeart/2005/8/layout/vList5"/>
    <dgm:cxn modelId="{D894222A-76FE-4352-AADB-7AFFFB1D5D35}" srcId="{651EC763-DD0D-4ABC-AC14-B4B93D4ECDE2}" destId="{8E05BA3D-421F-4A02-983B-92F4F243B1AC}" srcOrd="0" destOrd="0" parTransId="{49E64384-8C0F-4F75-8EE2-6958319C4593}" sibTransId="{65ECE1AE-B2B4-4395-85D8-DE9878651F1A}"/>
    <dgm:cxn modelId="{0819F3CB-4F15-4CC7-81A8-9127C36EA6A8}" type="presParOf" srcId="{D923ED67-7D01-4831-90E1-3EA527AB0D72}" destId="{5B5CF650-9FE7-4E1F-9917-C865D30611BE}" srcOrd="0" destOrd="0" presId="urn:microsoft.com/office/officeart/2005/8/layout/vList5"/>
    <dgm:cxn modelId="{8E5E25DB-C3BD-44CB-A0B5-3392873371DD}" type="presParOf" srcId="{5B5CF650-9FE7-4E1F-9917-C865D30611BE}" destId="{7C96661F-A81B-4C23-A8EA-14767DE1C570}" srcOrd="0" destOrd="0" presId="urn:microsoft.com/office/officeart/2005/8/layout/vList5"/>
    <dgm:cxn modelId="{82916608-F27F-49D3-819F-281171C8F9B8}" type="presParOf" srcId="{5B5CF650-9FE7-4E1F-9917-C865D30611BE}" destId="{69E0BE12-52A1-4E2D-A892-4133F71D2E8F}" srcOrd="1" destOrd="0" presId="urn:microsoft.com/office/officeart/2005/8/layout/vList5"/>
    <dgm:cxn modelId="{57C3BE2C-735A-4D90-AB31-B433D5D8FB79}" type="presParOf" srcId="{D923ED67-7D01-4831-90E1-3EA527AB0D72}" destId="{7859312F-6E93-42C4-A334-56EDB8B8AE8B}" srcOrd="1" destOrd="0" presId="urn:microsoft.com/office/officeart/2005/8/layout/vList5"/>
    <dgm:cxn modelId="{175D747A-CC3F-4A5A-ABAF-8AA9A2EA38D9}" type="presParOf" srcId="{D923ED67-7D01-4831-90E1-3EA527AB0D72}" destId="{4BF2FC47-596E-46E9-B3EB-D37B91BE0BE9}" srcOrd="2" destOrd="0" presId="urn:microsoft.com/office/officeart/2005/8/layout/vList5"/>
    <dgm:cxn modelId="{DC54E1F8-716E-48B5-AA3C-69FAA60E498F}" type="presParOf" srcId="{4BF2FC47-596E-46E9-B3EB-D37B91BE0BE9}" destId="{9FDCD392-5613-4AE8-A224-1DD601E5C128}" srcOrd="0" destOrd="0" presId="urn:microsoft.com/office/officeart/2005/8/layout/vList5"/>
    <dgm:cxn modelId="{3DACDF31-7264-4278-B38C-BD651D72C214}" type="presParOf" srcId="{4BF2FC47-596E-46E9-B3EB-D37B91BE0BE9}" destId="{EA313C9C-62A7-4741-8F91-B2C18AF66E0A}" srcOrd="1" destOrd="0" presId="urn:microsoft.com/office/officeart/2005/8/layout/vList5"/>
    <dgm:cxn modelId="{9CDDA59F-DF70-4601-9E95-59BCE12E409D}" type="presParOf" srcId="{D923ED67-7D01-4831-90E1-3EA527AB0D72}" destId="{C7131C02-FFEA-4F0A-B123-30B32E267C2D}" srcOrd="3" destOrd="0" presId="urn:microsoft.com/office/officeart/2005/8/layout/vList5"/>
    <dgm:cxn modelId="{B2E1C295-FCF1-42FD-A3B8-5EA5E321D4F6}" type="presParOf" srcId="{D923ED67-7D01-4831-90E1-3EA527AB0D72}" destId="{F51B9413-0F63-4162-A897-3CA49B47A760}" srcOrd="4" destOrd="0" presId="urn:microsoft.com/office/officeart/2005/8/layout/vList5"/>
    <dgm:cxn modelId="{BE785241-2467-460F-9C36-D90AC6AAB93C}" type="presParOf" srcId="{F51B9413-0F63-4162-A897-3CA49B47A760}" destId="{79146FAD-5583-413A-BFBE-0807E4E29758}" srcOrd="0" destOrd="0" presId="urn:microsoft.com/office/officeart/2005/8/layout/vList5"/>
    <dgm:cxn modelId="{9929FF8D-6B69-46B3-B01C-E88469B14E1B}" type="presParOf" srcId="{F51B9413-0F63-4162-A897-3CA49B47A760}" destId="{3BEFE7BE-036A-4A00-9158-57C051E6D22B}" srcOrd="1" destOrd="0" presId="urn:microsoft.com/office/officeart/2005/8/layout/vList5"/>
    <dgm:cxn modelId="{6A54F719-BEDB-48F2-802C-5E2E4BCD82C1}" type="presParOf" srcId="{D923ED67-7D01-4831-90E1-3EA527AB0D72}" destId="{4534BF0F-86B5-466F-A3DE-BA67BB0A0346}" srcOrd="5" destOrd="0" presId="urn:microsoft.com/office/officeart/2005/8/layout/vList5"/>
    <dgm:cxn modelId="{99E3203E-F548-4325-8C31-A4780437B9AD}" type="presParOf" srcId="{D923ED67-7D01-4831-90E1-3EA527AB0D72}" destId="{DA4A1501-CCFE-41D7-AF55-A51CE18C7E60}" srcOrd="6" destOrd="0" presId="urn:microsoft.com/office/officeart/2005/8/layout/vList5"/>
    <dgm:cxn modelId="{45D35C4A-2F37-4BD8-B942-6C196B7330EB}" type="presParOf" srcId="{DA4A1501-CCFE-41D7-AF55-A51CE18C7E60}" destId="{9A385510-2F8A-4061-9F78-7C1B1B4ED948}" srcOrd="0" destOrd="0" presId="urn:microsoft.com/office/officeart/2005/8/layout/vList5"/>
    <dgm:cxn modelId="{4D37A5A2-4E99-45B0-AA6F-F73B62B8906B}" type="presParOf" srcId="{DA4A1501-CCFE-41D7-AF55-A51CE18C7E60}" destId="{7D8DCE6B-B2CD-49EF-8FF9-A5AC03C08926}"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462A9D5-B3CB-4683-A2BF-4F551EFFCF87}" type="doc">
      <dgm:prSet loTypeId="urn:microsoft.com/office/officeart/2005/8/layout/funnel1" loCatId="relationship" qsTypeId="urn:microsoft.com/office/officeart/2005/8/quickstyle/simple1" qsCatId="simple" csTypeId="urn:microsoft.com/office/officeart/2005/8/colors/colorful2" csCatId="colorful" phldr="1"/>
      <dgm:spPr/>
      <dgm:t>
        <a:bodyPr/>
        <a:lstStyle/>
        <a:p>
          <a:endParaRPr lang="ru-RU"/>
        </a:p>
      </dgm:t>
    </dgm:pt>
    <dgm:pt modelId="{16341674-E77F-4945-AA1C-E568D42EDE70}">
      <dgm:prSet phldrT="[Текст]"/>
      <dgm:spPr/>
      <dgm:t>
        <a:bodyPr/>
        <a:lstStyle/>
        <a:p>
          <a:r>
            <a:rPr lang="ru-RU" dirty="0" smtClean="0"/>
            <a:t>Долг</a:t>
          </a:r>
          <a:endParaRPr lang="ru-RU" dirty="0"/>
        </a:p>
      </dgm:t>
    </dgm:pt>
    <dgm:pt modelId="{97A21479-D725-4534-94CC-A6CD6DB46DF0}" type="parTrans" cxnId="{54B5FAA6-DA7C-405F-B7C9-729003AF1961}">
      <dgm:prSet/>
      <dgm:spPr/>
      <dgm:t>
        <a:bodyPr/>
        <a:lstStyle/>
        <a:p>
          <a:endParaRPr lang="ru-RU"/>
        </a:p>
      </dgm:t>
    </dgm:pt>
    <dgm:pt modelId="{270CAD06-FE60-4A8E-83AF-61F87D4A1CFB}" type="sibTrans" cxnId="{54B5FAA6-DA7C-405F-B7C9-729003AF1961}">
      <dgm:prSet/>
      <dgm:spPr/>
      <dgm:t>
        <a:bodyPr/>
        <a:lstStyle/>
        <a:p>
          <a:endParaRPr lang="ru-RU"/>
        </a:p>
      </dgm:t>
    </dgm:pt>
    <dgm:pt modelId="{EA843E42-3681-40B4-B24E-59B70C72640D}">
      <dgm:prSet phldrT="[Текст]"/>
      <dgm:spPr/>
      <dgm:t>
        <a:bodyPr/>
        <a:lstStyle/>
        <a:p>
          <a:r>
            <a:rPr lang="ru-RU" dirty="0" smtClean="0"/>
            <a:t>Долг</a:t>
          </a:r>
          <a:endParaRPr lang="ru-RU" dirty="0"/>
        </a:p>
      </dgm:t>
    </dgm:pt>
    <dgm:pt modelId="{AC6D4450-5F64-4FFF-88F1-0B8004F76C8B}" type="parTrans" cxnId="{C41E5971-D6B7-42D2-9130-FDBA83FA34C5}">
      <dgm:prSet/>
      <dgm:spPr/>
      <dgm:t>
        <a:bodyPr/>
        <a:lstStyle/>
        <a:p>
          <a:endParaRPr lang="ru-RU"/>
        </a:p>
      </dgm:t>
    </dgm:pt>
    <dgm:pt modelId="{32A5189F-CAF4-4D4A-919B-CB0D5643BEAF}" type="sibTrans" cxnId="{C41E5971-D6B7-42D2-9130-FDBA83FA34C5}">
      <dgm:prSet/>
      <dgm:spPr/>
      <dgm:t>
        <a:bodyPr/>
        <a:lstStyle/>
        <a:p>
          <a:endParaRPr lang="ru-RU"/>
        </a:p>
      </dgm:t>
    </dgm:pt>
    <dgm:pt modelId="{9EBF95AB-DCE7-4940-988A-5034F809953A}">
      <dgm:prSet phldrT="[Текст]"/>
      <dgm:spPr/>
      <dgm:t>
        <a:bodyPr/>
        <a:lstStyle/>
        <a:p>
          <a:r>
            <a:rPr lang="ru-RU" dirty="0" smtClean="0"/>
            <a:t>Долг</a:t>
          </a:r>
          <a:endParaRPr lang="ru-RU" dirty="0"/>
        </a:p>
      </dgm:t>
    </dgm:pt>
    <dgm:pt modelId="{E35AE93F-868B-4A7C-833C-19A9C9F6CE88}" type="parTrans" cxnId="{7CCDD239-8963-4180-A1BC-2D64465DA8E2}">
      <dgm:prSet/>
      <dgm:spPr/>
      <dgm:t>
        <a:bodyPr/>
        <a:lstStyle/>
        <a:p>
          <a:endParaRPr lang="ru-RU"/>
        </a:p>
      </dgm:t>
    </dgm:pt>
    <dgm:pt modelId="{2966CB2D-EBA7-434F-A945-08DAF3DD88DF}" type="sibTrans" cxnId="{7CCDD239-8963-4180-A1BC-2D64465DA8E2}">
      <dgm:prSet/>
      <dgm:spPr/>
      <dgm:t>
        <a:bodyPr/>
        <a:lstStyle/>
        <a:p>
          <a:endParaRPr lang="ru-RU"/>
        </a:p>
      </dgm:t>
    </dgm:pt>
    <dgm:pt modelId="{41D2DCFC-2129-46EC-80E7-6DA692FF58F4}">
      <dgm:prSet phldrT="[Текст]" phldr="1"/>
      <dgm:spPr/>
      <dgm:t>
        <a:bodyPr/>
        <a:lstStyle/>
        <a:p>
          <a:endParaRPr lang="ru-RU"/>
        </a:p>
      </dgm:t>
    </dgm:pt>
    <dgm:pt modelId="{3BEFCCE4-92EF-4BBC-9336-57CDD1C8DC6B}" type="parTrans" cxnId="{7C08453B-E6B6-4CC6-9880-38100D0BA4F0}">
      <dgm:prSet/>
      <dgm:spPr/>
      <dgm:t>
        <a:bodyPr/>
        <a:lstStyle/>
        <a:p>
          <a:endParaRPr lang="ru-RU"/>
        </a:p>
      </dgm:t>
    </dgm:pt>
    <dgm:pt modelId="{FA3C4FAF-F522-4C22-A309-900ECACABB6D}" type="sibTrans" cxnId="{7C08453B-E6B6-4CC6-9880-38100D0BA4F0}">
      <dgm:prSet/>
      <dgm:spPr/>
      <dgm:t>
        <a:bodyPr/>
        <a:lstStyle/>
        <a:p>
          <a:endParaRPr lang="ru-RU"/>
        </a:p>
      </dgm:t>
    </dgm:pt>
    <dgm:pt modelId="{C300274A-8C80-443E-AB70-55A3035FC709}">
      <dgm:prSet phldrT="[Текст]" custT="1">
        <dgm:style>
          <a:lnRef idx="0">
            <a:schemeClr val="accent2"/>
          </a:lnRef>
          <a:fillRef idx="3">
            <a:schemeClr val="accent2"/>
          </a:fillRef>
          <a:effectRef idx="3">
            <a:schemeClr val="accent2"/>
          </a:effectRef>
          <a:fontRef idx="minor">
            <a:schemeClr val="lt1"/>
          </a:fontRef>
        </dgm:style>
      </dgm:prSet>
      <dgm:spPr/>
      <dgm:t>
        <a:bodyPr/>
        <a:lstStyle/>
        <a:p>
          <a:r>
            <a:rPr lang="ru-RU" sz="1800" dirty="0" smtClean="0">
              <a:solidFill>
                <a:schemeClr val="bg1"/>
              </a:solidFill>
            </a:rPr>
            <a:t>Имеете не меньше трех академических задолженностей</a:t>
          </a:r>
          <a:endParaRPr lang="ru-RU" sz="1800" dirty="0">
            <a:solidFill>
              <a:schemeClr val="bg1"/>
            </a:solidFill>
          </a:endParaRPr>
        </a:p>
      </dgm:t>
    </dgm:pt>
    <dgm:pt modelId="{55405F20-5A1B-43C8-BB46-6E428794F0D9}" type="parTrans" cxnId="{28CEE8B2-FC71-4432-9D0C-66409EDCF79B}">
      <dgm:prSet/>
      <dgm:spPr/>
      <dgm:t>
        <a:bodyPr/>
        <a:lstStyle/>
        <a:p>
          <a:endParaRPr lang="ru-RU"/>
        </a:p>
      </dgm:t>
    </dgm:pt>
    <dgm:pt modelId="{CF3BA719-E718-4480-86CB-F16A7467AC03}" type="sibTrans" cxnId="{28CEE8B2-FC71-4432-9D0C-66409EDCF79B}">
      <dgm:prSet/>
      <dgm:spPr/>
      <dgm:t>
        <a:bodyPr/>
        <a:lstStyle/>
        <a:p>
          <a:endParaRPr lang="ru-RU"/>
        </a:p>
      </dgm:t>
    </dgm:pt>
    <dgm:pt modelId="{FFA537D1-080D-4CCE-B337-D38FF71B26F1}" type="pres">
      <dgm:prSet presAssocID="{E462A9D5-B3CB-4683-A2BF-4F551EFFCF87}" presName="Name0" presStyleCnt="0">
        <dgm:presLayoutVars>
          <dgm:chMax val="4"/>
          <dgm:resizeHandles val="exact"/>
        </dgm:presLayoutVars>
      </dgm:prSet>
      <dgm:spPr/>
      <dgm:t>
        <a:bodyPr/>
        <a:lstStyle/>
        <a:p>
          <a:endParaRPr lang="ru-RU"/>
        </a:p>
      </dgm:t>
    </dgm:pt>
    <dgm:pt modelId="{520852E2-1C77-43FD-B32A-C88A0F194BA4}" type="pres">
      <dgm:prSet presAssocID="{E462A9D5-B3CB-4683-A2BF-4F551EFFCF87}" presName="ellipse" presStyleLbl="trBgShp" presStyleIdx="0" presStyleCnt="1"/>
      <dgm:spPr/>
    </dgm:pt>
    <dgm:pt modelId="{70EEBDAB-C34E-4E91-8FEE-C8B4D8C50494}" type="pres">
      <dgm:prSet presAssocID="{E462A9D5-B3CB-4683-A2BF-4F551EFFCF87}" presName="arrow1" presStyleLbl="fgShp" presStyleIdx="0" presStyleCnt="1"/>
      <dgm:spPr/>
    </dgm:pt>
    <dgm:pt modelId="{FDF81893-FC4F-4994-A073-59360B41637F}" type="pres">
      <dgm:prSet presAssocID="{E462A9D5-B3CB-4683-A2BF-4F551EFFCF87}" presName="rectangle" presStyleLbl="revTx" presStyleIdx="0" presStyleCnt="1" custScaleX="125180" custScaleY="148460" custLinFactNeighborY="53229">
        <dgm:presLayoutVars>
          <dgm:bulletEnabled val="1"/>
        </dgm:presLayoutVars>
      </dgm:prSet>
      <dgm:spPr/>
      <dgm:t>
        <a:bodyPr/>
        <a:lstStyle/>
        <a:p>
          <a:endParaRPr lang="ru-RU"/>
        </a:p>
      </dgm:t>
    </dgm:pt>
    <dgm:pt modelId="{D7F6146A-216A-4F67-AFFF-C86820159AD9}" type="pres">
      <dgm:prSet presAssocID="{EA843E42-3681-40B4-B24E-59B70C72640D}" presName="item1" presStyleLbl="node1" presStyleIdx="0" presStyleCnt="3">
        <dgm:presLayoutVars>
          <dgm:bulletEnabled val="1"/>
        </dgm:presLayoutVars>
      </dgm:prSet>
      <dgm:spPr/>
      <dgm:t>
        <a:bodyPr/>
        <a:lstStyle/>
        <a:p>
          <a:endParaRPr lang="ru-RU"/>
        </a:p>
      </dgm:t>
    </dgm:pt>
    <dgm:pt modelId="{567D28AD-9EB2-489B-B394-F22BD81A5CB1}" type="pres">
      <dgm:prSet presAssocID="{9EBF95AB-DCE7-4940-988A-5034F809953A}" presName="item2" presStyleLbl="node1" presStyleIdx="1" presStyleCnt="3">
        <dgm:presLayoutVars>
          <dgm:bulletEnabled val="1"/>
        </dgm:presLayoutVars>
      </dgm:prSet>
      <dgm:spPr/>
      <dgm:t>
        <a:bodyPr/>
        <a:lstStyle/>
        <a:p>
          <a:endParaRPr lang="ru-RU"/>
        </a:p>
      </dgm:t>
    </dgm:pt>
    <dgm:pt modelId="{124E6835-0ABD-49F1-958D-A2D63CF3CDC1}" type="pres">
      <dgm:prSet presAssocID="{C300274A-8C80-443E-AB70-55A3035FC709}" presName="item3" presStyleLbl="node1" presStyleIdx="2" presStyleCnt="3">
        <dgm:presLayoutVars>
          <dgm:bulletEnabled val="1"/>
        </dgm:presLayoutVars>
      </dgm:prSet>
      <dgm:spPr/>
      <dgm:t>
        <a:bodyPr/>
        <a:lstStyle/>
        <a:p>
          <a:endParaRPr lang="ru-RU"/>
        </a:p>
      </dgm:t>
    </dgm:pt>
    <dgm:pt modelId="{6D4F83FF-8F88-4DC4-A58C-5AB8417CBFC1}" type="pres">
      <dgm:prSet presAssocID="{E462A9D5-B3CB-4683-A2BF-4F551EFFCF87}" presName="funnel" presStyleLbl="trAlignAcc1" presStyleIdx="0" presStyleCnt="1"/>
      <dgm:spPr/>
    </dgm:pt>
  </dgm:ptLst>
  <dgm:cxnLst>
    <dgm:cxn modelId="{7CCDD239-8963-4180-A1BC-2D64465DA8E2}" srcId="{E462A9D5-B3CB-4683-A2BF-4F551EFFCF87}" destId="{9EBF95AB-DCE7-4940-988A-5034F809953A}" srcOrd="2" destOrd="0" parTransId="{E35AE93F-868B-4A7C-833C-19A9C9F6CE88}" sibTransId="{2966CB2D-EBA7-434F-A945-08DAF3DD88DF}"/>
    <dgm:cxn modelId="{099BFFD3-6BC4-47D4-9AD5-FF4D9DE81FA8}" type="presOf" srcId="{E462A9D5-B3CB-4683-A2BF-4F551EFFCF87}" destId="{FFA537D1-080D-4CCE-B337-D38FF71B26F1}" srcOrd="0" destOrd="0" presId="urn:microsoft.com/office/officeart/2005/8/layout/funnel1"/>
    <dgm:cxn modelId="{B21E24E4-BF22-4D52-A707-18B9C6A75F97}" type="presOf" srcId="{EA843E42-3681-40B4-B24E-59B70C72640D}" destId="{567D28AD-9EB2-489B-B394-F22BD81A5CB1}" srcOrd="0" destOrd="0" presId="urn:microsoft.com/office/officeart/2005/8/layout/funnel1"/>
    <dgm:cxn modelId="{28CEE8B2-FC71-4432-9D0C-66409EDCF79B}" srcId="{E462A9D5-B3CB-4683-A2BF-4F551EFFCF87}" destId="{C300274A-8C80-443E-AB70-55A3035FC709}" srcOrd="3" destOrd="0" parTransId="{55405F20-5A1B-43C8-BB46-6E428794F0D9}" sibTransId="{CF3BA719-E718-4480-86CB-F16A7467AC03}"/>
    <dgm:cxn modelId="{9B7AE8B9-63F2-4C46-906B-B9B992154B50}" type="presOf" srcId="{16341674-E77F-4945-AA1C-E568D42EDE70}" destId="{124E6835-0ABD-49F1-958D-A2D63CF3CDC1}" srcOrd="0" destOrd="0" presId="urn:microsoft.com/office/officeart/2005/8/layout/funnel1"/>
    <dgm:cxn modelId="{E95ED4D4-4126-4F5A-9648-456335DF3B89}" type="presOf" srcId="{9EBF95AB-DCE7-4940-988A-5034F809953A}" destId="{D7F6146A-216A-4F67-AFFF-C86820159AD9}" srcOrd="0" destOrd="0" presId="urn:microsoft.com/office/officeart/2005/8/layout/funnel1"/>
    <dgm:cxn modelId="{7C08453B-E6B6-4CC6-9880-38100D0BA4F0}" srcId="{E462A9D5-B3CB-4683-A2BF-4F551EFFCF87}" destId="{41D2DCFC-2129-46EC-80E7-6DA692FF58F4}" srcOrd="4" destOrd="0" parTransId="{3BEFCCE4-92EF-4BBC-9336-57CDD1C8DC6B}" sibTransId="{FA3C4FAF-F522-4C22-A309-900ECACABB6D}"/>
    <dgm:cxn modelId="{54B5FAA6-DA7C-405F-B7C9-729003AF1961}" srcId="{E462A9D5-B3CB-4683-A2BF-4F551EFFCF87}" destId="{16341674-E77F-4945-AA1C-E568D42EDE70}" srcOrd="0" destOrd="0" parTransId="{97A21479-D725-4534-94CC-A6CD6DB46DF0}" sibTransId="{270CAD06-FE60-4A8E-83AF-61F87D4A1CFB}"/>
    <dgm:cxn modelId="{C41E5971-D6B7-42D2-9130-FDBA83FA34C5}" srcId="{E462A9D5-B3CB-4683-A2BF-4F551EFFCF87}" destId="{EA843E42-3681-40B4-B24E-59B70C72640D}" srcOrd="1" destOrd="0" parTransId="{AC6D4450-5F64-4FFF-88F1-0B8004F76C8B}" sibTransId="{32A5189F-CAF4-4D4A-919B-CB0D5643BEAF}"/>
    <dgm:cxn modelId="{A6F6CF8A-8A6D-48A6-A756-6CFDC9344D6B}" type="presOf" srcId="{C300274A-8C80-443E-AB70-55A3035FC709}" destId="{FDF81893-FC4F-4994-A073-59360B41637F}" srcOrd="0" destOrd="0" presId="urn:microsoft.com/office/officeart/2005/8/layout/funnel1"/>
    <dgm:cxn modelId="{9EAA4932-F745-48F9-87E5-A71412CE7BE2}" type="presParOf" srcId="{FFA537D1-080D-4CCE-B337-D38FF71B26F1}" destId="{520852E2-1C77-43FD-B32A-C88A0F194BA4}" srcOrd="0" destOrd="0" presId="urn:microsoft.com/office/officeart/2005/8/layout/funnel1"/>
    <dgm:cxn modelId="{0909BEBD-90C8-4384-8CA9-969ED7ABDBF2}" type="presParOf" srcId="{FFA537D1-080D-4CCE-B337-D38FF71B26F1}" destId="{70EEBDAB-C34E-4E91-8FEE-C8B4D8C50494}" srcOrd="1" destOrd="0" presId="urn:microsoft.com/office/officeart/2005/8/layout/funnel1"/>
    <dgm:cxn modelId="{4578F5E6-8CA9-4A43-B20A-2DDA773C82CA}" type="presParOf" srcId="{FFA537D1-080D-4CCE-B337-D38FF71B26F1}" destId="{FDF81893-FC4F-4994-A073-59360B41637F}" srcOrd="2" destOrd="0" presId="urn:microsoft.com/office/officeart/2005/8/layout/funnel1"/>
    <dgm:cxn modelId="{B8C452D6-BE2D-43A9-9368-D8225CBB9EC0}" type="presParOf" srcId="{FFA537D1-080D-4CCE-B337-D38FF71B26F1}" destId="{D7F6146A-216A-4F67-AFFF-C86820159AD9}" srcOrd="3" destOrd="0" presId="urn:microsoft.com/office/officeart/2005/8/layout/funnel1"/>
    <dgm:cxn modelId="{756AA9E8-65C6-4EEF-B2E5-C97F7BE110F9}" type="presParOf" srcId="{FFA537D1-080D-4CCE-B337-D38FF71B26F1}" destId="{567D28AD-9EB2-489B-B394-F22BD81A5CB1}" srcOrd="4" destOrd="0" presId="urn:microsoft.com/office/officeart/2005/8/layout/funnel1"/>
    <dgm:cxn modelId="{B90E35AE-E4B6-422B-B92D-BCECD80D107A}" type="presParOf" srcId="{FFA537D1-080D-4CCE-B337-D38FF71B26F1}" destId="{124E6835-0ABD-49F1-958D-A2D63CF3CDC1}" srcOrd="5" destOrd="0" presId="urn:microsoft.com/office/officeart/2005/8/layout/funnel1"/>
    <dgm:cxn modelId="{D860D0F3-4E9D-4633-AA53-30E2B2BC674E}" type="presParOf" srcId="{FFA537D1-080D-4CCE-B337-D38FF71B26F1}" destId="{6D4F83FF-8F88-4DC4-A58C-5AB8417CBFC1}"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CCB7968-DB09-4BF5-B240-236789DE5463}" type="doc">
      <dgm:prSet loTypeId="urn:microsoft.com/office/officeart/2005/8/layout/vList5" loCatId="list" qsTypeId="urn:microsoft.com/office/officeart/2005/8/quickstyle/simple1" qsCatId="simple" csTypeId="urn:microsoft.com/office/officeart/2005/8/colors/colorful1#4" csCatId="colorful" phldr="1"/>
      <dgm:spPr/>
      <dgm:t>
        <a:bodyPr/>
        <a:lstStyle/>
        <a:p>
          <a:endParaRPr lang="ru-RU"/>
        </a:p>
      </dgm:t>
    </dgm:pt>
    <dgm:pt modelId="{1980EC0F-D2DC-4AE3-A60C-B45490322C3F}">
      <dgm:prSet phldrT="[Текст]"/>
      <dgm:spPr/>
      <dgm:t>
        <a:bodyPr/>
        <a:lstStyle/>
        <a:p>
          <a:r>
            <a:rPr lang="ru-RU" dirty="0" smtClean="0"/>
            <a:t>академическая</a:t>
          </a:r>
          <a:endParaRPr lang="ru-RU" dirty="0"/>
        </a:p>
      </dgm:t>
    </dgm:pt>
    <dgm:pt modelId="{E05FFE63-87E7-44BA-99AC-DD24291ED150}" type="parTrans" cxnId="{1F2CFA61-E637-4B28-8410-20BCA4224D2A}">
      <dgm:prSet/>
      <dgm:spPr/>
      <dgm:t>
        <a:bodyPr/>
        <a:lstStyle/>
        <a:p>
          <a:endParaRPr lang="ru-RU"/>
        </a:p>
      </dgm:t>
    </dgm:pt>
    <dgm:pt modelId="{03AC802F-B0AF-469E-887D-277E001BB64A}" type="sibTrans" cxnId="{1F2CFA61-E637-4B28-8410-20BCA4224D2A}">
      <dgm:prSet/>
      <dgm:spPr/>
      <dgm:t>
        <a:bodyPr/>
        <a:lstStyle/>
        <a:p>
          <a:endParaRPr lang="ru-RU"/>
        </a:p>
      </dgm:t>
    </dgm:pt>
    <dgm:pt modelId="{89247130-E06A-45FB-8252-1A0ECE1CF7C3}">
      <dgm:prSet phldrT="[Текст]" custT="1"/>
      <dgm:spPr/>
      <dgm:t>
        <a:bodyPr/>
        <a:lstStyle/>
        <a:p>
          <a:r>
            <a:rPr lang="ru-RU" sz="1200" dirty="0" smtClean="0"/>
            <a:t>Назначается всем студентам бюджетникам 1 курса с сентября по декабрь (по 1277 рублей)</a:t>
          </a:r>
          <a:endParaRPr lang="ru-RU" sz="1200" dirty="0"/>
        </a:p>
      </dgm:t>
    </dgm:pt>
    <dgm:pt modelId="{60930A49-1FDA-4310-A65C-25BEBDFEB361}" type="parTrans" cxnId="{B6E99DA2-0947-442D-A020-F011A786F20D}">
      <dgm:prSet/>
      <dgm:spPr/>
      <dgm:t>
        <a:bodyPr/>
        <a:lstStyle/>
        <a:p>
          <a:endParaRPr lang="ru-RU"/>
        </a:p>
      </dgm:t>
    </dgm:pt>
    <dgm:pt modelId="{34EE432A-95CA-407D-A3CF-4E0DA1142BF9}" type="sibTrans" cxnId="{B6E99DA2-0947-442D-A020-F011A786F20D}">
      <dgm:prSet/>
      <dgm:spPr/>
      <dgm:t>
        <a:bodyPr/>
        <a:lstStyle/>
        <a:p>
          <a:endParaRPr lang="ru-RU"/>
        </a:p>
      </dgm:t>
    </dgm:pt>
    <dgm:pt modelId="{3AD78822-67B2-40CF-B56E-2F146A6A39BC}">
      <dgm:prSet phldrT="[Текст]"/>
      <dgm:spPr/>
      <dgm:t>
        <a:bodyPr/>
        <a:lstStyle/>
        <a:p>
          <a:r>
            <a:rPr lang="ru-RU" dirty="0" smtClean="0"/>
            <a:t>повышенная</a:t>
          </a:r>
          <a:endParaRPr lang="ru-RU" dirty="0"/>
        </a:p>
      </dgm:t>
    </dgm:pt>
    <dgm:pt modelId="{126EA479-99E3-49D9-B53F-692CE3E690DB}" type="parTrans" cxnId="{B567F56E-D8D7-4ED8-98A7-52DFD29BFCE8}">
      <dgm:prSet/>
      <dgm:spPr/>
      <dgm:t>
        <a:bodyPr/>
        <a:lstStyle/>
        <a:p>
          <a:endParaRPr lang="ru-RU"/>
        </a:p>
      </dgm:t>
    </dgm:pt>
    <dgm:pt modelId="{C03251C2-D400-4B0B-8AD5-FD9F2CAEE62A}" type="sibTrans" cxnId="{B567F56E-D8D7-4ED8-98A7-52DFD29BFCE8}">
      <dgm:prSet/>
      <dgm:spPr/>
      <dgm:t>
        <a:bodyPr/>
        <a:lstStyle/>
        <a:p>
          <a:endParaRPr lang="ru-RU"/>
        </a:p>
      </dgm:t>
    </dgm:pt>
    <dgm:pt modelId="{8C289714-BA1D-459C-A8D9-BA298B074366}">
      <dgm:prSet phldrT="[Текст]" custT="1"/>
      <dgm:spPr/>
      <dgm:t>
        <a:bodyPr/>
        <a:lstStyle/>
        <a:p>
          <a:r>
            <a:rPr lang="ru-RU" sz="1200" dirty="0" smtClean="0"/>
            <a:t>Назначается один раз в полгода бюджетным студентам за успехи в научной деятельности (публикации, статьи, олимпиады студентов, научные конкурсы) в течение последних 6 месяцев</a:t>
          </a:r>
          <a:endParaRPr lang="ru-RU" sz="1200" dirty="0"/>
        </a:p>
      </dgm:t>
    </dgm:pt>
    <dgm:pt modelId="{B5D90479-3984-4E61-9B17-CC8F1D4A08D7}" type="parTrans" cxnId="{627058E3-8BA5-4B84-A5DA-07FCF53E04EF}">
      <dgm:prSet/>
      <dgm:spPr/>
      <dgm:t>
        <a:bodyPr/>
        <a:lstStyle/>
        <a:p>
          <a:endParaRPr lang="ru-RU"/>
        </a:p>
      </dgm:t>
    </dgm:pt>
    <dgm:pt modelId="{C6CBD8B2-97FD-4F50-978A-D9706EC192CA}" type="sibTrans" cxnId="{627058E3-8BA5-4B84-A5DA-07FCF53E04EF}">
      <dgm:prSet/>
      <dgm:spPr/>
      <dgm:t>
        <a:bodyPr/>
        <a:lstStyle/>
        <a:p>
          <a:endParaRPr lang="ru-RU"/>
        </a:p>
      </dgm:t>
    </dgm:pt>
    <dgm:pt modelId="{01FD6689-38B1-4AC1-AE22-27171DED0F38}">
      <dgm:prSet phldrT="[Текст]"/>
      <dgm:spPr/>
      <dgm:t>
        <a:bodyPr/>
        <a:lstStyle/>
        <a:p>
          <a:r>
            <a:rPr lang="ru-RU" dirty="0" smtClean="0"/>
            <a:t>именная</a:t>
          </a:r>
          <a:endParaRPr lang="ru-RU" dirty="0"/>
        </a:p>
      </dgm:t>
    </dgm:pt>
    <dgm:pt modelId="{051ECA0F-BCC1-40B4-86F1-A05EF6DB630E}" type="parTrans" cxnId="{211C0C64-5037-41E3-8A3B-469885BE7118}">
      <dgm:prSet/>
      <dgm:spPr/>
      <dgm:t>
        <a:bodyPr/>
        <a:lstStyle/>
        <a:p>
          <a:endParaRPr lang="ru-RU"/>
        </a:p>
      </dgm:t>
    </dgm:pt>
    <dgm:pt modelId="{9EBEF428-CAC8-4F37-A9ED-327CCECFFE28}" type="sibTrans" cxnId="{211C0C64-5037-41E3-8A3B-469885BE7118}">
      <dgm:prSet/>
      <dgm:spPr/>
      <dgm:t>
        <a:bodyPr/>
        <a:lstStyle/>
        <a:p>
          <a:endParaRPr lang="ru-RU"/>
        </a:p>
      </dgm:t>
    </dgm:pt>
    <dgm:pt modelId="{EC1735F7-1C40-4DBE-A838-3AA4B286067C}">
      <dgm:prSet phldrT="[Текст]" custT="1"/>
      <dgm:spPr/>
      <dgm:t>
        <a:bodyPr/>
        <a:lstStyle/>
        <a:p>
          <a:r>
            <a:rPr lang="ru-RU" sz="1200" dirty="0" smtClean="0"/>
            <a:t>На факультетах, у разных фондов вне НИУ ВШЭ, у правительства РФ существуют различные стипендии, назначаемые в соответствии с определенными этими организациями критериями </a:t>
          </a:r>
          <a:endParaRPr lang="ru-RU" sz="1200" dirty="0"/>
        </a:p>
      </dgm:t>
    </dgm:pt>
    <dgm:pt modelId="{FFAA8578-03C4-41F2-8AC6-C66B053DF895}" type="parTrans" cxnId="{CC6509CF-E95C-4706-BCBE-7F2392F8C9A9}">
      <dgm:prSet/>
      <dgm:spPr/>
      <dgm:t>
        <a:bodyPr/>
        <a:lstStyle/>
        <a:p>
          <a:endParaRPr lang="ru-RU"/>
        </a:p>
      </dgm:t>
    </dgm:pt>
    <dgm:pt modelId="{E501BA6A-5F74-4A1A-A141-55D50B41859D}" type="sibTrans" cxnId="{CC6509CF-E95C-4706-BCBE-7F2392F8C9A9}">
      <dgm:prSet/>
      <dgm:spPr/>
      <dgm:t>
        <a:bodyPr/>
        <a:lstStyle/>
        <a:p>
          <a:endParaRPr lang="ru-RU"/>
        </a:p>
      </dgm:t>
    </dgm:pt>
    <dgm:pt modelId="{CE663937-E3F8-428B-ABA4-C00C1BDDDAE6}">
      <dgm:prSet phldrT="[Текст]" custT="1"/>
      <dgm:spPr/>
      <dgm:t>
        <a:bodyPr/>
        <a:lstStyle/>
        <a:p>
          <a:r>
            <a:rPr lang="ru-RU" sz="1200" dirty="0" smtClean="0"/>
            <a:t>Суммы разные (от 1500 до 15000 рублей)</a:t>
          </a:r>
          <a:endParaRPr lang="ru-RU" sz="1200" dirty="0"/>
        </a:p>
      </dgm:t>
    </dgm:pt>
    <dgm:pt modelId="{8A789D68-BC72-4C7A-A97E-C215344DE7FD}" type="parTrans" cxnId="{F20961A0-8A76-48A7-9248-C7567E32152B}">
      <dgm:prSet/>
      <dgm:spPr/>
      <dgm:t>
        <a:bodyPr/>
        <a:lstStyle/>
        <a:p>
          <a:endParaRPr lang="ru-RU"/>
        </a:p>
      </dgm:t>
    </dgm:pt>
    <dgm:pt modelId="{312B01CB-8451-491E-8A32-271E250F4E82}" type="sibTrans" cxnId="{F20961A0-8A76-48A7-9248-C7567E32152B}">
      <dgm:prSet/>
      <dgm:spPr/>
      <dgm:t>
        <a:bodyPr/>
        <a:lstStyle/>
        <a:p>
          <a:endParaRPr lang="ru-RU"/>
        </a:p>
      </dgm:t>
    </dgm:pt>
    <dgm:pt modelId="{ABBE6CC5-8E00-4516-8479-DCD6FE1C0D4E}">
      <dgm:prSet phldrT="[Текст]"/>
      <dgm:spPr/>
      <dgm:t>
        <a:bodyPr/>
        <a:lstStyle/>
        <a:p>
          <a:r>
            <a:rPr lang="ru-RU" dirty="0" smtClean="0"/>
            <a:t>социальная</a:t>
          </a:r>
          <a:endParaRPr lang="ru-RU" dirty="0"/>
        </a:p>
      </dgm:t>
    </dgm:pt>
    <dgm:pt modelId="{376015F2-21C2-4ADA-8A3B-E84E16AE2F6E}" type="parTrans" cxnId="{CD571678-F533-477C-9D86-D8E686E28A90}">
      <dgm:prSet/>
      <dgm:spPr/>
      <dgm:t>
        <a:bodyPr/>
        <a:lstStyle/>
        <a:p>
          <a:endParaRPr lang="ru-RU"/>
        </a:p>
      </dgm:t>
    </dgm:pt>
    <dgm:pt modelId="{A54117AD-DE4D-4719-A2DA-9390F540E9EE}" type="sibTrans" cxnId="{CD571678-F533-477C-9D86-D8E686E28A90}">
      <dgm:prSet/>
      <dgm:spPr/>
      <dgm:t>
        <a:bodyPr/>
        <a:lstStyle/>
        <a:p>
          <a:endParaRPr lang="ru-RU"/>
        </a:p>
      </dgm:t>
    </dgm:pt>
    <dgm:pt modelId="{79AEBBA1-A263-4CC9-8498-C1DB2E1ADD66}">
      <dgm:prSet phldrT="[Текст]" custT="1"/>
      <dgm:spPr/>
      <dgm:t>
        <a:bodyPr/>
        <a:lstStyle/>
        <a:p>
          <a:r>
            <a:rPr lang="ru-RU" sz="1200" dirty="0" smtClean="0"/>
            <a:t>Далее назначается по результатам обучения на основании текущего рейтинга</a:t>
          </a:r>
          <a:endParaRPr lang="ru-RU" sz="1200" dirty="0"/>
        </a:p>
      </dgm:t>
    </dgm:pt>
    <dgm:pt modelId="{858425E6-7166-42DE-87A7-34C877252DC0}" type="parTrans" cxnId="{057130F1-FA31-4CDE-815B-564A55F2945C}">
      <dgm:prSet/>
      <dgm:spPr/>
      <dgm:t>
        <a:bodyPr/>
        <a:lstStyle/>
        <a:p>
          <a:endParaRPr lang="ru-RU"/>
        </a:p>
      </dgm:t>
    </dgm:pt>
    <dgm:pt modelId="{F3F1B5D0-180A-4E32-906C-5845181928C0}" type="sibTrans" cxnId="{057130F1-FA31-4CDE-815B-564A55F2945C}">
      <dgm:prSet/>
      <dgm:spPr/>
      <dgm:t>
        <a:bodyPr/>
        <a:lstStyle/>
        <a:p>
          <a:endParaRPr lang="ru-RU"/>
        </a:p>
      </dgm:t>
    </dgm:pt>
    <dgm:pt modelId="{B5068A2B-B0FF-40AD-BE68-445C3356BB56}">
      <dgm:prSet phldrT="[Текст]" custT="1"/>
      <dgm:spPr/>
      <dgm:t>
        <a:bodyPr/>
        <a:lstStyle/>
        <a:p>
          <a:r>
            <a:rPr lang="ru-RU" sz="1200" dirty="0" smtClean="0"/>
            <a:t>Студент не должен иметь задолженностей и удовлетворительных оценок </a:t>
          </a:r>
          <a:endParaRPr lang="ru-RU" sz="1200" dirty="0"/>
        </a:p>
      </dgm:t>
    </dgm:pt>
    <dgm:pt modelId="{4C085923-46F2-4D8F-B7AB-B4FA65D089C4}" type="parTrans" cxnId="{99980DF5-AAF4-4437-B398-F291A5157AAA}">
      <dgm:prSet/>
      <dgm:spPr/>
      <dgm:t>
        <a:bodyPr/>
        <a:lstStyle/>
        <a:p>
          <a:endParaRPr lang="ru-RU"/>
        </a:p>
      </dgm:t>
    </dgm:pt>
    <dgm:pt modelId="{8338570E-698B-4925-AA45-8C326ADB9C89}" type="sibTrans" cxnId="{99980DF5-AAF4-4437-B398-F291A5157AAA}">
      <dgm:prSet/>
      <dgm:spPr/>
      <dgm:t>
        <a:bodyPr/>
        <a:lstStyle/>
        <a:p>
          <a:endParaRPr lang="ru-RU"/>
        </a:p>
      </dgm:t>
    </dgm:pt>
    <dgm:pt modelId="{B256A77E-743A-466B-A09C-6551D820FDC8}">
      <dgm:prSet phldrT="[Текст]" custT="1"/>
      <dgm:spPr/>
      <dgm:t>
        <a:bodyPr/>
        <a:lstStyle/>
        <a:p>
          <a:r>
            <a:rPr lang="ru-RU" sz="1200" dirty="0" smtClean="0"/>
            <a:t>Существуют 3 варианта сумм: 1500, 1800, 2200 в зависимости от места в рейтинге</a:t>
          </a:r>
          <a:endParaRPr lang="ru-RU" sz="1200" dirty="0"/>
        </a:p>
      </dgm:t>
    </dgm:pt>
    <dgm:pt modelId="{9028629B-F5B2-4EDF-B57C-2F6EC53E5B22}" type="parTrans" cxnId="{215C1047-FF40-4005-8EE4-1357AEC18CB8}">
      <dgm:prSet/>
      <dgm:spPr/>
      <dgm:t>
        <a:bodyPr/>
        <a:lstStyle/>
        <a:p>
          <a:endParaRPr lang="ru-RU"/>
        </a:p>
      </dgm:t>
    </dgm:pt>
    <dgm:pt modelId="{B07CE5F8-4003-42BC-88F2-82ABE7C8B895}" type="sibTrans" cxnId="{215C1047-FF40-4005-8EE4-1357AEC18CB8}">
      <dgm:prSet/>
      <dgm:spPr/>
      <dgm:t>
        <a:bodyPr/>
        <a:lstStyle/>
        <a:p>
          <a:endParaRPr lang="ru-RU"/>
        </a:p>
      </dgm:t>
    </dgm:pt>
    <dgm:pt modelId="{6A41E7FE-5911-4B69-9E0A-C809CFAFE630}">
      <dgm:prSet phldrT="[Текст]" custT="1"/>
      <dgm:spPr/>
      <dgm:t>
        <a:bodyPr/>
        <a:lstStyle/>
        <a:p>
          <a:r>
            <a:rPr lang="ru-RU" sz="1200" dirty="0" smtClean="0"/>
            <a:t>Процент выплат определяется приказом ректора 2 раза в год по итогам полугодий</a:t>
          </a:r>
          <a:endParaRPr lang="ru-RU" sz="1200" dirty="0"/>
        </a:p>
      </dgm:t>
    </dgm:pt>
    <dgm:pt modelId="{7BE75E52-D959-4F73-9A52-B9D8833C824B}" type="parTrans" cxnId="{A9962B5F-37AD-492B-B02B-50EEE7FFEF38}">
      <dgm:prSet/>
      <dgm:spPr/>
      <dgm:t>
        <a:bodyPr/>
        <a:lstStyle/>
        <a:p>
          <a:endParaRPr lang="ru-RU"/>
        </a:p>
      </dgm:t>
    </dgm:pt>
    <dgm:pt modelId="{850AB76E-5D73-4F74-9273-35E30F6B8EA3}" type="sibTrans" cxnId="{A9962B5F-37AD-492B-B02B-50EEE7FFEF38}">
      <dgm:prSet/>
      <dgm:spPr/>
      <dgm:t>
        <a:bodyPr/>
        <a:lstStyle/>
        <a:p>
          <a:endParaRPr lang="ru-RU"/>
        </a:p>
      </dgm:t>
    </dgm:pt>
    <dgm:pt modelId="{32945D65-8971-4941-A3D3-69DF216133C4}">
      <dgm:prSet phldrT="[Текст]" custT="1"/>
      <dgm:spPr/>
      <dgm:t>
        <a:bodyPr/>
        <a:lstStyle/>
        <a:p>
          <a:r>
            <a:rPr lang="ru-RU" sz="1200" dirty="0" smtClean="0"/>
            <a:t>Решение принимает общеуниверситетская комиссия</a:t>
          </a:r>
          <a:endParaRPr lang="ru-RU" sz="1200" dirty="0"/>
        </a:p>
      </dgm:t>
    </dgm:pt>
    <dgm:pt modelId="{4FF9793B-40F7-43D2-B74E-7ADBEA61E397}" type="parTrans" cxnId="{4EAEFB6E-F25F-42C5-A145-94C471350DF8}">
      <dgm:prSet/>
      <dgm:spPr/>
      <dgm:t>
        <a:bodyPr/>
        <a:lstStyle/>
        <a:p>
          <a:endParaRPr lang="ru-RU"/>
        </a:p>
      </dgm:t>
    </dgm:pt>
    <dgm:pt modelId="{3989175C-6E99-4DCC-A486-0777293E60DA}" type="sibTrans" cxnId="{4EAEFB6E-F25F-42C5-A145-94C471350DF8}">
      <dgm:prSet/>
      <dgm:spPr/>
      <dgm:t>
        <a:bodyPr/>
        <a:lstStyle/>
        <a:p>
          <a:endParaRPr lang="ru-RU"/>
        </a:p>
      </dgm:t>
    </dgm:pt>
    <dgm:pt modelId="{A6F373CF-F18F-454F-8459-9341A46CFB33}">
      <dgm:prSet phldrT="[Текст]" custT="1"/>
      <dgm:spPr/>
      <dgm:t>
        <a:bodyPr/>
        <a:lstStyle/>
        <a:p>
          <a:r>
            <a:rPr lang="ru-RU" sz="1200" dirty="0" smtClean="0"/>
            <a:t>Заявительный порядок</a:t>
          </a:r>
          <a:endParaRPr lang="ru-RU" sz="1200" dirty="0"/>
        </a:p>
      </dgm:t>
    </dgm:pt>
    <dgm:pt modelId="{7C2B58F5-C757-400C-B8CB-6C7EAF61006A}" type="parTrans" cxnId="{1129CEED-BB98-4815-94A0-0109232C4C7C}">
      <dgm:prSet/>
      <dgm:spPr/>
      <dgm:t>
        <a:bodyPr/>
        <a:lstStyle/>
        <a:p>
          <a:endParaRPr lang="ru-RU"/>
        </a:p>
      </dgm:t>
    </dgm:pt>
    <dgm:pt modelId="{E75FDCAD-6089-4ED8-9297-87F97AC2A028}" type="sibTrans" cxnId="{1129CEED-BB98-4815-94A0-0109232C4C7C}">
      <dgm:prSet/>
      <dgm:spPr/>
      <dgm:t>
        <a:bodyPr/>
        <a:lstStyle/>
        <a:p>
          <a:endParaRPr lang="ru-RU"/>
        </a:p>
      </dgm:t>
    </dgm:pt>
    <dgm:pt modelId="{DEB7AE12-639C-4C27-A07A-55DF7D90DE0F}">
      <dgm:prSet phldrT="[Текст]" custT="1"/>
      <dgm:spPr/>
      <dgm:t>
        <a:bodyPr/>
        <a:lstStyle/>
        <a:p>
          <a:r>
            <a:rPr lang="ru-RU" sz="1200" dirty="0" smtClean="0"/>
            <a:t>3000 рублей</a:t>
          </a:r>
          <a:endParaRPr lang="ru-RU" sz="1200" dirty="0"/>
        </a:p>
      </dgm:t>
    </dgm:pt>
    <dgm:pt modelId="{E6810596-4A48-4BE8-B493-A02D67DB00FF}" type="parTrans" cxnId="{0235569A-9A56-4D8E-BCBD-B149922FFF85}">
      <dgm:prSet/>
      <dgm:spPr/>
      <dgm:t>
        <a:bodyPr/>
        <a:lstStyle/>
        <a:p>
          <a:endParaRPr lang="ru-RU"/>
        </a:p>
      </dgm:t>
    </dgm:pt>
    <dgm:pt modelId="{DC150B96-2612-4999-882B-4250C99350E2}" type="sibTrans" cxnId="{0235569A-9A56-4D8E-BCBD-B149922FFF85}">
      <dgm:prSet/>
      <dgm:spPr/>
      <dgm:t>
        <a:bodyPr/>
        <a:lstStyle/>
        <a:p>
          <a:endParaRPr lang="ru-RU"/>
        </a:p>
      </dgm:t>
    </dgm:pt>
    <dgm:pt modelId="{1487955C-D745-4889-B157-46F7E9FD296A}">
      <dgm:prSet phldrT="[Текст]" custT="1"/>
      <dgm:spPr/>
      <dgm:t>
        <a:bodyPr/>
        <a:lstStyle/>
        <a:p>
          <a:r>
            <a:rPr lang="ru-RU" sz="1200" dirty="0" smtClean="0"/>
            <a:t>Как правило учитывается высокие показатели успеваемости (место в рейтинге и отсутствие троек) и научная или проектная активность</a:t>
          </a:r>
          <a:endParaRPr lang="ru-RU" sz="1200" dirty="0"/>
        </a:p>
      </dgm:t>
    </dgm:pt>
    <dgm:pt modelId="{B4125E8B-DAD3-45E6-9B42-9D409917E863}" type="parTrans" cxnId="{21764270-3C28-4F2A-936E-D0FAF3A18BDE}">
      <dgm:prSet/>
      <dgm:spPr/>
      <dgm:t>
        <a:bodyPr/>
        <a:lstStyle/>
        <a:p>
          <a:endParaRPr lang="ru-RU"/>
        </a:p>
      </dgm:t>
    </dgm:pt>
    <dgm:pt modelId="{D09B14E2-615A-4514-941B-8B080049CD10}" type="sibTrans" cxnId="{21764270-3C28-4F2A-936E-D0FAF3A18BDE}">
      <dgm:prSet/>
      <dgm:spPr/>
      <dgm:t>
        <a:bodyPr/>
        <a:lstStyle/>
        <a:p>
          <a:endParaRPr lang="ru-RU"/>
        </a:p>
      </dgm:t>
    </dgm:pt>
    <dgm:pt modelId="{5C0EC628-7A61-437D-912E-6D4C3DB1C035}">
      <dgm:prSet phldrT="[Текст]" custT="1"/>
      <dgm:spPr/>
      <dgm:t>
        <a:bodyPr/>
        <a:lstStyle/>
        <a:p>
          <a:r>
            <a:rPr lang="ru-RU" sz="1200" dirty="0" smtClean="0"/>
            <a:t>Назначается детям-сиротам (10000 рублей) или детям из социально незащищенных слоев (5600 рублей) </a:t>
          </a:r>
        </a:p>
      </dgm:t>
    </dgm:pt>
    <dgm:pt modelId="{66EDBA62-65AF-4EE8-82BF-27C785A24081}" type="parTrans" cxnId="{6C69B796-6F92-4B97-BEB5-5DFEFD32E78E}">
      <dgm:prSet/>
      <dgm:spPr/>
      <dgm:t>
        <a:bodyPr/>
        <a:lstStyle/>
        <a:p>
          <a:endParaRPr lang="ru-RU"/>
        </a:p>
      </dgm:t>
    </dgm:pt>
    <dgm:pt modelId="{8BB0B0C3-53A9-4844-92E4-4CA447797881}" type="sibTrans" cxnId="{6C69B796-6F92-4B97-BEB5-5DFEFD32E78E}">
      <dgm:prSet/>
      <dgm:spPr/>
      <dgm:t>
        <a:bodyPr/>
        <a:lstStyle/>
        <a:p>
          <a:endParaRPr lang="ru-RU"/>
        </a:p>
      </dgm:t>
    </dgm:pt>
    <dgm:pt modelId="{43EC2A0A-3B1E-45B4-96E0-17C740A3EAB1}">
      <dgm:prSet phldrT="[Текст]" custT="1"/>
      <dgm:spPr/>
      <dgm:t>
        <a:bodyPr/>
        <a:lstStyle/>
        <a:p>
          <a:r>
            <a:rPr lang="ru-RU" sz="1200" dirty="0" smtClean="0"/>
            <a:t>По решению социальной комиссии университета</a:t>
          </a:r>
        </a:p>
      </dgm:t>
    </dgm:pt>
    <dgm:pt modelId="{67D01724-D0D5-470B-8D0A-AA119A4C4E34}" type="parTrans" cxnId="{FCCD40DD-B60C-4C8C-AFF2-0A9A64B873B3}">
      <dgm:prSet/>
      <dgm:spPr/>
      <dgm:t>
        <a:bodyPr/>
        <a:lstStyle/>
        <a:p>
          <a:endParaRPr lang="ru-RU"/>
        </a:p>
      </dgm:t>
    </dgm:pt>
    <dgm:pt modelId="{CAE37D1D-A155-44CD-892A-1FC98B594766}" type="sibTrans" cxnId="{FCCD40DD-B60C-4C8C-AFF2-0A9A64B873B3}">
      <dgm:prSet/>
      <dgm:spPr/>
      <dgm:t>
        <a:bodyPr/>
        <a:lstStyle/>
        <a:p>
          <a:endParaRPr lang="ru-RU"/>
        </a:p>
      </dgm:t>
    </dgm:pt>
    <dgm:pt modelId="{A93CE1DA-6AD9-4D4D-AC1C-5A4CE7CCA6F8}">
      <dgm:prSet phldrT="[Текст]" custT="1"/>
      <dgm:spPr/>
      <dgm:t>
        <a:bodyPr/>
        <a:lstStyle/>
        <a:p>
          <a:r>
            <a:rPr lang="ru-RU" sz="1200" dirty="0" smtClean="0"/>
            <a:t>Может  выплачиваться не стипендия, а материальная помощь по личным заявлениям студентов, подтвержденным документально </a:t>
          </a:r>
        </a:p>
      </dgm:t>
    </dgm:pt>
    <dgm:pt modelId="{529410E3-479E-4E8B-970B-0B16CDEE07C7}" type="parTrans" cxnId="{0FA3209B-677C-49AD-B98F-0377114C4FFD}">
      <dgm:prSet/>
      <dgm:spPr/>
      <dgm:t>
        <a:bodyPr/>
        <a:lstStyle/>
        <a:p>
          <a:endParaRPr lang="ru-RU"/>
        </a:p>
      </dgm:t>
    </dgm:pt>
    <dgm:pt modelId="{3B54771E-3078-4D64-843F-EB6EE3240BED}" type="sibTrans" cxnId="{0FA3209B-677C-49AD-B98F-0377114C4FFD}">
      <dgm:prSet/>
      <dgm:spPr/>
      <dgm:t>
        <a:bodyPr/>
        <a:lstStyle/>
        <a:p>
          <a:endParaRPr lang="ru-RU"/>
        </a:p>
      </dgm:t>
    </dgm:pt>
    <dgm:pt modelId="{3361AA8A-7433-4F64-8256-035C67D35ACB}" type="pres">
      <dgm:prSet presAssocID="{7CCB7968-DB09-4BF5-B240-236789DE5463}" presName="Name0" presStyleCnt="0">
        <dgm:presLayoutVars>
          <dgm:dir/>
          <dgm:animLvl val="lvl"/>
          <dgm:resizeHandles val="exact"/>
        </dgm:presLayoutVars>
      </dgm:prSet>
      <dgm:spPr/>
      <dgm:t>
        <a:bodyPr/>
        <a:lstStyle/>
        <a:p>
          <a:endParaRPr lang="ru-RU"/>
        </a:p>
      </dgm:t>
    </dgm:pt>
    <dgm:pt modelId="{A73D8ED3-4E14-442C-866E-92B4209FA2F3}" type="pres">
      <dgm:prSet presAssocID="{1980EC0F-D2DC-4AE3-A60C-B45490322C3F}" presName="linNode" presStyleCnt="0"/>
      <dgm:spPr/>
    </dgm:pt>
    <dgm:pt modelId="{BBA092B3-E792-4E8E-ADD0-AB33E32A1DB2}" type="pres">
      <dgm:prSet presAssocID="{1980EC0F-D2DC-4AE3-A60C-B45490322C3F}" presName="parentText" presStyleLbl="node1" presStyleIdx="0" presStyleCnt="4" custScaleX="56448">
        <dgm:presLayoutVars>
          <dgm:chMax val="1"/>
          <dgm:bulletEnabled val="1"/>
        </dgm:presLayoutVars>
      </dgm:prSet>
      <dgm:spPr/>
      <dgm:t>
        <a:bodyPr/>
        <a:lstStyle/>
        <a:p>
          <a:endParaRPr lang="ru-RU"/>
        </a:p>
      </dgm:t>
    </dgm:pt>
    <dgm:pt modelId="{C81260F0-FDD6-4284-B7B7-0D4738D0C31C}" type="pres">
      <dgm:prSet presAssocID="{1980EC0F-D2DC-4AE3-A60C-B45490322C3F}" presName="descendantText" presStyleLbl="alignAccFollowNode1" presStyleIdx="0" presStyleCnt="4" custScaleX="139347">
        <dgm:presLayoutVars>
          <dgm:bulletEnabled val="1"/>
        </dgm:presLayoutVars>
      </dgm:prSet>
      <dgm:spPr/>
      <dgm:t>
        <a:bodyPr/>
        <a:lstStyle/>
        <a:p>
          <a:endParaRPr lang="ru-RU"/>
        </a:p>
      </dgm:t>
    </dgm:pt>
    <dgm:pt modelId="{B27C8FA5-4DD4-41BD-9231-6ADE6FB75D64}" type="pres">
      <dgm:prSet presAssocID="{03AC802F-B0AF-469E-887D-277E001BB64A}" presName="sp" presStyleCnt="0"/>
      <dgm:spPr/>
    </dgm:pt>
    <dgm:pt modelId="{FF29B416-BC25-4D4C-B5D9-A1984E305EC0}" type="pres">
      <dgm:prSet presAssocID="{3AD78822-67B2-40CF-B56E-2F146A6A39BC}" presName="linNode" presStyleCnt="0"/>
      <dgm:spPr/>
    </dgm:pt>
    <dgm:pt modelId="{851C63F5-46E1-4458-A3C0-7EEB53B12BE5}" type="pres">
      <dgm:prSet presAssocID="{3AD78822-67B2-40CF-B56E-2F146A6A39BC}" presName="parentText" presStyleLbl="node1" presStyleIdx="1" presStyleCnt="4" custScaleX="56448">
        <dgm:presLayoutVars>
          <dgm:chMax val="1"/>
          <dgm:bulletEnabled val="1"/>
        </dgm:presLayoutVars>
      </dgm:prSet>
      <dgm:spPr/>
      <dgm:t>
        <a:bodyPr/>
        <a:lstStyle/>
        <a:p>
          <a:endParaRPr lang="ru-RU"/>
        </a:p>
      </dgm:t>
    </dgm:pt>
    <dgm:pt modelId="{87148E50-B5F0-4C34-B703-5EC6ADB3CF74}" type="pres">
      <dgm:prSet presAssocID="{3AD78822-67B2-40CF-B56E-2F146A6A39BC}" presName="descendantText" presStyleLbl="alignAccFollowNode1" presStyleIdx="1" presStyleCnt="4" custScaleX="139347" custScaleY="186307">
        <dgm:presLayoutVars>
          <dgm:bulletEnabled val="1"/>
        </dgm:presLayoutVars>
      </dgm:prSet>
      <dgm:spPr/>
      <dgm:t>
        <a:bodyPr/>
        <a:lstStyle/>
        <a:p>
          <a:endParaRPr lang="ru-RU"/>
        </a:p>
      </dgm:t>
    </dgm:pt>
    <dgm:pt modelId="{EE9F235C-236D-447E-8DD8-75C385F2DB27}" type="pres">
      <dgm:prSet presAssocID="{C03251C2-D400-4B0B-8AD5-FD9F2CAEE62A}" presName="sp" presStyleCnt="0"/>
      <dgm:spPr/>
    </dgm:pt>
    <dgm:pt modelId="{B20C16E2-4031-4D2B-8ABD-81BBCEE897BD}" type="pres">
      <dgm:prSet presAssocID="{01FD6689-38B1-4AC1-AE22-27171DED0F38}" presName="linNode" presStyleCnt="0"/>
      <dgm:spPr/>
    </dgm:pt>
    <dgm:pt modelId="{FD2B0614-2D0A-4716-9454-77A03F2D19D8}" type="pres">
      <dgm:prSet presAssocID="{01FD6689-38B1-4AC1-AE22-27171DED0F38}" presName="parentText" presStyleLbl="node1" presStyleIdx="2" presStyleCnt="4" custScaleX="56448">
        <dgm:presLayoutVars>
          <dgm:chMax val="1"/>
          <dgm:bulletEnabled val="1"/>
        </dgm:presLayoutVars>
      </dgm:prSet>
      <dgm:spPr/>
      <dgm:t>
        <a:bodyPr/>
        <a:lstStyle/>
        <a:p>
          <a:endParaRPr lang="ru-RU"/>
        </a:p>
      </dgm:t>
    </dgm:pt>
    <dgm:pt modelId="{E9F38560-A3EA-4132-A16D-D6D3CE811D97}" type="pres">
      <dgm:prSet presAssocID="{01FD6689-38B1-4AC1-AE22-27171DED0F38}" presName="descendantText" presStyleLbl="alignAccFollowNode1" presStyleIdx="2" presStyleCnt="4" custScaleX="139347" custScaleY="141542">
        <dgm:presLayoutVars>
          <dgm:bulletEnabled val="1"/>
        </dgm:presLayoutVars>
      </dgm:prSet>
      <dgm:spPr/>
      <dgm:t>
        <a:bodyPr/>
        <a:lstStyle/>
        <a:p>
          <a:endParaRPr lang="ru-RU"/>
        </a:p>
      </dgm:t>
    </dgm:pt>
    <dgm:pt modelId="{6B85B04B-701F-4A71-8635-81172C0F1DA9}" type="pres">
      <dgm:prSet presAssocID="{9EBEF428-CAC8-4F37-A9ED-327CCECFFE28}" presName="sp" presStyleCnt="0"/>
      <dgm:spPr/>
    </dgm:pt>
    <dgm:pt modelId="{2BCA8466-F322-4D67-861E-D41B0E860943}" type="pres">
      <dgm:prSet presAssocID="{ABBE6CC5-8E00-4516-8479-DCD6FE1C0D4E}" presName="linNode" presStyleCnt="0"/>
      <dgm:spPr/>
    </dgm:pt>
    <dgm:pt modelId="{821C4ABB-5F64-4674-846F-8307D9F8B94E}" type="pres">
      <dgm:prSet presAssocID="{ABBE6CC5-8E00-4516-8479-DCD6FE1C0D4E}" presName="parentText" presStyleLbl="node1" presStyleIdx="3" presStyleCnt="4" custScaleX="56448">
        <dgm:presLayoutVars>
          <dgm:chMax val="1"/>
          <dgm:bulletEnabled val="1"/>
        </dgm:presLayoutVars>
      </dgm:prSet>
      <dgm:spPr/>
      <dgm:t>
        <a:bodyPr/>
        <a:lstStyle/>
        <a:p>
          <a:endParaRPr lang="ru-RU"/>
        </a:p>
      </dgm:t>
    </dgm:pt>
    <dgm:pt modelId="{6862A9C0-A899-4C2C-9B20-740A0E366363}" type="pres">
      <dgm:prSet presAssocID="{ABBE6CC5-8E00-4516-8479-DCD6FE1C0D4E}" presName="descendantText" presStyleLbl="alignAccFollowNode1" presStyleIdx="3" presStyleCnt="4" custScaleX="138427" custScaleY="128606" custLinFactNeighborX="-416" custLinFactNeighborY="-5693">
        <dgm:presLayoutVars>
          <dgm:bulletEnabled val="1"/>
        </dgm:presLayoutVars>
      </dgm:prSet>
      <dgm:spPr/>
      <dgm:t>
        <a:bodyPr/>
        <a:lstStyle/>
        <a:p>
          <a:endParaRPr lang="ru-RU"/>
        </a:p>
      </dgm:t>
    </dgm:pt>
  </dgm:ptLst>
  <dgm:cxnLst>
    <dgm:cxn modelId="{D39360A4-83F4-4FA4-8397-8F6DB368B331}" type="presOf" srcId="{CE663937-E3F8-428B-ABA4-C00C1BDDDAE6}" destId="{E9F38560-A3EA-4132-A16D-D6D3CE811D97}" srcOrd="0" destOrd="1" presId="urn:microsoft.com/office/officeart/2005/8/layout/vList5"/>
    <dgm:cxn modelId="{F20961A0-8A76-48A7-9248-C7567E32152B}" srcId="{01FD6689-38B1-4AC1-AE22-27171DED0F38}" destId="{CE663937-E3F8-428B-ABA4-C00C1BDDDAE6}" srcOrd="1" destOrd="0" parTransId="{8A789D68-BC72-4C7A-A97E-C215344DE7FD}" sibTransId="{312B01CB-8451-491E-8A32-271E250F4E82}"/>
    <dgm:cxn modelId="{6DECE5F0-BBDE-4B69-9235-5DC4B3863934}" type="presOf" srcId="{7CCB7968-DB09-4BF5-B240-236789DE5463}" destId="{3361AA8A-7433-4F64-8256-035C67D35ACB}" srcOrd="0" destOrd="0" presId="urn:microsoft.com/office/officeart/2005/8/layout/vList5"/>
    <dgm:cxn modelId="{6F54E3AA-11C8-45FB-8DB6-D847511E35CC}" type="presOf" srcId="{01FD6689-38B1-4AC1-AE22-27171DED0F38}" destId="{FD2B0614-2D0A-4716-9454-77A03F2D19D8}" srcOrd="0" destOrd="0" presId="urn:microsoft.com/office/officeart/2005/8/layout/vList5"/>
    <dgm:cxn modelId="{B3DF5E6D-714E-4F39-AA22-D9B1125F57F1}" type="presOf" srcId="{A93CE1DA-6AD9-4D4D-AC1C-5A4CE7CCA6F8}" destId="{6862A9C0-A899-4C2C-9B20-740A0E366363}" srcOrd="0" destOrd="2" presId="urn:microsoft.com/office/officeart/2005/8/layout/vList5"/>
    <dgm:cxn modelId="{8F6AFE47-EC2A-4289-8274-9E9EC0E51DBE}" type="presOf" srcId="{6A41E7FE-5911-4B69-9E0A-C809CFAFE630}" destId="{C81260F0-FDD6-4284-B7B7-0D4738D0C31C}" srcOrd="0" destOrd="3" presId="urn:microsoft.com/office/officeart/2005/8/layout/vList5"/>
    <dgm:cxn modelId="{AFEDBC15-E270-4875-B76E-2659BA1B5D28}" type="presOf" srcId="{5C0EC628-7A61-437D-912E-6D4C3DB1C035}" destId="{6862A9C0-A899-4C2C-9B20-740A0E366363}" srcOrd="0" destOrd="0" presId="urn:microsoft.com/office/officeart/2005/8/layout/vList5"/>
    <dgm:cxn modelId="{0235569A-9A56-4D8E-BCBD-B149922FFF85}" srcId="{3AD78822-67B2-40CF-B56E-2F146A6A39BC}" destId="{DEB7AE12-639C-4C27-A07A-55DF7D90DE0F}" srcOrd="4" destOrd="0" parTransId="{E6810596-4A48-4BE8-B493-A02D67DB00FF}" sibTransId="{DC150B96-2612-4999-882B-4250C99350E2}"/>
    <dgm:cxn modelId="{B567F56E-D8D7-4ED8-98A7-52DFD29BFCE8}" srcId="{7CCB7968-DB09-4BF5-B240-236789DE5463}" destId="{3AD78822-67B2-40CF-B56E-2F146A6A39BC}" srcOrd="1" destOrd="0" parTransId="{126EA479-99E3-49D9-B53F-692CE3E690DB}" sibTransId="{C03251C2-D400-4B0B-8AD5-FD9F2CAEE62A}"/>
    <dgm:cxn modelId="{CD571678-F533-477C-9D86-D8E686E28A90}" srcId="{7CCB7968-DB09-4BF5-B240-236789DE5463}" destId="{ABBE6CC5-8E00-4516-8479-DCD6FE1C0D4E}" srcOrd="3" destOrd="0" parTransId="{376015F2-21C2-4ADA-8A3B-E84E16AE2F6E}" sibTransId="{A54117AD-DE4D-4719-A2DA-9390F540E9EE}"/>
    <dgm:cxn modelId="{5FB48400-89F3-42E4-A69B-F537EC2E332A}" type="presOf" srcId="{89247130-E06A-45FB-8252-1A0ECE1CF7C3}" destId="{C81260F0-FDD6-4284-B7B7-0D4738D0C31C}" srcOrd="0" destOrd="0" presId="urn:microsoft.com/office/officeart/2005/8/layout/vList5"/>
    <dgm:cxn modelId="{3AFF3DDC-7549-4931-8CF5-EBAC755D4154}" type="presOf" srcId="{8C289714-BA1D-459C-A8D9-BA298B074366}" destId="{87148E50-B5F0-4C34-B703-5EC6ADB3CF74}" srcOrd="0" destOrd="0" presId="urn:microsoft.com/office/officeart/2005/8/layout/vList5"/>
    <dgm:cxn modelId="{F7DA38A4-CEB9-43E1-A301-A18BF94E5527}" type="presOf" srcId="{1980EC0F-D2DC-4AE3-A60C-B45490322C3F}" destId="{BBA092B3-E792-4E8E-ADD0-AB33E32A1DB2}" srcOrd="0" destOrd="0" presId="urn:microsoft.com/office/officeart/2005/8/layout/vList5"/>
    <dgm:cxn modelId="{4269F44D-7500-4927-98F6-8386F905504D}" type="presOf" srcId="{1487955C-D745-4889-B157-46F7E9FD296A}" destId="{E9F38560-A3EA-4132-A16D-D6D3CE811D97}" srcOrd="0" destOrd="2" presId="urn:microsoft.com/office/officeart/2005/8/layout/vList5"/>
    <dgm:cxn modelId="{627058E3-8BA5-4B84-A5DA-07FCF53E04EF}" srcId="{3AD78822-67B2-40CF-B56E-2F146A6A39BC}" destId="{8C289714-BA1D-459C-A8D9-BA298B074366}" srcOrd="0" destOrd="0" parTransId="{B5D90479-3984-4E61-9B17-CC8F1D4A08D7}" sibTransId="{C6CBD8B2-97FD-4F50-978A-D9706EC192CA}"/>
    <dgm:cxn modelId="{CC6509CF-E95C-4706-BCBE-7F2392F8C9A9}" srcId="{01FD6689-38B1-4AC1-AE22-27171DED0F38}" destId="{EC1735F7-1C40-4DBE-A838-3AA4B286067C}" srcOrd="0" destOrd="0" parTransId="{FFAA8578-03C4-41F2-8AC6-C66B053DF895}" sibTransId="{E501BA6A-5F74-4A1A-A141-55D50B41859D}"/>
    <dgm:cxn modelId="{057130F1-FA31-4CDE-815B-564A55F2945C}" srcId="{1980EC0F-D2DC-4AE3-A60C-B45490322C3F}" destId="{79AEBBA1-A263-4CC9-8498-C1DB2E1ADD66}" srcOrd="1" destOrd="0" parTransId="{858425E6-7166-42DE-87A7-34C877252DC0}" sibTransId="{F3F1B5D0-180A-4E32-906C-5845181928C0}"/>
    <dgm:cxn modelId="{FCCD40DD-B60C-4C8C-AFF2-0A9A64B873B3}" srcId="{ABBE6CC5-8E00-4516-8479-DCD6FE1C0D4E}" destId="{43EC2A0A-3B1E-45B4-96E0-17C740A3EAB1}" srcOrd="1" destOrd="0" parTransId="{67D01724-D0D5-470B-8D0A-AA119A4C4E34}" sibTransId="{CAE37D1D-A155-44CD-892A-1FC98B594766}"/>
    <dgm:cxn modelId="{F252140A-6F2F-411F-ABE9-A913DC27F2FC}" type="presOf" srcId="{B256A77E-743A-466B-A09C-6551D820FDC8}" destId="{C81260F0-FDD6-4284-B7B7-0D4738D0C31C}" srcOrd="0" destOrd="2" presId="urn:microsoft.com/office/officeart/2005/8/layout/vList5"/>
    <dgm:cxn modelId="{01F4EFB8-2CEF-4EF5-916F-7BB62CA75DC4}" type="presOf" srcId="{43EC2A0A-3B1E-45B4-96E0-17C740A3EAB1}" destId="{6862A9C0-A899-4C2C-9B20-740A0E366363}" srcOrd="0" destOrd="1" presId="urn:microsoft.com/office/officeart/2005/8/layout/vList5"/>
    <dgm:cxn modelId="{953754FD-32C8-4E9E-8CBB-AB63E3F208E6}" type="presOf" srcId="{B5068A2B-B0FF-40AD-BE68-445C3356BB56}" destId="{87148E50-B5F0-4C34-B703-5EC6ADB3CF74}" srcOrd="0" destOrd="1" presId="urn:microsoft.com/office/officeart/2005/8/layout/vList5"/>
    <dgm:cxn modelId="{533B000E-2C77-4CC3-BF9A-73B66FBACDB9}" type="presOf" srcId="{32945D65-8971-4941-A3D3-69DF216133C4}" destId="{87148E50-B5F0-4C34-B703-5EC6ADB3CF74}" srcOrd="0" destOrd="2" presId="urn:microsoft.com/office/officeart/2005/8/layout/vList5"/>
    <dgm:cxn modelId="{21764270-3C28-4F2A-936E-D0FAF3A18BDE}" srcId="{01FD6689-38B1-4AC1-AE22-27171DED0F38}" destId="{1487955C-D745-4889-B157-46F7E9FD296A}" srcOrd="2" destOrd="0" parTransId="{B4125E8B-DAD3-45E6-9B42-9D409917E863}" sibTransId="{D09B14E2-615A-4514-941B-8B080049CD10}"/>
    <dgm:cxn modelId="{215C1047-FF40-4005-8EE4-1357AEC18CB8}" srcId="{1980EC0F-D2DC-4AE3-A60C-B45490322C3F}" destId="{B256A77E-743A-466B-A09C-6551D820FDC8}" srcOrd="2" destOrd="0" parTransId="{9028629B-F5B2-4EDF-B57C-2F6EC53E5B22}" sibTransId="{B07CE5F8-4003-42BC-88F2-82ABE7C8B895}"/>
    <dgm:cxn modelId="{6C69B796-6F92-4B97-BEB5-5DFEFD32E78E}" srcId="{ABBE6CC5-8E00-4516-8479-DCD6FE1C0D4E}" destId="{5C0EC628-7A61-437D-912E-6D4C3DB1C035}" srcOrd="0" destOrd="0" parTransId="{66EDBA62-65AF-4EE8-82BF-27C785A24081}" sibTransId="{8BB0B0C3-53A9-4844-92E4-4CA447797881}"/>
    <dgm:cxn modelId="{4EAEFB6E-F25F-42C5-A145-94C471350DF8}" srcId="{3AD78822-67B2-40CF-B56E-2F146A6A39BC}" destId="{32945D65-8971-4941-A3D3-69DF216133C4}" srcOrd="2" destOrd="0" parTransId="{4FF9793B-40F7-43D2-B74E-7ADBEA61E397}" sibTransId="{3989175C-6E99-4DCC-A486-0777293E60DA}"/>
    <dgm:cxn modelId="{7FE047B0-57F8-45D9-820C-D6A178CB5114}" type="presOf" srcId="{3AD78822-67B2-40CF-B56E-2F146A6A39BC}" destId="{851C63F5-46E1-4458-A3C0-7EEB53B12BE5}" srcOrd="0" destOrd="0" presId="urn:microsoft.com/office/officeart/2005/8/layout/vList5"/>
    <dgm:cxn modelId="{0FA3209B-677C-49AD-B98F-0377114C4FFD}" srcId="{ABBE6CC5-8E00-4516-8479-DCD6FE1C0D4E}" destId="{A93CE1DA-6AD9-4D4D-AC1C-5A4CE7CCA6F8}" srcOrd="2" destOrd="0" parTransId="{529410E3-479E-4E8B-970B-0B16CDEE07C7}" sibTransId="{3B54771E-3078-4D64-843F-EB6EE3240BED}"/>
    <dgm:cxn modelId="{E95C19ED-8179-43AC-A3AD-0AD318B3945B}" type="presOf" srcId="{A6F373CF-F18F-454F-8459-9341A46CFB33}" destId="{87148E50-B5F0-4C34-B703-5EC6ADB3CF74}" srcOrd="0" destOrd="3" presId="urn:microsoft.com/office/officeart/2005/8/layout/vList5"/>
    <dgm:cxn modelId="{C5EC9761-3822-4724-9CFB-3D63F6CCE300}" type="presOf" srcId="{EC1735F7-1C40-4DBE-A838-3AA4B286067C}" destId="{E9F38560-A3EA-4132-A16D-D6D3CE811D97}" srcOrd="0" destOrd="0" presId="urn:microsoft.com/office/officeart/2005/8/layout/vList5"/>
    <dgm:cxn modelId="{1129CEED-BB98-4815-94A0-0109232C4C7C}" srcId="{3AD78822-67B2-40CF-B56E-2F146A6A39BC}" destId="{A6F373CF-F18F-454F-8459-9341A46CFB33}" srcOrd="3" destOrd="0" parTransId="{7C2B58F5-C757-400C-B8CB-6C7EAF61006A}" sibTransId="{E75FDCAD-6089-4ED8-9297-87F97AC2A028}"/>
    <dgm:cxn modelId="{99980DF5-AAF4-4437-B398-F291A5157AAA}" srcId="{3AD78822-67B2-40CF-B56E-2F146A6A39BC}" destId="{B5068A2B-B0FF-40AD-BE68-445C3356BB56}" srcOrd="1" destOrd="0" parTransId="{4C085923-46F2-4D8F-B7AB-B4FA65D089C4}" sibTransId="{8338570E-698B-4925-AA45-8C326ADB9C89}"/>
    <dgm:cxn modelId="{759066A3-8EC0-48BC-9C80-3BBF48FBB630}" type="presOf" srcId="{DEB7AE12-639C-4C27-A07A-55DF7D90DE0F}" destId="{87148E50-B5F0-4C34-B703-5EC6ADB3CF74}" srcOrd="0" destOrd="4" presId="urn:microsoft.com/office/officeart/2005/8/layout/vList5"/>
    <dgm:cxn modelId="{94F1DF2C-4D8D-4504-BA58-C401FE9100A8}" type="presOf" srcId="{79AEBBA1-A263-4CC9-8498-C1DB2E1ADD66}" destId="{C81260F0-FDD6-4284-B7B7-0D4738D0C31C}" srcOrd="0" destOrd="1" presId="urn:microsoft.com/office/officeart/2005/8/layout/vList5"/>
    <dgm:cxn modelId="{A9962B5F-37AD-492B-B02B-50EEE7FFEF38}" srcId="{1980EC0F-D2DC-4AE3-A60C-B45490322C3F}" destId="{6A41E7FE-5911-4B69-9E0A-C809CFAFE630}" srcOrd="3" destOrd="0" parTransId="{7BE75E52-D959-4F73-9A52-B9D8833C824B}" sibTransId="{850AB76E-5D73-4F74-9273-35E30F6B8EA3}"/>
    <dgm:cxn modelId="{211C0C64-5037-41E3-8A3B-469885BE7118}" srcId="{7CCB7968-DB09-4BF5-B240-236789DE5463}" destId="{01FD6689-38B1-4AC1-AE22-27171DED0F38}" srcOrd="2" destOrd="0" parTransId="{051ECA0F-BCC1-40B4-86F1-A05EF6DB630E}" sibTransId="{9EBEF428-CAC8-4F37-A9ED-327CCECFFE28}"/>
    <dgm:cxn modelId="{B6E99DA2-0947-442D-A020-F011A786F20D}" srcId="{1980EC0F-D2DC-4AE3-A60C-B45490322C3F}" destId="{89247130-E06A-45FB-8252-1A0ECE1CF7C3}" srcOrd="0" destOrd="0" parTransId="{60930A49-1FDA-4310-A65C-25BEBDFEB361}" sibTransId="{34EE432A-95CA-407D-A3CF-4E0DA1142BF9}"/>
    <dgm:cxn modelId="{A6B56497-693A-4498-B701-AEB0DE685DD3}" type="presOf" srcId="{ABBE6CC5-8E00-4516-8479-DCD6FE1C0D4E}" destId="{821C4ABB-5F64-4674-846F-8307D9F8B94E}" srcOrd="0" destOrd="0" presId="urn:microsoft.com/office/officeart/2005/8/layout/vList5"/>
    <dgm:cxn modelId="{1F2CFA61-E637-4B28-8410-20BCA4224D2A}" srcId="{7CCB7968-DB09-4BF5-B240-236789DE5463}" destId="{1980EC0F-D2DC-4AE3-A60C-B45490322C3F}" srcOrd="0" destOrd="0" parTransId="{E05FFE63-87E7-44BA-99AC-DD24291ED150}" sibTransId="{03AC802F-B0AF-469E-887D-277E001BB64A}"/>
    <dgm:cxn modelId="{4207FC8F-517C-4FC1-8174-94285FB34B67}" type="presParOf" srcId="{3361AA8A-7433-4F64-8256-035C67D35ACB}" destId="{A73D8ED3-4E14-442C-866E-92B4209FA2F3}" srcOrd="0" destOrd="0" presId="urn:microsoft.com/office/officeart/2005/8/layout/vList5"/>
    <dgm:cxn modelId="{265689CA-B08E-48F9-A681-0C22CDAE86A6}" type="presParOf" srcId="{A73D8ED3-4E14-442C-866E-92B4209FA2F3}" destId="{BBA092B3-E792-4E8E-ADD0-AB33E32A1DB2}" srcOrd="0" destOrd="0" presId="urn:microsoft.com/office/officeart/2005/8/layout/vList5"/>
    <dgm:cxn modelId="{29011D46-AF09-467F-9A35-03F90EB8736A}" type="presParOf" srcId="{A73D8ED3-4E14-442C-866E-92B4209FA2F3}" destId="{C81260F0-FDD6-4284-B7B7-0D4738D0C31C}" srcOrd="1" destOrd="0" presId="urn:microsoft.com/office/officeart/2005/8/layout/vList5"/>
    <dgm:cxn modelId="{1B8CCAB0-FF62-4266-B49A-E8F84455AFF5}" type="presParOf" srcId="{3361AA8A-7433-4F64-8256-035C67D35ACB}" destId="{B27C8FA5-4DD4-41BD-9231-6ADE6FB75D64}" srcOrd="1" destOrd="0" presId="urn:microsoft.com/office/officeart/2005/8/layout/vList5"/>
    <dgm:cxn modelId="{2B1C8446-DCA4-4900-A518-CCCC102C3F7D}" type="presParOf" srcId="{3361AA8A-7433-4F64-8256-035C67D35ACB}" destId="{FF29B416-BC25-4D4C-B5D9-A1984E305EC0}" srcOrd="2" destOrd="0" presId="urn:microsoft.com/office/officeart/2005/8/layout/vList5"/>
    <dgm:cxn modelId="{FAE446F7-8E0B-4ABA-96F2-0A47AAA98B65}" type="presParOf" srcId="{FF29B416-BC25-4D4C-B5D9-A1984E305EC0}" destId="{851C63F5-46E1-4458-A3C0-7EEB53B12BE5}" srcOrd="0" destOrd="0" presId="urn:microsoft.com/office/officeart/2005/8/layout/vList5"/>
    <dgm:cxn modelId="{AE5D617E-1D70-4CC7-8016-007029BEE6CB}" type="presParOf" srcId="{FF29B416-BC25-4D4C-B5D9-A1984E305EC0}" destId="{87148E50-B5F0-4C34-B703-5EC6ADB3CF74}" srcOrd="1" destOrd="0" presId="urn:microsoft.com/office/officeart/2005/8/layout/vList5"/>
    <dgm:cxn modelId="{AF1A479F-411C-4D6C-BDDB-E1EE63F189A5}" type="presParOf" srcId="{3361AA8A-7433-4F64-8256-035C67D35ACB}" destId="{EE9F235C-236D-447E-8DD8-75C385F2DB27}" srcOrd="3" destOrd="0" presId="urn:microsoft.com/office/officeart/2005/8/layout/vList5"/>
    <dgm:cxn modelId="{7EB41391-B008-4B7C-99F7-D50E77EB2891}" type="presParOf" srcId="{3361AA8A-7433-4F64-8256-035C67D35ACB}" destId="{B20C16E2-4031-4D2B-8ABD-81BBCEE897BD}" srcOrd="4" destOrd="0" presId="urn:microsoft.com/office/officeart/2005/8/layout/vList5"/>
    <dgm:cxn modelId="{774BC567-DEC1-4EA3-88BE-E5AB504227B9}" type="presParOf" srcId="{B20C16E2-4031-4D2B-8ABD-81BBCEE897BD}" destId="{FD2B0614-2D0A-4716-9454-77A03F2D19D8}" srcOrd="0" destOrd="0" presId="urn:microsoft.com/office/officeart/2005/8/layout/vList5"/>
    <dgm:cxn modelId="{20DEA281-AA11-4DDF-ABEA-2B2606B379BE}" type="presParOf" srcId="{B20C16E2-4031-4D2B-8ABD-81BBCEE897BD}" destId="{E9F38560-A3EA-4132-A16D-D6D3CE811D97}" srcOrd="1" destOrd="0" presId="urn:microsoft.com/office/officeart/2005/8/layout/vList5"/>
    <dgm:cxn modelId="{028B4BB8-DF20-41DC-B82E-0231CDFEFB37}" type="presParOf" srcId="{3361AA8A-7433-4F64-8256-035C67D35ACB}" destId="{6B85B04B-701F-4A71-8635-81172C0F1DA9}" srcOrd="5" destOrd="0" presId="urn:microsoft.com/office/officeart/2005/8/layout/vList5"/>
    <dgm:cxn modelId="{30286985-C9C3-42EB-9873-3C1085138027}" type="presParOf" srcId="{3361AA8A-7433-4F64-8256-035C67D35ACB}" destId="{2BCA8466-F322-4D67-861E-D41B0E860943}" srcOrd="6" destOrd="0" presId="urn:microsoft.com/office/officeart/2005/8/layout/vList5"/>
    <dgm:cxn modelId="{5DA6D655-82F9-4E5B-8BC0-6C58EB6E6430}" type="presParOf" srcId="{2BCA8466-F322-4D67-861E-D41B0E860943}" destId="{821C4ABB-5F64-4674-846F-8307D9F8B94E}" srcOrd="0" destOrd="0" presId="urn:microsoft.com/office/officeart/2005/8/layout/vList5"/>
    <dgm:cxn modelId="{98B333E1-D054-4C8A-9D44-EBF2BB5FF843}" type="presParOf" srcId="{2BCA8466-F322-4D67-861E-D41B0E860943}" destId="{6862A9C0-A899-4C2C-9B20-740A0E366363}"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FA9D354-9F4A-43CD-A732-EFF68FB7A868}" type="doc">
      <dgm:prSet loTypeId="urn:microsoft.com/office/officeart/2005/8/layout/chevron2" loCatId="list" qsTypeId="urn:microsoft.com/office/officeart/2005/8/quickstyle/simple1" qsCatId="simple" csTypeId="urn:microsoft.com/office/officeart/2005/8/colors/colorful5" csCatId="colorful" phldr="1"/>
      <dgm:spPr/>
      <dgm:t>
        <a:bodyPr/>
        <a:lstStyle/>
        <a:p>
          <a:endParaRPr lang="ru-RU"/>
        </a:p>
      </dgm:t>
    </dgm:pt>
    <dgm:pt modelId="{9061967E-B8B9-4418-AD0D-C5BBF193CA0C}">
      <dgm:prSet phldrT="[Текст]"/>
      <dgm:spPr/>
      <dgm:t>
        <a:bodyPr/>
        <a:lstStyle/>
        <a:p>
          <a:r>
            <a:rPr lang="ru-RU" dirty="0" smtClean="0"/>
            <a:t>Учебная часть</a:t>
          </a:r>
          <a:endParaRPr lang="ru-RU" dirty="0"/>
        </a:p>
      </dgm:t>
    </dgm:pt>
    <dgm:pt modelId="{4B65FE02-7F21-4B92-B227-2BB41AB3F110}" type="parTrans" cxnId="{E14948B0-DA95-4DDE-A5A3-84D7D444E69F}">
      <dgm:prSet/>
      <dgm:spPr/>
      <dgm:t>
        <a:bodyPr/>
        <a:lstStyle/>
        <a:p>
          <a:endParaRPr lang="ru-RU"/>
        </a:p>
      </dgm:t>
    </dgm:pt>
    <dgm:pt modelId="{A3E1CF55-1C82-45BC-8F1F-F41933AB5C43}" type="sibTrans" cxnId="{E14948B0-DA95-4DDE-A5A3-84D7D444E69F}">
      <dgm:prSet/>
      <dgm:spPr/>
      <dgm:t>
        <a:bodyPr/>
        <a:lstStyle/>
        <a:p>
          <a:endParaRPr lang="ru-RU"/>
        </a:p>
      </dgm:t>
    </dgm:pt>
    <dgm:pt modelId="{8F84D1AA-AD81-42DE-A353-AE5A5C62B148}">
      <dgm:prSet/>
      <dgm:spPr/>
      <dgm:t>
        <a:bodyPr/>
        <a:lstStyle/>
        <a:p>
          <a:r>
            <a:rPr lang="ru-RU" dirty="0" smtClean="0"/>
            <a:t>Куратор курса</a:t>
          </a:r>
        </a:p>
      </dgm:t>
    </dgm:pt>
    <dgm:pt modelId="{78408568-E66E-4452-A603-536A06B83756}" type="parTrans" cxnId="{CD0DB536-C3D2-49BE-BC3B-EF58E952CCD5}">
      <dgm:prSet/>
      <dgm:spPr/>
      <dgm:t>
        <a:bodyPr/>
        <a:lstStyle/>
        <a:p>
          <a:endParaRPr lang="ru-RU"/>
        </a:p>
      </dgm:t>
    </dgm:pt>
    <dgm:pt modelId="{96E1D1EE-4493-4CAD-8E06-584A7247F34E}" type="sibTrans" cxnId="{CD0DB536-C3D2-49BE-BC3B-EF58E952CCD5}">
      <dgm:prSet/>
      <dgm:spPr/>
      <dgm:t>
        <a:bodyPr/>
        <a:lstStyle/>
        <a:p>
          <a:endParaRPr lang="ru-RU"/>
        </a:p>
      </dgm:t>
    </dgm:pt>
    <dgm:pt modelId="{3EE0760D-1746-453A-98A4-5F4D6959B373}">
      <dgm:prSet/>
      <dgm:spPr/>
      <dgm:t>
        <a:bodyPr/>
        <a:lstStyle/>
        <a:p>
          <a:r>
            <a:rPr lang="ru-RU" dirty="0" smtClean="0"/>
            <a:t>Зам. декана </a:t>
          </a:r>
        </a:p>
      </dgm:t>
    </dgm:pt>
    <dgm:pt modelId="{024C1485-B054-4335-9187-F2B8E59C86B0}" type="parTrans" cxnId="{CE2EFCFF-52BA-466A-80E4-547CC7F603EA}">
      <dgm:prSet/>
      <dgm:spPr/>
      <dgm:t>
        <a:bodyPr/>
        <a:lstStyle/>
        <a:p>
          <a:endParaRPr lang="ru-RU"/>
        </a:p>
      </dgm:t>
    </dgm:pt>
    <dgm:pt modelId="{D9A2043C-5718-47CB-B607-36BC774DFEA2}" type="sibTrans" cxnId="{CE2EFCFF-52BA-466A-80E4-547CC7F603EA}">
      <dgm:prSet/>
      <dgm:spPr/>
      <dgm:t>
        <a:bodyPr/>
        <a:lstStyle/>
        <a:p>
          <a:endParaRPr lang="ru-RU"/>
        </a:p>
      </dgm:t>
    </dgm:pt>
    <dgm:pt modelId="{FC44B030-7C8B-4760-851A-293EA0C6103B}">
      <dgm:prSet/>
      <dgm:spPr/>
      <dgm:t>
        <a:bodyPr/>
        <a:lstStyle/>
        <a:p>
          <a:r>
            <a:rPr lang="ru-RU" dirty="0" smtClean="0"/>
            <a:t>УОУП</a:t>
          </a:r>
        </a:p>
      </dgm:t>
    </dgm:pt>
    <dgm:pt modelId="{7D94E71F-FD59-4CA7-8C48-4C54B47B2592}" type="parTrans" cxnId="{4D4FF754-7594-4913-A782-B76CBE296CA6}">
      <dgm:prSet/>
      <dgm:spPr/>
      <dgm:t>
        <a:bodyPr/>
        <a:lstStyle/>
        <a:p>
          <a:endParaRPr lang="ru-RU"/>
        </a:p>
      </dgm:t>
    </dgm:pt>
    <dgm:pt modelId="{D3678A28-6260-4D56-93F8-17452ECF7FA4}" type="sibTrans" cxnId="{4D4FF754-7594-4913-A782-B76CBE296CA6}">
      <dgm:prSet/>
      <dgm:spPr/>
      <dgm:t>
        <a:bodyPr/>
        <a:lstStyle/>
        <a:p>
          <a:endParaRPr lang="ru-RU"/>
        </a:p>
      </dgm:t>
    </dgm:pt>
    <dgm:pt modelId="{90C2790D-2048-4DDE-B4B5-25F5307DA78D}">
      <dgm:prSet/>
      <dgm:spPr/>
      <dgm:t>
        <a:bodyPr/>
        <a:lstStyle/>
        <a:p>
          <a:r>
            <a:rPr lang="ru-RU" dirty="0" smtClean="0"/>
            <a:t>Проректоры</a:t>
          </a:r>
        </a:p>
      </dgm:t>
    </dgm:pt>
    <dgm:pt modelId="{6D9D05CA-2057-415B-8063-7AAA089C2A34}" type="parTrans" cxnId="{C9ECBB22-DA9B-4D30-BF8D-CE43AAC2857F}">
      <dgm:prSet/>
      <dgm:spPr/>
      <dgm:t>
        <a:bodyPr/>
        <a:lstStyle/>
        <a:p>
          <a:endParaRPr lang="ru-RU"/>
        </a:p>
      </dgm:t>
    </dgm:pt>
    <dgm:pt modelId="{27A6834F-42DC-4076-943A-788784D56963}" type="sibTrans" cxnId="{C9ECBB22-DA9B-4D30-BF8D-CE43AAC2857F}">
      <dgm:prSet/>
      <dgm:spPr/>
      <dgm:t>
        <a:bodyPr/>
        <a:lstStyle/>
        <a:p>
          <a:endParaRPr lang="ru-RU"/>
        </a:p>
      </dgm:t>
    </dgm:pt>
    <dgm:pt modelId="{98587FA1-1F5B-4F45-8C86-A426DC9EA44C}">
      <dgm:prSet phldrT="[Текст]"/>
      <dgm:spPr/>
      <dgm:t>
        <a:bodyPr/>
        <a:lstStyle/>
        <a:p>
          <a:r>
            <a:rPr lang="ru-RU" dirty="0" smtClean="0"/>
            <a:t>Расписание</a:t>
          </a:r>
          <a:endParaRPr lang="ru-RU" dirty="0"/>
        </a:p>
      </dgm:t>
    </dgm:pt>
    <dgm:pt modelId="{080290DF-04A4-42E7-9420-2927DC37CA35}" type="parTrans" cxnId="{29833C07-A556-4643-9937-1A73C3391BC4}">
      <dgm:prSet/>
      <dgm:spPr/>
      <dgm:t>
        <a:bodyPr/>
        <a:lstStyle/>
        <a:p>
          <a:endParaRPr lang="ru-RU"/>
        </a:p>
      </dgm:t>
    </dgm:pt>
    <dgm:pt modelId="{93CAD1C0-7701-4AAE-A060-C5F25E690622}" type="sibTrans" cxnId="{29833C07-A556-4643-9937-1A73C3391BC4}">
      <dgm:prSet/>
      <dgm:spPr/>
      <dgm:t>
        <a:bodyPr/>
        <a:lstStyle/>
        <a:p>
          <a:endParaRPr lang="ru-RU"/>
        </a:p>
      </dgm:t>
    </dgm:pt>
    <dgm:pt modelId="{F3A41E58-52F7-4EE7-9C90-B7758761D218}">
      <dgm:prSet phldrT="[Текст]"/>
      <dgm:spPr/>
      <dgm:t>
        <a:bodyPr/>
        <a:lstStyle/>
        <a:p>
          <a:r>
            <a:rPr lang="ru-RU" dirty="0" smtClean="0"/>
            <a:t>Проблемы с преподавателями</a:t>
          </a:r>
          <a:endParaRPr lang="ru-RU" dirty="0"/>
        </a:p>
      </dgm:t>
    </dgm:pt>
    <dgm:pt modelId="{1D6DD643-262D-4E5D-AF26-9D3C7CA5C817}" type="parTrans" cxnId="{9184DDE5-16E2-4EBB-81EC-D46FF53196A6}">
      <dgm:prSet/>
      <dgm:spPr/>
      <dgm:t>
        <a:bodyPr/>
        <a:lstStyle/>
        <a:p>
          <a:endParaRPr lang="ru-RU"/>
        </a:p>
      </dgm:t>
    </dgm:pt>
    <dgm:pt modelId="{A393E751-AD22-4888-8AC0-71DC42183CE9}" type="sibTrans" cxnId="{9184DDE5-16E2-4EBB-81EC-D46FF53196A6}">
      <dgm:prSet/>
      <dgm:spPr/>
      <dgm:t>
        <a:bodyPr/>
        <a:lstStyle/>
        <a:p>
          <a:endParaRPr lang="ru-RU"/>
        </a:p>
      </dgm:t>
    </dgm:pt>
    <dgm:pt modelId="{5D3A517B-6554-4810-93E5-89558C8E0D17}">
      <dgm:prSet phldrT="[Текст]"/>
      <dgm:spPr/>
      <dgm:t>
        <a:bodyPr/>
        <a:lstStyle/>
        <a:p>
          <a:r>
            <a:rPr lang="ru-RU" dirty="0" smtClean="0"/>
            <a:t>Разъяснения непонятных вопросов по учебе, оцениванию</a:t>
          </a:r>
          <a:endParaRPr lang="ru-RU" dirty="0"/>
        </a:p>
      </dgm:t>
    </dgm:pt>
    <dgm:pt modelId="{E2B42410-DFBD-4668-B65E-4A041CED618C}" type="parTrans" cxnId="{48B5BD20-F3FE-435E-8A00-1B1A5C175FD3}">
      <dgm:prSet/>
      <dgm:spPr/>
      <dgm:t>
        <a:bodyPr/>
        <a:lstStyle/>
        <a:p>
          <a:endParaRPr lang="ru-RU"/>
        </a:p>
      </dgm:t>
    </dgm:pt>
    <dgm:pt modelId="{8AA53499-1AEF-4354-A129-F3F155F6902C}" type="sibTrans" cxnId="{48B5BD20-F3FE-435E-8A00-1B1A5C175FD3}">
      <dgm:prSet/>
      <dgm:spPr/>
      <dgm:t>
        <a:bodyPr/>
        <a:lstStyle/>
        <a:p>
          <a:endParaRPr lang="ru-RU"/>
        </a:p>
      </dgm:t>
    </dgm:pt>
    <dgm:pt modelId="{ED492E11-429F-4A0D-AFB3-25FCA30C05C2}">
      <dgm:prSet/>
      <dgm:spPr/>
      <dgm:t>
        <a:bodyPr/>
        <a:lstStyle/>
        <a:p>
          <a:r>
            <a:rPr lang="ru-RU" dirty="0" smtClean="0"/>
            <a:t>Проблемы в группе, на курсе</a:t>
          </a:r>
        </a:p>
      </dgm:t>
    </dgm:pt>
    <dgm:pt modelId="{865F3FE6-D375-48AB-823F-560F399B3F7A}" type="parTrans" cxnId="{E8538555-128E-4772-A623-8AA1FEB1F6A8}">
      <dgm:prSet/>
      <dgm:spPr/>
      <dgm:t>
        <a:bodyPr/>
        <a:lstStyle/>
        <a:p>
          <a:endParaRPr lang="ru-RU"/>
        </a:p>
      </dgm:t>
    </dgm:pt>
    <dgm:pt modelId="{F0609E99-3019-4203-874B-BC3A98D4F42E}" type="sibTrans" cxnId="{E8538555-128E-4772-A623-8AA1FEB1F6A8}">
      <dgm:prSet/>
      <dgm:spPr/>
      <dgm:t>
        <a:bodyPr/>
        <a:lstStyle/>
        <a:p>
          <a:endParaRPr lang="ru-RU"/>
        </a:p>
      </dgm:t>
    </dgm:pt>
    <dgm:pt modelId="{4F558D96-44D2-40FC-9EF2-06874BE19EA4}">
      <dgm:prSet/>
      <dgm:spPr/>
      <dgm:t>
        <a:bodyPr/>
        <a:lstStyle/>
        <a:p>
          <a:r>
            <a:rPr lang="ru-RU" dirty="0" smtClean="0"/>
            <a:t>Трудности в обучении</a:t>
          </a:r>
        </a:p>
      </dgm:t>
    </dgm:pt>
    <dgm:pt modelId="{CDA45AA3-67B3-494C-BD9A-F67834426E0B}" type="parTrans" cxnId="{56E50ADD-7C3A-4754-9CCB-051C6174836F}">
      <dgm:prSet/>
      <dgm:spPr/>
      <dgm:t>
        <a:bodyPr/>
        <a:lstStyle/>
        <a:p>
          <a:endParaRPr lang="ru-RU"/>
        </a:p>
      </dgm:t>
    </dgm:pt>
    <dgm:pt modelId="{2F9B43F2-8A09-41FA-B863-A81DFEC1BFD9}" type="sibTrans" cxnId="{56E50ADD-7C3A-4754-9CCB-051C6174836F}">
      <dgm:prSet/>
      <dgm:spPr/>
      <dgm:t>
        <a:bodyPr/>
        <a:lstStyle/>
        <a:p>
          <a:endParaRPr lang="ru-RU"/>
        </a:p>
      </dgm:t>
    </dgm:pt>
    <dgm:pt modelId="{9DF3F826-61A2-4A2E-B3BC-AEA4A89C0B28}">
      <dgm:prSet/>
      <dgm:spPr/>
      <dgm:t>
        <a:bodyPr/>
        <a:lstStyle/>
        <a:p>
          <a:r>
            <a:rPr lang="ru-RU" dirty="0" smtClean="0"/>
            <a:t>По проблемам, которые не были решены в учебной части и с куратором</a:t>
          </a:r>
          <a:endParaRPr lang="ru-RU" dirty="0"/>
        </a:p>
      </dgm:t>
    </dgm:pt>
    <dgm:pt modelId="{D1F73A93-E2AC-437D-8FEC-4E818E527459}" type="parTrans" cxnId="{F2EAC2D3-2BBA-4170-9BFF-68A756D4E29D}">
      <dgm:prSet/>
      <dgm:spPr/>
      <dgm:t>
        <a:bodyPr/>
        <a:lstStyle/>
        <a:p>
          <a:endParaRPr lang="ru-RU"/>
        </a:p>
      </dgm:t>
    </dgm:pt>
    <dgm:pt modelId="{EF94338A-B42C-42F5-857D-A4850F05E787}" type="sibTrans" cxnId="{F2EAC2D3-2BBA-4170-9BFF-68A756D4E29D}">
      <dgm:prSet/>
      <dgm:spPr/>
      <dgm:t>
        <a:bodyPr/>
        <a:lstStyle/>
        <a:p>
          <a:endParaRPr lang="ru-RU"/>
        </a:p>
      </dgm:t>
    </dgm:pt>
    <dgm:pt modelId="{CA36E997-FF67-4AC5-B274-10BE475DF874}">
      <dgm:prSet/>
      <dgm:spPr/>
      <dgm:t>
        <a:bodyPr/>
        <a:lstStyle/>
        <a:p>
          <a:r>
            <a:rPr lang="ru-RU" dirty="0" smtClean="0"/>
            <a:t>По вопросам, которые требуют персонального решения декана без оглашения широкому кругу людей</a:t>
          </a:r>
          <a:endParaRPr lang="ru-RU" dirty="0"/>
        </a:p>
      </dgm:t>
    </dgm:pt>
    <dgm:pt modelId="{0283B5EE-2423-42A2-8D69-7C0367E162D8}" type="parTrans" cxnId="{CFF4E808-5FE6-4178-AE28-92D04E36FB75}">
      <dgm:prSet/>
      <dgm:spPr/>
      <dgm:t>
        <a:bodyPr/>
        <a:lstStyle/>
        <a:p>
          <a:endParaRPr lang="ru-RU"/>
        </a:p>
      </dgm:t>
    </dgm:pt>
    <dgm:pt modelId="{36146525-D664-44A4-948C-99DE9A3F2BCB}" type="sibTrans" cxnId="{CFF4E808-5FE6-4178-AE28-92D04E36FB75}">
      <dgm:prSet/>
      <dgm:spPr/>
      <dgm:t>
        <a:bodyPr/>
        <a:lstStyle/>
        <a:p>
          <a:endParaRPr lang="ru-RU"/>
        </a:p>
      </dgm:t>
    </dgm:pt>
    <dgm:pt modelId="{3335EDAB-5A2B-4D72-942C-B0D5B6407B36}">
      <dgm:prSet phldrT="[Текст]"/>
      <dgm:spPr/>
      <dgm:t>
        <a:bodyPr/>
        <a:lstStyle/>
        <a:p>
          <a:r>
            <a:rPr lang="ru-RU" dirty="0" smtClean="0"/>
            <a:t>Со всеми заявлениями на имя декана, ректора, проректора</a:t>
          </a:r>
          <a:endParaRPr lang="ru-RU" dirty="0"/>
        </a:p>
      </dgm:t>
    </dgm:pt>
    <dgm:pt modelId="{E0EE056C-79AF-4796-A5AD-AE91E6990890}" type="parTrans" cxnId="{25728B31-8BC1-4812-BDCF-E1D939BB028C}">
      <dgm:prSet/>
      <dgm:spPr/>
      <dgm:t>
        <a:bodyPr/>
        <a:lstStyle/>
        <a:p>
          <a:endParaRPr lang="ru-RU"/>
        </a:p>
      </dgm:t>
    </dgm:pt>
    <dgm:pt modelId="{104C3762-18EA-4435-BCCE-67A2A2B09B99}" type="sibTrans" cxnId="{25728B31-8BC1-4812-BDCF-E1D939BB028C}">
      <dgm:prSet/>
      <dgm:spPr/>
      <dgm:t>
        <a:bodyPr/>
        <a:lstStyle/>
        <a:p>
          <a:endParaRPr lang="ru-RU"/>
        </a:p>
      </dgm:t>
    </dgm:pt>
    <dgm:pt modelId="{8DD17F6C-62A2-4536-892C-7197F8065C70}">
      <dgm:prSet/>
      <dgm:spPr/>
      <dgm:t>
        <a:bodyPr/>
        <a:lstStyle/>
        <a:p>
          <a:r>
            <a:rPr lang="ru-RU" dirty="0" smtClean="0"/>
            <a:t>В случае проблем с учебной частью обратитесь в управление организации учебного процесса (УОУП)</a:t>
          </a:r>
        </a:p>
      </dgm:t>
    </dgm:pt>
    <dgm:pt modelId="{559A0C72-7CB9-4BE9-8737-310C4E50E5EB}" type="parTrans" cxnId="{1BC8C19F-6E11-44DA-ABEC-DB7DBFD5D095}">
      <dgm:prSet/>
      <dgm:spPr/>
      <dgm:t>
        <a:bodyPr/>
        <a:lstStyle/>
        <a:p>
          <a:endParaRPr lang="ru-RU"/>
        </a:p>
      </dgm:t>
    </dgm:pt>
    <dgm:pt modelId="{151BCA4F-AD5A-479F-A2FE-6AD0683C7BDE}" type="sibTrans" cxnId="{1BC8C19F-6E11-44DA-ABEC-DB7DBFD5D095}">
      <dgm:prSet/>
      <dgm:spPr/>
      <dgm:t>
        <a:bodyPr/>
        <a:lstStyle/>
        <a:p>
          <a:endParaRPr lang="ru-RU"/>
        </a:p>
      </dgm:t>
    </dgm:pt>
    <dgm:pt modelId="{9F12ED3E-C6CD-4BFA-BC47-9D0AAF87B54C}">
      <dgm:prSet/>
      <dgm:spPr/>
      <dgm:t>
        <a:bodyPr/>
        <a:lstStyle/>
        <a:p>
          <a:r>
            <a:rPr lang="ru-RU" dirty="0" smtClean="0"/>
            <a:t>Решение проблем, которые не нашли разрешения на уровне факультета</a:t>
          </a:r>
        </a:p>
      </dgm:t>
    </dgm:pt>
    <dgm:pt modelId="{1B8FF13B-B359-4209-BE90-0DAA23D90907}" type="parTrans" cxnId="{AED944A2-6DDB-48B3-8A69-D385E979667A}">
      <dgm:prSet/>
      <dgm:spPr/>
      <dgm:t>
        <a:bodyPr/>
        <a:lstStyle/>
        <a:p>
          <a:endParaRPr lang="ru-RU"/>
        </a:p>
      </dgm:t>
    </dgm:pt>
    <dgm:pt modelId="{2F8AB504-57C1-418F-BBAC-F713025E0BF6}" type="sibTrans" cxnId="{AED944A2-6DDB-48B3-8A69-D385E979667A}">
      <dgm:prSet/>
      <dgm:spPr/>
      <dgm:t>
        <a:bodyPr/>
        <a:lstStyle/>
        <a:p>
          <a:endParaRPr lang="ru-RU"/>
        </a:p>
      </dgm:t>
    </dgm:pt>
    <dgm:pt modelId="{89EA30D0-EA1C-4284-98B4-8A7160A4F970}">
      <dgm:prSet/>
      <dgm:spPr/>
      <dgm:t>
        <a:bodyPr/>
        <a:lstStyle/>
        <a:p>
          <a:r>
            <a:rPr lang="ru-RU" dirty="0" smtClean="0"/>
            <a:t>За образовательным кредитом</a:t>
          </a:r>
        </a:p>
      </dgm:t>
    </dgm:pt>
    <dgm:pt modelId="{C073ED14-93AC-4137-9C8E-D768D0ACBA79}" type="parTrans" cxnId="{B208A719-B178-43DD-89AF-3648EDAB2DED}">
      <dgm:prSet/>
      <dgm:spPr/>
      <dgm:t>
        <a:bodyPr/>
        <a:lstStyle/>
        <a:p>
          <a:endParaRPr lang="ru-RU"/>
        </a:p>
      </dgm:t>
    </dgm:pt>
    <dgm:pt modelId="{0F3BC648-0E83-4C1A-8F30-44F4AB263901}" type="sibTrans" cxnId="{B208A719-B178-43DD-89AF-3648EDAB2DED}">
      <dgm:prSet/>
      <dgm:spPr/>
      <dgm:t>
        <a:bodyPr/>
        <a:lstStyle/>
        <a:p>
          <a:endParaRPr lang="ru-RU"/>
        </a:p>
      </dgm:t>
    </dgm:pt>
    <dgm:pt modelId="{3539DAB4-CC82-412B-82A8-3AC5093ACE43}" type="pres">
      <dgm:prSet presAssocID="{5FA9D354-9F4A-43CD-A732-EFF68FB7A868}" presName="linearFlow" presStyleCnt="0">
        <dgm:presLayoutVars>
          <dgm:dir/>
          <dgm:animLvl val="lvl"/>
          <dgm:resizeHandles val="exact"/>
        </dgm:presLayoutVars>
      </dgm:prSet>
      <dgm:spPr/>
      <dgm:t>
        <a:bodyPr/>
        <a:lstStyle/>
        <a:p>
          <a:endParaRPr lang="ru-RU"/>
        </a:p>
      </dgm:t>
    </dgm:pt>
    <dgm:pt modelId="{22C8065D-2BC0-405D-8904-27FFB97A7AC0}" type="pres">
      <dgm:prSet presAssocID="{9061967E-B8B9-4418-AD0D-C5BBF193CA0C}" presName="composite" presStyleCnt="0"/>
      <dgm:spPr/>
    </dgm:pt>
    <dgm:pt modelId="{88688D8A-1CEA-455E-B646-9DAF07DD4486}" type="pres">
      <dgm:prSet presAssocID="{9061967E-B8B9-4418-AD0D-C5BBF193CA0C}" presName="parentText" presStyleLbl="alignNode1" presStyleIdx="0" presStyleCnt="5">
        <dgm:presLayoutVars>
          <dgm:chMax val="1"/>
          <dgm:bulletEnabled val="1"/>
        </dgm:presLayoutVars>
      </dgm:prSet>
      <dgm:spPr/>
      <dgm:t>
        <a:bodyPr/>
        <a:lstStyle/>
        <a:p>
          <a:endParaRPr lang="ru-RU"/>
        </a:p>
      </dgm:t>
    </dgm:pt>
    <dgm:pt modelId="{87157676-3CF6-46CC-9872-CA7A83457C2A}" type="pres">
      <dgm:prSet presAssocID="{9061967E-B8B9-4418-AD0D-C5BBF193CA0C}" presName="descendantText" presStyleLbl="alignAcc1" presStyleIdx="0" presStyleCnt="5">
        <dgm:presLayoutVars>
          <dgm:bulletEnabled val="1"/>
        </dgm:presLayoutVars>
      </dgm:prSet>
      <dgm:spPr/>
      <dgm:t>
        <a:bodyPr/>
        <a:lstStyle/>
        <a:p>
          <a:endParaRPr lang="ru-RU"/>
        </a:p>
      </dgm:t>
    </dgm:pt>
    <dgm:pt modelId="{BA100CE3-1A61-4895-9FB2-3D48DF1226D1}" type="pres">
      <dgm:prSet presAssocID="{A3E1CF55-1C82-45BC-8F1F-F41933AB5C43}" presName="sp" presStyleCnt="0"/>
      <dgm:spPr/>
    </dgm:pt>
    <dgm:pt modelId="{75FA75BC-62C2-4C75-88EB-A6ABD9D34E29}" type="pres">
      <dgm:prSet presAssocID="{8F84D1AA-AD81-42DE-A353-AE5A5C62B148}" presName="composite" presStyleCnt="0"/>
      <dgm:spPr/>
    </dgm:pt>
    <dgm:pt modelId="{5F972EEE-8DDF-490D-8C32-EFF60AFD4F68}" type="pres">
      <dgm:prSet presAssocID="{8F84D1AA-AD81-42DE-A353-AE5A5C62B148}" presName="parentText" presStyleLbl="alignNode1" presStyleIdx="1" presStyleCnt="5">
        <dgm:presLayoutVars>
          <dgm:chMax val="1"/>
          <dgm:bulletEnabled val="1"/>
        </dgm:presLayoutVars>
      </dgm:prSet>
      <dgm:spPr/>
      <dgm:t>
        <a:bodyPr/>
        <a:lstStyle/>
        <a:p>
          <a:endParaRPr lang="ru-RU"/>
        </a:p>
      </dgm:t>
    </dgm:pt>
    <dgm:pt modelId="{B1891419-C3B6-4DA5-9B02-083502A4C3A5}" type="pres">
      <dgm:prSet presAssocID="{8F84D1AA-AD81-42DE-A353-AE5A5C62B148}" presName="descendantText" presStyleLbl="alignAcc1" presStyleIdx="1" presStyleCnt="5">
        <dgm:presLayoutVars>
          <dgm:bulletEnabled val="1"/>
        </dgm:presLayoutVars>
      </dgm:prSet>
      <dgm:spPr/>
      <dgm:t>
        <a:bodyPr/>
        <a:lstStyle/>
        <a:p>
          <a:endParaRPr lang="ru-RU"/>
        </a:p>
      </dgm:t>
    </dgm:pt>
    <dgm:pt modelId="{C633D324-20B1-4245-82F6-428BC46F9764}" type="pres">
      <dgm:prSet presAssocID="{96E1D1EE-4493-4CAD-8E06-584A7247F34E}" presName="sp" presStyleCnt="0"/>
      <dgm:spPr/>
    </dgm:pt>
    <dgm:pt modelId="{9F2D5045-AFAF-47F6-AD98-A490C2446929}" type="pres">
      <dgm:prSet presAssocID="{3EE0760D-1746-453A-98A4-5F4D6959B373}" presName="composite" presStyleCnt="0"/>
      <dgm:spPr/>
    </dgm:pt>
    <dgm:pt modelId="{0BF45FFA-3EE2-47F2-B50C-9B594A3067FA}" type="pres">
      <dgm:prSet presAssocID="{3EE0760D-1746-453A-98A4-5F4D6959B373}" presName="parentText" presStyleLbl="alignNode1" presStyleIdx="2" presStyleCnt="5">
        <dgm:presLayoutVars>
          <dgm:chMax val="1"/>
          <dgm:bulletEnabled val="1"/>
        </dgm:presLayoutVars>
      </dgm:prSet>
      <dgm:spPr/>
      <dgm:t>
        <a:bodyPr/>
        <a:lstStyle/>
        <a:p>
          <a:endParaRPr lang="ru-RU"/>
        </a:p>
      </dgm:t>
    </dgm:pt>
    <dgm:pt modelId="{D4C2BECE-9846-4FB4-8BCC-CF32E3228435}" type="pres">
      <dgm:prSet presAssocID="{3EE0760D-1746-453A-98A4-5F4D6959B373}" presName="descendantText" presStyleLbl="alignAcc1" presStyleIdx="2" presStyleCnt="5">
        <dgm:presLayoutVars>
          <dgm:bulletEnabled val="1"/>
        </dgm:presLayoutVars>
      </dgm:prSet>
      <dgm:spPr/>
      <dgm:t>
        <a:bodyPr/>
        <a:lstStyle/>
        <a:p>
          <a:endParaRPr lang="ru-RU"/>
        </a:p>
      </dgm:t>
    </dgm:pt>
    <dgm:pt modelId="{C1C4433B-B48A-44E4-A531-E649D8D45598}" type="pres">
      <dgm:prSet presAssocID="{D9A2043C-5718-47CB-B607-36BC774DFEA2}" presName="sp" presStyleCnt="0"/>
      <dgm:spPr/>
    </dgm:pt>
    <dgm:pt modelId="{31ED2F3E-212E-497E-9A05-4DD6A3CC78D1}" type="pres">
      <dgm:prSet presAssocID="{FC44B030-7C8B-4760-851A-293EA0C6103B}" presName="composite" presStyleCnt="0"/>
      <dgm:spPr/>
    </dgm:pt>
    <dgm:pt modelId="{301C9678-841A-4DB3-B3C7-7C66AE3D5274}" type="pres">
      <dgm:prSet presAssocID="{FC44B030-7C8B-4760-851A-293EA0C6103B}" presName="parentText" presStyleLbl="alignNode1" presStyleIdx="3" presStyleCnt="5">
        <dgm:presLayoutVars>
          <dgm:chMax val="1"/>
          <dgm:bulletEnabled val="1"/>
        </dgm:presLayoutVars>
      </dgm:prSet>
      <dgm:spPr/>
      <dgm:t>
        <a:bodyPr/>
        <a:lstStyle/>
        <a:p>
          <a:endParaRPr lang="ru-RU"/>
        </a:p>
      </dgm:t>
    </dgm:pt>
    <dgm:pt modelId="{E8A15CEC-EA1B-4E71-A77C-FEC94DAD6121}" type="pres">
      <dgm:prSet presAssocID="{FC44B030-7C8B-4760-851A-293EA0C6103B}" presName="descendantText" presStyleLbl="alignAcc1" presStyleIdx="3" presStyleCnt="5">
        <dgm:presLayoutVars>
          <dgm:bulletEnabled val="1"/>
        </dgm:presLayoutVars>
      </dgm:prSet>
      <dgm:spPr/>
      <dgm:t>
        <a:bodyPr/>
        <a:lstStyle/>
        <a:p>
          <a:endParaRPr lang="ru-RU"/>
        </a:p>
      </dgm:t>
    </dgm:pt>
    <dgm:pt modelId="{703A8372-A27F-43F4-B4FC-1358786EBCF1}" type="pres">
      <dgm:prSet presAssocID="{D3678A28-6260-4D56-93F8-17452ECF7FA4}" presName="sp" presStyleCnt="0"/>
      <dgm:spPr/>
    </dgm:pt>
    <dgm:pt modelId="{D8433C69-9B30-4B6E-B6CE-E938DD2944A8}" type="pres">
      <dgm:prSet presAssocID="{90C2790D-2048-4DDE-B4B5-25F5307DA78D}" presName="composite" presStyleCnt="0"/>
      <dgm:spPr/>
    </dgm:pt>
    <dgm:pt modelId="{53CCBCA2-6626-42BA-ABC6-3263B439FF5B}" type="pres">
      <dgm:prSet presAssocID="{90C2790D-2048-4DDE-B4B5-25F5307DA78D}" presName="parentText" presStyleLbl="alignNode1" presStyleIdx="4" presStyleCnt="5">
        <dgm:presLayoutVars>
          <dgm:chMax val="1"/>
          <dgm:bulletEnabled val="1"/>
        </dgm:presLayoutVars>
      </dgm:prSet>
      <dgm:spPr/>
      <dgm:t>
        <a:bodyPr/>
        <a:lstStyle/>
        <a:p>
          <a:endParaRPr lang="ru-RU"/>
        </a:p>
      </dgm:t>
    </dgm:pt>
    <dgm:pt modelId="{537F748C-F23F-408F-9FB8-B1D92EF3DA11}" type="pres">
      <dgm:prSet presAssocID="{90C2790D-2048-4DDE-B4B5-25F5307DA78D}" presName="descendantText" presStyleLbl="alignAcc1" presStyleIdx="4" presStyleCnt="5">
        <dgm:presLayoutVars>
          <dgm:bulletEnabled val="1"/>
        </dgm:presLayoutVars>
      </dgm:prSet>
      <dgm:spPr/>
      <dgm:t>
        <a:bodyPr/>
        <a:lstStyle/>
        <a:p>
          <a:endParaRPr lang="ru-RU"/>
        </a:p>
      </dgm:t>
    </dgm:pt>
  </dgm:ptLst>
  <dgm:cxnLst>
    <dgm:cxn modelId="{4D4FF754-7594-4913-A782-B76CBE296CA6}" srcId="{5FA9D354-9F4A-43CD-A732-EFF68FB7A868}" destId="{FC44B030-7C8B-4760-851A-293EA0C6103B}" srcOrd="3" destOrd="0" parTransId="{7D94E71F-FD59-4CA7-8C48-4C54B47B2592}" sibTransId="{D3678A28-6260-4D56-93F8-17452ECF7FA4}"/>
    <dgm:cxn modelId="{CFF4E808-5FE6-4178-AE28-92D04E36FB75}" srcId="{3EE0760D-1746-453A-98A4-5F4D6959B373}" destId="{CA36E997-FF67-4AC5-B274-10BE475DF874}" srcOrd="1" destOrd="0" parTransId="{0283B5EE-2423-42A2-8D69-7C0367E162D8}" sibTransId="{36146525-D664-44A4-948C-99DE9A3F2BCB}"/>
    <dgm:cxn modelId="{A96AF47A-0819-4A01-AEF4-DB492D020014}" type="presOf" srcId="{9F12ED3E-C6CD-4BFA-BC47-9D0AAF87B54C}" destId="{537F748C-F23F-408F-9FB8-B1D92EF3DA11}" srcOrd="0" destOrd="0" presId="urn:microsoft.com/office/officeart/2005/8/layout/chevron2"/>
    <dgm:cxn modelId="{F2EAC2D3-2BBA-4170-9BFF-68A756D4E29D}" srcId="{3EE0760D-1746-453A-98A4-5F4D6959B373}" destId="{9DF3F826-61A2-4A2E-B3BC-AEA4A89C0B28}" srcOrd="0" destOrd="0" parTransId="{D1F73A93-E2AC-437D-8FEC-4E818E527459}" sibTransId="{EF94338A-B42C-42F5-857D-A4850F05E787}"/>
    <dgm:cxn modelId="{9184DDE5-16E2-4EBB-81EC-D46FF53196A6}" srcId="{9061967E-B8B9-4418-AD0D-C5BBF193CA0C}" destId="{F3A41E58-52F7-4EE7-9C90-B7758761D218}" srcOrd="1" destOrd="0" parTransId="{1D6DD643-262D-4E5D-AF26-9D3C7CA5C817}" sibTransId="{A393E751-AD22-4888-8AC0-71DC42183CE9}"/>
    <dgm:cxn modelId="{56E50ADD-7C3A-4754-9CCB-051C6174836F}" srcId="{8F84D1AA-AD81-42DE-A353-AE5A5C62B148}" destId="{4F558D96-44D2-40FC-9EF2-06874BE19EA4}" srcOrd="1" destOrd="0" parTransId="{CDA45AA3-67B3-494C-BD9A-F67834426E0B}" sibTransId="{2F9B43F2-8A09-41FA-B863-A81DFEC1BFD9}"/>
    <dgm:cxn modelId="{B838EE18-896D-41A8-8524-2A439B48F2CB}" type="presOf" srcId="{3335EDAB-5A2B-4D72-942C-B0D5B6407B36}" destId="{87157676-3CF6-46CC-9872-CA7A83457C2A}" srcOrd="0" destOrd="3" presId="urn:microsoft.com/office/officeart/2005/8/layout/chevron2"/>
    <dgm:cxn modelId="{08C53176-FB95-4263-8455-9D503A37A266}" type="presOf" srcId="{90C2790D-2048-4DDE-B4B5-25F5307DA78D}" destId="{53CCBCA2-6626-42BA-ABC6-3263B439FF5B}" srcOrd="0" destOrd="0" presId="urn:microsoft.com/office/officeart/2005/8/layout/chevron2"/>
    <dgm:cxn modelId="{B208A719-B178-43DD-89AF-3648EDAB2DED}" srcId="{FC44B030-7C8B-4760-851A-293EA0C6103B}" destId="{89EA30D0-EA1C-4284-98B4-8A7160A4F970}" srcOrd="1" destOrd="0" parTransId="{C073ED14-93AC-4137-9C8E-D768D0ACBA79}" sibTransId="{0F3BC648-0E83-4C1A-8F30-44F4AB263901}"/>
    <dgm:cxn modelId="{8013B62E-37CC-4774-847B-046D9B07CE80}" type="presOf" srcId="{ED492E11-429F-4A0D-AFB3-25FCA30C05C2}" destId="{B1891419-C3B6-4DA5-9B02-083502A4C3A5}" srcOrd="0" destOrd="0" presId="urn:microsoft.com/office/officeart/2005/8/layout/chevron2"/>
    <dgm:cxn modelId="{D1A0F0F3-357A-4FCB-B45D-DC76F1FCC689}" type="presOf" srcId="{F3A41E58-52F7-4EE7-9C90-B7758761D218}" destId="{87157676-3CF6-46CC-9872-CA7A83457C2A}" srcOrd="0" destOrd="1" presId="urn:microsoft.com/office/officeart/2005/8/layout/chevron2"/>
    <dgm:cxn modelId="{6D9EC868-E223-490F-8A02-FB88F0A73E45}" type="presOf" srcId="{98587FA1-1F5B-4F45-8C86-A426DC9EA44C}" destId="{87157676-3CF6-46CC-9872-CA7A83457C2A}" srcOrd="0" destOrd="0" presId="urn:microsoft.com/office/officeart/2005/8/layout/chevron2"/>
    <dgm:cxn modelId="{48B5BD20-F3FE-435E-8A00-1B1A5C175FD3}" srcId="{9061967E-B8B9-4418-AD0D-C5BBF193CA0C}" destId="{5D3A517B-6554-4810-93E5-89558C8E0D17}" srcOrd="2" destOrd="0" parTransId="{E2B42410-DFBD-4668-B65E-4A041CED618C}" sibTransId="{8AA53499-1AEF-4354-A129-F3F155F6902C}"/>
    <dgm:cxn modelId="{CD0DB536-C3D2-49BE-BC3B-EF58E952CCD5}" srcId="{5FA9D354-9F4A-43CD-A732-EFF68FB7A868}" destId="{8F84D1AA-AD81-42DE-A353-AE5A5C62B148}" srcOrd="1" destOrd="0" parTransId="{78408568-E66E-4452-A603-536A06B83756}" sibTransId="{96E1D1EE-4493-4CAD-8E06-584A7247F34E}"/>
    <dgm:cxn modelId="{ED36382B-A7D3-4AE6-8CB7-A7CB4D8EEA0F}" type="presOf" srcId="{5FA9D354-9F4A-43CD-A732-EFF68FB7A868}" destId="{3539DAB4-CC82-412B-82A8-3AC5093ACE43}" srcOrd="0" destOrd="0" presId="urn:microsoft.com/office/officeart/2005/8/layout/chevron2"/>
    <dgm:cxn modelId="{CE2EFCFF-52BA-466A-80E4-547CC7F603EA}" srcId="{5FA9D354-9F4A-43CD-A732-EFF68FB7A868}" destId="{3EE0760D-1746-453A-98A4-5F4D6959B373}" srcOrd="2" destOrd="0" parTransId="{024C1485-B054-4335-9187-F2B8E59C86B0}" sibTransId="{D9A2043C-5718-47CB-B607-36BC774DFEA2}"/>
    <dgm:cxn modelId="{29833C07-A556-4643-9937-1A73C3391BC4}" srcId="{9061967E-B8B9-4418-AD0D-C5BBF193CA0C}" destId="{98587FA1-1F5B-4F45-8C86-A426DC9EA44C}" srcOrd="0" destOrd="0" parTransId="{080290DF-04A4-42E7-9420-2927DC37CA35}" sibTransId="{93CAD1C0-7701-4AAE-A060-C5F25E690622}"/>
    <dgm:cxn modelId="{8F191232-3877-4649-9CDB-EC62C2FEDD01}" type="presOf" srcId="{9061967E-B8B9-4418-AD0D-C5BBF193CA0C}" destId="{88688D8A-1CEA-455E-B646-9DAF07DD4486}" srcOrd="0" destOrd="0" presId="urn:microsoft.com/office/officeart/2005/8/layout/chevron2"/>
    <dgm:cxn modelId="{A4951717-EF43-4A90-88F3-9CF5E0FD9744}" type="presOf" srcId="{89EA30D0-EA1C-4284-98B4-8A7160A4F970}" destId="{E8A15CEC-EA1B-4E71-A77C-FEC94DAD6121}" srcOrd="0" destOrd="1" presId="urn:microsoft.com/office/officeart/2005/8/layout/chevron2"/>
    <dgm:cxn modelId="{8BD2E63E-2FEC-45F3-8F68-7B1F8D33C2B7}" type="presOf" srcId="{5D3A517B-6554-4810-93E5-89558C8E0D17}" destId="{87157676-3CF6-46CC-9872-CA7A83457C2A}" srcOrd="0" destOrd="2" presId="urn:microsoft.com/office/officeart/2005/8/layout/chevron2"/>
    <dgm:cxn modelId="{C2FE37DB-25D6-4751-85E9-02ED74ABA09F}" type="presOf" srcId="{9DF3F826-61A2-4A2E-B3BC-AEA4A89C0B28}" destId="{D4C2BECE-9846-4FB4-8BCC-CF32E3228435}" srcOrd="0" destOrd="0" presId="urn:microsoft.com/office/officeart/2005/8/layout/chevron2"/>
    <dgm:cxn modelId="{5A0B3642-9B90-4122-A167-5DEBE709FA30}" type="presOf" srcId="{8F84D1AA-AD81-42DE-A353-AE5A5C62B148}" destId="{5F972EEE-8DDF-490D-8C32-EFF60AFD4F68}" srcOrd="0" destOrd="0" presId="urn:microsoft.com/office/officeart/2005/8/layout/chevron2"/>
    <dgm:cxn modelId="{1BC8C19F-6E11-44DA-ABEC-DB7DBFD5D095}" srcId="{FC44B030-7C8B-4760-851A-293EA0C6103B}" destId="{8DD17F6C-62A2-4536-892C-7197F8065C70}" srcOrd="0" destOrd="0" parTransId="{559A0C72-7CB9-4BE9-8737-310C4E50E5EB}" sibTransId="{151BCA4F-AD5A-479F-A2FE-6AD0683C7BDE}"/>
    <dgm:cxn modelId="{02A655B5-57D2-4002-AE3C-7B62FF1E3372}" type="presOf" srcId="{FC44B030-7C8B-4760-851A-293EA0C6103B}" destId="{301C9678-841A-4DB3-B3C7-7C66AE3D5274}" srcOrd="0" destOrd="0" presId="urn:microsoft.com/office/officeart/2005/8/layout/chevron2"/>
    <dgm:cxn modelId="{C39BEA0A-A5F9-44ED-AC2A-0E373AA28CAE}" type="presOf" srcId="{8DD17F6C-62A2-4536-892C-7197F8065C70}" destId="{E8A15CEC-EA1B-4E71-A77C-FEC94DAD6121}" srcOrd="0" destOrd="0" presId="urn:microsoft.com/office/officeart/2005/8/layout/chevron2"/>
    <dgm:cxn modelId="{85AD05C4-CCE7-4AD3-98A5-2F28419B0B70}" type="presOf" srcId="{3EE0760D-1746-453A-98A4-5F4D6959B373}" destId="{0BF45FFA-3EE2-47F2-B50C-9B594A3067FA}" srcOrd="0" destOrd="0" presId="urn:microsoft.com/office/officeart/2005/8/layout/chevron2"/>
    <dgm:cxn modelId="{AED944A2-6DDB-48B3-8A69-D385E979667A}" srcId="{90C2790D-2048-4DDE-B4B5-25F5307DA78D}" destId="{9F12ED3E-C6CD-4BFA-BC47-9D0AAF87B54C}" srcOrd="0" destOrd="0" parTransId="{1B8FF13B-B359-4209-BE90-0DAA23D90907}" sibTransId="{2F8AB504-57C1-418F-BBAC-F713025E0BF6}"/>
    <dgm:cxn modelId="{E8538555-128E-4772-A623-8AA1FEB1F6A8}" srcId="{8F84D1AA-AD81-42DE-A353-AE5A5C62B148}" destId="{ED492E11-429F-4A0D-AFB3-25FCA30C05C2}" srcOrd="0" destOrd="0" parTransId="{865F3FE6-D375-48AB-823F-560F399B3F7A}" sibTransId="{F0609E99-3019-4203-874B-BC3A98D4F42E}"/>
    <dgm:cxn modelId="{DF0CFBDF-6E2D-4D8C-9653-118FA5C1A9B1}" type="presOf" srcId="{4F558D96-44D2-40FC-9EF2-06874BE19EA4}" destId="{B1891419-C3B6-4DA5-9B02-083502A4C3A5}" srcOrd="0" destOrd="1" presId="urn:microsoft.com/office/officeart/2005/8/layout/chevron2"/>
    <dgm:cxn modelId="{953D87C7-DC64-492D-8D3D-650F7F3A427E}" type="presOf" srcId="{CA36E997-FF67-4AC5-B274-10BE475DF874}" destId="{D4C2BECE-9846-4FB4-8BCC-CF32E3228435}" srcOrd="0" destOrd="1" presId="urn:microsoft.com/office/officeart/2005/8/layout/chevron2"/>
    <dgm:cxn modelId="{C9ECBB22-DA9B-4D30-BF8D-CE43AAC2857F}" srcId="{5FA9D354-9F4A-43CD-A732-EFF68FB7A868}" destId="{90C2790D-2048-4DDE-B4B5-25F5307DA78D}" srcOrd="4" destOrd="0" parTransId="{6D9D05CA-2057-415B-8063-7AAA089C2A34}" sibTransId="{27A6834F-42DC-4076-943A-788784D56963}"/>
    <dgm:cxn modelId="{25728B31-8BC1-4812-BDCF-E1D939BB028C}" srcId="{9061967E-B8B9-4418-AD0D-C5BBF193CA0C}" destId="{3335EDAB-5A2B-4D72-942C-B0D5B6407B36}" srcOrd="3" destOrd="0" parTransId="{E0EE056C-79AF-4796-A5AD-AE91E6990890}" sibTransId="{104C3762-18EA-4435-BCCE-67A2A2B09B99}"/>
    <dgm:cxn modelId="{E14948B0-DA95-4DDE-A5A3-84D7D444E69F}" srcId="{5FA9D354-9F4A-43CD-A732-EFF68FB7A868}" destId="{9061967E-B8B9-4418-AD0D-C5BBF193CA0C}" srcOrd="0" destOrd="0" parTransId="{4B65FE02-7F21-4B92-B227-2BB41AB3F110}" sibTransId="{A3E1CF55-1C82-45BC-8F1F-F41933AB5C43}"/>
    <dgm:cxn modelId="{42F79477-4FFB-49E8-A6F5-EA24E311C6C3}" type="presParOf" srcId="{3539DAB4-CC82-412B-82A8-3AC5093ACE43}" destId="{22C8065D-2BC0-405D-8904-27FFB97A7AC0}" srcOrd="0" destOrd="0" presId="urn:microsoft.com/office/officeart/2005/8/layout/chevron2"/>
    <dgm:cxn modelId="{2DB98C1D-21E7-4B86-ADE7-74B3ADB1B137}" type="presParOf" srcId="{22C8065D-2BC0-405D-8904-27FFB97A7AC0}" destId="{88688D8A-1CEA-455E-B646-9DAF07DD4486}" srcOrd="0" destOrd="0" presId="urn:microsoft.com/office/officeart/2005/8/layout/chevron2"/>
    <dgm:cxn modelId="{67743CB9-59FC-4C75-AF1D-AC5BE3280A58}" type="presParOf" srcId="{22C8065D-2BC0-405D-8904-27FFB97A7AC0}" destId="{87157676-3CF6-46CC-9872-CA7A83457C2A}" srcOrd="1" destOrd="0" presId="urn:microsoft.com/office/officeart/2005/8/layout/chevron2"/>
    <dgm:cxn modelId="{E58EEBEC-ECF5-4B99-8FC4-1D552D3FDA31}" type="presParOf" srcId="{3539DAB4-CC82-412B-82A8-3AC5093ACE43}" destId="{BA100CE3-1A61-4895-9FB2-3D48DF1226D1}" srcOrd="1" destOrd="0" presId="urn:microsoft.com/office/officeart/2005/8/layout/chevron2"/>
    <dgm:cxn modelId="{D24FE430-5F12-460F-9EF1-E78CB34BFCAC}" type="presParOf" srcId="{3539DAB4-CC82-412B-82A8-3AC5093ACE43}" destId="{75FA75BC-62C2-4C75-88EB-A6ABD9D34E29}" srcOrd="2" destOrd="0" presId="urn:microsoft.com/office/officeart/2005/8/layout/chevron2"/>
    <dgm:cxn modelId="{3C88EEC5-6DC9-4790-8F48-274AD8446E9E}" type="presParOf" srcId="{75FA75BC-62C2-4C75-88EB-A6ABD9D34E29}" destId="{5F972EEE-8DDF-490D-8C32-EFF60AFD4F68}" srcOrd="0" destOrd="0" presId="urn:microsoft.com/office/officeart/2005/8/layout/chevron2"/>
    <dgm:cxn modelId="{21A51772-EA17-490E-BA3E-D18EB9D1FBED}" type="presParOf" srcId="{75FA75BC-62C2-4C75-88EB-A6ABD9D34E29}" destId="{B1891419-C3B6-4DA5-9B02-083502A4C3A5}" srcOrd="1" destOrd="0" presId="urn:microsoft.com/office/officeart/2005/8/layout/chevron2"/>
    <dgm:cxn modelId="{3669E1C1-8DA6-434D-8DDB-79E26D9492D6}" type="presParOf" srcId="{3539DAB4-CC82-412B-82A8-3AC5093ACE43}" destId="{C633D324-20B1-4245-82F6-428BC46F9764}" srcOrd="3" destOrd="0" presId="urn:microsoft.com/office/officeart/2005/8/layout/chevron2"/>
    <dgm:cxn modelId="{F933ABB3-AD70-49ED-B3E0-2EB60BC95479}" type="presParOf" srcId="{3539DAB4-CC82-412B-82A8-3AC5093ACE43}" destId="{9F2D5045-AFAF-47F6-AD98-A490C2446929}" srcOrd="4" destOrd="0" presId="urn:microsoft.com/office/officeart/2005/8/layout/chevron2"/>
    <dgm:cxn modelId="{7D936DEB-1A6F-4C8D-AD2B-75C23C12D92B}" type="presParOf" srcId="{9F2D5045-AFAF-47F6-AD98-A490C2446929}" destId="{0BF45FFA-3EE2-47F2-B50C-9B594A3067FA}" srcOrd="0" destOrd="0" presId="urn:microsoft.com/office/officeart/2005/8/layout/chevron2"/>
    <dgm:cxn modelId="{3623493A-5AF6-43AA-BD52-283E023CE538}" type="presParOf" srcId="{9F2D5045-AFAF-47F6-AD98-A490C2446929}" destId="{D4C2BECE-9846-4FB4-8BCC-CF32E3228435}" srcOrd="1" destOrd="0" presId="urn:microsoft.com/office/officeart/2005/8/layout/chevron2"/>
    <dgm:cxn modelId="{CEE1CF29-C83E-42CE-A5C1-57E2A513B41D}" type="presParOf" srcId="{3539DAB4-CC82-412B-82A8-3AC5093ACE43}" destId="{C1C4433B-B48A-44E4-A531-E649D8D45598}" srcOrd="5" destOrd="0" presId="urn:microsoft.com/office/officeart/2005/8/layout/chevron2"/>
    <dgm:cxn modelId="{B8349074-7A97-428F-AC1D-5FC8DE356849}" type="presParOf" srcId="{3539DAB4-CC82-412B-82A8-3AC5093ACE43}" destId="{31ED2F3E-212E-497E-9A05-4DD6A3CC78D1}" srcOrd="6" destOrd="0" presId="urn:microsoft.com/office/officeart/2005/8/layout/chevron2"/>
    <dgm:cxn modelId="{1770B9E5-6B90-422A-ACC7-3693F576EF0B}" type="presParOf" srcId="{31ED2F3E-212E-497E-9A05-4DD6A3CC78D1}" destId="{301C9678-841A-4DB3-B3C7-7C66AE3D5274}" srcOrd="0" destOrd="0" presId="urn:microsoft.com/office/officeart/2005/8/layout/chevron2"/>
    <dgm:cxn modelId="{245AF839-F690-4A87-9AB7-59ABA04C341E}" type="presParOf" srcId="{31ED2F3E-212E-497E-9A05-4DD6A3CC78D1}" destId="{E8A15CEC-EA1B-4E71-A77C-FEC94DAD6121}" srcOrd="1" destOrd="0" presId="urn:microsoft.com/office/officeart/2005/8/layout/chevron2"/>
    <dgm:cxn modelId="{182D87AB-E426-4703-B171-47987033C01F}" type="presParOf" srcId="{3539DAB4-CC82-412B-82A8-3AC5093ACE43}" destId="{703A8372-A27F-43F4-B4FC-1358786EBCF1}" srcOrd="7" destOrd="0" presId="urn:microsoft.com/office/officeart/2005/8/layout/chevron2"/>
    <dgm:cxn modelId="{2C3CFC10-8838-4EF2-AF88-B863FB35B52C}" type="presParOf" srcId="{3539DAB4-CC82-412B-82A8-3AC5093ACE43}" destId="{D8433C69-9B30-4B6E-B6CE-E938DD2944A8}" srcOrd="8" destOrd="0" presId="urn:microsoft.com/office/officeart/2005/8/layout/chevron2"/>
    <dgm:cxn modelId="{3FB70B3F-5664-4BA1-B386-AE2F2A8C2128}" type="presParOf" srcId="{D8433C69-9B30-4B6E-B6CE-E938DD2944A8}" destId="{53CCBCA2-6626-42BA-ABC6-3263B439FF5B}" srcOrd="0" destOrd="0" presId="urn:microsoft.com/office/officeart/2005/8/layout/chevron2"/>
    <dgm:cxn modelId="{577A35A4-0121-412D-86F6-CD2168D3F0ED}" type="presParOf" srcId="{D8433C69-9B30-4B6E-B6CE-E938DD2944A8}" destId="{537F748C-F23F-408F-9FB8-B1D92EF3DA11}"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65871CE-895C-4154-AD3B-D6CF5BED7715}" type="doc">
      <dgm:prSet loTypeId="urn:microsoft.com/office/officeart/2005/8/layout/vList6" loCatId="process" qsTypeId="urn:microsoft.com/office/officeart/2005/8/quickstyle/simple1" qsCatId="simple" csTypeId="urn:microsoft.com/office/officeart/2005/8/colors/accent2_1" csCatId="accent2" phldr="1"/>
      <dgm:spPr/>
      <dgm:t>
        <a:bodyPr/>
        <a:lstStyle/>
        <a:p>
          <a:endParaRPr lang="ru-RU"/>
        </a:p>
      </dgm:t>
    </dgm:pt>
    <dgm:pt modelId="{217CDF4E-9EBF-4874-9556-DA8676991B68}">
      <dgm:prSet phldrT="[Текст]" custT="1"/>
      <dgm:spPr/>
      <dgm:t>
        <a:bodyPr/>
        <a:lstStyle/>
        <a:p>
          <a:r>
            <a:rPr lang="ru-RU" sz="1400" dirty="0" smtClean="0"/>
            <a:t>НИУ ВШЭ реализует свои собственные ОС, которые предъявляют повышенные требования к студентам и преподавателям. ОС -  документ, который  является самым целостным образом вашей программы обучения</a:t>
          </a:r>
          <a:endParaRPr lang="ru-RU" sz="1400" dirty="0"/>
        </a:p>
      </dgm:t>
    </dgm:pt>
    <dgm:pt modelId="{1715DA6D-642E-493A-8C7A-0BF2DAD8EEB7}" type="parTrans" cxnId="{F6B2F661-5A9B-427F-BBAC-83D82AF88417}">
      <dgm:prSet/>
      <dgm:spPr/>
      <dgm:t>
        <a:bodyPr/>
        <a:lstStyle/>
        <a:p>
          <a:endParaRPr lang="ru-RU" sz="3200"/>
        </a:p>
      </dgm:t>
    </dgm:pt>
    <dgm:pt modelId="{9B109207-8A03-47CD-9CB5-5AFCA55C3D82}" type="sibTrans" cxnId="{F6B2F661-5A9B-427F-BBAC-83D82AF88417}">
      <dgm:prSet custT="1"/>
      <dgm:spPr/>
      <dgm:t>
        <a:bodyPr/>
        <a:lstStyle/>
        <a:p>
          <a:endParaRPr lang="ru-RU" sz="4400"/>
        </a:p>
      </dgm:t>
    </dgm:pt>
    <dgm:pt modelId="{813B6468-24EC-455A-8EEC-20E0FCEFC29B}">
      <dgm:prSet custT="1"/>
      <dgm:spPr/>
      <dgm:t>
        <a:bodyPr/>
        <a:lstStyle/>
        <a:p>
          <a:r>
            <a:rPr lang="ru-RU" sz="1800" b="1" dirty="0" smtClean="0">
              <a:hlinkClick xmlns:r="http://schemas.openxmlformats.org/officeDocument/2006/relationships" r:id="rId1"/>
            </a:rPr>
            <a:t>Базовые учебные планы</a:t>
          </a:r>
          <a:r>
            <a:rPr lang="ru-RU" sz="1800" dirty="0" smtClean="0">
              <a:hlinkClick xmlns:r="http://schemas.openxmlformats.org/officeDocument/2006/relationships" r:id="rId1"/>
            </a:rPr>
            <a:t> </a:t>
          </a:r>
          <a:r>
            <a:rPr lang="ru-RU" sz="1800" dirty="0" smtClean="0"/>
            <a:t>(БУП)</a:t>
          </a:r>
        </a:p>
      </dgm:t>
    </dgm:pt>
    <dgm:pt modelId="{81035319-4A33-4CB6-A858-B3FEF91384DA}" type="parTrans" cxnId="{C4995645-6A27-4112-8BCC-EE4E64A0C4A2}">
      <dgm:prSet/>
      <dgm:spPr/>
      <dgm:t>
        <a:bodyPr/>
        <a:lstStyle/>
        <a:p>
          <a:endParaRPr lang="ru-RU" sz="3200"/>
        </a:p>
      </dgm:t>
    </dgm:pt>
    <dgm:pt modelId="{86684171-DF54-46D2-9EA6-2C7CA2464BEE}" type="sibTrans" cxnId="{C4995645-6A27-4112-8BCC-EE4E64A0C4A2}">
      <dgm:prSet custT="1"/>
      <dgm:spPr/>
      <dgm:t>
        <a:bodyPr/>
        <a:lstStyle/>
        <a:p>
          <a:endParaRPr lang="ru-RU" sz="4400"/>
        </a:p>
      </dgm:t>
    </dgm:pt>
    <dgm:pt modelId="{04AF7D0B-D1B4-4EBB-8348-17A0523DC296}">
      <dgm:prSet custT="1"/>
      <dgm:spPr/>
      <dgm:t>
        <a:bodyPr/>
        <a:lstStyle/>
        <a:p>
          <a:r>
            <a:rPr lang="ru-RU" sz="1800" b="1" dirty="0" smtClean="0">
              <a:hlinkClick xmlns:r="http://schemas.openxmlformats.org/officeDocument/2006/relationships" r:id="rId2"/>
            </a:rPr>
            <a:t>Рабочие учебные планы </a:t>
          </a:r>
          <a:r>
            <a:rPr lang="ru-RU" sz="1800" dirty="0" smtClean="0"/>
            <a:t>(РУП)</a:t>
          </a:r>
        </a:p>
      </dgm:t>
    </dgm:pt>
    <dgm:pt modelId="{45C2F8DD-0586-4DD0-99A3-F0930CB6297A}" type="parTrans" cxnId="{7DAA18B3-29D7-4F07-94BB-7172FBA84AB4}">
      <dgm:prSet/>
      <dgm:spPr/>
      <dgm:t>
        <a:bodyPr/>
        <a:lstStyle/>
        <a:p>
          <a:endParaRPr lang="ru-RU" sz="3200"/>
        </a:p>
      </dgm:t>
    </dgm:pt>
    <dgm:pt modelId="{C4AB2B7A-2B65-43D7-BB71-22134E30F15B}" type="sibTrans" cxnId="{7DAA18B3-29D7-4F07-94BB-7172FBA84AB4}">
      <dgm:prSet custT="1"/>
      <dgm:spPr/>
      <dgm:t>
        <a:bodyPr/>
        <a:lstStyle/>
        <a:p>
          <a:endParaRPr lang="ru-RU" sz="4400"/>
        </a:p>
      </dgm:t>
    </dgm:pt>
    <dgm:pt modelId="{6FF0E316-4432-419A-93FE-1F16A0E958CD}">
      <dgm:prSet custT="1"/>
      <dgm:spPr/>
      <dgm:t>
        <a:bodyPr/>
        <a:lstStyle/>
        <a:p>
          <a:r>
            <a:rPr lang="ru-RU" sz="2000" b="1" dirty="0" smtClean="0">
              <a:hlinkClick xmlns:r="http://schemas.openxmlformats.org/officeDocument/2006/relationships" r:id="rId3"/>
            </a:rPr>
            <a:t>Программы дисциплин</a:t>
          </a:r>
          <a:endParaRPr lang="ru-RU" sz="2000" dirty="0" smtClean="0"/>
        </a:p>
      </dgm:t>
    </dgm:pt>
    <dgm:pt modelId="{DEA69EDF-FEA6-4745-AE83-2B16BAAA4D15}" type="parTrans" cxnId="{C422DE87-406A-48E2-937E-C7BB1CAE76B8}">
      <dgm:prSet/>
      <dgm:spPr/>
      <dgm:t>
        <a:bodyPr/>
        <a:lstStyle/>
        <a:p>
          <a:endParaRPr lang="ru-RU" sz="3200"/>
        </a:p>
      </dgm:t>
    </dgm:pt>
    <dgm:pt modelId="{B851BC4E-2620-426C-9AF0-549B2D00DE00}" type="sibTrans" cxnId="{C422DE87-406A-48E2-937E-C7BB1CAE76B8}">
      <dgm:prSet/>
      <dgm:spPr/>
      <dgm:t>
        <a:bodyPr/>
        <a:lstStyle/>
        <a:p>
          <a:endParaRPr lang="ru-RU" sz="3200"/>
        </a:p>
      </dgm:t>
    </dgm:pt>
    <dgm:pt modelId="{BF939272-B65B-42B3-BCB0-BD6341912ED6}">
      <dgm:prSet phldrT="[Текст]" custT="1"/>
      <dgm:spPr/>
      <dgm:t>
        <a:bodyPr/>
        <a:lstStyle/>
        <a:p>
          <a:r>
            <a:rPr lang="ru-RU" sz="2000" b="1" smtClean="0">
              <a:hlinkClick xmlns:r="http://schemas.openxmlformats.org/officeDocument/2006/relationships" r:id="rId4"/>
            </a:rPr>
            <a:t>Образовательные</a:t>
          </a:r>
          <a:r>
            <a:rPr lang="ru-RU" sz="1800" b="1" smtClean="0">
              <a:hlinkClick xmlns:r="http://schemas.openxmlformats.org/officeDocument/2006/relationships" r:id="rId4"/>
            </a:rPr>
            <a:t> стандарты</a:t>
          </a:r>
          <a:r>
            <a:rPr lang="ru-RU" sz="1800" b="1" smtClean="0"/>
            <a:t> </a:t>
          </a:r>
          <a:r>
            <a:rPr lang="ru-RU" sz="1800" smtClean="0"/>
            <a:t>(ОС)</a:t>
          </a:r>
          <a:endParaRPr lang="ru-RU" sz="1800" dirty="0"/>
        </a:p>
      </dgm:t>
    </dgm:pt>
    <dgm:pt modelId="{FB83BF48-8837-4B82-83AC-7A6D11203B6A}" type="parTrans" cxnId="{947BD153-7A9E-424B-B797-ED928C26ECE2}">
      <dgm:prSet/>
      <dgm:spPr/>
      <dgm:t>
        <a:bodyPr/>
        <a:lstStyle/>
        <a:p>
          <a:endParaRPr lang="ru-RU" sz="2000"/>
        </a:p>
      </dgm:t>
    </dgm:pt>
    <dgm:pt modelId="{E839D362-5B3C-4A07-8ED8-486AC518D66D}" type="sibTrans" cxnId="{947BD153-7A9E-424B-B797-ED928C26ECE2}">
      <dgm:prSet/>
      <dgm:spPr/>
      <dgm:t>
        <a:bodyPr/>
        <a:lstStyle/>
        <a:p>
          <a:endParaRPr lang="ru-RU" sz="2000"/>
        </a:p>
      </dgm:t>
    </dgm:pt>
    <dgm:pt modelId="{8CC947C7-ADC3-4B1E-BA8C-75238280315C}">
      <dgm:prSet custT="1"/>
      <dgm:spPr/>
      <dgm:t>
        <a:bodyPr/>
        <a:lstStyle/>
        <a:p>
          <a:r>
            <a:rPr lang="ru-RU" sz="1400" dirty="0" smtClean="0"/>
            <a:t>составляются на основе образовательного стандарта для каждого нового набора студентов. Именно этот документ позволяет более детально понять что и в каком объеме предстоит изучить студенту на каждом году обучения</a:t>
          </a:r>
        </a:p>
      </dgm:t>
    </dgm:pt>
    <dgm:pt modelId="{A8285B6F-EF63-41F0-A13F-4FCC284F3D48}" type="parTrans" cxnId="{B3F0FE28-87F1-482F-AE4C-B3CF0BD224BA}">
      <dgm:prSet/>
      <dgm:spPr/>
      <dgm:t>
        <a:bodyPr/>
        <a:lstStyle/>
        <a:p>
          <a:endParaRPr lang="ru-RU" sz="2000"/>
        </a:p>
      </dgm:t>
    </dgm:pt>
    <dgm:pt modelId="{1F464D2B-BD4E-4026-8570-82093BFBB43A}" type="sibTrans" cxnId="{B3F0FE28-87F1-482F-AE4C-B3CF0BD224BA}">
      <dgm:prSet/>
      <dgm:spPr/>
      <dgm:t>
        <a:bodyPr/>
        <a:lstStyle/>
        <a:p>
          <a:endParaRPr lang="ru-RU" sz="2000"/>
        </a:p>
      </dgm:t>
    </dgm:pt>
    <dgm:pt modelId="{565328A8-DDFD-4804-84C6-DE2A225B3DBB}">
      <dgm:prSet custT="1"/>
      <dgm:spPr/>
      <dgm:t>
        <a:bodyPr/>
        <a:lstStyle/>
        <a:p>
          <a:r>
            <a:rPr lang="ru-RU" sz="1400" dirty="0" smtClean="0"/>
            <a:t>разрабатываются на основе БУП для каждого года обучения каждого курса студентов и содержат информацию о том как распределено изучение дисциплин по модулям, какие предусмотрены формы контроля, какие дисциплины можно изучать факультативно или по выбору</a:t>
          </a:r>
        </a:p>
      </dgm:t>
    </dgm:pt>
    <dgm:pt modelId="{0426B833-AC03-478E-A21A-B954A32AF1D4}" type="parTrans" cxnId="{9C24E274-DA8D-488F-8E4B-6AA12229EE68}">
      <dgm:prSet/>
      <dgm:spPr/>
      <dgm:t>
        <a:bodyPr/>
        <a:lstStyle/>
        <a:p>
          <a:endParaRPr lang="ru-RU" sz="2000"/>
        </a:p>
      </dgm:t>
    </dgm:pt>
    <dgm:pt modelId="{87457277-3D11-4563-AD5D-447D979AC5A9}" type="sibTrans" cxnId="{9C24E274-DA8D-488F-8E4B-6AA12229EE68}">
      <dgm:prSet/>
      <dgm:spPr/>
      <dgm:t>
        <a:bodyPr/>
        <a:lstStyle/>
        <a:p>
          <a:endParaRPr lang="ru-RU" sz="2000"/>
        </a:p>
      </dgm:t>
    </dgm:pt>
    <dgm:pt modelId="{FD0349B3-FB9F-4CE6-99F5-660745D8954E}">
      <dgm:prSet custT="1"/>
      <dgm:spPr/>
      <dgm:t>
        <a:bodyPr/>
        <a:lstStyle/>
        <a:p>
          <a:r>
            <a:rPr lang="ru-RU" sz="1400" dirty="0" smtClean="0"/>
            <a:t>детализируют содержание каждой дисциплины </a:t>
          </a:r>
          <a:r>
            <a:rPr lang="ru-RU" sz="1400" dirty="0" err="1" smtClean="0"/>
            <a:t>РУПа</a:t>
          </a:r>
          <a:r>
            <a:rPr lang="ru-RU" sz="1400" dirty="0" smtClean="0"/>
            <a:t>, содержат информацию о методике оценивания, список литературы и примеры заданий. Программу конкретной дисциплины следует искать в </a:t>
          </a:r>
          <a:r>
            <a:rPr lang="ru-RU" sz="1400" dirty="0" smtClean="0">
              <a:hlinkClick xmlns:r="http://schemas.openxmlformats.org/officeDocument/2006/relationships" r:id="rId3"/>
            </a:rPr>
            <a:t>Базе учебных курсов</a:t>
          </a:r>
          <a:endParaRPr lang="ru-RU" sz="1400" dirty="0" smtClean="0"/>
        </a:p>
      </dgm:t>
    </dgm:pt>
    <dgm:pt modelId="{F4E83CE1-E837-41D4-82A1-E707E1F5D617}" type="parTrans" cxnId="{668BDA86-EA67-40BF-AE3F-800358B7F1AC}">
      <dgm:prSet/>
      <dgm:spPr/>
      <dgm:t>
        <a:bodyPr/>
        <a:lstStyle/>
        <a:p>
          <a:endParaRPr lang="ru-RU" sz="2000"/>
        </a:p>
      </dgm:t>
    </dgm:pt>
    <dgm:pt modelId="{ACAF22B9-499B-45B3-88B5-4D6A47FE41D6}" type="sibTrans" cxnId="{668BDA86-EA67-40BF-AE3F-800358B7F1AC}">
      <dgm:prSet/>
      <dgm:spPr/>
      <dgm:t>
        <a:bodyPr/>
        <a:lstStyle/>
        <a:p>
          <a:endParaRPr lang="ru-RU" sz="2000"/>
        </a:p>
      </dgm:t>
    </dgm:pt>
    <dgm:pt modelId="{C9AB3B3B-E547-44C9-B747-025D8680C706}" type="pres">
      <dgm:prSet presAssocID="{C65871CE-895C-4154-AD3B-D6CF5BED7715}" presName="Name0" presStyleCnt="0">
        <dgm:presLayoutVars>
          <dgm:dir/>
          <dgm:animLvl val="lvl"/>
          <dgm:resizeHandles/>
        </dgm:presLayoutVars>
      </dgm:prSet>
      <dgm:spPr/>
      <dgm:t>
        <a:bodyPr/>
        <a:lstStyle/>
        <a:p>
          <a:endParaRPr lang="ru-RU"/>
        </a:p>
      </dgm:t>
    </dgm:pt>
    <dgm:pt modelId="{B6AB65B5-E486-4695-8B91-F93A82035045}" type="pres">
      <dgm:prSet presAssocID="{BF939272-B65B-42B3-BCB0-BD6341912ED6}" presName="linNode" presStyleCnt="0"/>
      <dgm:spPr/>
    </dgm:pt>
    <dgm:pt modelId="{50CEA18B-F620-4747-8117-4B9271E73606}" type="pres">
      <dgm:prSet presAssocID="{BF939272-B65B-42B3-BCB0-BD6341912ED6}" presName="parentShp" presStyleLbl="node1" presStyleIdx="0" presStyleCnt="4" custScaleX="86939">
        <dgm:presLayoutVars>
          <dgm:bulletEnabled val="1"/>
        </dgm:presLayoutVars>
      </dgm:prSet>
      <dgm:spPr/>
      <dgm:t>
        <a:bodyPr/>
        <a:lstStyle/>
        <a:p>
          <a:endParaRPr lang="ru-RU"/>
        </a:p>
      </dgm:t>
    </dgm:pt>
    <dgm:pt modelId="{FC6CD15C-6CFC-470A-8EA9-697BBD8EF592}" type="pres">
      <dgm:prSet presAssocID="{BF939272-B65B-42B3-BCB0-BD6341912ED6}" presName="childShp" presStyleLbl="bgAccFollowNode1" presStyleIdx="0" presStyleCnt="4" custScaleX="105255" custScaleY="140128">
        <dgm:presLayoutVars>
          <dgm:bulletEnabled val="1"/>
        </dgm:presLayoutVars>
      </dgm:prSet>
      <dgm:spPr/>
      <dgm:t>
        <a:bodyPr/>
        <a:lstStyle/>
        <a:p>
          <a:endParaRPr lang="ru-RU"/>
        </a:p>
      </dgm:t>
    </dgm:pt>
    <dgm:pt modelId="{57CAB678-E29D-4E20-8DF0-1AD51075131E}" type="pres">
      <dgm:prSet presAssocID="{E839D362-5B3C-4A07-8ED8-486AC518D66D}" presName="spacing" presStyleCnt="0"/>
      <dgm:spPr/>
    </dgm:pt>
    <dgm:pt modelId="{635997BE-9352-4F38-90E9-A7FEC166B64D}" type="pres">
      <dgm:prSet presAssocID="{813B6468-24EC-455A-8EEC-20E0FCEFC29B}" presName="linNode" presStyleCnt="0"/>
      <dgm:spPr/>
    </dgm:pt>
    <dgm:pt modelId="{E410FE89-173C-4974-A7C0-1550CB2278FD}" type="pres">
      <dgm:prSet presAssocID="{813B6468-24EC-455A-8EEC-20E0FCEFC29B}" presName="parentShp" presStyleLbl="node1" presStyleIdx="1" presStyleCnt="4" custScaleX="86939" custLinFactNeighborY="2118">
        <dgm:presLayoutVars>
          <dgm:bulletEnabled val="1"/>
        </dgm:presLayoutVars>
      </dgm:prSet>
      <dgm:spPr/>
      <dgm:t>
        <a:bodyPr/>
        <a:lstStyle/>
        <a:p>
          <a:endParaRPr lang="ru-RU"/>
        </a:p>
      </dgm:t>
    </dgm:pt>
    <dgm:pt modelId="{14A3853C-673C-440F-9767-04A11B263BBC}" type="pres">
      <dgm:prSet presAssocID="{813B6468-24EC-455A-8EEC-20E0FCEFC29B}" presName="childShp" presStyleLbl="bgAccFollowNode1" presStyleIdx="1" presStyleCnt="4" custScaleX="105255" custScaleY="161487">
        <dgm:presLayoutVars>
          <dgm:bulletEnabled val="1"/>
        </dgm:presLayoutVars>
      </dgm:prSet>
      <dgm:spPr/>
      <dgm:t>
        <a:bodyPr/>
        <a:lstStyle/>
        <a:p>
          <a:endParaRPr lang="ru-RU"/>
        </a:p>
      </dgm:t>
    </dgm:pt>
    <dgm:pt modelId="{4BE5CA5D-8E11-4A02-BE2A-974D4737D6DE}" type="pres">
      <dgm:prSet presAssocID="{86684171-DF54-46D2-9EA6-2C7CA2464BEE}" presName="spacing" presStyleCnt="0"/>
      <dgm:spPr/>
    </dgm:pt>
    <dgm:pt modelId="{C56A4589-21D8-4405-AB21-99DCB0B22F30}" type="pres">
      <dgm:prSet presAssocID="{04AF7D0B-D1B4-4EBB-8348-17A0523DC296}" presName="linNode" presStyleCnt="0"/>
      <dgm:spPr/>
    </dgm:pt>
    <dgm:pt modelId="{DE8AB32A-1DE8-4804-844B-CB0257C91F61}" type="pres">
      <dgm:prSet presAssocID="{04AF7D0B-D1B4-4EBB-8348-17A0523DC296}" presName="parentShp" presStyleLbl="node1" presStyleIdx="2" presStyleCnt="4" custScaleX="86939">
        <dgm:presLayoutVars>
          <dgm:bulletEnabled val="1"/>
        </dgm:presLayoutVars>
      </dgm:prSet>
      <dgm:spPr/>
      <dgm:t>
        <a:bodyPr/>
        <a:lstStyle/>
        <a:p>
          <a:endParaRPr lang="ru-RU"/>
        </a:p>
      </dgm:t>
    </dgm:pt>
    <dgm:pt modelId="{C8080A39-53EF-4B11-BDC5-514377942DBB}" type="pres">
      <dgm:prSet presAssocID="{04AF7D0B-D1B4-4EBB-8348-17A0523DC296}" presName="childShp" presStyleLbl="bgAccFollowNode1" presStyleIdx="2" presStyleCnt="4" custScaleX="107882" custScaleY="172571">
        <dgm:presLayoutVars>
          <dgm:bulletEnabled val="1"/>
        </dgm:presLayoutVars>
      </dgm:prSet>
      <dgm:spPr/>
      <dgm:t>
        <a:bodyPr/>
        <a:lstStyle/>
        <a:p>
          <a:endParaRPr lang="ru-RU"/>
        </a:p>
      </dgm:t>
    </dgm:pt>
    <dgm:pt modelId="{E693311C-665F-4627-A82B-B6169D4403B0}" type="pres">
      <dgm:prSet presAssocID="{C4AB2B7A-2B65-43D7-BB71-22134E30F15B}" presName="spacing" presStyleCnt="0"/>
      <dgm:spPr/>
    </dgm:pt>
    <dgm:pt modelId="{512208E5-629B-4C18-8DA2-BFB80B692520}" type="pres">
      <dgm:prSet presAssocID="{6FF0E316-4432-419A-93FE-1F16A0E958CD}" presName="linNode" presStyleCnt="0"/>
      <dgm:spPr/>
    </dgm:pt>
    <dgm:pt modelId="{B49AD0A0-EC6B-45DE-B47C-D3AD1E7D7EBB}" type="pres">
      <dgm:prSet presAssocID="{6FF0E316-4432-419A-93FE-1F16A0E958CD}" presName="parentShp" presStyleLbl="node1" presStyleIdx="3" presStyleCnt="4" custScaleX="86939">
        <dgm:presLayoutVars>
          <dgm:bulletEnabled val="1"/>
        </dgm:presLayoutVars>
      </dgm:prSet>
      <dgm:spPr/>
      <dgm:t>
        <a:bodyPr/>
        <a:lstStyle/>
        <a:p>
          <a:endParaRPr lang="ru-RU"/>
        </a:p>
      </dgm:t>
    </dgm:pt>
    <dgm:pt modelId="{75050A73-66EC-418A-95DC-B243D6432DA6}" type="pres">
      <dgm:prSet presAssocID="{6FF0E316-4432-419A-93FE-1F16A0E958CD}" presName="childShp" presStyleLbl="bgAccFollowNode1" presStyleIdx="3" presStyleCnt="4" custScaleX="107882" custScaleY="159369">
        <dgm:presLayoutVars>
          <dgm:bulletEnabled val="1"/>
        </dgm:presLayoutVars>
      </dgm:prSet>
      <dgm:spPr/>
      <dgm:t>
        <a:bodyPr/>
        <a:lstStyle/>
        <a:p>
          <a:endParaRPr lang="ru-RU"/>
        </a:p>
      </dgm:t>
    </dgm:pt>
  </dgm:ptLst>
  <dgm:cxnLst>
    <dgm:cxn modelId="{FB3D1032-21FD-488C-B8E9-A95C1130E26C}" type="presOf" srcId="{C65871CE-895C-4154-AD3B-D6CF5BED7715}" destId="{C9AB3B3B-E547-44C9-B747-025D8680C706}" srcOrd="0" destOrd="0" presId="urn:microsoft.com/office/officeart/2005/8/layout/vList6"/>
    <dgm:cxn modelId="{620AF8CD-7F6A-4CAE-A553-A1F024420FA5}" type="presOf" srcId="{6FF0E316-4432-419A-93FE-1F16A0E958CD}" destId="{B49AD0A0-EC6B-45DE-B47C-D3AD1E7D7EBB}" srcOrd="0" destOrd="0" presId="urn:microsoft.com/office/officeart/2005/8/layout/vList6"/>
    <dgm:cxn modelId="{AEE9C592-BC89-48B0-BC0F-5D8EE2597861}" type="presOf" srcId="{8CC947C7-ADC3-4B1E-BA8C-75238280315C}" destId="{14A3853C-673C-440F-9767-04A11B263BBC}" srcOrd="0" destOrd="0" presId="urn:microsoft.com/office/officeart/2005/8/layout/vList6"/>
    <dgm:cxn modelId="{9C24E274-DA8D-488F-8E4B-6AA12229EE68}" srcId="{04AF7D0B-D1B4-4EBB-8348-17A0523DC296}" destId="{565328A8-DDFD-4804-84C6-DE2A225B3DBB}" srcOrd="0" destOrd="0" parTransId="{0426B833-AC03-478E-A21A-B954A32AF1D4}" sibTransId="{87457277-3D11-4563-AD5D-447D979AC5A9}"/>
    <dgm:cxn modelId="{08AAA0BF-2801-44E6-BFE7-B403901F5F54}" type="presOf" srcId="{813B6468-24EC-455A-8EEC-20E0FCEFC29B}" destId="{E410FE89-173C-4974-A7C0-1550CB2278FD}" srcOrd="0" destOrd="0" presId="urn:microsoft.com/office/officeart/2005/8/layout/vList6"/>
    <dgm:cxn modelId="{D70F35C2-16B0-4C1F-8F5C-808A010DFE65}" type="presOf" srcId="{217CDF4E-9EBF-4874-9556-DA8676991B68}" destId="{FC6CD15C-6CFC-470A-8EA9-697BBD8EF592}" srcOrd="0" destOrd="0" presId="urn:microsoft.com/office/officeart/2005/8/layout/vList6"/>
    <dgm:cxn modelId="{B3F0FE28-87F1-482F-AE4C-B3CF0BD224BA}" srcId="{813B6468-24EC-455A-8EEC-20E0FCEFC29B}" destId="{8CC947C7-ADC3-4B1E-BA8C-75238280315C}" srcOrd="0" destOrd="0" parTransId="{A8285B6F-EF63-41F0-A13F-4FCC284F3D48}" sibTransId="{1F464D2B-BD4E-4026-8570-82093BFBB43A}"/>
    <dgm:cxn modelId="{947BD153-7A9E-424B-B797-ED928C26ECE2}" srcId="{C65871CE-895C-4154-AD3B-D6CF5BED7715}" destId="{BF939272-B65B-42B3-BCB0-BD6341912ED6}" srcOrd="0" destOrd="0" parTransId="{FB83BF48-8837-4B82-83AC-7A6D11203B6A}" sibTransId="{E839D362-5B3C-4A07-8ED8-486AC518D66D}"/>
    <dgm:cxn modelId="{F6B2F661-5A9B-427F-BBAC-83D82AF88417}" srcId="{BF939272-B65B-42B3-BCB0-BD6341912ED6}" destId="{217CDF4E-9EBF-4874-9556-DA8676991B68}" srcOrd="0" destOrd="0" parTransId="{1715DA6D-642E-493A-8C7A-0BF2DAD8EEB7}" sibTransId="{9B109207-8A03-47CD-9CB5-5AFCA55C3D82}"/>
    <dgm:cxn modelId="{8514523F-ADFF-40DB-ACF7-7D59FC7BE05A}" type="presOf" srcId="{BF939272-B65B-42B3-BCB0-BD6341912ED6}" destId="{50CEA18B-F620-4747-8117-4B9271E73606}" srcOrd="0" destOrd="0" presId="urn:microsoft.com/office/officeart/2005/8/layout/vList6"/>
    <dgm:cxn modelId="{BE399B73-2CED-4BB0-AD3A-ADBC5B5E6A86}" type="presOf" srcId="{565328A8-DDFD-4804-84C6-DE2A225B3DBB}" destId="{C8080A39-53EF-4B11-BDC5-514377942DBB}" srcOrd="0" destOrd="0" presId="urn:microsoft.com/office/officeart/2005/8/layout/vList6"/>
    <dgm:cxn modelId="{D3EC5A4D-2E5E-488C-B274-2F67AAF4933E}" type="presOf" srcId="{04AF7D0B-D1B4-4EBB-8348-17A0523DC296}" destId="{DE8AB32A-1DE8-4804-844B-CB0257C91F61}" srcOrd="0" destOrd="0" presId="urn:microsoft.com/office/officeart/2005/8/layout/vList6"/>
    <dgm:cxn modelId="{C4995645-6A27-4112-8BCC-EE4E64A0C4A2}" srcId="{C65871CE-895C-4154-AD3B-D6CF5BED7715}" destId="{813B6468-24EC-455A-8EEC-20E0FCEFC29B}" srcOrd="1" destOrd="0" parTransId="{81035319-4A33-4CB6-A858-B3FEF91384DA}" sibTransId="{86684171-DF54-46D2-9EA6-2C7CA2464BEE}"/>
    <dgm:cxn modelId="{7DAA18B3-29D7-4F07-94BB-7172FBA84AB4}" srcId="{C65871CE-895C-4154-AD3B-D6CF5BED7715}" destId="{04AF7D0B-D1B4-4EBB-8348-17A0523DC296}" srcOrd="2" destOrd="0" parTransId="{45C2F8DD-0586-4DD0-99A3-F0930CB6297A}" sibTransId="{C4AB2B7A-2B65-43D7-BB71-22134E30F15B}"/>
    <dgm:cxn modelId="{18D999E4-F496-4F8F-A315-EAEC87A3880F}" type="presOf" srcId="{FD0349B3-FB9F-4CE6-99F5-660745D8954E}" destId="{75050A73-66EC-418A-95DC-B243D6432DA6}" srcOrd="0" destOrd="0" presId="urn:microsoft.com/office/officeart/2005/8/layout/vList6"/>
    <dgm:cxn modelId="{C422DE87-406A-48E2-937E-C7BB1CAE76B8}" srcId="{C65871CE-895C-4154-AD3B-D6CF5BED7715}" destId="{6FF0E316-4432-419A-93FE-1F16A0E958CD}" srcOrd="3" destOrd="0" parTransId="{DEA69EDF-FEA6-4745-AE83-2B16BAAA4D15}" sibTransId="{B851BC4E-2620-426C-9AF0-549B2D00DE00}"/>
    <dgm:cxn modelId="{668BDA86-EA67-40BF-AE3F-800358B7F1AC}" srcId="{6FF0E316-4432-419A-93FE-1F16A0E958CD}" destId="{FD0349B3-FB9F-4CE6-99F5-660745D8954E}" srcOrd="0" destOrd="0" parTransId="{F4E83CE1-E837-41D4-82A1-E707E1F5D617}" sibTransId="{ACAF22B9-499B-45B3-88B5-4D6A47FE41D6}"/>
    <dgm:cxn modelId="{8A1E9997-B52E-41E6-99D1-3D441424986B}" type="presParOf" srcId="{C9AB3B3B-E547-44C9-B747-025D8680C706}" destId="{B6AB65B5-E486-4695-8B91-F93A82035045}" srcOrd="0" destOrd="0" presId="urn:microsoft.com/office/officeart/2005/8/layout/vList6"/>
    <dgm:cxn modelId="{0E8647BE-95DE-4BF0-899E-4515B5A5EBAF}" type="presParOf" srcId="{B6AB65B5-E486-4695-8B91-F93A82035045}" destId="{50CEA18B-F620-4747-8117-4B9271E73606}" srcOrd="0" destOrd="0" presId="urn:microsoft.com/office/officeart/2005/8/layout/vList6"/>
    <dgm:cxn modelId="{8032A42D-C929-42AA-91E7-DA590DC4C58B}" type="presParOf" srcId="{B6AB65B5-E486-4695-8B91-F93A82035045}" destId="{FC6CD15C-6CFC-470A-8EA9-697BBD8EF592}" srcOrd="1" destOrd="0" presId="urn:microsoft.com/office/officeart/2005/8/layout/vList6"/>
    <dgm:cxn modelId="{01373389-860B-44A1-A7F4-98F4744DC4F1}" type="presParOf" srcId="{C9AB3B3B-E547-44C9-B747-025D8680C706}" destId="{57CAB678-E29D-4E20-8DF0-1AD51075131E}" srcOrd="1" destOrd="0" presId="urn:microsoft.com/office/officeart/2005/8/layout/vList6"/>
    <dgm:cxn modelId="{0F7AC600-863B-4ABB-9C36-E8879DB5613C}" type="presParOf" srcId="{C9AB3B3B-E547-44C9-B747-025D8680C706}" destId="{635997BE-9352-4F38-90E9-A7FEC166B64D}" srcOrd="2" destOrd="0" presId="urn:microsoft.com/office/officeart/2005/8/layout/vList6"/>
    <dgm:cxn modelId="{6E90F1C5-A14A-4711-99BD-35A4A8063539}" type="presParOf" srcId="{635997BE-9352-4F38-90E9-A7FEC166B64D}" destId="{E410FE89-173C-4974-A7C0-1550CB2278FD}" srcOrd="0" destOrd="0" presId="urn:microsoft.com/office/officeart/2005/8/layout/vList6"/>
    <dgm:cxn modelId="{852C6E3A-202A-4AB4-813C-B0C1B9724DA6}" type="presParOf" srcId="{635997BE-9352-4F38-90E9-A7FEC166B64D}" destId="{14A3853C-673C-440F-9767-04A11B263BBC}" srcOrd="1" destOrd="0" presId="urn:microsoft.com/office/officeart/2005/8/layout/vList6"/>
    <dgm:cxn modelId="{3CFD358B-C670-49AC-B3B1-BAAC6BE8D38E}" type="presParOf" srcId="{C9AB3B3B-E547-44C9-B747-025D8680C706}" destId="{4BE5CA5D-8E11-4A02-BE2A-974D4737D6DE}" srcOrd="3" destOrd="0" presId="urn:microsoft.com/office/officeart/2005/8/layout/vList6"/>
    <dgm:cxn modelId="{90EEBDE4-95F5-420A-A65F-7BC24A8D4D40}" type="presParOf" srcId="{C9AB3B3B-E547-44C9-B747-025D8680C706}" destId="{C56A4589-21D8-4405-AB21-99DCB0B22F30}" srcOrd="4" destOrd="0" presId="urn:microsoft.com/office/officeart/2005/8/layout/vList6"/>
    <dgm:cxn modelId="{1A3FADF1-691F-464E-BEC8-8B10E0693ED1}" type="presParOf" srcId="{C56A4589-21D8-4405-AB21-99DCB0B22F30}" destId="{DE8AB32A-1DE8-4804-844B-CB0257C91F61}" srcOrd="0" destOrd="0" presId="urn:microsoft.com/office/officeart/2005/8/layout/vList6"/>
    <dgm:cxn modelId="{4C5792AF-4388-4608-819A-DE2385881AA3}" type="presParOf" srcId="{C56A4589-21D8-4405-AB21-99DCB0B22F30}" destId="{C8080A39-53EF-4B11-BDC5-514377942DBB}" srcOrd="1" destOrd="0" presId="urn:microsoft.com/office/officeart/2005/8/layout/vList6"/>
    <dgm:cxn modelId="{F8468416-7F3F-4B57-AD95-B8E3FB588DFC}" type="presParOf" srcId="{C9AB3B3B-E547-44C9-B747-025D8680C706}" destId="{E693311C-665F-4627-A82B-B6169D4403B0}" srcOrd="5" destOrd="0" presId="urn:microsoft.com/office/officeart/2005/8/layout/vList6"/>
    <dgm:cxn modelId="{4081D474-0538-4A65-99F3-F035A0AE25D9}" type="presParOf" srcId="{C9AB3B3B-E547-44C9-B747-025D8680C706}" destId="{512208E5-629B-4C18-8DA2-BFB80B692520}" srcOrd="6" destOrd="0" presId="urn:microsoft.com/office/officeart/2005/8/layout/vList6"/>
    <dgm:cxn modelId="{3A605B87-981A-4C94-A127-96A0F85A0F2C}" type="presParOf" srcId="{512208E5-629B-4C18-8DA2-BFB80B692520}" destId="{B49AD0A0-EC6B-45DE-B47C-D3AD1E7D7EBB}" srcOrd="0" destOrd="0" presId="urn:microsoft.com/office/officeart/2005/8/layout/vList6"/>
    <dgm:cxn modelId="{BCC343B8-C9F7-4E93-AFA5-8F7E2A63AEDE}" type="presParOf" srcId="{512208E5-629B-4C18-8DA2-BFB80B692520}" destId="{75050A73-66EC-418A-95DC-B243D6432DA6}"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6B4E410-68DE-4987-8065-4AC60BE1CA08}" type="doc">
      <dgm:prSet loTypeId="urn:microsoft.com/office/officeart/2005/8/layout/hierarchy4" loCatId="relationship" qsTypeId="urn:microsoft.com/office/officeart/2005/8/quickstyle/simple1" qsCatId="simple" csTypeId="urn:microsoft.com/office/officeart/2005/8/colors/colorful3" csCatId="colorful" phldr="1"/>
      <dgm:spPr/>
      <dgm:t>
        <a:bodyPr/>
        <a:lstStyle/>
        <a:p>
          <a:endParaRPr lang="ru-RU"/>
        </a:p>
      </dgm:t>
    </dgm:pt>
    <dgm:pt modelId="{AF7C835F-74CE-4756-87F5-8E1D122EA488}">
      <dgm:prSet phldrT="[Текст]"/>
      <dgm:spPr/>
      <dgm:t>
        <a:bodyPr/>
        <a:lstStyle/>
        <a:p>
          <a:r>
            <a:rPr lang="ru-RU" dirty="0" smtClean="0"/>
            <a:t>Образовательный стандарт (ОС)</a:t>
          </a:r>
          <a:endParaRPr lang="ru-RU" dirty="0"/>
        </a:p>
      </dgm:t>
    </dgm:pt>
    <dgm:pt modelId="{B8C5DB3D-08D2-41F5-9B8A-071C1B2A3D49}" type="parTrans" cxnId="{8DEA1EED-50D7-49E1-92DF-026F9EFC34CC}">
      <dgm:prSet/>
      <dgm:spPr/>
      <dgm:t>
        <a:bodyPr/>
        <a:lstStyle/>
        <a:p>
          <a:endParaRPr lang="ru-RU"/>
        </a:p>
      </dgm:t>
    </dgm:pt>
    <dgm:pt modelId="{DAEBBCC1-D594-49A7-ACC4-CA2234041ADD}" type="sibTrans" cxnId="{8DEA1EED-50D7-49E1-92DF-026F9EFC34CC}">
      <dgm:prSet/>
      <dgm:spPr/>
      <dgm:t>
        <a:bodyPr/>
        <a:lstStyle/>
        <a:p>
          <a:endParaRPr lang="ru-RU"/>
        </a:p>
      </dgm:t>
    </dgm:pt>
    <dgm:pt modelId="{84005D52-F80B-4BD3-86DB-4234F96F7729}">
      <dgm:prSet phldrT="[Текст]" custT="1"/>
      <dgm:spPr/>
      <dgm:t>
        <a:bodyPr/>
        <a:lstStyle/>
        <a:p>
          <a:r>
            <a:rPr lang="ru-RU" sz="2800" dirty="0" smtClean="0"/>
            <a:t>Базовый учебный план (БУП) вашего года набора</a:t>
          </a:r>
          <a:endParaRPr lang="ru-RU" sz="2800" dirty="0"/>
        </a:p>
      </dgm:t>
    </dgm:pt>
    <dgm:pt modelId="{4307FBBB-E9D1-43DC-A4F3-EC087E59D40A}" type="parTrans" cxnId="{57FC0117-085C-4A85-9712-901C635AC21F}">
      <dgm:prSet/>
      <dgm:spPr/>
      <dgm:t>
        <a:bodyPr/>
        <a:lstStyle/>
        <a:p>
          <a:endParaRPr lang="ru-RU"/>
        </a:p>
      </dgm:t>
    </dgm:pt>
    <dgm:pt modelId="{E3EEA9E4-9B5B-46FF-A187-89AA2D0F39CE}" type="sibTrans" cxnId="{57FC0117-085C-4A85-9712-901C635AC21F}">
      <dgm:prSet/>
      <dgm:spPr/>
      <dgm:t>
        <a:bodyPr/>
        <a:lstStyle/>
        <a:p>
          <a:endParaRPr lang="ru-RU"/>
        </a:p>
      </dgm:t>
    </dgm:pt>
    <dgm:pt modelId="{1A796403-6F0B-4084-B42E-448CE5AF2524}">
      <dgm:prSet phldrT="[Текст]"/>
      <dgm:spPr/>
      <dgm:t>
        <a:bodyPr/>
        <a:lstStyle/>
        <a:p>
          <a:r>
            <a:rPr lang="ru-RU" dirty="0" smtClean="0"/>
            <a:t>Рабочий учебный план (РУП) на 1 курс</a:t>
          </a:r>
          <a:endParaRPr lang="ru-RU" dirty="0"/>
        </a:p>
      </dgm:t>
    </dgm:pt>
    <dgm:pt modelId="{F2A901C1-88E2-4A88-B74E-BA44F3F1D13F}" type="parTrans" cxnId="{EA17F151-F7BE-4120-985F-C6F691744D7C}">
      <dgm:prSet/>
      <dgm:spPr/>
      <dgm:t>
        <a:bodyPr/>
        <a:lstStyle/>
        <a:p>
          <a:endParaRPr lang="ru-RU"/>
        </a:p>
      </dgm:t>
    </dgm:pt>
    <dgm:pt modelId="{DBC3505B-2E7F-4DEB-830C-AD84D8EB25F2}" type="sibTrans" cxnId="{EA17F151-F7BE-4120-985F-C6F691744D7C}">
      <dgm:prSet/>
      <dgm:spPr/>
      <dgm:t>
        <a:bodyPr/>
        <a:lstStyle/>
        <a:p>
          <a:endParaRPr lang="ru-RU"/>
        </a:p>
      </dgm:t>
    </dgm:pt>
    <dgm:pt modelId="{6A9D2158-0EE9-4EE8-982C-49C477B2F99A}">
      <dgm:prSet phldrT="[Текст]"/>
      <dgm:spPr/>
      <dgm:t>
        <a:bodyPr/>
        <a:lstStyle/>
        <a:p>
          <a:r>
            <a:rPr lang="ru-RU" dirty="0" smtClean="0"/>
            <a:t>РУП на 2 курс</a:t>
          </a:r>
          <a:endParaRPr lang="ru-RU" dirty="0"/>
        </a:p>
      </dgm:t>
    </dgm:pt>
    <dgm:pt modelId="{5FE90594-538E-4E45-A393-172ABAD72994}" type="parTrans" cxnId="{C8F65C26-1BB4-4AFF-A450-C6783D11743F}">
      <dgm:prSet/>
      <dgm:spPr/>
      <dgm:t>
        <a:bodyPr/>
        <a:lstStyle/>
        <a:p>
          <a:endParaRPr lang="ru-RU"/>
        </a:p>
      </dgm:t>
    </dgm:pt>
    <dgm:pt modelId="{EE543FC8-608F-41A7-AED1-B15144147D5E}" type="sibTrans" cxnId="{C8F65C26-1BB4-4AFF-A450-C6783D11743F}">
      <dgm:prSet/>
      <dgm:spPr/>
      <dgm:t>
        <a:bodyPr/>
        <a:lstStyle/>
        <a:p>
          <a:endParaRPr lang="ru-RU"/>
        </a:p>
      </dgm:t>
    </dgm:pt>
    <dgm:pt modelId="{09D52ADA-A0EF-46DB-A9C6-9C232AE1A566}">
      <dgm:prSet phldrT="[Текст]" custT="1"/>
      <dgm:spPr/>
      <dgm:t>
        <a:bodyPr vert="vert270"/>
        <a:lstStyle/>
        <a:p>
          <a:r>
            <a:rPr lang="ru-RU" sz="2000" dirty="0" smtClean="0"/>
            <a:t>БУП</a:t>
          </a:r>
          <a:r>
            <a:rPr lang="ru-RU" sz="1600" dirty="0" smtClean="0"/>
            <a:t> </a:t>
          </a:r>
          <a:r>
            <a:rPr lang="ru-RU" sz="1600" dirty="0" err="1" smtClean="0"/>
            <a:t>ы</a:t>
          </a:r>
          <a:r>
            <a:rPr lang="ru-RU" sz="1600" dirty="0" smtClean="0"/>
            <a:t> предыдущих лет набора</a:t>
          </a:r>
          <a:endParaRPr lang="ru-RU" sz="1600" dirty="0"/>
        </a:p>
      </dgm:t>
    </dgm:pt>
    <dgm:pt modelId="{F5C25E84-698A-42CD-8242-D56020041194}" type="parTrans" cxnId="{13CE4ECC-72DD-4A56-AD1E-8B509DEB5BBF}">
      <dgm:prSet/>
      <dgm:spPr/>
      <dgm:t>
        <a:bodyPr/>
        <a:lstStyle/>
        <a:p>
          <a:endParaRPr lang="ru-RU"/>
        </a:p>
      </dgm:t>
    </dgm:pt>
    <dgm:pt modelId="{37F34F73-CBE4-4678-B5E0-35B6CCB613DF}" type="sibTrans" cxnId="{13CE4ECC-72DD-4A56-AD1E-8B509DEB5BBF}">
      <dgm:prSet/>
      <dgm:spPr/>
      <dgm:t>
        <a:bodyPr/>
        <a:lstStyle/>
        <a:p>
          <a:endParaRPr lang="ru-RU"/>
        </a:p>
      </dgm:t>
    </dgm:pt>
    <dgm:pt modelId="{35309105-AAB0-4E83-806D-486412BE9720}">
      <dgm:prSet phldrT="[Текст]"/>
      <dgm:spPr/>
      <dgm:t>
        <a:bodyPr/>
        <a:lstStyle/>
        <a:p>
          <a:r>
            <a:rPr lang="ru-RU" dirty="0" smtClean="0"/>
            <a:t>РУП на 3 курс</a:t>
          </a:r>
          <a:endParaRPr lang="ru-RU" dirty="0"/>
        </a:p>
      </dgm:t>
    </dgm:pt>
    <dgm:pt modelId="{BE5E5E28-6228-47C0-A7B6-366ABA7E3A3B}" type="parTrans" cxnId="{B4D89564-3BC1-4FE5-A0A6-0CB7900209CB}">
      <dgm:prSet/>
      <dgm:spPr/>
      <dgm:t>
        <a:bodyPr/>
        <a:lstStyle/>
        <a:p>
          <a:endParaRPr lang="ru-RU"/>
        </a:p>
      </dgm:t>
    </dgm:pt>
    <dgm:pt modelId="{33266093-6B10-42E8-A1DA-62B46192D04A}" type="sibTrans" cxnId="{B4D89564-3BC1-4FE5-A0A6-0CB7900209CB}">
      <dgm:prSet/>
      <dgm:spPr/>
      <dgm:t>
        <a:bodyPr/>
        <a:lstStyle/>
        <a:p>
          <a:endParaRPr lang="ru-RU"/>
        </a:p>
      </dgm:t>
    </dgm:pt>
    <dgm:pt modelId="{FFB84CA2-FDE9-48DD-AB70-F3E335A5D237}">
      <dgm:prSet phldrT="[Текст]"/>
      <dgm:spPr/>
      <dgm:t>
        <a:bodyPr/>
        <a:lstStyle/>
        <a:p>
          <a:r>
            <a:rPr lang="ru-RU" dirty="0" smtClean="0"/>
            <a:t>РУП на 4 курс</a:t>
          </a:r>
          <a:endParaRPr lang="ru-RU" dirty="0"/>
        </a:p>
      </dgm:t>
    </dgm:pt>
    <dgm:pt modelId="{28CEE64B-A4CB-4533-B0AC-D8673FB4190E}" type="parTrans" cxnId="{3652DA05-25E9-4918-8408-9109B15AA03F}">
      <dgm:prSet/>
      <dgm:spPr/>
      <dgm:t>
        <a:bodyPr/>
        <a:lstStyle/>
        <a:p>
          <a:endParaRPr lang="ru-RU"/>
        </a:p>
      </dgm:t>
    </dgm:pt>
    <dgm:pt modelId="{8FB36A0D-2498-409E-91DF-1303766CDC2C}" type="sibTrans" cxnId="{3652DA05-25E9-4918-8408-9109B15AA03F}">
      <dgm:prSet/>
      <dgm:spPr/>
      <dgm:t>
        <a:bodyPr/>
        <a:lstStyle/>
        <a:p>
          <a:endParaRPr lang="ru-RU"/>
        </a:p>
      </dgm:t>
    </dgm:pt>
    <dgm:pt modelId="{C89C8308-92E6-4DBE-A592-35FE802CE683}">
      <dgm:prSet phldrT="[Текст]"/>
      <dgm:spPr/>
      <dgm:t>
        <a:bodyPr vert="vert270"/>
        <a:lstStyle/>
        <a:p>
          <a:r>
            <a:rPr lang="ru-RU" dirty="0" smtClean="0"/>
            <a:t>Программа дисциплины</a:t>
          </a:r>
          <a:endParaRPr lang="ru-RU" dirty="0"/>
        </a:p>
      </dgm:t>
    </dgm:pt>
    <dgm:pt modelId="{0D7C8A18-1F2F-4AC9-A554-0A316A8B82ED}" type="parTrans" cxnId="{FBC85184-6EB5-4252-AD6D-4311531F9951}">
      <dgm:prSet/>
      <dgm:spPr/>
      <dgm:t>
        <a:bodyPr/>
        <a:lstStyle/>
        <a:p>
          <a:endParaRPr lang="ru-RU"/>
        </a:p>
      </dgm:t>
    </dgm:pt>
    <dgm:pt modelId="{0A01592B-E00E-4B04-B72E-3BF85D93B7C8}" type="sibTrans" cxnId="{FBC85184-6EB5-4252-AD6D-4311531F9951}">
      <dgm:prSet/>
      <dgm:spPr/>
      <dgm:t>
        <a:bodyPr/>
        <a:lstStyle/>
        <a:p>
          <a:endParaRPr lang="ru-RU"/>
        </a:p>
      </dgm:t>
    </dgm:pt>
    <dgm:pt modelId="{33F38D7F-88F4-4BB3-9841-D52AA1710ABD}">
      <dgm:prSet phldrT="[Текст]"/>
      <dgm:spPr/>
      <dgm:t>
        <a:bodyPr vert="vert270"/>
        <a:lstStyle/>
        <a:p>
          <a:r>
            <a:rPr lang="ru-RU" dirty="0" smtClean="0"/>
            <a:t>Программа дисциплины</a:t>
          </a:r>
          <a:endParaRPr lang="ru-RU" dirty="0"/>
        </a:p>
      </dgm:t>
    </dgm:pt>
    <dgm:pt modelId="{5E06D04E-78E3-45AC-A9D4-744516DCE9DB}" type="parTrans" cxnId="{C1BD683E-FB66-494E-AE39-F21C0EBF87C4}">
      <dgm:prSet/>
      <dgm:spPr/>
      <dgm:t>
        <a:bodyPr/>
        <a:lstStyle/>
        <a:p>
          <a:endParaRPr lang="ru-RU"/>
        </a:p>
      </dgm:t>
    </dgm:pt>
    <dgm:pt modelId="{63409F5B-8302-4B6A-B976-61ABD80F9187}" type="sibTrans" cxnId="{C1BD683E-FB66-494E-AE39-F21C0EBF87C4}">
      <dgm:prSet/>
      <dgm:spPr/>
      <dgm:t>
        <a:bodyPr/>
        <a:lstStyle/>
        <a:p>
          <a:endParaRPr lang="ru-RU"/>
        </a:p>
      </dgm:t>
    </dgm:pt>
    <dgm:pt modelId="{E11A6B28-2935-4D68-A5D2-C5B2BF188665}">
      <dgm:prSet phldrT="[Текст]"/>
      <dgm:spPr/>
      <dgm:t>
        <a:bodyPr vert="vert270"/>
        <a:lstStyle/>
        <a:p>
          <a:r>
            <a:rPr lang="ru-RU" dirty="0" smtClean="0"/>
            <a:t>Программа дисциплины</a:t>
          </a:r>
          <a:endParaRPr lang="ru-RU" dirty="0"/>
        </a:p>
      </dgm:t>
    </dgm:pt>
    <dgm:pt modelId="{8F23F14A-2959-4B01-A9CB-85E824EB7D9D}" type="parTrans" cxnId="{EE4BFFB4-849D-4CEE-8DEC-C22C6659362D}">
      <dgm:prSet/>
      <dgm:spPr/>
      <dgm:t>
        <a:bodyPr/>
        <a:lstStyle/>
        <a:p>
          <a:endParaRPr lang="ru-RU"/>
        </a:p>
      </dgm:t>
    </dgm:pt>
    <dgm:pt modelId="{DBB887B4-F614-467F-900C-BF10C8288EE1}" type="sibTrans" cxnId="{EE4BFFB4-849D-4CEE-8DEC-C22C6659362D}">
      <dgm:prSet/>
      <dgm:spPr/>
      <dgm:t>
        <a:bodyPr/>
        <a:lstStyle/>
        <a:p>
          <a:endParaRPr lang="ru-RU"/>
        </a:p>
      </dgm:t>
    </dgm:pt>
    <dgm:pt modelId="{1E963DDB-6464-464D-80F3-A12859519199}">
      <dgm:prSet phldrT="[Текст]"/>
      <dgm:spPr/>
      <dgm:t>
        <a:bodyPr vert="vert270"/>
        <a:lstStyle/>
        <a:p>
          <a:r>
            <a:rPr lang="ru-RU" dirty="0" smtClean="0"/>
            <a:t>Программа дисциплины</a:t>
          </a:r>
          <a:endParaRPr lang="ru-RU" dirty="0"/>
        </a:p>
      </dgm:t>
    </dgm:pt>
    <dgm:pt modelId="{5935DB62-2DA8-4CFF-923F-5D68C061412F}" type="parTrans" cxnId="{0511D5C7-C016-4F49-89F7-CC7B66878BC0}">
      <dgm:prSet/>
      <dgm:spPr/>
      <dgm:t>
        <a:bodyPr/>
        <a:lstStyle/>
        <a:p>
          <a:endParaRPr lang="ru-RU"/>
        </a:p>
      </dgm:t>
    </dgm:pt>
    <dgm:pt modelId="{6A8B7209-6BA7-4236-9696-70888CE5BAD2}" type="sibTrans" cxnId="{0511D5C7-C016-4F49-89F7-CC7B66878BC0}">
      <dgm:prSet/>
      <dgm:spPr/>
      <dgm:t>
        <a:bodyPr/>
        <a:lstStyle/>
        <a:p>
          <a:endParaRPr lang="ru-RU"/>
        </a:p>
      </dgm:t>
    </dgm:pt>
    <dgm:pt modelId="{11CB678F-2B30-48C0-9CD9-D20C2DF12228}">
      <dgm:prSet phldrT="[Текст]"/>
      <dgm:spPr/>
      <dgm:t>
        <a:bodyPr vert="vert270"/>
        <a:lstStyle/>
        <a:p>
          <a:r>
            <a:rPr lang="ru-RU" dirty="0" smtClean="0"/>
            <a:t>Программа дисциплины</a:t>
          </a:r>
          <a:endParaRPr lang="ru-RU" dirty="0"/>
        </a:p>
      </dgm:t>
    </dgm:pt>
    <dgm:pt modelId="{0D258369-0F71-4CCB-A75A-56202B45CED1}" type="parTrans" cxnId="{93A1FE77-9EAA-4B14-ACA8-2DE4552D4E22}">
      <dgm:prSet/>
      <dgm:spPr/>
      <dgm:t>
        <a:bodyPr/>
        <a:lstStyle/>
        <a:p>
          <a:endParaRPr lang="ru-RU"/>
        </a:p>
      </dgm:t>
    </dgm:pt>
    <dgm:pt modelId="{C795D232-6CB4-4879-9A36-31DA69E15E51}" type="sibTrans" cxnId="{93A1FE77-9EAA-4B14-ACA8-2DE4552D4E22}">
      <dgm:prSet/>
      <dgm:spPr/>
      <dgm:t>
        <a:bodyPr/>
        <a:lstStyle/>
        <a:p>
          <a:endParaRPr lang="ru-RU"/>
        </a:p>
      </dgm:t>
    </dgm:pt>
    <dgm:pt modelId="{F04F1D7D-FCB0-45DC-906E-04DBC04A10EC}">
      <dgm:prSet phldrT="[Текст]"/>
      <dgm:spPr/>
      <dgm:t>
        <a:bodyPr vert="vert270"/>
        <a:lstStyle/>
        <a:p>
          <a:r>
            <a:rPr lang="ru-RU" dirty="0" smtClean="0"/>
            <a:t>Программа дисциплины</a:t>
          </a:r>
          <a:endParaRPr lang="ru-RU" dirty="0"/>
        </a:p>
      </dgm:t>
    </dgm:pt>
    <dgm:pt modelId="{1667D39C-72E6-4051-A70C-386851A646DE}" type="parTrans" cxnId="{FB0B56AA-BC70-4BBB-AEC1-6B6B269789A2}">
      <dgm:prSet/>
      <dgm:spPr/>
      <dgm:t>
        <a:bodyPr/>
        <a:lstStyle/>
        <a:p>
          <a:endParaRPr lang="ru-RU"/>
        </a:p>
      </dgm:t>
    </dgm:pt>
    <dgm:pt modelId="{3B6081BB-29EC-4F50-AD93-1BCB2C08FCA8}" type="sibTrans" cxnId="{FB0B56AA-BC70-4BBB-AEC1-6B6B269789A2}">
      <dgm:prSet/>
      <dgm:spPr/>
      <dgm:t>
        <a:bodyPr/>
        <a:lstStyle/>
        <a:p>
          <a:endParaRPr lang="ru-RU"/>
        </a:p>
      </dgm:t>
    </dgm:pt>
    <dgm:pt modelId="{BA5131DC-3369-4F00-B1C8-C8604216E22F}">
      <dgm:prSet phldrT="[Текст]"/>
      <dgm:spPr/>
      <dgm:t>
        <a:bodyPr vert="vert270"/>
        <a:lstStyle/>
        <a:p>
          <a:r>
            <a:rPr lang="ru-RU" dirty="0" smtClean="0"/>
            <a:t>Программа дисциплины</a:t>
          </a:r>
          <a:endParaRPr lang="ru-RU" dirty="0"/>
        </a:p>
      </dgm:t>
    </dgm:pt>
    <dgm:pt modelId="{323BA650-B334-4B6F-9AD1-23D2C6477A2C}" type="parTrans" cxnId="{E2655D78-86A4-4873-A3EC-25CEDFB960F2}">
      <dgm:prSet/>
      <dgm:spPr/>
      <dgm:t>
        <a:bodyPr/>
        <a:lstStyle/>
        <a:p>
          <a:endParaRPr lang="ru-RU"/>
        </a:p>
      </dgm:t>
    </dgm:pt>
    <dgm:pt modelId="{EB404EE8-B525-4790-BAEA-635CA0586D42}" type="sibTrans" cxnId="{E2655D78-86A4-4873-A3EC-25CEDFB960F2}">
      <dgm:prSet/>
      <dgm:spPr/>
      <dgm:t>
        <a:bodyPr/>
        <a:lstStyle/>
        <a:p>
          <a:endParaRPr lang="ru-RU"/>
        </a:p>
      </dgm:t>
    </dgm:pt>
    <dgm:pt modelId="{4D0A5ADC-9E06-448D-8200-CD2384912933}">
      <dgm:prSet phldrT="[Текст]"/>
      <dgm:spPr/>
      <dgm:t>
        <a:bodyPr vert="vert270"/>
        <a:lstStyle/>
        <a:p>
          <a:r>
            <a:rPr lang="ru-RU" dirty="0" smtClean="0"/>
            <a:t>Программа дисциплины</a:t>
          </a:r>
          <a:endParaRPr lang="ru-RU" dirty="0"/>
        </a:p>
      </dgm:t>
    </dgm:pt>
    <dgm:pt modelId="{0425342B-B7ED-4FF3-A12B-E5B77EC6E683}" type="parTrans" cxnId="{898BF75D-DC30-4E12-BC3C-91524A390B0D}">
      <dgm:prSet/>
      <dgm:spPr/>
      <dgm:t>
        <a:bodyPr/>
        <a:lstStyle/>
        <a:p>
          <a:endParaRPr lang="ru-RU"/>
        </a:p>
      </dgm:t>
    </dgm:pt>
    <dgm:pt modelId="{A63AFADF-3D08-4EC4-A23E-E96E8513A2CD}" type="sibTrans" cxnId="{898BF75D-DC30-4E12-BC3C-91524A390B0D}">
      <dgm:prSet/>
      <dgm:spPr/>
      <dgm:t>
        <a:bodyPr/>
        <a:lstStyle/>
        <a:p>
          <a:endParaRPr lang="ru-RU"/>
        </a:p>
      </dgm:t>
    </dgm:pt>
    <dgm:pt modelId="{50552C75-D519-4AE9-94CB-8F9746A1733C}">
      <dgm:prSet phldrT="[Текст]"/>
      <dgm:spPr/>
      <dgm:t>
        <a:bodyPr vert="vert270"/>
        <a:lstStyle/>
        <a:p>
          <a:r>
            <a:rPr lang="ru-RU" dirty="0" smtClean="0"/>
            <a:t>Программа дисциплины</a:t>
          </a:r>
          <a:endParaRPr lang="ru-RU" dirty="0"/>
        </a:p>
      </dgm:t>
    </dgm:pt>
    <dgm:pt modelId="{122154E3-DE5E-402C-9C14-EBD81CBF5E70}" type="parTrans" cxnId="{B0D74E81-AE73-4891-8376-898C940A5253}">
      <dgm:prSet/>
      <dgm:spPr/>
      <dgm:t>
        <a:bodyPr/>
        <a:lstStyle/>
        <a:p>
          <a:endParaRPr lang="ru-RU"/>
        </a:p>
      </dgm:t>
    </dgm:pt>
    <dgm:pt modelId="{3847B13E-4766-43B9-AFF9-BD9E4DB84AE2}" type="sibTrans" cxnId="{B0D74E81-AE73-4891-8376-898C940A5253}">
      <dgm:prSet/>
      <dgm:spPr/>
      <dgm:t>
        <a:bodyPr/>
        <a:lstStyle/>
        <a:p>
          <a:endParaRPr lang="ru-RU"/>
        </a:p>
      </dgm:t>
    </dgm:pt>
    <dgm:pt modelId="{407C0D09-914A-4D74-9AB8-4F01F72890C2}">
      <dgm:prSet phldrT="[Текст]"/>
      <dgm:spPr/>
      <dgm:t>
        <a:bodyPr vert="vert270"/>
        <a:lstStyle/>
        <a:p>
          <a:r>
            <a:rPr lang="ru-RU" dirty="0" smtClean="0"/>
            <a:t>Программа дисциплины</a:t>
          </a:r>
          <a:endParaRPr lang="ru-RU" dirty="0"/>
        </a:p>
      </dgm:t>
    </dgm:pt>
    <dgm:pt modelId="{2AD64A34-F640-4FFB-B5CE-B2E2210C8C9F}" type="parTrans" cxnId="{573EE7FE-808C-4C1D-98B9-AAFA65F60C84}">
      <dgm:prSet/>
      <dgm:spPr/>
      <dgm:t>
        <a:bodyPr/>
        <a:lstStyle/>
        <a:p>
          <a:endParaRPr lang="ru-RU"/>
        </a:p>
      </dgm:t>
    </dgm:pt>
    <dgm:pt modelId="{CDEE916C-96C6-4ED1-A4A7-9D0B5C2C9D5C}" type="sibTrans" cxnId="{573EE7FE-808C-4C1D-98B9-AAFA65F60C84}">
      <dgm:prSet/>
      <dgm:spPr/>
      <dgm:t>
        <a:bodyPr/>
        <a:lstStyle/>
        <a:p>
          <a:endParaRPr lang="ru-RU"/>
        </a:p>
      </dgm:t>
    </dgm:pt>
    <dgm:pt modelId="{01D8F6DE-797B-4723-9AB8-A17387FFC968}">
      <dgm:prSet phldrT="[Текст]"/>
      <dgm:spPr/>
      <dgm:t>
        <a:bodyPr vert="vert270"/>
        <a:lstStyle/>
        <a:p>
          <a:r>
            <a:rPr lang="ru-RU" dirty="0" smtClean="0"/>
            <a:t>Программа дисциплины</a:t>
          </a:r>
          <a:endParaRPr lang="ru-RU" dirty="0"/>
        </a:p>
      </dgm:t>
    </dgm:pt>
    <dgm:pt modelId="{43DA5355-3377-4EAD-9F0C-F73464263755}" type="parTrans" cxnId="{2F0D73E9-67A7-4A08-A06E-F7DF6C9DC9A1}">
      <dgm:prSet/>
      <dgm:spPr/>
      <dgm:t>
        <a:bodyPr/>
        <a:lstStyle/>
        <a:p>
          <a:endParaRPr lang="ru-RU"/>
        </a:p>
      </dgm:t>
    </dgm:pt>
    <dgm:pt modelId="{4157C99C-44C6-4296-A678-F6826B050FDE}" type="sibTrans" cxnId="{2F0D73E9-67A7-4A08-A06E-F7DF6C9DC9A1}">
      <dgm:prSet/>
      <dgm:spPr/>
      <dgm:t>
        <a:bodyPr/>
        <a:lstStyle/>
        <a:p>
          <a:endParaRPr lang="ru-RU"/>
        </a:p>
      </dgm:t>
    </dgm:pt>
    <dgm:pt modelId="{22918BBC-60D7-43F2-914A-182D67CE691C}">
      <dgm:prSet phldrT="[Текст]"/>
      <dgm:spPr/>
      <dgm:t>
        <a:bodyPr vert="vert270"/>
        <a:lstStyle/>
        <a:p>
          <a:r>
            <a:rPr lang="ru-RU" dirty="0" smtClean="0"/>
            <a:t>Программа дисциплины</a:t>
          </a:r>
          <a:endParaRPr lang="ru-RU" dirty="0"/>
        </a:p>
      </dgm:t>
    </dgm:pt>
    <dgm:pt modelId="{62F74F8A-1902-4F4B-B62E-2AF7A0068D0E}" type="parTrans" cxnId="{C84EF967-0CC3-4653-807C-46ADCB24631A}">
      <dgm:prSet/>
      <dgm:spPr/>
      <dgm:t>
        <a:bodyPr/>
        <a:lstStyle/>
        <a:p>
          <a:endParaRPr lang="ru-RU"/>
        </a:p>
      </dgm:t>
    </dgm:pt>
    <dgm:pt modelId="{6C0C6E77-DACD-4753-89F9-B5568C3650B0}" type="sibTrans" cxnId="{C84EF967-0CC3-4653-807C-46ADCB24631A}">
      <dgm:prSet/>
      <dgm:spPr/>
      <dgm:t>
        <a:bodyPr/>
        <a:lstStyle/>
        <a:p>
          <a:endParaRPr lang="ru-RU"/>
        </a:p>
      </dgm:t>
    </dgm:pt>
    <dgm:pt modelId="{25CCE5A7-65B4-4845-B254-C584B67AC498}">
      <dgm:prSet phldrT="[Текст]" custT="1"/>
      <dgm:spPr/>
      <dgm:t>
        <a:bodyPr vert="vert270"/>
        <a:lstStyle/>
        <a:p>
          <a:r>
            <a:rPr lang="ru-RU" sz="1600" dirty="0" err="1" smtClean="0"/>
            <a:t>РУПы</a:t>
          </a:r>
          <a:r>
            <a:rPr lang="ru-RU" sz="1600" dirty="0" smtClean="0"/>
            <a:t> могут отличаться</a:t>
          </a:r>
          <a:endParaRPr lang="ru-RU" sz="1600" dirty="0"/>
        </a:p>
      </dgm:t>
    </dgm:pt>
    <dgm:pt modelId="{3F81FD3C-37E8-4BFA-B03F-2C479251E62D}" type="parTrans" cxnId="{3F91DEB8-4F25-4347-A964-CD1CFFCCE1B1}">
      <dgm:prSet/>
      <dgm:spPr/>
      <dgm:t>
        <a:bodyPr/>
        <a:lstStyle/>
        <a:p>
          <a:endParaRPr lang="ru-RU"/>
        </a:p>
      </dgm:t>
    </dgm:pt>
    <dgm:pt modelId="{A7A0986F-A45E-4A2A-824E-BDD01103021C}" type="sibTrans" cxnId="{3F91DEB8-4F25-4347-A964-CD1CFFCCE1B1}">
      <dgm:prSet/>
      <dgm:spPr/>
      <dgm:t>
        <a:bodyPr/>
        <a:lstStyle/>
        <a:p>
          <a:endParaRPr lang="ru-RU"/>
        </a:p>
      </dgm:t>
    </dgm:pt>
    <dgm:pt modelId="{3AFADB34-BCAF-48FF-B61C-6CFA7492D180}">
      <dgm:prSet phldrT="[Текст]" custT="1"/>
      <dgm:spPr/>
      <dgm:t>
        <a:bodyPr vert="vert270"/>
        <a:lstStyle/>
        <a:p>
          <a:r>
            <a:rPr lang="ru-RU" sz="1600" dirty="0" smtClean="0"/>
            <a:t>Программы могут отличаться</a:t>
          </a:r>
          <a:endParaRPr lang="ru-RU" sz="1600" dirty="0"/>
        </a:p>
      </dgm:t>
    </dgm:pt>
    <dgm:pt modelId="{7B370EC7-1563-4CD9-A8B0-DD077A6C7793}" type="parTrans" cxnId="{0F76FA53-11AE-4BED-8C0E-D7C63117ADA5}">
      <dgm:prSet/>
      <dgm:spPr/>
      <dgm:t>
        <a:bodyPr/>
        <a:lstStyle/>
        <a:p>
          <a:endParaRPr lang="ru-RU"/>
        </a:p>
      </dgm:t>
    </dgm:pt>
    <dgm:pt modelId="{627D7138-C1E1-462D-9C79-A6338E2E841A}" type="sibTrans" cxnId="{0F76FA53-11AE-4BED-8C0E-D7C63117ADA5}">
      <dgm:prSet/>
      <dgm:spPr/>
      <dgm:t>
        <a:bodyPr/>
        <a:lstStyle/>
        <a:p>
          <a:endParaRPr lang="ru-RU"/>
        </a:p>
      </dgm:t>
    </dgm:pt>
    <dgm:pt modelId="{BC72029C-686C-4795-AB5C-27BBB7357B46}" type="pres">
      <dgm:prSet presAssocID="{86B4E410-68DE-4987-8065-4AC60BE1CA08}" presName="Name0" presStyleCnt="0">
        <dgm:presLayoutVars>
          <dgm:chPref val="1"/>
          <dgm:dir/>
          <dgm:animOne val="branch"/>
          <dgm:animLvl val="lvl"/>
          <dgm:resizeHandles/>
        </dgm:presLayoutVars>
      </dgm:prSet>
      <dgm:spPr/>
      <dgm:t>
        <a:bodyPr/>
        <a:lstStyle/>
        <a:p>
          <a:endParaRPr lang="ru-RU"/>
        </a:p>
      </dgm:t>
    </dgm:pt>
    <dgm:pt modelId="{0E108139-17E0-49A1-95E2-902634B4A8AB}" type="pres">
      <dgm:prSet presAssocID="{AF7C835F-74CE-4756-87F5-8E1D122EA488}" presName="vertOne" presStyleCnt="0"/>
      <dgm:spPr/>
    </dgm:pt>
    <dgm:pt modelId="{686E7C87-2AFA-4701-9847-993C16EC6552}" type="pres">
      <dgm:prSet presAssocID="{AF7C835F-74CE-4756-87F5-8E1D122EA488}" presName="txOne" presStyleLbl="node0" presStyleIdx="0" presStyleCnt="1">
        <dgm:presLayoutVars>
          <dgm:chPref val="3"/>
        </dgm:presLayoutVars>
      </dgm:prSet>
      <dgm:spPr/>
      <dgm:t>
        <a:bodyPr/>
        <a:lstStyle/>
        <a:p>
          <a:endParaRPr lang="ru-RU"/>
        </a:p>
      </dgm:t>
    </dgm:pt>
    <dgm:pt modelId="{5A9FFD37-394B-4F6C-AC88-123A07D1818A}" type="pres">
      <dgm:prSet presAssocID="{AF7C835F-74CE-4756-87F5-8E1D122EA488}" presName="parTransOne" presStyleCnt="0"/>
      <dgm:spPr/>
    </dgm:pt>
    <dgm:pt modelId="{AC71595D-F872-4415-AF6F-CBA150969C21}" type="pres">
      <dgm:prSet presAssocID="{AF7C835F-74CE-4756-87F5-8E1D122EA488}" presName="horzOne" presStyleCnt="0"/>
      <dgm:spPr/>
    </dgm:pt>
    <dgm:pt modelId="{0F7F2894-6A27-44A0-8E61-5C98DEFD8046}" type="pres">
      <dgm:prSet presAssocID="{84005D52-F80B-4BD3-86DB-4234F96F7729}" presName="vertTwo" presStyleCnt="0"/>
      <dgm:spPr/>
    </dgm:pt>
    <dgm:pt modelId="{3E3C4263-FE08-4D13-93C1-42190DBEC042}" type="pres">
      <dgm:prSet presAssocID="{84005D52-F80B-4BD3-86DB-4234F96F7729}" presName="txTwo" presStyleLbl="node2" presStyleIdx="0" presStyleCnt="2" custScaleX="91834">
        <dgm:presLayoutVars>
          <dgm:chPref val="3"/>
        </dgm:presLayoutVars>
      </dgm:prSet>
      <dgm:spPr/>
      <dgm:t>
        <a:bodyPr/>
        <a:lstStyle/>
        <a:p>
          <a:endParaRPr lang="ru-RU"/>
        </a:p>
      </dgm:t>
    </dgm:pt>
    <dgm:pt modelId="{93F97E98-2842-40C1-9A5D-6EE18865E930}" type="pres">
      <dgm:prSet presAssocID="{84005D52-F80B-4BD3-86DB-4234F96F7729}" presName="parTransTwo" presStyleCnt="0"/>
      <dgm:spPr/>
    </dgm:pt>
    <dgm:pt modelId="{3AA26C9C-652A-47D8-A893-D39F2414CCB2}" type="pres">
      <dgm:prSet presAssocID="{84005D52-F80B-4BD3-86DB-4234F96F7729}" presName="horzTwo" presStyleCnt="0"/>
      <dgm:spPr/>
    </dgm:pt>
    <dgm:pt modelId="{5A7FEC3E-BE8B-42D5-98AB-B6ADE1CE1441}" type="pres">
      <dgm:prSet presAssocID="{1A796403-6F0B-4084-B42E-448CE5AF2524}" presName="vertThree" presStyleCnt="0"/>
      <dgm:spPr/>
    </dgm:pt>
    <dgm:pt modelId="{0A8E56F5-EE01-4C02-887A-47AA7241619F}" type="pres">
      <dgm:prSet presAssocID="{1A796403-6F0B-4084-B42E-448CE5AF2524}" presName="txThree" presStyleLbl="node3" presStyleIdx="0" presStyleCnt="5">
        <dgm:presLayoutVars>
          <dgm:chPref val="3"/>
        </dgm:presLayoutVars>
      </dgm:prSet>
      <dgm:spPr/>
      <dgm:t>
        <a:bodyPr/>
        <a:lstStyle/>
        <a:p>
          <a:endParaRPr lang="ru-RU"/>
        </a:p>
      </dgm:t>
    </dgm:pt>
    <dgm:pt modelId="{426F74CD-2020-4D3E-A42E-4FAD59E1C10C}" type="pres">
      <dgm:prSet presAssocID="{1A796403-6F0B-4084-B42E-448CE5AF2524}" presName="parTransThree" presStyleCnt="0"/>
      <dgm:spPr/>
    </dgm:pt>
    <dgm:pt modelId="{0D461956-56CC-40CF-8072-6FB6B72E997B}" type="pres">
      <dgm:prSet presAssocID="{1A796403-6F0B-4084-B42E-448CE5AF2524}" presName="horzThree" presStyleCnt="0"/>
      <dgm:spPr/>
    </dgm:pt>
    <dgm:pt modelId="{5FE6D1F0-C721-4ECD-86A9-FA96D2C92D04}" type="pres">
      <dgm:prSet presAssocID="{C89C8308-92E6-4DBE-A592-35FE802CE683}" presName="vertFour" presStyleCnt="0">
        <dgm:presLayoutVars>
          <dgm:chPref val="3"/>
        </dgm:presLayoutVars>
      </dgm:prSet>
      <dgm:spPr/>
    </dgm:pt>
    <dgm:pt modelId="{CB27BD50-B6FF-4DD6-B471-02D28A83541F}" type="pres">
      <dgm:prSet presAssocID="{C89C8308-92E6-4DBE-A592-35FE802CE683}" presName="txFour" presStyleLbl="node4" presStyleIdx="0" presStyleCnt="13">
        <dgm:presLayoutVars>
          <dgm:chPref val="3"/>
        </dgm:presLayoutVars>
      </dgm:prSet>
      <dgm:spPr/>
      <dgm:t>
        <a:bodyPr/>
        <a:lstStyle/>
        <a:p>
          <a:endParaRPr lang="ru-RU"/>
        </a:p>
      </dgm:t>
    </dgm:pt>
    <dgm:pt modelId="{BEB9F452-B06C-4FA8-B88F-8095A228EA41}" type="pres">
      <dgm:prSet presAssocID="{C89C8308-92E6-4DBE-A592-35FE802CE683}" presName="horzFour" presStyleCnt="0"/>
      <dgm:spPr/>
    </dgm:pt>
    <dgm:pt modelId="{8A4B42A4-E075-4DAF-9C85-961C23B4F785}" type="pres">
      <dgm:prSet presAssocID="{0A01592B-E00E-4B04-B72E-3BF85D93B7C8}" presName="sibSpaceFour" presStyleCnt="0"/>
      <dgm:spPr/>
    </dgm:pt>
    <dgm:pt modelId="{8CF79200-5257-4291-86E1-B546F87535ED}" type="pres">
      <dgm:prSet presAssocID="{33F38D7F-88F4-4BB3-9841-D52AA1710ABD}" presName="vertFour" presStyleCnt="0">
        <dgm:presLayoutVars>
          <dgm:chPref val="3"/>
        </dgm:presLayoutVars>
      </dgm:prSet>
      <dgm:spPr/>
    </dgm:pt>
    <dgm:pt modelId="{753EDAAB-F67E-4AF3-8F8F-F795C3C4E5D5}" type="pres">
      <dgm:prSet presAssocID="{33F38D7F-88F4-4BB3-9841-D52AA1710ABD}" presName="txFour" presStyleLbl="node4" presStyleIdx="1" presStyleCnt="13">
        <dgm:presLayoutVars>
          <dgm:chPref val="3"/>
        </dgm:presLayoutVars>
      </dgm:prSet>
      <dgm:spPr/>
      <dgm:t>
        <a:bodyPr/>
        <a:lstStyle/>
        <a:p>
          <a:endParaRPr lang="ru-RU"/>
        </a:p>
      </dgm:t>
    </dgm:pt>
    <dgm:pt modelId="{9BC3D447-81E0-4DA9-BCF7-1287574F86AE}" type="pres">
      <dgm:prSet presAssocID="{33F38D7F-88F4-4BB3-9841-D52AA1710ABD}" presName="horzFour" presStyleCnt="0"/>
      <dgm:spPr/>
    </dgm:pt>
    <dgm:pt modelId="{D579D629-48A4-498B-8AEE-D4B4A30D0A96}" type="pres">
      <dgm:prSet presAssocID="{63409F5B-8302-4B6A-B976-61ABD80F9187}" presName="sibSpaceFour" presStyleCnt="0"/>
      <dgm:spPr/>
    </dgm:pt>
    <dgm:pt modelId="{33E1935F-25AF-4754-AEFD-9435B1B4961D}" type="pres">
      <dgm:prSet presAssocID="{E11A6B28-2935-4D68-A5D2-C5B2BF188665}" presName="vertFour" presStyleCnt="0">
        <dgm:presLayoutVars>
          <dgm:chPref val="3"/>
        </dgm:presLayoutVars>
      </dgm:prSet>
      <dgm:spPr/>
    </dgm:pt>
    <dgm:pt modelId="{A7B42D43-33D3-4C5F-82D7-F3CD3C3A7A7B}" type="pres">
      <dgm:prSet presAssocID="{E11A6B28-2935-4D68-A5D2-C5B2BF188665}" presName="txFour" presStyleLbl="node4" presStyleIdx="2" presStyleCnt="13">
        <dgm:presLayoutVars>
          <dgm:chPref val="3"/>
        </dgm:presLayoutVars>
      </dgm:prSet>
      <dgm:spPr/>
      <dgm:t>
        <a:bodyPr/>
        <a:lstStyle/>
        <a:p>
          <a:endParaRPr lang="ru-RU"/>
        </a:p>
      </dgm:t>
    </dgm:pt>
    <dgm:pt modelId="{DFB1F0E5-A815-4811-81AD-F7097EC3878C}" type="pres">
      <dgm:prSet presAssocID="{E11A6B28-2935-4D68-A5D2-C5B2BF188665}" presName="horzFour" presStyleCnt="0"/>
      <dgm:spPr/>
    </dgm:pt>
    <dgm:pt modelId="{542AA7EB-3FB7-4BA1-A77D-D126D46D7190}" type="pres">
      <dgm:prSet presAssocID="{DBC3505B-2E7F-4DEB-830C-AD84D8EB25F2}" presName="sibSpaceThree" presStyleCnt="0"/>
      <dgm:spPr/>
    </dgm:pt>
    <dgm:pt modelId="{704D5898-AB1A-4F24-BE6E-3D0FCB8E6753}" type="pres">
      <dgm:prSet presAssocID="{6A9D2158-0EE9-4EE8-982C-49C477B2F99A}" presName="vertThree" presStyleCnt="0"/>
      <dgm:spPr/>
    </dgm:pt>
    <dgm:pt modelId="{AC21D7AD-4716-4797-899B-AC83B80DAEAA}" type="pres">
      <dgm:prSet presAssocID="{6A9D2158-0EE9-4EE8-982C-49C477B2F99A}" presName="txThree" presStyleLbl="node3" presStyleIdx="1" presStyleCnt="5">
        <dgm:presLayoutVars>
          <dgm:chPref val="3"/>
        </dgm:presLayoutVars>
      </dgm:prSet>
      <dgm:spPr/>
      <dgm:t>
        <a:bodyPr/>
        <a:lstStyle/>
        <a:p>
          <a:endParaRPr lang="ru-RU"/>
        </a:p>
      </dgm:t>
    </dgm:pt>
    <dgm:pt modelId="{3501702C-ED2C-4842-8EC0-B8D260C7FF82}" type="pres">
      <dgm:prSet presAssocID="{6A9D2158-0EE9-4EE8-982C-49C477B2F99A}" presName="parTransThree" presStyleCnt="0"/>
      <dgm:spPr/>
    </dgm:pt>
    <dgm:pt modelId="{791FFCE5-4A8A-45B2-84CD-5D92C94F14FA}" type="pres">
      <dgm:prSet presAssocID="{6A9D2158-0EE9-4EE8-982C-49C477B2F99A}" presName="horzThree" presStyleCnt="0"/>
      <dgm:spPr/>
    </dgm:pt>
    <dgm:pt modelId="{09EE73ED-1C36-408F-A9D0-7F30046CF69E}" type="pres">
      <dgm:prSet presAssocID="{1E963DDB-6464-464D-80F3-A12859519199}" presName="vertFour" presStyleCnt="0">
        <dgm:presLayoutVars>
          <dgm:chPref val="3"/>
        </dgm:presLayoutVars>
      </dgm:prSet>
      <dgm:spPr/>
    </dgm:pt>
    <dgm:pt modelId="{63758826-2BD3-4B36-9C96-EDFF4462A31D}" type="pres">
      <dgm:prSet presAssocID="{1E963DDB-6464-464D-80F3-A12859519199}" presName="txFour" presStyleLbl="node4" presStyleIdx="3" presStyleCnt="13">
        <dgm:presLayoutVars>
          <dgm:chPref val="3"/>
        </dgm:presLayoutVars>
      </dgm:prSet>
      <dgm:spPr/>
      <dgm:t>
        <a:bodyPr/>
        <a:lstStyle/>
        <a:p>
          <a:endParaRPr lang="ru-RU"/>
        </a:p>
      </dgm:t>
    </dgm:pt>
    <dgm:pt modelId="{176E66CE-A0B9-4610-A55F-2D4570BD3B79}" type="pres">
      <dgm:prSet presAssocID="{1E963DDB-6464-464D-80F3-A12859519199}" presName="horzFour" presStyleCnt="0"/>
      <dgm:spPr/>
    </dgm:pt>
    <dgm:pt modelId="{CC2FCCC8-E2AA-47E7-A639-95DA8084B1FC}" type="pres">
      <dgm:prSet presAssocID="{6A8B7209-6BA7-4236-9696-70888CE5BAD2}" presName="sibSpaceFour" presStyleCnt="0"/>
      <dgm:spPr/>
    </dgm:pt>
    <dgm:pt modelId="{2845772C-8AD1-4198-8FC6-8C436F52A157}" type="pres">
      <dgm:prSet presAssocID="{11CB678F-2B30-48C0-9CD9-D20C2DF12228}" presName="vertFour" presStyleCnt="0">
        <dgm:presLayoutVars>
          <dgm:chPref val="3"/>
        </dgm:presLayoutVars>
      </dgm:prSet>
      <dgm:spPr/>
    </dgm:pt>
    <dgm:pt modelId="{66CF8DE3-CE59-4BED-8A76-A7CA90A1708F}" type="pres">
      <dgm:prSet presAssocID="{11CB678F-2B30-48C0-9CD9-D20C2DF12228}" presName="txFour" presStyleLbl="node4" presStyleIdx="4" presStyleCnt="13">
        <dgm:presLayoutVars>
          <dgm:chPref val="3"/>
        </dgm:presLayoutVars>
      </dgm:prSet>
      <dgm:spPr/>
      <dgm:t>
        <a:bodyPr/>
        <a:lstStyle/>
        <a:p>
          <a:endParaRPr lang="ru-RU"/>
        </a:p>
      </dgm:t>
    </dgm:pt>
    <dgm:pt modelId="{4453A648-3845-404D-BD51-94083DADE110}" type="pres">
      <dgm:prSet presAssocID="{11CB678F-2B30-48C0-9CD9-D20C2DF12228}" presName="horzFour" presStyleCnt="0"/>
      <dgm:spPr/>
    </dgm:pt>
    <dgm:pt modelId="{890A97DF-1AAE-4CF7-9B5F-DB978EFC086E}" type="pres">
      <dgm:prSet presAssocID="{C795D232-6CB4-4879-9A36-31DA69E15E51}" presName="sibSpaceFour" presStyleCnt="0"/>
      <dgm:spPr/>
    </dgm:pt>
    <dgm:pt modelId="{CBF6CDC2-CE86-4F2B-B0ED-01CDD36C9178}" type="pres">
      <dgm:prSet presAssocID="{F04F1D7D-FCB0-45DC-906E-04DBC04A10EC}" presName="vertFour" presStyleCnt="0">
        <dgm:presLayoutVars>
          <dgm:chPref val="3"/>
        </dgm:presLayoutVars>
      </dgm:prSet>
      <dgm:spPr/>
    </dgm:pt>
    <dgm:pt modelId="{E26A4F91-CD70-4D64-B03D-CBAB57AD4192}" type="pres">
      <dgm:prSet presAssocID="{F04F1D7D-FCB0-45DC-906E-04DBC04A10EC}" presName="txFour" presStyleLbl="node4" presStyleIdx="5" presStyleCnt="13">
        <dgm:presLayoutVars>
          <dgm:chPref val="3"/>
        </dgm:presLayoutVars>
      </dgm:prSet>
      <dgm:spPr/>
      <dgm:t>
        <a:bodyPr/>
        <a:lstStyle/>
        <a:p>
          <a:endParaRPr lang="ru-RU"/>
        </a:p>
      </dgm:t>
    </dgm:pt>
    <dgm:pt modelId="{FC1243EE-ADA6-46BC-AF6F-E11D421BFB52}" type="pres">
      <dgm:prSet presAssocID="{F04F1D7D-FCB0-45DC-906E-04DBC04A10EC}" presName="horzFour" presStyleCnt="0"/>
      <dgm:spPr/>
    </dgm:pt>
    <dgm:pt modelId="{9C6D8050-3158-4931-816B-31C843C86F0F}" type="pres">
      <dgm:prSet presAssocID="{EE543FC8-608F-41A7-AED1-B15144147D5E}" presName="sibSpaceThree" presStyleCnt="0"/>
      <dgm:spPr/>
    </dgm:pt>
    <dgm:pt modelId="{2C204BB5-AE7C-4003-BD31-5953E8373566}" type="pres">
      <dgm:prSet presAssocID="{35309105-AAB0-4E83-806D-486412BE9720}" presName="vertThree" presStyleCnt="0"/>
      <dgm:spPr/>
    </dgm:pt>
    <dgm:pt modelId="{F75BC7C9-D771-4FF2-9488-AC365A375256}" type="pres">
      <dgm:prSet presAssocID="{35309105-AAB0-4E83-806D-486412BE9720}" presName="txThree" presStyleLbl="node3" presStyleIdx="2" presStyleCnt="5">
        <dgm:presLayoutVars>
          <dgm:chPref val="3"/>
        </dgm:presLayoutVars>
      </dgm:prSet>
      <dgm:spPr/>
      <dgm:t>
        <a:bodyPr/>
        <a:lstStyle/>
        <a:p>
          <a:endParaRPr lang="ru-RU"/>
        </a:p>
      </dgm:t>
    </dgm:pt>
    <dgm:pt modelId="{C8B0BBC2-50B7-4F74-B112-886A6B3AB17A}" type="pres">
      <dgm:prSet presAssocID="{35309105-AAB0-4E83-806D-486412BE9720}" presName="parTransThree" presStyleCnt="0"/>
      <dgm:spPr/>
    </dgm:pt>
    <dgm:pt modelId="{45C3B50C-9446-4A11-A20F-54E9619763D3}" type="pres">
      <dgm:prSet presAssocID="{35309105-AAB0-4E83-806D-486412BE9720}" presName="horzThree" presStyleCnt="0"/>
      <dgm:spPr/>
    </dgm:pt>
    <dgm:pt modelId="{B068FDEB-CF1B-4A99-8C9D-B40152254CF5}" type="pres">
      <dgm:prSet presAssocID="{BA5131DC-3369-4F00-B1C8-C8604216E22F}" presName="vertFour" presStyleCnt="0">
        <dgm:presLayoutVars>
          <dgm:chPref val="3"/>
        </dgm:presLayoutVars>
      </dgm:prSet>
      <dgm:spPr/>
    </dgm:pt>
    <dgm:pt modelId="{837C6644-8F09-4777-8661-2EBD166C728C}" type="pres">
      <dgm:prSet presAssocID="{BA5131DC-3369-4F00-B1C8-C8604216E22F}" presName="txFour" presStyleLbl="node4" presStyleIdx="6" presStyleCnt="13">
        <dgm:presLayoutVars>
          <dgm:chPref val="3"/>
        </dgm:presLayoutVars>
      </dgm:prSet>
      <dgm:spPr/>
      <dgm:t>
        <a:bodyPr/>
        <a:lstStyle/>
        <a:p>
          <a:endParaRPr lang="ru-RU"/>
        </a:p>
      </dgm:t>
    </dgm:pt>
    <dgm:pt modelId="{D8D708EC-9D0D-4232-9B17-17F8B73CF9DF}" type="pres">
      <dgm:prSet presAssocID="{BA5131DC-3369-4F00-B1C8-C8604216E22F}" presName="horzFour" presStyleCnt="0"/>
      <dgm:spPr/>
    </dgm:pt>
    <dgm:pt modelId="{F9723D00-888B-40FE-8A02-7ABC0C5B6CBA}" type="pres">
      <dgm:prSet presAssocID="{EB404EE8-B525-4790-BAEA-635CA0586D42}" presName="sibSpaceFour" presStyleCnt="0"/>
      <dgm:spPr/>
    </dgm:pt>
    <dgm:pt modelId="{7F7C1CCC-852C-4D28-9B9F-F2A6C347001D}" type="pres">
      <dgm:prSet presAssocID="{4D0A5ADC-9E06-448D-8200-CD2384912933}" presName="vertFour" presStyleCnt="0">
        <dgm:presLayoutVars>
          <dgm:chPref val="3"/>
        </dgm:presLayoutVars>
      </dgm:prSet>
      <dgm:spPr/>
    </dgm:pt>
    <dgm:pt modelId="{841C5DCE-CCD7-4821-8095-15F66F4C7B39}" type="pres">
      <dgm:prSet presAssocID="{4D0A5ADC-9E06-448D-8200-CD2384912933}" presName="txFour" presStyleLbl="node4" presStyleIdx="7" presStyleCnt="13">
        <dgm:presLayoutVars>
          <dgm:chPref val="3"/>
        </dgm:presLayoutVars>
      </dgm:prSet>
      <dgm:spPr/>
      <dgm:t>
        <a:bodyPr/>
        <a:lstStyle/>
        <a:p>
          <a:endParaRPr lang="ru-RU"/>
        </a:p>
      </dgm:t>
    </dgm:pt>
    <dgm:pt modelId="{17E8D395-D3D7-4F09-81EC-40F4111BB556}" type="pres">
      <dgm:prSet presAssocID="{4D0A5ADC-9E06-448D-8200-CD2384912933}" presName="horzFour" presStyleCnt="0"/>
      <dgm:spPr/>
    </dgm:pt>
    <dgm:pt modelId="{F8B3330E-D3A3-4D42-BAC6-DC701EC7A944}" type="pres">
      <dgm:prSet presAssocID="{A63AFADF-3D08-4EC4-A23E-E96E8513A2CD}" presName="sibSpaceFour" presStyleCnt="0"/>
      <dgm:spPr/>
    </dgm:pt>
    <dgm:pt modelId="{FF443460-AF25-40B7-A970-1CBBA8CE6FD6}" type="pres">
      <dgm:prSet presAssocID="{50552C75-D519-4AE9-94CB-8F9746A1733C}" presName="vertFour" presStyleCnt="0">
        <dgm:presLayoutVars>
          <dgm:chPref val="3"/>
        </dgm:presLayoutVars>
      </dgm:prSet>
      <dgm:spPr/>
    </dgm:pt>
    <dgm:pt modelId="{FE072D60-C49C-4A2A-873C-4A8BF2F5765B}" type="pres">
      <dgm:prSet presAssocID="{50552C75-D519-4AE9-94CB-8F9746A1733C}" presName="txFour" presStyleLbl="node4" presStyleIdx="8" presStyleCnt="13">
        <dgm:presLayoutVars>
          <dgm:chPref val="3"/>
        </dgm:presLayoutVars>
      </dgm:prSet>
      <dgm:spPr/>
      <dgm:t>
        <a:bodyPr/>
        <a:lstStyle/>
        <a:p>
          <a:endParaRPr lang="ru-RU"/>
        </a:p>
      </dgm:t>
    </dgm:pt>
    <dgm:pt modelId="{605F22E1-A7CD-4CD1-80C3-E0DA54C606BF}" type="pres">
      <dgm:prSet presAssocID="{50552C75-D519-4AE9-94CB-8F9746A1733C}" presName="horzFour" presStyleCnt="0"/>
      <dgm:spPr/>
    </dgm:pt>
    <dgm:pt modelId="{A82D035A-D953-4317-B7A8-D86195DC78AC}" type="pres">
      <dgm:prSet presAssocID="{33266093-6B10-42E8-A1DA-62B46192D04A}" presName="sibSpaceThree" presStyleCnt="0"/>
      <dgm:spPr/>
    </dgm:pt>
    <dgm:pt modelId="{5A682A94-3912-42B7-ADCF-B724FD107370}" type="pres">
      <dgm:prSet presAssocID="{FFB84CA2-FDE9-48DD-AB70-F3E335A5D237}" presName="vertThree" presStyleCnt="0"/>
      <dgm:spPr/>
    </dgm:pt>
    <dgm:pt modelId="{3E241118-08DD-4ABC-9C3F-24857AB94DD7}" type="pres">
      <dgm:prSet presAssocID="{FFB84CA2-FDE9-48DD-AB70-F3E335A5D237}" presName="txThree" presStyleLbl="node3" presStyleIdx="3" presStyleCnt="5">
        <dgm:presLayoutVars>
          <dgm:chPref val="3"/>
        </dgm:presLayoutVars>
      </dgm:prSet>
      <dgm:spPr/>
      <dgm:t>
        <a:bodyPr/>
        <a:lstStyle/>
        <a:p>
          <a:endParaRPr lang="ru-RU"/>
        </a:p>
      </dgm:t>
    </dgm:pt>
    <dgm:pt modelId="{62B6DCE8-B230-4C21-B0CA-EEB144C92490}" type="pres">
      <dgm:prSet presAssocID="{FFB84CA2-FDE9-48DD-AB70-F3E335A5D237}" presName="parTransThree" presStyleCnt="0"/>
      <dgm:spPr/>
    </dgm:pt>
    <dgm:pt modelId="{98E2895F-69F4-445F-AEF3-DEDEF753C82D}" type="pres">
      <dgm:prSet presAssocID="{FFB84CA2-FDE9-48DD-AB70-F3E335A5D237}" presName="horzThree" presStyleCnt="0"/>
      <dgm:spPr/>
    </dgm:pt>
    <dgm:pt modelId="{F19E535E-7FCC-4967-8627-22C5F275E9E0}" type="pres">
      <dgm:prSet presAssocID="{407C0D09-914A-4D74-9AB8-4F01F72890C2}" presName="vertFour" presStyleCnt="0">
        <dgm:presLayoutVars>
          <dgm:chPref val="3"/>
        </dgm:presLayoutVars>
      </dgm:prSet>
      <dgm:spPr/>
    </dgm:pt>
    <dgm:pt modelId="{E34B0140-E127-471A-8A71-6968C556C40D}" type="pres">
      <dgm:prSet presAssocID="{407C0D09-914A-4D74-9AB8-4F01F72890C2}" presName="txFour" presStyleLbl="node4" presStyleIdx="9" presStyleCnt="13">
        <dgm:presLayoutVars>
          <dgm:chPref val="3"/>
        </dgm:presLayoutVars>
      </dgm:prSet>
      <dgm:spPr/>
      <dgm:t>
        <a:bodyPr/>
        <a:lstStyle/>
        <a:p>
          <a:endParaRPr lang="ru-RU"/>
        </a:p>
      </dgm:t>
    </dgm:pt>
    <dgm:pt modelId="{6C353C20-9F88-4512-B9F4-623C2468DE37}" type="pres">
      <dgm:prSet presAssocID="{407C0D09-914A-4D74-9AB8-4F01F72890C2}" presName="horzFour" presStyleCnt="0"/>
      <dgm:spPr/>
    </dgm:pt>
    <dgm:pt modelId="{6D8E2B39-C007-4808-A582-912B09D85FBE}" type="pres">
      <dgm:prSet presAssocID="{CDEE916C-96C6-4ED1-A4A7-9D0B5C2C9D5C}" presName="sibSpaceFour" presStyleCnt="0"/>
      <dgm:spPr/>
    </dgm:pt>
    <dgm:pt modelId="{770E2E1D-AA7A-4F0A-B4C9-00EFDC7FC4AE}" type="pres">
      <dgm:prSet presAssocID="{01D8F6DE-797B-4723-9AB8-A17387FFC968}" presName="vertFour" presStyleCnt="0">
        <dgm:presLayoutVars>
          <dgm:chPref val="3"/>
        </dgm:presLayoutVars>
      </dgm:prSet>
      <dgm:spPr/>
    </dgm:pt>
    <dgm:pt modelId="{6DADB0D9-19CF-4C3A-BB35-BB5875EBC22D}" type="pres">
      <dgm:prSet presAssocID="{01D8F6DE-797B-4723-9AB8-A17387FFC968}" presName="txFour" presStyleLbl="node4" presStyleIdx="10" presStyleCnt="13">
        <dgm:presLayoutVars>
          <dgm:chPref val="3"/>
        </dgm:presLayoutVars>
      </dgm:prSet>
      <dgm:spPr/>
      <dgm:t>
        <a:bodyPr/>
        <a:lstStyle/>
        <a:p>
          <a:endParaRPr lang="ru-RU"/>
        </a:p>
      </dgm:t>
    </dgm:pt>
    <dgm:pt modelId="{2F434815-6492-4FBE-8605-8761DBAEB633}" type="pres">
      <dgm:prSet presAssocID="{01D8F6DE-797B-4723-9AB8-A17387FFC968}" presName="horzFour" presStyleCnt="0"/>
      <dgm:spPr/>
    </dgm:pt>
    <dgm:pt modelId="{1743F2AC-93D6-453C-B0F5-EEBEC3814AFB}" type="pres">
      <dgm:prSet presAssocID="{4157C99C-44C6-4296-A678-F6826B050FDE}" presName="sibSpaceFour" presStyleCnt="0"/>
      <dgm:spPr/>
    </dgm:pt>
    <dgm:pt modelId="{31F5B909-8148-4000-AE8C-6006B2853258}" type="pres">
      <dgm:prSet presAssocID="{22918BBC-60D7-43F2-914A-182D67CE691C}" presName="vertFour" presStyleCnt="0">
        <dgm:presLayoutVars>
          <dgm:chPref val="3"/>
        </dgm:presLayoutVars>
      </dgm:prSet>
      <dgm:spPr/>
    </dgm:pt>
    <dgm:pt modelId="{A601D72E-92FE-4D34-8C83-D0CD229F98A7}" type="pres">
      <dgm:prSet presAssocID="{22918BBC-60D7-43F2-914A-182D67CE691C}" presName="txFour" presStyleLbl="node4" presStyleIdx="11" presStyleCnt="13">
        <dgm:presLayoutVars>
          <dgm:chPref val="3"/>
        </dgm:presLayoutVars>
      </dgm:prSet>
      <dgm:spPr/>
      <dgm:t>
        <a:bodyPr/>
        <a:lstStyle/>
        <a:p>
          <a:endParaRPr lang="ru-RU"/>
        </a:p>
      </dgm:t>
    </dgm:pt>
    <dgm:pt modelId="{ED00229C-56C6-44A9-A130-68F8A5F7D1AF}" type="pres">
      <dgm:prSet presAssocID="{22918BBC-60D7-43F2-914A-182D67CE691C}" presName="horzFour" presStyleCnt="0"/>
      <dgm:spPr/>
    </dgm:pt>
    <dgm:pt modelId="{6139F759-627F-469C-A841-A2E7D56B8ED3}" type="pres">
      <dgm:prSet presAssocID="{E3EEA9E4-9B5B-46FF-A187-89AA2D0F39CE}" presName="sibSpaceTwo" presStyleCnt="0"/>
      <dgm:spPr/>
    </dgm:pt>
    <dgm:pt modelId="{4322F2F5-063B-403D-BECA-381373B14119}" type="pres">
      <dgm:prSet presAssocID="{09D52ADA-A0EF-46DB-A9C6-9C232AE1A566}" presName="vertTwo" presStyleCnt="0"/>
      <dgm:spPr/>
    </dgm:pt>
    <dgm:pt modelId="{295DD83E-34B2-4818-84F3-4BBCE64840F5}" type="pres">
      <dgm:prSet presAssocID="{09D52ADA-A0EF-46DB-A9C6-9C232AE1A566}" presName="txTwo" presStyleLbl="node2" presStyleIdx="1" presStyleCnt="2" custScaleX="171396">
        <dgm:presLayoutVars>
          <dgm:chPref val="3"/>
        </dgm:presLayoutVars>
      </dgm:prSet>
      <dgm:spPr/>
      <dgm:t>
        <a:bodyPr/>
        <a:lstStyle/>
        <a:p>
          <a:endParaRPr lang="ru-RU"/>
        </a:p>
      </dgm:t>
    </dgm:pt>
    <dgm:pt modelId="{0EA1C113-6DAF-43C2-BBD4-38EC9B1C06D6}" type="pres">
      <dgm:prSet presAssocID="{09D52ADA-A0EF-46DB-A9C6-9C232AE1A566}" presName="parTransTwo" presStyleCnt="0"/>
      <dgm:spPr/>
    </dgm:pt>
    <dgm:pt modelId="{E1E30C56-0A86-4209-9610-B3F79B3C97AE}" type="pres">
      <dgm:prSet presAssocID="{09D52ADA-A0EF-46DB-A9C6-9C232AE1A566}" presName="horzTwo" presStyleCnt="0"/>
      <dgm:spPr/>
    </dgm:pt>
    <dgm:pt modelId="{49B3967A-7E64-45D7-A0D1-0502AEC7B21A}" type="pres">
      <dgm:prSet presAssocID="{25CCE5A7-65B4-4845-B254-C584B67AC498}" presName="vertThree" presStyleCnt="0"/>
      <dgm:spPr/>
    </dgm:pt>
    <dgm:pt modelId="{B0FBCC99-DA07-4677-B3BF-75B3B0AB52CF}" type="pres">
      <dgm:prSet presAssocID="{25CCE5A7-65B4-4845-B254-C584B67AC498}" presName="txThree" presStyleLbl="node3" presStyleIdx="4" presStyleCnt="5">
        <dgm:presLayoutVars>
          <dgm:chPref val="3"/>
        </dgm:presLayoutVars>
      </dgm:prSet>
      <dgm:spPr/>
      <dgm:t>
        <a:bodyPr/>
        <a:lstStyle/>
        <a:p>
          <a:endParaRPr lang="ru-RU"/>
        </a:p>
      </dgm:t>
    </dgm:pt>
    <dgm:pt modelId="{BDB35DB8-1FE0-4F8A-9935-FF1F3BC7D766}" type="pres">
      <dgm:prSet presAssocID="{25CCE5A7-65B4-4845-B254-C584B67AC498}" presName="parTransThree" presStyleCnt="0"/>
      <dgm:spPr/>
    </dgm:pt>
    <dgm:pt modelId="{85B1AC64-072A-4711-9FD7-97F29C37D553}" type="pres">
      <dgm:prSet presAssocID="{25CCE5A7-65B4-4845-B254-C584B67AC498}" presName="horzThree" presStyleCnt="0"/>
      <dgm:spPr/>
    </dgm:pt>
    <dgm:pt modelId="{3848401C-E54C-4395-8078-A9E6655C319C}" type="pres">
      <dgm:prSet presAssocID="{3AFADB34-BCAF-48FF-B61C-6CFA7492D180}" presName="vertFour" presStyleCnt="0">
        <dgm:presLayoutVars>
          <dgm:chPref val="3"/>
        </dgm:presLayoutVars>
      </dgm:prSet>
      <dgm:spPr/>
    </dgm:pt>
    <dgm:pt modelId="{0CC78559-0EA9-44C9-9F52-FF9CA2D2CC9E}" type="pres">
      <dgm:prSet presAssocID="{3AFADB34-BCAF-48FF-B61C-6CFA7492D180}" presName="txFour" presStyleLbl="node4" presStyleIdx="12" presStyleCnt="13" custScaleX="126701">
        <dgm:presLayoutVars>
          <dgm:chPref val="3"/>
        </dgm:presLayoutVars>
      </dgm:prSet>
      <dgm:spPr/>
      <dgm:t>
        <a:bodyPr/>
        <a:lstStyle/>
        <a:p>
          <a:endParaRPr lang="ru-RU"/>
        </a:p>
      </dgm:t>
    </dgm:pt>
    <dgm:pt modelId="{F6B3597F-FBEE-408E-B3BC-EF65450A18DD}" type="pres">
      <dgm:prSet presAssocID="{3AFADB34-BCAF-48FF-B61C-6CFA7492D180}" presName="horzFour" presStyleCnt="0"/>
      <dgm:spPr/>
    </dgm:pt>
  </dgm:ptLst>
  <dgm:cxnLst>
    <dgm:cxn modelId="{C84EF967-0CC3-4653-807C-46ADCB24631A}" srcId="{FFB84CA2-FDE9-48DD-AB70-F3E335A5D237}" destId="{22918BBC-60D7-43F2-914A-182D67CE691C}" srcOrd="2" destOrd="0" parTransId="{62F74F8A-1902-4F4B-B62E-2AF7A0068D0E}" sibTransId="{6C0C6E77-DACD-4753-89F9-B5568C3650B0}"/>
    <dgm:cxn modelId="{0541521C-729F-4DE0-924F-56111F2809FF}" type="presOf" srcId="{407C0D09-914A-4D74-9AB8-4F01F72890C2}" destId="{E34B0140-E127-471A-8A71-6968C556C40D}" srcOrd="0" destOrd="0" presId="urn:microsoft.com/office/officeart/2005/8/layout/hierarchy4"/>
    <dgm:cxn modelId="{2F0D73E9-67A7-4A08-A06E-F7DF6C9DC9A1}" srcId="{FFB84CA2-FDE9-48DD-AB70-F3E335A5D237}" destId="{01D8F6DE-797B-4723-9AB8-A17387FFC968}" srcOrd="1" destOrd="0" parTransId="{43DA5355-3377-4EAD-9F0C-F73464263755}" sibTransId="{4157C99C-44C6-4296-A678-F6826B050FDE}"/>
    <dgm:cxn modelId="{E2655D78-86A4-4873-A3EC-25CEDFB960F2}" srcId="{35309105-AAB0-4E83-806D-486412BE9720}" destId="{BA5131DC-3369-4F00-B1C8-C8604216E22F}" srcOrd="0" destOrd="0" parTransId="{323BA650-B334-4B6F-9AD1-23D2C6477A2C}" sibTransId="{EB404EE8-B525-4790-BAEA-635CA0586D42}"/>
    <dgm:cxn modelId="{3F91DEB8-4F25-4347-A964-CD1CFFCCE1B1}" srcId="{09D52ADA-A0EF-46DB-A9C6-9C232AE1A566}" destId="{25CCE5A7-65B4-4845-B254-C584B67AC498}" srcOrd="0" destOrd="0" parTransId="{3F81FD3C-37E8-4BFA-B03F-2C479251E62D}" sibTransId="{A7A0986F-A45E-4A2A-824E-BDD01103021C}"/>
    <dgm:cxn modelId="{573EE7FE-808C-4C1D-98B9-AAFA65F60C84}" srcId="{FFB84CA2-FDE9-48DD-AB70-F3E335A5D237}" destId="{407C0D09-914A-4D74-9AB8-4F01F72890C2}" srcOrd="0" destOrd="0" parTransId="{2AD64A34-F640-4FFB-B5CE-B2E2210C8C9F}" sibTransId="{CDEE916C-96C6-4ED1-A4A7-9D0B5C2C9D5C}"/>
    <dgm:cxn modelId="{FB0B56AA-BC70-4BBB-AEC1-6B6B269789A2}" srcId="{6A9D2158-0EE9-4EE8-982C-49C477B2F99A}" destId="{F04F1D7D-FCB0-45DC-906E-04DBC04A10EC}" srcOrd="2" destOrd="0" parTransId="{1667D39C-72E6-4051-A70C-386851A646DE}" sibTransId="{3B6081BB-29EC-4F50-AD93-1BCB2C08FCA8}"/>
    <dgm:cxn modelId="{57FC0117-085C-4A85-9712-901C635AC21F}" srcId="{AF7C835F-74CE-4756-87F5-8E1D122EA488}" destId="{84005D52-F80B-4BD3-86DB-4234F96F7729}" srcOrd="0" destOrd="0" parTransId="{4307FBBB-E9D1-43DC-A4F3-EC087E59D40A}" sibTransId="{E3EEA9E4-9B5B-46FF-A187-89AA2D0F39CE}"/>
    <dgm:cxn modelId="{3E8C18D9-2F10-43FB-8805-D71EDD035920}" type="presOf" srcId="{1A796403-6F0B-4084-B42E-448CE5AF2524}" destId="{0A8E56F5-EE01-4C02-887A-47AA7241619F}" srcOrd="0" destOrd="0" presId="urn:microsoft.com/office/officeart/2005/8/layout/hierarchy4"/>
    <dgm:cxn modelId="{90859302-8731-40E5-9597-F7B798A102CA}" type="presOf" srcId="{FFB84CA2-FDE9-48DD-AB70-F3E335A5D237}" destId="{3E241118-08DD-4ABC-9C3F-24857AB94DD7}" srcOrd="0" destOrd="0" presId="urn:microsoft.com/office/officeart/2005/8/layout/hierarchy4"/>
    <dgm:cxn modelId="{2C808A3F-4C4B-419A-AC36-BBE443A63996}" type="presOf" srcId="{C89C8308-92E6-4DBE-A592-35FE802CE683}" destId="{CB27BD50-B6FF-4DD6-B471-02D28A83541F}" srcOrd="0" destOrd="0" presId="urn:microsoft.com/office/officeart/2005/8/layout/hierarchy4"/>
    <dgm:cxn modelId="{A757C6B4-0E88-4067-BBBF-90D0B77456F4}" type="presOf" srcId="{09D52ADA-A0EF-46DB-A9C6-9C232AE1A566}" destId="{295DD83E-34B2-4818-84F3-4BBCE64840F5}" srcOrd="0" destOrd="0" presId="urn:microsoft.com/office/officeart/2005/8/layout/hierarchy4"/>
    <dgm:cxn modelId="{23B96DD2-15BC-4E66-993C-E2BFA10BFC23}" type="presOf" srcId="{F04F1D7D-FCB0-45DC-906E-04DBC04A10EC}" destId="{E26A4F91-CD70-4D64-B03D-CBAB57AD4192}" srcOrd="0" destOrd="0" presId="urn:microsoft.com/office/officeart/2005/8/layout/hierarchy4"/>
    <dgm:cxn modelId="{0B0B67C9-B071-43C4-BDCC-FDE825D7F0AD}" type="presOf" srcId="{11CB678F-2B30-48C0-9CD9-D20C2DF12228}" destId="{66CF8DE3-CE59-4BED-8A76-A7CA90A1708F}" srcOrd="0" destOrd="0" presId="urn:microsoft.com/office/officeart/2005/8/layout/hierarchy4"/>
    <dgm:cxn modelId="{5F2E48F2-795A-474F-AE8D-BC0189211D25}" type="presOf" srcId="{35309105-AAB0-4E83-806D-486412BE9720}" destId="{F75BC7C9-D771-4FF2-9488-AC365A375256}" srcOrd="0" destOrd="0" presId="urn:microsoft.com/office/officeart/2005/8/layout/hierarchy4"/>
    <dgm:cxn modelId="{91FD0E64-92F6-48D6-9FAE-86E2163EA9FD}" type="presOf" srcId="{01D8F6DE-797B-4723-9AB8-A17387FFC968}" destId="{6DADB0D9-19CF-4C3A-BB35-BB5875EBC22D}" srcOrd="0" destOrd="0" presId="urn:microsoft.com/office/officeart/2005/8/layout/hierarchy4"/>
    <dgm:cxn modelId="{B4D89564-3BC1-4FE5-A0A6-0CB7900209CB}" srcId="{84005D52-F80B-4BD3-86DB-4234F96F7729}" destId="{35309105-AAB0-4E83-806D-486412BE9720}" srcOrd="2" destOrd="0" parTransId="{BE5E5E28-6228-47C0-A7B6-366ABA7E3A3B}" sibTransId="{33266093-6B10-42E8-A1DA-62B46192D04A}"/>
    <dgm:cxn modelId="{5FBA5D21-440C-4C9D-8038-5937B9CD473F}" type="presOf" srcId="{E11A6B28-2935-4D68-A5D2-C5B2BF188665}" destId="{A7B42D43-33D3-4C5F-82D7-F3CD3C3A7A7B}" srcOrd="0" destOrd="0" presId="urn:microsoft.com/office/officeart/2005/8/layout/hierarchy4"/>
    <dgm:cxn modelId="{9BAC6FDB-385D-400E-9FB5-2475AB8D7CF7}" type="presOf" srcId="{4D0A5ADC-9E06-448D-8200-CD2384912933}" destId="{841C5DCE-CCD7-4821-8095-15F66F4C7B39}" srcOrd="0" destOrd="0" presId="urn:microsoft.com/office/officeart/2005/8/layout/hierarchy4"/>
    <dgm:cxn modelId="{EE4BFFB4-849D-4CEE-8DEC-C22C6659362D}" srcId="{1A796403-6F0B-4084-B42E-448CE5AF2524}" destId="{E11A6B28-2935-4D68-A5D2-C5B2BF188665}" srcOrd="2" destOrd="0" parTransId="{8F23F14A-2959-4B01-A9CB-85E824EB7D9D}" sibTransId="{DBB887B4-F614-467F-900C-BF10C8288EE1}"/>
    <dgm:cxn modelId="{35CADDDA-CA89-4993-9826-59B54B7FC45C}" type="presOf" srcId="{3AFADB34-BCAF-48FF-B61C-6CFA7492D180}" destId="{0CC78559-0EA9-44C9-9F52-FF9CA2D2CC9E}" srcOrd="0" destOrd="0" presId="urn:microsoft.com/office/officeart/2005/8/layout/hierarchy4"/>
    <dgm:cxn modelId="{F72D3A11-83CD-4E79-A4F2-7FA6545ED6F9}" type="presOf" srcId="{84005D52-F80B-4BD3-86DB-4234F96F7729}" destId="{3E3C4263-FE08-4D13-93C1-42190DBEC042}" srcOrd="0" destOrd="0" presId="urn:microsoft.com/office/officeart/2005/8/layout/hierarchy4"/>
    <dgm:cxn modelId="{99078B9D-CBC2-4244-8CF3-535F9478E7B3}" type="presOf" srcId="{33F38D7F-88F4-4BB3-9841-D52AA1710ABD}" destId="{753EDAAB-F67E-4AF3-8F8F-F795C3C4E5D5}" srcOrd="0" destOrd="0" presId="urn:microsoft.com/office/officeart/2005/8/layout/hierarchy4"/>
    <dgm:cxn modelId="{833793DA-22CA-4CFD-920F-40D0A8CA881B}" type="presOf" srcId="{BA5131DC-3369-4F00-B1C8-C8604216E22F}" destId="{837C6644-8F09-4777-8661-2EBD166C728C}" srcOrd="0" destOrd="0" presId="urn:microsoft.com/office/officeart/2005/8/layout/hierarchy4"/>
    <dgm:cxn modelId="{0511D5C7-C016-4F49-89F7-CC7B66878BC0}" srcId="{6A9D2158-0EE9-4EE8-982C-49C477B2F99A}" destId="{1E963DDB-6464-464D-80F3-A12859519199}" srcOrd="0" destOrd="0" parTransId="{5935DB62-2DA8-4CFF-923F-5D68C061412F}" sibTransId="{6A8B7209-6BA7-4236-9696-70888CE5BAD2}"/>
    <dgm:cxn modelId="{8DEA1EED-50D7-49E1-92DF-026F9EFC34CC}" srcId="{86B4E410-68DE-4987-8065-4AC60BE1CA08}" destId="{AF7C835F-74CE-4756-87F5-8E1D122EA488}" srcOrd="0" destOrd="0" parTransId="{B8C5DB3D-08D2-41F5-9B8A-071C1B2A3D49}" sibTransId="{DAEBBCC1-D594-49A7-ACC4-CA2234041ADD}"/>
    <dgm:cxn modelId="{C8F65C26-1BB4-4AFF-A450-C6783D11743F}" srcId="{84005D52-F80B-4BD3-86DB-4234F96F7729}" destId="{6A9D2158-0EE9-4EE8-982C-49C477B2F99A}" srcOrd="1" destOrd="0" parTransId="{5FE90594-538E-4E45-A393-172ABAD72994}" sibTransId="{EE543FC8-608F-41A7-AED1-B15144147D5E}"/>
    <dgm:cxn modelId="{C1BD683E-FB66-494E-AE39-F21C0EBF87C4}" srcId="{1A796403-6F0B-4084-B42E-448CE5AF2524}" destId="{33F38D7F-88F4-4BB3-9841-D52AA1710ABD}" srcOrd="1" destOrd="0" parTransId="{5E06D04E-78E3-45AC-A9D4-744516DCE9DB}" sibTransId="{63409F5B-8302-4B6A-B976-61ABD80F9187}"/>
    <dgm:cxn modelId="{B0D74E81-AE73-4891-8376-898C940A5253}" srcId="{35309105-AAB0-4E83-806D-486412BE9720}" destId="{50552C75-D519-4AE9-94CB-8F9746A1733C}" srcOrd="2" destOrd="0" parTransId="{122154E3-DE5E-402C-9C14-EBD81CBF5E70}" sibTransId="{3847B13E-4766-43B9-AFF9-BD9E4DB84AE2}"/>
    <dgm:cxn modelId="{41DA6FBC-3D05-4999-B4A7-F63C51965745}" type="presOf" srcId="{22918BBC-60D7-43F2-914A-182D67CE691C}" destId="{A601D72E-92FE-4D34-8C83-D0CD229F98A7}" srcOrd="0" destOrd="0" presId="urn:microsoft.com/office/officeart/2005/8/layout/hierarchy4"/>
    <dgm:cxn modelId="{76F0A3A4-72EF-4890-B664-04FECCDE6EB4}" type="presOf" srcId="{86B4E410-68DE-4987-8065-4AC60BE1CA08}" destId="{BC72029C-686C-4795-AB5C-27BBB7357B46}" srcOrd="0" destOrd="0" presId="urn:microsoft.com/office/officeart/2005/8/layout/hierarchy4"/>
    <dgm:cxn modelId="{13CE4ECC-72DD-4A56-AD1E-8B509DEB5BBF}" srcId="{AF7C835F-74CE-4756-87F5-8E1D122EA488}" destId="{09D52ADA-A0EF-46DB-A9C6-9C232AE1A566}" srcOrd="1" destOrd="0" parTransId="{F5C25E84-698A-42CD-8242-D56020041194}" sibTransId="{37F34F73-CBE4-4678-B5E0-35B6CCB613DF}"/>
    <dgm:cxn modelId="{898BF75D-DC30-4E12-BC3C-91524A390B0D}" srcId="{35309105-AAB0-4E83-806D-486412BE9720}" destId="{4D0A5ADC-9E06-448D-8200-CD2384912933}" srcOrd="1" destOrd="0" parTransId="{0425342B-B7ED-4FF3-A12B-E5B77EC6E683}" sibTransId="{A63AFADF-3D08-4EC4-A23E-E96E8513A2CD}"/>
    <dgm:cxn modelId="{03F32ED1-D53D-4587-BBA6-268569995E30}" type="presOf" srcId="{25CCE5A7-65B4-4845-B254-C584B67AC498}" destId="{B0FBCC99-DA07-4677-B3BF-75B3B0AB52CF}" srcOrd="0" destOrd="0" presId="urn:microsoft.com/office/officeart/2005/8/layout/hierarchy4"/>
    <dgm:cxn modelId="{434CEF3E-2EA4-4465-8DCE-B0E9F01D0A89}" type="presOf" srcId="{50552C75-D519-4AE9-94CB-8F9746A1733C}" destId="{FE072D60-C49C-4A2A-873C-4A8BF2F5765B}" srcOrd="0" destOrd="0" presId="urn:microsoft.com/office/officeart/2005/8/layout/hierarchy4"/>
    <dgm:cxn modelId="{3652DA05-25E9-4918-8408-9109B15AA03F}" srcId="{84005D52-F80B-4BD3-86DB-4234F96F7729}" destId="{FFB84CA2-FDE9-48DD-AB70-F3E335A5D237}" srcOrd="3" destOrd="0" parTransId="{28CEE64B-A4CB-4533-B0AC-D8673FB4190E}" sibTransId="{8FB36A0D-2498-409E-91DF-1303766CDC2C}"/>
    <dgm:cxn modelId="{0F76FA53-11AE-4BED-8C0E-D7C63117ADA5}" srcId="{25CCE5A7-65B4-4845-B254-C584B67AC498}" destId="{3AFADB34-BCAF-48FF-B61C-6CFA7492D180}" srcOrd="0" destOrd="0" parTransId="{7B370EC7-1563-4CD9-A8B0-DD077A6C7793}" sibTransId="{627D7138-C1E1-462D-9C79-A6338E2E841A}"/>
    <dgm:cxn modelId="{77EA2001-996F-4D4C-8D4A-1E0FFA120A36}" type="presOf" srcId="{6A9D2158-0EE9-4EE8-982C-49C477B2F99A}" destId="{AC21D7AD-4716-4797-899B-AC83B80DAEAA}" srcOrd="0" destOrd="0" presId="urn:microsoft.com/office/officeart/2005/8/layout/hierarchy4"/>
    <dgm:cxn modelId="{EA17F151-F7BE-4120-985F-C6F691744D7C}" srcId="{84005D52-F80B-4BD3-86DB-4234F96F7729}" destId="{1A796403-6F0B-4084-B42E-448CE5AF2524}" srcOrd="0" destOrd="0" parTransId="{F2A901C1-88E2-4A88-B74E-BA44F3F1D13F}" sibTransId="{DBC3505B-2E7F-4DEB-830C-AD84D8EB25F2}"/>
    <dgm:cxn modelId="{7F8E6F1B-A6B3-4D5F-B31C-5DD7BA9A53C6}" type="presOf" srcId="{AF7C835F-74CE-4756-87F5-8E1D122EA488}" destId="{686E7C87-2AFA-4701-9847-993C16EC6552}" srcOrd="0" destOrd="0" presId="urn:microsoft.com/office/officeart/2005/8/layout/hierarchy4"/>
    <dgm:cxn modelId="{1D00D7A1-BAF0-4E8D-9EE4-DBA3B58275F5}" type="presOf" srcId="{1E963DDB-6464-464D-80F3-A12859519199}" destId="{63758826-2BD3-4B36-9C96-EDFF4462A31D}" srcOrd="0" destOrd="0" presId="urn:microsoft.com/office/officeart/2005/8/layout/hierarchy4"/>
    <dgm:cxn modelId="{FBC85184-6EB5-4252-AD6D-4311531F9951}" srcId="{1A796403-6F0B-4084-B42E-448CE5AF2524}" destId="{C89C8308-92E6-4DBE-A592-35FE802CE683}" srcOrd="0" destOrd="0" parTransId="{0D7C8A18-1F2F-4AC9-A554-0A316A8B82ED}" sibTransId="{0A01592B-E00E-4B04-B72E-3BF85D93B7C8}"/>
    <dgm:cxn modelId="{93A1FE77-9EAA-4B14-ACA8-2DE4552D4E22}" srcId="{6A9D2158-0EE9-4EE8-982C-49C477B2F99A}" destId="{11CB678F-2B30-48C0-9CD9-D20C2DF12228}" srcOrd="1" destOrd="0" parTransId="{0D258369-0F71-4CCB-A75A-56202B45CED1}" sibTransId="{C795D232-6CB4-4879-9A36-31DA69E15E51}"/>
    <dgm:cxn modelId="{1902DEB7-DE62-4EDA-9616-5EAA522E4A21}" type="presParOf" srcId="{BC72029C-686C-4795-AB5C-27BBB7357B46}" destId="{0E108139-17E0-49A1-95E2-902634B4A8AB}" srcOrd="0" destOrd="0" presId="urn:microsoft.com/office/officeart/2005/8/layout/hierarchy4"/>
    <dgm:cxn modelId="{1C85D4B6-CBD7-47E1-A241-1D61E8974702}" type="presParOf" srcId="{0E108139-17E0-49A1-95E2-902634B4A8AB}" destId="{686E7C87-2AFA-4701-9847-993C16EC6552}" srcOrd="0" destOrd="0" presId="urn:microsoft.com/office/officeart/2005/8/layout/hierarchy4"/>
    <dgm:cxn modelId="{2B95C3C3-8ABE-44A8-99F9-8E3F91C964CB}" type="presParOf" srcId="{0E108139-17E0-49A1-95E2-902634B4A8AB}" destId="{5A9FFD37-394B-4F6C-AC88-123A07D1818A}" srcOrd="1" destOrd="0" presId="urn:microsoft.com/office/officeart/2005/8/layout/hierarchy4"/>
    <dgm:cxn modelId="{C41B1BC0-7CD9-4920-AC63-B5DCC0E8D223}" type="presParOf" srcId="{0E108139-17E0-49A1-95E2-902634B4A8AB}" destId="{AC71595D-F872-4415-AF6F-CBA150969C21}" srcOrd="2" destOrd="0" presId="urn:microsoft.com/office/officeart/2005/8/layout/hierarchy4"/>
    <dgm:cxn modelId="{FDFA1B2E-1497-4B40-A066-ADD00F552410}" type="presParOf" srcId="{AC71595D-F872-4415-AF6F-CBA150969C21}" destId="{0F7F2894-6A27-44A0-8E61-5C98DEFD8046}" srcOrd="0" destOrd="0" presId="urn:microsoft.com/office/officeart/2005/8/layout/hierarchy4"/>
    <dgm:cxn modelId="{C43386FE-AD4A-46AB-9C97-5676A2112146}" type="presParOf" srcId="{0F7F2894-6A27-44A0-8E61-5C98DEFD8046}" destId="{3E3C4263-FE08-4D13-93C1-42190DBEC042}" srcOrd="0" destOrd="0" presId="urn:microsoft.com/office/officeart/2005/8/layout/hierarchy4"/>
    <dgm:cxn modelId="{4EC3E54A-F273-4EB7-81A7-8C3ADC4F02EE}" type="presParOf" srcId="{0F7F2894-6A27-44A0-8E61-5C98DEFD8046}" destId="{93F97E98-2842-40C1-9A5D-6EE18865E930}" srcOrd="1" destOrd="0" presId="urn:microsoft.com/office/officeart/2005/8/layout/hierarchy4"/>
    <dgm:cxn modelId="{4AA7C6B4-2CBB-471E-9125-85047AD30ADA}" type="presParOf" srcId="{0F7F2894-6A27-44A0-8E61-5C98DEFD8046}" destId="{3AA26C9C-652A-47D8-A893-D39F2414CCB2}" srcOrd="2" destOrd="0" presId="urn:microsoft.com/office/officeart/2005/8/layout/hierarchy4"/>
    <dgm:cxn modelId="{667F5DEF-682D-415B-A62D-319A4C947542}" type="presParOf" srcId="{3AA26C9C-652A-47D8-A893-D39F2414CCB2}" destId="{5A7FEC3E-BE8B-42D5-98AB-B6ADE1CE1441}" srcOrd="0" destOrd="0" presId="urn:microsoft.com/office/officeart/2005/8/layout/hierarchy4"/>
    <dgm:cxn modelId="{ED1BA859-F993-48C6-AC6E-6082B9F5DE6C}" type="presParOf" srcId="{5A7FEC3E-BE8B-42D5-98AB-B6ADE1CE1441}" destId="{0A8E56F5-EE01-4C02-887A-47AA7241619F}" srcOrd="0" destOrd="0" presId="urn:microsoft.com/office/officeart/2005/8/layout/hierarchy4"/>
    <dgm:cxn modelId="{9BB252E1-AF95-46CB-9B56-8D039C351F5B}" type="presParOf" srcId="{5A7FEC3E-BE8B-42D5-98AB-B6ADE1CE1441}" destId="{426F74CD-2020-4D3E-A42E-4FAD59E1C10C}" srcOrd="1" destOrd="0" presId="urn:microsoft.com/office/officeart/2005/8/layout/hierarchy4"/>
    <dgm:cxn modelId="{EF7A6B2B-540F-4980-95D4-59537F53E0D5}" type="presParOf" srcId="{5A7FEC3E-BE8B-42D5-98AB-B6ADE1CE1441}" destId="{0D461956-56CC-40CF-8072-6FB6B72E997B}" srcOrd="2" destOrd="0" presId="urn:microsoft.com/office/officeart/2005/8/layout/hierarchy4"/>
    <dgm:cxn modelId="{DA058C03-6741-4694-9B24-2C8DC1347CA5}" type="presParOf" srcId="{0D461956-56CC-40CF-8072-6FB6B72E997B}" destId="{5FE6D1F0-C721-4ECD-86A9-FA96D2C92D04}" srcOrd="0" destOrd="0" presId="urn:microsoft.com/office/officeart/2005/8/layout/hierarchy4"/>
    <dgm:cxn modelId="{4BF4C8E8-0283-45A6-8EB9-8E8922356822}" type="presParOf" srcId="{5FE6D1F0-C721-4ECD-86A9-FA96D2C92D04}" destId="{CB27BD50-B6FF-4DD6-B471-02D28A83541F}" srcOrd="0" destOrd="0" presId="urn:microsoft.com/office/officeart/2005/8/layout/hierarchy4"/>
    <dgm:cxn modelId="{24F27A87-87D7-499F-B374-B4DF30B068B9}" type="presParOf" srcId="{5FE6D1F0-C721-4ECD-86A9-FA96D2C92D04}" destId="{BEB9F452-B06C-4FA8-B88F-8095A228EA41}" srcOrd="1" destOrd="0" presId="urn:microsoft.com/office/officeart/2005/8/layout/hierarchy4"/>
    <dgm:cxn modelId="{153305AB-F0CE-47F5-B80F-BFB0B44E5371}" type="presParOf" srcId="{0D461956-56CC-40CF-8072-6FB6B72E997B}" destId="{8A4B42A4-E075-4DAF-9C85-961C23B4F785}" srcOrd="1" destOrd="0" presId="urn:microsoft.com/office/officeart/2005/8/layout/hierarchy4"/>
    <dgm:cxn modelId="{FFA197E1-FA4E-42A1-940A-326F1DAB7A96}" type="presParOf" srcId="{0D461956-56CC-40CF-8072-6FB6B72E997B}" destId="{8CF79200-5257-4291-86E1-B546F87535ED}" srcOrd="2" destOrd="0" presId="urn:microsoft.com/office/officeart/2005/8/layout/hierarchy4"/>
    <dgm:cxn modelId="{663AE5A8-72CA-44CF-AD27-820718177E12}" type="presParOf" srcId="{8CF79200-5257-4291-86E1-B546F87535ED}" destId="{753EDAAB-F67E-4AF3-8F8F-F795C3C4E5D5}" srcOrd="0" destOrd="0" presId="urn:microsoft.com/office/officeart/2005/8/layout/hierarchy4"/>
    <dgm:cxn modelId="{59950E11-0086-4CB0-84EE-21CEB7F24493}" type="presParOf" srcId="{8CF79200-5257-4291-86E1-B546F87535ED}" destId="{9BC3D447-81E0-4DA9-BCF7-1287574F86AE}" srcOrd="1" destOrd="0" presId="urn:microsoft.com/office/officeart/2005/8/layout/hierarchy4"/>
    <dgm:cxn modelId="{DDB77246-46AB-4DC0-8CA2-0A86DDDFBA1F}" type="presParOf" srcId="{0D461956-56CC-40CF-8072-6FB6B72E997B}" destId="{D579D629-48A4-498B-8AEE-D4B4A30D0A96}" srcOrd="3" destOrd="0" presId="urn:microsoft.com/office/officeart/2005/8/layout/hierarchy4"/>
    <dgm:cxn modelId="{AEE6C7D3-3725-4A20-B5C1-3D172E272284}" type="presParOf" srcId="{0D461956-56CC-40CF-8072-6FB6B72E997B}" destId="{33E1935F-25AF-4754-AEFD-9435B1B4961D}" srcOrd="4" destOrd="0" presId="urn:microsoft.com/office/officeart/2005/8/layout/hierarchy4"/>
    <dgm:cxn modelId="{EE3E4A96-5DF1-472F-BDBE-E5D0D2645293}" type="presParOf" srcId="{33E1935F-25AF-4754-AEFD-9435B1B4961D}" destId="{A7B42D43-33D3-4C5F-82D7-F3CD3C3A7A7B}" srcOrd="0" destOrd="0" presId="urn:microsoft.com/office/officeart/2005/8/layout/hierarchy4"/>
    <dgm:cxn modelId="{662FBA45-9C76-4692-B42F-124C8E321112}" type="presParOf" srcId="{33E1935F-25AF-4754-AEFD-9435B1B4961D}" destId="{DFB1F0E5-A815-4811-81AD-F7097EC3878C}" srcOrd="1" destOrd="0" presId="urn:microsoft.com/office/officeart/2005/8/layout/hierarchy4"/>
    <dgm:cxn modelId="{C293F644-CB6B-48A0-B3F5-AA672D349385}" type="presParOf" srcId="{3AA26C9C-652A-47D8-A893-D39F2414CCB2}" destId="{542AA7EB-3FB7-4BA1-A77D-D126D46D7190}" srcOrd="1" destOrd="0" presId="urn:microsoft.com/office/officeart/2005/8/layout/hierarchy4"/>
    <dgm:cxn modelId="{F9671A2E-2B77-4F0F-9A9A-336CB5261E8B}" type="presParOf" srcId="{3AA26C9C-652A-47D8-A893-D39F2414CCB2}" destId="{704D5898-AB1A-4F24-BE6E-3D0FCB8E6753}" srcOrd="2" destOrd="0" presId="urn:microsoft.com/office/officeart/2005/8/layout/hierarchy4"/>
    <dgm:cxn modelId="{E8C94D4B-3C6C-4F6B-9C2F-80DDD9491EAC}" type="presParOf" srcId="{704D5898-AB1A-4F24-BE6E-3D0FCB8E6753}" destId="{AC21D7AD-4716-4797-899B-AC83B80DAEAA}" srcOrd="0" destOrd="0" presId="urn:microsoft.com/office/officeart/2005/8/layout/hierarchy4"/>
    <dgm:cxn modelId="{E6147C44-5A89-4689-ADDE-8AB29F7E6C72}" type="presParOf" srcId="{704D5898-AB1A-4F24-BE6E-3D0FCB8E6753}" destId="{3501702C-ED2C-4842-8EC0-B8D260C7FF82}" srcOrd="1" destOrd="0" presId="urn:microsoft.com/office/officeart/2005/8/layout/hierarchy4"/>
    <dgm:cxn modelId="{B03DD8AE-FE8F-4C54-BFD0-882CE7F09BC7}" type="presParOf" srcId="{704D5898-AB1A-4F24-BE6E-3D0FCB8E6753}" destId="{791FFCE5-4A8A-45B2-84CD-5D92C94F14FA}" srcOrd="2" destOrd="0" presId="urn:microsoft.com/office/officeart/2005/8/layout/hierarchy4"/>
    <dgm:cxn modelId="{98F15F3A-D4E6-48F6-ADB7-B79376EFC85C}" type="presParOf" srcId="{791FFCE5-4A8A-45B2-84CD-5D92C94F14FA}" destId="{09EE73ED-1C36-408F-A9D0-7F30046CF69E}" srcOrd="0" destOrd="0" presId="urn:microsoft.com/office/officeart/2005/8/layout/hierarchy4"/>
    <dgm:cxn modelId="{F76DD53C-9691-49DE-8850-755DEFE5D28E}" type="presParOf" srcId="{09EE73ED-1C36-408F-A9D0-7F30046CF69E}" destId="{63758826-2BD3-4B36-9C96-EDFF4462A31D}" srcOrd="0" destOrd="0" presId="urn:microsoft.com/office/officeart/2005/8/layout/hierarchy4"/>
    <dgm:cxn modelId="{FED84A14-3D24-4088-91D2-40D7F2FC6E84}" type="presParOf" srcId="{09EE73ED-1C36-408F-A9D0-7F30046CF69E}" destId="{176E66CE-A0B9-4610-A55F-2D4570BD3B79}" srcOrd="1" destOrd="0" presId="urn:microsoft.com/office/officeart/2005/8/layout/hierarchy4"/>
    <dgm:cxn modelId="{AB0DEA9D-4D11-4FAD-8228-27426ACC7CF6}" type="presParOf" srcId="{791FFCE5-4A8A-45B2-84CD-5D92C94F14FA}" destId="{CC2FCCC8-E2AA-47E7-A639-95DA8084B1FC}" srcOrd="1" destOrd="0" presId="urn:microsoft.com/office/officeart/2005/8/layout/hierarchy4"/>
    <dgm:cxn modelId="{DAEAC5B3-8DED-46DF-866B-6B05F6B61FFD}" type="presParOf" srcId="{791FFCE5-4A8A-45B2-84CD-5D92C94F14FA}" destId="{2845772C-8AD1-4198-8FC6-8C436F52A157}" srcOrd="2" destOrd="0" presId="urn:microsoft.com/office/officeart/2005/8/layout/hierarchy4"/>
    <dgm:cxn modelId="{FEEA0E6C-B9DE-4B4F-B275-C9EC6D13EFB1}" type="presParOf" srcId="{2845772C-8AD1-4198-8FC6-8C436F52A157}" destId="{66CF8DE3-CE59-4BED-8A76-A7CA90A1708F}" srcOrd="0" destOrd="0" presId="urn:microsoft.com/office/officeart/2005/8/layout/hierarchy4"/>
    <dgm:cxn modelId="{1FD17F80-ED57-4ED5-9E39-ED5F68182443}" type="presParOf" srcId="{2845772C-8AD1-4198-8FC6-8C436F52A157}" destId="{4453A648-3845-404D-BD51-94083DADE110}" srcOrd="1" destOrd="0" presId="urn:microsoft.com/office/officeart/2005/8/layout/hierarchy4"/>
    <dgm:cxn modelId="{CC94ACA6-2761-4CB2-A934-D0B5B6CBFB71}" type="presParOf" srcId="{791FFCE5-4A8A-45B2-84CD-5D92C94F14FA}" destId="{890A97DF-1AAE-4CF7-9B5F-DB978EFC086E}" srcOrd="3" destOrd="0" presId="urn:microsoft.com/office/officeart/2005/8/layout/hierarchy4"/>
    <dgm:cxn modelId="{7398CF2E-87E1-45E4-B765-34D1FA394F79}" type="presParOf" srcId="{791FFCE5-4A8A-45B2-84CD-5D92C94F14FA}" destId="{CBF6CDC2-CE86-4F2B-B0ED-01CDD36C9178}" srcOrd="4" destOrd="0" presId="urn:microsoft.com/office/officeart/2005/8/layout/hierarchy4"/>
    <dgm:cxn modelId="{C22A6F3C-154A-4A04-849C-E76EC0FAB31A}" type="presParOf" srcId="{CBF6CDC2-CE86-4F2B-B0ED-01CDD36C9178}" destId="{E26A4F91-CD70-4D64-B03D-CBAB57AD4192}" srcOrd="0" destOrd="0" presId="urn:microsoft.com/office/officeart/2005/8/layout/hierarchy4"/>
    <dgm:cxn modelId="{68CD0F1D-836D-4A7B-AA9B-BBB1B3C76F40}" type="presParOf" srcId="{CBF6CDC2-CE86-4F2B-B0ED-01CDD36C9178}" destId="{FC1243EE-ADA6-46BC-AF6F-E11D421BFB52}" srcOrd="1" destOrd="0" presId="urn:microsoft.com/office/officeart/2005/8/layout/hierarchy4"/>
    <dgm:cxn modelId="{73871C92-8A8C-47CA-B2D7-600DB950D0B8}" type="presParOf" srcId="{3AA26C9C-652A-47D8-A893-D39F2414CCB2}" destId="{9C6D8050-3158-4931-816B-31C843C86F0F}" srcOrd="3" destOrd="0" presId="urn:microsoft.com/office/officeart/2005/8/layout/hierarchy4"/>
    <dgm:cxn modelId="{077C1718-A5A1-44AD-B66F-8C6747513CCA}" type="presParOf" srcId="{3AA26C9C-652A-47D8-A893-D39F2414CCB2}" destId="{2C204BB5-AE7C-4003-BD31-5953E8373566}" srcOrd="4" destOrd="0" presId="urn:microsoft.com/office/officeart/2005/8/layout/hierarchy4"/>
    <dgm:cxn modelId="{6500E5D6-63EF-4169-8167-7C03684081A8}" type="presParOf" srcId="{2C204BB5-AE7C-4003-BD31-5953E8373566}" destId="{F75BC7C9-D771-4FF2-9488-AC365A375256}" srcOrd="0" destOrd="0" presId="urn:microsoft.com/office/officeart/2005/8/layout/hierarchy4"/>
    <dgm:cxn modelId="{F4E5EDBF-7E5F-41EB-9B64-8BB4B3B09D01}" type="presParOf" srcId="{2C204BB5-AE7C-4003-BD31-5953E8373566}" destId="{C8B0BBC2-50B7-4F74-B112-886A6B3AB17A}" srcOrd="1" destOrd="0" presId="urn:microsoft.com/office/officeart/2005/8/layout/hierarchy4"/>
    <dgm:cxn modelId="{E861024D-E63B-42F5-9C0D-3412B256BD33}" type="presParOf" srcId="{2C204BB5-AE7C-4003-BD31-5953E8373566}" destId="{45C3B50C-9446-4A11-A20F-54E9619763D3}" srcOrd="2" destOrd="0" presId="urn:microsoft.com/office/officeart/2005/8/layout/hierarchy4"/>
    <dgm:cxn modelId="{816E16C8-9C6C-482C-9A9F-ADD7EE95D015}" type="presParOf" srcId="{45C3B50C-9446-4A11-A20F-54E9619763D3}" destId="{B068FDEB-CF1B-4A99-8C9D-B40152254CF5}" srcOrd="0" destOrd="0" presId="urn:microsoft.com/office/officeart/2005/8/layout/hierarchy4"/>
    <dgm:cxn modelId="{4D43A761-D3D7-4AEA-A7E1-3D7EBC921C3D}" type="presParOf" srcId="{B068FDEB-CF1B-4A99-8C9D-B40152254CF5}" destId="{837C6644-8F09-4777-8661-2EBD166C728C}" srcOrd="0" destOrd="0" presId="urn:microsoft.com/office/officeart/2005/8/layout/hierarchy4"/>
    <dgm:cxn modelId="{6E900FE3-2E91-4A2E-9D2F-96A2D13AC670}" type="presParOf" srcId="{B068FDEB-CF1B-4A99-8C9D-B40152254CF5}" destId="{D8D708EC-9D0D-4232-9B17-17F8B73CF9DF}" srcOrd="1" destOrd="0" presId="urn:microsoft.com/office/officeart/2005/8/layout/hierarchy4"/>
    <dgm:cxn modelId="{C640B6A5-5D0B-43CC-A24E-148B33401D53}" type="presParOf" srcId="{45C3B50C-9446-4A11-A20F-54E9619763D3}" destId="{F9723D00-888B-40FE-8A02-7ABC0C5B6CBA}" srcOrd="1" destOrd="0" presId="urn:microsoft.com/office/officeart/2005/8/layout/hierarchy4"/>
    <dgm:cxn modelId="{936A93C3-4DF5-4630-826E-2CAE380E6001}" type="presParOf" srcId="{45C3B50C-9446-4A11-A20F-54E9619763D3}" destId="{7F7C1CCC-852C-4D28-9B9F-F2A6C347001D}" srcOrd="2" destOrd="0" presId="urn:microsoft.com/office/officeart/2005/8/layout/hierarchy4"/>
    <dgm:cxn modelId="{53D8275C-9FE8-40DF-93FA-25E18EDBFAE8}" type="presParOf" srcId="{7F7C1CCC-852C-4D28-9B9F-F2A6C347001D}" destId="{841C5DCE-CCD7-4821-8095-15F66F4C7B39}" srcOrd="0" destOrd="0" presId="urn:microsoft.com/office/officeart/2005/8/layout/hierarchy4"/>
    <dgm:cxn modelId="{B435F5E6-CE2C-4C8D-9DD4-B7B3D85FDE71}" type="presParOf" srcId="{7F7C1CCC-852C-4D28-9B9F-F2A6C347001D}" destId="{17E8D395-D3D7-4F09-81EC-40F4111BB556}" srcOrd="1" destOrd="0" presId="urn:microsoft.com/office/officeart/2005/8/layout/hierarchy4"/>
    <dgm:cxn modelId="{05330B17-F7F1-4076-914F-B0A65A995892}" type="presParOf" srcId="{45C3B50C-9446-4A11-A20F-54E9619763D3}" destId="{F8B3330E-D3A3-4D42-BAC6-DC701EC7A944}" srcOrd="3" destOrd="0" presId="urn:microsoft.com/office/officeart/2005/8/layout/hierarchy4"/>
    <dgm:cxn modelId="{58081E25-2E00-42B8-A420-ECA6F06BB5F1}" type="presParOf" srcId="{45C3B50C-9446-4A11-A20F-54E9619763D3}" destId="{FF443460-AF25-40B7-A970-1CBBA8CE6FD6}" srcOrd="4" destOrd="0" presId="urn:microsoft.com/office/officeart/2005/8/layout/hierarchy4"/>
    <dgm:cxn modelId="{FB2C6AC0-3FBE-4749-9638-76137126D786}" type="presParOf" srcId="{FF443460-AF25-40B7-A970-1CBBA8CE6FD6}" destId="{FE072D60-C49C-4A2A-873C-4A8BF2F5765B}" srcOrd="0" destOrd="0" presId="urn:microsoft.com/office/officeart/2005/8/layout/hierarchy4"/>
    <dgm:cxn modelId="{EB4F3033-E74B-41FA-BB6A-70988861DE73}" type="presParOf" srcId="{FF443460-AF25-40B7-A970-1CBBA8CE6FD6}" destId="{605F22E1-A7CD-4CD1-80C3-E0DA54C606BF}" srcOrd="1" destOrd="0" presId="urn:microsoft.com/office/officeart/2005/8/layout/hierarchy4"/>
    <dgm:cxn modelId="{0B16671F-FAD1-4E23-B03B-38A586B09600}" type="presParOf" srcId="{3AA26C9C-652A-47D8-A893-D39F2414CCB2}" destId="{A82D035A-D953-4317-B7A8-D86195DC78AC}" srcOrd="5" destOrd="0" presId="urn:microsoft.com/office/officeart/2005/8/layout/hierarchy4"/>
    <dgm:cxn modelId="{878C8E0F-B493-4903-8D3E-AC6393DC54DD}" type="presParOf" srcId="{3AA26C9C-652A-47D8-A893-D39F2414CCB2}" destId="{5A682A94-3912-42B7-ADCF-B724FD107370}" srcOrd="6" destOrd="0" presId="urn:microsoft.com/office/officeart/2005/8/layout/hierarchy4"/>
    <dgm:cxn modelId="{77CFFFDF-B6B4-4290-9EE1-5AF3921B8DE2}" type="presParOf" srcId="{5A682A94-3912-42B7-ADCF-B724FD107370}" destId="{3E241118-08DD-4ABC-9C3F-24857AB94DD7}" srcOrd="0" destOrd="0" presId="urn:microsoft.com/office/officeart/2005/8/layout/hierarchy4"/>
    <dgm:cxn modelId="{62D122DB-E626-493B-B9FA-77543304B8D1}" type="presParOf" srcId="{5A682A94-3912-42B7-ADCF-B724FD107370}" destId="{62B6DCE8-B230-4C21-B0CA-EEB144C92490}" srcOrd="1" destOrd="0" presId="urn:microsoft.com/office/officeart/2005/8/layout/hierarchy4"/>
    <dgm:cxn modelId="{0938A277-5CDC-4D79-A9D3-A14FEEF13149}" type="presParOf" srcId="{5A682A94-3912-42B7-ADCF-B724FD107370}" destId="{98E2895F-69F4-445F-AEF3-DEDEF753C82D}" srcOrd="2" destOrd="0" presId="urn:microsoft.com/office/officeart/2005/8/layout/hierarchy4"/>
    <dgm:cxn modelId="{5527C263-B00D-4ED3-927C-CA837F69D54D}" type="presParOf" srcId="{98E2895F-69F4-445F-AEF3-DEDEF753C82D}" destId="{F19E535E-7FCC-4967-8627-22C5F275E9E0}" srcOrd="0" destOrd="0" presId="urn:microsoft.com/office/officeart/2005/8/layout/hierarchy4"/>
    <dgm:cxn modelId="{CEA15AC2-0C7E-4642-916D-59D80CAC0D42}" type="presParOf" srcId="{F19E535E-7FCC-4967-8627-22C5F275E9E0}" destId="{E34B0140-E127-471A-8A71-6968C556C40D}" srcOrd="0" destOrd="0" presId="urn:microsoft.com/office/officeart/2005/8/layout/hierarchy4"/>
    <dgm:cxn modelId="{9A6940AA-A66B-490F-A744-5EAC3AC8A779}" type="presParOf" srcId="{F19E535E-7FCC-4967-8627-22C5F275E9E0}" destId="{6C353C20-9F88-4512-B9F4-623C2468DE37}" srcOrd="1" destOrd="0" presId="urn:microsoft.com/office/officeart/2005/8/layout/hierarchy4"/>
    <dgm:cxn modelId="{29E6F0B8-8912-463D-8DB9-F16234952050}" type="presParOf" srcId="{98E2895F-69F4-445F-AEF3-DEDEF753C82D}" destId="{6D8E2B39-C007-4808-A582-912B09D85FBE}" srcOrd="1" destOrd="0" presId="urn:microsoft.com/office/officeart/2005/8/layout/hierarchy4"/>
    <dgm:cxn modelId="{A4C054A6-FE4D-48C6-BC74-3039B8A27134}" type="presParOf" srcId="{98E2895F-69F4-445F-AEF3-DEDEF753C82D}" destId="{770E2E1D-AA7A-4F0A-B4C9-00EFDC7FC4AE}" srcOrd="2" destOrd="0" presId="urn:microsoft.com/office/officeart/2005/8/layout/hierarchy4"/>
    <dgm:cxn modelId="{33C64B79-D9A9-4837-96B4-94C99CDB898D}" type="presParOf" srcId="{770E2E1D-AA7A-4F0A-B4C9-00EFDC7FC4AE}" destId="{6DADB0D9-19CF-4C3A-BB35-BB5875EBC22D}" srcOrd="0" destOrd="0" presId="urn:microsoft.com/office/officeart/2005/8/layout/hierarchy4"/>
    <dgm:cxn modelId="{CBAD55CC-22AD-4E6C-83FB-D031B85A55B6}" type="presParOf" srcId="{770E2E1D-AA7A-4F0A-B4C9-00EFDC7FC4AE}" destId="{2F434815-6492-4FBE-8605-8761DBAEB633}" srcOrd="1" destOrd="0" presId="urn:microsoft.com/office/officeart/2005/8/layout/hierarchy4"/>
    <dgm:cxn modelId="{877A8630-6553-4E5F-9A9A-4A85932C2E7D}" type="presParOf" srcId="{98E2895F-69F4-445F-AEF3-DEDEF753C82D}" destId="{1743F2AC-93D6-453C-B0F5-EEBEC3814AFB}" srcOrd="3" destOrd="0" presId="urn:microsoft.com/office/officeart/2005/8/layout/hierarchy4"/>
    <dgm:cxn modelId="{C22E6DF0-1AA1-49B9-B329-AD459C5A6E29}" type="presParOf" srcId="{98E2895F-69F4-445F-AEF3-DEDEF753C82D}" destId="{31F5B909-8148-4000-AE8C-6006B2853258}" srcOrd="4" destOrd="0" presId="urn:microsoft.com/office/officeart/2005/8/layout/hierarchy4"/>
    <dgm:cxn modelId="{18543A12-E64E-49A5-9EE6-0CD38F795042}" type="presParOf" srcId="{31F5B909-8148-4000-AE8C-6006B2853258}" destId="{A601D72E-92FE-4D34-8C83-D0CD229F98A7}" srcOrd="0" destOrd="0" presId="urn:microsoft.com/office/officeart/2005/8/layout/hierarchy4"/>
    <dgm:cxn modelId="{2B5AAF1F-4A5D-4942-B152-E7A375E8EAAC}" type="presParOf" srcId="{31F5B909-8148-4000-AE8C-6006B2853258}" destId="{ED00229C-56C6-44A9-A130-68F8A5F7D1AF}" srcOrd="1" destOrd="0" presId="urn:microsoft.com/office/officeart/2005/8/layout/hierarchy4"/>
    <dgm:cxn modelId="{5CCF0116-9F86-42C3-8CCD-D0AF5ED4FE95}" type="presParOf" srcId="{AC71595D-F872-4415-AF6F-CBA150969C21}" destId="{6139F759-627F-469C-A841-A2E7D56B8ED3}" srcOrd="1" destOrd="0" presId="urn:microsoft.com/office/officeart/2005/8/layout/hierarchy4"/>
    <dgm:cxn modelId="{BC1C3A74-2E02-4F57-99E4-C7E75BF749DC}" type="presParOf" srcId="{AC71595D-F872-4415-AF6F-CBA150969C21}" destId="{4322F2F5-063B-403D-BECA-381373B14119}" srcOrd="2" destOrd="0" presId="urn:microsoft.com/office/officeart/2005/8/layout/hierarchy4"/>
    <dgm:cxn modelId="{174EC3D9-81F8-46DF-8968-E9143C21010F}" type="presParOf" srcId="{4322F2F5-063B-403D-BECA-381373B14119}" destId="{295DD83E-34B2-4818-84F3-4BBCE64840F5}" srcOrd="0" destOrd="0" presId="urn:microsoft.com/office/officeart/2005/8/layout/hierarchy4"/>
    <dgm:cxn modelId="{9460F640-B770-4038-8BE9-3095764E65BA}" type="presParOf" srcId="{4322F2F5-063B-403D-BECA-381373B14119}" destId="{0EA1C113-6DAF-43C2-BBD4-38EC9B1C06D6}" srcOrd="1" destOrd="0" presId="urn:microsoft.com/office/officeart/2005/8/layout/hierarchy4"/>
    <dgm:cxn modelId="{E88D0D56-F137-4516-99DB-B2ACBBB3F8A8}" type="presParOf" srcId="{4322F2F5-063B-403D-BECA-381373B14119}" destId="{E1E30C56-0A86-4209-9610-B3F79B3C97AE}" srcOrd="2" destOrd="0" presId="urn:microsoft.com/office/officeart/2005/8/layout/hierarchy4"/>
    <dgm:cxn modelId="{0121CC45-6A59-4DE4-B7AA-BA7E73411F62}" type="presParOf" srcId="{E1E30C56-0A86-4209-9610-B3F79B3C97AE}" destId="{49B3967A-7E64-45D7-A0D1-0502AEC7B21A}" srcOrd="0" destOrd="0" presId="urn:microsoft.com/office/officeart/2005/8/layout/hierarchy4"/>
    <dgm:cxn modelId="{D13B59DF-F7B3-4AAE-BFAF-AFE3CCDF5451}" type="presParOf" srcId="{49B3967A-7E64-45D7-A0D1-0502AEC7B21A}" destId="{B0FBCC99-DA07-4677-B3BF-75B3B0AB52CF}" srcOrd="0" destOrd="0" presId="urn:microsoft.com/office/officeart/2005/8/layout/hierarchy4"/>
    <dgm:cxn modelId="{FD21E2AA-C2DE-4D31-AAEB-0F707F4811EB}" type="presParOf" srcId="{49B3967A-7E64-45D7-A0D1-0502AEC7B21A}" destId="{BDB35DB8-1FE0-4F8A-9935-FF1F3BC7D766}" srcOrd="1" destOrd="0" presId="urn:microsoft.com/office/officeart/2005/8/layout/hierarchy4"/>
    <dgm:cxn modelId="{6AD4C63B-2474-434F-B031-E13E17C4FA8E}" type="presParOf" srcId="{49B3967A-7E64-45D7-A0D1-0502AEC7B21A}" destId="{85B1AC64-072A-4711-9FD7-97F29C37D553}" srcOrd="2" destOrd="0" presId="urn:microsoft.com/office/officeart/2005/8/layout/hierarchy4"/>
    <dgm:cxn modelId="{D1E6A478-57BA-466D-A3C0-C21966E841FE}" type="presParOf" srcId="{85B1AC64-072A-4711-9FD7-97F29C37D553}" destId="{3848401C-E54C-4395-8078-A9E6655C319C}" srcOrd="0" destOrd="0" presId="urn:microsoft.com/office/officeart/2005/8/layout/hierarchy4"/>
    <dgm:cxn modelId="{58233FDF-4C26-4A7D-B76C-7CC5EBF07EBC}" type="presParOf" srcId="{3848401C-E54C-4395-8078-A9E6655C319C}" destId="{0CC78559-0EA9-44C9-9F52-FF9CA2D2CC9E}" srcOrd="0" destOrd="0" presId="urn:microsoft.com/office/officeart/2005/8/layout/hierarchy4"/>
    <dgm:cxn modelId="{35E947E2-8CAA-4B5B-B93E-A4FB2C2BFD84}" type="presParOf" srcId="{3848401C-E54C-4395-8078-A9E6655C319C}" destId="{F6B3597F-FBEE-408E-B3BC-EF65450A18DD}"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943B058-2588-4C18-AC73-0EB641AA9D18}" type="doc">
      <dgm:prSet loTypeId="urn:microsoft.com/office/officeart/2005/8/layout/vList5" loCatId="list" qsTypeId="urn:microsoft.com/office/officeart/2005/8/quickstyle/simple1" qsCatId="simple" csTypeId="urn:microsoft.com/office/officeart/2005/8/colors/colorful1#1" csCatId="colorful" phldr="1"/>
      <dgm:spPr/>
      <dgm:t>
        <a:bodyPr/>
        <a:lstStyle/>
        <a:p>
          <a:endParaRPr lang="ru-RU"/>
        </a:p>
      </dgm:t>
    </dgm:pt>
    <dgm:pt modelId="{218AC660-7251-41AB-B5CC-18687DB3D1F5}">
      <dgm:prSet phldrT="[Текст]" custT="1"/>
      <dgm:spPr/>
      <dgm:t>
        <a:bodyPr/>
        <a:lstStyle/>
        <a:p>
          <a:pPr algn="l"/>
          <a:r>
            <a:rPr lang="ru-RU" sz="2400" dirty="0" smtClean="0"/>
            <a:t>Модули </a:t>
          </a:r>
          <a:endParaRPr lang="ru-RU" sz="2400" dirty="0"/>
        </a:p>
      </dgm:t>
    </dgm:pt>
    <dgm:pt modelId="{D05B0FD8-00A9-4E55-AA72-F94F9F087DEE}" type="parTrans" cxnId="{9CD1CB0A-4909-402A-867D-973C05452F27}">
      <dgm:prSet/>
      <dgm:spPr/>
      <dgm:t>
        <a:bodyPr/>
        <a:lstStyle/>
        <a:p>
          <a:endParaRPr lang="ru-RU" sz="3600"/>
        </a:p>
      </dgm:t>
    </dgm:pt>
    <dgm:pt modelId="{73E48B1F-3EB5-4C18-A2A6-49E2A018DC7F}" type="sibTrans" cxnId="{9CD1CB0A-4909-402A-867D-973C05452F27}">
      <dgm:prSet/>
      <dgm:spPr/>
      <dgm:t>
        <a:bodyPr/>
        <a:lstStyle/>
        <a:p>
          <a:endParaRPr lang="ru-RU" sz="3600"/>
        </a:p>
      </dgm:t>
    </dgm:pt>
    <dgm:pt modelId="{ECAC7806-36E2-4839-8C7F-96A140D95612}">
      <dgm:prSet custT="1"/>
      <dgm:spPr/>
      <dgm:t>
        <a:bodyPr/>
        <a:lstStyle/>
        <a:p>
          <a:r>
            <a:rPr lang="ru-RU" sz="1400" i="1" smtClean="0"/>
            <a:t>учебный год разбит на 4 модуля по 8-10 учебных недель </a:t>
          </a:r>
          <a:endParaRPr lang="ru-RU" sz="1400" i="1" dirty="0" smtClean="0"/>
        </a:p>
      </dgm:t>
    </dgm:pt>
    <dgm:pt modelId="{25BF1639-7508-4E6F-95A9-DA4152F2D9F4}" type="parTrans" cxnId="{DFF5B38F-B161-46FC-9176-7854D6F505E6}">
      <dgm:prSet/>
      <dgm:spPr/>
      <dgm:t>
        <a:bodyPr/>
        <a:lstStyle/>
        <a:p>
          <a:endParaRPr lang="ru-RU" sz="3600"/>
        </a:p>
      </dgm:t>
    </dgm:pt>
    <dgm:pt modelId="{31CB98E3-FCD4-43AF-8282-FDC2C826AE85}" type="sibTrans" cxnId="{DFF5B38F-B161-46FC-9176-7854D6F505E6}">
      <dgm:prSet/>
      <dgm:spPr/>
      <dgm:t>
        <a:bodyPr/>
        <a:lstStyle/>
        <a:p>
          <a:endParaRPr lang="ru-RU" sz="3600"/>
        </a:p>
      </dgm:t>
    </dgm:pt>
    <dgm:pt modelId="{DC04EABB-6CDD-41A1-AA6C-4E41D2809575}">
      <dgm:prSet custT="1"/>
      <dgm:spPr/>
      <dgm:t>
        <a:bodyPr/>
        <a:lstStyle/>
        <a:p>
          <a:pPr algn="l"/>
          <a:r>
            <a:rPr lang="ru-RU" sz="2400" dirty="0" smtClean="0"/>
            <a:t>Сессии </a:t>
          </a:r>
        </a:p>
      </dgm:t>
    </dgm:pt>
    <dgm:pt modelId="{33D553BE-320D-4E33-8F73-5A2502411E65}" type="parTrans" cxnId="{C949F9C8-FD23-4DEB-A0F4-F31E836D7C07}">
      <dgm:prSet/>
      <dgm:spPr/>
      <dgm:t>
        <a:bodyPr/>
        <a:lstStyle/>
        <a:p>
          <a:endParaRPr lang="ru-RU" sz="3600"/>
        </a:p>
      </dgm:t>
    </dgm:pt>
    <dgm:pt modelId="{D958B868-34F3-49AF-B1D2-9F45FA9917DB}" type="sibTrans" cxnId="{C949F9C8-FD23-4DEB-A0F4-F31E836D7C07}">
      <dgm:prSet/>
      <dgm:spPr/>
      <dgm:t>
        <a:bodyPr/>
        <a:lstStyle/>
        <a:p>
          <a:endParaRPr lang="ru-RU" sz="3600"/>
        </a:p>
      </dgm:t>
    </dgm:pt>
    <dgm:pt modelId="{553BC849-8BB4-4EA7-B5A3-4F8FCECDA937}">
      <dgm:prSet custT="1"/>
      <dgm:spPr/>
      <dgm:t>
        <a:bodyPr/>
        <a:lstStyle/>
        <a:p>
          <a:r>
            <a:rPr lang="ru-RU" sz="1400" i="1" dirty="0" smtClean="0"/>
            <a:t>каждый модуль завершается </a:t>
          </a:r>
          <a:r>
            <a:rPr lang="ru-RU" sz="1400" i="1" dirty="0" err="1" smtClean="0"/>
            <a:t>зачетно-экзаменационной</a:t>
          </a:r>
          <a:r>
            <a:rPr lang="ru-RU" sz="1400" i="1" dirty="0" smtClean="0"/>
            <a:t> неделей (или двумя), перед которыми нет времени на подготовку к экзаменам. За 7 дней студентам могут назначить 7 экзаменов, но не чаще одного в день</a:t>
          </a:r>
        </a:p>
      </dgm:t>
    </dgm:pt>
    <dgm:pt modelId="{C5A471DA-19F3-485F-8A80-FD90DA086B10}" type="parTrans" cxnId="{CB2F0C57-D84D-4A0B-95BB-B31E1DACDA0D}">
      <dgm:prSet/>
      <dgm:spPr/>
      <dgm:t>
        <a:bodyPr/>
        <a:lstStyle/>
        <a:p>
          <a:endParaRPr lang="ru-RU" sz="3600"/>
        </a:p>
      </dgm:t>
    </dgm:pt>
    <dgm:pt modelId="{A93E1DB9-3C65-4A50-848A-3E0DF71BBBAC}" type="sibTrans" cxnId="{CB2F0C57-D84D-4A0B-95BB-B31E1DACDA0D}">
      <dgm:prSet/>
      <dgm:spPr/>
      <dgm:t>
        <a:bodyPr/>
        <a:lstStyle/>
        <a:p>
          <a:endParaRPr lang="ru-RU" sz="3600"/>
        </a:p>
      </dgm:t>
    </dgm:pt>
    <dgm:pt modelId="{F30FF706-5A95-4090-B9CA-09557E77AAD2}">
      <dgm:prSet custT="1"/>
      <dgm:spPr/>
      <dgm:t>
        <a:bodyPr/>
        <a:lstStyle/>
        <a:p>
          <a:pPr algn="l"/>
          <a:r>
            <a:rPr lang="ru-RU" sz="2400" dirty="0" smtClean="0"/>
            <a:t>Экзамен и зачет</a:t>
          </a:r>
        </a:p>
      </dgm:t>
    </dgm:pt>
    <dgm:pt modelId="{BF98668A-3C06-4D6D-B63A-C6514D9498AF}" type="parTrans" cxnId="{2CFF0E5E-FAC7-4AD8-86FD-F27C9D6F5FAD}">
      <dgm:prSet/>
      <dgm:spPr/>
      <dgm:t>
        <a:bodyPr/>
        <a:lstStyle/>
        <a:p>
          <a:endParaRPr lang="ru-RU" sz="3600"/>
        </a:p>
      </dgm:t>
    </dgm:pt>
    <dgm:pt modelId="{826E4E70-026B-4B36-A2F1-6EACD02D8F11}" type="sibTrans" cxnId="{2CFF0E5E-FAC7-4AD8-86FD-F27C9D6F5FAD}">
      <dgm:prSet/>
      <dgm:spPr/>
      <dgm:t>
        <a:bodyPr/>
        <a:lstStyle/>
        <a:p>
          <a:endParaRPr lang="ru-RU" sz="3600"/>
        </a:p>
      </dgm:t>
    </dgm:pt>
    <dgm:pt modelId="{4DCA520E-7716-4036-81F4-52F4A94E3AF5}">
      <dgm:prSet custT="1"/>
      <dgm:spPr/>
      <dgm:t>
        <a:bodyPr/>
        <a:lstStyle/>
        <a:p>
          <a:r>
            <a:rPr lang="ru-RU" sz="1400" i="1" smtClean="0"/>
            <a:t>Ничем не отличаются, ни требованиями, ни формой оценки. Далее везде называем ЭКЗАМЕН</a:t>
          </a:r>
          <a:endParaRPr lang="ru-RU" sz="1400" i="1" dirty="0" smtClean="0"/>
        </a:p>
      </dgm:t>
    </dgm:pt>
    <dgm:pt modelId="{EF5FF946-252D-4A0C-8EC1-87E9BAC785A7}" type="parTrans" cxnId="{BF0B60C3-D36B-4B02-BB06-4F495CC4CB05}">
      <dgm:prSet/>
      <dgm:spPr/>
      <dgm:t>
        <a:bodyPr/>
        <a:lstStyle/>
        <a:p>
          <a:endParaRPr lang="ru-RU" sz="3600"/>
        </a:p>
      </dgm:t>
    </dgm:pt>
    <dgm:pt modelId="{ED643178-5532-4074-B8C5-6F796BDA70C1}" type="sibTrans" cxnId="{BF0B60C3-D36B-4B02-BB06-4F495CC4CB05}">
      <dgm:prSet/>
      <dgm:spPr/>
      <dgm:t>
        <a:bodyPr/>
        <a:lstStyle/>
        <a:p>
          <a:endParaRPr lang="ru-RU" sz="3600"/>
        </a:p>
      </dgm:t>
    </dgm:pt>
    <dgm:pt modelId="{3F9D0D59-E64C-4863-84F9-C36966E027A8}">
      <dgm:prSet custT="1"/>
      <dgm:spPr/>
      <dgm:t>
        <a:bodyPr/>
        <a:lstStyle/>
        <a:p>
          <a:pPr algn="l"/>
          <a:r>
            <a:rPr lang="ru-RU" sz="2400" dirty="0" smtClean="0"/>
            <a:t>Пересдачи</a:t>
          </a:r>
        </a:p>
      </dgm:t>
    </dgm:pt>
    <dgm:pt modelId="{42A9EA74-13E2-4488-92FD-0BB1385059D8}" type="parTrans" cxnId="{D9F99C86-D3B3-4F89-8789-E9A990503602}">
      <dgm:prSet/>
      <dgm:spPr/>
      <dgm:t>
        <a:bodyPr/>
        <a:lstStyle/>
        <a:p>
          <a:endParaRPr lang="ru-RU" sz="3600"/>
        </a:p>
      </dgm:t>
    </dgm:pt>
    <dgm:pt modelId="{590C3E5A-B5B0-4037-9137-D0C47BB89828}" type="sibTrans" cxnId="{D9F99C86-D3B3-4F89-8789-E9A990503602}">
      <dgm:prSet/>
      <dgm:spPr/>
      <dgm:t>
        <a:bodyPr/>
        <a:lstStyle/>
        <a:p>
          <a:endParaRPr lang="ru-RU" sz="3600"/>
        </a:p>
      </dgm:t>
    </dgm:pt>
    <dgm:pt modelId="{FAFB36ED-3D36-4C3C-80CF-34D6C6003EAF}">
      <dgm:prSet custT="1"/>
      <dgm:spPr/>
      <dgm:t>
        <a:bodyPr/>
        <a:lstStyle/>
        <a:p>
          <a:r>
            <a:rPr lang="ru-RU" sz="1400" i="1" dirty="0" smtClean="0"/>
            <a:t>разрешаются только после 2 модуля (январь, февраль) и после 4 модуля (сентябрь, октябрь). Студент имеет право на 3 попытки сдачи экзамена: 1 - в сессию, 2 – в период пересдач на тех же условиях, 3  - в период пересдач комиссии</a:t>
          </a:r>
        </a:p>
      </dgm:t>
    </dgm:pt>
    <dgm:pt modelId="{B600711B-8F1B-485E-89D3-D1F1408A1E73}" type="parTrans" cxnId="{AA867E8F-298B-47F8-8E55-BE327B2FE072}">
      <dgm:prSet/>
      <dgm:spPr/>
      <dgm:t>
        <a:bodyPr/>
        <a:lstStyle/>
        <a:p>
          <a:endParaRPr lang="ru-RU" sz="3600"/>
        </a:p>
      </dgm:t>
    </dgm:pt>
    <dgm:pt modelId="{F594584D-0B85-4B9F-A1C7-CB6C882E4D71}" type="sibTrans" cxnId="{AA867E8F-298B-47F8-8E55-BE327B2FE072}">
      <dgm:prSet/>
      <dgm:spPr/>
      <dgm:t>
        <a:bodyPr/>
        <a:lstStyle/>
        <a:p>
          <a:endParaRPr lang="ru-RU" sz="3600"/>
        </a:p>
      </dgm:t>
    </dgm:pt>
    <dgm:pt modelId="{7D7C531A-BE20-4CE1-ACE5-D24F67A841DE}">
      <dgm:prSet custT="1"/>
      <dgm:spPr/>
      <dgm:t>
        <a:bodyPr/>
        <a:lstStyle/>
        <a:p>
          <a:pPr algn="l"/>
          <a:r>
            <a:rPr lang="ru-RU" sz="2400" dirty="0" smtClean="0"/>
            <a:t>Десятибалльная шкала</a:t>
          </a:r>
        </a:p>
      </dgm:t>
    </dgm:pt>
    <dgm:pt modelId="{32F5ACD1-3093-43CD-AB43-D32CE0C4D761}" type="parTrans" cxnId="{472AD150-33E1-450F-A8E4-9C54F8056A36}">
      <dgm:prSet/>
      <dgm:spPr/>
      <dgm:t>
        <a:bodyPr/>
        <a:lstStyle/>
        <a:p>
          <a:endParaRPr lang="ru-RU" sz="3600"/>
        </a:p>
      </dgm:t>
    </dgm:pt>
    <dgm:pt modelId="{210E186C-5F50-4ED3-936E-18CAB650E06A}" type="sibTrans" cxnId="{472AD150-33E1-450F-A8E4-9C54F8056A36}">
      <dgm:prSet/>
      <dgm:spPr/>
      <dgm:t>
        <a:bodyPr/>
        <a:lstStyle/>
        <a:p>
          <a:endParaRPr lang="ru-RU" sz="3600"/>
        </a:p>
      </dgm:t>
    </dgm:pt>
    <dgm:pt modelId="{91EC2040-0CE5-401D-BD10-3D8F979A8396}">
      <dgm:prSet custT="1"/>
      <dgm:spPr/>
      <dgm:t>
        <a:bodyPr/>
        <a:lstStyle/>
        <a:p>
          <a:r>
            <a:rPr lang="ru-RU" sz="1400" dirty="0" smtClean="0"/>
            <a:t>Все оценки выставляются по десятибалльной шкале, для которой установлены соответствия для пятибалльной шкалы, официально принятой в России, а также для европейской   </a:t>
          </a:r>
        </a:p>
      </dgm:t>
    </dgm:pt>
    <dgm:pt modelId="{8B401003-2B90-4E8E-9618-42A5083A8DDC}" type="parTrans" cxnId="{4E5F522A-02C0-435F-9C6B-7F3BE54D22B4}">
      <dgm:prSet/>
      <dgm:spPr/>
      <dgm:t>
        <a:bodyPr/>
        <a:lstStyle/>
        <a:p>
          <a:endParaRPr lang="ru-RU" sz="3600"/>
        </a:p>
      </dgm:t>
    </dgm:pt>
    <dgm:pt modelId="{E1E4EAFE-2023-4D86-9A8E-DE9CDE28EC79}" type="sibTrans" cxnId="{4E5F522A-02C0-435F-9C6B-7F3BE54D22B4}">
      <dgm:prSet/>
      <dgm:spPr/>
      <dgm:t>
        <a:bodyPr/>
        <a:lstStyle/>
        <a:p>
          <a:endParaRPr lang="ru-RU" sz="3600"/>
        </a:p>
      </dgm:t>
    </dgm:pt>
    <dgm:pt modelId="{C5E8D835-FB96-455D-8CC5-CDB866CDFE4E}">
      <dgm:prSet custT="1"/>
      <dgm:spPr/>
      <dgm:t>
        <a:bodyPr/>
        <a:lstStyle/>
        <a:p>
          <a:pPr algn="l"/>
          <a:r>
            <a:rPr lang="ru-RU" sz="2400" dirty="0" smtClean="0"/>
            <a:t>Рейтинг</a:t>
          </a:r>
        </a:p>
      </dgm:t>
    </dgm:pt>
    <dgm:pt modelId="{46580A80-3579-454A-A836-2018449C0EF2}" type="parTrans" cxnId="{8D7B265B-0695-49FE-984C-65475253A6A4}">
      <dgm:prSet/>
      <dgm:spPr/>
      <dgm:t>
        <a:bodyPr/>
        <a:lstStyle/>
        <a:p>
          <a:endParaRPr lang="ru-RU" sz="3600"/>
        </a:p>
      </dgm:t>
    </dgm:pt>
    <dgm:pt modelId="{D3627454-D55F-40BA-BFEB-A401E6C3BFFA}" type="sibTrans" cxnId="{8D7B265B-0695-49FE-984C-65475253A6A4}">
      <dgm:prSet/>
      <dgm:spPr/>
      <dgm:t>
        <a:bodyPr/>
        <a:lstStyle/>
        <a:p>
          <a:endParaRPr lang="ru-RU" sz="3600"/>
        </a:p>
      </dgm:t>
    </dgm:pt>
    <dgm:pt modelId="{1C948E8E-698F-4058-9766-F8E440C3A71B}">
      <dgm:prSet custT="1"/>
      <dgm:spPr/>
      <dgm:t>
        <a:bodyPr/>
        <a:lstStyle/>
        <a:p>
          <a:r>
            <a:rPr lang="ru-RU" sz="1400" dirty="0" smtClean="0"/>
            <a:t>Академические успехи студентов сравниваются при помощи  рейтинга, который бывает  текущим и кумулятивным</a:t>
          </a:r>
          <a:endParaRPr lang="ru-RU" sz="1400" dirty="0"/>
        </a:p>
      </dgm:t>
    </dgm:pt>
    <dgm:pt modelId="{4B1BEBDA-28D5-45F2-BF74-E19ABD087CFB}" type="parTrans" cxnId="{B35BEC24-ECC1-4362-909C-D4764D76CB36}">
      <dgm:prSet/>
      <dgm:spPr/>
      <dgm:t>
        <a:bodyPr/>
        <a:lstStyle/>
        <a:p>
          <a:endParaRPr lang="ru-RU" sz="3600"/>
        </a:p>
      </dgm:t>
    </dgm:pt>
    <dgm:pt modelId="{67706D13-2137-4CAF-91EA-03A614A6F312}" type="sibTrans" cxnId="{B35BEC24-ECC1-4362-909C-D4764D76CB36}">
      <dgm:prSet/>
      <dgm:spPr/>
      <dgm:t>
        <a:bodyPr/>
        <a:lstStyle/>
        <a:p>
          <a:endParaRPr lang="ru-RU" sz="3600"/>
        </a:p>
      </dgm:t>
    </dgm:pt>
    <dgm:pt modelId="{FDE6E15C-669D-41AC-831C-A4CA072B6316}" type="pres">
      <dgm:prSet presAssocID="{1943B058-2588-4C18-AC73-0EB641AA9D18}" presName="Name0" presStyleCnt="0">
        <dgm:presLayoutVars>
          <dgm:dir/>
          <dgm:animLvl val="lvl"/>
          <dgm:resizeHandles val="exact"/>
        </dgm:presLayoutVars>
      </dgm:prSet>
      <dgm:spPr/>
      <dgm:t>
        <a:bodyPr/>
        <a:lstStyle/>
        <a:p>
          <a:endParaRPr lang="ru-RU"/>
        </a:p>
      </dgm:t>
    </dgm:pt>
    <dgm:pt modelId="{005902F3-DC0B-40CB-9D29-D2BECB265E0B}" type="pres">
      <dgm:prSet presAssocID="{218AC660-7251-41AB-B5CC-18687DB3D1F5}" presName="linNode" presStyleCnt="0"/>
      <dgm:spPr/>
    </dgm:pt>
    <dgm:pt modelId="{2147720F-6BB2-46F3-ABFD-2C1AF82176BF}" type="pres">
      <dgm:prSet presAssocID="{218AC660-7251-41AB-B5CC-18687DB3D1F5}" presName="parentText" presStyleLbl="node1" presStyleIdx="0" presStyleCnt="6" custScaleX="76154">
        <dgm:presLayoutVars>
          <dgm:chMax val="1"/>
          <dgm:bulletEnabled val="1"/>
        </dgm:presLayoutVars>
      </dgm:prSet>
      <dgm:spPr/>
      <dgm:t>
        <a:bodyPr/>
        <a:lstStyle/>
        <a:p>
          <a:endParaRPr lang="ru-RU"/>
        </a:p>
      </dgm:t>
    </dgm:pt>
    <dgm:pt modelId="{96103361-6C9C-4B0C-9C90-B5A463BCABF4}" type="pres">
      <dgm:prSet presAssocID="{218AC660-7251-41AB-B5CC-18687DB3D1F5}" presName="descendantText" presStyleLbl="alignAccFollowNode1" presStyleIdx="0" presStyleCnt="6" custScaleX="122265" custLinFactNeighborX="4402" custLinFactNeighborY="-278">
        <dgm:presLayoutVars>
          <dgm:bulletEnabled val="1"/>
        </dgm:presLayoutVars>
      </dgm:prSet>
      <dgm:spPr/>
      <dgm:t>
        <a:bodyPr/>
        <a:lstStyle/>
        <a:p>
          <a:endParaRPr lang="ru-RU"/>
        </a:p>
      </dgm:t>
    </dgm:pt>
    <dgm:pt modelId="{DDAD48D8-1D01-4C8E-A74A-E8CCB613E7A2}" type="pres">
      <dgm:prSet presAssocID="{73E48B1F-3EB5-4C18-A2A6-49E2A018DC7F}" presName="sp" presStyleCnt="0"/>
      <dgm:spPr/>
    </dgm:pt>
    <dgm:pt modelId="{2EA2D88D-7688-488A-808C-6C8E7AEB5992}" type="pres">
      <dgm:prSet presAssocID="{DC04EABB-6CDD-41A1-AA6C-4E41D2809575}" presName="linNode" presStyleCnt="0"/>
      <dgm:spPr/>
    </dgm:pt>
    <dgm:pt modelId="{7763E1F2-5C6A-4A0F-8EAF-6B9FAB2B2517}" type="pres">
      <dgm:prSet presAssocID="{DC04EABB-6CDD-41A1-AA6C-4E41D2809575}" presName="parentText" presStyleLbl="node1" presStyleIdx="1" presStyleCnt="6" custScaleX="76154">
        <dgm:presLayoutVars>
          <dgm:chMax val="1"/>
          <dgm:bulletEnabled val="1"/>
        </dgm:presLayoutVars>
      </dgm:prSet>
      <dgm:spPr/>
      <dgm:t>
        <a:bodyPr/>
        <a:lstStyle/>
        <a:p>
          <a:endParaRPr lang="ru-RU"/>
        </a:p>
      </dgm:t>
    </dgm:pt>
    <dgm:pt modelId="{CC7D9905-AECC-434F-A1FC-268F5689DF51}" type="pres">
      <dgm:prSet presAssocID="{DC04EABB-6CDD-41A1-AA6C-4E41D2809575}" presName="descendantText" presStyleLbl="alignAccFollowNode1" presStyleIdx="1" presStyleCnt="6" custScaleX="122265" custLinFactNeighborX="4402" custLinFactNeighborY="-278">
        <dgm:presLayoutVars>
          <dgm:bulletEnabled val="1"/>
        </dgm:presLayoutVars>
      </dgm:prSet>
      <dgm:spPr/>
      <dgm:t>
        <a:bodyPr/>
        <a:lstStyle/>
        <a:p>
          <a:endParaRPr lang="ru-RU"/>
        </a:p>
      </dgm:t>
    </dgm:pt>
    <dgm:pt modelId="{01C2CF86-20E4-477E-B2D0-7C0B265D96F3}" type="pres">
      <dgm:prSet presAssocID="{D958B868-34F3-49AF-B1D2-9F45FA9917DB}" presName="sp" presStyleCnt="0"/>
      <dgm:spPr/>
    </dgm:pt>
    <dgm:pt modelId="{EC08057C-D8F4-4DC2-BAEC-3C4E1D59B40E}" type="pres">
      <dgm:prSet presAssocID="{F30FF706-5A95-4090-B9CA-09557E77AAD2}" presName="linNode" presStyleCnt="0"/>
      <dgm:spPr/>
    </dgm:pt>
    <dgm:pt modelId="{FB183717-091C-4D03-8EA0-4ADDB919FBBD}" type="pres">
      <dgm:prSet presAssocID="{F30FF706-5A95-4090-B9CA-09557E77AAD2}" presName="parentText" presStyleLbl="node1" presStyleIdx="2" presStyleCnt="6" custScaleX="76154">
        <dgm:presLayoutVars>
          <dgm:chMax val="1"/>
          <dgm:bulletEnabled val="1"/>
        </dgm:presLayoutVars>
      </dgm:prSet>
      <dgm:spPr/>
      <dgm:t>
        <a:bodyPr/>
        <a:lstStyle/>
        <a:p>
          <a:endParaRPr lang="ru-RU"/>
        </a:p>
      </dgm:t>
    </dgm:pt>
    <dgm:pt modelId="{C5A96B4D-0935-4E72-89F0-C5CCC3B01EB6}" type="pres">
      <dgm:prSet presAssocID="{F30FF706-5A95-4090-B9CA-09557E77AAD2}" presName="descendantText" presStyleLbl="alignAccFollowNode1" presStyleIdx="2" presStyleCnt="6" custScaleX="122265" custLinFactNeighborX="4402" custLinFactNeighborY="-278">
        <dgm:presLayoutVars>
          <dgm:bulletEnabled val="1"/>
        </dgm:presLayoutVars>
      </dgm:prSet>
      <dgm:spPr/>
      <dgm:t>
        <a:bodyPr/>
        <a:lstStyle/>
        <a:p>
          <a:endParaRPr lang="ru-RU"/>
        </a:p>
      </dgm:t>
    </dgm:pt>
    <dgm:pt modelId="{0D0C1128-E0DB-466A-BE94-77F56A18CD21}" type="pres">
      <dgm:prSet presAssocID="{826E4E70-026B-4B36-A2F1-6EACD02D8F11}" presName="sp" presStyleCnt="0"/>
      <dgm:spPr/>
    </dgm:pt>
    <dgm:pt modelId="{71F6B6B5-A170-49B1-8B1F-0B0F399E31E1}" type="pres">
      <dgm:prSet presAssocID="{3F9D0D59-E64C-4863-84F9-C36966E027A8}" presName="linNode" presStyleCnt="0"/>
      <dgm:spPr/>
    </dgm:pt>
    <dgm:pt modelId="{1E6163A2-0C83-4C9C-9FA8-6171BE914F0A}" type="pres">
      <dgm:prSet presAssocID="{3F9D0D59-E64C-4863-84F9-C36966E027A8}" presName="parentText" presStyleLbl="node1" presStyleIdx="3" presStyleCnt="6" custScaleX="76154">
        <dgm:presLayoutVars>
          <dgm:chMax val="1"/>
          <dgm:bulletEnabled val="1"/>
        </dgm:presLayoutVars>
      </dgm:prSet>
      <dgm:spPr/>
      <dgm:t>
        <a:bodyPr/>
        <a:lstStyle/>
        <a:p>
          <a:endParaRPr lang="ru-RU"/>
        </a:p>
      </dgm:t>
    </dgm:pt>
    <dgm:pt modelId="{B317A5DD-D4A6-4D5C-AFB6-A411C003E646}" type="pres">
      <dgm:prSet presAssocID="{3F9D0D59-E64C-4863-84F9-C36966E027A8}" presName="descendantText" presStyleLbl="alignAccFollowNode1" presStyleIdx="3" presStyleCnt="6" custScaleX="122265" custLinFactNeighborX="4402" custLinFactNeighborY="-278">
        <dgm:presLayoutVars>
          <dgm:bulletEnabled val="1"/>
        </dgm:presLayoutVars>
      </dgm:prSet>
      <dgm:spPr/>
      <dgm:t>
        <a:bodyPr/>
        <a:lstStyle/>
        <a:p>
          <a:endParaRPr lang="ru-RU"/>
        </a:p>
      </dgm:t>
    </dgm:pt>
    <dgm:pt modelId="{D37AD497-7A32-43CA-A6FE-27450D85D741}" type="pres">
      <dgm:prSet presAssocID="{590C3E5A-B5B0-4037-9137-D0C47BB89828}" presName="sp" presStyleCnt="0"/>
      <dgm:spPr/>
    </dgm:pt>
    <dgm:pt modelId="{756071B6-BCA7-4D80-B90B-92D84C36E3D5}" type="pres">
      <dgm:prSet presAssocID="{7D7C531A-BE20-4CE1-ACE5-D24F67A841DE}" presName="linNode" presStyleCnt="0"/>
      <dgm:spPr/>
    </dgm:pt>
    <dgm:pt modelId="{D3E1FFEA-2524-44F0-88E4-1BC8693E0C46}" type="pres">
      <dgm:prSet presAssocID="{7D7C531A-BE20-4CE1-ACE5-D24F67A841DE}" presName="parentText" presStyleLbl="node1" presStyleIdx="4" presStyleCnt="6" custScaleX="76154">
        <dgm:presLayoutVars>
          <dgm:chMax val="1"/>
          <dgm:bulletEnabled val="1"/>
        </dgm:presLayoutVars>
      </dgm:prSet>
      <dgm:spPr/>
      <dgm:t>
        <a:bodyPr/>
        <a:lstStyle/>
        <a:p>
          <a:endParaRPr lang="ru-RU"/>
        </a:p>
      </dgm:t>
    </dgm:pt>
    <dgm:pt modelId="{666A37B1-6C32-4EB3-B5C2-ABF8FCE249A1}" type="pres">
      <dgm:prSet presAssocID="{7D7C531A-BE20-4CE1-ACE5-D24F67A841DE}" presName="descendantText" presStyleLbl="alignAccFollowNode1" presStyleIdx="4" presStyleCnt="6" custScaleX="122265" custLinFactNeighborX="4402" custLinFactNeighborY="-278">
        <dgm:presLayoutVars>
          <dgm:bulletEnabled val="1"/>
        </dgm:presLayoutVars>
      </dgm:prSet>
      <dgm:spPr/>
      <dgm:t>
        <a:bodyPr/>
        <a:lstStyle/>
        <a:p>
          <a:endParaRPr lang="ru-RU"/>
        </a:p>
      </dgm:t>
    </dgm:pt>
    <dgm:pt modelId="{C7BA956E-64D0-4481-A660-453F2635B528}" type="pres">
      <dgm:prSet presAssocID="{210E186C-5F50-4ED3-936E-18CAB650E06A}" presName="sp" presStyleCnt="0"/>
      <dgm:spPr/>
    </dgm:pt>
    <dgm:pt modelId="{FD128273-7C0C-4D71-A6E2-7065F5215F7F}" type="pres">
      <dgm:prSet presAssocID="{C5E8D835-FB96-455D-8CC5-CDB866CDFE4E}" presName="linNode" presStyleCnt="0"/>
      <dgm:spPr/>
    </dgm:pt>
    <dgm:pt modelId="{BC7F3A48-2A3C-497F-82EB-4BB18A7CD66D}" type="pres">
      <dgm:prSet presAssocID="{C5E8D835-FB96-455D-8CC5-CDB866CDFE4E}" presName="parentText" presStyleLbl="node1" presStyleIdx="5" presStyleCnt="6" custScaleX="76154">
        <dgm:presLayoutVars>
          <dgm:chMax val="1"/>
          <dgm:bulletEnabled val="1"/>
        </dgm:presLayoutVars>
      </dgm:prSet>
      <dgm:spPr/>
      <dgm:t>
        <a:bodyPr/>
        <a:lstStyle/>
        <a:p>
          <a:endParaRPr lang="ru-RU"/>
        </a:p>
      </dgm:t>
    </dgm:pt>
    <dgm:pt modelId="{791C8595-2CC3-4343-983A-017DD607F0F3}" type="pres">
      <dgm:prSet presAssocID="{C5E8D835-FB96-455D-8CC5-CDB866CDFE4E}" presName="descendantText" presStyleLbl="alignAccFollowNode1" presStyleIdx="5" presStyleCnt="6" custScaleX="122265">
        <dgm:presLayoutVars>
          <dgm:bulletEnabled val="1"/>
        </dgm:presLayoutVars>
      </dgm:prSet>
      <dgm:spPr/>
      <dgm:t>
        <a:bodyPr/>
        <a:lstStyle/>
        <a:p>
          <a:endParaRPr lang="ru-RU"/>
        </a:p>
      </dgm:t>
    </dgm:pt>
  </dgm:ptLst>
  <dgm:cxnLst>
    <dgm:cxn modelId="{DCB23B4E-A9DA-4852-985C-33E2932FB164}" type="presOf" srcId="{1943B058-2588-4C18-AC73-0EB641AA9D18}" destId="{FDE6E15C-669D-41AC-831C-A4CA072B6316}" srcOrd="0" destOrd="0" presId="urn:microsoft.com/office/officeart/2005/8/layout/vList5"/>
    <dgm:cxn modelId="{D9F99C86-D3B3-4F89-8789-E9A990503602}" srcId="{1943B058-2588-4C18-AC73-0EB641AA9D18}" destId="{3F9D0D59-E64C-4863-84F9-C36966E027A8}" srcOrd="3" destOrd="0" parTransId="{42A9EA74-13E2-4488-92FD-0BB1385059D8}" sibTransId="{590C3E5A-B5B0-4037-9137-D0C47BB89828}"/>
    <dgm:cxn modelId="{AC1F29B7-2E69-42D3-8DE8-089C930577E3}" type="presOf" srcId="{7D7C531A-BE20-4CE1-ACE5-D24F67A841DE}" destId="{D3E1FFEA-2524-44F0-88E4-1BC8693E0C46}" srcOrd="0" destOrd="0" presId="urn:microsoft.com/office/officeart/2005/8/layout/vList5"/>
    <dgm:cxn modelId="{CB2F0C57-D84D-4A0B-95BB-B31E1DACDA0D}" srcId="{DC04EABB-6CDD-41A1-AA6C-4E41D2809575}" destId="{553BC849-8BB4-4EA7-B5A3-4F8FCECDA937}" srcOrd="0" destOrd="0" parTransId="{C5A471DA-19F3-485F-8A80-FD90DA086B10}" sibTransId="{A93E1DB9-3C65-4A50-848A-3E0DF71BBBAC}"/>
    <dgm:cxn modelId="{0D6E03E6-57AB-413A-AECF-7E3155A12957}" type="presOf" srcId="{F30FF706-5A95-4090-B9CA-09557E77AAD2}" destId="{FB183717-091C-4D03-8EA0-4ADDB919FBBD}" srcOrd="0" destOrd="0" presId="urn:microsoft.com/office/officeart/2005/8/layout/vList5"/>
    <dgm:cxn modelId="{9CD1CB0A-4909-402A-867D-973C05452F27}" srcId="{1943B058-2588-4C18-AC73-0EB641AA9D18}" destId="{218AC660-7251-41AB-B5CC-18687DB3D1F5}" srcOrd="0" destOrd="0" parTransId="{D05B0FD8-00A9-4E55-AA72-F94F9F087DEE}" sibTransId="{73E48B1F-3EB5-4C18-A2A6-49E2A018DC7F}"/>
    <dgm:cxn modelId="{BF0B60C3-D36B-4B02-BB06-4F495CC4CB05}" srcId="{F30FF706-5A95-4090-B9CA-09557E77AAD2}" destId="{4DCA520E-7716-4036-81F4-52F4A94E3AF5}" srcOrd="0" destOrd="0" parTransId="{EF5FF946-252D-4A0C-8EC1-87E9BAC785A7}" sibTransId="{ED643178-5532-4074-B8C5-6F796BDA70C1}"/>
    <dgm:cxn modelId="{3451AD34-0BD3-42E7-979B-78CDF75D0564}" type="presOf" srcId="{3F9D0D59-E64C-4863-84F9-C36966E027A8}" destId="{1E6163A2-0C83-4C9C-9FA8-6171BE914F0A}" srcOrd="0" destOrd="0" presId="urn:microsoft.com/office/officeart/2005/8/layout/vList5"/>
    <dgm:cxn modelId="{1CFC59D6-D4EE-4AEB-9712-B0A8F7027D20}" type="presOf" srcId="{FAFB36ED-3D36-4C3C-80CF-34D6C6003EAF}" destId="{B317A5DD-D4A6-4D5C-AFB6-A411C003E646}" srcOrd="0" destOrd="0" presId="urn:microsoft.com/office/officeart/2005/8/layout/vList5"/>
    <dgm:cxn modelId="{472AD150-33E1-450F-A8E4-9C54F8056A36}" srcId="{1943B058-2588-4C18-AC73-0EB641AA9D18}" destId="{7D7C531A-BE20-4CE1-ACE5-D24F67A841DE}" srcOrd="4" destOrd="0" parTransId="{32F5ACD1-3093-43CD-AB43-D32CE0C4D761}" sibTransId="{210E186C-5F50-4ED3-936E-18CAB650E06A}"/>
    <dgm:cxn modelId="{B35BEC24-ECC1-4362-909C-D4764D76CB36}" srcId="{C5E8D835-FB96-455D-8CC5-CDB866CDFE4E}" destId="{1C948E8E-698F-4058-9766-F8E440C3A71B}" srcOrd="0" destOrd="0" parTransId="{4B1BEBDA-28D5-45F2-BF74-E19ABD087CFB}" sibTransId="{67706D13-2137-4CAF-91EA-03A614A6F312}"/>
    <dgm:cxn modelId="{ACA5B402-FD4E-4EE0-8ECD-D35A2245E06A}" type="presOf" srcId="{553BC849-8BB4-4EA7-B5A3-4F8FCECDA937}" destId="{CC7D9905-AECC-434F-A1FC-268F5689DF51}" srcOrd="0" destOrd="0" presId="urn:microsoft.com/office/officeart/2005/8/layout/vList5"/>
    <dgm:cxn modelId="{2CFF0E5E-FAC7-4AD8-86FD-F27C9D6F5FAD}" srcId="{1943B058-2588-4C18-AC73-0EB641AA9D18}" destId="{F30FF706-5A95-4090-B9CA-09557E77AAD2}" srcOrd="2" destOrd="0" parTransId="{BF98668A-3C06-4D6D-B63A-C6514D9498AF}" sibTransId="{826E4E70-026B-4B36-A2F1-6EACD02D8F11}"/>
    <dgm:cxn modelId="{262EBC7C-B0B2-4F09-8C73-8D2FB71FADF9}" type="presOf" srcId="{1C948E8E-698F-4058-9766-F8E440C3A71B}" destId="{791C8595-2CC3-4343-983A-017DD607F0F3}" srcOrd="0" destOrd="0" presId="urn:microsoft.com/office/officeart/2005/8/layout/vList5"/>
    <dgm:cxn modelId="{F7DA9DB5-570F-4E54-B7BA-4460AD2AC3C5}" type="presOf" srcId="{C5E8D835-FB96-455D-8CC5-CDB866CDFE4E}" destId="{BC7F3A48-2A3C-497F-82EB-4BB18A7CD66D}" srcOrd="0" destOrd="0" presId="urn:microsoft.com/office/officeart/2005/8/layout/vList5"/>
    <dgm:cxn modelId="{1BD19832-219C-4220-84E1-D0263E9F85F0}" type="presOf" srcId="{91EC2040-0CE5-401D-BD10-3D8F979A8396}" destId="{666A37B1-6C32-4EB3-B5C2-ABF8FCE249A1}" srcOrd="0" destOrd="0" presId="urn:microsoft.com/office/officeart/2005/8/layout/vList5"/>
    <dgm:cxn modelId="{8D7B265B-0695-49FE-984C-65475253A6A4}" srcId="{1943B058-2588-4C18-AC73-0EB641AA9D18}" destId="{C5E8D835-FB96-455D-8CC5-CDB866CDFE4E}" srcOrd="5" destOrd="0" parTransId="{46580A80-3579-454A-A836-2018449C0EF2}" sibTransId="{D3627454-D55F-40BA-BFEB-A401E6C3BFFA}"/>
    <dgm:cxn modelId="{2A77AC5F-19A1-414B-92DD-EE3D02DDACC1}" type="presOf" srcId="{DC04EABB-6CDD-41A1-AA6C-4E41D2809575}" destId="{7763E1F2-5C6A-4A0F-8EAF-6B9FAB2B2517}" srcOrd="0" destOrd="0" presId="urn:microsoft.com/office/officeart/2005/8/layout/vList5"/>
    <dgm:cxn modelId="{AA867E8F-298B-47F8-8E55-BE327B2FE072}" srcId="{3F9D0D59-E64C-4863-84F9-C36966E027A8}" destId="{FAFB36ED-3D36-4C3C-80CF-34D6C6003EAF}" srcOrd="0" destOrd="0" parTransId="{B600711B-8F1B-485E-89D3-D1F1408A1E73}" sibTransId="{F594584D-0B85-4B9F-A1C7-CB6C882E4D71}"/>
    <dgm:cxn modelId="{7268B6DF-1ECD-42F7-AABE-8C69F4A47172}" type="presOf" srcId="{218AC660-7251-41AB-B5CC-18687DB3D1F5}" destId="{2147720F-6BB2-46F3-ABFD-2C1AF82176BF}" srcOrd="0" destOrd="0" presId="urn:microsoft.com/office/officeart/2005/8/layout/vList5"/>
    <dgm:cxn modelId="{C949F9C8-FD23-4DEB-A0F4-F31E836D7C07}" srcId="{1943B058-2588-4C18-AC73-0EB641AA9D18}" destId="{DC04EABB-6CDD-41A1-AA6C-4E41D2809575}" srcOrd="1" destOrd="0" parTransId="{33D553BE-320D-4E33-8F73-5A2502411E65}" sibTransId="{D958B868-34F3-49AF-B1D2-9F45FA9917DB}"/>
    <dgm:cxn modelId="{3F43A198-97C6-4E12-9C8A-48F8B3F40395}" type="presOf" srcId="{ECAC7806-36E2-4839-8C7F-96A140D95612}" destId="{96103361-6C9C-4B0C-9C90-B5A463BCABF4}" srcOrd="0" destOrd="0" presId="urn:microsoft.com/office/officeart/2005/8/layout/vList5"/>
    <dgm:cxn modelId="{DFF5B38F-B161-46FC-9176-7854D6F505E6}" srcId="{218AC660-7251-41AB-B5CC-18687DB3D1F5}" destId="{ECAC7806-36E2-4839-8C7F-96A140D95612}" srcOrd="0" destOrd="0" parTransId="{25BF1639-7508-4E6F-95A9-DA4152F2D9F4}" sibTransId="{31CB98E3-FCD4-43AF-8282-FDC2C826AE85}"/>
    <dgm:cxn modelId="{4B16BA08-3E55-4BD6-9643-0C2EC8AC0C19}" type="presOf" srcId="{4DCA520E-7716-4036-81F4-52F4A94E3AF5}" destId="{C5A96B4D-0935-4E72-89F0-C5CCC3B01EB6}" srcOrd="0" destOrd="0" presId="urn:microsoft.com/office/officeart/2005/8/layout/vList5"/>
    <dgm:cxn modelId="{4E5F522A-02C0-435F-9C6B-7F3BE54D22B4}" srcId="{7D7C531A-BE20-4CE1-ACE5-D24F67A841DE}" destId="{91EC2040-0CE5-401D-BD10-3D8F979A8396}" srcOrd="0" destOrd="0" parTransId="{8B401003-2B90-4E8E-9618-42A5083A8DDC}" sibTransId="{E1E4EAFE-2023-4D86-9A8E-DE9CDE28EC79}"/>
    <dgm:cxn modelId="{B97C8B6C-4CC3-4ED6-984E-3852B11F3943}" type="presParOf" srcId="{FDE6E15C-669D-41AC-831C-A4CA072B6316}" destId="{005902F3-DC0B-40CB-9D29-D2BECB265E0B}" srcOrd="0" destOrd="0" presId="urn:microsoft.com/office/officeart/2005/8/layout/vList5"/>
    <dgm:cxn modelId="{3ECF134F-6B37-47BD-B330-DE80472DE303}" type="presParOf" srcId="{005902F3-DC0B-40CB-9D29-D2BECB265E0B}" destId="{2147720F-6BB2-46F3-ABFD-2C1AF82176BF}" srcOrd="0" destOrd="0" presId="urn:microsoft.com/office/officeart/2005/8/layout/vList5"/>
    <dgm:cxn modelId="{D8D5341C-ED11-4582-B0B3-703A2300AA43}" type="presParOf" srcId="{005902F3-DC0B-40CB-9D29-D2BECB265E0B}" destId="{96103361-6C9C-4B0C-9C90-B5A463BCABF4}" srcOrd="1" destOrd="0" presId="urn:microsoft.com/office/officeart/2005/8/layout/vList5"/>
    <dgm:cxn modelId="{8035B9D6-389E-40FB-B254-377F5FC4F759}" type="presParOf" srcId="{FDE6E15C-669D-41AC-831C-A4CA072B6316}" destId="{DDAD48D8-1D01-4C8E-A74A-E8CCB613E7A2}" srcOrd="1" destOrd="0" presId="urn:microsoft.com/office/officeart/2005/8/layout/vList5"/>
    <dgm:cxn modelId="{E95191C9-9D0C-49D0-A4BC-3B6A3EE486DC}" type="presParOf" srcId="{FDE6E15C-669D-41AC-831C-A4CA072B6316}" destId="{2EA2D88D-7688-488A-808C-6C8E7AEB5992}" srcOrd="2" destOrd="0" presId="urn:microsoft.com/office/officeart/2005/8/layout/vList5"/>
    <dgm:cxn modelId="{EEA4FD23-09DA-4B58-932A-CA93BC39E418}" type="presParOf" srcId="{2EA2D88D-7688-488A-808C-6C8E7AEB5992}" destId="{7763E1F2-5C6A-4A0F-8EAF-6B9FAB2B2517}" srcOrd="0" destOrd="0" presId="urn:microsoft.com/office/officeart/2005/8/layout/vList5"/>
    <dgm:cxn modelId="{99EE3A52-EC5E-4FEF-A0D1-1B2BA93EFD19}" type="presParOf" srcId="{2EA2D88D-7688-488A-808C-6C8E7AEB5992}" destId="{CC7D9905-AECC-434F-A1FC-268F5689DF51}" srcOrd="1" destOrd="0" presId="urn:microsoft.com/office/officeart/2005/8/layout/vList5"/>
    <dgm:cxn modelId="{21735926-1E22-4683-9786-DC3AF22CA740}" type="presParOf" srcId="{FDE6E15C-669D-41AC-831C-A4CA072B6316}" destId="{01C2CF86-20E4-477E-B2D0-7C0B265D96F3}" srcOrd="3" destOrd="0" presId="urn:microsoft.com/office/officeart/2005/8/layout/vList5"/>
    <dgm:cxn modelId="{8CE48842-C899-4342-A695-47BB03AFE82D}" type="presParOf" srcId="{FDE6E15C-669D-41AC-831C-A4CA072B6316}" destId="{EC08057C-D8F4-4DC2-BAEC-3C4E1D59B40E}" srcOrd="4" destOrd="0" presId="urn:microsoft.com/office/officeart/2005/8/layout/vList5"/>
    <dgm:cxn modelId="{22CFE034-8EB8-4D11-901C-487E9120A7F8}" type="presParOf" srcId="{EC08057C-D8F4-4DC2-BAEC-3C4E1D59B40E}" destId="{FB183717-091C-4D03-8EA0-4ADDB919FBBD}" srcOrd="0" destOrd="0" presId="urn:microsoft.com/office/officeart/2005/8/layout/vList5"/>
    <dgm:cxn modelId="{AFDD1733-7192-4569-834C-3B2346EC14C8}" type="presParOf" srcId="{EC08057C-D8F4-4DC2-BAEC-3C4E1D59B40E}" destId="{C5A96B4D-0935-4E72-89F0-C5CCC3B01EB6}" srcOrd="1" destOrd="0" presId="urn:microsoft.com/office/officeart/2005/8/layout/vList5"/>
    <dgm:cxn modelId="{30500B9B-17E8-478B-A31C-4DA589B56F8F}" type="presParOf" srcId="{FDE6E15C-669D-41AC-831C-A4CA072B6316}" destId="{0D0C1128-E0DB-466A-BE94-77F56A18CD21}" srcOrd="5" destOrd="0" presId="urn:microsoft.com/office/officeart/2005/8/layout/vList5"/>
    <dgm:cxn modelId="{0F222189-99A1-49C6-88F8-5CCCA141B721}" type="presParOf" srcId="{FDE6E15C-669D-41AC-831C-A4CA072B6316}" destId="{71F6B6B5-A170-49B1-8B1F-0B0F399E31E1}" srcOrd="6" destOrd="0" presId="urn:microsoft.com/office/officeart/2005/8/layout/vList5"/>
    <dgm:cxn modelId="{E3CF096B-E7AA-4525-B52C-964C7D2EDB18}" type="presParOf" srcId="{71F6B6B5-A170-49B1-8B1F-0B0F399E31E1}" destId="{1E6163A2-0C83-4C9C-9FA8-6171BE914F0A}" srcOrd="0" destOrd="0" presId="urn:microsoft.com/office/officeart/2005/8/layout/vList5"/>
    <dgm:cxn modelId="{22A081F8-F7B3-48DC-B248-EAE9DF6434A1}" type="presParOf" srcId="{71F6B6B5-A170-49B1-8B1F-0B0F399E31E1}" destId="{B317A5DD-D4A6-4D5C-AFB6-A411C003E646}" srcOrd="1" destOrd="0" presId="urn:microsoft.com/office/officeart/2005/8/layout/vList5"/>
    <dgm:cxn modelId="{86C862D8-3577-4E9D-94EA-7BA01FDBB4E9}" type="presParOf" srcId="{FDE6E15C-669D-41AC-831C-A4CA072B6316}" destId="{D37AD497-7A32-43CA-A6FE-27450D85D741}" srcOrd="7" destOrd="0" presId="urn:microsoft.com/office/officeart/2005/8/layout/vList5"/>
    <dgm:cxn modelId="{7EA1E5F3-A7F7-4E57-87C0-26F12EA1DA7B}" type="presParOf" srcId="{FDE6E15C-669D-41AC-831C-A4CA072B6316}" destId="{756071B6-BCA7-4D80-B90B-92D84C36E3D5}" srcOrd="8" destOrd="0" presId="urn:microsoft.com/office/officeart/2005/8/layout/vList5"/>
    <dgm:cxn modelId="{2DA1E4F0-5F3D-42C5-8F31-CF6F72A08DC3}" type="presParOf" srcId="{756071B6-BCA7-4D80-B90B-92D84C36E3D5}" destId="{D3E1FFEA-2524-44F0-88E4-1BC8693E0C46}" srcOrd="0" destOrd="0" presId="urn:microsoft.com/office/officeart/2005/8/layout/vList5"/>
    <dgm:cxn modelId="{11A6E70F-E874-47B2-B67E-0B3265FBECA3}" type="presParOf" srcId="{756071B6-BCA7-4D80-B90B-92D84C36E3D5}" destId="{666A37B1-6C32-4EB3-B5C2-ABF8FCE249A1}" srcOrd="1" destOrd="0" presId="urn:microsoft.com/office/officeart/2005/8/layout/vList5"/>
    <dgm:cxn modelId="{A06D626F-8434-4204-B261-C77C0BE89F23}" type="presParOf" srcId="{FDE6E15C-669D-41AC-831C-A4CA072B6316}" destId="{C7BA956E-64D0-4481-A660-453F2635B528}" srcOrd="9" destOrd="0" presId="urn:microsoft.com/office/officeart/2005/8/layout/vList5"/>
    <dgm:cxn modelId="{B65BF695-C1B3-42CE-9866-D6C4E4B09E84}" type="presParOf" srcId="{FDE6E15C-669D-41AC-831C-A4CA072B6316}" destId="{FD128273-7C0C-4D71-A6E2-7065F5215F7F}" srcOrd="10" destOrd="0" presId="urn:microsoft.com/office/officeart/2005/8/layout/vList5"/>
    <dgm:cxn modelId="{57EE8204-6EAD-4001-B290-6C5AD2189A73}" type="presParOf" srcId="{FD128273-7C0C-4D71-A6E2-7065F5215F7F}" destId="{BC7F3A48-2A3C-497F-82EB-4BB18A7CD66D}" srcOrd="0" destOrd="0" presId="urn:microsoft.com/office/officeart/2005/8/layout/vList5"/>
    <dgm:cxn modelId="{6611368E-9EC9-4FB3-8730-948FEC07AF09}" type="presParOf" srcId="{FD128273-7C0C-4D71-A6E2-7065F5215F7F}" destId="{791C8595-2CC3-4343-983A-017DD607F0F3}"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B6C5919-7EF9-49DA-AA7D-F8580379D828}" type="doc">
      <dgm:prSet loTypeId="urn:microsoft.com/office/officeart/2005/8/layout/hProcess11" loCatId="process" qsTypeId="urn:microsoft.com/office/officeart/2005/8/quickstyle/simple1" qsCatId="simple" csTypeId="urn:microsoft.com/office/officeart/2005/8/colors/accent1_2" csCatId="accent1" phldr="1"/>
      <dgm:spPr/>
    </dgm:pt>
    <dgm:pt modelId="{B09EC800-39CC-40AE-8A56-7083AB53A217}">
      <dgm:prSet custT="1"/>
      <dgm:spPr/>
      <dgm:t>
        <a:bodyPr/>
        <a:lstStyle/>
        <a:p>
          <a:r>
            <a:rPr lang="ru-RU" sz="1800" dirty="0" smtClean="0"/>
            <a:t>1 раз – в утвержденное деканом время</a:t>
          </a:r>
        </a:p>
      </dgm:t>
    </dgm:pt>
    <dgm:pt modelId="{297363D6-D047-4E9D-97A9-D5C36C8A84A1}" type="parTrans" cxnId="{E11BAA4C-4C5F-44CA-86F7-B1038608F68E}">
      <dgm:prSet/>
      <dgm:spPr/>
      <dgm:t>
        <a:bodyPr/>
        <a:lstStyle/>
        <a:p>
          <a:endParaRPr lang="ru-RU" sz="2400"/>
        </a:p>
      </dgm:t>
    </dgm:pt>
    <dgm:pt modelId="{910998F4-269E-4E2E-80D8-63C3F4DCDE33}" type="sibTrans" cxnId="{E11BAA4C-4C5F-44CA-86F7-B1038608F68E}">
      <dgm:prSet/>
      <dgm:spPr/>
      <dgm:t>
        <a:bodyPr/>
        <a:lstStyle/>
        <a:p>
          <a:endParaRPr lang="ru-RU" sz="2400"/>
        </a:p>
      </dgm:t>
    </dgm:pt>
    <dgm:pt modelId="{E8DB7E36-5059-4B01-A1E0-F827A3EBF299}">
      <dgm:prSet custT="1"/>
      <dgm:spPr/>
      <dgm:t>
        <a:bodyPr/>
        <a:lstStyle/>
        <a:p>
          <a:r>
            <a:rPr lang="ru-RU" sz="1800" dirty="0" smtClean="0"/>
            <a:t>2 раз – по тем же процедурам, что и 1 раз</a:t>
          </a:r>
        </a:p>
      </dgm:t>
    </dgm:pt>
    <dgm:pt modelId="{1FB3B7A0-31E3-465D-8F0D-5025CD422B38}" type="parTrans" cxnId="{2C18A005-500E-4AF3-9211-D9E3DE980578}">
      <dgm:prSet/>
      <dgm:spPr/>
      <dgm:t>
        <a:bodyPr/>
        <a:lstStyle/>
        <a:p>
          <a:endParaRPr lang="ru-RU" sz="2400"/>
        </a:p>
      </dgm:t>
    </dgm:pt>
    <dgm:pt modelId="{C8703C52-CCC6-40FD-A627-11948504420A}" type="sibTrans" cxnId="{2C18A005-500E-4AF3-9211-D9E3DE980578}">
      <dgm:prSet/>
      <dgm:spPr/>
      <dgm:t>
        <a:bodyPr/>
        <a:lstStyle/>
        <a:p>
          <a:endParaRPr lang="ru-RU" sz="2400"/>
        </a:p>
      </dgm:t>
    </dgm:pt>
    <dgm:pt modelId="{C27BB874-0D31-4C0D-96E5-4FDC064E6D70}">
      <dgm:prSet custT="1"/>
      <dgm:spPr/>
      <dgm:t>
        <a:bodyPr/>
        <a:lstStyle/>
        <a:p>
          <a:r>
            <a:rPr lang="ru-RU" sz="1600" dirty="0" smtClean="0"/>
            <a:t>3 раз – сдача комиссии не менее, чем из 3 человек, куда обязательно входит прежний экзаменатор. Процедуры могут отличаться </a:t>
          </a:r>
        </a:p>
      </dgm:t>
    </dgm:pt>
    <dgm:pt modelId="{81CFBBE9-1FE0-4E44-B6D4-FF5E6CAE06AD}" type="parTrans" cxnId="{64716766-24CD-4D21-A4BE-3CD0E50F9C66}">
      <dgm:prSet/>
      <dgm:spPr/>
      <dgm:t>
        <a:bodyPr/>
        <a:lstStyle/>
        <a:p>
          <a:endParaRPr lang="ru-RU" sz="2400"/>
        </a:p>
      </dgm:t>
    </dgm:pt>
    <dgm:pt modelId="{4C259DB1-E79E-4F0E-8DD5-AD950F0B7F07}" type="sibTrans" cxnId="{64716766-24CD-4D21-A4BE-3CD0E50F9C66}">
      <dgm:prSet/>
      <dgm:spPr/>
      <dgm:t>
        <a:bodyPr/>
        <a:lstStyle/>
        <a:p>
          <a:endParaRPr lang="ru-RU" sz="2400"/>
        </a:p>
      </dgm:t>
    </dgm:pt>
    <dgm:pt modelId="{B33A1488-4E64-490D-B1CB-70204B262BBA}" type="pres">
      <dgm:prSet presAssocID="{DB6C5919-7EF9-49DA-AA7D-F8580379D828}" presName="Name0" presStyleCnt="0">
        <dgm:presLayoutVars>
          <dgm:dir/>
          <dgm:resizeHandles val="exact"/>
        </dgm:presLayoutVars>
      </dgm:prSet>
      <dgm:spPr/>
    </dgm:pt>
    <dgm:pt modelId="{0B2B98A2-7F22-4F58-ACEE-7CC46867AB99}" type="pres">
      <dgm:prSet presAssocID="{DB6C5919-7EF9-49DA-AA7D-F8580379D828}" presName="arrow" presStyleLbl="bgShp" presStyleIdx="0" presStyleCnt="1"/>
      <dgm:spPr/>
    </dgm:pt>
    <dgm:pt modelId="{6B215203-6D51-42EC-AEBE-6034B0416DE5}" type="pres">
      <dgm:prSet presAssocID="{DB6C5919-7EF9-49DA-AA7D-F8580379D828}" presName="points" presStyleCnt="0"/>
      <dgm:spPr/>
    </dgm:pt>
    <dgm:pt modelId="{F241F6B9-D5C7-4B03-A7BF-A1704AD2A39E}" type="pres">
      <dgm:prSet presAssocID="{B09EC800-39CC-40AE-8A56-7083AB53A217}" presName="compositeA" presStyleCnt="0"/>
      <dgm:spPr/>
    </dgm:pt>
    <dgm:pt modelId="{F5BEB6BD-456B-4EA0-8CD0-A8B66C5D8BEE}" type="pres">
      <dgm:prSet presAssocID="{B09EC800-39CC-40AE-8A56-7083AB53A217}" presName="textA" presStyleLbl="revTx" presStyleIdx="0" presStyleCnt="3">
        <dgm:presLayoutVars>
          <dgm:bulletEnabled val="1"/>
        </dgm:presLayoutVars>
      </dgm:prSet>
      <dgm:spPr/>
      <dgm:t>
        <a:bodyPr/>
        <a:lstStyle/>
        <a:p>
          <a:endParaRPr lang="ru-RU"/>
        </a:p>
      </dgm:t>
    </dgm:pt>
    <dgm:pt modelId="{1D563125-614A-4529-87C9-F30E77057424}" type="pres">
      <dgm:prSet presAssocID="{B09EC800-39CC-40AE-8A56-7083AB53A217}" presName="circleA" presStyleLbl="node1" presStyleIdx="0" presStyleCnt="3"/>
      <dgm:spPr/>
    </dgm:pt>
    <dgm:pt modelId="{CF808CF4-2C71-42D2-9763-FF5CD6B1B5AA}" type="pres">
      <dgm:prSet presAssocID="{B09EC800-39CC-40AE-8A56-7083AB53A217}" presName="spaceA" presStyleCnt="0"/>
      <dgm:spPr/>
    </dgm:pt>
    <dgm:pt modelId="{6DE533E7-6E3D-4CEC-9185-060BB35A88D3}" type="pres">
      <dgm:prSet presAssocID="{910998F4-269E-4E2E-80D8-63C3F4DCDE33}" presName="space" presStyleCnt="0"/>
      <dgm:spPr/>
    </dgm:pt>
    <dgm:pt modelId="{8CA0D6A2-3023-48DA-A521-D4EE75A6487B}" type="pres">
      <dgm:prSet presAssocID="{E8DB7E36-5059-4B01-A1E0-F827A3EBF299}" presName="compositeB" presStyleCnt="0"/>
      <dgm:spPr/>
    </dgm:pt>
    <dgm:pt modelId="{26C9295D-1360-4EB1-B6EA-767B781C7DFA}" type="pres">
      <dgm:prSet presAssocID="{E8DB7E36-5059-4B01-A1E0-F827A3EBF299}" presName="textB" presStyleLbl="revTx" presStyleIdx="1" presStyleCnt="3">
        <dgm:presLayoutVars>
          <dgm:bulletEnabled val="1"/>
        </dgm:presLayoutVars>
      </dgm:prSet>
      <dgm:spPr/>
      <dgm:t>
        <a:bodyPr/>
        <a:lstStyle/>
        <a:p>
          <a:endParaRPr lang="ru-RU"/>
        </a:p>
      </dgm:t>
    </dgm:pt>
    <dgm:pt modelId="{1A1CB413-0E1B-4F1F-AC48-B54D1EB798AA}" type="pres">
      <dgm:prSet presAssocID="{E8DB7E36-5059-4B01-A1E0-F827A3EBF299}" presName="circleB" presStyleLbl="node1" presStyleIdx="1" presStyleCnt="3"/>
      <dgm:spPr/>
    </dgm:pt>
    <dgm:pt modelId="{BA38C3A9-EA46-4B5A-86DF-CFD2486C6C18}" type="pres">
      <dgm:prSet presAssocID="{E8DB7E36-5059-4B01-A1E0-F827A3EBF299}" presName="spaceB" presStyleCnt="0"/>
      <dgm:spPr/>
    </dgm:pt>
    <dgm:pt modelId="{2FC65A72-9CBE-426E-A76E-A226D62F4112}" type="pres">
      <dgm:prSet presAssocID="{C8703C52-CCC6-40FD-A627-11948504420A}" presName="space" presStyleCnt="0"/>
      <dgm:spPr/>
    </dgm:pt>
    <dgm:pt modelId="{72F62D63-0D04-4209-BB03-8EC1335A1BC0}" type="pres">
      <dgm:prSet presAssocID="{C27BB874-0D31-4C0D-96E5-4FDC064E6D70}" presName="compositeA" presStyleCnt="0"/>
      <dgm:spPr/>
    </dgm:pt>
    <dgm:pt modelId="{FA18F3FC-B11D-4DDC-887B-91839583DED3}" type="pres">
      <dgm:prSet presAssocID="{C27BB874-0D31-4C0D-96E5-4FDC064E6D70}" presName="textA" presStyleLbl="revTx" presStyleIdx="2" presStyleCnt="3">
        <dgm:presLayoutVars>
          <dgm:bulletEnabled val="1"/>
        </dgm:presLayoutVars>
      </dgm:prSet>
      <dgm:spPr/>
      <dgm:t>
        <a:bodyPr/>
        <a:lstStyle/>
        <a:p>
          <a:endParaRPr lang="ru-RU"/>
        </a:p>
      </dgm:t>
    </dgm:pt>
    <dgm:pt modelId="{99F651F0-78FA-4727-888F-11AA4570D8D9}" type="pres">
      <dgm:prSet presAssocID="{C27BB874-0D31-4C0D-96E5-4FDC064E6D70}" presName="circleA" presStyleLbl="node1" presStyleIdx="2" presStyleCnt="3"/>
      <dgm:spPr/>
    </dgm:pt>
    <dgm:pt modelId="{1F7DB423-011D-4F6D-837D-6C4CE878F917}" type="pres">
      <dgm:prSet presAssocID="{C27BB874-0D31-4C0D-96E5-4FDC064E6D70}" presName="spaceA" presStyleCnt="0"/>
      <dgm:spPr/>
    </dgm:pt>
  </dgm:ptLst>
  <dgm:cxnLst>
    <dgm:cxn modelId="{E11BAA4C-4C5F-44CA-86F7-B1038608F68E}" srcId="{DB6C5919-7EF9-49DA-AA7D-F8580379D828}" destId="{B09EC800-39CC-40AE-8A56-7083AB53A217}" srcOrd="0" destOrd="0" parTransId="{297363D6-D047-4E9D-97A9-D5C36C8A84A1}" sibTransId="{910998F4-269E-4E2E-80D8-63C3F4DCDE33}"/>
    <dgm:cxn modelId="{0E5E5C57-0DDF-4820-B2F9-9B643A1597BF}" type="presOf" srcId="{C27BB874-0D31-4C0D-96E5-4FDC064E6D70}" destId="{FA18F3FC-B11D-4DDC-887B-91839583DED3}" srcOrd="0" destOrd="0" presId="urn:microsoft.com/office/officeart/2005/8/layout/hProcess11"/>
    <dgm:cxn modelId="{2C18A005-500E-4AF3-9211-D9E3DE980578}" srcId="{DB6C5919-7EF9-49DA-AA7D-F8580379D828}" destId="{E8DB7E36-5059-4B01-A1E0-F827A3EBF299}" srcOrd="1" destOrd="0" parTransId="{1FB3B7A0-31E3-465D-8F0D-5025CD422B38}" sibTransId="{C8703C52-CCC6-40FD-A627-11948504420A}"/>
    <dgm:cxn modelId="{011679A4-29D0-43E8-B890-E4968C6C6A1C}" type="presOf" srcId="{DB6C5919-7EF9-49DA-AA7D-F8580379D828}" destId="{B33A1488-4E64-490D-B1CB-70204B262BBA}" srcOrd="0" destOrd="0" presId="urn:microsoft.com/office/officeart/2005/8/layout/hProcess11"/>
    <dgm:cxn modelId="{006CB0AC-15C9-4BDF-AAD7-8B7EEDFAC132}" type="presOf" srcId="{B09EC800-39CC-40AE-8A56-7083AB53A217}" destId="{F5BEB6BD-456B-4EA0-8CD0-A8B66C5D8BEE}" srcOrd="0" destOrd="0" presId="urn:microsoft.com/office/officeart/2005/8/layout/hProcess11"/>
    <dgm:cxn modelId="{64716766-24CD-4D21-A4BE-3CD0E50F9C66}" srcId="{DB6C5919-7EF9-49DA-AA7D-F8580379D828}" destId="{C27BB874-0D31-4C0D-96E5-4FDC064E6D70}" srcOrd="2" destOrd="0" parTransId="{81CFBBE9-1FE0-4E44-B6D4-FF5E6CAE06AD}" sibTransId="{4C259DB1-E79E-4F0E-8DD5-AD950F0B7F07}"/>
    <dgm:cxn modelId="{3D362370-223A-4929-B82A-C881F0E0B9E5}" type="presOf" srcId="{E8DB7E36-5059-4B01-A1E0-F827A3EBF299}" destId="{26C9295D-1360-4EB1-B6EA-767B781C7DFA}" srcOrd="0" destOrd="0" presId="urn:microsoft.com/office/officeart/2005/8/layout/hProcess11"/>
    <dgm:cxn modelId="{4D9ABC4E-ADC5-48D9-A0A9-EA37B2D5E763}" type="presParOf" srcId="{B33A1488-4E64-490D-B1CB-70204B262BBA}" destId="{0B2B98A2-7F22-4F58-ACEE-7CC46867AB99}" srcOrd="0" destOrd="0" presId="urn:microsoft.com/office/officeart/2005/8/layout/hProcess11"/>
    <dgm:cxn modelId="{C5937FD3-741F-4AD9-A5EA-E156EA819F81}" type="presParOf" srcId="{B33A1488-4E64-490D-B1CB-70204B262BBA}" destId="{6B215203-6D51-42EC-AEBE-6034B0416DE5}" srcOrd="1" destOrd="0" presId="urn:microsoft.com/office/officeart/2005/8/layout/hProcess11"/>
    <dgm:cxn modelId="{ECB1609E-CE47-4ACE-B275-9267C096D50A}" type="presParOf" srcId="{6B215203-6D51-42EC-AEBE-6034B0416DE5}" destId="{F241F6B9-D5C7-4B03-A7BF-A1704AD2A39E}" srcOrd="0" destOrd="0" presId="urn:microsoft.com/office/officeart/2005/8/layout/hProcess11"/>
    <dgm:cxn modelId="{328C278C-3A1D-4E88-A744-EA9157F99207}" type="presParOf" srcId="{F241F6B9-D5C7-4B03-A7BF-A1704AD2A39E}" destId="{F5BEB6BD-456B-4EA0-8CD0-A8B66C5D8BEE}" srcOrd="0" destOrd="0" presId="urn:microsoft.com/office/officeart/2005/8/layout/hProcess11"/>
    <dgm:cxn modelId="{EB6E4CA4-4D35-48D8-8CB1-87C9D579BA01}" type="presParOf" srcId="{F241F6B9-D5C7-4B03-A7BF-A1704AD2A39E}" destId="{1D563125-614A-4529-87C9-F30E77057424}" srcOrd="1" destOrd="0" presId="urn:microsoft.com/office/officeart/2005/8/layout/hProcess11"/>
    <dgm:cxn modelId="{FA8692D3-47B4-4034-B24E-DE829509552F}" type="presParOf" srcId="{F241F6B9-D5C7-4B03-A7BF-A1704AD2A39E}" destId="{CF808CF4-2C71-42D2-9763-FF5CD6B1B5AA}" srcOrd="2" destOrd="0" presId="urn:microsoft.com/office/officeart/2005/8/layout/hProcess11"/>
    <dgm:cxn modelId="{C884F555-FAF8-412C-A8B2-0672C4934007}" type="presParOf" srcId="{6B215203-6D51-42EC-AEBE-6034B0416DE5}" destId="{6DE533E7-6E3D-4CEC-9185-060BB35A88D3}" srcOrd="1" destOrd="0" presId="urn:microsoft.com/office/officeart/2005/8/layout/hProcess11"/>
    <dgm:cxn modelId="{4B4EE152-DE4B-4D88-8203-CEFCDEB36A83}" type="presParOf" srcId="{6B215203-6D51-42EC-AEBE-6034B0416DE5}" destId="{8CA0D6A2-3023-48DA-A521-D4EE75A6487B}" srcOrd="2" destOrd="0" presId="urn:microsoft.com/office/officeart/2005/8/layout/hProcess11"/>
    <dgm:cxn modelId="{4241B435-CFE5-49FE-8AFD-DDC883299420}" type="presParOf" srcId="{8CA0D6A2-3023-48DA-A521-D4EE75A6487B}" destId="{26C9295D-1360-4EB1-B6EA-767B781C7DFA}" srcOrd="0" destOrd="0" presId="urn:microsoft.com/office/officeart/2005/8/layout/hProcess11"/>
    <dgm:cxn modelId="{FC0878D5-8DDC-4418-9EC5-4A8020522BB5}" type="presParOf" srcId="{8CA0D6A2-3023-48DA-A521-D4EE75A6487B}" destId="{1A1CB413-0E1B-4F1F-AC48-B54D1EB798AA}" srcOrd="1" destOrd="0" presId="urn:microsoft.com/office/officeart/2005/8/layout/hProcess11"/>
    <dgm:cxn modelId="{4572FC7C-256F-4C8E-B1E3-37A6E01F1AFE}" type="presParOf" srcId="{8CA0D6A2-3023-48DA-A521-D4EE75A6487B}" destId="{BA38C3A9-EA46-4B5A-86DF-CFD2486C6C18}" srcOrd="2" destOrd="0" presId="urn:microsoft.com/office/officeart/2005/8/layout/hProcess11"/>
    <dgm:cxn modelId="{3B2A121B-7130-4DAE-9AF0-13964F712184}" type="presParOf" srcId="{6B215203-6D51-42EC-AEBE-6034B0416DE5}" destId="{2FC65A72-9CBE-426E-A76E-A226D62F4112}" srcOrd="3" destOrd="0" presId="urn:microsoft.com/office/officeart/2005/8/layout/hProcess11"/>
    <dgm:cxn modelId="{66EEEFF2-36B8-4FB4-8CAC-6951DB631FA7}" type="presParOf" srcId="{6B215203-6D51-42EC-AEBE-6034B0416DE5}" destId="{72F62D63-0D04-4209-BB03-8EC1335A1BC0}" srcOrd="4" destOrd="0" presId="urn:microsoft.com/office/officeart/2005/8/layout/hProcess11"/>
    <dgm:cxn modelId="{9F9B04B0-2ED7-44DC-AB9A-7766A5AFE27A}" type="presParOf" srcId="{72F62D63-0D04-4209-BB03-8EC1335A1BC0}" destId="{FA18F3FC-B11D-4DDC-887B-91839583DED3}" srcOrd="0" destOrd="0" presId="urn:microsoft.com/office/officeart/2005/8/layout/hProcess11"/>
    <dgm:cxn modelId="{E4DC3D19-9586-48D3-9BC1-4A90ECBC1AA2}" type="presParOf" srcId="{72F62D63-0D04-4209-BB03-8EC1335A1BC0}" destId="{99F651F0-78FA-4727-888F-11AA4570D8D9}" srcOrd="1" destOrd="0" presId="urn:microsoft.com/office/officeart/2005/8/layout/hProcess11"/>
    <dgm:cxn modelId="{6CBC556C-226A-4AB5-A85D-072CCC07A836}" type="presParOf" srcId="{72F62D63-0D04-4209-BB03-8EC1335A1BC0}" destId="{1F7DB423-011D-4F6D-837D-6C4CE878F917}"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B6C5919-7EF9-49DA-AA7D-F8580379D828}" type="doc">
      <dgm:prSet loTypeId="urn:microsoft.com/office/officeart/2005/8/layout/hProcess11" loCatId="process" qsTypeId="urn:microsoft.com/office/officeart/2005/8/quickstyle/simple1" qsCatId="simple" csTypeId="urn:microsoft.com/office/officeart/2005/8/colors/accent1_2" csCatId="accent1" phldr="1"/>
      <dgm:spPr/>
    </dgm:pt>
    <dgm:pt modelId="{B09EC800-39CC-40AE-8A56-7083AB53A217}">
      <dgm:prSet custT="1"/>
      <dgm:spPr/>
      <dgm:t>
        <a:bodyPr/>
        <a:lstStyle/>
        <a:p>
          <a:r>
            <a:rPr lang="ru-RU" sz="1800" dirty="0" smtClean="0"/>
            <a:t>1 раз</a:t>
          </a:r>
        </a:p>
      </dgm:t>
    </dgm:pt>
    <dgm:pt modelId="{297363D6-D047-4E9D-97A9-D5C36C8A84A1}" type="parTrans" cxnId="{E11BAA4C-4C5F-44CA-86F7-B1038608F68E}">
      <dgm:prSet/>
      <dgm:spPr/>
      <dgm:t>
        <a:bodyPr/>
        <a:lstStyle/>
        <a:p>
          <a:endParaRPr lang="ru-RU" sz="2400"/>
        </a:p>
      </dgm:t>
    </dgm:pt>
    <dgm:pt modelId="{910998F4-269E-4E2E-80D8-63C3F4DCDE33}" type="sibTrans" cxnId="{E11BAA4C-4C5F-44CA-86F7-B1038608F68E}">
      <dgm:prSet/>
      <dgm:spPr/>
      <dgm:t>
        <a:bodyPr/>
        <a:lstStyle/>
        <a:p>
          <a:endParaRPr lang="ru-RU" sz="2400"/>
        </a:p>
      </dgm:t>
    </dgm:pt>
    <dgm:pt modelId="{E8DB7E36-5059-4B01-A1E0-F827A3EBF299}">
      <dgm:prSet custT="1"/>
      <dgm:spPr/>
      <dgm:t>
        <a:bodyPr/>
        <a:lstStyle/>
        <a:p>
          <a:r>
            <a:rPr lang="ru-RU" sz="1800" dirty="0" smtClean="0"/>
            <a:t>2 раз – по тем же процедурам, что и 1 раз</a:t>
          </a:r>
        </a:p>
      </dgm:t>
    </dgm:pt>
    <dgm:pt modelId="{1FB3B7A0-31E3-465D-8F0D-5025CD422B38}" type="parTrans" cxnId="{2C18A005-500E-4AF3-9211-D9E3DE980578}">
      <dgm:prSet/>
      <dgm:spPr/>
      <dgm:t>
        <a:bodyPr/>
        <a:lstStyle/>
        <a:p>
          <a:endParaRPr lang="ru-RU" sz="2400"/>
        </a:p>
      </dgm:t>
    </dgm:pt>
    <dgm:pt modelId="{C8703C52-CCC6-40FD-A627-11948504420A}" type="sibTrans" cxnId="{2C18A005-500E-4AF3-9211-D9E3DE980578}">
      <dgm:prSet/>
      <dgm:spPr/>
      <dgm:t>
        <a:bodyPr/>
        <a:lstStyle/>
        <a:p>
          <a:endParaRPr lang="ru-RU" sz="2400"/>
        </a:p>
      </dgm:t>
    </dgm:pt>
    <dgm:pt modelId="{C27BB874-0D31-4C0D-96E5-4FDC064E6D70}">
      <dgm:prSet custT="1"/>
      <dgm:spPr/>
      <dgm:t>
        <a:bodyPr/>
        <a:lstStyle/>
        <a:p>
          <a:r>
            <a:rPr lang="ru-RU" sz="1600" dirty="0" smtClean="0"/>
            <a:t>3 раз – сдача комиссии не менее, чем из 3 человек, куда обязательно входит прежний экзаменатор. Процедуры могут отличаться </a:t>
          </a:r>
        </a:p>
      </dgm:t>
    </dgm:pt>
    <dgm:pt modelId="{81CFBBE9-1FE0-4E44-B6D4-FF5E6CAE06AD}" type="parTrans" cxnId="{64716766-24CD-4D21-A4BE-3CD0E50F9C66}">
      <dgm:prSet/>
      <dgm:spPr/>
      <dgm:t>
        <a:bodyPr/>
        <a:lstStyle/>
        <a:p>
          <a:endParaRPr lang="ru-RU" sz="2400"/>
        </a:p>
      </dgm:t>
    </dgm:pt>
    <dgm:pt modelId="{4C259DB1-E79E-4F0E-8DD5-AD950F0B7F07}" type="sibTrans" cxnId="{64716766-24CD-4D21-A4BE-3CD0E50F9C66}">
      <dgm:prSet/>
      <dgm:spPr/>
      <dgm:t>
        <a:bodyPr/>
        <a:lstStyle/>
        <a:p>
          <a:endParaRPr lang="ru-RU" sz="2400"/>
        </a:p>
      </dgm:t>
    </dgm:pt>
    <dgm:pt modelId="{B33A1488-4E64-490D-B1CB-70204B262BBA}" type="pres">
      <dgm:prSet presAssocID="{DB6C5919-7EF9-49DA-AA7D-F8580379D828}" presName="Name0" presStyleCnt="0">
        <dgm:presLayoutVars>
          <dgm:dir/>
          <dgm:resizeHandles val="exact"/>
        </dgm:presLayoutVars>
      </dgm:prSet>
      <dgm:spPr/>
    </dgm:pt>
    <dgm:pt modelId="{0B2B98A2-7F22-4F58-ACEE-7CC46867AB99}" type="pres">
      <dgm:prSet presAssocID="{DB6C5919-7EF9-49DA-AA7D-F8580379D828}" presName="arrow" presStyleLbl="bgShp" presStyleIdx="0" presStyleCnt="1"/>
      <dgm:spPr/>
    </dgm:pt>
    <dgm:pt modelId="{6B215203-6D51-42EC-AEBE-6034B0416DE5}" type="pres">
      <dgm:prSet presAssocID="{DB6C5919-7EF9-49DA-AA7D-F8580379D828}" presName="points" presStyleCnt="0"/>
      <dgm:spPr/>
    </dgm:pt>
    <dgm:pt modelId="{F241F6B9-D5C7-4B03-A7BF-A1704AD2A39E}" type="pres">
      <dgm:prSet presAssocID="{B09EC800-39CC-40AE-8A56-7083AB53A217}" presName="compositeA" presStyleCnt="0"/>
      <dgm:spPr/>
    </dgm:pt>
    <dgm:pt modelId="{F5BEB6BD-456B-4EA0-8CD0-A8B66C5D8BEE}" type="pres">
      <dgm:prSet presAssocID="{B09EC800-39CC-40AE-8A56-7083AB53A217}" presName="textA" presStyleLbl="revTx" presStyleIdx="0" presStyleCnt="3">
        <dgm:presLayoutVars>
          <dgm:bulletEnabled val="1"/>
        </dgm:presLayoutVars>
      </dgm:prSet>
      <dgm:spPr/>
      <dgm:t>
        <a:bodyPr/>
        <a:lstStyle/>
        <a:p>
          <a:endParaRPr lang="ru-RU"/>
        </a:p>
      </dgm:t>
    </dgm:pt>
    <dgm:pt modelId="{1D563125-614A-4529-87C9-F30E77057424}" type="pres">
      <dgm:prSet presAssocID="{B09EC800-39CC-40AE-8A56-7083AB53A217}" presName="circleA" presStyleLbl="node1" presStyleIdx="0" presStyleCnt="3"/>
      <dgm:spPr/>
    </dgm:pt>
    <dgm:pt modelId="{CF808CF4-2C71-42D2-9763-FF5CD6B1B5AA}" type="pres">
      <dgm:prSet presAssocID="{B09EC800-39CC-40AE-8A56-7083AB53A217}" presName="spaceA" presStyleCnt="0"/>
      <dgm:spPr/>
    </dgm:pt>
    <dgm:pt modelId="{6DE533E7-6E3D-4CEC-9185-060BB35A88D3}" type="pres">
      <dgm:prSet presAssocID="{910998F4-269E-4E2E-80D8-63C3F4DCDE33}" presName="space" presStyleCnt="0"/>
      <dgm:spPr/>
    </dgm:pt>
    <dgm:pt modelId="{8CA0D6A2-3023-48DA-A521-D4EE75A6487B}" type="pres">
      <dgm:prSet presAssocID="{E8DB7E36-5059-4B01-A1E0-F827A3EBF299}" presName="compositeB" presStyleCnt="0"/>
      <dgm:spPr/>
    </dgm:pt>
    <dgm:pt modelId="{26C9295D-1360-4EB1-B6EA-767B781C7DFA}" type="pres">
      <dgm:prSet presAssocID="{E8DB7E36-5059-4B01-A1E0-F827A3EBF299}" presName="textB" presStyleLbl="revTx" presStyleIdx="1" presStyleCnt="3">
        <dgm:presLayoutVars>
          <dgm:bulletEnabled val="1"/>
        </dgm:presLayoutVars>
      </dgm:prSet>
      <dgm:spPr/>
      <dgm:t>
        <a:bodyPr/>
        <a:lstStyle/>
        <a:p>
          <a:endParaRPr lang="ru-RU"/>
        </a:p>
      </dgm:t>
    </dgm:pt>
    <dgm:pt modelId="{1A1CB413-0E1B-4F1F-AC48-B54D1EB798AA}" type="pres">
      <dgm:prSet presAssocID="{E8DB7E36-5059-4B01-A1E0-F827A3EBF299}" presName="circleB" presStyleLbl="node1" presStyleIdx="1" presStyleCnt="3"/>
      <dgm:spPr/>
    </dgm:pt>
    <dgm:pt modelId="{BA38C3A9-EA46-4B5A-86DF-CFD2486C6C18}" type="pres">
      <dgm:prSet presAssocID="{E8DB7E36-5059-4B01-A1E0-F827A3EBF299}" presName="spaceB" presStyleCnt="0"/>
      <dgm:spPr/>
    </dgm:pt>
    <dgm:pt modelId="{2FC65A72-9CBE-426E-A76E-A226D62F4112}" type="pres">
      <dgm:prSet presAssocID="{C8703C52-CCC6-40FD-A627-11948504420A}" presName="space" presStyleCnt="0"/>
      <dgm:spPr/>
    </dgm:pt>
    <dgm:pt modelId="{72F62D63-0D04-4209-BB03-8EC1335A1BC0}" type="pres">
      <dgm:prSet presAssocID="{C27BB874-0D31-4C0D-96E5-4FDC064E6D70}" presName="compositeA" presStyleCnt="0"/>
      <dgm:spPr/>
    </dgm:pt>
    <dgm:pt modelId="{FA18F3FC-B11D-4DDC-887B-91839583DED3}" type="pres">
      <dgm:prSet presAssocID="{C27BB874-0D31-4C0D-96E5-4FDC064E6D70}" presName="textA" presStyleLbl="revTx" presStyleIdx="2" presStyleCnt="3">
        <dgm:presLayoutVars>
          <dgm:bulletEnabled val="1"/>
        </dgm:presLayoutVars>
      </dgm:prSet>
      <dgm:spPr/>
      <dgm:t>
        <a:bodyPr/>
        <a:lstStyle/>
        <a:p>
          <a:endParaRPr lang="ru-RU"/>
        </a:p>
      </dgm:t>
    </dgm:pt>
    <dgm:pt modelId="{99F651F0-78FA-4727-888F-11AA4570D8D9}" type="pres">
      <dgm:prSet presAssocID="{C27BB874-0D31-4C0D-96E5-4FDC064E6D70}" presName="circleA" presStyleLbl="node1" presStyleIdx="2" presStyleCnt="3"/>
      <dgm:spPr/>
    </dgm:pt>
    <dgm:pt modelId="{1F7DB423-011D-4F6D-837D-6C4CE878F917}" type="pres">
      <dgm:prSet presAssocID="{C27BB874-0D31-4C0D-96E5-4FDC064E6D70}" presName="spaceA" presStyleCnt="0"/>
      <dgm:spPr/>
    </dgm:pt>
  </dgm:ptLst>
  <dgm:cxnLst>
    <dgm:cxn modelId="{C0C205FF-868E-4C3E-A9CB-7F3F77998E6F}" type="presOf" srcId="{C27BB874-0D31-4C0D-96E5-4FDC064E6D70}" destId="{FA18F3FC-B11D-4DDC-887B-91839583DED3}" srcOrd="0" destOrd="0" presId="urn:microsoft.com/office/officeart/2005/8/layout/hProcess11"/>
    <dgm:cxn modelId="{BF2BE63B-0192-497E-8B8C-FD38BD4561DF}" type="presOf" srcId="{DB6C5919-7EF9-49DA-AA7D-F8580379D828}" destId="{B33A1488-4E64-490D-B1CB-70204B262BBA}" srcOrd="0" destOrd="0" presId="urn:microsoft.com/office/officeart/2005/8/layout/hProcess11"/>
    <dgm:cxn modelId="{195F6BDB-4E94-4945-946A-10FD92FD860C}" type="presOf" srcId="{E8DB7E36-5059-4B01-A1E0-F827A3EBF299}" destId="{26C9295D-1360-4EB1-B6EA-767B781C7DFA}" srcOrd="0" destOrd="0" presId="urn:microsoft.com/office/officeart/2005/8/layout/hProcess11"/>
    <dgm:cxn modelId="{64716766-24CD-4D21-A4BE-3CD0E50F9C66}" srcId="{DB6C5919-7EF9-49DA-AA7D-F8580379D828}" destId="{C27BB874-0D31-4C0D-96E5-4FDC064E6D70}" srcOrd="2" destOrd="0" parTransId="{81CFBBE9-1FE0-4E44-B6D4-FF5E6CAE06AD}" sibTransId="{4C259DB1-E79E-4F0E-8DD5-AD950F0B7F07}"/>
    <dgm:cxn modelId="{E11BAA4C-4C5F-44CA-86F7-B1038608F68E}" srcId="{DB6C5919-7EF9-49DA-AA7D-F8580379D828}" destId="{B09EC800-39CC-40AE-8A56-7083AB53A217}" srcOrd="0" destOrd="0" parTransId="{297363D6-D047-4E9D-97A9-D5C36C8A84A1}" sibTransId="{910998F4-269E-4E2E-80D8-63C3F4DCDE33}"/>
    <dgm:cxn modelId="{2C18A005-500E-4AF3-9211-D9E3DE980578}" srcId="{DB6C5919-7EF9-49DA-AA7D-F8580379D828}" destId="{E8DB7E36-5059-4B01-A1E0-F827A3EBF299}" srcOrd="1" destOrd="0" parTransId="{1FB3B7A0-31E3-465D-8F0D-5025CD422B38}" sibTransId="{C8703C52-CCC6-40FD-A627-11948504420A}"/>
    <dgm:cxn modelId="{254606C2-E951-484E-B872-9586F26CB83E}" type="presOf" srcId="{B09EC800-39CC-40AE-8A56-7083AB53A217}" destId="{F5BEB6BD-456B-4EA0-8CD0-A8B66C5D8BEE}" srcOrd="0" destOrd="0" presId="urn:microsoft.com/office/officeart/2005/8/layout/hProcess11"/>
    <dgm:cxn modelId="{7176666B-AD9D-47BB-B50D-0489A10F5A8E}" type="presParOf" srcId="{B33A1488-4E64-490D-B1CB-70204B262BBA}" destId="{0B2B98A2-7F22-4F58-ACEE-7CC46867AB99}" srcOrd="0" destOrd="0" presId="urn:microsoft.com/office/officeart/2005/8/layout/hProcess11"/>
    <dgm:cxn modelId="{8CC5F75D-C7A9-47DB-86BA-5E23F0FA0FFF}" type="presParOf" srcId="{B33A1488-4E64-490D-B1CB-70204B262BBA}" destId="{6B215203-6D51-42EC-AEBE-6034B0416DE5}" srcOrd="1" destOrd="0" presId="urn:microsoft.com/office/officeart/2005/8/layout/hProcess11"/>
    <dgm:cxn modelId="{4C5BB080-B5C1-43CE-90B0-873BEC1EE607}" type="presParOf" srcId="{6B215203-6D51-42EC-AEBE-6034B0416DE5}" destId="{F241F6B9-D5C7-4B03-A7BF-A1704AD2A39E}" srcOrd="0" destOrd="0" presId="urn:microsoft.com/office/officeart/2005/8/layout/hProcess11"/>
    <dgm:cxn modelId="{B66C82D4-BD74-46A8-8E7D-B76628670752}" type="presParOf" srcId="{F241F6B9-D5C7-4B03-A7BF-A1704AD2A39E}" destId="{F5BEB6BD-456B-4EA0-8CD0-A8B66C5D8BEE}" srcOrd="0" destOrd="0" presId="urn:microsoft.com/office/officeart/2005/8/layout/hProcess11"/>
    <dgm:cxn modelId="{A7552CD6-E8A4-4519-8843-964C3A30948C}" type="presParOf" srcId="{F241F6B9-D5C7-4B03-A7BF-A1704AD2A39E}" destId="{1D563125-614A-4529-87C9-F30E77057424}" srcOrd="1" destOrd="0" presId="urn:microsoft.com/office/officeart/2005/8/layout/hProcess11"/>
    <dgm:cxn modelId="{0A0E1B28-6AE9-414A-B657-84E064D691CF}" type="presParOf" srcId="{F241F6B9-D5C7-4B03-A7BF-A1704AD2A39E}" destId="{CF808CF4-2C71-42D2-9763-FF5CD6B1B5AA}" srcOrd="2" destOrd="0" presId="urn:microsoft.com/office/officeart/2005/8/layout/hProcess11"/>
    <dgm:cxn modelId="{183ABB6F-09A6-440D-AA39-3F3327FA41C6}" type="presParOf" srcId="{6B215203-6D51-42EC-AEBE-6034B0416DE5}" destId="{6DE533E7-6E3D-4CEC-9185-060BB35A88D3}" srcOrd="1" destOrd="0" presId="urn:microsoft.com/office/officeart/2005/8/layout/hProcess11"/>
    <dgm:cxn modelId="{B05DC26A-C489-4A28-A2BE-875BDBE8B7FD}" type="presParOf" srcId="{6B215203-6D51-42EC-AEBE-6034B0416DE5}" destId="{8CA0D6A2-3023-48DA-A521-D4EE75A6487B}" srcOrd="2" destOrd="0" presId="urn:microsoft.com/office/officeart/2005/8/layout/hProcess11"/>
    <dgm:cxn modelId="{99EBDAAC-4EAC-4CCB-BD09-699D7956AB2D}" type="presParOf" srcId="{8CA0D6A2-3023-48DA-A521-D4EE75A6487B}" destId="{26C9295D-1360-4EB1-B6EA-767B781C7DFA}" srcOrd="0" destOrd="0" presId="urn:microsoft.com/office/officeart/2005/8/layout/hProcess11"/>
    <dgm:cxn modelId="{E4821DAD-FBC5-4CCF-B8F4-D9FE19582F87}" type="presParOf" srcId="{8CA0D6A2-3023-48DA-A521-D4EE75A6487B}" destId="{1A1CB413-0E1B-4F1F-AC48-B54D1EB798AA}" srcOrd="1" destOrd="0" presId="urn:microsoft.com/office/officeart/2005/8/layout/hProcess11"/>
    <dgm:cxn modelId="{604D0A5C-A31E-484A-BFBC-8BB2E25C8D84}" type="presParOf" srcId="{8CA0D6A2-3023-48DA-A521-D4EE75A6487B}" destId="{BA38C3A9-EA46-4B5A-86DF-CFD2486C6C18}" srcOrd="2" destOrd="0" presId="urn:microsoft.com/office/officeart/2005/8/layout/hProcess11"/>
    <dgm:cxn modelId="{E5DE237F-C52A-4D0D-BBBF-542CA882F9DA}" type="presParOf" srcId="{6B215203-6D51-42EC-AEBE-6034B0416DE5}" destId="{2FC65A72-9CBE-426E-A76E-A226D62F4112}" srcOrd="3" destOrd="0" presId="urn:microsoft.com/office/officeart/2005/8/layout/hProcess11"/>
    <dgm:cxn modelId="{70029C0B-495E-4ECF-84B2-C1AB60B69609}" type="presParOf" srcId="{6B215203-6D51-42EC-AEBE-6034B0416DE5}" destId="{72F62D63-0D04-4209-BB03-8EC1335A1BC0}" srcOrd="4" destOrd="0" presId="urn:microsoft.com/office/officeart/2005/8/layout/hProcess11"/>
    <dgm:cxn modelId="{A55B6DF2-A39A-496F-B0C2-7DE69415954D}" type="presParOf" srcId="{72F62D63-0D04-4209-BB03-8EC1335A1BC0}" destId="{FA18F3FC-B11D-4DDC-887B-91839583DED3}" srcOrd="0" destOrd="0" presId="urn:microsoft.com/office/officeart/2005/8/layout/hProcess11"/>
    <dgm:cxn modelId="{CBF04AE6-5714-4938-AB20-6DCB103688E6}" type="presParOf" srcId="{72F62D63-0D04-4209-BB03-8EC1335A1BC0}" destId="{99F651F0-78FA-4727-888F-11AA4570D8D9}" srcOrd="1" destOrd="0" presId="urn:microsoft.com/office/officeart/2005/8/layout/hProcess11"/>
    <dgm:cxn modelId="{35E34A76-A376-416F-B1A1-9682F0BEF382}" type="presParOf" srcId="{72F62D63-0D04-4209-BB03-8EC1335A1BC0}" destId="{1F7DB423-011D-4F6D-837D-6C4CE878F917}"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D43BA08-7B7F-4549-9626-33F722BC64E1}" type="doc">
      <dgm:prSet loTypeId="urn:microsoft.com/office/officeart/2005/8/layout/chevron1" loCatId="process" qsTypeId="urn:microsoft.com/office/officeart/2005/8/quickstyle/simple1" qsCatId="simple" csTypeId="urn:microsoft.com/office/officeart/2005/8/colors/accent1_2" csCatId="accent1" phldr="1"/>
      <dgm:spPr/>
    </dgm:pt>
    <dgm:pt modelId="{AC5F0E4F-D644-4D23-A11A-70B022B8DF34}">
      <dgm:prSet phldrT="[Текст]"/>
      <dgm:spPr/>
      <dgm:t>
        <a:bodyPr/>
        <a:lstStyle/>
        <a:p>
          <a:r>
            <a:rPr lang="ru-RU" dirty="0" smtClean="0"/>
            <a:t>Зачет</a:t>
          </a:r>
          <a:endParaRPr lang="ru-RU" dirty="0"/>
        </a:p>
      </dgm:t>
    </dgm:pt>
    <dgm:pt modelId="{F180B17E-DEF6-4EFA-9F42-501960B5200A}" type="parTrans" cxnId="{391A49E5-30F1-48F9-BD20-517CE43E6111}">
      <dgm:prSet/>
      <dgm:spPr/>
      <dgm:t>
        <a:bodyPr/>
        <a:lstStyle/>
        <a:p>
          <a:endParaRPr lang="ru-RU"/>
        </a:p>
      </dgm:t>
    </dgm:pt>
    <dgm:pt modelId="{6FF16BA6-F541-48B8-8153-3A7DE899CB00}" type="sibTrans" cxnId="{391A49E5-30F1-48F9-BD20-517CE43E6111}">
      <dgm:prSet/>
      <dgm:spPr/>
      <dgm:t>
        <a:bodyPr/>
        <a:lstStyle/>
        <a:p>
          <a:endParaRPr lang="ru-RU"/>
        </a:p>
      </dgm:t>
    </dgm:pt>
    <dgm:pt modelId="{6B7CD60A-107C-4A36-86E2-EE5AD2FC9432}">
      <dgm:prSet phldrT="[Текст]"/>
      <dgm:spPr/>
      <dgm:t>
        <a:bodyPr/>
        <a:lstStyle/>
        <a:p>
          <a:r>
            <a:rPr lang="ru-RU" dirty="0" smtClean="0"/>
            <a:t>Экзамен</a:t>
          </a:r>
          <a:endParaRPr lang="ru-RU" dirty="0"/>
        </a:p>
      </dgm:t>
    </dgm:pt>
    <dgm:pt modelId="{E8752968-8AAD-45F1-992A-06FAF0F3068B}" type="parTrans" cxnId="{350EF72A-BDB0-45A7-B937-AA8AD701D6A1}">
      <dgm:prSet/>
      <dgm:spPr/>
      <dgm:t>
        <a:bodyPr/>
        <a:lstStyle/>
        <a:p>
          <a:endParaRPr lang="ru-RU"/>
        </a:p>
      </dgm:t>
    </dgm:pt>
    <dgm:pt modelId="{FD059297-8C5D-4BBC-BDE3-7A96141510B9}" type="sibTrans" cxnId="{350EF72A-BDB0-45A7-B937-AA8AD701D6A1}">
      <dgm:prSet/>
      <dgm:spPr/>
      <dgm:t>
        <a:bodyPr/>
        <a:lstStyle/>
        <a:p>
          <a:endParaRPr lang="ru-RU"/>
        </a:p>
      </dgm:t>
    </dgm:pt>
    <dgm:pt modelId="{F06C8F2B-7CA7-440C-9564-77441096487C}">
      <dgm:prSet phldrT="[Текст]"/>
      <dgm:spPr/>
      <dgm:t>
        <a:bodyPr/>
        <a:lstStyle/>
        <a:p>
          <a:r>
            <a:rPr lang="ru-RU" dirty="0" smtClean="0"/>
            <a:t>Экзамен</a:t>
          </a:r>
          <a:endParaRPr lang="ru-RU" dirty="0"/>
        </a:p>
      </dgm:t>
    </dgm:pt>
    <dgm:pt modelId="{16B05317-6A5D-4066-872F-8D8E4FA3A683}" type="parTrans" cxnId="{CDF79FFE-16AC-43EB-A928-A1BA0FBF9AD0}">
      <dgm:prSet/>
      <dgm:spPr/>
      <dgm:t>
        <a:bodyPr/>
        <a:lstStyle/>
        <a:p>
          <a:endParaRPr lang="ru-RU"/>
        </a:p>
      </dgm:t>
    </dgm:pt>
    <dgm:pt modelId="{B33F1476-23BB-41D4-B76A-C026EDBA0867}" type="sibTrans" cxnId="{CDF79FFE-16AC-43EB-A928-A1BA0FBF9AD0}">
      <dgm:prSet/>
      <dgm:spPr/>
      <dgm:t>
        <a:bodyPr/>
        <a:lstStyle/>
        <a:p>
          <a:endParaRPr lang="ru-RU"/>
        </a:p>
      </dgm:t>
    </dgm:pt>
    <dgm:pt modelId="{BE653BC5-BCDB-409C-8674-65A46716F3F9}" type="pres">
      <dgm:prSet presAssocID="{ED43BA08-7B7F-4549-9626-33F722BC64E1}" presName="Name0" presStyleCnt="0">
        <dgm:presLayoutVars>
          <dgm:dir/>
          <dgm:animLvl val="lvl"/>
          <dgm:resizeHandles val="exact"/>
        </dgm:presLayoutVars>
      </dgm:prSet>
      <dgm:spPr/>
    </dgm:pt>
    <dgm:pt modelId="{65344DD3-EDF4-42FA-BF95-87C18B8E6F85}" type="pres">
      <dgm:prSet presAssocID="{AC5F0E4F-D644-4D23-A11A-70B022B8DF34}" presName="parTxOnly" presStyleLbl="node1" presStyleIdx="0" presStyleCnt="3">
        <dgm:presLayoutVars>
          <dgm:chMax val="0"/>
          <dgm:chPref val="0"/>
          <dgm:bulletEnabled val="1"/>
        </dgm:presLayoutVars>
      </dgm:prSet>
      <dgm:spPr/>
      <dgm:t>
        <a:bodyPr/>
        <a:lstStyle/>
        <a:p>
          <a:endParaRPr lang="ru-RU"/>
        </a:p>
      </dgm:t>
    </dgm:pt>
    <dgm:pt modelId="{C383E2C5-B844-4495-A6CC-CF75D8DF97F6}" type="pres">
      <dgm:prSet presAssocID="{6FF16BA6-F541-48B8-8153-3A7DE899CB00}" presName="parTxOnlySpace" presStyleCnt="0"/>
      <dgm:spPr/>
    </dgm:pt>
    <dgm:pt modelId="{B1FEF0C5-6F6D-4D16-B3F5-F8B236B19E4B}" type="pres">
      <dgm:prSet presAssocID="{6B7CD60A-107C-4A36-86E2-EE5AD2FC9432}" presName="parTxOnly" presStyleLbl="node1" presStyleIdx="1" presStyleCnt="3">
        <dgm:presLayoutVars>
          <dgm:chMax val="0"/>
          <dgm:chPref val="0"/>
          <dgm:bulletEnabled val="1"/>
        </dgm:presLayoutVars>
      </dgm:prSet>
      <dgm:spPr/>
      <dgm:t>
        <a:bodyPr/>
        <a:lstStyle/>
        <a:p>
          <a:endParaRPr lang="ru-RU"/>
        </a:p>
      </dgm:t>
    </dgm:pt>
    <dgm:pt modelId="{B25C44FD-27A3-4A9B-A1A9-C3B2928DE9C8}" type="pres">
      <dgm:prSet presAssocID="{FD059297-8C5D-4BBC-BDE3-7A96141510B9}" presName="parTxOnlySpace" presStyleCnt="0"/>
      <dgm:spPr/>
    </dgm:pt>
    <dgm:pt modelId="{F85BFD3C-AB3D-47C8-BB62-BAA7EC04CA1B}" type="pres">
      <dgm:prSet presAssocID="{F06C8F2B-7CA7-440C-9564-77441096487C}" presName="parTxOnly" presStyleLbl="node1" presStyleIdx="2" presStyleCnt="3">
        <dgm:presLayoutVars>
          <dgm:chMax val="0"/>
          <dgm:chPref val="0"/>
          <dgm:bulletEnabled val="1"/>
        </dgm:presLayoutVars>
      </dgm:prSet>
      <dgm:spPr/>
      <dgm:t>
        <a:bodyPr/>
        <a:lstStyle/>
        <a:p>
          <a:endParaRPr lang="ru-RU"/>
        </a:p>
      </dgm:t>
    </dgm:pt>
  </dgm:ptLst>
  <dgm:cxnLst>
    <dgm:cxn modelId="{391A49E5-30F1-48F9-BD20-517CE43E6111}" srcId="{ED43BA08-7B7F-4549-9626-33F722BC64E1}" destId="{AC5F0E4F-D644-4D23-A11A-70B022B8DF34}" srcOrd="0" destOrd="0" parTransId="{F180B17E-DEF6-4EFA-9F42-501960B5200A}" sibTransId="{6FF16BA6-F541-48B8-8153-3A7DE899CB00}"/>
    <dgm:cxn modelId="{5D493940-4E01-409C-87F0-3A0ECA71604C}" type="presOf" srcId="{F06C8F2B-7CA7-440C-9564-77441096487C}" destId="{F85BFD3C-AB3D-47C8-BB62-BAA7EC04CA1B}" srcOrd="0" destOrd="0" presId="urn:microsoft.com/office/officeart/2005/8/layout/chevron1"/>
    <dgm:cxn modelId="{350EF72A-BDB0-45A7-B937-AA8AD701D6A1}" srcId="{ED43BA08-7B7F-4549-9626-33F722BC64E1}" destId="{6B7CD60A-107C-4A36-86E2-EE5AD2FC9432}" srcOrd="1" destOrd="0" parTransId="{E8752968-8AAD-45F1-992A-06FAF0F3068B}" sibTransId="{FD059297-8C5D-4BBC-BDE3-7A96141510B9}"/>
    <dgm:cxn modelId="{1FCBF3E9-2C28-40E4-B1EA-FDE1BE7D53BF}" type="presOf" srcId="{ED43BA08-7B7F-4549-9626-33F722BC64E1}" destId="{BE653BC5-BCDB-409C-8674-65A46716F3F9}" srcOrd="0" destOrd="0" presId="urn:microsoft.com/office/officeart/2005/8/layout/chevron1"/>
    <dgm:cxn modelId="{BFE6EF35-276C-4135-A142-5BB1723C6260}" type="presOf" srcId="{6B7CD60A-107C-4A36-86E2-EE5AD2FC9432}" destId="{B1FEF0C5-6F6D-4D16-B3F5-F8B236B19E4B}" srcOrd="0" destOrd="0" presId="urn:microsoft.com/office/officeart/2005/8/layout/chevron1"/>
    <dgm:cxn modelId="{CDF79FFE-16AC-43EB-A928-A1BA0FBF9AD0}" srcId="{ED43BA08-7B7F-4549-9626-33F722BC64E1}" destId="{F06C8F2B-7CA7-440C-9564-77441096487C}" srcOrd="2" destOrd="0" parTransId="{16B05317-6A5D-4066-872F-8D8E4FA3A683}" sibTransId="{B33F1476-23BB-41D4-B76A-C026EDBA0867}"/>
    <dgm:cxn modelId="{9B9E3D26-26CB-4D64-B44F-8D07A975B60F}" type="presOf" srcId="{AC5F0E4F-D644-4D23-A11A-70B022B8DF34}" destId="{65344DD3-EDF4-42FA-BF95-87C18B8E6F85}" srcOrd="0" destOrd="0" presId="urn:microsoft.com/office/officeart/2005/8/layout/chevron1"/>
    <dgm:cxn modelId="{96CF5314-6E26-46D0-A938-81D84222F7AD}" type="presParOf" srcId="{BE653BC5-BCDB-409C-8674-65A46716F3F9}" destId="{65344DD3-EDF4-42FA-BF95-87C18B8E6F85}" srcOrd="0" destOrd="0" presId="urn:microsoft.com/office/officeart/2005/8/layout/chevron1"/>
    <dgm:cxn modelId="{4EE7D8A3-1CAB-46A6-8E9E-1965E5112D3D}" type="presParOf" srcId="{BE653BC5-BCDB-409C-8674-65A46716F3F9}" destId="{C383E2C5-B844-4495-A6CC-CF75D8DF97F6}" srcOrd="1" destOrd="0" presId="urn:microsoft.com/office/officeart/2005/8/layout/chevron1"/>
    <dgm:cxn modelId="{FD4E6772-5A49-423A-8BD2-30D6A6207E35}" type="presParOf" srcId="{BE653BC5-BCDB-409C-8674-65A46716F3F9}" destId="{B1FEF0C5-6F6D-4D16-B3F5-F8B236B19E4B}" srcOrd="2" destOrd="0" presId="urn:microsoft.com/office/officeart/2005/8/layout/chevron1"/>
    <dgm:cxn modelId="{871EF55A-20F5-4878-816C-9C7228E8CC94}" type="presParOf" srcId="{BE653BC5-BCDB-409C-8674-65A46716F3F9}" destId="{B25C44FD-27A3-4A9B-A1A9-C3B2928DE9C8}" srcOrd="3" destOrd="0" presId="urn:microsoft.com/office/officeart/2005/8/layout/chevron1"/>
    <dgm:cxn modelId="{8B8B458F-553E-4F4F-A612-E9C2FD68E16C}" type="presParOf" srcId="{BE653BC5-BCDB-409C-8674-65A46716F3F9}" destId="{F85BFD3C-AB3D-47C8-BB62-BAA7EC04CA1B}"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D43BA08-7B7F-4549-9626-33F722BC64E1}" type="doc">
      <dgm:prSet loTypeId="urn:microsoft.com/office/officeart/2005/8/layout/chevron1" loCatId="process" qsTypeId="urn:microsoft.com/office/officeart/2005/8/quickstyle/simple1" qsCatId="simple" csTypeId="urn:microsoft.com/office/officeart/2005/8/colors/accent3_2" csCatId="accent3" phldr="1"/>
      <dgm:spPr/>
    </dgm:pt>
    <dgm:pt modelId="{AC5F0E4F-D644-4D23-A11A-70B022B8DF34}">
      <dgm:prSet phldrT="[Текст]"/>
      <dgm:spPr/>
      <dgm:t>
        <a:bodyPr/>
        <a:lstStyle/>
        <a:p>
          <a:r>
            <a:rPr lang="ru-RU" dirty="0" smtClean="0"/>
            <a:t>Зачет</a:t>
          </a:r>
          <a:endParaRPr lang="ru-RU" dirty="0"/>
        </a:p>
      </dgm:t>
    </dgm:pt>
    <dgm:pt modelId="{F180B17E-DEF6-4EFA-9F42-501960B5200A}" type="parTrans" cxnId="{391A49E5-30F1-48F9-BD20-517CE43E6111}">
      <dgm:prSet/>
      <dgm:spPr/>
      <dgm:t>
        <a:bodyPr/>
        <a:lstStyle/>
        <a:p>
          <a:endParaRPr lang="ru-RU"/>
        </a:p>
      </dgm:t>
    </dgm:pt>
    <dgm:pt modelId="{6FF16BA6-F541-48B8-8153-3A7DE899CB00}" type="sibTrans" cxnId="{391A49E5-30F1-48F9-BD20-517CE43E6111}">
      <dgm:prSet/>
      <dgm:spPr/>
      <dgm:t>
        <a:bodyPr/>
        <a:lstStyle/>
        <a:p>
          <a:endParaRPr lang="ru-RU"/>
        </a:p>
      </dgm:t>
    </dgm:pt>
    <dgm:pt modelId="{6B7CD60A-107C-4A36-86E2-EE5AD2FC9432}">
      <dgm:prSet phldrT="[Текст]"/>
      <dgm:spPr/>
      <dgm:t>
        <a:bodyPr/>
        <a:lstStyle/>
        <a:p>
          <a:r>
            <a:rPr lang="ru-RU" dirty="0" smtClean="0"/>
            <a:t>Нет контроля</a:t>
          </a:r>
          <a:endParaRPr lang="ru-RU" dirty="0"/>
        </a:p>
      </dgm:t>
    </dgm:pt>
    <dgm:pt modelId="{E8752968-8AAD-45F1-992A-06FAF0F3068B}" type="parTrans" cxnId="{350EF72A-BDB0-45A7-B937-AA8AD701D6A1}">
      <dgm:prSet/>
      <dgm:spPr/>
      <dgm:t>
        <a:bodyPr/>
        <a:lstStyle/>
        <a:p>
          <a:endParaRPr lang="ru-RU"/>
        </a:p>
      </dgm:t>
    </dgm:pt>
    <dgm:pt modelId="{FD059297-8C5D-4BBC-BDE3-7A96141510B9}" type="sibTrans" cxnId="{350EF72A-BDB0-45A7-B937-AA8AD701D6A1}">
      <dgm:prSet/>
      <dgm:spPr/>
      <dgm:t>
        <a:bodyPr/>
        <a:lstStyle/>
        <a:p>
          <a:endParaRPr lang="ru-RU"/>
        </a:p>
      </dgm:t>
    </dgm:pt>
    <dgm:pt modelId="{F06C8F2B-7CA7-440C-9564-77441096487C}">
      <dgm:prSet phldrT="[Текст]"/>
      <dgm:spPr/>
      <dgm:t>
        <a:bodyPr/>
        <a:lstStyle/>
        <a:p>
          <a:r>
            <a:rPr lang="ru-RU" dirty="0" smtClean="0"/>
            <a:t>Экзамен</a:t>
          </a:r>
          <a:endParaRPr lang="ru-RU" dirty="0"/>
        </a:p>
      </dgm:t>
    </dgm:pt>
    <dgm:pt modelId="{16B05317-6A5D-4066-872F-8D8E4FA3A683}" type="parTrans" cxnId="{CDF79FFE-16AC-43EB-A928-A1BA0FBF9AD0}">
      <dgm:prSet/>
      <dgm:spPr/>
      <dgm:t>
        <a:bodyPr/>
        <a:lstStyle/>
        <a:p>
          <a:endParaRPr lang="ru-RU"/>
        </a:p>
      </dgm:t>
    </dgm:pt>
    <dgm:pt modelId="{B33F1476-23BB-41D4-B76A-C026EDBA0867}" type="sibTrans" cxnId="{CDF79FFE-16AC-43EB-A928-A1BA0FBF9AD0}">
      <dgm:prSet/>
      <dgm:spPr/>
      <dgm:t>
        <a:bodyPr/>
        <a:lstStyle/>
        <a:p>
          <a:endParaRPr lang="ru-RU"/>
        </a:p>
      </dgm:t>
    </dgm:pt>
    <dgm:pt modelId="{44206F0D-44DD-4396-BBF1-A16D108E9310}">
      <dgm:prSet phldrT="[Текст]"/>
      <dgm:spPr/>
      <dgm:t>
        <a:bodyPr/>
        <a:lstStyle/>
        <a:p>
          <a:r>
            <a:rPr lang="ru-RU" dirty="0" smtClean="0"/>
            <a:t>Зачет</a:t>
          </a:r>
          <a:endParaRPr lang="ru-RU" dirty="0"/>
        </a:p>
      </dgm:t>
    </dgm:pt>
    <dgm:pt modelId="{FB821B13-A741-4567-9A6D-5FD9858F08C2}" type="parTrans" cxnId="{F4A08D02-017B-471D-9FD3-027D3071C63C}">
      <dgm:prSet/>
      <dgm:spPr/>
      <dgm:t>
        <a:bodyPr/>
        <a:lstStyle/>
        <a:p>
          <a:endParaRPr lang="ru-RU"/>
        </a:p>
      </dgm:t>
    </dgm:pt>
    <dgm:pt modelId="{D180CA38-4CA7-4A77-8ADA-7FB0FF0CDC7A}" type="sibTrans" cxnId="{F4A08D02-017B-471D-9FD3-027D3071C63C}">
      <dgm:prSet/>
      <dgm:spPr/>
      <dgm:t>
        <a:bodyPr/>
        <a:lstStyle/>
        <a:p>
          <a:endParaRPr lang="ru-RU"/>
        </a:p>
      </dgm:t>
    </dgm:pt>
    <dgm:pt modelId="{175DB95C-284D-49E8-99C3-927E7A572C5C}">
      <dgm:prSet phldrT="[Текст]"/>
      <dgm:spPr/>
      <dgm:t>
        <a:bodyPr/>
        <a:lstStyle/>
        <a:p>
          <a:r>
            <a:rPr lang="ru-RU" dirty="0" smtClean="0"/>
            <a:t>Нет контроля</a:t>
          </a:r>
          <a:endParaRPr lang="ru-RU" dirty="0"/>
        </a:p>
      </dgm:t>
    </dgm:pt>
    <dgm:pt modelId="{1B3ADB17-CC3B-441A-B123-0AE1C3446DAB}" type="parTrans" cxnId="{D90FFCCD-DA55-4154-9EDB-BDACE09AEAF7}">
      <dgm:prSet/>
      <dgm:spPr/>
      <dgm:t>
        <a:bodyPr/>
        <a:lstStyle/>
        <a:p>
          <a:endParaRPr lang="ru-RU"/>
        </a:p>
      </dgm:t>
    </dgm:pt>
    <dgm:pt modelId="{34961DCC-7A99-4F1F-8231-9B38212E893D}" type="sibTrans" cxnId="{D90FFCCD-DA55-4154-9EDB-BDACE09AEAF7}">
      <dgm:prSet/>
      <dgm:spPr/>
      <dgm:t>
        <a:bodyPr/>
        <a:lstStyle/>
        <a:p>
          <a:endParaRPr lang="ru-RU"/>
        </a:p>
      </dgm:t>
    </dgm:pt>
    <dgm:pt modelId="{BE653BC5-BCDB-409C-8674-65A46716F3F9}" type="pres">
      <dgm:prSet presAssocID="{ED43BA08-7B7F-4549-9626-33F722BC64E1}" presName="Name0" presStyleCnt="0">
        <dgm:presLayoutVars>
          <dgm:dir/>
          <dgm:animLvl val="lvl"/>
          <dgm:resizeHandles val="exact"/>
        </dgm:presLayoutVars>
      </dgm:prSet>
      <dgm:spPr/>
    </dgm:pt>
    <dgm:pt modelId="{65344DD3-EDF4-42FA-BF95-87C18B8E6F85}" type="pres">
      <dgm:prSet presAssocID="{AC5F0E4F-D644-4D23-A11A-70B022B8DF34}" presName="parTxOnly" presStyleLbl="node1" presStyleIdx="0" presStyleCnt="5">
        <dgm:presLayoutVars>
          <dgm:chMax val="0"/>
          <dgm:chPref val="0"/>
          <dgm:bulletEnabled val="1"/>
        </dgm:presLayoutVars>
      </dgm:prSet>
      <dgm:spPr/>
      <dgm:t>
        <a:bodyPr/>
        <a:lstStyle/>
        <a:p>
          <a:endParaRPr lang="ru-RU"/>
        </a:p>
      </dgm:t>
    </dgm:pt>
    <dgm:pt modelId="{C383E2C5-B844-4495-A6CC-CF75D8DF97F6}" type="pres">
      <dgm:prSet presAssocID="{6FF16BA6-F541-48B8-8153-3A7DE899CB00}" presName="parTxOnlySpace" presStyleCnt="0"/>
      <dgm:spPr/>
    </dgm:pt>
    <dgm:pt modelId="{B1FEF0C5-6F6D-4D16-B3F5-F8B236B19E4B}" type="pres">
      <dgm:prSet presAssocID="{6B7CD60A-107C-4A36-86E2-EE5AD2FC9432}" presName="parTxOnly" presStyleLbl="node1" presStyleIdx="1" presStyleCnt="5">
        <dgm:presLayoutVars>
          <dgm:chMax val="0"/>
          <dgm:chPref val="0"/>
          <dgm:bulletEnabled val="1"/>
        </dgm:presLayoutVars>
      </dgm:prSet>
      <dgm:spPr/>
      <dgm:t>
        <a:bodyPr/>
        <a:lstStyle/>
        <a:p>
          <a:endParaRPr lang="ru-RU"/>
        </a:p>
      </dgm:t>
    </dgm:pt>
    <dgm:pt modelId="{B25C44FD-27A3-4A9B-A1A9-C3B2928DE9C8}" type="pres">
      <dgm:prSet presAssocID="{FD059297-8C5D-4BBC-BDE3-7A96141510B9}" presName="parTxOnlySpace" presStyleCnt="0"/>
      <dgm:spPr/>
    </dgm:pt>
    <dgm:pt modelId="{BA8DC3A7-365F-4FB0-959D-923570AAB5BA}" type="pres">
      <dgm:prSet presAssocID="{44206F0D-44DD-4396-BBF1-A16D108E9310}" presName="parTxOnly" presStyleLbl="node1" presStyleIdx="2" presStyleCnt="5">
        <dgm:presLayoutVars>
          <dgm:chMax val="0"/>
          <dgm:chPref val="0"/>
          <dgm:bulletEnabled val="1"/>
        </dgm:presLayoutVars>
      </dgm:prSet>
      <dgm:spPr/>
      <dgm:t>
        <a:bodyPr/>
        <a:lstStyle/>
        <a:p>
          <a:endParaRPr lang="ru-RU"/>
        </a:p>
      </dgm:t>
    </dgm:pt>
    <dgm:pt modelId="{A882D76D-C9B8-4314-9542-F49128AB354C}" type="pres">
      <dgm:prSet presAssocID="{D180CA38-4CA7-4A77-8ADA-7FB0FF0CDC7A}" presName="parTxOnlySpace" presStyleCnt="0"/>
      <dgm:spPr/>
    </dgm:pt>
    <dgm:pt modelId="{EE610867-1CBF-4ED3-9D30-4AE91B66DE11}" type="pres">
      <dgm:prSet presAssocID="{175DB95C-284D-49E8-99C3-927E7A572C5C}" presName="parTxOnly" presStyleLbl="node1" presStyleIdx="3" presStyleCnt="5">
        <dgm:presLayoutVars>
          <dgm:chMax val="0"/>
          <dgm:chPref val="0"/>
          <dgm:bulletEnabled val="1"/>
        </dgm:presLayoutVars>
      </dgm:prSet>
      <dgm:spPr/>
      <dgm:t>
        <a:bodyPr/>
        <a:lstStyle/>
        <a:p>
          <a:endParaRPr lang="ru-RU"/>
        </a:p>
      </dgm:t>
    </dgm:pt>
    <dgm:pt modelId="{2DBCFB07-BFD4-4589-8DF7-28790C875F5F}" type="pres">
      <dgm:prSet presAssocID="{34961DCC-7A99-4F1F-8231-9B38212E893D}" presName="parTxOnlySpace" presStyleCnt="0"/>
      <dgm:spPr/>
    </dgm:pt>
    <dgm:pt modelId="{F85BFD3C-AB3D-47C8-BB62-BAA7EC04CA1B}" type="pres">
      <dgm:prSet presAssocID="{F06C8F2B-7CA7-440C-9564-77441096487C}" presName="parTxOnly" presStyleLbl="node1" presStyleIdx="4" presStyleCnt="5">
        <dgm:presLayoutVars>
          <dgm:chMax val="0"/>
          <dgm:chPref val="0"/>
          <dgm:bulletEnabled val="1"/>
        </dgm:presLayoutVars>
      </dgm:prSet>
      <dgm:spPr/>
      <dgm:t>
        <a:bodyPr/>
        <a:lstStyle/>
        <a:p>
          <a:endParaRPr lang="ru-RU"/>
        </a:p>
      </dgm:t>
    </dgm:pt>
  </dgm:ptLst>
  <dgm:cxnLst>
    <dgm:cxn modelId="{FBBD20F1-085D-48F0-B01D-93030751CECE}" type="presOf" srcId="{F06C8F2B-7CA7-440C-9564-77441096487C}" destId="{F85BFD3C-AB3D-47C8-BB62-BAA7EC04CA1B}" srcOrd="0" destOrd="0" presId="urn:microsoft.com/office/officeart/2005/8/layout/chevron1"/>
    <dgm:cxn modelId="{D90FFCCD-DA55-4154-9EDB-BDACE09AEAF7}" srcId="{ED43BA08-7B7F-4549-9626-33F722BC64E1}" destId="{175DB95C-284D-49E8-99C3-927E7A572C5C}" srcOrd="3" destOrd="0" parTransId="{1B3ADB17-CC3B-441A-B123-0AE1C3446DAB}" sibTransId="{34961DCC-7A99-4F1F-8231-9B38212E893D}"/>
    <dgm:cxn modelId="{D6983741-B2DB-432C-AD8A-57199730B9D1}" type="presOf" srcId="{44206F0D-44DD-4396-BBF1-A16D108E9310}" destId="{BA8DC3A7-365F-4FB0-959D-923570AAB5BA}" srcOrd="0" destOrd="0" presId="urn:microsoft.com/office/officeart/2005/8/layout/chevron1"/>
    <dgm:cxn modelId="{CDF79FFE-16AC-43EB-A928-A1BA0FBF9AD0}" srcId="{ED43BA08-7B7F-4549-9626-33F722BC64E1}" destId="{F06C8F2B-7CA7-440C-9564-77441096487C}" srcOrd="4" destOrd="0" parTransId="{16B05317-6A5D-4066-872F-8D8E4FA3A683}" sibTransId="{B33F1476-23BB-41D4-B76A-C026EDBA0867}"/>
    <dgm:cxn modelId="{90BB79BE-B26A-4B47-BDDF-EA635C3BA708}" type="presOf" srcId="{AC5F0E4F-D644-4D23-A11A-70B022B8DF34}" destId="{65344DD3-EDF4-42FA-BF95-87C18B8E6F85}" srcOrd="0" destOrd="0" presId="urn:microsoft.com/office/officeart/2005/8/layout/chevron1"/>
    <dgm:cxn modelId="{E00EF4DD-B0EE-41D7-B170-E785DA616A96}" type="presOf" srcId="{6B7CD60A-107C-4A36-86E2-EE5AD2FC9432}" destId="{B1FEF0C5-6F6D-4D16-B3F5-F8B236B19E4B}" srcOrd="0" destOrd="0" presId="urn:microsoft.com/office/officeart/2005/8/layout/chevron1"/>
    <dgm:cxn modelId="{D6EA72A2-2972-4D8B-BEDA-8B35432C4575}" type="presOf" srcId="{175DB95C-284D-49E8-99C3-927E7A572C5C}" destId="{EE610867-1CBF-4ED3-9D30-4AE91B66DE11}" srcOrd="0" destOrd="0" presId="urn:microsoft.com/office/officeart/2005/8/layout/chevron1"/>
    <dgm:cxn modelId="{391A49E5-30F1-48F9-BD20-517CE43E6111}" srcId="{ED43BA08-7B7F-4549-9626-33F722BC64E1}" destId="{AC5F0E4F-D644-4D23-A11A-70B022B8DF34}" srcOrd="0" destOrd="0" parTransId="{F180B17E-DEF6-4EFA-9F42-501960B5200A}" sibTransId="{6FF16BA6-F541-48B8-8153-3A7DE899CB00}"/>
    <dgm:cxn modelId="{350EF72A-BDB0-45A7-B937-AA8AD701D6A1}" srcId="{ED43BA08-7B7F-4549-9626-33F722BC64E1}" destId="{6B7CD60A-107C-4A36-86E2-EE5AD2FC9432}" srcOrd="1" destOrd="0" parTransId="{E8752968-8AAD-45F1-992A-06FAF0F3068B}" sibTransId="{FD059297-8C5D-4BBC-BDE3-7A96141510B9}"/>
    <dgm:cxn modelId="{6D9A5321-63E7-435C-80C8-3701D57F09B8}" type="presOf" srcId="{ED43BA08-7B7F-4549-9626-33F722BC64E1}" destId="{BE653BC5-BCDB-409C-8674-65A46716F3F9}" srcOrd="0" destOrd="0" presId="urn:microsoft.com/office/officeart/2005/8/layout/chevron1"/>
    <dgm:cxn modelId="{F4A08D02-017B-471D-9FD3-027D3071C63C}" srcId="{ED43BA08-7B7F-4549-9626-33F722BC64E1}" destId="{44206F0D-44DD-4396-BBF1-A16D108E9310}" srcOrd="2" destOrd="0" parTransId="{FB821B13-A741-4567-9A6D-5FD9858F08C2}" sibTransId="{D180CA38-4CA7-4A77-8ADA-7FB0FF0CDC7A}"/>
    <dgm:cxn modelId="{0B7386A7-10F5-487F-A8BD-0FB37BD3B393}" type="presParOf" srcId="{BE653BC5-BCDB-409C-8674-65A46716F3F9}" destId="{65344DD3-EDF4-42FA-BF95-87C18B8E6F85}" srcOrd="0" destOrd="0" presId="urn:microsoft.com/office/officeart/2005/8/layout/chevron1"/>
    <dgm:cxn modelId="{783C8470-C4F5-4343-BBB7-39CBAC644DAD}" type="presParOf" srcId="{BE653BC5-BCDB-409C-8674-65A46716F3F9}" destId="{C383E2C5-B844-4495-A6CC-CF75D8DF97F6}" srcOrd="1" destOrd="0" presId="urn:microsoft.com/office/officeart/2005/8/layout/chevron1"/>
    <dgm:cxn modelId="{0A6D58CF-D89D-447E-AFD4-AE3F9E09E530}" type="presParOf" srcId="{BE653BC5-BCDB-409C-8674-65A46716F3F9}" destId="{B1FEF0C5-6F6D-4D16-B3F5-F8B236B19E4B}" srcOrd="2" destOrd="0" presId="urn:microsoft.com/office/officeart/2005/8/layout/chevron1"/>
    <dgm:cxn modelId="{AB905C09-F11A-469E-9019-BF21E5FFD801}" type="presParOf" srcId="{BE653BC5-BCDB-409C-8674-65A46716F3F9}" destId="{B25C44FD-27A3-4A9B-A1A9-C3B2928DE9C8}" srcOrd="3" destOrd="0" presId="urn:microsoft.com/office/officeart/2005/8/layout/chevron1"/>
    <dgm:cxn modelId="{3968645E-80A8-4896-814F-C4E2F92DB92A}" type="presParOf" srcId="{BE653BC5-BCDB-409C-8674-65A46716F3F9}" destId="{BA8DC3A7-365F-4FB0-959D-923570AAB5BA}" srcOrd="4" destOrd="0" presId="urn:microsoft.com/office/officeart/2005/8/layout/chevron1"/>
    <dgm:cxn modelId="{48BABE98-ACED-4491-BF74-B509A3BF9E7E}" type="presParOf" srcId="{BE653BC5-BCDB-409C-8674-65A46716F3F9}" destId="{A882D76D-C9B8-4314-9542-F49128AB354C}" srcOrd="5" destOrd="0" presId="urn:microsoft.com/office/officeart/2005/8/layout/chevron1"/>
    <dgm:cxn modelId="{8CC218CC-5EDD-45E3-AE7D-A2734B75E74C}" type="presParOf" srcId="{BE653BC5-BCDB-409C-8674-65A46716F3F9}" destId="{EE610867-1CBF-4ED3-9D30-4AE91B66DE11}" srcOrd="6" destOrd="0" presId="urn:microsoft.com/office/officeart/2005/8/layout/chevron1"/>
    <dgm:cxn modelId="{1BAA4670-97A6-4608-8605-86972210F29D}" type="presParOf" srcId="{BE653BC5-BCDB-409C-8674-65A46716F3F9}" destId="{2DBCFB07-BFD4-4589-8DF7-28790C875F5F}" srcOrd="7" destOrd="0" presId="urn:microsoft.com/office/officeart/2005/8/layout/chevron1"/>
    <dgm:cxn modelId="{7FCC8125-3A78-4151-B47C-7398828D9C5C}" type="presParOf" srcId="{BE653BC5-BCDB-409C-8674-65A46716F3F9}" destId="{F85BFD3C-AB3D-47C8-BB62-BAA7EC04CA1B}" srcOrd="8"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D43BA08-7B7F-4549-9626-33F722BC64E1}" type="doc">
      <dgm:prSet loTypeId="urn:microsoft.com/office/officeart/2005/8/layout/chevron1" loCatId="process" qsTypeId="urn:microsoft.com/office/officeart/2005/8/quickstyle/simple1" qsCatId="simple" csTypeId="urn:microsoft.com/office/officeart/2005/8/colors/accent4_3" csCatId="accent4" phldr="1"/>
      <dgm:spPr/>
    </dgm:pt>
    <dgm:pt modelId="{AC5F0E4F-D644-4D23-A11A-70B022B8DF34}">
      <dgm:prSet phldrT="[Текст]"/>
      <dgm:spPr/>
      <dgm:t>
        <a:bodyPr/>
        <a:lstStyle/>
        <a:p>
          <a:r>
            <a:rPr lang="ru-RU" dirty="0" smtClean="0"/>
            <a:t>Зачет/Экзамен</a:t>
          </a:r>
          <a:endParaRPr lang="ru-RU" dirty="0"/>
        </a:p>
      </dgm:t>
    </dgm:pt>
    <dgm:pt modelId="{F180B17E-DEF6-4EFA-9F42-501960B5200A}" type="parTrans" cxnId="{391A49E5-30F1-48F9-BD20-517CE43E6111}">
      <dgm:prSet/>
      <dgm:spPr/>
      <dgm:t>
        <a:bodyPr/>
        <a:lstStyle/>
        <a:p>
          <a:endParaRPr lang="ru-RU"/>
        </a:p>
      </dgm:t>
    </dgm:pt>
    <dgm:pt modelId="{6FF16BA6-F541-48B8-8153-3A7DE899CB00}" type="sibTrans" cxnId="{391A49E5-30F1-48F9-BD20-517CE43E6111}">
      <dgm:prSet/>
      <dgm:spPr/>
      <dgm:t>
        <a:bodyPr/>
        <a:lstStyle/>
        <a:p>
          <a:endParaRPr lang="ru-RU"/>
        </a:p>
      </dgm:t>
    </dgm:pt>
    <dgm:pt modelId="{BE653BC5-BCDB-409C-8674-65A46716F3F9}" type="pres">
      <dgm:prSet presAssocID="{ED43BA08-7B7F-4549-9626-33F722BC64E1}" presName="Name0" presStyleCnt="0">
        <dgm:presLayoutVars>
          <dgm:dir/>
          <dgm:animLvl val="lvl"/>
          <dgm:resizeHandles val="exact"/>
        </dgm:presLayoutVars>
      </dgm:prSet>
      <dgm:spPr/>
    </dgm:pt>
    <dgm:pt modelId="{65344DD3-EDF4-42FA-BF95-87C18B8E6F85}" type="pres">
      <dgm:prSet presAssocID="{AC5F0E4F-D644-4D23-A11A-70B022B8DF34}" presName="parTxOnly" presStyleLbl="node1" presStyleIdx="0" presStyleCnt="1">
        <dgm:presLayoutVars>
          <dgm:chMax val="0"/>
          <dgm:chPref val="0"/>
          <dgm:bulletEnabled val="1"/>
        </dgm:presLayoutVars>
      </dgm:prSet>
      <dgm:spPr/>
      <dgm:t>
        <a:bodyPr/>
        <a:lstStyle/>
        <a:p>
          <a:endParaRPr lang="ru-RU"/>
        </a:p>
      </dgm:t>
    </dgm:pt>
  </dgm:ptLst>
  <dgm:cxnLst>
    <dgm:cxn modelId="{391A49E5-30F1-48F9-BD20-517CE43E6111}" srcId="{ED43BA08-7B7F-4549-9626-33F722BC64E1}" destId="{AC5F0E4F-D644-4D23-A11A-70B022B8DF34}" srcOrd="0" destOrd="0" parTransId="{F180B17E-DEF6-4EFA-9F42-501960B5200A}" sibTransId="{6FF16BA6-F541-48B8-8153-3A7DE899CB00}"/>
    <dgm:cxn modelId="{F7E26B2D-1C27-4FC8-9516-2478F2E1D892}" type="presOf" srcId="{AC5F0E4F-D644-4D23-A11A-70B022B8DF34}" destId="{65344DD3-EDF4-42FA-BF95-87C18B8E6F85}" srcOrd="0" destOrd="0" presId="urn:microsoft.com/office/officeart/2005/8/layout/chevron1"/>
    <dgm:cxn modelId="{EEA325FA-E015-40AD-B0A2-6BAE1D3D301F}" type="presOf" srcId="{ED43BA08-7B7F-4549-9626-33F722BC64E1}" destId="{BE653BC5-BCDB-409C-8674-65A46716F3F9}" srcOrd="0" destOrd="0" presId="urn:microsoft.com/office/officeart/2005/8/layout/chevron1"/>
    <dgm:cxn modelId="{877993EC-E262-47E7-8ED6-799FAC80ACB5}" type="presParOf" srcId="{BE653BC5-BCDB-409C-8674-65A46716F3F9}" destId="{65344DD3-EDF4-42FA-BF95-87C18B8E6F85}" srcOrd="0" destOrd="0" presId="urn:microsoft.com/office/officeart/2005/8/layout/chevron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4D2DCE-692C-42CF-8282-1B5C230A78E9}">
      <dsp:nvSpPr>
        <dsp:cNvPr id="0" name=""/>
        <dsp:cNvSpPr/>
      </dsp:nvSpPr>
      <dsp:spPr>
        <a:xfrm rot="5400000">
          <a:off x="4954096" y="-2102743"/>
          <a:ext cx="1166849" cy="5668469"/>
        </a:xfrm>
        <a:prstGeom prst="round2Same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glow rad="70000">
            <a:schemeClr val="accent2">
              <a:tint val="40000"/>
              <a:alpha val="90000"/>
              <a:hueOff val="0"/>
              <a:satOff val="0"/>
              <a:lumOff val="0"/>
              <a:alphaOff val="0"/>
              <a:tint val="30000"/>
              <a:shade val="95000"/>
              <a:satMod val="300000"/>
              <a:alpha val="50000"/>
            </a:schemeClr>
          </a:glo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ru-RU" sz="1200" kern="1200" dirty="0" smtClean="0"/>
            <a:t>Описывают особенности реализации тех или иных норм на уровне факультета</a:t>
          </a:r>
          <a:endParaRPr lang="ru-RU" sz="1200" kern="1200" dirty="0"/>
        </a:p>
        <a:p>
          <a:pPr marL="114300" lvl="1" indent="-114300" algn="l" defTabSz="533400">
            <a:lnSpc>
              <a:spcPct val="90000"/>
            </a:lnSpc>
            <a:spcBef>
              <a:spcPct val="0"/>
            </a:spcBef>
            <a:spcAft>
              <a:spcPct val="15000"/>
            </a:spcAft>
            <a:buChar char="••"/>
          </a:pPr>
          <a:r>
            <a:rPr lang="ru-RU" sz="1200" kern="1200" dirty="0" smtClean="0"/>
            <a:t>Предлагают конкретные правила обучения, принятые на данной дисциплине, данной кафедре</a:t>
          </a:r>
          <a:endParaRPr lang="ru-RU" sz="1200" kern="1200" dirty="0"/>
        </a:p>
        <a:p>
          <a:pPr marL="114300" lvl="1" indent="-114300" algn="l" defTabSz="533400">
            <a:lnSpc>
              <a:spcPct val="90000"/>
            </a:lnSpc>
            <a:spcBef>
              <a:spcPct val="0"/>
            </a:spcBef>
            <a:spcAft>
              <a:spcPct val="15000"/>
            </a:spcAft>
            <a:buChar char="••"/>
          </a:pPr>
          <a:r>
            <a:rPr lang="ru-RU" sz="1200" kern="1200" dirty="0" smtClean="0"/>
            <a:t>Не могут противоречить локальным и федеральным нормативным актам</a:t>
          </a:r>
          <a:endParaRPr lang="ru-RU" sz="1200" kern="1200" dirty="0"/>
        </a:p>
      </dsp:txBody>
      <dsp:txXfrm rot="-5400000">
        <a:off x="2703287" y="205027"/>
        <a:ext cx="5611508" cy="1052927"/>
      </dsp:txXfrm>
    </dsp:sp>
    <dsp:sp modelId="{1E3C17ED-81E2-465E-A822-C7099B89430E}">
      <dsp:nvSpPr>
        <dsp:cNvPr id="0" name=""/>
        <dsp:cNvSpPr/>
      </dsp:nvSpPr>
      <dsp:spPr>
        <a:xfrm>
          <a:off x="485228" y="2209"/>
          <a:ext cx="2218058" cy="1458562"/>
        </a:xfrm>
        <a:prstGeom prst="roundRect">
          <a:avLst/>
        </a:prstGeom>
        <a:gradFill rotWithShape="0">
          <a:gsLst>
            <a:gs pos="0">
              <a:schemeClr val="accent2">
                <a:hueOff val="0"/>
                <a:satOff val="0"/>
                <a:lumOff val="0"/>
                <a:alphaOff val="0"/>
                <a:tint val="73000"/>
                <a:satMod val="150000"/>
              </a:schemeClr>
            </a:gs>
            <a:gs pos="25000">
              <a:schemeClr val="accent2">
                <a:hueOff val="0"/>
                <a:satOff val="0"/>
                <a:lumOff val="0"/>
                <a:alphaOff val="0"/>
                <a:tint val="96000"/>
                <a:shade val="80000"/>
                <a:satMod val="105000"/>
              </a:schemeClr>
            </a:gs>
            <a:gs pos="38000">
              <a:schemeClr val="accent2">
                <a:hueOff val="0"/>
                <a:satOff val="0"/>
                <a:lumOff val="0"/>
                <a:alphaOff val="0"/>
                <a:tint val="96000"/>
                <a:shade val="59000"/>
                <a:satMod val="120000"/>
              </a:schemeClr>
            </a:gs>
            <a:gs pos="55000">
              <a:schemeClr val="accent2">
                <a:hueOff val="0"/>
                <a:satOff val="0"/>
                <a:lumOff val="0"/>
                <a:alphaOff val="0"/>
                <a:shade val="57000"/>
                <a:satMod val="120000"/>
              </a:schemeClr>
            </a:gs>
            <a:gs pos="80000">
              <a:schemeClr val="accent2">
                <a:hueOff val="0"/>
                <a:satOff val="0"/>
                <a:lumOff val="0"/>
                <a:alphaOff val="0"/>
                <a:shade val="56000"/>
                <a:satMod val="145000"/>
              </a:schemeClr>
            </a:gs>
            <a:gs pos="88000">
              <a:schemeClr val="accent2">
                <a:hueOff val="0"/>
                <a:satOff val="0"/>
                <a:lumOff val="0"/>
                <a:alphaOff val="0"/>
                <a:shade val="63000"/>
                <a:satMod val="160000"/>
              </a:schemeClr>
            </a:gs>
            <a:gs pos="100000">
              <a:schemeClr val="accent2">
                <a:hueOff val="0"/>
                <a:satOff val="0"/>
                <a:lumOff val="0"/>
                <a:alphaOff val="0"/>
                <a:tint val="99555"/>
                <a:satMod val="155000"/>
              </a:schemeClr>
            </a:gs>
          </a:gsLst>
          <a:lin ang="5400000" scaled="1"/>
        </a:gradFill>
        <a:ln>
          <a:noFill/>
        </a:ln>
        <a:effectLst>
          <a:glow rad="70000">
            <a:schemeClr val="accent2">
              <a:hueOff val="0"/>
              <a:satOff val="0"/>
              <a:lumOff val="0"/>
              <a:alphaOff val="0"/>
              <a:tint val="30000"/>
              <a:shade val="95000"/>
              <a:satMod val="300000"/>
              <a:alpha val="50000"/>
            </a:schemeClr>
          </a:glo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ru-RU" sz="1800" kern="1200" dirty="0" smtClean="0"/>
            <a:t>Локальные акты и методические указания факультета, кафедры</a:t>
          </a:r>
          <a:endParaRPr lang="ru-RU" sz="1800" kern="1200" dirty="0"/>
        </a:p>
      </dsp:txBody>
      <dsp:txXfrm>
        <a:off x="556429" y="73410"/>
        <a:ext cx="2075656" cy="1316160"/>
      </dsp:txXfrm>
    </dsp:sp>
    <dsp:sp modelId="{F41DCD69-EF44-46D0-A091-3E4A4EA1214B}">
      <dsp:nvSpPr>
        <dsp:cNvPr id="0" name=""/>
        <dsp:cNvSpPr/>
      </dsp:nvSpPr>
      <dsp:spPr>
        <a:xfrm rot="5400000">
          <a:off x="4954096" y="-571253"/>
          <a:ext cx="1166849" cy="5668469"/>
        </a:xfrm>
        <a:prstGeom prst="round2SameRect">
          <a:avLst/>
        </a:prstGeom>
        <a:solidFill>
          <a:schemeClr val="accent2">
            <a:tint val="40000"/>
            <a:alpha val="90000"/>
            <a:hueOff val="-4347535"/>
            <a:satOff val="-5071"/>
            <a:lumOff val="-846"/>
            <a:alphaOff val="0"/>
          </a:schemeClr>
        </a:solidFill>
        <a:ln w="9525" cap="flat" cmpd="sng" algn="ctr">
          <a:solidFill>
            <a:schemeClr val="accent2">
              <a:tint val="40000"/>
              <a:alpha val="90000"/>
              <a:hueOff val="-4347535"/>
              <a:satOff val="-5071"/>
              <a:lumOff val="-846"/>
              <a:alphaOff val="0"/>
            </a:schemeClr>
          </a:solidFill>
          <a:prstDash val="solid"/>
        </a:ln>
        <a:effectLst>
          <a:glow rad="70000">
            <a:schemeClr val="accent2">
              <a:tint val="40000"/>
              <a:alpha val="90000"/>
              <a:hueOff val="-4347535"/>
              <a:satOff val="-5071"/>
              <a:lumOff val="-846"/>
              <a:alphaOff val="0"/>
              <a:tint val="30000"/>
              <a:shade val="95000"/>
              <a:satMod val="300000"/>
              <a:alpha val="50000"/>
            </a:schemeClr>
          </a:glo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ru-RU" sz="1200" kern="1200" dirty="0" smtClean="0"/>
            <a:t>Более детально описывают процедуры и нормы организации учебного процесса в вузе</a:t>
          </a:r>
          <a:endParaRPr lang="ru-RU" sz="1200" kern="1200" dirty="0"/>
        </a:p>
        <a:p>
          <a:pPr marL="114300" lvl="1" indent="-114300" algn="l" defTabSz="533400">
            <a:lnSpc>
              <a:spcPct val="90000"/>
            </a:lnSpc>
            <a:spcBef>
              <a:spcPct val="0"/>
            </a:spcBef>
            <a:spcAft>
              <a:spcPct val="15000"/>
            </a:spcAft>
            <a:buChar char="••"/>
          </a:pPr>
          <a:r>
            <a:rPr lang="ru-RU" sz="1200" kern="1200" dirty="0" smtClean="0"/>
            <a:t>Если отсутствуют локальные нормативные акты по какому то процессу, то университет руководствуется федеральными нормативными актами</a:t>
          </a:r>
          <a:endParaRPr lang="ru-RU" sz="1200" kern="1200" dirty="0"/>
        </a:p>
        <a:p>
          <a:pPr marL="114300" lvl="1" indent="-114300" algn="l" defTabSz="533400">
            <a:lnSpc>
              <a:spcPct val="90000"/>
            </a:lnSpc>
            <a:spcBef>
              <a:spcPct val="0"/>
            </a:spcBef>
            <a:spcAft>
              <a:spcPct val="15000"/>
            </a:spcAft>
            <a:buChar char="••"/>
          </a:pPr>
          <a:r>
            <a:rPr lang="ru-RU" sz="1200" kern="1200" dirty="0" smtClean="0"/>
            <a:t>Определяют какого рода правила могут конкретизироваться на факультете, кафедре</a:t>
          </a:r>
          <a:endParaRPr lang="ru-RU" sz="1200" kern="1200" dirty="0"/>
        </a:p>
      </dsp:txBody>
      <dsp:txXfrm rot="-5400000">
        <a:off x="2703287" y="1736517"/>
        <a:ext cx="5611508" cy="1052927"/>
      </dsp:txXfrm>
    </dsp:sp>
    <dsp:sp modelId="{B01660D1-087E-4E81-8F1E-53990AE1B0DB}">
      <dsp:nvSpPr>
        <dsp:cNvPr id="0" name=""/>
        <dsp:cNvSpPr/>
      </dsp:nvSpPr>
      <dsp:spPr>
        <a:xfrm>
          <a:off x="485228" y="1533700"/>
          <a:ext cx="2218058" cy="1458562"/>
        </a:xfrm>
        <a:prstGeom prst="roundRect">
          <a:avLst/>
        </a:prstGeom>
        <a:gradFill rotWithShape="0">
          <a:gsLst>
            <a:gs pos="0">
              <a:schemeClr val="accent2">
                <a:hueOff val="-4533601"/>
                <a:satOff val="2618"/>
                <a:lumOff val="-4804"/>
                <a:alphaOff val="0"/>
                <a:tint val="73000"/>
                <a:satMod val="150000"/>
              </a:schemeClr>
            </a:gs>
            <a:gs pos="25000">
              <a:schemeClr val="accent2">
                <a:hueOff val="-4533601"/>
                <a:satOff val="2618"/>
                <a:lumOff val="-4804"/>
                <a:alphaOff val="0"/>
                <a:tint val="96000"/>
                <a:shade val="80000"/>
                <a:satMod val="105000"/>
              </a:schemeClr>
            </a:gs>
            <a:gs pos="38000">
              <a:schemeClr val="accent2">
                <a:hueOff val="-4533601"/>
                <a:satOff val="2618"/>
                <a:lumOff val="-4804"/>
                <a:alphaOff val="0"/>
                <a:tint val="96000"/>
                <a:shade val="59000"/>
                <a:satMod val="120000"/>
              </a:schemeClr>
            </a:gs>
            <a:gs pos="55000">
              <a:schemeClr val="accent2">
                <a:hueOff val="-4533601"/>
                <a:satOff val="2618"/>
                <a:lumOff val="-4804"/>
                <a:alphaOff val="0"/>
                <a:shade val="57000"/>
                <a:satMod val="120000"/>
              </a:schemeClr>
            </a:gs>
            <a:gs pos="80000">
              <a:schemeClr val="accent2">
                <a:hueOff val="-4533601"/>
                <a:satOff val="2618"/>
                <a:lumOff val="-4804"/>
                <a:alphaOff val="0"/>
                <a:shade val="56000"/>
                <a:satMod val="145000"/>
              </a:schemeClr>
            </a:gs>
            <a:gs pos="88000">
              <a:schemeClr val="accent2">
                <a:hueOff val="-4533601"/>
                <a:satOff val="2618"/>
                <a:lumOff val="-4804"/>
                <a:alphaOff val="0"/>
                <a:shade val="63000"/>
                <a:satMod val="160000"/>
              </a:schemeClr>
            </a:gs>
            <a:gs pos="100000">
              <a:schemeClr val="accent2">
                <a:hueOff val="-4533601"/>
                <a:satOff val="2618"/>
                <a:lumOff val="-4804"/>
                <a:alphaOff val="0"/>
                <a:tint val="99555"/>
                <a:satMod val="155000"/>
              </a:schemeClr>
            </a:gs>
          </a:gsLst>
          <a:lin ang="5400000" scaled="1"/>
        </a:gradFill>
        <a:ln>
          <a:noFill/>
        </a:ln>
        <a:effectLst>
          <a:glow rad="70000">
            <a:schemeClr val="accent2">
              <a:hueOff val="-4533601"/>
              <a:satOff val="2618"/>
              <a:lumOff val="-4804"/>
              <a:alphaOff val="0"/>
              <a:tint val="30000"/>
              <a:shade val="95000"/>
              <a:satMod val="300000"/>
              <a:alpha val="50000"/>
            </a:schemeClr>
          </a:glo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ru-RU" sz="1800" kern="1200" dirty="0" smtClean="0"/>
            <a:t>Локальные нормативные акты университета</a:t>
          </a:r>
          <a:endParaRPr lang="ru-RU" sz="1800" kern="1200" dirty="0"/>
        </a:p>
      </dsp:txBody>
      <dsp:txXfrm>
        <a:off x="556429" y="1604901"/>
        <a:ext cx="2075656" cy="1316160"/>
      </dsp:txXfrm>
    </dsp:sp>
    <dsp:sp modelId="{0E6A2BFF-BE8D-4EA5-9A1B-20E0F9653031}">
      <dsp:nvSpPr>
        <dsp:cNvPr id="0" name=""/>
        <dsp:cNvSpPr/>
      </dsp:nvSpPr>
      <dsp:spPr>
        <a:xfrm rot="5400000">
          <a:off x="4954096" y="960237"/>
          <a:ext cx="1166849" cy="5668469"/>
        </a:xfrm>
        <a:prstGeom prst="round2SameRect">
          <a:avLst/>
        </a:prstGeom>
        <a:solidFill>
          <a:schemeClr val="accent2">
            <a:tint val="40000"/>
            <a:alpha val="90000"/>
            <a:hueOff val="-8695070"/>
            <a:satOff val="-10141"/>
            <a:lumOff val="-1691"/>
            <a:alphaOff val="0"/>
          </a:schemeClr>
        </a:solidFill>
        <a:ln w="9525" cap="flat" cmpd="sng" algn="ctr">
          <a:solidFill>
            <a:schemeClr val="accent2">
              <a:tint val="40000"/>
              <a:alpha val="90000"/>
              <a:hueOff val="-8695070"/>
              <a:satOff val="-10141"/>
              <a:lumOff val="-1691"/>
              <a:alphaOff val="0"/>
            </a:schemeClr>
          </a:solidFill>
          <a:prstDash val="solid"/>
        </a:ln>
        <a:effectLst>
          <a:glow rad="70000">
            <a:schemeClr val="accent2">
              <a:tint val="40000"/>
              <a:alpha val="90000"/>
              <a:hueOff val="-8695070"/>
              <a:satOff val="-10141"/>
              <a:lumOff val="-1691"/>
              <a:alphaOff val="0"/>
              <a:tint val="30000"/>
              <a:shade val="95000"/>
              <a:satMod val="300000"/>
              <a:alpha val="50000"/>
            </a:schemeClr>
          </a:glo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ru-RU" sz="1200" kern="1200" dirty="0" smtClean="0"/>
            <a:t>Определяют основные правила, права и обязанности разных субъектов учебного процесса на уровне государства</a:t>
          </a:r>
          <a:endParaRPr lang="ru-RU" sz="1200" kern="1200" dirty="0"/>
        </a:p>
        <a:p>
          <a:pPr marL="114300" lvl="1" indent="-114300" algn="l" defTabSz="533400">
            <a:lnSpc>
              <a:spcPct val="90000"/>
            </a:lnSpc>
            <a:spcBef>
              <a:spcPct val="0"/>
            </a:spcBef>
            <a:spcAft>
              <a:spcPct val="15000"/>
            </a:spcAft>
            <a:buChar char="••"/>
          </a:pPr>
          <a:r>
            <a:rPr lang="ru-RU" sz="1200" kern="1200" dirty="0" smtClean="0"/>
            <a:t>Определяют какого рода правила могут разрабатывать вузы самостоятельно</a:t>
          </a:r>
          <a:endParaRPr lang="ru-RU" sz="1200" kern="1200" dirty="0"/>
        </a:p>
      </dsp:txBody>
      <dsp:txXfrm rot="-5400000">
        <a:off x="2703287" y="3268008"/>
        <a:ext cx="5611508" cy="1052927"/>
      </dsp:txXfrm>
    </dsp:sp>
    <dsp:sp modelId="{DEDC4A06-0563-485F-8064-23C4C523AEB4}">
      <dsp:nvSpPr>
        <dsp:cNvPr id="0" name=""/>
        <dsp:cNvSpPr/>
      </dsp:nvSpPr>
      <dsp:spPr>
        <a:xfrm>
          <a:off x="485228" y="3065190"/>
          <a:ext cx="2218058" cy="1458562"/>
        </a:xfrm>
        <a:prstGeom prst="roundRect">
          <a:avLst/>
        </a:prstGeom>
        <a:gradFill rotWithShape="0">
          <a:gsLst>
            <a:gs pos="0">
              <a:schemeClr val="accent2">
                <a:hueOff val="-9067202"/>
                <a:satOff val="5236"/>
                <a:lumOff val="-9607"/>
                <a:alphaOff val="0"/>
                <a:tint val="73000"/>
                <a:satMod val="150000"/>
              </a:schemeClr>
            </a:gs>
            <a:gs pos="25000">
              <a:schemeClr val="accent2">
                <a:hueOff val="-9067202"/>
                <a:satOff val="5236"/>
                <a:lumOff val="-9607"/>
                <a:alphaOff val="0"/>
                <a:tint val="96000"/>
                <a:shade val="80000"/>
                <a:satMod val="105000"/>
              </a:schemeClr>
            </a:gs>
            <a:gs pos="38000">
              <a:schemeClr val="accent2">
                <a:hueOff val="-9067202"/>
                <a:satOff val="5236"/>
                <a:lumOff val="-9607"/>
                <a:alphaOff val="0"/>
                <a:tint val="96000"/>
                <a:shade val="59000"/>
                <a:satMod val="120000"/>
              </a:schemeClr>
            </a:gs>
            <a:gs pos="55000">
              <a:schemeClr val="accent2">
                <a:hueOff val="-9067202"/>
                <a:satOff val="5236"/>
                <a:lumOff val="-9607"/>
                <a:alphaOff val="0"/>
                <a:shade val="57000"/>
                <a:satMod val="120000"/>
              </a:schemeClr>
            </a:gs>
            <a:gs pos="80000">
              <a:schemeClr val="accent2">
                <a:hueOff val="-9067202"/>
                <a:satOff val="5236"/>
                <a:lumOff val="-9607"/>
                <a:alphaOff val="0"/>
                <a:shade val="56000"/>
                <a:satMod val="145000"/>
              </a:schemeClr>
            </a:gs>
            <a:gs pos="88000">
              <a:schemeClr val="accent2">
                <a:hueOff val="-9067202"/>
                <a:satOff val="5236"/>
                <a:lumOff val="-9607"/>
                <a:alphaOff val="0"/>
                <a:shade val="63000"/>
                <a:satMod val="160000"/>
              </a:schemeClr>
            </a:gs>
            <a:gs pos="100000">
              <a:schemeClr val="accent2">
                <a:hueOff val="-9067202"/>
                <a:satOff val="5236"/>
                <a:lumOff val="-9607"/>
                <a:alphaOff val="0"/>
                <a:tint val="99555"/>
                <a:satMod val="155000"/>
              </a:schemeClr>
            </a:gs>
          </a:gsLst>
          <a:lin ang="5400000" scaled="1"/>
        </a:gradFill>
        <a:ln>
          <a:noFill/>
        </a:ln>
        <a:effectLst>
          <a:glow rad="70000">
            <a:schemeClr val="accent2">
              <a:hueOff val="-9067202"/>
              <a:satOff val="5236"/>
              <a:lumOff val="-9607"/>
              <a:alphaOff val="0"/>
              <a:tint val="30000"/>
              <a:shade val="95000"/>
              <a:satMod val="300000"/>
              <a:alpha val="50000"/>
            </a:schemeClr>
          </a:glo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ru-RU" sz="1800" kern="1200" dirty="0" smtClean="0"/>
            <a:t>Федеральные нормативные акты</a:t>
          </a:r>
          <a:endParaRPr lang="ru-RU" sz="1800" kern="1200" dirty="0"/>
        </a:p>
      </dsp:txBody>
      <dsp:txXfrm>
        <a:off x="556429" y="3136391"/>
        <a:ext cx="2075656" cy="131616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6BF162-B8F5-4F70-BCC4-36E05627DADF}">
      <dsp:nvSpPr>
        <dsp:cNvPr id="0" name=""/>
        <dsp:cNvSpPr/>
      </dsp:nvSpPr>
      <dsp:spPr>
        <a:xfrm>
          <a:off x="763897" y="575"/>
          <a:ext cx="1649945" cy="1649945"/>
        </a:xfrm>
        <a:prstGeom prst="ellipse">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ru-RU" sz="2000" kern="1200" dirty="0" smtClean="0"/>
            <a:t>Накопленная оценка</a:t>
          </a:r>
          <a:endParaRPr lang="ru-RU" sz="2000" kern="1200" dirty="0"/>
        </a:p>
      </dsp:txBody>
      <dsp:txXfrm>
        <a:off x="1005526" y="242204"/>
        <a:ext cx="1166687" cy="1166687"/>
      </dsp:txXfrm>
    </dsp:sp>
    <dsp:sp modelId="{7479D0D0-2991-4F80-9316-D441C7D9DD4B}">
      <dsp:nvSpPr>
        <dsp:cNvPr id="0" name=""/>
        <dsp:cNvSpPr/>
      </dsp:nvSpPr>
      <dsp:spPr>
        <a:xfrm>
          <a:off x="1110386" y="1784497"/>
          <a:ext cx="956968" cy="956968"/>
        </a:xfrm>
        <a:prstGeom prst="mathPlus">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ru-RU" sz="1600" kern="1200"/>
        </a:p>
      </dsp:txBody>
      <dsp:txXfrm>
        <a:off x="1237232" y="2150442"/>
        <a:ext cx="703276" cy="225078"/>
      </dsp:txXfrm>
    </dsp:sp>
    <dsp:sp modelId="{48180566-5B99-4550-8F6B-86D32702E163}">
      <dsp:nvSpPr>
        <dsp:cNvPr id="0" name=""/>
        <dsp:cNvSpPr/>
      </dsp:nvSpPr>
      <dsp:spPr>
        <a:xfrm>
          <a:off x="763897" y="2875441"/>
          <a:ext cx="1649945" cy="1649945"/>
        </a:xfrm>
        <a:prstGeom prst="ellipse">
          <a:avLst/>
        </a:prstGeom>
        <a:solidFill>
          <a:schemeClr val="accent5">
            <a:hueOff val="-7009648"/>
            <a:satOff val="10306"/>
            <a:lumOff val="8824"/>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ru-RU" sz="2000" kern="1200" dirty="0" smtClean="0"/>
            <a:t>Оценка на экзамене</a:t>
          </a:r>
          <a:endParaRPr lang="ru-RU" sz="2000" kern="1200" dirty="0"/>
        </a:p>
      </dsp:txBody>
      <dsp:txXfrm>
        <a:off x="1005526" y="3117070"/>
        <a:ext cx="1166687" cy="1166687"/>
      </dsp:txXfrm>
    </dsp:sp>
    <dsp:sp modelId="{9E9C135B-B385-4826-996E-ED7F998A18CD}">
      <dsp:nvSpPr>
        <dsp:cNvPr id="0" name=""/>
        <dsp:cNvSpPr/>
      </dsp:nvSpPr>
      <dsp:spPr>
        <a:xfrm>
          <a:off x="2661335" y="1956091"/>
          <a:ext cx="524682" cy="613779"/>
        </a:xfrm>
        <a:prstGeom prst="rightArrow">
          <a:avLst>
            <a:gd name="adj1" fmla="val 60000"/>
            <a:gd name="adj2" fmla="val 50000"/>
          </a:avLst>
        </a:prstGeom>
        <a:solidFill>
          <a:schemeClr val="accent5">
            <a:hueOff val="-14019296"/>
            <a:satOff val="20613"/>
            <a:lumOff val="1764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ru-RU" sz="1600" kern="1200"/>
        </a:p>
      </dsp:txBody>
      <dsp:txXfrm>
        <a:off x="2661335" y="2078847"/>
        <a:ext cx="367277" cy="368267"/>
      </dsp:txXfrm>
    </dsp:sp>
    <dsp:sp modelId="{E1F95C6F-C3BA-4C2D-8216-9E1548CD12CC}">
      <dsp:nvSpPr>
        <dsp:cNvPr id="0" name=""/>
        <dsp:cNvSpPr/>
      </dsp:nvSpPr>
      <dsp:spPr>
        <a:xfrm>
          <a:off x="3403810" y="613035"/>
          <a:ext cx="3299891" cy="3299891"/>
        </a:xfrm>
        <a:prstGeom prst="ellipse">
          <a:avLst/>
        </a:prstGeom>
        <a:solidFill>
          <a:schemeClr val="accent5">
            <a:hueOff val="-14019296"/>
            <a:satOff val="20613"/>
            <a:lumOff val="17647"/>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ru-RU" sz="3200" kern="1200" dirty="0" smtClean="0"/>
            <a:t>Результирующая оценка</a:t>
          </a:r>
          <a:endParaRPr lang="ru-RU" sz="3200" kern="1200" dirty="0"/>
        </a:p>
      </dsp:txBody>
      <dsp:txXfrm>
        <a:off x="3887068" y="1096293"/>
        <a:ext cx="2333375" cy="233337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BDF9B3-78E9-4EE6-836E-4DEE8EB92FE4}">
      <dsp:nvSpPr>
        <dsp:cNvPr id="0" name=""/>
        <dsp:cNvSpPr/>
      </dsp:nvSpPr>
      <dsp:spPr>
        <a:xfrm>
          <a:off x="75884" y="2367278"/>
          <a:ext cx="3011510" cy="2826294"/>
        </a:xfrm>
        <a:prstGeom prst="ellipse">
          <a:avLst/>
        </a:prstGeom>
        <a:gradFill rotWithShape="0">
          <a:gsLst>
            <a:gs pos="0">
              <a:schemeClr val="accent5">
                <a:hueOff val="-14019296"/>
                <a:satOff val="20613"/>
                <a:lumOff val="17647"/>
                <a:alphaOff val="0"/>
                <a:tint val="73000"/>
                <a:satMod val="150000"/>
              </a:schemeClr>
            </a:gs>
            <a:gs pos="25000">
              <a:schemeClr val="accent5">
                <a:hueOff val="-14019296"/>
                <a:satOff val="20613"/>
                <a:lumOff val="17647"/>
                <a:alphaOff val="0"/>
                <a:tint val="96000"/>
                <a:shade val="80000"/>
                <a:satMod val="105000"/>
              </a:schemeClr>
            </a:gs>
            <a:gs pos="38000">
              <a:schemeClr val="accent5">
                <a:hueOff val="-14019296"/>
                <a:satOff val="20613"/>
                <a:lumOff val="17647"/>
                <a:alphaOff val="0"/>
                <a:tint val="96000"/>
                <a:shade val="59000"/>
                <a:satMod val="120000"/>
              </a:schemeClr>
            </a:gs>
            <a:gs pos="55000">
              <a:schemeClr val="accent5">
                <a:hueOff val="-14019296"/>
                <a:satOff val="20613"/>
                <a:lumOff val="17647"/>
                <a:alphaOff val="0"/>
                <a:shade val="57000"/>
                <a:satMod val="120000"/>
              </a:schemeClr>
            </a:gs>
            <a:gs pos="80000">
              <a:schemeClr val="accent5">
                <a:hueOff val="-14019296"/>
                <a:satOff val="20613"/>
                <a:lumOff val="17647"/>
                <a:alphaOff val="0"/>
                <a:shade val="56000"/>
                <a:satMod val="145000"/>
              </a:schemeClr>
            </a:gs>
            <a:gs pos="88000">
              <a:schemeClr val="accent5">
                <a:hueOff val="-14019296"/>
                <a:satOff val="20613"/>
                <a:lumOff val="17647"/>
                <a:alphaOff val="0"/>
                <a:shade val="63000"/>
                <a:satMod val="160000"/>
              </a:schemeClr>
            </a:gs>
            <a:gs pos="100000">
              <a:schemeClr val="accent5">
                <a:hueOff val="-14019296"/>
                <a:satOff val="20613"/>
                <a:lumOff val="17647"/>
                <a:alphaOff val="0"/>
                <a:tint val="99555"/>
                <a:satMod val="155000"/>
              </a:schemeClr>
            </a:gs>
          </a:gsLst>
          <a:lin ang="5400000" scaled="1"/>
        </a:gradFill>
        <a:ln>
          <a:noFill/>
        </a:ln>
        <a:effectLst>
          <a:glow rad="63500">
            <a:schemeClr val="accent5">
              <a:hueOff val="-14019296"/>
              <a:satOff val="20613"/>
              <a:lumOff val="17647"/>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2D27C8D3-DE9F-4277-BEB7-F2697DD4F96C}">
      <dsp:nvSpPr>
        <dsp:cNvPr id="0" name=""/>
        <dsp:cNvSpPr/>
      </dsp:nvSpPr>
      <dsp:spPr>
        <a:xfrm>
          <a:off x="576069" y="2808314"/>
          <a:ext cx="2011140" cy="1944221"/>
        </a:xfrm>
        <a:prstGeom prst="ellipse">
          <a:avLst/>
        </a:prstGeom>
        <a:gradFill rotWithShape="0">
          <a:gsLst>
            <a:gs pos="0">
              <a:schemeClr val="accent5">
                <a:hueOff val="-7009648"/>
                <a:satOff val="10306"/>
                <a:lumOff val="8824"/>
                <a:alphaOff val="0"/>
                <a:tint val="73000"/>
                <a:satMod val="150000"/>
              </a:schemeClr>
            </a:gs>
            <a:gs pos="25000">
              <a:schemeClr val="accent5">
                <a:hueOff val="-7009648"/>
                <a:satOff val="10306"/>
                <a:lumOff val="8824"/>
                <a:alphaOff val="0"/>
                <a:tint val="96000"/>
                <a:shade val="80000"/>
                <a:satMod val="105000"/>
              </a:schemeClr>
            </a:gs>
            <a:gs pos="38000">
              <a:schemeClr val="accent5">
                <a:hueOff val="-7009648"/>
                <a:satOff val="10306"/>
                <a:lumOff val="8824"/>
                <a:alphaOff val="0"/>
                <a:tint val="96000"/>
                <a:shade val="59000"/>
                <a:satMod val="120000"/>
              </a:schemeClr>
            </a:gs>
            <a:gs pos="55000">
              <a:schemeClr val="accent5">
                <a:hueOff val="-7009648"/>
                <a:satOff val="10306"/>
                <a:lumOff val="8824"/>
                <a:alphaOff val="0"/>
                <a:shade val="57000"/>
                <a:satMod val="120000"/>
              </a:schemeClr>
            </a:gs>
            <a:gs pos="80000">
              <a:schemeClr val="accent5">
                <a:hueOff val="-7009648"/>
                <a:satOff val="10306"/>
                <a:lumOff val="8824"/>
                <a:alphaOff val="0"/>
                <a:shade val="56000"/>
                <a:satMod val="145000"/>
              </a:schemeClr>
            </a:gs>
            <a:gs pos="88000">
              <a:schemeClr val="accent5">
                <a:hueOff val="-7009648"/>
                <a:satOff val="10306"/>
                <a:lumOff val="8824"/>
                <a:alphaOff val="0"/>
                <a:shade val="63000"/>
                <a:satMod val="160000"/>
              </a:schemeClr>
            </a:gs>
            <a:gs pos="100000">
              <a:schemeClr val="accent5">
                <a:hueOff val="-7009648"/>
                <a:satOff val="10306"/>
                <a:lumOff val="8824"/>
                <a:alphaOff val="0"/>
                <a:tint val="99555"/>
                <a:satMod val="155000"/>
              </a:schemeClr>
            </a:gs>
          </a:gsLst>
          <a:lin ang="5400000" scaled="1"/>
        </a:gradFill>
        <a:ln>
          <a:noFill/>
        </a:ln>
        <a:effectLst>
          <a:glow rad="63500">
            <a:schemeClr val="accent5">
              <a:hueOff val="-7009648"/>
              <a:satOff val="10306"/>
              <a:lumOff val="8824"/>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BABF3647-F197-4C61-875D-2EB4C5AF8B08}">
      <dsp:nvSpPr>
        <dsp:cNvPr id="0" name=""/>
        <dsp:cNvSpPr/>
      </dsp:nvSpPr>
      <dsp:spPr>
        <a:xfrm>
          <a:off x="1187395" y="3386181"/>
          <a:ext cx="788487" cy="788487"/>
        </a:xfrm>
        <a:prstGeom prst="ellipse">
          <a:avLst/>
        </a:prstGeom>
        <a:gradFill rotWithShape="0">
          <a:gsLst>
            <a:gs pos="0">
              <a:schemeClr val="accent5">
                <a:hueOff val="0"/>
                <a:satOff val="0"/>
                <a:lumOff val="0"/>
                <a:alphaOff val="0"/>
                <a:tint val="73000"/>
                <a:satMod val="150000"/>
              </a:schemeClr>
            </a:gs>
            <a:gs pos="25000">
              <a:schemeClr val="accent5">
                <a:hueOff val="0"/>
                <a:satOff val="0"/>
                <a:lumOff val="0"/>
                <a:alphaOff val="0"/>
                <a:tint val="96000"/>
                <a:shade val="80000"/>
                <a:satMod val="105000"/>
              </a:schemeClr>
            </a:gs>
            <a:gs pos="38000">
              <a:schemeClr val="accent5">
                <a:hueOff val="0"/>
                <a:satOff val="0"/>
                <a:lumOff val="0"/>
                <a:alphaOff val="0"/>
                <a:tint val="96000"/>
                <a:shade val="59000"/>
                <a:satMod val="120000"/>
              </a:schemeClr>
            </a:gs>
            <a:gs pos="55000">
              <a:schemeClr val="accent5">
                <a:hueOff val="0"/>
                <a:satOff val="0"/>
                <a:lumOff val="0"/>
                <a:alphaOff val="0"/>
                <a:shade val="57000"/>
                <a:satMod val="120000"/>
              </a:schemeClr>
            </a:gs>
            <a:gs pos="80000">
              <a:schemeClr val="accent5">
                <a:hueOff val="0"/>
                <a:satOff val="0"/>
                <a:lumOff val="0"/>
                <a:alphaOff val="0"/>
                <a:shade val="56000"/>
                <a:satMod val="145000"/>
              </a:schemeClr>
            </a:gs>
            <a:gs pos="88000">
              <a:schemeClr val="accent5">
                <a:hueOff val="0"/>
                <a:satOff val="0"/>
                <a:lumOff val="0"/>
                <a:alphaOff val="0"/>
                <a:shade val="63000"/>
                <a:satMod val="160000"/>
              </a:schemeClr>
            </a:gs>
            <a:gs pos="100000">
              <a:schemeClr val="accent5">
                <a:hueOff val="0"/>
                <a:satOff val="0"/>
                <a:lumOff val="0"/>
                <a:alphaOff val="0"/>
                <a:tint val="99555"/>
                <a:satMod val="155000"/>
              </a:schemeClr>
            </a:gs>
          </a:gsLst>
          <a:lin ang="5400000" scaled="1"/>
        </a:gradFill>
        <a:ln>
          <a:noFill/>
        </a:ln>
        <a:effectLst>
          <a:glow rad="63500">
            <a:schemeClr val="accent5">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C14BB901-7060-41D0-BEA5-EA984E129DA4}">
      <dsp:nvSpPr>
        <dsp:cNvPr id="0" name=""/>
        <dsp:cNvSpPr/>
      </dsp:nvSpPr>
      <dsp:spPr>
        <a:xfrm>
          <a:off x="2160248" y="72003"/>
          <a:ext cx="6039677" cy="2013976"/>
        </a:xfrm>
        <a:prstGeom prst="rect">
          <a:avLst/>
        </a:prstGeom>
        <a:gradFill rotWithShape="1">
          <a:gsLst>
            <a:gs pos="0">
              <a:schemeClr val="accent5">
                <a:tint val="73000"/>
                <a:satMod val="150000"/>
              </a:schemeClr>
            </a:gs>
            <a:gs pos="25000">
              <a:schemeClr val="accent5">
                <a:tint val="96000"/>
                <a:shade val="80000"/>
                <a:satMod val="105000"/>
              </a:schemeClr>
            </a:gs>
            <a:gs pos="38000">
              <a:schemeClr val="accent5">
                <a:tint val="96000"/>
                <a:shade val="59000"/>
                <a:satMod val="120000"/>
              </a:schemeClr>
            </a:gs>
            <a:gs pos="55000">
              <a:schemeClr val="accent5">
                <a:shade val="57000"/>
                <a:satMod val="120000"/>
              </a:schemeClr>
            </a:gs>
            <a:gs pos="80000">
              <a:schemeClr val="accent5">
                <a:shade val="56000"/>
                <a:satMod val="145000"/>
              </a:schemeClr>
            </a:gs>
            <a:gs pos="88000">
              <a:schemeClr val="accent5">
                <a:shade val="63000"/>
                <a:satMod val="160000"/>
              </a:schemeClr>
            </a:gs>
            <a:gs pos="100000">
              <a:schemeClr val="accent5">
                <a:tint val="99555"/>
                <a:satMod val="155000"/>
              </a:schemeClr>
            </a:gs>
          </a:gsLst>
          <a:lin ang="5400000" scaled="1"/>
        </a:gradFill>
        <a:ln w="9525" cap="flat" cmpd="sng" algn="ctr">
          <a:solidFill>
            <a:schemeClr val="accent5">
              <a:shade val="60000"/>
              <a:satMod val="300000"/>
            </a:schemeClr>
          </a:solidFill>
          <a:prstDash val="solid"/>
        </a:ln>
        <a:effectLst>
          <a:glow rad="70000">
            <a:schemeClr val="accent5">
              <a:tint val="30000"/>
              <a:shade val="95000"/>
              <a:satMod val="300000"/>
              <a:alpha val="50000"/>
            </a:schemeClr>
          </a:glow>
        </a:effectLst>
      </dsp:spPr>
      <dsp:style>
        <a:lnRef idx="1">
          <a:schemeClr val="accent5"/>
        </a:lnRef>
        <a:fillRef idx="3">
          <a:schemeClr val="accent5"/>
        </a:fillRef>
        <a:effectRef idx="2">
          <a:schemeClr val="accent5"/>
        </a:effectRef>
        <a:fontRef idx="minor">
          <a:schemeClr val="lt1"/>
        </a:fontRef>
      </dsp:style>
      <dsp:txBody>
        <a:bodyPr spcFirstLastPara="0" vert="horz" wrap="square" lIns="113792" tIns="20320" rIns="20320" bIns="20320" numCol="1" spcCol="1270" anchor="t" anchorCtr="0">
          <a:noAutofit/>
        </a:bodyPr>
        <a:lstStyle/>
        <a:p>
          <a:pPr lvl="0" algn="l" defTabSz="711200">
            <a:lnSpc>
              <a:spcPct val="90000"/>
            </a:lnSpc>
            <a:spcBef>
              <a:spcPct val="0"/>
            </a:spcBef>
            <a:spcAft>
              <a:spcPct val="35000"/>
            </a:spcAft>
          </a:pPr>
          <a:r>
            <a:rPr lang="ru-RU" sz="1600" b="1" kern="1200" dirty="0" smtClean="0">
              <a:solidFill>
                <a:schemeClr val="bg1"/>
              </a:solidFill>
              <a:effectLst>
                <a:outerShdw blurRad="38100" dist="38100" dir="2700000" algn="tl">
                  <a:srgbClr val="000000">
                    <a:alpha val="43137"/>
                  </a:srgbClr>
                </a:outerShdw>
              </a:effectLst>
            </a:rPr>
            <a:t>Накопленная оценка</a:t>
          </a:r>
          <a:endParaRPr lang="ru-RU" sz="1600" b="1" kern="1200" dirty="0">
            <a:solidFill>
              <a:schemeClr val="bg1"/>
            </a:solidFill>
            <a:effectLst>
              <a:outerShdw blurRad="38100" dist="38100" dir="2700000" algn="tl">
                <a:srgbClr val="000000">
                  <a:alpha val="43137"/>
                </a:srgbClr>
              </a:outerShdw>
            </a:effectLst>
          </a:endParaRPr>
        </a:p>
        <a:p>
          <a:pPr marL="114300" lvl="1" indent="-114300" algn="l" defTabSz="533400">
            <a:lnSpc>
              <a:spcPct val="90000"/>
            </a:lnSpc>
            <a:spcBef>
              <a:spcPct val="0"/>
            </a:spcBef>
            <a:spcAft>
              <a:spcPct val="15000"/>
            </a:spcAft>
            <a:buChar char="••"/>
          </a:pPr>
          <a:r>
            <a:rPr lang="ru-RU" sz="1200" kern="1200" dirty="0" smtClean="0">
              <a:solidFill>
                <a:schemeClr val="bg1"/>
              </a:solidFill>
            </a:rPr>
            <a:t>За разные элементы текущего контроля в течение модуля/лей: эссе, контрольные работы, опросы, посещаемость</a:t>
          </a:r>
          <a:endParaRPr lang="ru-RU" sz="1200" kern="1200" dirty="0">
            <a:solidFill>
              <a:schemeClr val="bg1"/>
            </a:solidFill>
          </a:endParaRPr>
        </a:p>
        <a:p>
          <a:pPr marL="114300" lvl="1" indent="-114300" algn="l" defTabSz="533400">
            <a:lnSpc>
              <a:spcPct val="90000"/>
            </a:lnSpc>
            <a:spcBef>
              <a:spcPct val="0"/>
            </a:spcBef>
            <a:spcAft>
              <a:spcPct val="15000"/>
            </a:spcAft>
            <a:buChar char="••"/>
          </a:pPr>
          <a:r>
            <a:rPr lang="ru-RU" sz="1200" kern="1200" dirty="0" smtClean="0">
              <a:solidFill>
                <a:schemeClr val="bg1"/>
              </a:solidFill>
            </a:rPr>
            <a:t>Текущие оценки фиксируются в рабочей ведомости преподавателя и доводятся до сведения студентов (электронная почта, </a:t>
          </a:r>
          <a:r>
            <a:rPr lang="en-US" sz="1200" kern="1200" dirty="0" smtClean="0">
              <a:solidFill>
                <a:schemeClr val="bg1"/>
              </a:solidFill>
            </a:rPr>
            <a:t>LMS </a:t>
          </a:r>
          <a:r>
            <a:rPr lang="ru-RU" sz="1200" kern="1200" dirty="0" smtClean="0">
              <a:solidFill>
                <a:schemeClr val="bg1"/>
              </a:solidFill>
            </a:rPr>
            <a:t>и пр.)</a:t>
          </a:r>
          <a:endParaRPr lang="ru-RU" sz="1200" kern="1200" dirty="0">
            <a:solidFill>
              <a:schemeClr val="bg1"/>
            </a:solidFill>
          </a:endParaRPr>
        </a:p>
        <a:p>
          <a:pPr marL="114300" lvl="1" indent="-114300" algn="l" defTabSz="533400">
            <a:lnSpc>
              <a:spcPct val="90000"/>
            </a:lnSpc>
            <a:spcBef>
              <a:spcPct val="0"/>
            </a:spcBef>
            <a:spcAft>
              <a:spcPct val="15000"/>
            </a:spcAft>
            <a:buChar char="••"/>
          </a:pPr>
          <a:r>
            <a:rPr lang="ru-RU" sz="1200" kern="1200" dirty="0" smtClean="0">
              <a:solidFill>
                <a:schemeClr val="bg1"/>
              </a:solidFill>
            </a:rPr>
            <a:t>Выставляется по формуле  до проведения зачета/экзамена</a:t>
          </a:r>
          <a:endParaRPr lang="ru-RU" sz="1200" kern="1200" dirty="0">
            <a:solidFill>
              <a:schemeClr val="bg1"/>
            </a:solidFill>
          </a:endParaRPr>
        </a:p>
        <a:p>
          <a:pPr marL="114300" lvl="1" indent="-114300" algn="l" defTabSz="533400">
            <a:lnSpc>
              <a:spcPct val="90000"/>
            </a:lnSpc>
            <a:spcBef>
              <a:spcPct val="0"/>
            </a:spcBef>
            <a:spcAft>
              <a:spcPct val="15000"/>
            </a:spcAft>
            <a:buChar char="••"/>
          </a:pPr>
          <a:r>
            <a:rPr lang="ru-RU" sz="1200" kern="1200" dirty="0" smtClean="0">
              <a:solidFill>
                <a:schemeClr val="bg1"/>
              </a:solidFill>
            </a:rPr>
            <a:t>Не может являться основанием для </a:t>
          </a:r>
          <a:r>
            <a:rPr lang="ru-RU" sz="1200" kern="1200" dirty="0" err="1" smtClean="0">
              <a:solidFill>
                <a:schemeClr val="bg1"/>
              </a:solidFill>
            </a:rPr>
            <a:t>недопуска</a:t>
          </a:r>
          <a:r>
            <a:rPr lang="ru-RU" sz="1200" kern="1200" dirty="0" smtClean="0">
              <a:solidFill>
                <a:schemeClr val="bg1"/>
              </a:solidFill>
            </a:rPr>
            <a:t> к зачету или экзамену</a:t>
          </a:r>
          <a:endParaRPr lang="ru-RU" sz="1200" kern="1200" dirty="0">
            <a:solidFill>
              <a:schemeClr val="bg1"/>
            </a:solidFill>
          </a:endParaRPr>
        </a:p>
        <a:p>
          <a:pPr marL="114300" lvl="1" indent="-114300" algn="l" defTabSz="533400">
            <a:lnSpc>
              <a:spcPct val="90000"/>
            </a:lnSpc>
            <a:spcBef>
              <a:spcPct val="0"/>
            </a:spcBef>
            <a:spcAft>
              <a:spcPct val="15000"/>
            </a:spcAft>
            <a:buChar char="••"/>
          </a:pPr>
          <a:r>
            <a:rPr lang="ru-RU" sz="1200" kern="1200" dirty="0" smtClean="0">
              <a:solidFill>
                <a:schemeClr val="bg1"/>
              </a:solidFill>
            </a:rPr>
            <a:t>Может являться основанием для освобождения от зачета или экзамена и выставления «автомата» (8-10 баллов)</a:t>
          </a:r>
          <a:endParaRPr lang="ru-RU" sz="1200" kern="1200" dirty="0">
            <a:solidFill>
              <a:schemeClr val="bg1"/>
            </a:solidFill>
          </a:endParaRPr>
        </a:p>
        <a:p>
          <a:pPr marL="114300" lvl="1" indent="-114300" algn="l" defTabSz="533400">
            <a:lnSpc>
              <a:spcPct val="90000"/>
            </a:lnSpc>
            <a:spcBef>
              <a:spcPct val="0"/>
            </a:spcBef>
            <a:spcAft>
              <a:spcPct val="15000"/>
            </a:spcAft>
            <a:buChar char="••"/>
          </a:pPr>
          <a:r>
            <a:rPr lang="ru-RU" sz="1200" kern="1200" dirty="0" smtClean="0">
              <a:solidFill>
                <a:schemeClr val="bg1"/>
              </a:solidFill>
            </a:rPr>
            <a:t>Является целым числом от 0 до 10</a:t>
          </a:r>
          <a:endParaRPr lang="ru-RU" sz="1200" kern="1200" dirty="0">
            <a:solidFill>
              <a:schemeClr val="bg1"/>
            </a:solidFill>
          </a:endParaRPr>
        </a:p>
      </dsp:txBody>
      <dsp:txXfrm>
        <a:off x="2160248" y="72003"/>
        <a:ext cx="6039677" cy="2013976"/>
      </dsp:txXfrm>
    </dsp:sp>
    <dsp:sp modelId="{633BB94C-761F-4425-999F-D2F368CF0E75}">
      <dsp:nvSpPr>
        <dsp:cNvPr id="0" name=""/>
        <dsp:cNvSpPr/>
      </dsp:nvSpPr>
      <dsp:spPr>
        <a:xfrm>
          <a:off x="3655698" y="1071124"/>
          <a:ext cx="492804" cy="0"/>
        </a:xfrm>
        <a:prstGeom prst="actionButtonBlank">
          <a:avLst/>
        </a:prstGeom>
        <a:noFill/>
        <a:ln w="19050" cap="flat" cmpd="sng" algn="ctr">
          <a:noFill/>
          <a:prstDash val="solid"/>
        </a:ln>
        <a:effectLst/>
        <a:sp3d z="127000" prstMaterial="matte"/>
      </dsp:spPr>
      <dsp:style>
        <a:lnRef idx="2">
          <a:scrgbClr r="0" g="0" b="0"/>
        </a:lnRef>
        <a:fillRef idx="1">
          <a:scrgbClr r="0" g="0" b="0"/>
        </a:fillRef>
        <a:effectRef idx="0">
          <a:scrgbClr r="0" g="0" b="0"/>
        </a:effectRef>
        <a:fontRef idx="minor"/>
      </dsp:style>
    </dsp:sp>
    <dsp:sp modelId="{CCA7E142-E6F7-4FBF-B6C5-44CF611D2616}">
      <dsp:nvSpPr>
        <dsp:cNvPr id="0" name=""/>
        <dsp:cNvSpPr/>
      </dsp:nvSpPr>
      <dsp:spPr>
        <a:xfrm rot="5400000">
          <a:off x="878642" y="2505738"/>
          <a:ext cx="1844729" cy="577692"/>
        </a:xfrm>
        <a:prstGeom prst="line">
          <a:avLst/>
        </a:prstGeom>
        <a:solidFill>
          <a:schemeClr val="accent5">
            <a:hueOff val="0"/>
            <a:satOff val="0"/>
            <a:lumOff val="0"/>
            <a:alphaOff val="0"/>
          </a:schemeClr>
        </a:solidFill>
        <a:ln w="19050" cap="flat" cmpd="sng" algn="ctr">
          <a:solidFill>
            <a:schemeClr val="accent5">
              <a:tint val="50000"/>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 modelId="{FE8AB089-8682-4B30-863E-C13F7EE27FEB}">
      <dsp:nvSpPr>
        <dsp:cNvPr id="0" name=""/>
        <dsp:cNvSpPr/>
      </dsp:nvSpPr>
      <dsp:spPr>
        <a:xfrm>
          <a:off x="2592280" y="2016228"/>
          <a:ext cx="5641057" cy="2013976"/>
        </a:xfrm>
        <a:prstGeom prst="rect">
          <a:avLst/>
        </a:prstGeom>
        <a:gradFill rotWithShape="1">
          <a:gsLst>
            <a:gs pos="0">
              <a:schemeClr val="accent4">
                <a:tint val="1000"/>
              </a:schemeClr>
            </a:gs>
            <a:gs pos="68000">
              <a:schemeClr val="accent4">
                <a:tint val="77000"/>
              </a:schemeClr>
            </a:gs>
            <a:gs pos="81000">
              <a:schemeClr val="accent4">
                <a:tint val="79000"/>
              </a:schemeClr>
            </a:gs>
            <a:gs pos="86000">
              <a:schemeClr val="accent4">
                <a:tint val="73000"/>
              </a:schemeClr>
            </a:gs>
            <a:gs pos="100000">
              <a:schemeClr val="accent4">
                <a:tint val="35000"/>
              </a:schemeClr>
            </a:gs>
          </a:gsLst>
          <a:lin ang="5400000" scaled="1"/>
        </a:gradFill>
        <a:ln w="9525" cap="flat" cmpd="sng" algn="ctr">
          <a:solidFill>
            <a:schemeClr val="accent4">
              <a:shade val="60000"/>
              <a:satMod val="300000"/>
            </a:schemeClr>
          </a:solidFill>
          <a:prstDash val="solid"/>
        </a:ln>
        <a:effectLst>
          <a:glow rad="63500">
            <a:schemeClr val="accent4">
              <a:tint val="30000"/>
              <a:shade val="95000"/>
              <a:satMod val="300000"/>
              <a:alpha val="50000"/>
            </a:schemeClr>
          </a:glow>
        </a:effectLst>
      </dsp:spPr>
      <dsp:style>
        <a:lnRef idx="1">
          <a:schemeClr val="accent4"/>
        </a:lnRef>
        <a:fillRef idx="2">
          <a:schemeClr val="accent4"/>
        </a:fillRef>
        <a:effectRef idx="1">
          <a:schemeClr val="accent4"/>
        </a:effectRef>
        <a:fontRef idx="minor">
          <a:schemeClr val="dk1"/>
        </a:fontRef>
      </dsp:style>
      <dsp:txBody>
        <a:bodyPr spcFirstLastPara="0" vert="horz" wrap="square" lIns="113792" tIns="20320" rIns="20320" bIns="20320" numCol="1" spcCol="1270" anchor="t" anchorCtr="0">
          <a:noAutofit/>
        </a:bodyPr>
        <a:lstStyle/>
        <a:p>
          <a:pPr lvl="0" algn="l" defTabSz="711200">
            <a:lnSpc>
              <a:spcPct val="90000"/>
            </a:lnSpc>
            <a:spcBef>
              <a:spcPct val="0"/>
            </a:spcBef>
            <a:spcAft>
              <a:spcPct val="35000"/>
            </a:spcAft>
          </a:pPr>
          <a:r>
            <a:rPr lang="ru-RU" sz="1600" b="1" kern="1200" dirty="0" smtClean="0">
              <a:effectLst>
                <a:outerShdw blurRad="38100" dist="38100" dir="2700000" algn="tl">
                  <a:srgbClr val="000000">
                    <a:alpha val="43137"/>
                  </a:srgbClr>
                </a:outerShdw>
              </a:effectLst>
            </a:rPr>
            <a:t>Оценка за экзамен/ зачет</a:t>
          </a:r>
          <a:endParaRPr lang="ru-RU" sz="1600" b="1" kern="1200" dirty="0">
            <a:effectLst>
              <a:outerShdw blurRad="38100" dist="38100" dir="2700000" algn="tl">
                <a:srgbClr val="000000">
                  <a:alpha val="43137"/>
                </a:srgbClr>
              </a:outerShdw>
            </a:effectLst>
          </a:endParaRPr>
        </a:p>
        <a:p>
          <a:pPr marL="114300" lvl="1" indent="-114300" algn="l" defTabSz="533400">
            <a:lnSpc>
              <a:spcPct val="90000"/>
            </a:lnSpc>
            <a:spcBef>
              <a:spcPct val="0"/>
            </a:spcBef>
            <a:spcAft>
              <a:spcPct val="15000"/>
            </a:spcAft>
            <a:buChar char="••"/>
          </a:pPr>
          <a:r>
            <a:rPr lang="ru-RU" sz="1200" kern="1200" dirty="0" smtClean="0"/>
            <a:t>Выставляется по итогам экзамена/ зачета</a:t>
          </a:r>
          <a:endParaRPr lang="ru-RU" sz="1200" kern="1200" dirty="0"/>
        </a:p>
        <a:p>
          <a:pPr marL="114300" lvl="1" indent="-114300" algn="l" defTabSz="533400">
            <a:lnSpc>
              <a:spcPct val="90000"/>
            </a:lnSpc>
            <a:spcBef>
              <a:spcPct val="0"/>
            </a:spcBef>
            <a:spcAft>
              <a:spcPct val="15000"/>
            </a:spcAft>
            <a:buChar char="••"/>
          </a:pPr>
          <a:r>
            <a:rPr lang="ru-RU" sz="1200" kern="1200" dirty="0" smtClean="0"/>
            <a:t>При устной форме объявляется в этот же день</a:t>
          </a:r>
          <a:endParaRPr lang="ru-RU" sz="1200" kern="1200" dirty="0"/>
        </a:p>
        <a:p>
          <a:pPr marL="114300" lvl="1" indent="-114300" algn="l" defTabSz="533400">
            <a:lnSpc>
              <a:spcPct val="90000"/>
            </a:lnSpc>
            <a:spcBef>
              <a:spcPct val="0"/>
            </a:spcBef>
            <a:spcAft>
              <a:spcPct val="15000"/>
            </a:spcAft>
            <a:buChar char="••"/>
          </a:pPr>
          <a:r>
            <a:rPr lang="ru-RU" sz="1200" kern="1200" dirty="0" smtClean="0"/>
            <a:t>При письменной или смешанной может объявляться через несколько дней после написания работы, но не позднее чем через 5 рабочих во время сессии, при этом сама письменная работа может проводиться раньше сессии</a:t>
          </a:r>
          <a:endParaRPr lang="ru-RU" sz="1200" kern="1200" dirty="0"/>
        </a:p>
        <a:p>
          <a:pPr marL="114300" lvl="1" indent="-114300" algn="l" defTabSz="533400">
            <a:lnSpc>
              <a:spcPct val="90000"/>
            </a:lnSpc>
            <a:spcBef>
              <a:spcPct val="0"/>
            </a:spcBef>
            <a:spcAft>
              <a:spcPct val="15000"/>
            </a:spcAft>
            <a:buChar char="••"/>
          </a:pPr>
          <a:r>
            <a:rPr lang="ru-RU" sz="1200" kern="1200" dirty="0" smtClean="0"/>
            <a:t>Неудовлетворительная оценка, полученная на экзамене является «блокирующей» и становится равной результирующей оценке</a:t>
          </a:r>
          <a:endParaRPr lang="ru-RU" sz="1200" kern="1200" dirty="0"/>
        </a:p>
        <a:p>
          <a:pPr marL="114300" lvl="1" indent="-114300" algn="l" defTabSz="533400">
            <a:lnSpc>
              <a:spcPct val="90000"/>
            </a:lnSpc>
            <a:spcBef>
              <a:spcPct val="0"/>
            </a:spcBef>
            <a:spcAft>
              <a:spcPct val="15000"/>
            </a:spcAft>
            <a:buChar char="••"/>
          </a:pPr>
          <a:r>
            <a:rPr lang="ru-RU" sz="1200" kern="1200" dirty="0" smtClean="0"/>
            <a:t>Является целым числом от 0 до 10</a:t>
          </a:r>
          <a:endParaRPr lang="ru-RU" sz="1200" kern="1200" dirty="0"/>
        </a:p>
      </dsp:txBody>
      <dsp:txXfrm>
        <a:off x="2592280" y="2016228"/>
        <a:ext cx="5641057" cy="2013976"/>
      </dsp:txXfrm>
    </dsp:sp>
    <dsp:sp modelId="{9FFFB2D8-47AD-4B18-96EB-1C555B7D0A56}">
      <dsp:nvSpPr>
        <dsp:cNvPr id="0" name=""/>
        <dsp:cNvSpPr/>
      </dsp:nvSpPr>
      <dsp:spPr>
        <a:xfrm>
          <a:off x="3727707" y="2223252"/>
          <a:ext cx="492804" cy="0"/>
        </a:xfrm>
        <a:prstGeom prst="line">
          <a:avLst/>
        </a:prstGeom>
        <a:solidFill>
          <a:schemeClr val="accent5">
            <a:hueOff val="0"/>
            <a:satOff val="0"/>
            <a:lumOff val="0"/>
            <a:alphaOff val="0"/>
          </a:schemeClr>
        </a:solidFill>
        <a:ln w="19050" cap="flat" cmpd="sng" algn="ctr">
          <a:noFill/>
          <a:prstDash val="solid"/>
        </a:ln>
        <a:effectLst/>
        <a:sp3d z="127000" prstMaterial="matte"/>
      </dsp:spPr>
      <dsp:style>
        <a:lnRef idx="2">
          <a:scrgbClr r="0" g="0" b="0"/>
        </a:lnRef>
        <a:fillRef idx="1">
          <a:scrgbClr r="0" g="0" b="0"/>
        </a:fillRef>
        <a:effectRef idx="0">
          <a:scrgbClr r="0" g="0" b="0"/>
        </a:effectRef>
        <a:fontRef idx="minor"/>
      </dsp:style>
    </dsp:sp>
    <dsp:sp modelId="{2A34A915-6AAC-4D60-BAF5-F42DFE79B641}">
      <dsp:nvSpPr>
        <dsp:cNvPr id="0" name=""/>
        <dsp:cNvSpPr/>
      </dsp:nvSpPr>
      <dsp:spPr>
        <a:xfrm rot="5400000">
          <a:off x="1521387" y="3231126"/>
          <a:ext cx="1758874" cy="481179"/>
        </a:xfrm>
        <a:prstGeom prst="line">
          <a:avLst/>
        </a:prstGeom>
        <a:solidFill>
          <a:schemeClr val="accent5">
            <a:hueOff val="0"/>
            <a:satOff val="0"/>
            <a:lumOff val="0"/>
            <a:alphaOff val="0"/>
          </a:schemeClr>
        </a:solidFill>
        <a:ln w="19050" cap="flat" cmpd="sng" algn="ctr">
          <a:solidFill>
            <a:schemeClr val="accent5">
              <a:tint val="50000"/>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 modelId="{F8465443-9F28-449F-BD58-CC48DED07BBC}">
      <dsp:nvSpPr>
        <dsp:cNvPr id="0" name=""/>
        <dsp:cNvSpPr/>
      </dsp:nvSpPr>
      <dsp:spPr>
        <a:xfrm>
          <a:off x="2765905" y="3958165"/>
          <a:ext cx="5515017" cy="1298418"/>
        </a:xfrm>
        <a:prstGeom prst="rect">
          <a:avLst/>
        </a:prstGeom>
        <a:gradFill rotWithShape="1">
          <a:gsLst>
            <a:gs pos="0">
              <a:schemeClr val="accent6">
                <a:tint val="73000"/>
                <a:satMod val="150000"/>
              </a:schemeClr>
            </a:gs>
            <a:gs pos="25000">
              <a:schemeClr val="accent6">
                <a:tint val="96000"/>
                <a:shade val="80000"/>
                <a:satMod val="105000"/>
              </a:schemeClr>
            </a:gs>
            <a:gs pos="38000">
              <a:schemeClr val="accent6">
                <a:tint val="96000"/>
                <a:shade val="59000"/>
                <a:satMod val="120000"/>
              </a:schemeClr>
            </a:gs>
            <a:gs pos="55000">
              <a:schemeClr val="accent6">
                <a:shade val="57000"/>
                <a:satMod val="120000"/>
              </a:schemeClr>
            </a:gs>
            <a:gs pos="80000">
              <a:schemeClr val="accent6">
                <a:shade val="56000"/>
                <a:satMod val="145000"/>
              </a:schemeClr>
            </a:gs>
            <a:gs pos="88000">
              <a:schemeClr val="accent6">
                <a:shade val="63000"/>
                <a:satMod val="160000"/>
              </a:schemeClr>
            </a:gs>
            <a:gs pos="100000">
              <a:schemeClr val="accent6">
                <a:tint val="99555"/>
                <a:satMod val="155000"/>
              </a:schemeClr>
            </a:gs>
          </a:gsLst>
          <a:lin ang="5400000" scaled="1"/>
        </a:gradFill>
        <a:ln>
          <a:noFill/>
        </a:ln>
        <a:effectLst>
          <a:glow rad="76200">
            <a:schemeClr val="accent6">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accent6">
              <a:shade val="30000"/>
              <a:satMod val="200000"/>
            </a:schemeClr>
          </a:contourClr>
        </a:sp3d>
      </dsp:spPr>
      <dsp:style>
        <a:lnRef idx="0">
          <a:schemeClr val="accent6"/>
        </a:lnRef>
        <a:fillRef idx="3">
          <a:schemeClr val="accent6"/>
        </a:fillRef>
        <a:effectRef idx="3">
          <a:schemeClr val="accent6"/>
        </a:effectRef>
        <a:fontRef idx="minor">
          <a:schemeClr val="lt1"/>
        </a:fontRef>
      </dsp:style>
      <dsp:txBody>
        <a:bodyPr spcFirstLastPara="0" vert="horz" wrap="square" lIns="113792" tIns="20320" rIns="20320" bIns="20320" numCol="1" spcCol="1270" anchor="t" anchorCtr="0">
          <a:noAutofit/>
        </a:bodyPr>
        <a:lstStyle/>
        <a:p>
          <a:pPr lvl="0" algn="l" defTabSz="711200">
            <a:lnSpc>
              <a:spcPct val="90000"/>
            </a:lnSpc>
            <a:spcBef>
              <a:spcPct val="0"/>
            </a:spcBef>
            <a:spcAft>
              <a:spcPct val="35000"/>
            </a:spcAft>
          </a:pPr>
          <a:r>
            <a:rPr lang="ru-RU" sz="1600" b="1" kern="1200" dirty="0" smtClean="0">
              <a:effectLst>
                <a:outerShdw blurRad="38100" dist="38100" dir="2700000" algn="tl">
                  <a:srgbClr val="000000">
                    <a:alpha val="43137"/>
                  </a:srgbClr>
                </a:outerShdw>
              </a:effectLst>
            </a:rPr>
            <a:t>Результирующая</a:t>
          </a:r>
          <a:endParaRPr lang="ru-RU" sz="1600" b="1" kern="1200" dirty="0">
            <a:effectLst>
              <a:outerShdw blurRad="38100" dist="38100" dir="2700000" algn="tl">
                <a:srgbClr val="000000">
                  <a:alpha val="43137"/>
                </a:srgbClr>
              </a:outerShdw>
            </a:effectLst>
          </a:endParaRPr>
        </a:p>
        <a:p>
          <a:pPr marL="114300" lvl="1" indent="-114300" algn="l" defTabSz="533400">
            <a:lnSpc>
              <a:spcPct val="90000"/>
            </a:lnSpc>
            <a:spcBef>
              <a:spcPct val="0"/>
            </a:spcBef>
            <a:spcAft>
              <a:spcPct val="15000"/>
            </a:spcAft>
            <a:buChar char="••"/>
          </a:pPr>
          <a:r>
            <a:rPr lang="ru-RU" sz="1200" kern="1200" dirty="0" smtClean="0"/>
            <a:t>Является взвешенной суммой накопленной оценки о оценки за экзамен/ зачет</a:t>
          </a:r>
          <a:endParaRPr lang="ru-RU" sz="1200" kern="1200" dirty="0"/>
        </a:p>
        <a:p>
          <a:pPr marL="114300" lvl="1" indent="-114300" algn="l" defTabSz="533400">
            <a:lnSpc>
              <a:spcPct val="90000"/>
            </a:lnSpc>
            <a:spcBef>
              <a:spcPct val="0"/>
            </a:spcBef>
            <a:spcAft>
              <a:spcPct val="15000"/>
            </a:spcAft>
            <a:buChar char="••"/>
          </a:pPr>
          <a:r>
            <a:rPr lang="ru-RU" sz="1200" kern="1200" dirty="0" smtClean="0"/>
            <a:t>Равна оценке за экзамен/зачет в случае неудовлетворительной оценке за экзамен/зачет</a:t>
          </a:r>
          <a:endParaRPr lang="ru-RU" sz="1200" kern="1200" dirty="0"/>
        </a:p>
        <a:p>
          <a:pPr marL="114300" lvl="1" indent="-114300" algn="l" defTabSz="533400">
            <a:lnSpc>
              <a:spcPct val="90000"/>
            </a:lnSpc>
            <a:spcBef>
              <a:spcPct val="0"/>
            </a:spcBef>
            <a:spcAft>
              <a:spcPct val="15000"/>
            </a:spcAft>
            <a:buChar char="••"/>
          </a:pPr>
          <a:r>
            <a:rPr lang="ru-RU" sz="1200" kern="1200" dirty="0" smtClean="0"/>
            <a:t>Равна накопленной, в случае «автомата»</a:t>
          </a:r>
          <a:endParaRPr lang="ru-RU" sz="1200" kern="1200" dirty="0"/>
        </a:p>
        <a:p>
          <a:pPr marL="114300" lvl="1" indent="-114300" algn="l" defTabSz="533400">
            <a:lnSpc>
              <a:spcPct val="90000"/>
            </a:lnSpc>
            <a:spcBef>
              <a:spcPct val="0"/>
            </a:spcBef>
            <a:spcAft>
              <a:spcPct val="15000"/>
            </a:spcAft>
            <a:buChar char="••"/>
          </a:pPr>
          <a:r>
            <a:rPr lang="ru-RU" sz="1200" kern="1200" dirty="0" smtClean="0"/>
            <a:t>Является целым числом от 0 до 10</a:t>
          </a:r>
          <a:endParaRPr lang="ru-RU" sz="1200" kern="1200" dirty="0"/>
        </a:p>
      </dsp:txBody>
      <dsp:txXfrm>
        <a:off x="2765905" y="3958165"/>
        <a:ext cx="5515017" cy="1298418"/>
      </dsp:txXfrm>
    </dsp:sp>
    <dsp:sp modelId="{2B8AAC6A-9CEF-483C-B392-85C50C56F1C1}">
      <dsp:nvSpPr>
        <dsp:cNvPr id="0" name=""/>
        <dsp:cNvSpPr/>
      </dsp:nvSpPr>
      <dsp:spPr>
        <a:xfrm>
          <a:off x="3717126" y="3369754"/>
          <a:ext cx="492804" cy="0"/>
        </a:xfrm>
        <a:prstGeom prst="line">
          <a:avLst/>
        </a:prstGeom>
        <a:solidFill>
          <a:schemeClr val="accent5">
            <a:hueOff val="0"/>
            <a:satOff val="0"/>
            <a:lumOff val="0"/>
            <a:alphaOff val="0"/>
          </a:schemeClr>
        </a:solidFill>
        <a:ln w="19050" cap="flat" cmpd="sng" algn="ctr">
          <a:noFill/>
          <a:prstDash val="solid"/>
        </a:ln>
        <a:effectLst/>
        <a:sp3d z="127000" prstMaterial="matte"/>
      </dsp:spPr>
      <dsp:style>
        <a:lnRef idx="2">
          <a:scrgbClr r="0" g="0" b="0"/>
        </a:lnRef>
        <a:fillRef idx="1">
          <a:scrgbClr r="0" g="0" b="0"/>
        </a:fillRef>
        <a:effectRef idx="0">
          <a:scrgbClr r="0" g="0" b="0"/>
        </a:effectRef>
        <a:fontRef idx="minor"/>
      </dsp:style>
    </dsp:sp>
    <dsp:sp modelId="{FC8DF313-B31C-4AD6-A32C-00C8BF30C3E7}">
      <dsp:nvSpPr>
        <dsp:cNvPr id="0" name=""/>
        <dsp:cNvSpPr/>
      </dsp:nvSpPr>
      <dsp:spPr>
        <a:xfrm rot="5400000">
          <a:off x="2192466" y="4304338"/>
          <a:ext cx="631984" cy="552424"/>
        </a:xfrm>
        <a:prstGeom prst="line">
          <a:avLst/>
        </a:prstGeom>
        <a:solidFill>
          <a:schemeClr val="accent5">
            <a:hueOff val="0"/>
            <a:satOff val="0"/>
            <a:lumOff val="0"/>
            <a:alphaOff val="0"/>
          </a:schemeClr>
        </a:solidFill>
        <a:ln w="19050" cap="flat" cmpd="sng" algn="ctr">
          <a:solidFill>
            <a:schemeClr val="accent5">
              <a:tint val="50000"/>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46142B-C5B5-4B03-A3C2-D2E9D488F0CE}">
      <dsp:nvSpPr>
        <dsp:cNvPr id="0" name=""/>
        <dsp:cNvSpPr/>
      </dsp:nvSpPr>
      <dsp:spPr>
        <a:xfrm>
          <a:off x="4176" y="523024"/>
          <a:ext cx="1490104" cy="1490104"/>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kern="1200" dirty="0" smtClean="0"/>
            <a:t>вес экзамена небольшой (20%)</a:t>
          </a:r>
          <a:endParaRPr lang="ru-RU" sz="1400" kern="1200" dirty="0"/>
        </a:p>
      </dsp:txBody>
      <dsp:txXfrm>
        <a:off x="222397" y="741245"/>
        <a:ext cx="1053662" cy="1053662"/>
      </dsp:txXfrm>
    </dsp:sp>
    <dsp:sp modelId="{80B58A22-70B7-495B-8109-5FBE4B5FC02B}">
      <dsp:nvSpPr>
        <dsp:cNvPr id="0" name=""/>
        <dsp:cNvSpPr/>
      </dsp:nvSpPr>
      <dsp:spPr>
        <a:xfrm>
          <a:off x="424563" y="2104035"/>
          <a:ext cx="649331" cy="649331"/>
        </a:xfrm>
        <a:prstGeom prst="mathPlus">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ru-RU" sz="1400" kern="1200"/>
        </a:p>
      </dsp:txBody>
      <dsp:txXfrm>
        <a:off x="510632" y="2352339"/>
        <a:ext cx="477193" cy="152723"/>
      </dsp:txXfrm>
    </dsp:sp>
    <dsp:sp modelId="{860AFD8E-FD6D-4524-BFCF-DBDE209E5FCC}">
      <dsp:nvSpPr>
        <dsp:cNvPr id="0" name=""/>
        <dsp:cNvSpPr/>
      </dsp:nvSpPr>
      <dsp:spPr>
        <a:xfrm>
          <a:off x="4176" y="2844273"/>
          <a:ext cx="1490104" cy="1490104"/>
        </a:xfrm>
        <a:prstGeom prst="ellipse">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kern="1200" dirty="0" smtClean="0"/>
            <a:t>преимущество у тех, кто интенсивно работает на занятиях до экзамена</a:t>
          </a:r>
          <a:endParaRPr lang="ru-RU" sz="1400" kern="1200" dirty="0"/>
        </a:p>
      </dsp:txBody>
      <dsp:txXfrm>
        <a:off x="222397" y="3062494"/>
        <a:ext cx="1053662" cy="1053662"/>
      </dsp:txXfrm>
    </dsp:sp>
    <dsp:sp modelId="{B54F772C-D3C4-4F8D-9C7B-4E040B353767}">
      <dsp:nvSpPr>
        <dsp:cNvPr id="0" name=""/>
        <dsp:cNvSpPr/>
      </dsp:nvSpPr>
      <dsp:spPr>
        <a:xfrm>
          <a:off x="1662212" y="2220467"/>
          <a:ext cx="356012" cy="416468"/>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ru-RU" sz="2400" kern="1200"/>
        </a:p>
      </dsp:txBody>
      <dsp:txXfrm>
        <a:off x="1662212" y="2303761"/>
        <a:ext cx="249208" cy="249880"/>
      </dsp:txXfrm>
    </dsp:sp>
    <dsp:sp modelId="{F82C6B50-E517-4DEA-90C0-608259B32524}">
      <dsp:nvSpPr>
        <dsp:cNvPr id="0" name=""/>
        <dsp:cNvSpPr/>
      </dsp:nvSpPr>
      <dsp:spPr>
        <a:xfrm>
          <a:off x="2166003" y="1309163"/>
          <a:ext cx="2239075" cy="2239075"/>
        </a:xfrm>
        <a:prstGeom prst="ellipse">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ru-RU" sz="2000" kern="1200" dirty="0" smtClean="0"/>
            <a:t>невозможно получить по дисциплине положительную оценку, если накопленная низкая  </a:t>
          </a:r>
          <a:endParaRPr lang="ru-RU" sz="2000" kern="1200" dirty="0"/>
        </a:p>
      </dsp:txBody>
      <dsp:txXfrm>
        <a:off x="2493908" y="1637068"/>
        <a:ext cx="1583265" cy="158326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E0BE12-52A1-4E2D-A892-4133F71D2E8F}">
      <dsp:nvSpPr>
        <dsp:cNvPr id="0" name=""/>
        <dsp:cNvSpPr/>
      </dsp:nvSpPr>
      <dsp:spPr>
        <a:xfrm rot="5400000">
          <a:off x="4360820" y="-2745138"/>
          <a:ext cx="1240202" cy="6735251"/>
        </a:xfrm>
        <a:prstGeom prst="round2Same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glow rad="70000">
            <a:schemeClr val="accent2">
              <a:tint val="40000"/>
              <a:alpha val="90000"/>
              <a:hueOff val="0"/>
              <a:satOff val="0"/>
              <a:lumOff val="0"/>
              <a:alphaOff val="0"/>
              <a:tint val="30000"/>
              <a:shade val="95000"/>
              <a:satMod val="300000"/>
              <a:alpha val="50000"/>
            </a:schemeClr>
          </a:glo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l" defTabSz="577850">
            <a:lnSpc>
              <a:spcPct val="90000"/>
            </a:lnSpc>
            <a:spcBef>
              <a:spcPct val="0"/>
            </a:spcBef>
            <a:spcAft>
              <a:spcPct val="15000"/>
            </a:spcAft>
            <a:buChar char="••"/>
          </a:pPr>
          <a:r>
            <a:rPr lang="ru-RU" sz="1300" kern="1200" dirty="0" smtClean="0"/>
            <a:t>Если студент вовремя не выбрал тему курсовой работы, то в следующую сессию ему добавляется одна неудовлетворительная оценка</a:t>
          </a:r>
          <a:endParaRPr lang="ru-RU" sz="1300" kern="1200" dirty="0"/>
        </a:p>
        <a:p>
          <a:pPr marL="114300" lvl="1" indent="-114300" algn="l" defTabSz="577850">
            <a:lnSpc>
              <a:spcPct val="90000"/>
            </a:lnSpc>
            <a:spcBef>
              <a:spcPct val="0"/>
            </a:spcBef>
            <a:spcAft>
              <a:spcPct val="15000"/>
            </a:spcAft>
            <a:buChar char="••"/>
          </a:pPr>
          <a:r>
            <a:rPr lang="ru-RU" sz="1300" kern="1200" dirty="0" smtClean="0"/>
            <a:t>Если студент не выбрал тему до конца основного периода пересдач, он будет отчислен </a:t>
          </a:r>
          <a:endParaRPr lang="ru-RU" sz="1300" kern="1200" dirty="0"/>
        </a:p>
      </dsp:txBody>
      <dsp:txXfrm rot="-5400000">
        <a:off x="1613296" y="62928"/>
        <a:ext cx="6674709" cy="1119118"/>
      </dsp:txXfrm>
    </dsp:sp>
    <dsp:sp modelId="{7C96661F-A81B-4C23-A8EA-14767DE1C570}">
      <dsp:nvSpPr>
        <dsp:cNvPr id="0" name=""/>
        <dsp:cNvSpPr/>
      </dsp:nvSpPr>
      <dsp:spPr>
        <a:xfrm>
          <a:off x="6570" y="293758"/>
          <a:ext cx="1606725" cy="657458"/>
        </a:xfrm>
        <a:prstGeom prst="roundRect">
          <a:avLst/>
        </a:prstGeom>
        <a:gradFill rotWithShape="0">
          <a:gsLst>
            <a:gs pos="0">
              <a:schemeClr val="accent2">
                <a:hueOff val="0"/>
                <a:satOff val="0"/>
                <a:lumOff val="0"/>
                <a:alphaOff val="0"/>
                <a:tint val="73000"/>
                <a:satMod val="150000"/>
              </a:schemeClr>
            </a:gs>
            <a:gs pos="25000">
              <a:schemeClr val="accent2">
                <a:hueOff val="0"/>
                <a:satOff val="0"/>
                <a:lumOff val="0"/>
                <a:alphaOff val="0"/>
                <a:tint val="96000"/>
                <a:shade val="80000"/>
                <a:satMod val="105000"/>
              </a:schemeClr>
            </a:gs>
            <a:gs pos="38000">
              <a:schemeClr val="accent2">
                <a:hueOff val="0"/>
                <a:satOff val="0"/>
                <a:lumOff val="0"/>
                <a:alphaOff val="0"/>
                <a:tint val="96000"/>
                <a:shade val="59000"/>
                <a:satMod val="120000"/>
              </a:schemeClr>
            </a:gs>
            <a:gs pos="55000">
              <a:schemeClr val="accent2">
                <a:hueOff val="0"/>
                <a:satOff val="0"/>
                <a:lumOff val="0"/>
                <a:alphaOff val="0"/>
                <a:shade val="57000"/>
                <a:satMod val="120000"/>
              </a:schemeClr>
            </a:gs>
            <a:gs pos="80000">
              <a:schemeClr val="accent2">
                <a:hueOff val="0"/>
                <a:satOff val="0"/>
                <a:lumOff val="0"/>
                <a:alphaOff val="0"/>
                <a:shade val="56000"/>
                <a:satMod val="145000"/>
              </a:schemeClr>
            </a:gs>
            <a:gs pos="88000">
              <a:schemeClr val="accent2">
                <a:hueOff val="0"/>
                <a:satOff val="0"/>
                <a:lumOff val="0"/>
                <a:alphaOff val="0"/>
                <a:shade val="63000"/>
                <a:satMod val="160000"/>
              </a:schemeClr>
            </a:gs>
            <a:gs pos="100000">
              <a:schemeClr val="accent2">
                <a:hueOff val="0"/>
                <a:satOff val="0"/>
                <a:lumOff val="0"/>
                <a:alphaOff val="0"/>
                <a:tint val="99555"/>
                <a:satMod val="155000"/>
              </a:schemeClr>
            </a:gs>
          </a:gsLst>
          <a:lin ang="5400000" scaled="1"/>
        </a:gradFill>
        <a:ln>
          <a:noFill/>
        </a:ln>
        <a:effectLst>
          <a:glow rad="70000">
            <a:schemeClr val="accent2">
              <a:hueOff val="0"/>
              <a:satOff val="0"/>
              <a:lumOff val="0"/>
              <a:alphaOff val="0"/>
              <a:tint val="30000"/>
              <a:shade val="95000"/>
              <a:satMod val="300000"/>
              <a:alpha val="50000"/>
            </a:schemeClr>
          </a:glo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a:lnSpc>
              <a:spcPct val="90000"/>
            </a:lnSpc>
            <a:spcBef>
              <a:spcPct val="0"/>
            </a:spcBef>
            <a:spcAft>
              <a:spcPct val="35000"/>
            </a:spcAft>
          </a:pPr>
          <a:r>
            <a:rPr lang="ru-RU" sz="1500" kern="1200" dirty="0" smtClean="0"/>
            <a:t>Курсовая работа </a:t>
          </a:r>
          <a:endParaRPr lang="ru-RU" sz="1500" kern="1200" dirty="0"/>
        </a:p>
      </dsp:txBody>
      <dsp:txXfrm>
        <a:off x="38664" y="325852"/>
        <a:ext cx="1542537" cy="593270"/>
      </dsp:txXfrm>
    </dsp:sp>
    <dsp:sp modelId="{EA313C9C-62A7-4741-8F91-B2C18AF66E0A}">
      <dsp:nvSpPr>
        <dsp:cNvPr id="0" name=""/>
        <dsp:cNvSpPr/>
      </dsp:nvSpPr>
      <dsp:spPr>
        <a:xfrm rot="5400000">
          <a:off x="4629939" y="-1741182"/>
          <a:ext cx="701965" cy="6735251"/>
        </a:xfrm>
        <a:prstGeom prst="round2Same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glow rad="70000">
            <a:schemeClr val="accent3">
              <a:tint val="40000"/>
              <a:alpha val="90000"/>
              <a:hueOff val="0"/>
              <a:satOff val="0"/>
              <a:lumOff val="0"/>
              <a:alphaOff val="0"/>
              <a:tint val="30000"/>
              <a:shade val="95000"/>
              <a:satMod val="300000"/>
              <a:alpha val="50000"/>
            </a:schemeClr>
          </a:glo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l" defTabSz="577850">
            <a:lnSpc>
              <a:spcPct val="90000"/>
            </a:lnSpc>
            <a:spcBef>
              <a:spcPct val="0"/>
            </a:spcBef>
            <a:spcAft>
              <a:spcPct val="15000"/>
            </a:spcAft>
            <a:buChar char="••"/>
          </a:pPr>
          <a:r>
            <a:rPr lang="ru-RU" sz="1300" kern="1200" dirty="0" smtClean="0"/>
            <a:t>Могут заканчиваться защитой результатов перед комиссией</a:t>
          </a:r>
        </a:p>
        <a:p>
          <a:pPr marL="114300" lvl="1" indent="-114300" algn="l" defTabSz="577850">
            <a:lnSpc>
              <a:spcPct val="90000"/>
            </a:lnSpc>
            <a:spcBef>
              <a:spcPct val="0"/>
            </a:spcBef>
            <a:spcAft>
              <a:spcPct val="15000"/>
            </a:spcAft>
            <a:buChar char="••"/>
          </a:pPr>
          <a:r>
            <a:rPr lang="ru-RU" sz="1300" kern="1200" dirty="0" smtClean="0"/>
            <a:t>Это должно быть отражено в программе дисциплине</a:t>
          </a:r>
        </a:p>
        <a:p>
          <a:pPr marL="114300" lvl="1" indent="-114300" algn="l" defTabSz="577850">
            <a:lnSpc>
              <a:spcPct val="90000"/>
            </a:lnSpc>
            <a:spcBef>
              <a:spcPct val="0"/>
            </a:spcBef>
            <a:spcAft>
              <a:spcPct val="15000"/>
            </a:spcAft>
            <a:buChar char="••"/>
          </a:pPr>
          <a:r>
            <a:rPr lang="ru-RU" sz="1300" kern="1200" dirty="0" smtClean="0"/>
            <a:t>Могут не предусматривать накопленной оценки</a:t>
          </a:r>
        </a:p>
      </dsp:txBody>
      <dsp:txXfrm rot="-5400000">
        <a:off x="1613297" y="1309727"/>
        <a:ext cx="6700984" cy="633431"/>
      </dsp:txXfrm>
    </dsp:sp>
    <dsp:sp modelId="{9FDCD392-5613-4AE8-A224-1DD601E5C128}">
      <dsp:nvSpPr>
        <dsp:cNvPr id="0" name=""/>
        <dsp:cNvSpPr/>
      </dsp:nvSpPr>
      <dsp:spPr>
        <a:xfrm>
          <a:off x="6570" y="1297714"/>
          <a:ext cx="1606725" cy="657458"/>
        </a:xfrm>
        <a:prstGeom prst="roundRect">
          <a:avLst/>
        </a:prstGeom>
        <a:gradFill rotWithShape="0">
          <a:gsLst>
            <a:gs pos="0">
              <a:schemeClr val="accent3">
                <a:hueOff val="0"/>
                <a:satOff val="0"/>
                <a:lumOff val="0"/>
                <a:alphaOff val="0"/>
                <a:tint val="73000"/>
                <a:satMod val="150000"/>
              </a:schemeClr>
            </a:gs>
            <a:gs pos="25000">
              <a:schemeClr val="accent3">
                <a:hueOff val="0"/>
                <a:satOff val="0"/>
                <a:lumOff val="0"/>
                <a:alphaOff val="0"/>
                <a:tint val="96000"/>
                <a:shade val="80000"/>
                <a:satMod val="105000"/>
              </a:schemeClr>
            </a:gs>
            <a:gs pos="38000">
              <a:schemeClr val="accent3">
                <a:hueOff val="0"/>
                <a:satOff val="0"/>
                <a:lumOff val="0"/>
                <a:alphaOff val="0"/>
                <a:tint val="96000"/>
                <a:shade val="59000"/>
                <a:satMod val="120000"/>
              </a:schemeClr>
            </a:gs>
            <a:gs pos="55000">
              <a:schemeClr val="accent3">
                <a:hueOff val="0"/>
                <a:satOff val="0"/>
                <a:lumOff val="0"/>
                <a:alphaOff val="0"/>
                <a:shade val="57000"/>
                <a:satMod val="120000"/>
              </a:schemeClr>
            </a:gs>
            <a:gs pos="80000">
              <a:schemeClr val="accent3">
                <a:hueOff val="0"/>
                <a:satOff val="0"/>
                <a:lumOff val="0"/>
                <a:alphaOff val="0"/>
                <a:shade val="56000"/>
                <a:satMod val="145000"/>
              </a:schemeClr>
            </a:gs>
            <a:gs pos="88000">
              <a:schemeClr val="accent3">
                <a:hueOff val="0"/>
                <a:satOff val="0"/>
                <a:lumOff val="0"/>
                <a:alphaOff val="0"/>
                <a:shade val="63000"/>
                <a:satMod val="160000"/>
              </a:schemeClr>
            </a:gs>
            <a:gs pos="100000">
              <a:schemeClr val="accent3">
                <a:hueOff val="0"/>
                <a:satOff val="0"/>
                <a:lumOff val="0"/>
                <a:alphaOff val="0"/>
                <a:tint val="99555"/>
                <a:satMod val="155000"/>
              </a:schemeClr>
            </a:gs>
          </a:gsLst>
          <a:lin ang="5400000" scaled="1"/>
        </a:gradFill>
        <a:ln>
          <a:noFill/>
        </a:ln>
        <a:effectLst>
          <a:glow rad="70000">
            <a:schemeClr val="accent3">
              <a:hueOff val="0"/>
              <a:satOff val="0"/>
              <a:lumOff val="0"/>
              <a:alphaOff val="0"/>
              <a:tint val="30000"/>
              <a:shade val="95000"/>
              <a:satMod val="300000"/>
              <a:alpha val="50000"/>
            </a:schemeClr>
          </a:glo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a:lnSpc>
              <a:spcPct val="90000"/>
            </a:lnSpc>
            <a:spcBef>
              <a:spcPct val="0"/>
            </a:spcBef>
            <a:spcAft>
              <a:spcPct val="35000"/>
            </a:spcAft>
          </a:pPr>
          <a:r>
            <a:rPr lang="ru-RU" sz="1500" kern="1200" dirty="0" smtClean="0"/>
            <a:t>Практика, НИС</a:t>
          </a:r>
        </a:p>
      </dsp:txBody>
      <dsp:txXfrm>
        <a:off x="38664" y="1329808"/>
        <a:ext cx="1542537" cy="593270"/>
      </dsp:txXfrm>
    </dsp:sp>
    <dsp:sp modelId="{3BEFE7BE-036A-4A00-9158-57C051E6D22B}">
      <dsp:nvSpPr>
        <dsp:cNvPr id="0" name=""/>
        <dsp:cNvSpPr/>
      </dsp:nvSpPr>
      <dsp:spPr>
        <a:xfrm rot="5400000">
          <a:off x="4365682" y="-740517"/>
          <a:ext cx="1240202" cy="6741835"/>
        </a:xfrm>
        <a:prstGeom prst="round2Same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glow rad="70000">
            <a:schemeClr val="accent4">
              <a:tint val="40000"/>
              <a:alpha val="90000"/>
              <a:hueOff val="0"/>
              <a:satOff val="0"/>
              <a:lumOff val="0"/>
              <a:alphaOff val="0"/>
              <a:tint val="30000"/>
              <a:shade val="95000"/>
              <a:satMod val="300000"/>
              <a:alpha val="50000"/>
            </a:schemeClr>
          </a:glo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l" defTabSz="577850">
            <a:lnSpc>
              <a:spcPct val="90000"/>
            </a:lnSpc>
            <a:spcBef>
              <a:spcPct val="0"/>
            </a:spcBef>
            <a:spcAft>
              <a:spcPct val="15000"/>
            </a:spcAft>
            <a:buChar char="••"/>
          </a:pPr>
          <a:r>
            <a:rPr lang="ru-RU" sz="1300" kern="1200" dirty="0" smtClean="0"/>
            <a:t>Оценивается также как и обязательная дисциплина</a:t>
          </a:r>
        </a:p>
        <a:p>
          <a:pPr marL="114300" lvl="1" indent="-114300" algn="l" defTabSz="577850">
            <a:lnSpc>
              <a:spcPct val="90000"/>
            </a:lnSpc>
            <a:spcBef>
              <a:spcPct val="0"/>
            </a:spcBef>
            <a:spcAft>
              <a:spcPct val="15000"/>
            </a:spcAft>
            <a:buChar char="••"/>
          </a:pPr>
          <a:r>
            <a:rPr lang="ru-RU" sz="1300" kern="1200" dirty="0" smtClean="0"/>
            <a:t>Могут не учитываться в рейтинге, если не входят в число обязательных кредитов</a:t>
          </a:r>
        </a:p>
        <a:p>
          <a:pPr marL="114300" lvl="1" indent="-114300" algn="l" defTabSz="577850">
            <a:lnSpc>
              <a:spcPct val="90000"/>
            </a:lnSpc>
            <a:spcBef>
              <a:spcPct val="0"/>
            </a:spcBef>
            <a:spcAft>
              <a:spcPct val="15000"/>
            </a:spcAft>
            <a:buChar char="••"/>
          </a:pPr>
          <a:r>
            <a:rPr lang="ru-RU" sz="1300" kern="1200" dirty="0" smtClean="0"/>
            <a:t>Допускается включение оценок по курсам по выбору сверх минимального уровня кредитов не более, чем на 10 процентов, по желанию студента</a:t>
          </a:r>
        </a:p>
        <a:p>
          <a:pPr marL="114300" lvl="1" indent="-114300" algn="l" defTabSz="577850">
            <a:lnSpc>
              <a:spcPct val="90000"/>
            </a:lnSpc>
            <a:spcBef>
              <a:spcPct val="0"/>
            </a:spcBef>
            <a:spcAft>
              <a:spcPct val="15000"/>
            </a:spcAft>
            <a:buChar char="••"/>
          </a:pPr>
          <a:r>
            <a:rPr lang="ru-RU" sz="1300" kern="1200" dirty="0" smtClean="0"/>
            <a:t>Неудовлетворительная и удовлетворительная оценки влияют на показатель «наличие «2» и «3»» </a:t>
          </a:r>
        </a:p>
      </dsp:txBody>
      <dsp:txXfrm rot="-5400000">
        <a:off x="1614866" y="2070841"/>
        <a:ext cx="6681293" cy="1119118"/>
      </dsp:txXfrm>
    </dsp:sp>
    <dsp:sp modelId="{79146FAD-5583-413A-BFBE-0807E4E29758}">
      <dsp:nvSpPr>
        <dsp:cNvPr id="0" name=""/>
        <dsp:cNvSpPr/>
      </dsp:nvSpPr>
      <dsp:spPr>
        <a:xfrm>
          <a:off x="6570" y="2301671"/>
          <a:ext cx="1608296" cy="657458"/>
        </a:xfrm>
        <a:prstGeom prst="roundRect">
          <a:avLst/>
        </a:prstGeom>
        <a:gradFill rotWithShape="0">
          <a:gsLst>
            <a:gs pos="0">
              <a:schemeClr val="accent4">
                <a:hueOff val="0"/>
                <a:satOff val="0"/>
                <a:lumOff val="0"/>
                <a:alphaOff val="0"/>
                <a:tint val="73000"/>
                <a:satMod val="150000"/>
              </a:schemeClr>
            </a:gs>
            <a:gs pos="25000">
              <a:schemeClr val="accent4">
                <a:hueOff val="0"/>
                <a:satOff val="0"/>
                <a:lumOff val="0"/>
                <a:alphaOff val="0"/>
                <a:tint val="96000"/>
                <a:shade val="80000"/>
                <a:satMod val="105000"/>
              </a:schemeClr>
            </a:gs>
            <a:gs pos="38000">
              <a:schemeClr val="accent4">
                <a:hueOff val="0"/>
                <a:satOff val="0"/>
                <a:lumOff val="0"/>
                <a:alphaOff val="0"/>
                <a:tint val="96000"/>
                <a:shade val="59000"/>
                <a:satMod val="120000"/>
              </a:schemeClr>
            </a:gs>
            <a:gs pos="55000">
              <a:schemeClr val="accent4">
                <a:hueOff val="0"/>
                <a:satOff val="0"/>
                <a:lumOff val="0"/>
                <a:alphaOff val="0"/>
                <a:shade val="57000"/>
                <a:satMod val="120000"/>
              </a:schemeClr>
            </a:gs>
            <a:gs pos="80000">
              <a:schemeClr val="accent4">
                <a:hueOff val="0"/>
                <a:satOff val="0"/>
                <a:lumOff val="0"/>
                <a:alphaOff val="0"/>
                <a:shade val="56000"/>
                <a:satMod val="145000"/>
              </a:schemeClr>
            </a:gs>
            <a:gs pos="88000">
              <a:schemeClr val="accent4">
                <a:hueOff val="0"/>
                <a:satOff val="0"/>
                <a:lumOff val="0"/>
                <a:alphaOff val="0"/>
                <a:shade val="63000"/>
                <a:satMod val="160000"/>
              </a:schemeClr>
            </a:gs>
            <a:gs pos="100000">
              <a:schemeClr val="accent4">
                <a:hueOff val="0"/>
                <a:satOff val="0"/>
                <a:lumOff val="0"/>
                <a:alphaOff val="0"/>
                <a:tint val="99555"/>
                <a:satMod val="155000"/>
              </a:schemeClr>
            </a:gs>
          </a:gsLst>
          <a:lin ang="5400000" scaled="1"/>
        </a:gradFill>
        <a:ln>
          <a:noFill/>
        </a:ln>
        <a:effectLst>
          <a:glow rad="70000">
            <a:schemeClr val="accent4">
              <a:hueOff val="0"/>
              <a:satOff val="0"/>
              <a:lumOff val="0"/>
              <a:alphaOff val="0"/>
              <a:tint val="30000"/>
              <a:shade val="95000"/>
              <a:satMod val="300000"/>
              <a:alpha val="50000"/>
            </a:schemeClr>
          </a:glo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a:lnSpc>
              <a:spcPct val="90000"/>
            </a:lnSpc>
            <a:spcBef>
              <a:spcPct val="0"/>
            </a:spcBef>
            <a:spcAft>
              <a:spcPct val="35000"/>
            </a:spcAft>
          </a:pPr>
          <a:r>
            <a:rPr lang="ru-RU" sz="1500" kern="1200" dirty="0" smtClean="0"/>
            <a:t>Факультатив, курс по выбору</a:t>
          </a:r>
        </a:p>
      </dsp:txBody>
      <dsp:txXfrm>
        <a:off x="38664" y="2333765"/>
        <a:ext cx="1544108" cy="593270"/>
      </dsp:txXfrm>
    </dsp:sp>
    <dsp:sp modelId="{7D8DCE6B-B2CD-49EF-8FF9-A5AC03C08926}">
      <dsp:nvSpPr>
        <dsp:cNvPr id="0" name=""/>
        <dsp:cNvSpPr/>
      </dsp:nvSpPr>
      <dsp:spPr>
        <a:xfrm rot="5400000">
          <a:off x="4365682" y="532558"/>
          <a:ext cx="1240202" cy="6741835"/>
        </a:xfrm>
        <a:prstGeom prst="round2Same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glow rad="70000">
            <a:schemeClr val="accent5">
              <a:tint val="40000"/>
              <a:alpha val="90000"/>
              <a:hueOff val="0"/>
              <a:satOff val="0"/>
              <a:lumOff val="0"/>
              <a:alphaOff val="0"/>
              <a:tint val="30000"/>
              <a:shade val="95000"/>
              <a:satMod val="300000"/>
              <a:alpha val="50000"/>
            </a:schemeClr>
          </a:glo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l" defTabSz="577850">
            <a:lnSpc>
              <a:spcPct val="90000"/>
            </a:lnSpc>
            <a:spcBef>
              <a:spcPct val="0"/>
            </a:spcBef>
            <a:spcAft>
              <a:spcPct val="15000"/>
            </a:spcAft>
            <a:buChar char="••"/>
          </a:pPr>
          <a:r>
            <a:rPr lang="ru-RU" sz="1300" kern="1200" dirty="0" smtClean="0"/>
            <a:t>Обязателен для всех студентов НИУ ВШЭ</a:t>
          </a:r>
          <a:endParaRPr lang="ru-RU" sz="1300" kern="1200" dirty="0"/>
        </a:p>
        <a:p>
          <a:pPr marL="114300" lvl="1" indent="-114300" algn="l" defTabSz="577850">
            <a:lnSpc>
              <a:spcPct val="90000"/>
            </a:lnSpc>
            <a:spcBef>
              <a:spcPct val="0"/>
            </a:spcBef>
            <a:spcAft>
              <a:spcPct val="15000"/>
            </a:spcAft>
            <a:buChar char="••"/>
          </a:pPr>
          <a:r>
            <a:rPr lang="ru-RU" sz="1300" kern="1200" dirty="0" smtClean="0"/>
            <a:t>На втором курсе завершается сдачей экзамена по международным нормам (как на сертификат </a:t>
          </a:r>
          <a:r>
            <a:rPr lang="en-US" sz="1300" kern="1200" dirty="0" smtClean="0"/>
            <a:t>IELTS</a:t>
          </a:r>
          <a:r>
            <a:rPr lang="ru-RU" sz="1300" kern="1200" dirty="0" smtClean="0"/>
            <a:t>), проводимым внешними экзаменаторами</a:t>
          </a:r>
          <a:endParaRPr lang="ru-RU" sz="1300" kern="1200" dirty="0"/>
        </a:p>
        <a:p>
          <a:pPr marL="114300" lvl="1" indent="-114300" algn="l" defTabSz="577850">
            <a:lnSpc>
              <a:spcPct val="90000"/>
            </a:lnSpc>
            <a:spcBef>
              <a:spcPct val="0"/>
            </a:spcBef>
            <a:spcAft>
              <a:spcPct val="15000"/>
            </a:spcAft>
            <a:buChar char="••"/>
          </a:pPr>
          <a:r>
            <a:rPr lang="ru-RU" sz="1300" kern="1200" dirty="0" smtClean="0"/>
            <a:t>На четвертом курсе завершается государственным экзаменом, включая защиту проекта ВКР на английском </a:t>
          </a:r>
          <a:endParaRPr lang="ru-RU" sz="1300" kern="1200" dirty="0"/>
        </a:p>
      </dsp:txBody>
      <dsp:txXfrm rot="-5400000">
        <a:off x="1614866" y="3343916"/>
        <a:ext cx="6681293" cy="1119118"/>
      </dsp:txXfrm>
    </dsp:sp>
    <dsp:sp modelId="{9A385510-2F8A-4061-9F78-7C1B1B4ED948}">
      <dsp:nvSpPr>
        <dsp:cNvPr id="0" name=""/>
        <dsp:cNvSpPr/>
      </dsp:nvSpPr>
      <dsp:spPr>
        <a:xfrm>
          <a:off x="6570" y="3574746"/>
          <a:ext cx="1608296" cy="657458"/>
        </a:xfrm>
        <a:prstGeom prst="roundRect">
          <a:avLst/>
        </a:prstGeom>
        <a:gradFill rotWithShape="0">
          <a:gsLst>
            <a:gs pos="0">
              <a:schemeClr val="accent5">
                <a:hueOff val="0"/>
                <a:satOff val="0"/>
                <a:lumOff val="0"/>
                <a:alphaOff val="0"/>
                <a:tint val="73000"/>
                <a:satMod val="150000"/>
              </a:schemeClr>
            </a:gs>
            <a:gs pos="25000">
              <a:schemeClr val="accent5">
                <a:hueOff val="0"/>
                <a:satOff val="0"/>
                <a:lumOff val="0"/>
                <a:alphaOff val="0"/>
                <a:tint val="96000"/>
                <a:shade val="80000"/>
                <a:satMod val="105000"/>
              </a:schemeClr>
            </a:gs>
            <a:gs pos="38000">
              <a:schemeClr val="accent5">
                <a:hueOff val="0"/>
                <a:satOff val="0"/>
                <a:lumOff val="0"/>
                <a:alphaOff val="0"/>
                <a:tint val="96000"/>
                <a:shade val="59000"/>
                <a:satMod val="120000"/>
              </a:schemeClr>
            </a:gs>
            <a:gs pos="55000">
              <a:schemeClr val="accent5">
                <a:hueOff val="0"/>
                <a:satOff val="0"/>
                <a:lumOff val="0"/>
                <a:alphaOff val="0"/>
                <a:shade val="57000"/>
                <a:satMod val="120000"/>
              </a:schemeClr>
            </a:gs>
            <a:gs pos="80000">
              <a:schemeClr val="accent5">
                <a:hueOff val="0"/>
                <a:satOff val="0"/>
                <a:lumOff val="0"/>
                <a:alphaOff val="0"/>
                <a:shade val="56000"/>
                <a:satMod val="145000"/>
              </a:schemeClr>
            </a:gs>
            <a:gs pos="88000">
              <a:schemeClr val="accent5">
                <a:hueOff val="0"/>
                <a:satOff val="0"/>
                <a:lumOff val="0"/>
                <a:alphaOff val="0"/>
                <a:shade val="63000"/>
                <a:satMod val="160000"/>
              </a:schemeClr>
            </a:gs>
            <a:gs pos="100000">
              <a:schemeClr val="accent5">
                <a:hueOff val="0"/>
                <a:satOff val="0"/>
                <a:lumOff val="0"/>
                <a:alphaOff val="0"/>
                <a:tint val="99555"/>
                <a:satMod val="155000"/>
              </a:schemeClr>
            </a:gs>
          </a:gsLst>
          <a:lin ang="5400000" scaled="1"/>
        </a:gradFill>
        <a:ln>
          <a:noFill/>
        </a:ln>
        <a:effectLst>
          <a:glow rad="70000">
            <a:schemeClr val="accent5">
              <a:hueOff val="0"/>
              <a:satOff val="0"/>
              <a:lumOff val="0"/>
              <a:alphaOff val="0"/>
              <a:tint val="30000"/>
              <a:shade val="95000"/>
              <a:satMod val="300000"/>
              <a:alpha val="50000"/>
            </a:schemeClr>
          </a:glo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a:lnSpc>
              <a:spcPct val="90000"/>
            </a:lnSpc>
            <a:spcBef>
              <a:spcPct val="0"/>
            </a:spcBef>
            <a:spcAft>
              <a:spcPct val="35000"/>
            </a:spcAft>
          </a:pPr>
          <a:r>
            <a:rPr lang="ru-RU" sz="1500" kern="1200" dirty="0" smtClean="0"/>
            <a:t>Английский</a:t>
          </a:r>
          <a:endParaRPr lang="ru-RU" sz="1500" kern="1200" dirty="0"/>
        </a:p>
      </dsp:txBody>
      <dsp:txXfrm>
        <a:off x="38664" y="3606840"/>
        <a:ext cx="1544108" cy="59327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0852E2-1C77-43FD-B32A-C88A0F194BA4}">
      <dsp:nvSpPr>
        <dsp:cNvPr id="0" name=""/>
        <dsp:cNvSpPr/>
      </dsp:nvSpPr>
      <dsp:spPr>
        <a:xfrm>
          <a:off x="713373" y="412080"/>
          <a:ext cx="2606944" cy="905357"/>
        </a:xfrm>
        <a:prstGeom prst="ellipse">
          <a:avLst/>
        </a:prstGeom>
        <a:solidFill>
          <a:schemeClr val="accent2">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EEBDAB-C34E-4E91-8FEE-C8B4D8C50494}">
      <dsp:nvSpPr>
        <dsp:cNvPr id="0" name=""/>
        <dsp:cNvSpPr/>
      </dsp:nvSpPr>
      <dsp:spPr>
        <a:xfrm>
          <a:off x="1768276" y="2628993"/>
          <a:ext cx="505221" cy="323342"/>
        </a:xfrm>
        <a:prstGeom prst="downArrow">
          <a:avLst/>
        </a:prstGeom>
        <a:solidFill>
          <a:schemeClr val="accent2">
            <a:tint val="4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F81893-FC4F-4994-A073-59360B41637F}">
      <dsp:nvSpPr>
        <dsp:cNvPr id="0" name=""/>
        <dsp:cNvSpPr/>
      </dsp:nvSpPr>
      <dsp:spPr>
        <a:xfrm>
          <a:off x="503039" y="3041700"/>
          <a:ext cx="3035696" cy="900062"/>
        </a:xfrm>
        <a:prstGeom prst="rect">
          <a:avLst/>
        </a:prstGeom>
        <a:gradFill rotWithShape="1">
          <a:gsLst>
            <a:gs pos="0">
              <a:schemeClr val="accent2">
                <a:tint val="73000"/>
                <a:satMod val="150000"/>
              </a:schemeClr>
            </a:gs>
            <a:gs pos="25000">
              <a:schemeClr val="accent2">
                <a:tint val="96000"/>
                <a:shade val="80000"/>
                <a:satMod val="105000"/>
              </a:schemeClr>
            </a:gs>
            <a:gs pos="38000">
              <a:schemeClr val="accent2">
                <a:tint val="96000"/>
                <a:shade val="59000"/>
                <a:satMod val="120000"/>
              </a:schemeClr>
            </a:gs>
            <a:gs pos="55000">
              <a:schemeClr val="accent2">
                <a:shade val="57000"/>
                <a:satMod val="120000"/>
              </a:schemeClr>
            </a:gs>
            <a:gs pos="80000">
              <a:schemeClr val="accent2">
                <a:shade val="56000"/>
                <a:satMod val="145000"/>
              </a:schemeClr>
            </a:gs>
            <a:gs pos="88000">
              <a:schemeClr val="accent2">
                <a:shade val="63000"/>
                <a:satMod val="160000"/>
              </a:schemeClr>
            </a:gs>
            <a:gs pos="100000">
              <a:schemeClr val="accent2">
                <a:tint val="99555"/>
                <a:satMod val="155000"/>
              </a:schemeClr>
            </a:gs>
          </a:gsLst>
          <a:lin ang="5400000" scaled="1"/>
        </a:gradFill>
        <a:ln>
          <a:noFill/>
        </a:ln>
        <a:effectLst>
          <a:glow rad="76200">
            <a:schemeClr val="accent2">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accent2">
              <a:shade val="30000"/>
              <a:satMod val="200000"/>
            </a:schemeClr>
          </a:contourClr>
        </a:sp3d>
      </dsp:spPr>
      <dsp:style>
        <a:lnRef idx="0">
          <a:schemeClr val="accent2"/>
        </a:lnRef>
        <a:fillRef idx="3">
          <a:schemeClr val="accent2"/>
        </a:fillRef>
        <a:effectRef idx="3">
          <a:schemeClr val="accent2"/>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ru-RU" sz="1800" kern="1200" dirty="0" smtClean="0">
              <a:solidFill>
                <a:schemeClr val="bg1"/>
              </a:solidFill>
            </a:rPr>
            <a:t>Имеете не меньше трех академических задолженностей</a:t>
          </a:r>
          <a:endParaRPr lang="ru-RU" sz="1800" kern="1200" dirty="0">
            <a:solidFill>
              <a:schemeClr val="bg1"/>
            </a:solidFill>
          </a:endParaRPr>
        </a:p>
      </dsp:txBody>
      <dsp:txXfrm>
        <a:off x="503039" y="3041700"/>
        <a:ext cx="3035696" cy="900062"/>
      </dsp:txXfrm>
    </dsp:sp>
    <dsp:sp modelId="{D7F6146A-216A-4F67-AFFF-C86820159AD9}">
      <dsp:nvSpPr>
        <dsp:cNvPr id="0" name=""/>
        <dsp:cNvSpPr/>
      </dsp:nvSpPr>
      <dsp:spPr>
        <a:xfrm>
          <a:off x="1661169" y="1387360"/>
          <a:ext cx="909399" cy="909399"/>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ru-RU" sz="2100" kern="1200" dirty="0" smtClean="0"/>
            <a:t>Долг</a:t>
          </a:r>
          <a:endParaRPr lang="ru-RU" sz="2100" kern="1200" dirty="0"/>
        </a:p>
      </dsp:txBody>
      <dsp:txXfrm>
        <a:off x="1794347" y="1520538"/>
        <a:ext cx="643043" cy="643043"/>
      </dsp:txXfrm>
    </dsp:sp>
    <dsp:sp modelId="{567D28AD-9EB2-489B-B394-F22BD81A5CB1}">
      <dsp:nvSpPr>
        <dsp:cNvPr id="0" name=""/>
        <dsp:cNvSpPr/>
      </dsp:nvSpPr>
      <dsp:spPr>
        <a:xfrm>
          <a:off x="1010443" y="705108"/>
          <a:ext cx="909399" cy="909399"/>
        </a:xfrm>
        <a:prstGeom prst="ellipse">
          <a:avLst/>
        </a:prstGeom>
        <a:solidFill>
          <a:schemeClr val="accent2">
            <a:hueOff val="-4533601"/>
            <a:satOff val="2618"/>
            <a:lumOff val="-4804"/>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ru-RU" sz="2100" kern="1200" dirty="0" smtClean="0"/>
            <a:t>Долг</a:t>
          </a:r>
          <a:endParaRPr lang="ru-RU" sz="2100" kern="1200" dirty="0"/>
        </a:p>
      </dsp:txBody>
      <dsp:txXfrm>
        <a:off x="1143621" y="838286"/>
        <a:ext cx="643043" cy="643043"/>
      </dsp:txXfrm>
    </dsp:sp>
    <dsp:sp modelId="{124E6835-0ABD-49F1-958D-A2D63CF3CDC1}">
      <dsp:nvSpPr>
        <dsp:cNvPr id="0" name=""/>
        <dsp:cNvSpPr/>
      </dsp:nvSpPr>
      <dsp:spPr>
        <a:xfrm>
          <a:off x="1940051" y="485236"/>
          <a:ext cx="909399" cy="909399"/>
        </a:xfrm>
        <a:prstGeom prst="ellipse">
          <a:avLst/>
        </a:prstGeom>
        <a:solidFill>
          <a:schemeClr val="accent2">
            <a:hueOff val="-9067202"/>
            <a:satOff val="5236"/>
            <a:lumOff val="-9607"/>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ru-RU" sz="2100" kern="1200" dirty="0" smtClean="0"/>
            <a:t>Долг</a:t>
          </a:r>
          <a:endParaRPr lang="ru-RU" sz="2100" kern="1200" dirty="0"/>
        </a:p>
      </dsp:txBody>
      <dsp:txXfrm>
        <a:off x="2073229" y="618414"/>
        <a:ext cx="643043" cy="643043"/>
      </dsp:txXfrm>
    </dsp:sp>
    <dsp:sp modelId="{6D4F83FF-8F88-4DC4-A58C-5AB8417CBFC1}">
      <dsp:nvSpPr>
        <dsp:cNvPr id="0" name=""/>
        <dsp:cNvSpPr/>
      </dsp:nvSpPr>
      <dsp:spPr>
        <a:xfrm>
          <a:off x="606266" y="300931"/>
          <a:ext cx="2829242" cy="2263394"/>
        </a:xfrm>
        <a:prstGeom prst="funnel">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1260F0-FDD6-4284-B7B7-0D4738D0C31C}">
      <dsp:nvSpPr>
        <dsp:cNvPr id="0" name=""/>
        <dsp:cNvSpPr/>
      </dsp:nvSpPr>
      <dsp:spPr>
        <a:xfrm rot="5400000">
          <a:off x="4495156" y="-2875125"/>
          <a:ext cx="754032" cy="6693014"/>
        </a:xfrm>
        <a:prstGeom prst="round2Same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ru-RU" sz="1200" kern="1200" dirty="0" smtClean="0"/>
            <a:t>Назначается всем студентам бюджетникам 1 курса с сентября по декабрь (по 1277 рублей)</a:t>
          </a:r>
          <a:endParaRPr lang="ru-RU" sz="1200" kern="1200" dirty="0"/>
        </a:p>
        <a:p>
          <a:pPr marL="114300" lvl="1" indent="-114300" algn="l" defTabSz="533400">
            <a:lnSpc>
              <a:spcPct val="90000"/>
            </a:lnSpc>
            <a:spcBef>
              <a:spcPct val="0"/>
            </a:spcBef>
            <a:spcAft>
              <a:spcPct val="15000"/>
            </a:spcAft>
            <a:buChar char="••"/>
          </a:pPr>
          <a:r>
            <a:rPr lang="ru-RU" sz="1200" kern="1200" dirty="0" smtClean="0"/>
            <a:t>Далее назначается по результатам обучения на основании текущего рейтинга</a:t>
          </a:r>
          <a:endParaRPr lang="ru-RU" sz="1200" kern="1200" dirty="0"/>
        </a:p>
        <a:p>
          <a:pPr marL="114300" lvl="1" indent="-114300" algn="l" defTabSz="533400">
            <a:lnSpc>
              <a:spcPct val="90000"/>
            </a:lnSpc>
            <a:spcBef>
              <a:spcPct val="0"/>
            </a:spcBef>
            <a:spcAft>
              <a:spcPct val="15000"/>
            </a:spcAft>
            <a:buChar char="••"/>
          </a:pPr>
          <a:r>
            <a:rPr lang="ru-RU" sz="1200" kern="1200" dirty="0" smtClean="0"/>
            <a:t>Существуют 3 варианта сумм: 1500, 1800, 2200 в зависимости от места в рейтинге</a:t>
          </a:r>
          <a:endParaRPr lang="ru-RU" sz="1200" kern="1200" dirty="0"/>
        </a:p>
        <a:p>
          <a:pPr marL="114300" lvl="1" indent="-114300" algn="l" defTabSz="533400">
            <a:lnSpc>
              <a:spcPct val="90000"/>
            </a:lnSpc>
            <a:spcBef>
              <a:spcPct val="0"/>
            </a:spcBef>
            <a:spcAft>
              <a:spcPct val="15000"/>
            </a:spcAft>
            <a:buChar char="••"/>
          </a:pPr>
          <a:r>
            <a:rPr lang="ru-RU" sz="1200" kern="1200" dirty="0" smtClean="0"/>
            <a:t>Процент выплат определяется приказом ректора 2 раза в год по итогам полугодий</a:t>
          </a:r>
          <a:endParaRPr lang="ru-RU" sz="1200" kern="1200" dirty="0"/>
        </a:p>
      </dsp:txBody>
      <dsp:txXfrm rot="-5400000">
        <a:off x="1525666" y="131174"/>
        <a:ext cx="6656205" cy="680414"/>
      </dsp:txXfrm>
    </dsp:sp>
    <dsp:sp modelId="{BBA092B3-E792-4E8E-ADD0-AB33E32A1DB2}">
      <dsp:nvSpPr>
        <dsp:cNvPr id="0" name=""/>
        <dsp:cNvSpPr/>
      </dsp:nvSpPr>
      <dsp:spPr>
        <a:xfrm>
          <a:off x="576" y="111"/>
          <a:ext cx="1525089" cy="94254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ru-RU" sz="1400" kern="1200" dirty="0" smtClean="0"/>
            <a:t>академическая</a:t>
          </a:r>
          <a:endParaRPr lang="ru-RU" sz="1400" kern="1200" dirty="0"/>
        </a:p>
      </dsp:txBody>
      <dsp:txXfrm>
        <a:off x="46587" y="46122"/>
        <a:ext cx="1433067" cy="850518"/>
      </dsp:txXfrm>
    </dsp:sp>
    <dsp:sp modelId="{87148E50-B5F0-4C34-B703-5EC6ADB3CF74}">
      <dsp:nvSpPr>
        <dsp:cNvPr id="0" name=""/>
        <dsp:cNvSpPr/>
      </dsp:nvSpPr>
      <dsp:spPr>
        <a:xfrm rot="5400000">
          <a:off x="4169764" y="-1654320"/>
          <a:ext cx="1404815" cy="6693014"/>
        </a:xfrm>
        <a:prstGeom prst="round2SameRect">
          <a:avLst/>
        </a:prstGeom>
        <a:solidFill>
          <a:schemeClr val="accent3">
            <a:tint val="40000"/>
            <a:alpha val="90000"/>
            <a:hueOff val="0"/>
            <a:satOff val="0"/>
            <a:lumOff val="0"/>
            <a:alphaOff val="0"/>
          </a:schemeClr>
        </a:solidFill>
        <a:ln w="1905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ru-RU" sz="1200" kern="1200" dirty="0" smtClean="0"/>
            <a:t>Назначается один раз в полгода бюджетным студентам за успехи в научной деятельности (публикации, статьи, олимпиады студентов, научные конкурсы) в течение последних 6 месяцев</a:t>
          </a:r>
          <a:endParaRPr lang="ru-RU" sz="1200" kern="1200" dirty="0"/>
        </a:p>
        <a:p>
          <a:pPr marL="114300" lvl="1" indent="-114300" algn="l" defTabSz="533400">
            <a:lnSpc>
              <a:spcPct val="90000"/>
            </a:lnSpc>
            <a:spcBef>
              <a:spcPct val="0"/>
            </a:spcBef>
            <a:spcAft>
              <a:spcPct val="15000"/>
            </a:spcAft>
            <a:buChar char="••"/>
          </a:pPr>
          <a:r>
            <a:rPr lang="ru-RU" sz="1200" kern="1200" dirty="0" smtClean="0"/>
            <a:t>Студент не должен иметь задолженностей и удовлетворительных оценок </a:t>
          </a:r>
          <a:endParaRPr lang="ru-RU" sz="1200" kern="1200" dirty="0"/>
        </a:p>
        <a:p>
          <a:pPr marL="114300" lvl="1" indent="-114300" algn="l" defTabSz="533400">
            <a:lnSpc>
              <a:spcPct val="90000"/>
            </a:lnSpc>
            <a:spcBef>
              <a:spcPct val="0"/>
            </a:spcBef>
            <a:spcAft>
              <a:spcPct val="15000"/>
            </a:spcAft>
            <a:buChar char="••"/>
          </a:pPr>
          <a:r>
            <a:rPr lang="ru-RU" sz="1200" kern="1200" dirty="0" smtClean="0"/>
            <a:t>Решение принимает общеуниверситетская комиссия</a:t>
          </a:r>
          <a:endParaRPr lang="ru-RU" sz="1200" kern="1200" dirty="0"/>
        </a:p>
        <a:p>
          <a:pPr marL="114300" lvl="1" indent="-114300" algn="l" defTabSz="533400">
            <a:lnSpc>
              <a:spcPct val="90000"/>
            </a:lnSpc>
            <a:spcBef>
              <a:spcPct val="0"/>
            </a:spcBef>
            <a:spcAft>
              <a:spcPct val="15000"/>
            </a:spcAft>
            <a:buChar char="••"/>
          </a:pPr>
          <a:r>
            <a:rPr lang="ru-RU" sz="1200" kern="1200" dirty="0" smtClean="0"/>
            <a:t>Заявительный порядок</a:t>
          </a:r>
          <a:endParaRPr lang="ru-RU" sz="1200" kern="1200" dirty="0"/>
        </a:p>
        <a:p>
          <a:pPr marL="114300" lvl="1" indent="-114300" algn="l" defTabSz="533400">
            <a:lnSpc>
              <a:spcPct val="90000"/>
            </a:lnSpc>
            <a:spcBef>
              <a:spcPct val="0"/>
            </a:spcBef>
            <a:spcAft>
              <a:spcPct val="15000"/>
            </a:spcAft>
            <a:buChar char="••"/>
          </a:pPr>
          <a:r>
            <a:rPr lang="ru-RU" sz="1200" kern="1200" dirty="0" smtClean="0"/>
            <a:t>3000 рублей</a:t>
          </a:r>
          <a:endParaRPr lang="ru-RU" sz="1200" kern="1200" dirty="0"/>
        </a:p>
      </dsp:txBody>
      <dsp:txXfrm rot="-5400000">
        <a:off x="1525665" y="1058356"/>
        <a:ext cx="6624437" cy="1267661"/>
      </dsp:txXfrm>
    </dsp:sp>
    <dsp:sp modelId="{851C63F5-46E1-4458-A3C0-7EEB53B12BE5}">
      <dsp:nvSpPr>
        <dsp:cNvPr id="0" name=""/>
        <dsp:cNvSpPr/>
      </dsp:nvSpPr>
      <dsp:spPr>
        <a:xfrm>
          <a:off x="576" y="1220916"/>
          <a:ext cx="1525089" cy="94254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ru-RU" sz="1400" kern="1200" dirty="0" smtClean="0"/>
            <a:t>повышенная</a:t>
          </a:r>
          <a:endParaRPr lang="ru-RU" sz="1400" kern="1200" dirty="0"/>
        </a:p>
      </dsp:txBody>
      <dsp:txXfrm>
        <a:off x="46587" y="1266927"/>
        <a:ext cx="1433067" cy="850518"/>
      </dsp:txXfrm>
    </dsp:sp>
    <dsp:sp modelId="{E9F38560-A3EA-4132-A16D-D6D3CE811D97}">
      <dsp:nvSpPr>
        <dsp:cNvPr id="0" name=""/>
        <dsp:cNvSpPr/>
      </dsp:nvSpPr>
      <dsp:spPr>
        <a:xfrm rot="5400000">
          <a:off x="4338536" y="-371149"/>
          <a:ext cx="1067272" cy="6693014"/>
        </a:xfrm>
        <a:prstGeom prst="round2SameRect">
          <a:avLst/>
        </a:prstGeom>
        <a:solidFill>
          <a:schemeClr val="accent4">
            <a:tint val="40000"/>
            <a:alpha val="90000"/>
            <a:hueOff val="0"/>
            <a:satOff val="0"/>
            <a:lumOff val="0"/>
            <a:alphaOff val="0"/>
          </a:schemeClr>
        </a:solidFill>
        <a:ln w="1905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ru-RU" sz="1200" kern="1200" dirty="0" smtClean="0"/>
            <a:t>На факультетах, у разных фондов вне НИУ ВШЭ, у правительства РФ существуют различные стипендии, назначаемые в соответствии с определенными этими организациями критериями </a:t>
          </a:r>
          <a:endParaRPr lang="ru-RU" sz="1200" kern="1200" dirty="0"/>
        </a:p>
        <a:p>
          <a:pPr marL="114300" lvl="1" indent="-114300" algn="l" defTabSz="533400">
            <a:lnSpc>
              <a:spcPct val="90000"/>
            </a:lnSpc>
            <a:spcBef>
              <a:spcPct val="0"/>
            </a:spcBef>
            <a:spcAft>
              <a:spcPct val="15000"/>
            </a:spcAft>
            <a:buChar char="••"/>
          </a:pPr>
          <a:r>
            <a:rPr lang="ru-RU" sz="1200" kern="1200" dirty="0" smtClean="0"/>
            <a:t>Суммы разные (от 1500 до 15000 рублей)</a:t>
          </a:r>
          <a:endParaRPr lang="ru-RU" sz="1200" kern="1200" dirty="0"/>
        </a:p>
        <a:p>
          <a:pPr marL="114300" lvl="1" indent="-114300" algn="l" defTabSz="533400">
            <a:lnSpc>
              <a:spcPct val="90000"/>
            </a:lnSpc>
            <a:spcBef>
              <a:spcPct val="0"/>
            </a:spcBef>
            <a:spcAft>
              <a:spcPct val="15000"/>
            </a:spcAft>
            <a:buChar char="••"/>
          </a:pPr>
          <a:r>
            <a:rPr lang="ru-RU" sz="1200" kern="1200" dirty="0" smtClean="0"/>
            <a:t>Как правило учитывается высокие показатели успеваемости (место в рейтинге и отсутствие троек) и научная или проектная активность</a:t>
          </a:r>
          <a:endParaRPr lang="ru-RU" sz="1200" kern="1200" dirty="0"/>
        </a:p>
      </dsp:txBody>
      <dsp:txXfrm rot="-5400000">
        <a:off x="1525665" y="2493822"/>
        <a:ext cx="6640914" cy="963072"/>
      </dsp:txXfrm>
    </dsp:sp>
    <dsp:sp modelId="{FD2B0614-2D0A-4716-9454-77A03F2D19D8}">
      <dsp:nvSpPr>
        <dsp:cNvPr id="0" name=""/>
        <dsp:cNvSpPr/>
      </dsp:nvSpPr>
      <dsp:spPr>
        <a:xfrm>
          <a:off x="576" y="2504087"/>
          <a:ext cx="1525089" cy="942540"/>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ru-RU" sz="1400" kern="1200" dirty="0" smtClean="0"/>
            <a:t>именная</a:t>
          </a:r>
          <a:endParaRPr lang="ru-RU" sz="1400" kern="1200" dirty="0"/>
        </a:p>
      </dsp:txBody>
      <dsp:txXfrm>
        <a:off x="46587" y="2550098"/>
        <a:ext cx="1433067" cy="850518"/>
      </dsp:txXfrm>
    </dsp:sp>
    <dsp:sp modelId="{6862A9C0-A899-4C2C-9B20-740A0E366363}">
      <dsp:nvSpPr>
        <dsp:cNvPr id="0" name=""/>
        <dsp:cNvSpPr/>
      </dsp:nvSpPr>
      <dsp:spPr>
        <a:xfrm rot="5400000">
          <a:off x="4379846" y="655868"/>
          <a:ext cx="969731" cy="6684380"/>
        </a:xfrm>
        <a:prstGeom prst="round2SameRect">
          <a:avLst/>
        </a:prstGeom>
        <a:solidFill>
          <a:schemeClr val="accent5">
            <a:tint val="40000"/>
            <a:alpha val="90000"/>
            <a:hueOff val="0"/>
            <a:satOff val="0"/>
            <a:lumOff val="0"/>
            <a:alphaOff val="0"/>
          </a:schemeClr>
        </a:solidFill>
        <a:ln w="1905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ru-RU" sz="1200" kern="1200" dirty="0" smtClean="0"/>
            <a:t>Назначается детям-сиротам (10000 рублей) или детям из социально незащищенных слоев (5600 рублей) </a:t>
          </a:r>
        </a:p>
        <a:p>
          <a:pPr marL="114300" lvl="1" indent="-114300" algn="l" defTabSz="533400">
            <a:lnSpc>
              <a:spcPct val="90000"/>
            </a:lnSpc>
            <a:spcBef>
              <a:spcPct val="0"/>
            </a:spcBef>
            <a:spcAft>
              <a:spcPct val="15000"/>
            </a:spcAft>
            <a:buChar char="••"/>
          </a:pPr>
          <a:r>
            <a:rPr lang="ru-RU" sz="1200" kern="1200" dirty="0" smtClean="0"/>
            <a:t>По решению социальной комиссии университета</a:t>
          </a:r>
        </a:p>
        <a:p>
          <a:pPr marL="114300" lvl="1" indent="-114300" algn="l" defTabSz="533400">
            <a:lnSpc>
              <a:spcPct val="90000"/>
            </a:lnSpc>
            <a:spcBef>
              <a:spcPct val="0"/>
            </a:spcBef>
            <a:spcAft>
              <a:spcPct val="15000"/>
            </a:spcAft>
            <a:buChar char="••"/>
          </a:pPr>
          <a:r>
            <a:rPr lang="ru-RU" sz="1200" kern="1200" dirty="0" smtClean="0"/>
            <a:t>Может  выплачиваться не стипендия, а материальная помощь по личным заявлениям студентов, подтвержденным документально </a:t>
          </a:r>
        </a:p>
      </dsp:txBody>
      <dsp:txXfrm rot="-5400000">
        <a:off x="1522522" y="3560530"/>
        <a:ext cx="6637042" cy="875055"/>
      </dsp:txXfrm>
    </dsp:sp>
    <dsp:sp modelId="{821C4ABB-5F64-4674-846F-8307D9F8B94E}">
      <dsp:nvSpPr>
        <dsp:cNvPr id="0" name=""/>
        <dsp:cNvSpPr/>
      </dsp:nvSpPr>
      <dsp:spPr>
        <a:xfrm>
          <a:off x="576" y="3569716"/>
          <a:ext cx="1533244" cy="94254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ru-RU" sz="1400" kern="1200" dirty="0" smtClean="0"/>
            <a:t>социальная</a:t>
          </a:r>
          <a:endParaRPr lang="ru-RU" sz="1400" kern="1200" dirty="0"/>
        </a:p>
      </dsp:txBody>
      <dsp:txXfrm>
        <a:off x="46587" y="3615727"/>
        <a:ext cx="1441222" cy="850518"/>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688D8A-1CEA-455E-B646-9DAF07DD4486}">
      <dsp:nvSpPr>
        <dsp:cNvPr id="0" name=""/>
        <dsp:cNvSpPr/>
      </dsp:nvSpPr>
      <dsp:spPr>
        <a:xfrm rot="5400000">
          <a:off x="-149834" y="152032"/>
          <a:ext cx="998894" cy="699225"/>
        </a:xfrm>
        <a:prstGeom prst="chevron">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ru-RU" sz="900" kern="1200" dirty="0" smtClean="0"/>
            <a:t>Учебная часть</a:t>
          </a:r>
          <a:endParaRPr lang="ru-RU" sz="900" kern="1200" dirty="0"/>
        </a:p>
      </dsp:txBody>
      <dsp:txXfrm rot="-5400000">
        <a:off x="1" y="351811"/>
        <a:ext cx="699225" cy="299669"/>
      </dsp:txXfrm>
    </dsp:sp>
    <dsp:sp modelId="{87157676-3CF6-46CC-9872-CA7A83457C2A}">
      <dsp:nvSpPr>
        <dsp:cNvPr id="0" name=""/>
        <dsp:cNvSpPr/>
      </dsp:nvSpPr>
      <dsp:spPr>
        <a:xfrm rot="5400000">
          <a:off x="3758772" y="-3057347"/>
          <a:ext cx="649281" cy="6768374"/>
        </a:xfrm>
        <a:prstGeom prst="round2SameRect">
          <a:avLst/>
        </a:prstGeom>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5715" rIns="5715" bIns="5715" numCol="1" spcCol="1270" anchor="ctr" anchorCtr="0">
          <a:noAutofit/>
        </a:bodyPr>
        <a:lstStyle/>
        <a:p>
          <a:pPr marL="57150" lvl="1" indent="-57150" algn="l" defTabSz="400050">
            <a:lnSpc>
              <a:spcPct val="90000"/>
            </a:lnSpc>
            <a:spcBef>
              <a:spcPct val="0"/>
            </a:spcBef>
            <a:spcAft>
              <a:spcPct val="15000"/>
            </a:spcAft>
            <a:buChar char="••"/>
          </a:pPr>
          <a:r>
            <a:rPr lang="ru-RU" sz="900" kern="1200" dirty="0" smtClean="0"/>
            <a:t>Расписание</a:t>
          </a:r>
          <a:endParaRPr lang="ru-RU" sz="900" kern="1200" dirty="0"/>
        </a:p>
        <a:p>
          <a:pPr marL="57150" lvl="1" indent="-57150" algn="l" defTabSz="400050">
            <a:lnSpc>
              <a:spcPct val="90000"/>
            </a:lnSpc>
            <a:spcBef>
              <a:spcPct val="0"/>
            </a:spcBef>
            <a:spcAft>
              <a:spcPct val="15000"/>
            </a:spcAft>
            <a:buChar char="••"/>
          </a:pPr>
          <a:r>
            <a:rPr lang="ru-RU" sz="900" kern="1200" dirty="0" smtClean="0"/>
            <a:t>Проблемы с преподавателями</a:t>
          </a:r>
          <a:endParaRPr lang="ru-RU" sz="900" kern="1200" dirty="0"/>
        </a:p>
        <a:p>
          <a:pPr marL="57150" lvl="1" indent="-57150" algn="l" defTabSz="400050">
            <a:lnSpc>
              <a:spcPct val="90000"/>
            </a:lnSpc>
            <a:spcBef>
              <a:spcPct val="0"/>
            </a:spcBef>
            <a:spcAft>
              <a:spcPct val="15000"/>
            </a:spcAft>
            <a:buChar char="••"/>
          </a:pPr>
          <a:r>
            <a:rPr lang="ru-RU" sz="900" kern="1200" dirty="0" smtClean="0"/>
            <a:t>Разъяснения непонятных вопросов по учебе, оцениванию</a:t>
          </a:r>
          <a:endParaRPr lang="ru-RU" sz="900" kern="1200" dirty="0"/>
        </a:p>
        <a:p>
          <a:pPr marL="57150" lvl="1" indent="-57150" algn="l" defTabSz="400050">
            <a:lnSpc>
              <a:spcPct val="90000"/>
            </a:lnSpc>
            <a:spcBef>
              <a:spcPct val="0"/>
            </a:spcBef>
            <a:spcAft>
              <a:spcPct val="15000"/>
            </a:spcAft>
            <a:buChar char="••"/>
          </a:pPr>
          <a:r>
            <a:rPr lang="ru-RU" sz="900" kern="1200" dirty="0" smtClean="0"/>
            <a:t>Со всеми заявлениями на имя декана, ректора, проректора</a:t>
          </a:r>
          <a:endParaRPr lang="ru-RU" sz="900" kern="1200" dirty="0"/>
        </a:p>
      </dsp:txBody>
      <dsp:txXfrm rot="-5400000">
        <a:off x="699226" y="33894"/>
        <a:ext cx="6736679" cy="585891"/>
      </dsp:txXfrm>
    </dsp:sp>
    <dsp:sp modelId="{5F972EEE-8DDF-490D-8C32-EFF60AFD4F68}">
      <dsp:nvSpPr>
        <dsp:cNvPr id="0" name=""/>
        <dsp:cNvSpPr/>
      </dsp:nvSpPr>
      <dsp:spPr>
        <a:xfrm rot="5400000">
          <a:off x="-149834" y="1032700"/>
          <a:ext cx="998894" cy="699225"/>
        </a:xfrm>
        <a:prstGeom prst="chevron">
          <a:avLst/>
        </a:prstGeom>
        <a:solidFill>
          <a:schemeClr val="accent5">
            <a:hueOff val="-3504824"/>
            <a:satOff val="5153"/>
            <a:lumOff val="4412"/>
            <a:alphaOff val="0"/>
          </a:schemeClr>
        </a:solidFill>
        <a:ln w="19050" cap="flat" cmpd="sng" algn="ctr">
          <a:solidFill>
            <a:schemeClr val="accent5">
              <a:hueOff val="-3504824"/>
              <a:satOff val="5153"/>
              <a:lumOff val="441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ru-RU" sz="900" kern="1200" dirty="0" smtClean="0"/>
            <a:t>Куратор курса</a:t>
          </a:r>
        </a:p>
      </dsp:txBody>
      <dsp:txXfrm rot="-5400000">
        <a:off x="1" y="1232479"/>
        <a:ext cx="699225" cy="299669"/>
      </dsp:txXfrm>
    </dsp:sp>
    <dsp:sp modelId="{B1891419-C3B6-4DA5-9B02-083502A4C3A5}">
      <dsp:nvSpPr>
        <dsp:cNvPr id="0" name=""/>
        <dsp:cNvSpPr/>
      </dsp:nvSpPr>
      <dsp:spPr>
        <a:xfrm rot="5400000">
          <a:off x="3758772" y="-2176679"/>
          <a:ext cx="649281" cy="6768374"/>
        </a:xfrm>
        <a:prstGeom prst="round2SameRect">
          <a:avLst/>
        </a:prstGeom>
        <a:solidFill>
          <a:schemeClr val="lt1">
            <a:alpha val="90000"/>
            <a:hueOff val="0"/>
            <a:satOff val="0"/>
            <a:lumOff val="0"/>
            <a:alphaOff val="0"/>
          </a:schemeClr>
        </a:solidFill>
        <a:ln w="19050" cap="flat" cmpd="sng" algn="ctr">
          <a:solidFill>
            <a:schemeClr val="accent5">
              <a:hueOff val="-3504824"/>
              <a:satOff val="5153"/>
              <a:lumOff val="441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5715" rIns="5715" bIns="5715" numCol="1" spcCol="1270" anchor="ctr" anchorCtr="0">
          <a:noAutofit/>
        </a:bodyPr>
        <a:lstStyle/>
        <a:p>
          <a:pPr marL="57150" lvl="1" indent="-57150" algn="l" defTabSz="400050">
            <a:lnSpc>
              <a:spcPct val="90000"/>
            </a:lnSpc>
            <a:spcBef>
              <a:spcPct val="0"/>
            </a:spcBef>
            <a:spcAft>
              <a:spcPct val="15000"/>
            </a:spcAft>
            <a:buChar char="••"/>
          </a:pPr>
          <a:r>
            <a:rPr lang="ru-RU" sz="900" kern="1200" dirty="0" smtClean="0"/>
            <a:t>Проблемы в группе, на курсе</a:t>
          </a:r>
        </a:p>
        <a:p>
          <a:pPr marL="57150" lvl="1" indent="-57150" algn="l" defTabSz="400050">
            <a:lnSpc>
              <a:spcPct val="90000"/>
            </a:lnSpc>
            <a:spcBef>
              <a:spcPct val="0"/>
            </a:spcBef>
            <a:spcAft>
              <a:spcPct val="15000"/>
            </a:spcAft>
            <a:buChar char="••"/>
          </a:pPr>
          <a:r>
            <a:rPr lang="ru-RU" sz="900" kern="1200" dirty="0" smtClean="0"/>
            <a:t>Трудности в обучении</a:t>
          </a:r>
        </a:p>
      </dsp:txBody>
      <dsp:txXfrm rot="-5400000">
        <a:off x="699226" y="914562"/>
        <a:ext cx="6736679" cy="585891"/>
      </dsp:txXfrm>
    </dsp:sp>
    <dsp:sp modelId="{0BF45FFA-3EE2-47F2-B50C-9B594A3067FA}">
      <dsp:nvSpPr>
        <dsp:cNvPr id="0" name=""/>
        <dsp:cNvSpPr/>
      </dsp:nvSpPr>
      <dsp:spPr>
        <a:xfrm rot="5400000">
          <a:off x="-149834" y="1913368"/>
          <a:ext cx="998894" cy="699225"/>
        </a:xfrm>
        <a:prstGeom prst="chevron">
          <a:avLst/>
        </a:prstGeom>
        <a:solidFill>
          <a:schemeClr val="accent5">
            <a:hueOff val="-7009648"/>
            <a:satOff val="10306"/>
            <a:lumOff val="8824"/>
            <a:alphaOff val="0"/>
          </a:schemeClr>
        </a:solidFill>
        <a:ln w="19050" cap="flat" cmpd="sng" algn="ctr">
          <a:solidFill>
            <a:schemeClr val="accent5">
              <a:hueOff val="-7009648"/>
              <a:satOff val="10306"/>
              <a:lumOff val="882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ru-RU" sz="900" kern="1200" dirty="0" smtClean="0"/>
            <a:t>Зам. декана </a:t>
          </a:r>
        </a:p>
      </dsp:txBody>
      <dsp:txXfrm rot="-5400000">
        <a:off x="1" y="2113147"/>
        <a:ext cx="699225" cy="299669"/>
      </dsp:txXfrm>
    </dsp:sp>
    <dsp:sp modelId="{D4C2BECE-9846-4FB4-8BCC-CF32E3228435}">
      <dsp:nvSpPr>
        <dsp:cNvPr id="0" name=""/>
        <dsp:cNvSpPr/>
      </dsp:nvSpPr>
      <dsp:spPr>
        <a:xfrm rot="5400000">
          <a:off x="3758772" y="-1296012"/>
          <a:ext cx="649281" cy="6768374"/>
        </a:xfrm>
        <a:prstGeom prst="round2SameRect">
          <a:avLst/>
        </a:prstGeom>
        <a:solidFill>
          <a:schemeClr val="lt1">
            <a:alpha val="90000"/>
            <a:hueOff val="0"/>
            <a:satOff val="0"/>
            <a:lumOff val="0"/>
            <a:alphaOff val="0"/>
          </a:schemeClr>
        </a:solidFill>
        <a:ln w="19050" cap="flat" cmpd="sng" algn="ctr">
          <a:solidFill>
            <a:schemeClr val="accent5">
              <a:hueOff val="-7009648"/>
              <a:satOff val="10306"/>
              <a:lumOff val="882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5715" rIns="5715" bIns="5715" numCol="1" spcCol="1270" anchor="ctr" anchorCtr="0">
          <a:noAutofit/>
        </a:bodyPr>
        <a:lstStyle/>
        <a:p>
          <a:pPr marL="57150" lvl="1" indent="-57150" algn="l" defTabSz="400050">
            <a:lnSpc>
              <a:spcPct val="90000"/>
            </a:lnSpc>
            <a:spcBef>
              <a:spcPct val="0"/>
            </a:spcBef>
            <a:spcAft>
              <a:spcPct val="15000"/>
            </a:spcAft>
            <a:buChar char="••"/>
          </a:pPr>
          <a:r>
            <a:rPr lang="ru-RU" sz="900" kern="1200" dirty="0" smtClean="0"/>
            <a:t>По проблемам, которые не были решены в учебной части и с куратором</a:t>
          </a:r>
          <a:endParaRPr lang="ru-RU" sz="900" kern="1200" dirty="0"/>
        </a:p>
        <a:p>
          <a:pPr marL="57150" lvl="1" indent="-57150" algn="l" defTabSz="400050">
            <a:lnSpc>
              <a:spcPct val="90000"/>
            </a:lnSpc>
            <a:spcBef>
              <a:spcPct val="0"/>
            </a:spcBef>
            <a:spcAft>
              <a:spcPct val="15000"/>
            </a:spcAft>
            <a:buChar char="••"/>
          </a:pPr>
          <a:r>
            <a:rPr lang="ru-RU" sz="900" kern="1200" dirty="0" smtClean="0"/>
            <a:t>По вопросам, которые требуют персонального решения декана без оглашения широкому кругу людей</a:t>
          </a:r>
          <a:endParaRPr lang="ru-RU" sz="900" kern="1200" dirty="0"/>
        </a:p>
      </dsp:txBody>
      <dsp:txXfrm rot="-5400000">
        <a:off x="699226" y="1795229"/>
        <a:ext cx="6736679" cy="585891"/>
      </dsp:txXfrm>
    </dsp:sp>
    <dsp:sp modelId="{301C9678-841A-4DB3-B3C7-7C66AE3D5274}">
      <dsp:nvSpPr>
        <dsp:cNvPr id="0" name=""/>
        <dsp:cNvSpPr/>
      </dsp:nvSpPr>
      <dsp:spPr>
        <a:xfrm rot="5400000">
          <a:off x="-149834" y="2794036"/>
          <a:ext cx="998894" cy="699225"/>
        </a:xfrm>
        <a:prstGeom prst="chevron">
          <a:avLst/>
        </a:prstGeom>
        <a:solidFill>
          <a:schemeClr val="accent5">
            <a:hueOff val="-10514473"/>
            <a:satOff val="15460"/>
            <a:lumOff val="13235"/>
            <a:alphaOff val="0"/>
          </a:schemeClr>
        </a:solidFill>
        <a:ln w="19050" cap="flat" cmpd="sng" algn="ctr">
          <a:solidFill>
            <a:schemeClr val="accent5">
              <a:hueOff val="-10514473"/>
              <a:satOff val="15460"/>
              <a:lumOff val="1323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ru-RU" sz="900" kern="1200" dirty="0" smtClean="0"/>
            <a:t>УОУП</a:t>
          </a:r>
        </a:p>
      </dsp:txBody>
      <dsp:txXfrm rot="-5400000">
        <a:off x="1" y="2993815"/>
        <a:ext cx="699225" cy="299669"/>
      </dsp:txXfrm>
    </dsp:sp>
    <dsp:sp modelId="{E8A15CEC-EA1B-4E71-A77C-FEC94DAD6121}">
      <dsp:nvSpPr>
        <dsp:cNvPr id="0" name=""/>
        <dsp:cNvSpPr/>
      </dsp:nvSpPr>
      <dsp:spPr>
        <a:xfrm rot="5400000">
          <a:off x="3758772" y="-415344"/>
          <a:ext cx="649281" cy="6768374"/>
        </a:xfrm>
        <a:prstGeom prst="round2SameRect">
          <a:avLst/>
        </a:prstGeom>
        <a:solidFill>
          <a:schemeClr val="lt1">
            <a:alpha val="90000"/>
            <a:hueOff val="0"/>
            <a:satOff val="0"/>
            <a:lumOff val="0"/>
            <a:alphaOff val="0"/>
          </a:schemeClr>
        </a:solidFill>
        <a:ln w="19050" cap="flat" cmpd="sng" algn="ctr">
          <a:solidFill>
            <a:schemeClr val="accent5">
              <a:hueOff val="-10514473"/>
              <a:satOff val="15460"/>
              <a:lumOff val="1323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5715" rIns="5715" bIns="5715" numCol="1" spcCol="1270" anchor="ctr" anchorCtr="0">
          <a:noAutofit/>
        </a:bodyPr>
        <a:lstStyle/>
        <a:p>
          <a:pPr marL="57150" lvl="1" indent="-57150" algn="l" defTabSz="400050">
            <a:lnSpc>
              <a:spcPct val="90000"/>
            </a:lnSpc>
            <a:spcBef>
              <a:spcPct val="0"/>
            </a:spcBef>
            <a:spcAft>
              <a:spcPct val="15000"/>
            </a:spcAft>
            <a:buChar char="••"/>
          </a:pPr>
          <a:r>
            <a:rPr lang="ru-RU" sz="900" kern="1200" dirty="0" smtClean="0"/>
            <a:t>В случае проблем с учебной частью обратитесь в управление организации учебного процесса (УОУП)</a:t>
          </a:r>
        </a:p>
        <a:p>
          <a:pPr marL="57150" lvl="1" indent="-57150" algn="l" defTabSz="400050">
            <a:lnSpc>
              <a:spcPct val="90000"/>
            </a:lnSpc>
            <a:spcBef>
              <a:spcPct val="0"/>
            </a:spcBef>
            <a:spcAft>
              <a:spcPct val="15000"/>
            </a:spcAft>
            <a:buChar char="••"/>
          </a:pPr>
          <a:r>
            <a:rPr lang="ru-RU" sz="900" kern="1200" dirty="0" smtClean="0"/>
            <a:t>За образовательным кредитом</a:t>
          </a:r>
        </a:p>
      </dsp:txBody>
      <dsp:txXfrm rot="-5400000">
        <a:off x="699226" y="2675897"/>
        <a:ext cx="6736679" cy="585891"/>
      </dsp:txXfrm>
    </dsp:sp>
    <dsp:sp modelId="{53CCBCA2-6626-42BA-ABC6-3263B439FF5B}">
      <dsp:nvSpPr>
        <dsp:cNvPr id="0" name=""/>
        <dsp:cNvSpPr/>
      </dsp:nvSpPr>
      <dsp:spPr>
        <a:xfrm rot="5400000">
          <a:off x="-149834" y="3674704"/>
          <a:ext cx="998894" cy="699225"/>
        </a:xfrm>
        <a:prstGeom prst="chevron">
          <a:avLst/>
        </a:prstGeom>
        <a:solidFill>
          <a:schemeClr val="accent5">
            <a:hueOff val="-14019296"/>
            <a:satOff val="20613"/>
            <a:lumOff val="17647"/>
            <a:alphaOff val="0"/>
          </a:schemeClr>
        </a:solidFill>
        <a:ln w="19050" cap="flat" cmpd="sng" algn="ctr">
          <a:solidFill>
            <a:schemeClr val="accent5">
              <a:hueOff val="-14019296"/>
              <a:satOff val="20613"/>
              <a:lumOff val="1764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ru-RU" sz="900" kern="1200" dirty="0" smtClean="0"/>
            <a:t>Проректоры</a:t>
          </a:r>
        </a:p>
      </dsp:txBody>
      <dsp:txXfrm rot="-5400000">
        <a:off x="1" y="3874483"/>
        <a:ext cx="699225" cy="299669"/>
      </dsp:txXfrm>
    </dsp:sp>
    <dsp:sp modelId="{537F748C-F23F-408F-9FB8-B1D92EF3DA11}">
      <dsp:nvSpPr>
        <dsp:cNvPr id="0" name=""/>
        <dsp:cNvSpPr/>
      </dsp:nvSpPr>
      <dsp:spPr>
        <a:xfrm rot="5400000">
          <a:off x="3758772" y="465323"/>
          <a:ext cx="649281" cy="6768374"/>
        </a:xfrm>
        <a:prstGeom prst="round2SameRect">
          <a:avLst/>
        </a:prstGeom>
        <a:solidFill>
          <a:schemeClr val="lt1">
            <a:alpha val="90000"/>
            <a:hueOff val="0"/>
            <a:satOff val="0"/>
            <a:lumOff val="0"/>
            <a:alphaOff val="0"/>
          </a:schemeClr>
        </a:solidFill>
        <a:ln w="19050" cap="flat" cmpd="sng" algn="ctr">
          <a:solidFill>
            <a:schemeClr val="accent5">
              <a:hueOff val="-14019296"/>
              <a:satOff val="20613"/>
              <a:lumOff val="1764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5715" rIns="5715" bIns="5715" numCol="1" spcCol="1270" anchor="ctr" anchorCtr="0">
          <a:noAutofit/>
        </a:bodyPr>
        <a:lstStyle/>
        <a:p>
          <a:pPr marL="57150" lvl="1" indent="-57150" algn="l" defTabSz="400050">
            <a:lnSpc>
              <a:spcPct val="90000"/>
            </a:lnSpc>
            <a:spcBef>
              <a:spcPct val="0"/>
            </a:spcBef>
            <a:spcAft>
              <a:spcPct val="15000"/>
            </a:spcAft>
            <a:buChar char="••"/>
          </a:pPr>
          <a:r>
            <a:rPr lang="ru-RU" sz="900" kern="1200" dirty="0" smtClean="0"/>
            <a:t>Решение проблем, которые не нашли разрешения на уровне факультета</a:t>
          </a:r>
        </a:p>
      </dsp:txBody>
      <dsp:txXfrm rot="-5400000">
        <a:off x="699226" y="3556565"/>
        <a:ext cx="6736679" cy="5858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6CD15C-6CFC-470A-8EA9-697BBD8EF592}">
      <dsp:nvSpPr>
        <dsp:cNvPr id="0" name=""/>
        <dsp:cNvSpPr/>
      </dsp:nvSpPr>
      <dsp:spPr>
        <a:xfrm>
          <a:off x="3275852" y="1030"/>
          <a:ext cx="5769070" cy="955346"/>
        </a:xfrm>
        <a:prstGeom prst="rightArrow">
          <a:avLst>
            <a:gd name="adj1" fmla="val 75000"/>
            <a:gd name="adj2" fmla="val 50000"/>
          </a:avLst>
        </a:prstGeom>
        <a:solidFill>
          <a:schemeClr val="lt1">
            <a:alpha val="90000"/>
            <a:tint val="40000"/>
            <a:hueOff val="0"/>
            <a:satOff val="0"/>
            <a:lumOff val="0"/>
            <a:alphaOff val="0"/>
          </a:schemeClr>
        </a:solidFill>
        <a:ln w="1905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ru-RU" sz="1400" kern="1200" dirty="0" smtClean="0"/>
            <a:t>НИУ ВШЭ реализует свои собственные ОС, которые предъявляют повышенные требования к студентам и преподавателям. ОС -  документ, который  является самым целостным образом вашей программы обучения</a:t>
          </a:r>
          <a:endParaRPr lang="ru-RU" sz="1400" kern="1200" dirty="0"/>
        </a:p>
      </dsp:txBody>
      <dsp:txXfrm>
        <a:off x="3275852" y="120448"/>
        <a:ext cx="5410815" cy="716510"/>
      </dsp:txXfrm>
    </dsp:sp>
    <dsp:sp modelId="{50CEA18B-F620-4747-8117-4B9271E73606}">
      <dsp:nvSpPr>
        <dsp:cNvPr id="0" name=""/>
        <dsp:cNvSpPr/>
      </dsp:nvSpPr>
      <dsp:spPr>
        <a:xfrm>
          <a:off x="99076" y="137820"/>
          <a:ext cx="3176775" cy="681767"/>
        </a:xfrm>
        <a:prstGeom prst="round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ru-RU" sz="2000" b="1" kern="1200" smtClean="0">
              <a:hlinkClick xmlns:r="http://schemas.openxmlformats.org/officeDocument/2006/relationships" r:id="rId1"/>
            </a:rPr>
            <a:t>Образовательные</a:t>
          </a:r>
          <a:r>
            <a:rPr lang="ru-RU" sz="1800" b="1" kern="1200" smtClean="0">
              <a:hlinkClick xmlns:r="http://schemas.openxmlformats.org/officeDocument/2006/relationships" r:id="rId1"/>
            </a:rPr>
            <a:t> стандарты</a:t>
          </a:r>
          <a:r>
            <a:rPr lang="ru-RU" sz="1800" b="1" kern="1200" smtClean="0"/>
            <a:t> </a:t>
          </a:r>
          <a:r>
            <a:rPr lang="ru-RU" sz="1800" kern="1200" smtClean="0"/>
            <a:t>(ОС)</a:t>
          </a:r>
          <a:endParaRPr lang="ru-RU" sz="1800" kern="1200" dirty="0"/>
        </a:p>
      </dsp:txBody>
      <dsp:txXfrm>
        <a:off x="132357" y="171101"/>
        <a:ext cx="3110213" cy="615205"/>
      </dsp:txXfrm>
    </dsp:sp>
    <dsp:sp modelId="{14A3853C-673C-440F-9767-04A11B263BBC}">
      <dsp:nvSpPr>
        <dsp:cNvPr id="0" name=""/>
        <dsp:cNvSpPr/>
      </dsp:nvSpPr>
      <dsp:spPr>
        <a:xfrm>
          <a:off x="3275852" y="1024554"/>
          <a:ext cx="5769070" cy="1100965"/>
        </a:xfrm>
        <a:prstGeom prst="rightArrow">
          <a:avLst>
            <a:gd name="adj1" fmla="val 75000"/>
            <a:gd name="adj2" fmla="val 50000"/>
          </a:avLst>
        </a:prstGeom>
        <a:solidFill>
          <a:schemeClr val="lt1">
            <a:alpha val="90000"/>
            <a:tint val="40000"/>
            <a:hueOff val="0"/>
            <a:satOff val="0"/>
            <a:lumOff val="0"/>
            <a:alphaOff val="0"/>
          </a:schemeClr>
        </a:solidFill>
        <a:ln w="1905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ru-RU" sz="1400" kern="1200" dirty="0" smtClean="0"/>
            <a:t>составляются на основе образовательного стандарта для каждого нового набора студентов. Именно этот документ позволяет более детально понять что и в каком объеме предстоит изучить студенту на каждом году обучения</a:t>
          </a:r>
        </a:p>
      </dsp:txBody>
      <dsp:txXfrm>
        <a:off x="3275852" y="1162175"/>
        <a:ext cx="5356208" cy="825723"/>
      </dsp:txXfrm>
    </dsp:sp>
    <dsp:sp modelId="{E410FE89-173C-4974-A7C0-1550CB2278FD}">
      <dsp:nvSpPr>
        <dsp:cNvPr id="0" name=""/>
        <dsp:cNvSpPr/>
      </dsp:nvSpPr>
      <dsp:spPr>
        <a:xfrm>
          <a:off x="99076" y="1248593"/>
          <a:ext cx="3176775" cy="681767"/>
        </a:xfrm>
        <a:prstGeom prst="round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ru-RU" sz="1800" b="1" kern="1200" dirty="0" smtClean="0">
              <a:hlinkClick xmlns:r="http://schemas.openxmlformats.org/officeDocument/2006/relationships" r:id="rId2"/>
            </a:rPr>
            <a:t>Базовые учебные планы</a:t>
          </a:r>
          <a:r>
            <a:rPr lang="ru-RU" sz="1800" kern="1200" dirty="0" smtClean="0">
              <a:hlinkClick xmlns:r="http://schemas.openxmlformats.org/officeDocument/2006/relationships" r:id="rId2"/>
            </a:rPr>
            <a:t> </a:t>
          </a:r>
          <a:r>
            <a:rPr lang="ru-RU" sz="1800" kern="1200" dirty="0" smtClean="0"/>
            <a:t>(БУП)</a:t>
          </a:r>
        </a:p>
      </dsp:txBody>
      <dsp:txXfrm>
        <a:off x="132357" y="1281874"/>
        <a:ext cx="3110213" cy="615205"/>
      </dsp:txXfrm>
    </dsp:sp>
    <dsp:sp modelId="{C8080A39-53EF-4B11-BDC5-514377942DBB}">
      <dsp:nvSpPr>
        <dsp:cNvPr id="0" name=""/>
        <dsp:cNvSpPr/>
      </dsp:nvSpPr>
      <dsp:spPr>
        <a:xfrm>
          <a:off x="3203858" y="2193696"/>
          <a:ext cx="5913057" cy="1176532"/>
        </a:xfrm>
        <a:prstGeom prst="rightArrow">
          <a:avLst>
            <a:gd name="adj1" fmla="val 75000"/>
            <a:gd name="adj2" fmla="val 50000"/>
          </a:avLst>
        </a:prstGeom>
        <a:solidFill>
          <a:schemeClr val="lt1">
            <a:alpha val="90000"/>
            <a:tint val="40000"/>
            <a:hueOff val="0"/>
            <a:satOff val="0"/>
            <a:lumOff val="0"/>
            <a:alphaOff val="0"/>
          </a:schemeClr>
        </a:solidFill>
        <a:ln w="1905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ru-RU" sz="1400" kern="1200" dirty="0" smtClean="0"/>
            <a:t>разрабатываются на основе БУП для каждого года обучения каждого курса студентов и содержат информацию о том как распределено изучение дисциплин по модулям, какие предусмотрены формы контроля, какие дисциплины можно изучать факультативно или по выбору</a:t>
          </a:r>
        </a:p>
      </dsp:txBody>
      <dsp:txXfrm>
        <a:off x="3203858" y="2340763"/>
        <a:ext cx="5471858" cy="882399"/>
      </dsp:txXfrm>
    </dsp:sp>
    <dsp:sp modelId="{DE8AB32A-1DE8-4804-844B-CB0257C91F61}">
      <dsp:nvSpPr>
        <dsp:cNvPr id="0" name=""/>
        <dsp:cNvSpPr/>
      </dsp:nvSpPr>
      <dsp:spPr>
        <a:xfrm>
          <a:off x="27083" y="2441079"/>
          <a:ext cx="3176775" cy="681767"/>
        </a:xfrm>
        <a:prstGeom prst="round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ru-RU" sz="1800" b="1" kern="1200" dirty="0" smtClean="0">
              <a:hlinkClick xmlns:r="http://schemas.openxmlformats.org/officeDocument/2006/relationships" r:id="rId3"/>
            </a:rPr>
            <a:t>Рабочие учебные планы </a:t>
          </a:r>
          <a:r>
            <a:rPr lang="ru-RU" sz="1800" kern="1200" dirty="0" smtClean="0"/>
            <a:t>(РУП)</a:t>
          </a:r>
        </a:p>
      </dsp:txBody>
      <dsp:txXfrm>
        <a:off x="60364" y="2474360"/>
        <a:ext cx="3110213" cy="615205"/>
      </dsp:txXfrm>
    </dsp:sp>
    <dsp:sp modelId="{75050A73-66EC-418A-95DC-B243D6432DA6}">
      <dsp:nvSpPr>
        <dsp:cNvPr id="0" name=""/>
        <dsp:cNvSpPr/>
      </dsp:nvSpPr>
      <dsp:spPr>
        <a:xfrm>
          <a:off x="3203858" y="3438406"/>
          <a:ext cx="5913057" cy="1086525"/>
        </a:xfrm>
        <a:prstGeom prst="rightArrow">
          <a:avLst>
            <a:gd name="adj1" fmla="val 75000"/>
            <a:gd name="adj2" fmla="val 50000"/>
          </a:avLst>
        </a:prstGeom>
        <a:solidFill>
          <a:schemeClr val="lt1">
            <a:alpha val="90000"/>
            <a:tint val="40000"/>
            <a:hueOff val="0"/>
            <a:satOff val="0"/>
            <a:lumOff val="0"/>
            <a:alphaOff val="0"/>
          </a:schemeClr>
        </a:solidFill>
        <a:ln w="1905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ru-RU" sz="1400" kern="1200" dirty="0" smtClean="0"/>
            <a:t>детализируют содержание каждой дисциплины </a:t>
          </a:r>
          <a:r>
            <a:rPr lang="ru-RU" sz="1400" kern="1200" dirty="0" err="1" smtClean="0"/>
            <a:t>РУПа</a:t>
          </a:r>
          <a:r>
            <a:rPr lang="ru-RU" sz="1400" kern="1200" dirty="0" smtClean="0"/>
            <a:t>, содержат информацию о методике оценивания, список литературы и примеры заданий. Программу конкретной дисциплины следует искать в </a:t>
          </a:r>
          <a:r>
            <a:rPr lang="ru-RU" sz="1400" kern="1200" dirty="0" smtClean="0">
              <a:hlinkClick xmlns:r="http://schemas.openxmlformats.org/officeDocument/2006/relationships" r:id="rId4"/>
            </a:rPr>
            <a:t>Базе учебных курсов</a:t>
          </a:r>
          <a:endParaRPr lang="ru-RU" sz="1400" kern="1200" dirty="0" smtClean="0"/>
        </a:p>
      </dsp:txBody>
      <dsp:txXfrm>
        <a:off x="3203858" y="3574222"/>
        <a:ext cx="5505610" cy="814893"/>
      </dsp:txXfrm>
    </dsp:sp>
    <dsp:sp modelId="{B49AD0A0-EC6B-45DE-B47C-D3AD1E7D7EBB}">
      <dsp:nvSpPr>
        <dsp:cNvPr id="0" name=""/>
        <dsp:cNvSpPr/>
      </dsp:nvSpPr>
      <dsp:spPr>
        <a:xfrm>
          <a:off x="27083" y="3640785"/>
          <a:ext cx="3176775" cy="681767"/>
        </a:xfrm>
        <a:prstGeom prst="round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ru-RU" sz="2000" b="1" kern="1200" dirty="0" smtClean="0">
              <a:hlinkClick xmlns:r="http://schemas.openxmlformats.org/officeDocument/2006/relationships" r:id="rId4"/>
            </a:rPr>
            <a:t>Программы дисциплин</a:t>
          </a:r>
          <a:endParaRPr lang="ru-RU" sz="2000" kern="1200" dirty="0" smtClean="0"/>
        </a:p>
      </dsp:txBody>
      <dsp:txXfrm>
        <a:off x="60364" y="3674066"/>
        <a:ext cx="3110213" cy="6152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6E7C87-2AFA-4701-9847-993C16EC6552}">
      <dsp:nvSpPr>
        <dsp:cNvPr id="0" name=""/>
        <dsp:cNvSpPr/>
      </dsp:nvSpPr>
      <dsp:spPr>
        <a:xfrm>
          <a:off x="294" y="1682"/>
          <a:ext cx="8434690" cy="1328237"/>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ru-RU" sz="4100" kern="1200" dirty="0" smtClean="0"/>
            <a:t>Образовательный стандарт (ОС)</a:t>
          </a:r>
          <a:endParaRPr lang="ru-RU" sz="4100" kern="1200" dirty="0"/>
        </a:p>
      </dsp:txBody>
      <dsp:txXfrm>
        <a:off x="39197" y="40585"/>
        <a:ext cx="8356884" cy="1250431"/>
      </dsp:txXfrm>
    </dsp:sp>
    <dsp:sp modelId="{3E3C4263-FE08-4D13-93C1-42190DBEC042}">
      <dsp:nvSpPr>
        <dsp:cNvPr id="0" name=""/>
        <dsp:cNvSpPr/>
      </dsp:nvSpPr>
      <dsp:spPr>
        <a:xfrm>
          <a:off x="298958" y="1440978"/>
          <a:ext cx="6532298" cy="1328237"/>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ru-RU" sz="2800" kern="1200" dirty="0" smtClean="0"/>
            <a:t>Базовый учебный план (БУП) вашего года набора</a:t>
          </a:r>
          <a:endParaRPr lang="ru-RU" sz="2800" kern="1200" dirty="0"/>
        </a:p>
      </dsp:txBody>
      <dsp:txXfrm>
        <a:off x="337861" y="1479881"/>
        <a:ext cx="6454492" cy="1250431"/>
      </dsp:txXfrm>
    </dsp:sp>
    <dsp:sp modelId="{0A8E56F5-EE01-4C02-887A-47AA7241619F}">
      <dsp:nvSpPr>
        <dsp:cNvPr id="0" name=""/>
        <dsp:cNvSpPr/>
      </dsp:nvSpPr>
      <dsp:spPr>
        <a:xfrm>
          <a:off x="8527" y="2880275"/>
          <a:ext cx="1760064" cy="1328237"/>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kern="1200" dirty="0" smtClean="0"/>
            <a:t>Рабочий учебный план (РУП) на 1 курс</a:t>
          </a:r>
          <a:endParaRPr lang="ru-RU" sz="2000" kern="1200" dirty="0"/>
        </a:p>
      </dsp:txBody>
      <dsp:txXfrm>
        <a:off x="47430" y="2919178"/>
        <a:ext cx="1682258" cy="1250431"/>
      </dsp:txXfrm>
    </dsp:sp>
    <dsp:sp modelId="{CB27BD50-B6FF-4DD6-B471-02D28A83541F}">
      <dsp:nvSpPr>
        <dsp:cNvPr id="0" name=""/>
        <dsp:cNvSpPr/>
      </dsp:nvSpPr>
      <dsp:spPr>
        <a:xfrm>
          <a:off x="8527" y="4319571"/>
          <a:ext cx="578587" cy="1328237"/>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270"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t>Программа дисциплины</a:t>
          </a:r>
          <a:endParaRPr lang="ru-RU" sz="1600" kern="1200" dirty="0"/>
        </a:p>
      </dsp:txBody>
      <dsp:txXfrm>
        <a:off x="25473" y="4336517"/>
        <a:ext cx="544695" cy="1294345"/>
      </dsp:txXfrm>
    </dsp:sp>
    <dsp:sp modelId="{753EDAAB-F67E-4AF3-8F8F-F795C3C4E5D5}">
      <dsp:nvSpPr>
        <dsp:cNvPr id="0" name=""/>
        <dsp:cNvSpPr/>
      </dsp:nvSpPr>
      <dsp:spPr>
        <a:xfrm>
          <a:off x="599266" y="4319571"/>
          <a:ext cx="578587" cy="1328237"/>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270"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t>Программа дисциплины</a:t>
          </a:r>
          <a:endParaRPr lang="ru-RU" sz="1600" kern="1200" dirty="0"/>
        </a:p>
      </dsp:txBody>
      <dsp:txXfrm>
        <a:off x="616212" y="4336517"/>
        <a:ext cx="544695" cy="1294345"/>
      </dsp:txXfrm>
    </dsp:sp>
    <dsp:sp modelId="{A7B42D43-33D3-4C5F-82D7-F3CD3C3A7A7B}">
      <dsp:nvSpPr>
        <dsp:cNvPr id="0" name=""/>
        <dsp:cNvSpPr/>
      </dsp:nvSpPr>
      <dsp:spPr>
        <a:xfrm>
          <a:off x="1190004" y="4319571"/>
          <a:ext cx="578587" cy="1328237"/>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270"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t>Программа дисциплины</a:t>
          </a:r>
          <a:endParaRPr lang="ru-RU" sz="1600" kern="1200" dirty="0"/>
        </a:p>
      </dsp:txBody>
      <dsp:txXfrm>
        <a:off x="1206950" y="4336517"/>
        <a:ext cx="544695" cy="1294345"/>
      </dsp:txXfrm>
    </dsp:sp>
    <dsp:sp modelId="{AC21D7AD-4716-4797-899B-AC83B80DAEAA}">
      <dsp:nvSpPr>
        <dsp:cNvPr id="0" name=""/>
        <dsp:cNvSpPr/>
      </dsp:nvSpPr>
      <dsp:spPr>
        <a:xfrm>
          <a:off x="1792892" y="2880275"/>
          <a:ext cx="1760064" cy="1328237"/>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kern="1200" dirty="0" smtClean="0"/>
            <a:t>РУП на 2 курс</a:t>
          </a:r>
          <a:endParaRPr lang="ru-RU" sz="2000" kern="1200" dirty="0"/>
        </a:p>
      </dsp:txBody>
      <dsp:txXfrm>
        <a:off x="1831795" y="2919178"/>
        <a:ext cx="1682258" cy="1250431"/>
      </dsp:txXfrm>
    </dsp:sp>
    <dsp:sp modelId="{63758826-2BD3-4B36-9C96-EDFF4462A31D}">
      <dsp:nvSpPr>
        <dsp:cNvPr id="0" name=""/>
        <dsp:cNvSpPr/>
      </dsp:nvSpPr>
      <dsp:spPr>
        <a:xfrm>
          <a:off x="1792892" y="4319571"/>
          <a:ext cx="578587" cy="1328237"/>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270"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t>Программа дисциплины</a:t>
          </a:r>
          <a:endParaRPr lang="ru-RU" sz="1600" kern="1200" dirty="0"/>
        </a:p>
      </dsp:txBody>
      <dsp:txXfrm>
        <a:off x="1809838" y="4336517"/>
        <a:ext cx="544695" cy="1294345"/>
      </dsp:txXfrm>
    </dsp:sp>
    <dsp:sp modelId="{66CF8DE3-CE59-4BED-8A76-A7CA90A1708F}">
      <dsp:nvSpPr>
        <dsp:cNvPr id="0" name=""/>
        <dsp:cNvSpPr/>
      </dsp:nvSpPr>
      <dsp:spPr>
        <a:xfrm>
          <a:off x="2383630" y="4319571"/>
          <a:ext cx="578587" cy="1328237"/>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270"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t>Программа дисциплины</a:t>
          </a:r>
          <a:endParaRPr lang="ru-RU" sz="1600" kern="1200" dirty="0"/>
        </a:p>
      </dsp:txBody>
      <dsp:txXfrm>
        <a:off x="2400576" y="4336517"/>
        <a:ext cx="544695" cy="1294345"/>
      </dsp:txXfrm>
    </dsp:sp>
    <dsp:sp modelId="{E26A4F91-CD70-4D64-B03D-CBAB57AD4192}">
      <dsp:nvSpPr>
        <dsp:cNvPr id="0" name=""/>
        <dsp:cNvSpPr/>
      </dsp:nvSpPr>
      <dsp:spPr>
        <a:xfrm>
          <a:off x="2974369" y="4319571"/>
          <a:ext cx="578587" cy="1328237"/>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270"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t>Программа дисциплины</a:t>
          </a:r>
          <a:endParaRPr lang="ru-RU" sz="1600" kern="1200" dirty="0"/>
        </a:p>
      </dsp:txBody>
      <dsp:txXfrm>
        <a:off x="2991315" y="4336517"/>
        <a:ext cx="544695" cy="1294345"/>
      </dsp:txXfrm>
    </dsp:sp>
    <dsp:sp modelId="{F75BC7C9-D771-4FF2-9488-AC365A375256}">
      <dsp:nvSpPr>
        <dsp:cNvPr id="0" name=""/>
        <dsp:cNvSpPr/>
      </dsp:nvSpPr>
      <dsp:spPr>
        <a:xfrm>
          <a:off x="3577257" y="2880275"/>
          <a:ext cx="1760064" cy="1328237"/>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kern="1200" dirty="0" smtClean="0"/>
            <a:t>РУП на 3 курс</a:t>
          </a:r>
          <a:endParaRPr lang="ru-RU" sz="2000" kern="1200" dirty="0"/>
        </a:p>
      </dsp:txBody>
      <dsp:txXfrm>
        <a:off x="3616160" y="2919178"/>
        <a:ext cx="1682258" cy="1250431"/>
      </dsp:txXfrm>
    </dsp:sp>
    <dsp:sp modelId="{837C6644-8F09-4777-8661-2EBD166C728C}">
      <dsp:nvSpPr>
        <dsp:cNvPr id="0" name=""/>
        <dsp:cNvSpPr/>
      </dsp:nvSpPr>
      <dsp:spPr>
        <a:xfrm>
          <a:off x="3577257" y="4319571"/>
          <a:ext cx="578587" cy="1328237"/>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270"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t>Программа дисциплины</a:t>
          </a:r>
          <a:endParaRPr lang="ru-RU" sz="1600" kern="1200" dirty="0"/>
        </a:p>
      </dsp:txBody>
      <dsp:txXfrm>
        <a:off x="3594203" y="4336517"/>
        <a:ext cx="544695" cy="1294345"/>
      </dsp:txXfrm>
    </dsp:sp>
    <dsp:sp modelId="{841C5DCE-CCD7-4821-8095-15F66F4C7B39}">
      <dsp:nvSpPr>
        <dsp:cNvPr id="0" name=""/>
        <dsp:cNvSpPr/>
      </dsp:nvSpPr>
      <dsp:spPr>
        <a:xfrm>
          <a:off x="4167995" y="4319571"/>
          <a:ext cx="578587" cy="1328237"/>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270"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t>Программа дисциплины</a:t>
          </a:r>
          <a:endParaRPr lang="ru-RU" sz="1600" kern="1200" dirty="0"/>
        </a:p>
      </dsp:txBody>
      <dsp:txXfrm>
        <a:off x="4184941" y="4336517"/>
        <a:ext cx="544695" cy="1294345"/>
      </dsp:txXfrm>
    </dsp:sp>
    <dsp:sp modelId="{FE072D60-C49C-4A2A-873C-4A8BF2F5765B}">
      <dsp:nvSpPr>
        <dsp:cNvPr id="0" name=""/>
        <dsp:cNvSpPr/>
      </dsp:nvSpPr>
      <dsp:spPr>
        <a:xfrm>
          <a:off x="4758734" y="4319571"/>
          <a:ext cx="578587" cy="1328237"/>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270"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t>Программа дисциплины</a:t>
          </a:r>
          <a:endParaRPr lang="ru-RU" sz="1600" kern="1200" dirty="0"/>
        </a:p>
      </dsp:txBody>
      <dsp:txXfrm>
        <a:off x="4775680" y="4336517"/>
        <a:ext cx="544695" cy="1294345"/>
      </dsp:txXfrm>
    </dsp:sp>
    <dsp:sp modelId="{3E241118-08DD-4ABC-9C3F-24857AB94DD7}">
      <dsp:nvSpPr>
        <dsp:cNvPr id="0" name=""/>
        <dsp:cNvSpPr/>
      </dsp:nvSpPr>
      <dsp:spPr>
        <a:xfrm>
          <a:off x="5361622" y="2880275"/>
          <a:ext cx="1760064" cy="1328237"/>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kern="1200" dirty="0" smtClean="0"/>
            <a:t>РУП на 4 курс</a:t>
          </a:r>
          <a:endParaRPr lang="ru-RU" sz="2000" kern="1200" dirty="0"/>
        </a:p>
      </dsp:txBody>
      <dsp:txXfrm>
        <a:off x="5400525" y="2919178"/>
        <a:ext cx="1682258" cy="1250431"/>
      </dsp:txXfrm>
    </dsp:sp>
    <dsp:sp modelId="{E34B0140-E127-471A-8A71-6968C556C40D}">
      <dsp:nvSpPr>
        <dsp:cNvPr id="0" name=""/>
        <dsp:cNvSpPr/>
      </dsp:nvSpPr>
      <dsp:spPr>
        <a:xfrm>
          <a:off x="5361622" y="4319571"/>
          <a:ext cx="578587" cy="1328237"/>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270"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t>Программа дисциплины</a:t>
          </a:r>
          <a:endParaRPr lang="ru-RU" sz="1600" kern="1200" dirty="0"/>
        </a:p>
      </dsp:txBody>
      <dsp:txXfrm>
        <a:off x="5378568" y="4336517"/>
        <a:ext cx="544695" cy="1294345"/>
      </dsp:txXfrm>
    </dsp:sp>
    <dsp:sp modelId="{6DADB0D9-19CF-4C3A-BB35-BB5875EBC22D}">
      <dsp:nvSpPr>
        <dsp:cNvPr id="0" name=""/>
        <dsp:cNvSpPr/>
      </dsp:nvSpPr>
      <dsp:spPr>
        <a:xfrm>
          <a:off x="5952360" y="4319571"/>
          <a:ext cx="578587" cy="1328237"/>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270"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t>Программа дисциплины</a:t>
          </a:r>
          <a:endParaRPr lang="ru-RU" sz="1600" kern="1200" dirty="0"/>
        </a:p>
      </dsp:txBody>
      <dsp:txXfrm>
        <a:off x="5969306" y="4336517"/>
        <a:ext cx="544695" cy="1294345"/>
      </dsp:txXfrm>
    </dsp:sp>
    <dsp:sp modelId="{A601D72E-92FE-4D34-8C83-D0CD229F98A7}">
      <dsp:nvSpPr>
        <dsp:cNvPr id="0" name=""/>
        <dsp:cNvSpPr/>
      </dsp:nvSpPr>
      <dsp:spPr>
        <a:xfrm>
          <a:off x="6543098" y="4319571"/>
          <a:ext cx="578587" cy="1328237"/>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270"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t>Программа дисциплины</a:t>
          </a:r>
          <a:endParaRPr lang="ru-RU" sz="1600" kern="1200" dirty="0"/>
        </a:p>
      </dsp:txBody>
      <dsp:txXfrm>
        <a:off x="6560044" y="4336517"/>
        <a:ext cx="544695" cy="1294345"/>
      </dsp:txXfrm>
    </dsp:sp>
    <dsp:sp modelId="{295DD83E-34B2-4818-84F3-4BBCE64840F5}">
      <dsp:nvSpPr>
        <dsp:cNvPr id="0" name=""/>
        <dsp:cNvSpPr/>
      </dsp:nvSpPr>
      <dsp:spPr>
        <a:xfrm>
          <a:off x="7170288" y="1440978"/>
          <a:ext cx="1256463" cy="1328237"/>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270" wrap="square" lIns="76200" tIns="76200" rIns="76200" bIns="76200" numCol="1" spcCol="1270" anchor="ctr" anchorCtr="0">
          <a:noAutofit/>
        </a:bodyPr>
        <a:lstStyle/>
        <a:p>
          <a:pPr lvl="0" algn="ctr" defTabSz="889000">
            <a:lnSpc>
              <a:spcPct val="90000"/>
            </a:lnSpc>
            <a:spcBef>
              <a:spcPct val="0"/>
            </a:spcBef>
            <a:spcAft>
              <a:spcPct val="35000"/>
            </a:spcAft>
          </a:pPr>
          <a:r>
            <a:rPr lang="ru-RU" sz="2000" kern="1200" dirty="0" smtClean="0"/>
            <a:t>БУП</a:t>
          </a:r>
          <a:r>
            <a:rPr lang="ru-RU" sz="1600" kern="1200" dirty="0" smtClean="0"/>
            <a:t> </a:t>
          </a:r>
          <a:r>
            <a:rPr lang="ru-RU" sz="1600" kern="1200" dirty="0" err="1" smtClean="0"/>
            <a:t>ы</a:t>
          </a:r>
          <a:r>
            <a:rPr lang="ru-RU" sz="1600" kern="1200" dirty="0" smtClean="0"/>
            <a:t> предыдущих лет набора</a:t>
          </a:r>
          <a:endParaRPr lang="ru-RU" sz="1600" kern="1200" dirty="0"/>
        </a:p>
      </dsp:txBody>
      <dsp:txXfrm>
        <a:off x="7207089" y="1477779"/>
        <a:ext cx="1182861" cy="1254635"/>
      </dsp:txXfrm>
    </dsp:sp>
    <dsp:sp modelId="{B0FBCC99-DA07-4677-B3BF-75B3B0AB52CF}">
      <dsp:nvSpPr>
        <dsp:cNvPr id="0" name=""/>
        <dsp:cNvSpPr/>
      </dsp:nvSpPr>
      <dsp:spPr>
        <a:xfrm>
          <a:off x="7433411" y="2880275"/>
          <a:ext cx="730217" cy="1328237"/>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270"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err="1" smtClean="0"/>
            <a:t>РУПы</a:t>
          </a:r>
          <a:r>
            <a:rPr lang="ru-RU" sz="1600" kern="1200" dirty="0" smtClean="0"/>
            <a:t> могут отличаться</a:t>
          </a:r>
          <a:endParaRPr lang="ru-RU" sz="1600" kern="1200" dirty="0"/>
        </a:p>
      </dsp:txBody>
      <dsp:txXfrm>
        <a:off x="7454798" y="2901662"/>
        <a:ext cx="687443" cy="1285463"/>
      </dsp:txXfrm>
    </dsp:sp>
    <dsp:sp modelId="{0CC78559-0EA9-44C9-9F52-FF9CA2D2CC9E}">
      <dsp:nvSpPr>
        <dsp:cNvPr id="0" name=""/>
        <dsp:cNvSpPr/>
      </dsp:nvSpPr>
      <dsp:spPr>
        <a:xfrm>
          <a:off x="7433411" y="4319571"/>
          <a:ext cx="730217" cy="1328237"/>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270"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t>Программы могут отличаться</a:t>
          </a:r>
          <a:endParaRPr lang="ru-RU" sz="1600" kern="1200" dirty="0"/>
        </a:p>
      </dsp:txBody>
      <dsp:txXfrm>
        <a:off x="7454798" y="4340958"/>
        <a:ext cx="687443" cy="128546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103361-6C9C-4B0C-9C90-B5A463BCABF4}">
      <dsp:nvSpPr>
        <dsp:cNvPr id="0" name=""/>
        <dsp:cNvSpPr/>
      </dsp:nvSpPr>
      <dsp:spPr>
        <a:xfrm rot="5400000">
          <a:off x="4989836" y="-2720409"/>
          <a:ext cx="644837" cy="6246049"/>
        </a:xfrm>
        <a:prstGeom prst="round2Same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ru-RU" sz="1400" i="1" kern="1200" smtClean="0"/>
            <a:t>учебный год разбит на 4 модуля по 8-10 учебных недель </a:t>
          </a:r>
          <a:endParaRPr lang="ru-RU" sz="1400" i="1" kern="1200" dirty="0" smtClean="0"/>
        </a:p>
      </dsp:txBody>
      <dsp:txXfrm rot="-5400000">
        <a:off x="2189230" y="111675"/>
        <a:ext cx="6214571" cy="581881"/>
      </dsp:txXfrm>
    </dsp:sp>
    <dsp:sp modelId="{2147720F-6BB2-46F3-ABFD-2C1AF82176BF}">
      <dsp:nvSpPr>
        <dsp:cNvPr id="0" name=""/>
        <dsp:cNvSpPr/>
      </dsp:nvSpPr>
      <dsp:spPr>
        <a:xfrm>
          <a:off x="435" y="1384"/>
          <a:ext cx="2188358" cy="806046"/>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l" defTabSz="1066800">
            <a:lnSpc>
              <a:spcPct val="90000"/>
            </a:lnSpc>
            <a:spcBef>
              <a:spcPct val="0"/>
            </a:spcBef>
            <a:spcAft>
              <a:spcPct val="35000"/>
            </a:spcAft>
          </a:pPr>
          <a:r>
            <a:rPr lang="ru-RU" sz="2400" kern="1200" dirty="0" smtClean="0"/>
            <a:t>Модули </a:t>
          </a:r>
          <a:endParaRPr lang="ru-RU" sz="2400" kern="1200" dirty="0"/>
        </a:p>
      </dsp:txBody>
      <dsp:txXfrm>
        <a:off x="39783" y="40732"/>
        <a:ext cx="2109662" cy="727350"/>
      </dsp:txXfrm>
    </dsp:sp>
    <dsp:sp modelId="{CC7D9905-AECC-434F-A1FC-268F5689DF51}">
      <dsp:nvSpPr>
        <dsp:cNvPr id="0" name=""/>
        <dsp:cNvSpPr/>
      </dsp:nvSpPr>
      <dsp:spPr>
        <a:xfrm rot="5400000">
          <a:off x="4989836" y="-1874060"/>
          <a:ext cx="644837" cy="6246049"/>
        </a:xfrm>
        <a:prstGeom prst="round2SameRect">
          <a:avLst/>
        </a:prstGeom>
        <a:solidFill>
          <a:schemeClr val="accent3">
            <a:tint val="40000"/>
            <a:alpha val="90000"/>
            <a:hueOff val="0"/>
            <a:satOff val="0"/>
            <a:lumOff val="0"/>
            <a:alphaOff val="0"/>
          </a:schemeClr>
        </a:solidFill>
        <a:ln w="1905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ru-RU" sz="1400" i="1" kern="1200" dirty="0" smtClean="0"/>
            <a:t>каждый модуль завершается </a:t>
          </a:r>
          <a:r>
            <a:rPr lang="ru-RU" sz="1400" i="1" kern="1200" dirty="0" err="1" smtClean="0"/>
            <a:t>зачетно-экзаменационной</a:t>
          </a:r>
          <a:r>
            <a:rPr lang="ru-RU" sz="1400" i="1" kern="1200" dirty="0" smtClean="0"/>
            <a:t> неделей (или двумя), перед которыми нет времени на подготовку к экзаменам. За 7 дней студентам могут назначить 7 экзаменов, но не чаще одного в день</a:t>
          </a:r>
        </a:p>
      </dsp:txBody>
      <dsp:txXfrm rot="-5400000">
        <a:off x="2189230" y="958024"/>
        <a:ext cx="6214571" cy="581881"/>
      </dsp:txXfrm>
    </dsp:sp>
    <dsp:sp modelId="{7763E1F2-5C6A-4A0F-8EAF-6B9FAB2B2517}">
      <dsp:nvSpPr>
        <dsp:cNvPr id="0" name=""/>
        <dsp:cNvSpPr/>
      </dsp:nvSpPr>
      <dsp:spPr>
        <a:xfrm>
          <a:off x="435" y="847733"/>
          <a:ext cx="2188358" cy="806046"/>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l" defTabSz="1066800">
            <a:lnSpc>
              <a:spcPct val="90000"/>
            </a:lnSpc>
            <a:spcBef>
              <a:spcPct val="0"/>
            </a:spcBef>
            <a:spcAft>
              <a:spcPct val="35000"/>
            </a:spcAft>
          </a:pPr>
          <a:r>
            <a:rPr lang="ru-RU" sz="2400" kern="1200" dirty="0" smtClean="0"/>
            <a:t>Сессии </a:t>
          </a:r>
        </a:p>
      </dsp:txBody>
      <dsp:txXfrm>
        <a:off x="39783" y="887081"/>
        <a:ext cx="2109662" cy="727350"/>
      </dsp:txXfrm>
    </dsp:sp>
    <dsp:sp modelId="{C5A96B4D-0935-4E72-89F0-C5CCC3B01EB6}">
      <dsp:nvSpPr>
        <dsp:cNvPr id="0" name=""/>
        <dsp:cNvSpPr/>
      </dsp:nvSpPr>
      <dsp:spPr>
        <a:xfrm rot="5400000">
          <a:off x="4989836" y="-1027712"/>
          <a:ext cx="644837" cy="6246049"/>
        </a:xfrm>
        <a:prstGeom prst="round2SameRect">
          <a:avLst/>
        </a:prstGeom>
        <a:solidFill>
          <a:schemeClr val="accent4">
            <a:tint val="40000"/>
            <a:alpha val="90000"/>
            <a:hueOff val="0"/>
            <a:satOff val="0"/>
            <a:lumOff val="0"/>
            <a:alphaOff val="0"/>
          </a:schemeClr>
        </a:solidFill>
        <a:ln w="1905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ru-RU" sz="1400" i="1" kern="1200" smtClean="0"/>
            <a:t>Ничем не отличаются, ни требованиями, ни формой оценки. Далее везде называем ЭКЗАМЕН</a:t>
          </a:r>
          <a:endParaRPr lang="ru-RU" sz="1400" i="1" kern="1200" dirty="0" smtClean="0"/>
        </a:p>
      </dsp:txBody>
      <dsp:txXfrm rot="-5400000">
        <a:off x="2189230" y="1804372"/>
        <a:ext cx="6214571" cy="581881"/>
      </dsp:txXfrm>
    </dsp:sp>
    <dsp:sp modelId="{FB183717-091C-4D03-8EA0-4ADDB919FBBD}">
      <dsp:nvSpPr>
        <dsp:cNvPr id="0" name=""/>
        <dsp:cNvSpPr/>
      </dsp:nvSpPr>
      <dsp:spPr>
        <a:xfrm>
          <a:off x="435" y="1694082"/>
          <a:ext cx="2188358" cy="806046"/>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l" defTabSz="1066800">
            <a:lnSpc>
              <a:spcPct val="90000"/>
            </a:lnSpc>
            <a:spcBef>
              <a:spcPct val="0"/>
            </a:spcBef>
            <a:spcAft>
              <a:spcPct val="35000"/>
            </a:spcAft>
          </a:pPr>
          <a:r>
            <a:rPr lang="ru-RU" sz="2400" kern="1200" dirty="0" smtClean="0"/>
            <a:t>Экзамен и зачет</a:t>
          </a:r>
        </a:p>
      </dsp:txBody>
      <dsp:txXfrm>
        <a:off x="39783" y="1733430"/>
        <a:ext cx="2109662" cy="727350"/>
      </dsp:txXfrm>
    </dsp:sp>
    <dsp:sp modelId="{B317A5DD-D4A6-4D5C-AFB6-A411C003E646}">
      <dsp:nvSpPr>
        <dsp:cNvPr id="0" name=""/>
        <dsp:cNvSpPr/>
      </dsp:nvSpPr>
      <dsp:spPr>
        <a:xfrm rot="5400000">
          <a:off x="4989836" y="-181363"/>
          <a:ext cx="644837" cy="6246049"/>
        </a:xfrm>
        <a:prstGeom prst="round2SameRect">
          <a:avLst/>
        </a:prstGeom>
        <a:solidFill>
          <a:schemeClr val="accent5">
            <a:tint val="40000"/>
            <a:alpha val="90000"/>
            <a:hueOff val="0"/>
            <a:satOff val="0"/>
            <a:lumOff val="0"/>
            <a:alphaOff val="0"/>
          </a:schemeClr>
        </a:solidFill>
        <a:ln w="1905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ru-RU" sz="1400" i="1" kern="1200" dirty="0" smtClean="0"/>
            <a:t>разрешаются только после 2 модуля (январь, февраль) и после 4 модуля (сентябрь, октябрь). Студент имеет право на 3 попытки сдачи экзамена: 1 - в сессию, 2 – в период пересдач на тех же условиях, 3  - в период пересдач комиссии</a:t>
          </a:r>
        </a:p>
      </dsp:txBody>
      <dsp:txXfrm rot="-5400000">
        <a:off x="2189230" y="2650721"/>
        <a:ext cx="6214571" cy="581881"/>
      </dsp:txXfrm>
    </dsp:sp>
    <dsp:sp modelId="{1E6163A2-0C83-4C9C-9FA8-6171BE914F0A}">
      <dsp:nvSpPr>
        <dsp:cNvPr id="0" name=""/>
        <dsp:cNvSpPr/>
      </dsp:nvSpPr>
      <dsp:spPr>
        <a:xfrm>
          <a:off x="435" y="2540431"/>
          <a:ext cx="2188358" cy="806046"/>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l" defTabSz="1066800">
            <a:lnSpc>
              <a:spcPct val="90000"/>
            </a:lnSpc>
            <a:spcBef>
              <a:spcPct val="0"/>
            </a:spcBef>
            <a:spcAft>
              <a:spcPct val="35000"/>
            </a:spcAft>
          </a:pPr>
          <a:r>
            <a:rPr lang="ru-RU" sz="2400" kern="1200" dirty="0" smtClean="0"/>
            <a:t>Пересдачи</a:t>
          </a:r>
        </a:p>
      </dsp:txBody>
      <dsp:txXfrm>
        <a:off x="39783" y="2579779"/>
        <a:ext cx="2109662" cy="727350"/>
      </dsp:txXfrm>
    </dsp:sp>
    <dsp:sp modelId="{666A37B1-6C32-4EB3-B5C2-ABF8FCE249A1}">
      <dsp:nvSpPr>
        <dsp:cNvPr id="0" name=""/>
        <dsp:cNvSpPr/>
      </dsp:nvSpPr>
      <dsp:spPr>
        <a:xfrm rot="5400000">
          <a:off x="4989836" y="664985"/>
          <a:ext cx="644837" cy="6246049"/>
        </a:xfrm>
        <a:prstGeom prst="round2SameRect">
          <a:avLst/>
        </a:prstGeom>
        <a:solidFill>
          <a:schemeClr val="accent6">
            <a:tint val="40000"/>
            <a:alpha val="90000"/>
            <a:hueOff val="0"/>
            <a:satOff val="0"/>
            <a:lumOff val="0"/>
            <a:alphaOff val="0"/>
          </a:schemeClr>
        </a:solidFill>
        <a:ln w="19050" cap="flat"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ru-RU" sz="1400" kern="1200" dirty="0" smtClean="0"/>
            <a:t>Все оценки выставляются по десятибалльной шкале, для которой установлены соответствия для пятибалльной шкалы, официально принятой в России, а также для европейской   </a:t>
          </a:r>
        </a:p>
      </dsp:txBody>
      <dsp:txXfrm rot="-5400000">
        <a:off x="2189230" y="3497069"/>
        <a:ext cx="6214571" cy="581881"/>
      </dsp:txXfrm>
    </dsp:sp>
    <dsp:sp modelId="{D3E1FFEA-2524-44F0-88E4-1BC8693E0C46}">
      <dsp:nvSpPr>
        <dsp:cNvPr id="0" name=""/>
        <dsp:cNvSpPr/>
      </dsp:nvSpPr>
      <dsp:spPr>
        <a:xfrm>
          <a:off x="435" y="3386780"/>
          <a:ext cx="2188358" cy="806046"/>
        </a:xfrm>
        <a:prstGeom prst="round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l" defTabSz="1066800">
            <a:lnSpc>
              <a:spcPct val="90000"/>
            </a:lnSpc>
            <a:spcBef>
              <a:spcPct val="0"/>
            </a:spcBef>
            <a:spcAft>
              <a:spcPct val="35000"/>
            </a:spcAft>
          </a:pPr>
          <a:r>
            <a:rPr lang="ru-RU" sz="2400" kern="1200" dirty="0" smtClean="0"/>
            <a:t>Десятибалльная шкала</a:t>
          </a:r>
        </a:p>
      </dsp:txBody>
      <dsp:txXfrm>
        <a:off x="39783" y="3426128"/>
        <a:ext cx="2109662" cy="727350"/>
      </dsp:txXfrm>
    </dsp:sp>
    <dsp:sp modelId="{791C8595-2CC3-4343-983A-017DD607F0F3}">
      <dsp:nvSpPr>
        <dsp:cNvPr id="0" name=""/>
        <dsp:cNvSpPr/>
      </dsp:nvSpPr>
      <dsp:spPr>
        <a:xfrm rot="5400000">
          <a:off x="4989400" y="1513127"/>
          <a:ext cx="644837" cy="6246049"/>
        </a:xfrm>
        <a:prstGeom prst="round2Same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ru-RU" sz="1400" kern="1200" dirty="0" smtClean="0"/>
            <a:t>Академические успехи студентов сравниваются при помощи  рейтинга, который бывает  текущим и кумулятивным</a:t>
          </a:r>
          <a:endParaRPr lang="ru-RU" sz="1400" kern="1200" dirty="0"/>
        </a:p>
      </dsp:txBody>
      <dsp:txXfrm rot="-5400000">
        <a:off x="2188794" y="4345211"/>
        <a:ext cx="6214571" cy="581881"/>
      </dsp:txXfrm>
    </dsp:sp>
    <dsp:sp modelId="{BC7F3A48-2A3C-497F-82EB-4BB18A7CD66D}">
      <dsp:nvSpPr>
        <dsp:cNvPr id="0" name=""/>
        <dsp:cNvSpPr/>
      </dsp:nvSpPr>
      <dsp:spPr>
        <a:xfrm>
          <a:off x="435" y="4233128"/>
          <a:ext cx="2188358" cy="806046"/>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l" defTabSz="1066800">
            <a:lnSpc>
              <a:spcPct val="90000"/>
            </a:lnSpc>
            <a:spcBef>
              <a:spcPct val="0"/>
            </a:spcBef>
            <a:spcAft>
              <a:spcPct val="35000"/>
            </a:spcAft>
          </a:pPr>
          <a:r>
            <a:rPr lang="ru-RU" sz="2400" kern="1200" dirty="0" smtClean="0"/>
            <a:t>Рейтинг</a:t>
          </a:r>
        </a:p>
      </dsp:txBody>
      <dsp:txXfrm>
        <a:off x="39783" y="4272476"/>
        <a:ext cx="2109662" cy="7273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2B98A2-7F22-4F58-ACEE-7CC46867AB99}">
      <dsp:nvSpPr>
        <dsp:cNvPr id="0" name=""/>
        <dsp:cNvSpPr/>
      </dsp:nvSpPr>
      <dsp:spPr>
        <a:xfrm>
          <a:off x="0" y="1261519"/>
          <a:ext cx="7211144" cy="1682025"/>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BEB6BD-456B-4EA0-8CD0-A8B66C5D8BEE}">
      <dsp:nvSpPr>
        <dsp:cNvPr id="0" name=""/>
        <dsp:cNvSpPr/>
      </dsp:nvSpPr>
      <dsp:spPr>
        <a:xfrm>
          <a:off x="3168" y="0"/>
          <a:ext cx="2091513" cy="16820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lvl="0" algn="ctr" defTabSz="800100">
            <a:lnSpc>
              <a:spcPct val="90000"/>
            </a:lnSpc>
            <a:spcBef>
              <a:spcPct val="0"/>
            </a:spcBef>
            <a:spcAft>
              <a:spcPct val="35000"/>
            </a:spcAft>
          </a:pPr>
          <a:r>
            <a:rPr lang="ru-RU" sz="1800" kern="1200" dirty="0" smtClean="0"/>
            <a:t>1 раз – в утвержденное деканом время</a:t>
          </a:r>
        </a:p>
      </dsp:txBody>
      <dsp:txXfrm>
        <a:off x="3168" y="0"/>
        <a:ext cx="2091513" cy="1682025"/>
      </dsp:txXfrm>
    </dsp:sp>
    <dsp:sp modelId="{1D563125-614A-4529-87C9-F30E77057424}">
      <dsp:nvSpPr>
        <dsp:cNvPr id="0" name=""/>
        <dsp:cNvSpPr/>
      </dsp:nvSpPr>
      <dsp:spPr>
        <a:xfrm>
          <a:off x="838672" y="1892278"/>
          <a:ext cx="420506" cy="420506"/>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C9295D-1360-4EB1-B6EA-767B781C7DFA}">
      <dsp:nvSpPr>
        <dsp:cNvPr id="0" name=""/>
        <dsp:cNvSpPr/>
      </dsp:nvSpPr>
      <dsp:spPr>
        <a:xfrm>
          <a:off x="2199258" y="2523038"/>
          <a:ext cx="2091513" cy="16820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ru-RU" sz="1800" kern="1200" dirty="0" smtClean="0"/>
            <a:t>2 раз – по тем же процедурам, что и 1 раз</a:t>
          </a:r>
        </a:p>
      </dsp:txBody>
      <dsp:txXfrm>
        <a:off x="2199258" y="2523038"/>
        <a:ext cx="2091513" cy="1682025"/>
      </dsp:txXfrm>
    </dsp:sp>
    <dsp:sp modelId="{1A1CB413-0E1B-4F1F-AC48-B54D1EB798AA}">
      <dsp:nvSpPr>
        <dsp:cNvPr id="0" name=""/>
        <dsp:cNvSpPr/>
      </dsp:nvSpPr>
      <dsp:spPr>
        <a:xfrm>
          <a:off x="3034761" y="1892278"/>
          <a:ext cx="420506" cy="420506"/>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18F3FC-B11D-4DDC-887B-91839583DED3}">
      <dsp:nvSpPr>
        <dsp:cNvPr id="0" name=""/>
        <dsp:cNvSpPr/>
      </dsp:nvSpPr>
      <dsp:spPr>
        <a:xfrm>
          <a:off x="4395347" y="0"/>
          <a:ext cx="2091513" cy="16820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lvl="0" algn="ctr" defTabSz="711200">
            <a:lnSpc>
              <a:spcPct val="90000"/>
            </a:lnSpc>
            <a:spcBef>
              <a:spcPct val="0"/>
            </a:spcBef>
            <a:spcAft>
              <a:spcPct val="35000"/>
            </a:spcAft>
          </a:pPr>
          <a:r>
            <a:rPr lang="ru-RU" sz="1600" kern="1200" dirty="0" smtClean="0"/>
            <a:t>3 раз – сдача комиссии не менее, чем из 3 человек, куда обязательно входит прежний экзаменатор. Процедуры могут отличаться </a:t>
          </a:r>
        </a:p>
      </dsp:txBody>
      <dsp:txXfrm>
        <a:off x="4395347" y="0"/>
        <a:ext cx="2091513" cy="1682025"/>
      </dsp:txXfrm>
    </dsp:sp>
    <dsp:sp modelId="{99F651F0-78FA-4727-888F-11AA4570D8D9}">
      <dsp:nvSpPr>
        <dsp:cNvPr id="0" name=""/>
        <dsp:cNvSpPr/>
      </dsp:nvSpPr>
      <dsp:spPr>
        <a:xfrm>
          <a:off x="5230850" y="1892278"/>
          <a:ext cx="420506" cy="420506"/>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2B98A2-7F22-4F58-ACEE-7CC46867AB99}">
      <dsp:nvSpPr>
        <dsp:cNvPr id="0" name=""/>
        <dsp:cNvSpPr/>
      </dsp:nvSpPr>
      <dsp:spPr>
        <a:xfrm>
          <a:off x="0" y="1261519"/>
          <a:ext cx="7211144" cy="1682025"/>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BEB6BD-456B-4EA0-8CD0-A8B66C5D8BEE}">
      <dsp:nvSpPr>
        <dsp:cNvPr id="0" name=""/>
        <dsp:cNvSpPr/>
      </dsp:nvSpPr>
      <dsp:spPr>
        <a:xfrm>
          <a:off x="3168" y="0"/>
          <a:ext cx="2091513" cy="16820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lvl="0" algn="ctr" defTabSz="800100">
            <a:lnSpc>
              <a:spcPct val="90000"/>
            </a:lnSpc>
            <a:spcBef>
              <a:spcPct val="0"/>
            </a:spcBef>
            <a:spcAft>
              <a:spcPct val="35000"/>
            </a:spcAft>
          </a:pPr>
          <a:r>
            <a:rPr lang="ru-RU" sz="1800" kern="1200" dirty="0" smtClean="0"/>
            <a:t>1 раз</a:t>
          </a:r>
        </a:p>
      </dsp:txBody>
      <dsp:txXfrm>
        <a:off x="3168" y="0"/>
        <a:ext cx="2091513" cy="1682025"/>
      </dsp:txXfrm>
    </dsp:sp>
    <dsp:sp modelId="{1D563125-614A-4529-87C9-F30E77057424}">
      <dsp:nvSpPr>
        <dsp:cNvPr id="0" name=""/>
        <dsp:cNvSpPr/>
      </dsp:nvSpPr>
      <dsp:spPr>
        <a:xfrm>
          <a:off x="838672" y="1892278"/>
          <a:ext cx="420506" cy="420506"/>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C9295D-1360-4EB1-B6EA-767B781C7DFA}">
      <dsp:nvSpPr>
        <dsp:cNvPr id="0" name=""/>
        <dsp:cNvSpPr/>
      </dsp:nvSpPr>
      <dsp:spPr>
        <a:xfrm>
          <a:off x="2199258" y="2523038"/>
          <a:ext cx="2091513" cy="16820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ru-RU" sz="1800" kern="1200" dirty="0" smtClean="0"/>
            <a:t>2 раз – по тем же процедурам, что и 1 раз</a:t>
          </a:r>
        </a:p>
      </dsp:txBody>
      <dsp:txXfrm>
        <a:off x="2199258" y="2523038"/>
        <a:ext cx="2091513" cy="1682025"/>
      </dsp:txXfrm>
    </dsp:sp>
    <dsp:sp modelId="{1A1CB413-0E1B-4F1F-AC48-B54D1EB798AA}">
      <dsp:nvSpPr>
        <dsp:cNvPr id="0" name=""/>
        <dsp:cNvSpPr/>
      </dsp:nvSpPr>
      <dsp:spPr>
        <a:xfrm>
          <a:off x="3034761" y="1892278"/>
          <a:ext cx="420506" cy="420506"/>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18F3FC-B11D-4DDC-887B-91839583DED3}">
      <dsp:nvSpPr>
        <dsp:cNvPr id="0" name=""/>
        <dsp:cNvSpPr/>
      </dsp:nvSpPr>
      <dsp:spPr>
        <a:xfrm>
          <a:off x="4395347" y="0"/>
          <a:ext cx="2091513" cy="16820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lvl="0" algn="ctr" defTabSz="711200">
            <a:lnSpc>
              <a:spcPct val="90000"/>
            </a:lnSpc>
            <a:spcBef>
              <a:spcPct val="0"/>
            </a:spcBef>
            <a:spcAft>
              <a:spcPct val="35000"/>
            </a:spcAft>
          </a:pPr>
          <a:r>
            <a:rPr lang="ru-RU" sz="1600" kern="1200" dirty="0" smtClean="0"/>
            <a:t>3 раз – сдача комиссии не менее, чем из 3 человек, куда обязательно входит прежний экзаменатор. Процедуры могут отличаться </a:t>
          </a:r>
        </a:p>
      </dsp:txBody>
      <dsp:txXfrm>
        <a:off x="4395347" y="0"/>
        <a:ext cx="2091513" cy="1682025"/>
      </dsp:txXfrm>
    </dsp:sp>
    <dsp:sp modelId="{99F651F0-78FA-4727-888F-11AA4570D8D9}">
      <dsp:nvSpPr>
        <dsp:cNvPr id="0" name=""/>
        <dsp:cNvSpPr/>
      </dsp:nvSpPr>
      <dsp:spPr>
        <a:xfrm>
          <a:off x="5230850" y="1892278"/>
          <a:ext cx="420506" cy="420506"/>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344DD3-EDF4-42FA-BF95-87C18B8E6F85}">
      <dsp:nvSpPr>
        <dsp:cNvPr id="0" name=""/>
        <dsp:cNvSpPr/>
      </dsp:nvSpPr>
      <dsp:spPr>
        <a:xfrm>
          <a:off x="2187" y="129284"/>
          <a:ext cx="2665437" cy="1066174"/>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37338" rIns="37338" bIns="37338" numCol="1" spcCol="1270" anchor="ctr" anchorCtr="0">
          <a:noAutofit/>
        </a:bodyPr>
        <a:lstStyle/>
        <a:p>
          <a:pPr lvl="0" algn="ctr" defTabSz="1244600">
            <a:lnSpc>
              <a:spcPct val="90000"/>
            </a:lnSpc>
            <a:spcBef>
              <a:spcPct val="0"/>
            </a:spcBef>
            <a:spcAft>
              <a:spcPct val="35000"/>
            </a:spcAft>
          </a:pPr>
          <a:r>
            <a:rPr lang="ru-RU" sz="2800" kern="1200" dirty="0" smtClean="0"/>
            <a:t>Зачет</a:t>
          </a:r>
          <a:endParaRPr lang="ru-RU" sz="2800" kern="1200" dirty="0"/>
        </a:p>
      </dsp:txBody>
      <dsp:txXfrm>
        <a:off x="535274" y="129284"/>
        <a:ext cx="1599263" cy="1066174"/>
      </dsp:txXfrm>
    </dsp:sp>
    <dsp:sp modelId="{B1FEF0C5-6F6D-4D16-B3F5-F8B236B19E4B}">
      <dsp:nvSpPr>
        <dsp:cNvPr id="0" name=""/>
        <dsp:cNvSpPr/>
      </dsp:nvSpPr>
      <dsp:spPr>
        <a:xfrm>
          <a:off x="2401081" y="129284"/>
          <a:ext cx="2665437" cy="1066174"/>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37338" rIns="37338" bIns="37338" numCol="1" spcCol="1270" anchor="ctr" anchorCtr="0">
          <a:noAutofit/>
        </a:bodyPr>
        <a:lstStyle/>
        <a:p>
          <a:pPr lvl="0" algn="ctr" defTabSz="1244600">
            <a:lnSpc>
              <a:spcPct val="90000"/>
            </a:lnSpc>
            <a:spcBef>
              <a:spcPct val="0"/>
            </a:spcBef>
            <a:spcAft>
              <a:spcPct val="35000"/>
            </a:spcAft>
          </a:pPr>
          <a:r>
            <a:rPr lang="ru-RU" sz="2800" kern="1200" dirty="0" smtClean="0"/>
            <a:t>Экзамен</a:t>
          </a:r>
          <a:endParaRPr lang="ru-RU" sz="2800" kern="1200" dirty="0"/>
        </a:p>
      </dsp:txBody>
      <dsp:txXfrm>
        <a:off x="2934168" y="129284"/>
        <a:ext cx="1599263" cy="1066174"/>
      </dsp:txXfrm>
    </dsp:sp>
    <dsp:sp modelId="{F85BFD3C-AB3D-47C8-BB62-BAA7EC04CA1B}">
      <dsp:nvSpPr>
        <dsp:cNvPr id="0" name=""/>
        <dsp:cNvSpPr/>
      </dsp:nvSpPr>
      <dsp:spPr>
        <a:xfrm>
          <a:off x="4799974" y="129284"/>
          <a:ext cx="2665437" cy="1066174"/>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37338" rIns="37338" bIns="37338" numCol="1" spcCol="1270" anchor="ctr" anchorCtr="0">
          <a:noAutofit/>
        </a:bodyPr>
        <a:lstStyle/>
        <a:p>
          <a:pPr lvl="0" algn="ctr" defTabSz="1244600">
            <a:lnSpc>
              <a:spcPct val="90000"/>
            </a:lnSpc>
            <a:spcBef>
              <a:spcPct val="0"/>
            </a:spcBef>
            <a:spcAft>
              <a:spcPct val="35000"/>
            </a:spcAft>
          </a:pPr>
          <a:r>
            <a:rPr lang="ru-RU" sz="2800" kern="1200" dirty="0" smtClean="0"/>
            <a:t>Экзамен</a:t>
          </a:r>
          <a:endParaRPr lang="ru-RU" sz="2800" kern="1200" dirty="0"/>
        </a:p>
      </dsp:txBody>
      <dsp:txXfrm>
        <a:off x="5333061" y="129284"/>
        <a:ext cx="1599263" cy="106617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344DD3-EDF4-42FA-BF95-87C18B8E6F85}">
      <dsp:nvSpPr>
        <dsp:cNvPr id="0" name=""/>
        <dsp:cNvSpPr/>
      </dsp:nvSpPr>
      <dsp:spPr>
        <a:xfrm>
          <a:off x="1823" y="337851"/>
          <a:ext cx="1622598" cy="649039"/>
        </a:xfrm>
        <a:prstGeom prst="chevron">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ru-RU" sz="1600" kern="1200" dirty="0" smtClean="0"/>
            <a:t>Зачет</a:t>
          </a:r>
          <a:endParaRPr lang="ru-RU" sz="1600" kern="1200" dirty="0"/>
        </a:p>
      </dsp:txBody>
      <dsp:txXfrm>
        <a:off x="326343" y="337851"/>
        <a:ext cx="973559" cy="649039"/>
      </dsp:txXfrm>
    </dsp:sp>
    <dsp:sp modelId="{B1FEF0C5-6F6D-4D16-B3F5-F8B236B19E4B}">
      <dsp:nvSpPr>
        <dsp:cNvPr id="0" name=""/>
        <dsp:cNvSpPr/>
      </dsp:nvSpPr>
      <dsp:spPr>
        <a:xfrm>
          <a:off x="1462161" y="337851"/>
          <a:ext cx="1622598" cy="649039"/>
        </a:xfrm>
        <a:prstGeom prst="chevron">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ru-RU" sz="1600" kern="1200" dirty="0" smtClean="0"/>
            <a:t>Нет контроля</a:t>
          </a:r>
          <a:endParaRPr lang="ru-RU" sz="1600" kern="1200" dirty="0"/>
        </a:p>
      </dsp:txBody>
      <dsp:txXfrm>
        <a:off x="1786681" y="337851"/>
        <a:ext cx="973559" cy="649039"/>
      </dsp:txXfrm>
    </dsp:sp>
    <dsp:sp modelId="{BA8DC3A7-365F-4FB0-959D-923570AAB5BA}">
      <dsp:nvSpPr>
        <dsp:cNvPr id="0" name=""/>
        <dsp:cNvSpPr/>
      </dsp:nvSpPr>
      <dsp:spPr>
        <a:xfrm>
          <a:off x="2922500" y="337851"/>
          <a:ext cx="1622598" cy="649039"/>
        </a:xfrm>
        <a:prstGeom prst="chevron">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ru-RU" sz="1600" kern="1200" dirty="0" smtClean="0"/>
            <a:t>Зачет</a:t>
          </a:r>
          <a:endParaRPr lang="ru-RU" sz="1600" kern="1200" dirty="0"/>
        </a:p>
      </dsp:txBody>
      <dsp:txXfrm>
        <a:off x="3247020" y="337851"/>
        <a:ext cx="973559" cy="649039"/>
      </dsp:txXfrm>
    </dsp:sp>
    <dsp:sp modelId="{EE610867-1CBF-4ED3-9D30-4AE91B66DE11}">
      <dsp:nvSpPr>
        <dsp:cNvPr id="0" name=""/>
        <dsp:cNvSpPr/>
      </dsp:nvSpPr>
      <dsp:spPr>
        <a:xfrm>
          <a:off x="4382839" y="337851"/>
          <a:ext cx="1622598" cy="649039"/>
        </a:xfrm>
        <a:prstGeom prst="chevron">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ru-RU" sz="1600" kern="1200" dirty="0" smtClean="0"/>
            <a:t>Нет контроля</a:t>
          </a:r>
          <a:endParaRPr lang="ru-RU" sz="1600" kern="1200" dirty="0"/>
        </a:p>
      </dsp:txBody>
      <dsp:txXfrm>
        <a:off x="4707359" y="337851"/>
        <a:ext cx="973559" cy="649039"/>
      </dsp:txXfrm>
    </dsp:sp>
    <dsp:sp modelId="{F85BFD3C-AB3D-47C8-BB62-BAA7EC04CA1B}">
      <dsp:nvSpPr>
        <dsp:cNvPr id="0" name=""/>
        <dsp:cNvSpPr/>
      </dsp:nvSpPr>
      <dsp:spPr>
        <a:xfrm>
          <a:off x="5843178" y="337851"/>
          <a:ext cx="1622598" cy="649039"/>
        </a:xfrm>
        <a:prstGeom prst="chevron">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ru-RU" sz="1600" kern="1200" dirty="0" smtClean="0"/>
            <a:t>Экзамен</a:t>
          </a:r>
          <a:endParaRPr lang="ru-RU" sz="1600" kern="1200" dirty="0"/>
        </a:p>
      </dsp:txBody>
      <dsp:txXfrm>
        <a:off x="6167698" y="337851"/>
        <a:ext cx="973559" cy="64903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344DD3-EDF4-42FA-BF95-87C18B8E6F85}">
      <dsp:nvSpPr>
        <dsp:cNvPr id="0" name=""/>
        <dsp:cNvSpPr/>
      </dsp:nvSpPr>
      <dsp:spPr>
        <a:xfrm>
          <a:off x="3646" y="0"/>
          <a:ext cx="7460307" cy="864094"/>
        </a:xfrm>
        <a:prstGeom prst="chevron">
          <a:avLst/>
        </a:prstGeom>
        <a:solidFill>
          <a:schemeClr val="accent4">
            <a:shade val="8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64008" rIns="64008" bIns="64008" numCol="1" spcCol="1270" anchor="ctr" anchorCtr="0">
          <a:noAutofit/>
        </a:bodyPr>
        <a:lstStyle/>
        <a:p>
          <a:pPr lvl="0" algn="ctr" defTabSz="2133600">
            <a:lnSpc>
              <a:spcPct val="90000"/>
            </a:lnSpc>
            <a:spcBef>
              <a:spcPct val="0"/>
            </a:spcBef>
            <a:spcAft>
              <a:spcPct val="35000"/>
            </a:spcAft>
          </a:pPr>
          <a:r>
            <a:rPr lang="ru-RU" sz="4800" kern="1200" dirty="0" smtClean="0"/>
            <a:t>Зачет/Экзамен</a:t>
          </a:r>
          <a:endParaRPr lang="ru-RU" sz="4800" kern="1200" dirty="0"/>
        </a:p>
      </dsp:txBody>
      <dsp:txXfrm>
        <a:off x="435693" y="0"/>
        <a:ext cx="6596213" cy="864094"/>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11.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1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1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5D32FA-F65F-456F-9DEE-7D2B900C688A}" type="datetimeFigureOut">
              <a:rPr lang="ru-RU" smtClean="0"/>
              <a:pPr/>
              <a:t>02.09.2015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B67CCE-B1B0-4BBF-BBAC-021D3A42F718}" type="slidenum">
              <a:rPr lang="ru-RU" smtClean="0"/>
              <a:pPr/>
              <a:t>‹#›</a:t>
            </a:fld>
            <a:endParaRPr lang="ru-RU"/>
          </a:p>
        </p:txBody>
      </p:sp>
    </p:spTree>
    <p:extLst>
      <p:ext uri="{BB962C8B-B14F-4D97-AF65-F5344CB8AC3E}">
        <p14:creationId xmlns:p14="http://schemas.microsoft.com/office/powerpoint/2010/main" val="3058260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8B67CCE-B1B0-4BBF-BBAC-021D3A42F718}" type="slidenum">
              <a:rPr lang="ru-RU" smtClean="0"/>
              <a:pPr/>
              <a:t>6</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Полилиния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75048D72-FB7D-40F5-89CA-4CC5073E5BD3}" type="datetime1">
              <a:rPr lang="ru-RU" smtClean="0"/>
              <a:t>02.09.2015</a:t>
            </a:fld>
            <a:endParaRPr lang="ru-RU"/>
          </a:p>
        </p:txBody>
      </p:sp>
      <p:sp>
        <p:nvSpPr>
          <p:cNvPr id="19" name="Нижний колонтитул 18"/>
          <p:cNvSpPr>
            <a:spLocks noGrp="1"/>
          </p:cNvSpPr>
          <p:nvPr>
            <p:ph type="ftr" sz="quarter" idx="11"/>
          </p:nvPr>
        </p:nvSpPr>
        <p:spPr/>
        <p:txBody>
          <a:bodyPr/>
          <a:lstStyle/>
          <a:p>
            <a:r>
              <a:rPr lang="ru-RU" smtClean="0"/>
              <a:t>2012 -13 учебный год</a:t>
            </a:r>
            <a:endParaRPr lang="ru-RU"/>
          </a:p>
        </p:txBody>
      </p:sp>
      <p:sp>
        <p:nvSpPr>
          <p:cNvPr id="27" name="Номер слайда 26"/>
          <p:cNvSpPr>
            <a:spLocks noGrp="1"/>
          </p:cNvSpPr>
          <p:nvPr>
            <p:ph type="sldNum" sz="quarter" idx="12"/>
          </p:nvPr>
        </p:nvSpPr>
        <p:spPr/>
        <p:txBody>
          <a:bodyPr/>
          <a:lstStyle/>
          <a:p>
            <a:fld id="{AF5E5785-52E5-45BE-B156-4A7EDCE1DC8B}"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D4711ED-0A3C-409F-A0CB-EFEF93216FC8}" type="datetime1">
              <a:rPr lang="ru-RU" smtClean="0"/>
              <a:t>02.09.2015</a:t>
            </a:fld>
            <a:endParaRPr lang="ru-RU"/>
          </a:p>
        </p:txBody>
      </p:sp>
      <p:sp>
        <p:nvSpPr>
          <p:cNvPr id="5" name="Нижний колонтитул 4"/>
          <p:cNvSpPr>
            <a:spLocks noGrp="1"/>
          </p:cNvSpPr>
          <p:nvPr>
            <p:ph type="ftr" sz="quarter" idx="11"/>
          </p:nvPr>
        </p:nvSpPr>
        <p:spPr/>
        <p:txBody>
          <a:bodyPr/>
          <a:lstStyle/>
          <a:p>
            <a:r>
              <a:rPr lang="ru-RU" smtClean="0"/>
              <a:t>2012 -13 учебный год</a:t>
            </a:r>
            <a:endParaRPr lang="ru-RU"/>
          </a:p>
        </p:txBody>
      </p:sp>
      <p:sp>
        <p:nvSpPr>
          <p:cNvPr id="6" name="Номер слайда 5"/>
          <p:cNvSpPr>
            <a:spLocks noGrp="1"/>
          </p:cNvSpPr>
          <p:nvPr>
            <p:ph type="sldNum" sz="quarter" idx="12"/>
          </p:nvPr>
        </p:nvSpPr>
        <p:spPr/>
        <p:txBody>
          <a:bodyPr/>
          <a:lstStyle/>
          <a:p>
            <a:fld id="{AF5E5785-52E5-45BE-B156-4A7EDCE1DC8B}"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9E3474D-2713-4C7B-A452-9B342FAD9C63}" type="datetime1">
              <a:rPr lang="ru-RU" smtClean="0"/>
              <a:t>02.09.2015</a:t>
            </a:fld>
            <a:endParaRPr lang="ru-RU"/>
          </a:p>
        </p:txBody>
      </p:sp>
      <p:sp>
        <p:nvSpPr>
          <p:cNvPr id="5" name="Нижний колонтитул 4"/>
          <p:cNvSpPr>
            <a:spLocks noGrp="1"/>
          </p:cNvSpPr>
          <p:nvPr>
            <p:ph type="ftr" sz="quarter" idx="11"/>
          </p:nvPr>
        </p:nvSpPr>
        <p:spPr/>
        <p:txBody>
          <a:bodyPr/>
          <a:lstStyle/>
          <a:p>
            <a:r>
              <a:rPr lang="ru-RU" smtClean="0"/>
              <a:t>2012 -13 учебный год</a:t>
            </a:r>
            <a:endParaRPr lang="ru-RU"/>
          </a:p>
        </p:txBody>
      </p:sp>
      <p:sp>
        <p:nvSpPr>
          <p:cNvPr id="6" name="Номер слайда 5"/>
          <p:cNvSpPr>
            <a:spLocks noGrp="1"/>
          </p:cNvSpPr>
          <p:nvPr>
            <p:ph type="sldNum" sz="quarter" idx="12"/>
          </p:nvPr>
        </p:nvSpPr>
        <p:spPr/>
        <p:txBody>
          <a:bodyPr/>
          <a:lstStyle/>
          <a:p>
            <a:fld id="{AF5E5785-52E5-45BE-B156-4A7EDCE1DC8B}"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lgn="l">
              <a:defRPr/>
            </a:lvl1p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CE10903-722F-4207-A2E4-104A378093A0}" type="datetime1">
              <a:rPr lang="ru-RU" smtClean="0"/>
              <a:t>02.09.2015</a:t>
            </a:fld>
            <a:endParaRPr lang="ru-RU"/>
          </a:p>
        </p:txBody>
      </p:sp>
      <p:sp>
        <p:nvSpPr>
          <p:cNvPr id="5" name="Нижний колонтитул 4"/>
          <p:cNvSpPr>
            <a:spLocks noGrp="1"/>
          </p:cNvSpPr>
          <p:nvPr>
            <p:ph type="ftr" sz="quarter" idx="11"/>
          </p:nvPr>
        </p:nvSpPr>
        <p:spPr/>
        <p:txBody>
          <a:bodyPr/>
          <a:lstStyle/>
          <a:p>
            <a:r>
              <a:rPr lang="ru-RU" smtClean="0"/>
              <a:t>2012 -13 учебный год</a:t>
            </a:r>
            <a:endParaRPr lang="ru-RU"/>
          </a:p>
        </p:txBody>
      </p:sp>
      <p:sp>
        <p:nvSpPr>
          <p:cNvPr id="6" name="Номер слайда 5"/>
          <p:cNvSpPr>
            <a:spLocks noGrp="1"/>
          </p:cNvSpPr>
          <p:nvPr>
            <p:ph type="sldNum" sz="quarter" idx="12"/>
          </p:nvPr>
        </p:nvSpPr>
        <p:spPr/>
        <p:txBody>
          <a:bodyPr/>
          <a:lstStyle/>
          <a:p>
            <a:fld id="{AF5E5785-52E5-45BE-B156-4A7EDCE1DC8B}"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Полилиния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Заголовок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9232111F-EB54-403F-B80C-976A7DCF17A9}" type="datetime1">
              <a:rPr lang="ru-RU" smtClean="0"/>
              <a:t>02.09.2015</a:t>
            </a:fld>
            <a:endParaRPr lang="ru-RU"/>
          </a:p>
        </p:txBody>
      </p:sp>
      <p:sp>
        <p:nvSpPr>
          <p:cNvPr id="5" name="Нижний колонтитул 4"/>
          <p:cNvSpPr>
            <a:spLocks noGrp="1"/>
          </p:cNvSpPr>
          <p:nvPr>
            <p:ph type="ftr" sz="quarter" idx="11"/>
          </p:nvPr>
        </p:nvSpPr>
        <p:spPr/>
        <p:txBody>
          <a:bodyPr/>
          <a:lstStyle/>
          <a:p>
            <a:r>
              <a:rPr lang="ru-RU" smtClean="0"/>
              <a:t>2012 -13 учебный год</a:t>
            </a:r>
            <a:endParaRPr lang="ru-RU"/>
          </a:p>
        </p:txBody>
      </p:sp>
      <p:sp>
        <p:nvSpPr>
          <p:cNvPr id="6" name="Номер слайда 5"/>
          <p:cNvSpPr>
            <a:spLocks noGrp="1"/>
          </p:cNvSpPr>
          <p:nvPr>
            <p:ph type="sldNum" sz="quarter" idx="12"/>
          </p:nvPr>
        </p:nvSpPr>
        <p:spPr/>
        <p:txBody>
          <a:bodyPr/>
          <a:lstStyle/>
          <a:p>
            <a:fld id="{AF5E5785-52E5-45BE-B156-4A7EDCE1DC8B}"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98DE4BF6-86E5-4CA3-A810-5DCB11680AAA}" type="datetime1">
              <a:rPr lang="ru-RU" smtClean="0"/>
              <a:t>02.09.2015</a:t>
            </a:fld>
            <a:endParaRPr lang="ru-RU"/>
          </a:p>
        </p:txBody>
      </p:sp>
      <p:sp>
        <p:nvSpPr>
          <p:cNvPr id="6" name="Нижний колонтитул 5"/>
          <p:cNvSpPr>
            <a:spLocks noGrp="1"/>
          </p:cNvSpPr>
          <p:nvPr>
            <p:ph type="ftr" sz="quarter" idx="11"/>
          </p:nvPr>
        </p:nvSpPr>
        <p:spPr/>
        <p:txBody>
          <a:bodyPr/>
          <a:lstStyle/>
          <a:p>
            <a:r>
              <a:rPr lang="ru-RU" smtClean="0"/>
              <a:t>2012 -13 учебный год</a:t>
            </a:r>
            <a:endParaRPr lang="ru-RU"/>
          </a:p>
        </p:txBody>
      </p:sp>
      <p:sp>
        <p:nvSpPr>
          <p:cNvPr id="7" name="Номер слайда 6"/>
          <p:cNvSpPr>
            <a:spLocks noGrp="1"/>
          </p:cNvSpPr>
          <p:nvPr>
            <p:ph type="sldNum" sz="quarter" idx="12"/>
          </p:nvPr>
        </p:nvSpPr>
        <p:spPr/>
        <p:txBody>
          <a:bodyPr/>
          <a:lstStyle/>
          <a:p>
            <a:fld id="{AF5E5785-52E5-45BE-B156-4A7EDCE1DC8B}"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2EA5DE61-AE44-4A3E-91CC-46A3EFD4DD62}" type="datetime1">
              <a:rPr lang="ru-RU" smtClean="0"/>
              <a:t>02.09.2015</a:t>
            </a:fld>
            <a:endParaRPr lang="ru-RU"/>
          </a:p>
        </p:txBody>
      </p:sp>
      <p:sp>
        <p:nvSpPr>
          <p:cNvPr id="8" name="Нижний колонтитул 7"/>
          <p:cNvSpPr>
            <a:spLocks noGrp="1"/>
          </p:cNvSpPr>
          <p:nvPr>
            <p:ph type="ftr" sz="quarter" idx="11"/>
          </p:nvPr>
        </p:nvSpPr>
        <p:spPr/>
        <p:txBody>
          <a:bodyPr/>
          <a:lstStyle/>
          <a:p>
            <a:r>
              <a:rPr lang="ru-RU" smtClean="0"/>
              <a:t>2012 -13 учебный год</a:t>
            </a:r>
            <a:endParaRPr lang="ru-RU"/>
          </a:p>
        </p:txBody>
      </p:sp>
      <p:sp>
        <p:nvSpPr>
          <p:cNvPr id="9" name="Номер слайда 8"/>
          <p:cNvSpPr>
            <a:spLocks noGrp="1"/>
          </p:cNvSpPr>
          <p:nvPr>
            <p:ph type="sldNum" sz="quarter" idx="12"/>
          </p:nvPr>
        </p:nvSpPr>
        <p:spPr/>
        <p:txBody>
          <a:bodyPr/>
          <a:lstStyle/>
          <a:p>
            <a:fld id="{AF5E5785-52E5-45BE-B156-4A7EDCE1DC8B}"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320"/>
            <a:ext cx="7470648" cy="1143000"/>
          </a:xfrm>
        </p:spPr>
        <p:txBody>
          <a:bodyPr anchor="ctr"/>
          <a:lstStyle>
            <a:lvl1pPr algn="l">
              <a:defRPr sz="4600"/>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E9113D87-B330-4F8B-ADEB-D1A054AA6526}" type="datetime1">
              <a:rPr lang="ru-RU" smtClean="0"/>
              <a:t>02.09.2015</a:t>
            </a:fld>
            <a:endParaRPr lang="ru-RU"/>
          </a:p>
        </p:txBody>
      </p:sp>
      <p:sp>
        <p:nvSpPr>
          <p:cNvPr id="8" name="Номер слайда 7"/>
          <p:cNvSpPr>
            <a:spLocks noGrp="1"/>
          </p:cNvSpPr>
          <p:nvPr>
            <p:ph type="sldNum" sz="quarter" idx="11"/>
          </p:nvPr>
        </p:nvSpPr>
        <p:spPr/>
        <p:txBody>
          <a:bodyPr/>
          <a:lstStyle/>
          <a:p>
            <a:fld id="{AF5E5785-52E5-45BE-B156-4A7EDCE1DC8B}" type="slidenum">
              <a:rPr lang="ru-RU" smtClean="0"/>
              <a:pPr/>
              <a:t>‹#›</a:t>
            </a:fld>
            <a:endParaRPr lang="ru-RU"/>
          </a:p>
        </p:txBody>
      </p:sp>
      <p:sp>
        <p:nvSpPr>
          <p:cNvPr id="9" name="Нижний колонтитул 8"/>
          <p:cNvSpPr>
            <a:spLocks noGrp="1"/>
          </p:cNvSpPr>
          <p:nvPr>
            <p:ph type="ftr" sz="quarter" idx="12"/>
          </p:nvPr>
        </p:nvSpPr>
        <p:spPr/>
        <p:txBody>
          <a:bodyPr/>
          <a:lstStyle/>
          <a:p>
            <a:r>
              <a:rPr lang="ru-RU" smtClean="0"/>
              <a:t>2012 -13 учебный год</a:t>
            </a:r>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057357D-FA90-49EB-937D-8B191E31323C}" type="datetime1">
              <a:rPr lang="ru-RU" smtClean="0"/>
              <a:t>02.09.2015</a:t>
            </a:fld>
            <a:endParaRPr lang="ru-RU"/>
          </a:p>
        </p:txBody>
      </p:sp>
      <p:sp>
        <p:nvSpPr>
          <p:cNvPr id="3" name="Нижний колонтитул 2"/>
          <p:cNvSpPr>
            <a:spLocks noGrp="1"/>
          </p:cNvSpPr>
          <p:nvPr>
            <p:ph type="ftr" sz="quarter" idx="11"/>
          </p:nvPr>
        </p:nvSpPr>
        <p:spPr/>
        <p:txBody>
          <a:bodyPr/>
          <a:lstStyle/>
          <a:p>
            <a:r>
              <a:rPr lang="ru-RU" smtClean="0"/>
              <a:t>2012 -13 учебный год</a:t>
            </a:r>
            <a:endParaRPr lang="ru-RU"/>
          </a:p>
        </p:txBody>
      </p:sp>
      <p:sp>
        <p:nvSpPr>
          <p:cNvPr id="4" name="Номер слайда 3"/>
          <p:cNvSpPr>
            <a:spLocks noGrp="1"/>
          </p:cNvSpPr>
          <p:nvPr>
            <p:ph type="sldNum" sz="quarter" idx="12"/>
          </p:nvPr>
        </p:nvSpPr>
        <p:spPr/>
        <p:txBody>
          <a:bodyPr/>
          <a:lstStyle/>
          <a:p>
            <a:fld id="{AF5E5785-52E5-45BE-B156-4A7EDCE1DC8B}"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F273D4F1-9D15-4087-BC37-5401C85B246E}" type="datetime1">
              <a:rPr lang="ru-RU" smtClean="0"/>
              <a:t>02.09.2015</a:t>
            </a:fld>
            <a:endParaRPr lang="ru-RU"/>
          </a:p>
        </p:txBody>
      </p:sp>
      <p:sp>
        <p:nvSpPr>
          <p:cNvPr id="6" name="Нижний колонтитул 5"/>
          <p:cNvSpPr>
            <a:spLocks noGrp="1"/>
          </p:cNvSpPr>
          <p:nvPr>
            <p:ph type="ftr" sz="quarter" idx="11"/>
          </p:nvPr>
        </p:nvSpPr>
        <p:spPr/>
        <p:txBody>
          <a:bodyPr/>
          <a:lstStyle/>
          <a:p>
            <a:r>
              <a:rPr lang="ru-RU" smtClean="0"/>
              <a:t>2012 -13 учебный год</a:t>
            </a:r>
            <a:endParaRPr lang="ru-RU"/>
          </a:p>
        </p:txBody>
      </p:sp>
      <p:sp>
        <p:nvSpPr>
          <p:cNvPr id="7" name="Номер слайда 6"/>
          <p:cNvSpPr>
            <a:spLocks noGrp="1"/>
          </p:cNvSpPr>
          <p:nvPr>
            <p:ph type="sldNum" sz="quarter" idx="12"/>
          </p:nvPr>
        </p:nvSpPr>
        <p:spPr>
          <a:xfrm>
            <a:off x="8156448" y="6422064"/>
            <a:ext cx="762000" cy="365125"/>
          </a:xfrm>
        </p:spPr>
        <p:txBody>
          <a:bodyPr/>
          <a:lstStyle/>
          <a:p>
            <a:fld id="{AF5E5785-52E5-45BE-B156-4A7EDCE1DC8B}"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457200" y="6422064"/>
            <a:ext cx="2133600" cy="365125"/>
          </a:xfrm>
        </p:spPr>
        <p:txBody>
          <a:bodyPr/>
          <a:lstStyle/>
          <a:p>
            <a:fld id="{3D7B39D9-779A-406E-BC5D-BA47905FFA0C}" type="datetime1">
              <a:rPr lang="ru-RU" smtClean="0"/>
              <a:t>02.09.2015</a:t>
            </a:fld>
            <a:endParaRPr lang="ru-RU"/>
          </a:p>
        </p:txBody>
      </p:sp>
      <p:sp>
        <p:nvSpPr>
          <p:cNvPr id="6" name="Нижний колонтитул 5"/>
          <p:cNvSpPr>
            <a:spLocks noGrp="1"/>
          </p:cNvSpPr>
          <p:nvPr>
            <p:ph type="ftr" sz="quarter" idx="11"/>
          </p:nvPr>
        </p:nvSpPr>
        <p:spPr/>
        <p:txBody>
          <a:bodyPr/>
          <a:lstStyle/>
          <a:p>
            <a:r>
              <a:rPr lang="ru-RU" smtClean="0"/>
              <a:t>2012 -13 учебный год</a:t>
            </a:r>
            <a:endParaRPr lang="ru-RU"/>
          </a:p>
        </p:txBody>
      </p:sp>
      <p:sp>
        <p:nvSpPr>
          <p:cNvPr id="7" name="Номер слайда 6"/>
          <p:cNvSpPr>
            <a:spLocks noGrp="1"/>
          </p:cNvSpPr>
          <p:nvPr>
            <p:ph type="sldNum" sz="quarter" idx="12"/>
          </p:nvPr>
        </p:nvSpPr>
        <p:spPr/>
        <p:txBody>
          <a:bodyPr/>
          <a:lstStyle/>
          <a:p>
            <a:fld id="{AF5E5785-52E5-45BE-B156-4A7EDCE1DC8B}"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2" name="Полилиния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Полилиния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090DF243-0F6F-4F44-9889-091E96B6ED26}" type="datetime1">
              <a:rPr lang="ru-RU" smtClean="0"/>
              <a:t>02.09.2015</a:t>
            </a:fld>
            <a:endParaRPr lang="ru-RU"/>
          </a:p>
        </p:txBody>
      </p:sp>
      <p:sp>
        <p:nvSpPr>
          <p:cNvPr id="22" name="Нижний колонтитул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r>
              <a:rPr lang="ru-RU" smtClean="0"/>
              <a:t>2012 -13 учебный год</a:t>
            </a:r>
            <a:endParaRPr lang="ru-RU"/>
          </a:p>
        </p:txBody>
      </p:sp>
      <p:sp>
        <p:nvSpPr>
          <p:cNvPr id="18" name="Номер слайда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AF5E5785-52E5-45BE-B156-4A7EDCE1DC8B}"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diagramLayout" Target="../diagrams/layout8.xml"/><Relationship Id="rId13" Type="http://schemas.openxmlformats.org/officeDocument/2006/relationships/diagramLayout" Target="../diagrams/layout9.xml"/><Relationship Id="rId3" Type="http://schemas.openxmlformats.org/officeDocument/2006/relationships/diagramLayout" Target="../diagrams/layout7.xml"/><Relationship Id="rId7" Type="http://schemas.openxmlformats.org/officeDocument/2006/relationships/diagramData" Target="../diagrams/data8.xml"/><Relationship Id="rId12" Type="http://schemas.openxmlformats.org/officeDocument/2006/relationships/diagramData" Target="../diagrams/data9.xml"/><Relationship Id="rId2" Type="http://schemas.openxmlformats.org/officeDocument/2006/relationships/diagramData" Target="../diagrams/data7.xml"/><Relationship Id="rId16" Type="http://schemas.microsoft.com/office/2007/relationships/diagramDrawing" Target="../diagrams/drawing9.xml"/><Relationship Id="rId1" Type="http://schemas.openxmlformats.org/officeDocument/2006/relationships/slideLayout" Target="../slideLayouts/slideLayout2.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5" Type="http://schemas.openxmlformats.org/officeDocument/2006/relationships/diagramColors" Target="../diagrams/colors9.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 Id="rId14" Type="http://schemas.openxmlformats.org/officeDocument/2006/relationships/diagramQuickStyle" Target="../diagrams/quickStyle9.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4.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5.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hyperlink" Target="http://www.hse.ru/docs/48094015.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www.hse.ru/docs/48094015.html"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www.hse.ru/docs/11118831.html" TargetMode="External"/><Relationship Id="rId2" Type="http://schemas.openxmlformats.org/officeDocument/2006/relationships/hyperlink" Target="http://www.hse.ru/docs/48094015.html"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hyperlink" Target="http://www.hse.ru/docs/33592234.html"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hyperlink" Target="http://www.hse.ru/docs/48094015.html" TargetMode="External"/><Relationship Id="rId3" Type="http://schemas.openxmlformats.org/officeDocument/2006/relationships/hyperlink" Target="http://&#1084;&#1080;&#1085;&#1086;&#1073;&#1088;&#1085;&#1072;&#1091;&#1082;&#1080;.&#1088;&#1092;/%D0%B4%D0%BE%D0%BA%D1%83%D0%BC%D0%B5%D0%BD%D1%82%D1%8B/885" TargetMode="External"/><Relationship Id="rId7" Type="http://schemas.openxmlformats.org/officeDocument/2006/relationships/hyperlink" Target="http://www.hse.ru/docs/26598076.html" TargetMode="External"/><Relationship Id="rId2" Type="http://schemas.openxmlformats.org/officeDocument/2006/relationships/hyperlink" Target="http://&#1084;&#1080;&#1085;&#1086;&#1073;&#1088;&#1085;&#1072;&#1091;&#1082;&#1080;.&#1088;&#1092;/%D0%B4%D0%BE%D0%BA%D1%83%D0%BC%D0%B5%D0%BD%D1%82%D1%8B/884" TargetMode="External"/><Relationship Id="rId1" Type="http://schemas.openxmlformats.org/officeDocument/2006/relationships/slideLayout" Target="../slideLayouts/slideLayout5.xml"/><Relationship Id="rId6" Type="http://schemas.openxmlformats.org/officeDocument/2006/relationships/hyperlink" Target="http://base.garant.ru/180421/" TargetMode="External"/><Relationship Id="rId5" Type="http://schemas.openxmlformats.org/officeDocument/2006/relationships/hyperlink" Target="http://base.garant.ru/184875/" TargetMode="External"/><Relationship Id="rId4" Type="http://schemas.openxmlformats.org/officeDocument/2006/relationships/hyperlink" Target="http://&#1084;&#1080;&#1085;&#1086;&#1073;&#1088;&#1085;&#1072;&#1091;&#1082;&#1080;.&#1088;&#1092;/%D0%B4%D0%BE%D0%BA%D1%83%D0%BC%D0%B5%D0%BD%D1%82%D1%8B/924" TargetMode="External"/><Relationship Id="rId9" Type="http://schemas.openxmlformats.org/officeDocument/2006/relationships/hyperlink" Target="http://www.hse.ru/studyspravka/loc"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http://www.hse.ru/docs/30419012.html"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www.hse.ru/docs/25537900.html" TargetMode="External"/><Relationship Id="rId2" Type="http://schemas.openxmlformats.org/officeDocument/2006/relationships/hyperlink" Target="http://ir.hse.ru/"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57.xml.rels><?xml version="1.0" encoding="UTF-8" standalone="yes"?>
<Relationships xmlns="http://schemas.openxmlformats.org/package/2006/relationships"><Relationship Id="rId3" Type="http://schemas.openxmlformats.org/officeDocument/2006/relationships/hyperlink" Target="http://www.hse.ru/docs/35845494.html" TargetMode="External"/><Relationship Id="rId2" Type="http://schemas.openxmlformats.org/officeDocument/2006/relationships/hyperlink" Target="http://www.hse.ru/docs/30661421.html"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hyperlink" Target="http://www.hse.ru/docs/18634448.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hyperlink" Target="http://www.hse.ru/studyspravka/"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hyperlink" Target="http://www.hse.ru/org/hse/kredo/"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http://www.educom.ru/ru/works/control_apostil/" TargetMode="External"/><Relationship Id="rId2" Type="http://schemas.openxmlformats.org/officeDocument/2006/relationships/hyperlink" Target="http://ru.wikipedia.org/wiki/%D0%93%D0%B0%D0%B0%D0%B3%D1%81%D0%BA%D0%B0%D1%8F_%D0%BA%D0%BE%D0%BD%D0%B2%D0%B5%D0%BD%D1%86%D0%B8%D1%8F_1961_%D0%B3%D0%BE%D0%B4%D0%B0"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hyperlink" Target="http://www.hse.ru/studyspravka/kontr" TargetMode="External"/><Relationship Id="rId13" Type="http://schemas.openxmlformats.org/officeDocument/2006/relationships/hyperlink" Target="http://www.hse.ru/studyspravka/corpemail" TargetMode="External"/><Relationship Id="rId18" Type="http://schemas.openxmlformats.org/officeDocument/2006/relationships/hyperlink" Target="http://www.hse.ru/studyspravka/otch" TargetMode="External"/><Relationship Id="rId3" Type="http://schemas.openxmlformats.org/officeDocument/2006/relationships/hyperlink" Target="http://www.hse.ru/studyspravka/%D0%BE%D0%BF%D0%BB%D0%B0%D1%82%D0%B0" TargetMode="External"/><Relationship Id="rId7" Type="http://schemas.openxmlformats.org/officeDocument/2006/relationships/hyperlink" Target="http://www.hse.ru/studyspravka/ouf" TargetMode="External"/><Relationship Id="rId12" Type="http://schemas.openxmlformats.org/officeDocument/2006/relationships/hyperlink" Target="http://www.hse.ru/studyspravka/eds" TargetMode="External"/><Relationship Id="rId17" Type="http://schemas.openxmlformats.org/officeDocument/2006/relationships/hyperlink" Target="http://www.hse.ru/studyspravka/vosst" TargetMode="External"/><Relationship Id="rId2" Type="http://schemas.openxmlformats.org/officeDocument/2006/relationships/hyperlink" Target="http://www.hse.ru/studyspravka/uchprocess" TargetMode="External"/><Relationship Id="rId16" Type="http://schemas.openxmlformats.org/officeDocument/2006/relationships/hyperlink" Target="http://www.hse.ru/studyspravka/assistant" TargetMode="External"/><Relationship Id="rId1" Type="http://schemas.openxmlformats.org/officeDocument/2006/relationships/slideLayout" Target="../slideLayouts/slideLayout2.xml"/><Relationship Id="rId6" Type="http://schemas.openxmlformats.org/officeDocument/2006/relationships/hyperlink" Target="http://www.hse.ru/studyspravka/plan" TargetMode="External"/><Relationship Id="rId11" Type="http://schemas.openxmlformats.org/officeDocument/2006/relationships/hyperlink" Target="http://www.hse.ru/studyspravka/IGA" TargetMode="External"/><Relationship Id="rId5" Type="http://schemas.openxmlformats.org/officeDocument/2006/relationships/hyperlink" Target="http://www.hse.ru/studyspravka/RUP" TargetMode="External"/><Relationship Id="rId15" Type="http://schemas.openxmlformats.org/officeDocument/2006/relationships/hyperlink" Target="http://www.hse.ru/studyspravka/vks" TargetMode="External"/><Relationship Id="rId10" Type="http://schemas.openxmlformats.org/officeDocument/2006/relationships/hyperlink" Target="http://www.hse.ru/studyspravka/mobilnost" TargetMode="External"/><Relationship Id="rId19" Type="http://schemas.openxmlformats.org/officeDocument/2006/relationships/hyperlink" Target="http://www.hse.ru/studyspravka/perevodst" TargetMode="External"/><Relationship Id="rId4" Type="http://schemas.openxmlformats.org/officeDocument/2006/relationships/hyperlink" Target="http://www.hse.ru/org/hse/kredo/" TargetMode="External"/><Relationship Id="rId9" Type="http://schemas.openxmlformats.org/officeDocument/2006/relationships/hyperlink" Target="http://www.hse.ru/studyspravka/stipendii" TargetMode="External"/><Relationship Id="rId14" Type="http://schemas.openxmlformats.org/officeDocument/2006/relationships/hyperlink" Target="http://www.hse.ru/studyspravka/lms_student" TargetMode="External"/></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hse.ru/firstyear/"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Основы безопасной учебы в НИУ ВШЭ</a:t>
            </a:r>
            <a:endParaRPr lang="ru-RU" dirty="0"/>
          </a:p>
        </p:txBody>
      </p:sp>
      <p:sp>
        <p:nvSpPr>
          <p:cNvPr id="3" name="Подзаголовок 2"/>
          <p:cNvSpPr>
            <a:spLocks noGrp="1"/>
          </p:cNvSpPr>
          <p:nvPr>
            <p:ph type="subTitle" idx="1"/>
          </p:nvPr>
        </p:nvSpPr>
        <p:spPr/>
        <p:txBody>
          <a:bodyPr>
            <a:normAutofit/>
          </a:bodyPr>
          <a:lstStyle/>
          <a:p>
            <a:r>
              <a:rPr lang="ru-RU" dirty="0" smtClean="0"/>
              <a:t>В рамках дисциплины «Безопасность жизнедеятельности» для студентов бакалавриата НИУ ВШЭ</a:t>
            </a:r>
            <a:endParaRPr lang="ru-RU" dirty="0"/>
          </a:p>
        </p:txBody>
      </p:sp>
      <p:sp>
        <p:nvSpPr>
          <p:cNvPr id="4" name="Номер слайда 3"/>
          <p:cNvSpPr>
            <a:spLocks noGrp="1"/>
          </p:cNvSpPr>
          <p:nvPr>
            <p:ph type="sldNum" sz="quarter" idx="12"/>
          </p:nvPr>
        </p:nvSpPr>
        <p:spPr/>
        <p:txBody>
          <a:bodyPr/>
          <a:lstStyle/>
          <a:p>
            <a:fld id="{AF5E5785-52E5-45BE-B156-4A7EDCE1DC8B}" type="slidenum">
              <a:rPr lang="ru-RU" smtClean="0"/>
              <a:pPr/>
              <a:t>1</a:t>
            </a:fld>
            <a:endParaRPr lang="ru-RU"/>
          </a:p>
        </p:txBody>
      </p:sp>
      <p:sp>
        <p:nvSpPr>
          <p:cNvPr id="5" name="Нижний колонтитул 4"/>
          <p:cNvSpPr>
            <a:spLocks noGrp="1"/>
          </p:cNvSpPr>
          <p:nvPr>
            <p:ph type="ftr" sz="quarter" idx="11"/>
          </p:nvPr>
        </p:nvSpPr>
        <p:spPr/>
        <p:txBody>
          <a:bodyPr/>
          <a:lstStyle/>
          <a:p>
            <a:r>
              <a:rPr lang="ru-RU" dirty="0" smtClean="0"/>
              <a:t>2012 -13 учебный год, НИУ ВШЭ</a:t>
            </a: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4000" dirty="0" smtClean="0"/>
              <a:t>Порядок изучения дисциплин и их взаимосвязи</a:t>
            </a:r>
            <a:endParaRPr lang="ru-RU" sz="4000" dirty="0"/>
          </a:p>
        </p:txBody>
      </p:sp>
      <p:graphicFrame>
        <p:nvGraphicFramePr>
          <p:cNvPr id="6" name="Содержимое 5"/>
          <p:cNvGraphicFramePr>
            <a:graphicFrameLocks noGrp="1"/>
          </p:cNvGraphicFramePr>
          <p:nvPr>
            <p:ph idx="1"/>
          </p:nvPr>
        </p:nvGraphicFramePr>
        <p:xfrm>
          <a:off x="0" y="1600200"/>
          <a:ext cx="91440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Нижний колонтитул 3"/>
          <p:cNvSpPr>
            <a:spLocks noGrp="1"/>
          </p:cNvSpPr>
          <p:nvPr>
            <p:ph type="ftr" sz="quarter" idx="11"/>
          </p:nvPr>
        </p:nvSpPr>
        <p:spPr/>
        <p:txBody>
          <a:bodyPr/>
          <a:lstStyle/>
          <a:p>
            <a:r>
              <a:rPr lang="ru-RU" smtClean="0"/>
              <a:t>2012 -13 учебный год</a:t>
            </a:r>
            <a:endParaRPr lang="ru-RU" dirty="0"/>
          </a:p>
        </p:txBody>
      </p:sp>
      <p:sp>
        <p:nvSpPr>
          <p:cNvPr id="5" name="Номер слайда 4"/>
          <p:cNvSpPr>
            <a:spLocks noGrp="1"/>
          </p:cNvSpPr>
          <p:nvPr>
            <p:ph type="sldNum" sz="quarter" idx="12"/>
          </p:nvPr>
        </p:nvSpPr>
        <p:spPr/>
        <p:txBody>
          <a:bodyPr/>
          <a:lstStyle/>
          <a:p>
            <a:fld id="{AF5E5785-52E5-45BE-B156-4A7EDCE1DC8B}" type="slidenum">
              <a:rPr lang="ru-RU" smtClean="0"/>
              <a:pPr/>
              <a:t>10</a:t>
            </a:fld>
            <a:endParaRPr lang="ru-RU"/>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Содержимое 5"/>
          <p:cNvGraphicFramePr>
            <a:graphicFrameLocks noGrp="1"/>
          </p:cNvGraphicFramePr>
          <p:nvPr>
            <p:ph idx="1"/>
          </p:nvPr>
        </p:nvGraphicFramePr>
        <p:xfrm>
          <a:off x="457200" y="476672"/>
          <a:ext cx="8435280" cy="56494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Нижний колонтитул 3"/>
          <p:cNvSpPr>
            <a:spLocks noGrp="1"/>
          </p:cNvSpPr>
          <p:nvPr>
            <p:ph type="ftr" sz="quarter" idx="11"/>
          </p:nvPr>
        </p:nvSpPr>
        <p:spPr/>
        <p:txBody>
          <a:bodyPr/>
          <a:lstStyle/>
          <a:p>
            <a:r>
              <a:rPr lang="ru-RU" smtClean="0"/>
              <a:t>2012 -13 учебный год</a:t>
            </a:r>
            <a:endParaRPr lang="ru-RU"/>
          </a:p>
        </p:txBody>
      </p:sp>
      <p:sp>
        <p:nvSpPr>
          <p:cNvPr id="5" name="Номер слайда 4"/>
          <p:cNvSpPr>
            <a:spLocks noGrp="1"/>
          </p:cNvSpPr>
          <p:nvPr>
            <p:ph type="sldNum" sz="quarter" idx="12"/>
          </p:nvPr>
        </p:nvSpPr>
        <p:spPr/>
        <p:txBody>
          <a:bodyPr/>
          <a:lstStyle/>
          <a:p>
            <a:fld id="{AF5E5785-52E5-45BE-B156-4A7EDCE1DC8B}" type="slidenum">
              <a:rPr lang="ru-RU" smtClean="0"/>
              <a:pPr/>
              <a:t>11</a:t>
            </a:fld>
            <a:endParaRPr lang="ru-RU"/>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Что такое </a:t>
            </a:r>
            <a:r>
              <a:rPr lang="ru-RU" dirty="0" err="1" smtClean="0"/>
              <a:t>крЕдит</a:t>
            </a:r>
            <a:r>
              <a:rPr lang="ru-RU" dirty="0" smtClean="0"/>
              <a:t>?</a:t>
            </a:r>
            <a:endParaRPr lang="ru-RU" dirty="0"/>
          </a:p>
        </p:txBody>
      </p:sp>
      <p:sp>
        <p:nvSpPr>
          <p:cNvPr id="3" name="Содержимое 2"/>
          <p:cNvSpPr>
            <a:spLocks noGrp="1"/>
          </p:cNvSpPr>
          <p:nvPr>
            <p:ph idx="1"/>
          </p:nvPr>
        </p:nvSpPr>
        <p:spPr/>
        <p:txBody>
          <a:bodyPr>
            <a:normAutofit fontScale="70000" lnSpcReduction="20000"/>
          </a:bodyPr>
          <a:lstStyle/>
          <a:p>
            <a:r>
              <a:rPr lang="ru-RU" dirty="0" smtClean="0"/>
              <a:t>Трудоемкость каждой дисциплины (а также практики, курсовой работы, выпускной работы и пр.), </a:t>
            </a:r>
            <a:r>
              <a:rPr lang="ru-RU" dirty="0" err="1" smtClean="0"/>
              <a:t>РУПа</a:t>
            </a:r>
            <a:r>
              <a:rPr lang="ru-RU" dirty="0" smtClean="0"/>
              <a:t>, </a:t>
            </a:r>
            <a:r>
              <a:rPr lang="ru-RU" dirty="0" err="1" smtClean="0"/>
              <a:t>БУПа</a:t>
            </a:r>
            <a:r>
              <a:rPr lang="ru-RU" dirty="0" smtClean="0"/>
              <a:t>, оценивается в кредитах – зачетных единицах</a:t>
            </a:r>
          </a:p>
          <a:p>
            <a:r>
              <a:rPr lang="ru-RU" dirty="0" smtClean="0"/>
              <a:t>Эта информация содержится в таблице </a:t>
            </a:r>
            <a:r>
              <a:rPr lang="ru-RU" dirty="0" err="1" smtClean="0"/>
              <a:t>РУПа</a:t>
            </a:r>
            <a:r>
              <a:rPr lang="ru-RU" dirty="0" smtClean="0"/>
              <a:t> или </a:t>
            </a:r>
            <a:r>
              <a:rPr lang="ru-RU" dirty="0" err="1" smtClean="0"/>
              <a:t>БУПа</a:t>
            </a:r>
            <a:endParaRPr lang="ru-RU" dirty="0" smtClean="0"/>
          </a:p>
          <a:p>
            <a:r>
              <a:rPr lang="ru-RU" dirty="0" smtClean="0"/>
              <a:t>Существует минимальная величина, кредитов, которые студент должен набрать во время обучения и она определяется образовательным стандартом</a:t>
            </a:r>
          </a:p>
          <a:p>
            <a:r>
              <a:rPr lang="ru-RU" dirty="0" smtClean="0"/>
              <a:t>Студент может набрать кредитов больше, чем минимальная величина, но не может набрать меньше</a:t>
            </a:r>
          </a:p>
          <a:p>
            <a:r>
              <a:rPr lang="ru-RU" dirty="0" smtClean="0"/>
              <a:t>Ориентировочная минимальная величина года бакалавра – 60 кредитов</a:t>
            </a:r>
          </a:p>
          <a:p>
            <a:r>
              <a:rPr lang="ru-RU" dirty="0" smtClean="0"/>
              <a:t>Ориентировочная минимальная величина всей образовательной программы бакалавра – 240 кредитов</a:t>
            </a:r>
            <a:endParaRPr lang="ru-RU" dirty="0"/>
          </a:p>
        </p:txBody>
      </p:sp>
      <p:sp>
        <p:nvSpPr>
          <p:cNvPr id="4" name="Нижний колонтитул 3"/>
          <p:cNvSpPr>
            <a:spLocks noGrp="1"/>
          </p:cNvSpPr>
          <p:nvPr>
            <p:ph type="ftr" sz="quarter" idx="11"/>
          </p:nvPr>
        </p:nvSpPr>
        <p:spPr/>
        <p:txBody>
          <a:bodyPr/>
          <a:lstStyle/>
          <a:p>
            <a:r>
              <a:rPr lang="ru-RU" smtClean="0"/>
              <a:t>2012 -13 учебный год</a:t>
            </a:r>
            <a:endParaRPr lang="ru-RU"/>
          </a:p>
        </p:txBody>
      </p:sp>
      <p:sp>
        <p:nvSpPr>
          <p:cNvPr id="5" name="Номер слайда 4"/>
          <p:cNvSpPr>
            <a:spLocks noGrp="1"/>
          </p:cNvSpPr>
          <p:nvPr>
            <p:ph type="sldNum" sz="quarter" idx="12"/>
          </p:nvPr>
        </p:nvSpPr>
        <p:spPr/>
        <p:txBody>
          <a:bodyPr/>
          <a:lstStyle/>
          <a:p>
            <a:fld id="{AF5E5785-52E5-45BE-B156-4A7EDCE1DC8B}" type="slidenum">
              <a:rPr lang="ru-RU" smtClean="0"/>
              <a:pPr/>
              <a:t>12</a:t>
            </a:fld>
            <a:endParaRPr lang="ru-RU"/>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marL="857250" indent="-857250">
              <a:buFont typeface="+mj-lt"/>
              <a:buAutoNum type="romanUcPeriod" startAt="2"/>
            </a:pPr>
            <a:r>
              <a:rPr lang="ru-RU" dirty="0" smtClean="0"/>
              <a:t>Как будут оценивать мои результаты?</a:t>
            </a:r>
            <a:endParaRPr lang="ru-RU" dirty="0"/>
          </a:p>
        </p:txBody>
      </p:sp>
      <p:sp>
        <p:nvSpPr>
          <p:cNvPr id="3" name="Текст 2"/>
          <p:cNvSpPr>
            <a:spLocks noGrp="1"/>
          </p:cNvSpPr>
          <p:nvPr>
            <p:ph type="body" idx="1"/>
          </p:nvPr>
        </p:nvSpPr>
        <p:spPr>
          <a:xfrm>
            <a:off x="685800" y="1628800"/>
            <a:ext cx="6629400" cy="1923688"/>
          </a:xfrm>
        </p:spPr>
        <p:txBody>
          <a:bodyPr>
            <a:noAutofit/>
          </a:bodyPr>
          <a:lstStyle/>
          <a:p>
            <a:pPr>
              <a:buFont typeface="Wingdings" pitchFamily="2" charset="2"/>
              <a:buChar char="ü"/>
            </a:pPr>
            <a:r>
              <a:rPr lang="ru-RU" sz="1600" dirty="0" smtClean="0"/>
              <a:t>Особенности организации учебного процесса в НИУ ВШЭ: модульность, сессии, пересдачи, десятибалльная шкала, рейтинг</a:t>
            </a:r>
          </a:p>
          <a:p>
            <a:pPr>
              <a:buFont typeface="Wingdings" pitchFamily="2" charset="2"/>
              <a:buChar char="ü"/>
            </a:pPr>
            <a:r>
              <a:rPr lang="ru-RU" sz="1600" dirty="0" smtClean="0"/>
              <a:t>Оценивание по одной дисциплине: результирующая, накопленная оценки</a:t>
            </a:r>
          </a:p>
          <a:p>
            <a:pPr>
              <a:buFont typeface="Wingdings" pitchFamily="2" charset="2"/>
              <a:buChar char="ü"/>
            </a:pPr>
            <a:r>
              <a:rPr lang="ru-RU" sz="1600" dirty="0" smtClean="0"/>
              <a:t>Формулы оценок в программе дисциплины</a:t>
            </a:r>
          </a:p>
          <a:p>
            <a:pPr>
              <a:buFont typeface="Wingdings" pitchFamily="2" charset="2"/>
              <a:buChar char="ü"/>
            </a:pPr>
            <a:r>
              <a:rPr lang="ru-RU" sz="1600" dirty="0" smtClean="0"/>
              <a:t>Особенности оценивания курсовой работы, практики, НИС, факультатива, курсов по выбору, дисциплины «Английский язык»</a:t>
            </a:r>
          </a:p>
        </p:txBody>
      </p:sp>
      <p:sp>
        <p:nvSpPr>
          <p:cNvPr id="4" name="Нижний колонтитул 3"/>
          <p:cNvSpPr>
            <a:spLocks noGrp="1"/>
          </p:cNvSpPr>
          <p:nvPr>
            <p:ph type="ftr" sz="quarter" idx="11"/>
          </p:nvPr>
        </p:nvSpPr>
        <p:spPr/>
        <p:txBody>
          <a:bodyPr/>
          <a:lstStyle/>
          <a:p>
            <a:r>
              <a:rPr lang="ru-RU" smtClean="0"/>
              <a:t>2012 -13 учебный год</a:t>
            </a:r>
            <a:endParaRPr lang="ru-RU"/>
          </a:p>
        </p:txBody>
      </p:sp>
      <p:sp>
        <p:nvSpPr>
          <p:cNvPr id="5" name="Номер слайда 4"/>
          <p:cNvSpPr>
            <a:spLocks noGrp="1"/>
          </p:cNvSpPr>
          <p:nvPr>
            <p:ph type="sldNum" sz="quarter" idx="12"/>
          </p:nvPr>
        </p:nvSpPr>
        <p:spPr/>
        <p:txBody>
          <a:bodyPr/>
          <a:lstStyle/>
          <a:p>
            <a:fld id="{AF5E5785-52E5-45BE-B156-4A7EDCE1DC8B}" type="slidenum">
              <a:rPr lang="ru-RU" smtClean="0"/>
              <a:pPr/>
              <a:t>13</a:t>
            </a:fld>
            <a:endParaRPr lang="ru-RU"/>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4400" dirty="0" smtClean="0"/>
              <a:t>Особенности организации учебного процесса в НИУ ВШЭ</a:t>
            </a:r>
            <a:endParaRPr lang="ru-RU" dirty="0"/>
          </a:p>
        </p:txBody>
      </p:sp>
      <p:graphicFrame>
        <p:nvGraphicFramePr>
          <p:cNvPr id="6" name="Содержимое 5"/>
          <p:cNvGraphicFramePr>
            <a:graphicFrameLocks noGrp="1"/>
          </p:cNvGraphicFramePr>
          <p:nvPr>
            <p:ph idx="1"/>
          </p:nvPr>
        </p:nvGraphicFramePr>
        <p:xfrm>
          <a:off x="323528" y="1412776"/>
          <a:ext cx="8435280"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Нижний колонтитул 3"/>
          <p:cNvSpPr>
            <a:spLocks noGrp="1"/>
          </p:cNvSpPr>
          <p:nvPr>
            <p:ph type="ftr" sz="quarter" idx="11"/>
          </p:nvPr>
        </p:nvSpPr>
        <p:spPr/>
        <p:txBody>
          <a:bodyPr/>
          <a:lstStyle/>
          <a:p>
            <a:r>
              <a:rPr lang="ru-RU" smtClean="0"/>
              <a:t>2012 -13 учебный год</a:t>
            </a:r>
            <a:endParaRPr lang="ru-RU"/>
          </a:p>
        </p:txBody>
      </p:sp>
      <p:sp>
        <p:nvSpPr>
          <p:cNvPr id="5" name="Номер слайда 4"/>
          <p:cNvSpPr>
            <a:spLocks noGrp="1"/>
          </p:cNvSpPr>
          <p:nvPr>
            <p:ph type="sldNum" sz="quarter" idx="12"/>
          </p:nvPr>
        </p:nvSpPr>
        <p:spPr/>
        <p:txBody>
          <a:bodyPr/>
          <a:lstStyle/>
          <a:p>
            <a:fld id="{AF5E5785-52E5-45BE-B156-4A7EDCE1DC8B}" type="slidenum">
              <a:rPr lang="ru-RU" smtClean="0"/>
              <a:pPr/>
              <a:t>14</a:t>
            </a:fld>
            <a:endParaRPr lang="ru-RU"/>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Сессии</a:t>
            </a:r>
            <a:endParaRPr lang="ru-RU" dirty="0"/>
          </a:p>
        </p:txBody>
      </p:sp>
      <p:sp>
        <p:nvSpPr>
          <p:cNvPr id="3" name="Содержимое 2"/>
          <p:cNvSpPr>
            <a:spLocks noGrp="1"/>
          </p:cNvSpPr>
          <p:nvPr>
            <p:ph idx="1"/>
          </p:nvPr>
        </p:nvSpPr>
        <p:spPr/>
        <p:txBody>
          <a:bodyPr>
            <a:normAutofit fontScale="70000" lnSpcReduction="20000"/>
          </a:bodyPr>
          <a:lstStyle/>
          <a:p>
            <a:r>
              <a:rPr lang="ru-RU" dirty="0" smtClean="0"/>
              <a:t>Вас </a:t>
            </a:r>
            <a:r>
              <a:rPr lang="ru-RU" b="1" dirty="0" smtClean="0"/>
              <a:t>не могут </a:t>
            </a:r>
            <a:r>
              <a:rPr lang="ru-RU" dirty="0" smtClean="0"/>
              <a:t>не допустить к экзаменам, как бы плохо вы не учились в течение модуля</a:t>
            </a:r>
          </a:p>
          <a:p>
            <a:r>
              <a:rPr lang="ru-RU" dirty="0" smtClean="0"/>
              <a:t>Вас </a:t>
            </a:r>
            <a:r>
              <a:rPr lang="ru-RU" b="1" dirty="0" smtClean="0"/>
              <a:t>могут</a:t>
            </a:r>
            <a:r>
              <a:rPr lang="ru-RU" dirty="0" smtClean="0"/>
              <a:t> не допустить к сессии, если вы учитесь по договору и не оплатили его до начала сессии</a:t>
            </a:r>
          </a:p>
          <a:p>
            <a:r>
              <a:rPr lang="ru-RU" dirty="0" smtClean="0"/>
              <a:t>Студент, который </a:t>
            </a:r>
            <a:r>
              <a:rPr lang="ru-RU" b="1" dirty="0" smtClean="0"/>
              <a:t>пришел</a:t>
            </a:r>
            <a:r>
              <a:rPr lang="ru-RU" dirty="0" smtClean="0"/>
              <a:t> на экзамен </a:t>
            </a:r>
            <a:r>
              <a:rPr lang="ru-RU" b="1" dirty="0" smtClean="0"/>
              <a:t>больным</a:t>
            </a:r>
            <a:r>
              <a:rPr lang="ru-RU" dirty="0" smtClean="0"/>
              <a:t> и взял задание или начал отвечать, принимает ответственность за свое решение и </a:t>
            </a:r>
            <a:r>
              <a:rPr lang="ru-RU" b="1" dirty="0" smtClean="0"/>
              <a:t>будет оценен </a:t>
            </a:r>
            <a:r>
              <a:rPr lang="ru-RU" dirty="0" smtClean="0"/>
              <a:t>по факту сдачи работы</a:t>
            </a:r>
          </a:p>
          <a:p>
            <a:r>
              <a:rPr lang="ru-RU" dirty="0" smtClean="0"/>
              <a:t> Если студент </a:t>
            </a:r>
            <a:r>
              <a:rPr lang="ru-RU" b="1" dirty="0" smtClean="0"/>
              <a:t>заболел</a:t>
            </a:r>
            <a:r>
              <a:rPr lang="ru-RU" dirty="0" smtClean="0"/>
              <a:t>, то он должен об этом </a:t>
            </a:r>
            <a:r>
              <a:rPr lang="ru-RU" b="1" dirty="0" smtClean="0"/>
              <a:t>уведомить</a:t>
            </a:r>
            <a:r>
              <a:rPr lang="ru-RU" dirty="0" smtClean="0"/>
              <a:t> учебную часть (телефон, электронная почта) и  </a:t>
            </a:r>
            <a:r>
              <a:rPr lang="ru-RU" b="1" dirty="0" smtClean="0"/>
              <a:t>представить справку </a:t>
            </a:r>
            <a:r>
              <a:rPr lang="ru-RU" dirty="0" smtClean="0"/>
              <a:t>о заболевании в течение 3 рабочих дней после выздоровления</a:t>
            </a:r>
          </a:p>
          <a:p>
            <a:r>
              <a:rPr lang="ru-RU" b="1" dirty="0" smtClean="0"/>
              <a:t>Неявки</a:t>
            </a:r>
            <a:r>
              <a:rPr lang="ru-RU" dirty="0" smtClean="0"/>
              <a:t> на экзамен фиксируются в ведомости преподавателем. Учебная часть принимает решение была ли уважительная причина неявки</a:t>
            </a:r>
            <a:endParaRPr lang="ru-RU" dirty="0"/>
          </a:p>
        </p:txBody>
      </p:sp>
      <p:sp>
        <p:nvSpPr>
          <p:cNvPr id="4" name="Нижний колонтитул 3"/>
          <p:cNvSpPr>
            <a:spLocks noGrp="1"/>
          </p:cNvSpPr>
          <p:nvPr>
            <p:ph type="ftr" sz="quarter" idx="11"/>
          </p:nvPr>
        </p:nvSpPr>
        <p:spPr/>
        <p:txBody>
          <a:bodyPr/>
          <a:lstStyle/>
          <a:p>
            <a:r>
              <a:rPr lang="ru-RU" smtClean="0"/>
              <a:t>2012 -13 учебный год</a:t>
            </a:r>
            <a:endParaRPr lang="ru-RU" dirty="0"/>
          </a:p>
        </p:txBody>
      </p:sp>
      <p:sp>
        <p:nvSpPr>
          <p:cNvPr id="5" name="Номер слайда 4"/>
          <p:cNvSpPr>
            <a:spLocks noGrp="1"/>
          </p:cNvSpPr>
          <p:nvPr>
            <p:ph type="sldNum" sz="quarter" idx="12"/>
          </p:nvPr>
        </p:nvSpPr>
        <p:spPr/>
        <p:txBody>
          <a:bodyPr/>
          <a:lstStyle/>
          <a:p>
            <a:fld id="{AF5E5785-52E5-45BE-B156-4A7EDCE1DC8B}" type="slidenum">
              <a:rPr lang="ru-RU" smtClean="0"/>
              <a:pPr/>
              <a:t>15</a:t>
            </a:fld>
            <a:endParaRPr lang="ru-RU"/>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Экзамены (зачеты)</a:t>
            </a:r>
            <a:endParaRPr lang="ru-RU" dirty="0"/>
          </a:p>
        </p:txBody>
      </p:sp>
      <p:sp>
        <p:nvSpPr>
          <p:cNvPr id="3" name="Содержимое 2"/>
          <p:cNvSpPr>
            <a:spLocks noGrp="1"/>
          </p:cNvSpPr>
          <p:nvPr>
            <p:ph idx="1"/>
          </p:nvPr>
        </p:nvSpPr>
        <p:spPr/>
        <p:txBody>
          <a:bodyPr>
            <a:normAutofit fontScale="77500" lnSpcReduction="20000"/>
          </a:bodyPr>
          <a:lstStyle/>
          <a:p>
            <a:r>
              <a:rPr lang="ru-RU" dirty="0" smtClean="0"/>
              <a:t>Могут проходить в письменной или устной форме</a:t>
            </a:r>
          </a:p>
          <a:p>
            <a:r>
              <a:rPr lang="ru-RU" dirty="0" smtClean="0"/>
              <a:t>Письменная форма преобладает в НИУ ВШЭ</a:t>
            </a:r>
          </a:p>
          <a:p>
            <a:r>
              <a:rPr lang="ru-RU" dirty="0" smtClean="0"/>
              <a:t>По одной дисциплине может быть несколько зачетов и/или экзаменов</a:t>
            </a:r>
          </a:p>
          <a:p>
            <a:r>
              <a:rPr lang="ru-RU" dirty="0" smtClean="0"/>
              <a:t>Дисциплина не может не заканчиваться зачетом или экзаменом</a:t>
            </a:r>
          </a:p>
          <a:p>
            <a:r>
              <a:rPr lang="ru-RU" dirty="0" smtClean="0"/>
              <a:t>Письменный экзамен не может длиться более 4 часов</a:t>
            </a:r>
          </a:p>
          <a:p>
            <a:r>
              <a:rPr lang="ru-RU" dirty="0" smtClean="0"/>
              <a:t>Экзамены не могут начинаться ранее 9-00 утра и заканчиваться позднее 21-00 вечера</a:t>
            </a:r>
          </a:p>
          <a:p>
            <a:r>
              <a:rPr lang="ru-RU" dirty="0" smtClean="0"/>
              <a:t>Если вы опоздали на зачет или экзамен, то преподаватель имеет право вас не впустить в аудиторию</a:t>
            </a:r>
          </a:p>
        </p:txBody>
      </p:sp>
      <p:sp>
        <p:nvSpPr>
          <p:cNvPr id="4" name="Нижний колонтитул 3"/>
          <p:cNvSpPr>
            <a:spLocks noGrp="1"/>
          </p:cNvSpPr>
          <p:nvPr>
            <p:ph type="ftr" sz="quarter" idx="11"/>
          </p:nvPr>
        </p:nvSpPr>
        <p:spPr/>
        <p:txBody>
          <a:bodyPr/>
          <a:lstStyle/>
          <a:p>
            <a:r>
              <a:rPr lang="ru-RU" smtClean="0"/>
              <a:t>2012 -13 учебный год</a:t>
            </a:r>
            <a:endParaRPr lang="ru-RU"/>
          </a:p>
        </p:txBody>
      </p:sp>
      <p:sp>
        <p:nvSpPr>
          <p:cNvPr id="5" name="Номер слайда 4"/>
          <p:cNvSpPr>
            <a:spLocks noGrp="1"/>
          </p:cNvSpPr>
          <p:nvPr>
            <p:ph type="sldNum" sz="quarter" idx="12"/>
          </p:nvPr>
        </p:nvSpPr>
        <p:spPr/>
        <p:txBody>
          <a:bodyPr/>
          <a:lstStyle/>
          <a:p>
            <a:fld id="{AF5E5785-52E5-45BE-B156-4A7EDCE1DC8B}" type="slidenum">
              <a:rPr lang="ru-RU" smtClean="0"/>
              <a:pPr/>
              <a:t>16</a:t>
            </a:fld>
            <a:endParaRPr lang="ru-RU"/>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Пересдачи</a:t>
            </a:r>
            <a:endParaRPr lang="ru-RU" dirty="0"/>
          </a:p>
        </p:txBody>
      </p:sp>
      <p:sp>
        <p:nvSpPr>
          <p:cNvPr id="3" name="Содержимое 2"/>
          <p:cNvSpPr>
            <a:spLocks noGrp="1"/>
          </p:cNvSpPr>
          <p:nvPr>
            <p:ph idx="1"/>
          </p:nvPr>
        </p:nvSpPr>
        <p:spPr>
          <a:xfrm>
            <a:off x="457200" y="1600200"/>
            <a:ext cx="8686800" cy="4525963"/>
          </a:xfrm>
        </p:spPr>
        <p:txBody>
          <a:bodyPr>
            <a:noAutofit/>
          </a:bodyPr>
          <a:lstStyle/>
          <a:p>
            <a:r>
              <a:rPr lang="ru-RU" sz="2400" dirty="0" smtClean="0"/>
              <a:t>В НИУ ВШЭ запрещены пересдачи положительных оценок</a:t>
            </a:r>
          </a:p>
          <a:p>
            <a:r>
              <a:rPr lang="ru-RU" sz="2400" dirty="0" smtClean="0"/>
              <a:t>Подлежат пересдаче в обязательном порядке неудовлетворительные оценки</a:t>
            </a:r>
          </a:p>
          <a:p>
            <a:r>
              <a:rPr lang="ru-RU" sz="2400" dirty="0" smtClean="0"/>
              <a:t>Неявки без уважительной причины приравниваются к неудовлетворительным оценкам</a:t>
            </a:r>
          </a:p>
          <a:p>
            <a:r>
              <a:rPr lang="ru-RU" sz="2400" dirty="0" smtClean="0"/>
              <a:t>График пересдач утверждается деканом</a:t>
            </a:r>
          </a:p>
          <a:p>
            <a:r>
              <a:rPr lang="ru-RU" sz="2400" dirty="0" smtClean="0"/>
              <a:t>Студент, не получивший ни разу положительной оценки или пропустивший все пересдачи без уважительной причины, имеет незакрытую академическую задолженность</a:t>
            </a:r>
            <a:endParaRPr lang="ru-RU" sz="2400" dirty="0"/>
          </a:p>
        </p:txBody>
      </p:sp>
      <p:sp>
        <p:nvSpPr>
          <p:cNvPr id="4" name="Нижний колонтитул 3"/>
          <p:cNvSpPr>
            <a:spLocks noGrp="1"/>
          </p:cNvSpPr>
          <p:nvPr>
            <p:ph type="ftr" sz="quarter" idx="11"/>
          </p:nvPr>
        </p:nvSpPr>
        <p:spPr/>
        <p:txBody>
          <a:bodyPr/>
          <a:lstStyle/>
          <a:p>
            <a:r>
              <a:rPr lang="ru-RU" smtClean="0"/>
              <a:t>2012 -13 учебный год</a:t>
            </a:r>
            <a:endParaRPr lang="ru-RU"/>
          </a:p>
        </p:txBody>
      </p:sp>
      <p:sp>
        <p:nvSpPr>
          <p:cNvPr id="5" name="Номер слайда 4"/>
          <p:cNvSpPr>
            <a:spLocks noGrp="1"/>
          </p:cNvSpPr>
          <p:nvPr>
            <p:ph type="sldNum" sz="quarter" idx="12"/>
          </p:nvPr>
        </p:nvSpPr>
        <p:spPr/>
        <p:txBody>
          <a:bodyPr/>
          <a:lstStyle/>
          <a:p>
            <a:fld id="{AF5E5785-52E5-45BE-B156-4A7EDCE1DC8B}" type="slidenum">
              <a:rPr lang="ru-RU" smtClean="0"/>
              <a:pPr/>
              <a:t>17</a:t>
            </a:fld>
            <a:endParaRPr lang="ru-RU"/>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Овал 13"/>
          <p:cNvSpPr/>
          <p:nvPr/>
        </p:nvSpPr>
        <p:spPr>
          <a:xfrm>
            <a:off x="755576" y="6021288"/>
            <a:ext cx="5976664" cy="504056"/>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ru-RU" b="1" dirty="0" smtClean="0"/>
              <a:t>молодец</a:t>
            </a:r>
            <a:endParaRPr lang="ru-RU" b="1" dirty="0"/>
          </a:p>
        </p:txBody>
      </p:sp>
      <p:sp>
        <p:nvSpPr>
          <p:cNvPr id="2" name="Заголовок 1"/>
          <p:cNvSpPr>
            <a:spLocks noGrp="1"/>
          </p:cNvSpPr>
          <p:nvPr>
            <p:ph type="title"/>
          </p:nvPr>
        </p:nvSpPr>
        <p:spPr/>
        <p:txBody>
          <a:bodyPr>
            <a:noAutofit/>
          </a:bodyPr>
          <a:lstStyle/>
          <a:p>
            <a:pPr lvl="0"/>
            <a:r>
              <a:rPr lang="ru-RU" sz="2800" dirty="0" smtClean="0"/>
              <a:t>Количество и порядок всех «сдач» одного испытания для тех, кто не болеет в сессию</a:t>
            </a:r>
            <a:endParaRPr lang="ru-RU" sz="2800" dirty="0"/>
          </a:p>
        </p:txBody>
      </p:sp>
      <p:graphicFrame>
        <p:nvGraphicFramePr>
          <p:cNvPr id="6" name="Содержимое 5"/>
          <p:cNvGraphicFramePr>
            <a:graphicFrameLocks noGrp="1"/>
          </p:cNvGraphicFramePr>
          <p:nvPr>
            <p:ph idx="1"/>
          </p:nvPr>
        </p:nvGraphicFramePr>
        <p:xfrm>
          <a:off x="457200" y="1600201"/>
          <a:ext cx="7211144" cy="42050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Нижний колонтитул 3"/>
          <p:cNvSpPr>
            <a:spLocks noGrp="1"/>
          </p:cNvSpPr>
          <p:nvPr>
            <p:ph type="ftr" sz="quarter" idx="11"/>
          </p:nvPr>
        </p:nvSpPr>
        <p:spPr/>
        <p:txBody>
          <a:bodyPr/>
          <a:lstStyle/>
          <a:p>
            <a:r>
              <a:rPr lang="ru-RU" smtClean="0"/>
              <a:t>2012 -13 учебный год</a:t>
            </a:r>
            <a:endParaRPr lang="ru-RU"/>
          </a:p>
        </p:txBody>
      </p:sp>
      <p:sp>
        <p:nvSpPr>
          <p:cNvPr id="5" name="Номер слайда 4"/>
          <p:cNvSpPr>
            <a:spLocks noGrp="1"/>
          </p:cNvSpPr>
          <p:nvPr>
            <p:ph type="sldNum" sz="quarter" idx="12"/>
          </p:nvPr>
        </p:nvSpPr>
        <p:spPr/>
        <p:txBody>
          <a:bodyPr/>
          <a:lstStyle/>
          <a:p>
            <a:fld id="{AF5E5785-52E5-45BE-B156-4A7EDCE1DC8B}" type="slidenum">
              <a:rPr lang="ru-RU" smtClean="0"/>
              <a:pPr/>
              <a:t>18</a:t>
            </a:fld>
            <a:endParaRPr lang="ru-RU"/>
          </a:p>
        </p:txBody>
      </p:sp>
      <p:sp>
        <p:nvSpPr>
          <p:cNvPr id="8" name="TextBox 7"/>
          <p:cNvSpPr txBox="1"/>
          <p:nvPr/>
        </p:nvSpPr>
        <p:spPr>
          <a:xfrm>
            <a:off x="971600" y="3573016"/>
            <a:ext cx="971933" cy="369332"/>
          </a:xfrm>
          <a:prstGeom prst="rect">
            <a:avLst/>
          </a:prstGeom>
          <a:noFill/>
        </p:spPr>
        <p:txBody>
          <a:bodyPr wrap="none" rtlCol="0">
            <a:spAutoFit/>
          </a:bodyPr>
          <a:lstStyle/>
          <a:p>
            <a:r>
              <a:rPr lang="ru-RU" b="1" dirty="0" smtClean="0"/>
              <a:t>сессия</a:t>
            </a:r>
            <a:endParaRPr lang="ru-RU" b="1" dirty="0"/>
          </a:p>
        </p:txBody>
      </p:sp>
      <p:sp>
        <p:nvSpPr>
          <p:cNvPr id="9" name="TextBox 8"/>
          <p:cNvSpPr txBox="1"/>
          <p:nvPr/>
        </p:nvSpPr>
        <p:spPr>
          <a:xfrm>
            <a:off x="2699792" y="3573016"/>
            <a:ext cx="2149371" cy="369332"/>
          </a:xfrm>
          <a:prstGeom prst="rect">
            <a:avLst/>
          </a:prstGeom>
          <a:noFill/>
        </p:spPr>
        <p:txBody>
          <a:bodyPr wrap="none" rtlCol="0">
            <a:spAutoFit/>
          </a:bodyPr>
          <a:lstStyle/>
          <a:p>
            <a:r>
              <a:rPr lang="ru-RU" b="1" dirty="0" smtClean="0"/>
              <a:t>период пересдач</a:t>
            </a:r>
            <a:endParaRPr lang="ru-RU" b="1" dirty="0"/>
          </a:p>
        </p:txBody>
      </p:sp>
      <p:sp>
        <p:nvSpPr>
          <p:cNvPr id="10" name="TextBox 9"/>
          <p:cNvSpPr txBox="1"/>
          <p:nvPr/>
        </p:nvSpPr>
        <p:spPr>
          <a:xfrm>
            <a:off x="5004048" y="3573016"/>
            <a:ext cx="2149371" cy="369332"/>
          </a:xfrm>
          <a:prstGeom prst="rect">
            <a:avLst/>
          </a:prstGeom>
          <a:noFill/>
        </p:spPr>
        <p:txBody>
          <a:bodyPr wrap="none" rtlCol="0">
            <a:spAutoFit/>
          </a:bodyPr>
          <a:lstStyle/>
          <a:p>
            <a:r>
              <a:rPr lang="ru-RU" b="1" dirty="0" smtClean="0"/>
              <a:t>период пересдач</a:t>
            </a:r>
            <a:endParaRPr lang="ru-RU" b="1" dirty="0"/>
          </a:p>
        </p:txBody>
      </p:sp>
      <p:sp>
        <p:nvSpPr>
          <p:cNvPr id="11" name="Стрелка вниз 10"/>
          <p:cNvSpPr/>
          <p:nvPr/>
        </p:nvSpPr>
        <p:spPr>
          <a:xfrm>
            <a:off x="1187624" y="4437112"/>
            <a:ext cx="720080" cy="8640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ru-RU" b="1" dirty="0" smtClean="0"/>
              <a:t>Сдал</a:t>
            </a:r>
            <a:endParaRPr lang="ru-RU" b="1" dirty="0"/>
          </a:p>
        </p:txBody>
      </p:sp>
      <p:sp>
        <p:nvSpPr>
          <p:cNvPr id="12" name="Стрелка вниз 11"/>
          <p:cNvSpPr/>
          <p:nvPr/>
        </p:nvSpPr>
        <p:spPr>
          <a:xfrm>
            <a:off x="3347864" y="5085184"/>
            <a:ext cx="720080" cy="8640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ru-RU" b="1" dirty="0" smtClean="0"/>
              <a:t>Сдал</a:t>
            </a:r>
            <a:endParaRPr lang="ru-RU" b="1" dirty="0"/>
          </a:p>
        </p:txBody>
      </p:sp>
      <p:sp>
        <p:nvSpPr>
          <p:cNvPr id="13" name="Стрелка вниз 12"/>
          <p:cNvSpPr/>
          <p:nvPr/>
        </p:nvSpPr>
        <p:spPr>
          <a:xfrm>
            <a:off x="5724128" y="4437112"/>
            <a:ext cx="720080" cy="8640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ru-RU" b="1" dirty="0" smtClean="0"/>
              <a:t>Сдал</a:t>
            </a:r>
            <a:endParaRPr lang="ru-RU" b="1" dirty="0"/>
          </a:p>
        </p:txBody>
      </p:sp>
      <p:sp>
        <p:nvSpPr>
          <p:cNvPr id="15" name="Овал 14"/>
          <p:cNvSpPr/>
          <p:nvPr/>
        </p:nvSpPr>
        <p:spPr>
          <a:xfrm>
            <a:off x="7740352" y="1844824"/>
            <a:ext cx="1152128" cy="3960440"/>
          </a:xfrm>
          <a:prstGeom prst="ellipse">
            <a:avLst/>
          </a:prstGeom>
        </p:spPr>
        <p:style>
          <a:lnRef idx="1">
            <a:schemeClr val="accent2"/>
          </a:lnRef>
          <a:fillRef idx="3">
            <a:schemeClr val="accent2"/>
          </a:fillRef>
          <a:effectRef idx="2">
            <a:schemeClr val="accent2"/>
          </a:effectRef>
          <a:fontRef idx="minor">
            <a:schemeClr val="lt1"/>
          </a:fontRef>
        </p:style>
        <p:txBody>
          <a:bodyPr vert="vert270" rtlCol="0" anchor="ctr"/>
          <a:lstStyle/>
          <a:p>
            <a:pPr algn="ctr"/>
            <a:r>
              <a:rPr lang="ru-RU" b="1" dirty="0" smtClean="0"/>
              <a:t>Незакрытая академическая задолженность</a:t>
            </a:r>
            <a:endParaRPr lang="ru-RU" b="1" dirty="0"/>
          </a:p>
        </p:txBody>
      </p:sp>
      <p:sp>
        <p:nvSpPr>
          <p:cNvPr id="16" name="Молния 15"/>
          <p:cNvSpPr/>
          <p:nvPr/>
        </p:nvSpPr>
        <p:spPr>
          <a:xfrm>
            <a:off x="7668344" y="764704"/>
            <a:ext cx="914400" cy="914400"/>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Овал 13"/>
          <p:cNvSpPr/>
          <p:nvPr/>
        </p:nvSpPr>
        <p:spPr>
          <a:xfrm>
            <a:off x="755576" y="6021288"/>
            <a:ext cx="5976664" cy="504056"/>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ru-RU" b="1" dirty="0" smtClean="0"/>
              <a:t>молодец</a:t>
            </a:r>
            <a:endParaRPr lang="ru-RU" b="1" dirty="0"/>
          </a:p>
        </p:txBody>
      </p:sp>
      <p:sp>
        <p:nvSpPr>
          <p:cNvPr id="2" name="Заголовок 1"/>
          <p:cNvSpPr>
            <a:spLocks noGrp="1"/>
          </p:cNvSpPr>
          <p:nvPr>
            <p:ph type="title"/>
          </p:nvPr>
        </p:nvSpPr>
        <p:spPr/>
        <p:txBody>
          <a:bodyPr>
            <a:noAutofit/>
          </a:bodyPr>
          <a:lstStyle/>
          <a:p>
            <a:pPr lvl="0"/>
            <a:r>
              <a:rPr lang="ru-RU" sz="2800" dirty="0" smtClean="0"/>
              <a:t>Количество и порядок всех «сдач» одного испытания для тех, кто болел в сессию</a:t>
            </a:r>
            <a:endParaRPr lang="ru-RU" sz="2800" dirty="0"/>
          </a:p>
        </p:txBody>
      </p:sp>
      <p:graphicFrame>
        <p:nvGraphicFramePr>
          <p:cNvPr id="6" name="Содержимое 5"/>
          <p:cNvGraphicFramePr>
            <a:graphicFrameLocks noGrp="1"/>
          </p:cNvGraphicFramePr>
          <p:nvPr>
            <p:ph idx="1"/>
          </p:nvPr>
        </p:nvGraphicFramePr>
        <p:xfrm>
          <a:off x="457200" y="1600201"/>
          <a:ext cx="7211144" cy="42050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Нижний колонтитул 3"/>
          <p:cNvSpPr>
            <a:spLocks noGrp="1"/>
          </p:cNvSpPr>
          <p:nvPr>
            <p:ph type="ftr" sz="quarter" idx="11"/>
          </p:nvPr>
        </p:nvSpPr>
        <p:spPr/>
        <p:txBody>
          <a:bodyPr/>
          <a:lstStyle/>
          <a:p>
            <a:r>
              <a:rPr lang="ru-RU" smtClean="0"/>
              <a:t>2012 -13 учебный год</a:t>
            </a:r>
            <a:endParaRPr lang="ru-RU"/>
          </a:p>
        </p:txBody>
      </p:sp>
      <p:sp>
        <p:nvSpPr>
          <p:cNvPr id="5" name="Номер слайда 4"/>
          <p:cNvSpPr>
            <a:spLocks noGrp="1"/>
          </p:cNvSpPr>
          <p:nvPr>
            <p:ph type="sldNum" sz="quarter" idx="12"/>
          </p:nvPr>
        </p:nvSpPr>
        <p:spPr/>
        <p:txBody>
          <a:bodyPr/>
          <a:lstStyle/>
          <a:p>
            <a:fld id="{AF5E5785-52E5-45BE-B156-4A7EDCE1DC8B}" type="slidenum">
              <a:rPr lang="ru-RU" smtClean="0"/>
              <a:pPr/>
              <a:t>19</a:t>
            </a:fld>
            <a:endParaRPr lang="ru-RU"/>
          </a:p>
        </p:txBody>
      </p:sp>
      <p:sp>
        <p:nvSpPr>
          <p:cNvPr id="9" name="TextBox 8"/>
          <p:cNvSpPr txBox="1"/>
          <p:nvPr/>
        </p:nvSpPr>
        <p:spPr>
          <a:xfrm>
            <a:off x="2699792" y="3573016"/>
            <a:ext cx="2149371" cy="369332"/>
          </a:xfrm>
          <a:prstGeom prst="rect">
            <a:avLst/>
          </a:prstGeom>
          <a:noFill/>
        </p:spPr>
        <p:txBody>
          <a:bodyPr wrap="none" rtlCol="0">
            <a:spAutoFit/>
          </a:bodyPr>
          <a:lstStyle/>
          <a:p>
            <a:r>
              <a:rPr lang="ru-RU" b="1" dirty="0" smtClean="0"/>
              <a:t>период пересдач</a:t>
            </a:r>
            <a:endParaRPr lang="ru-RU" b="1" dirty="0"/>
          </a:p>
        </p:txBody>
      </p:sp>
      <p:sp>
        <p:nvSpPr>
          <p:cNvPr id="10" name="TextBox 9"/>
          <p:cNvSpPr txBox="1"/>
          <p:nvPr/>
        </p:nvSpPr>
        <p:spPr>
          <a:xfrm>
            <a:off x="5004048" y="3573016"/>
            <a:ext cx="2149371" cy="369332"/>
          </a:xfrm>
          <a:prstGeom prst="rect">
            <a:avLst/>
          </a:prstGeom>
          <a:noFill/>
        </p:spPr>
        <p:txBody>
          <a:bodyPr wrap="none" rtlCol="0">
            <a:spAutoFit/>
          </a:bodyPr>
          <a:lstStyle/>
          <a:p>
            <a:r>
              <a:rPr lang="ru-RU" b="1" dirty="0" smtClean="0"/>
              <a:t>период пересдач</a:t>
            </a:r>
            <a:endParaRPr lang="ru-RU" b="1" dirty="0"/>
          </a:p>
        </p:txBody>
      </p:sp>
      <p:sp>
        <p:nvSpPr>
          <p:cNvPr id="11" name="Стрелка вниз 10"/>
          <p:cNvSpPr/>
          <p:nvPr/>
        </p:nvSpPr>
        <p:spPr>
          <a:xfrm>
            <a:off x="1187624" y="4437112"/>
            <a:ext cx="720080" cy="8640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ru-RU" b="1" dirty="0" smtClean="0"/>
              <a:t>Сдал</a:t>
            </a:r>
            <a:endParaRPr lang="ru-RU" b="1" dirty="0"/>
          </a:p>
        </p:txBody>
      </p:sp>
      <p:sp>
        <p:nvSpPr>
          <p:cNvPr id="12" name="Стрелка вниз 11"/>
          <p:cNvSpPr/>
          <p:nvPr/>
        </p:nvSpPr>
        <p:spPr>
          <a:xfrm>
            <a:off x="3347864" y="5085184"/>
            <a:ext cx="720080" cy="8640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ru-RU" b="1" dirty="0" smtClean="0"/>
              <a:t>Сдал</a:t>
            </a:r>
            <a:endParaRPr lang="ru-RU" b="1" dirty="0"/>
          </a:p>
        </p:txBody>
      </p:sp>
      <p:sp>
        <p:nvSpPr>
          <p:cNvPr id="13" name="Стрелка вниз 12"/>
          <p:cNvSpPr/>
          <p:nvPr/>
        </p:nvSpPr>
        <p:spPr>
          <a:xfrm>
            <a:off x="5724128" y="4437112"/>
            <a:ext cx="720080" cy="8640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ru-RU" b="1" dirty="0" smtClean="0"/>
              <a:t>Сдал</a:t>
            </a:r>
            <a:endParaRPr lang="ru-RU" b="1" dirty="0"/>
          </a:p>
        </p:txBody>
      </p:sp>
      <p:sp>
        <p:nvSpPr>
          <p:cNvPr id="15" name="Овал 14"/>
          <p:cNvSpPr/>
          <p:nvPr/>
        </p:nvSpPr>
        <p:spPr>
          <a:xfrm>
            <a:off x="7740352" y="1844824"/>
            <a:ext cx="1152128" cy="3960440"/>
          </a:xfrm>
          <a:prstGeom prst="ellipse">
            <a:avLst/>
          </a:prstGeom>
        </p:spPr>
        <p:style>
          <a:lnRef idx="1">
            <a:schemeClr val="accent2"/>
          </a:lnRef>
          <a:fillRef idx="3">
            <a:schemeClr val="accent2"/>
          </a:fillRef>
          <a:effectRef idx="2">
            <a:schemeClr val="accent2"/>
          </a:effectRef>
          <a:fontRef idx="minor">
            <a:schemeClr val="lt1"/>
          </a:fontRef>
        </p:style>
        <p:txBody>
          <a:bodyPr vert="vert270" rtlCol="0" anchor="ctr"/>
          <a:lstStyle/>
          <a:p>
            <a:pPr algn="ctr"/>
            <a:r>
              <a:rPr lang="ru-RU" b="1" dirty="0" smtClean="0"/>
              <a:t>Незакрытая академическая задолженность</a:t>
            </a:r>
            <a:endParaRPr lang="ru-RU" b="1" dirty="0"/>
          </a:p>
        </p:txBody>
      </p:sp>
      <p:sp>
        <p:nvSpPr>
          <p:cNvPr id="16" name="Молния 15"/>
          <p:cNvSpPr/>
          <p:nvPr/>
        </p:nvSpPr>
        <p:spPr>
          <a:xfrm>
            <a:off x="7668344" y="764704"/>
            <a:ext cx="914400" cy="914400"/>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TextBox 16"/>
          <p:cNvSpPr txBox="1"/>
          <p:nvPr/>
        </p:nvSpPr>
        <p:spPr>
          <a:xfrm>
            <a:off x="611560" y="3573016"/>
            <a:ext cx="2149371" cy="369332"/>
          </a:xfrm>
          <a:prstGeom prst="rect">
            <a:avLst/>
          </a:prstGeom>
          <a:noFill/>
        </p:spPr>
        <p:txBody>
          <a:bodyPr wrap="none" rtlCol="0">
            <a:spAutoFit/>
          </a:bodyPr>
          <a:lstStyle/>
          <a:p>
            <a:r>
              <a:rPr lang="ru-RU" b="1" dirty="0" smtClean="0"/>
              <a:t>период пересдач</a:t>
            </a:r>
            <a:endParaRPr lang="ru-RU"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План изучения модуля</a:t>
            </a:r>
            <a:endParaRPr lang="ru-RU" dirty="0"/>
          </a:p>
        </p:txBody>
      </p:sp>
      <p:sp>
        <p:nvSpPr>
          <p:cNvPr id="3" name="Содержимое 2"/>
          <p:cNvSpPr>
            <a:spLocks noGrp="1"/>
          </p:cNvSpPr>
          <p:nvPr>
            <p:ph idx="1"/>
          </p:nvPr>
        </p:nvSpPr>
        <p:spPr/>
        <p:txBody>
          <a:bodyPr>
            <a:normAutofit fontScale="85000" lnSpcReduction="10000"/>
          </a:bodyPr>
          <a:lstStyle/>
          <a:p>
            <a:pPr marL="608076" indent="-571500">
              <a:buFont typeface="+mj-lt"/>
              <a:buAutoNum type="romanUcPeriod"/>
            </a:pPr>
            <a:r>
              <a:rPr lang="ru-RU" dirty="0" smtClean="0"/>
              <a:t>Где описаны правила учебного процесса?</a:t>
            </a:r>
          </a:p>
          <a:p>
            <a:pPr marL="608076" indent="-571500">
              <a:buFont typeface="+mj-lt"/>
              <a:buAutoNum type="romanUcPeriod"/>
            </a:pPr>
            <a:r>
              <a:rPr lang="ru-RU" dirty="0" smtClean="0"/>
              <a:t>Как будут оценивать мои результаты?</a:t>
            </a:r>
          </a:p>
          <a:p>
            <a:pPr marL="608076" indent="-571500">
              <a:buFont typeface="+mj-lt"/>
              <a:buAutoNum type="romanUcPeriod"/>
            </a:pPr>
            <a:r>
              <a:rPr lang="ru-RU" dirty="0" smtClean="0"/>
              <a:t>За что меня могут отчислить из университета?</a:t>
            </a:r>
          </a:p>
          <a:p>
            <a:pPr marL="608076" indent="-571500">
              <a:buFont typeface="+mj-lt"/>
              <a:buAutoNum type="romanUcPeriod"/>
            </a:pPr>
            <a:r>
              <a:rPr lang="ru-RU" dirty="0" smtClean="0"/>
              <a:t>Какие у меня есть возможности для изменения образовательной траектории?</a:t>
            </a:r>
          </a:p>
          <a:p>
            <a:pPr marL="608076" indent="-571500">
              <a:buFont typeface="+mj-lt"/>
              <a:buAutoNum type="romanUcPeriod"/>
            </a:pPr>
            <a:r>
              <a:rPr lang="ru-RU" dirty="0" smtClean="0"/>
              <a:t>Всем ли платят стипендию и как заработать скидку на обучение?</a:t>
            </a:r>
          </a:p>
          <a:p>
            <a:pPr marL="608076" indent="-571500">
              <a:buFont typeface="+mj-lt"/>
              <a:buAutoNum type="romanUcPeriod"/>
            </a:pPr>
            <a:r>
              <a:rPr lang="ru-RU" dirty="0" smtClean="0"/>
              <a:t>Что будет написано в моем дипломе?</a:t>
            </a:r>
          </a:p>
          <a:p>
            <a:pPr marL="608076" indent="-571500">
              <a:buFont typeface="+mj-lt"/>
              <a:buAutoNum type="romanUcPeriod"/>
            </a:pPr>
            <a:r>
              <a:rPr lang="ru-RU" dirty="0" smtClean="0"/>
              <a:t>К кому обращаться за помощью по вопросам организации учебного процесса?</a:t>
            </a:r>
            <a:endParaRPr lang="ru-RU" dirty="0"/>
          </a:p>
        </p:txBody>
      </p:sp>
      <p:sp>
        <p:nvSpPr>
          <p:cNvPr id="4" name="Нижний колонтитул 3"/>
          <p:cNvSpPr>
            <a:spLocks noGrp="1"/>
          </p:cNvSpPr>
          <p:nvPr>
            <p:ph type="ftr" sz="quarter" idx="11"/>
          </p:nvPr>
        </p:nvSpPr>
        <p:spPr/>
        <p:txBody>
          <a:bodyPr/>
          <a:lstStyle/>
          <a:p>
            <a:r>
              <a:rPr lang="ru-RU" smtClean="0"/>
              <a:t>2012 -13 учебный год</a:t>
            </a:r>
            <a:endParaRPr lang="ru-RU"/>
          </a:p>
        </p:txBody>
      </p:sp>
      <p:sp>
        <p:nvSpPr>
          <p:cNvPr id="5" name="Номер слайда 4"/>
          <p:cNvSpPr>
            <a:spLocks noGrp="1"/>
          </p:cNvSpPr>
          <p:nvPr>
            <p:ph type="sldNum" sz="quarter" idx="12"/>
          </p:nvPr>
        </p:nvSpPr>
        <p:spPr/>
        <p:txBody>
          <a:bodyPr/>
          <a:lstStyle/>
          <a:p>
            <a:fld id="{AF5E5785-52E5-45BE-B156-4A7EDCE1DC8B}" type="slidenum">
              <a:rPr lang="ru-RU" smtClean="0"/>
              <a:pPr/>
              <a:t>2</a:t>
            </a:fld>
            <a:endParaRPr lang="ru-RU"/>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Почему лучше не болеть во время сессии?</a:t>
            </a:r>
            <a:endParaRPr lang="ru-RU" dirty="0"/>
          </a:p>
        </p:txBody>
      </p:sp>
      <p:sp>
        <p:nvSpPr>
          <p:cNvPr id="3" name="Содержимое 2"/>
          <p:cNvSpPr>
            <a:spLocks noGrp="1"/>
          </p:cNvSpPr>
          <p:nvPr>
            <p:ph sz="half" idx="1"/>
          </p:nvPr>
        </p:nvSpPr>
        <p:spPr/>
        <p:txBody>
          <a:bodyPr>
            <a:normAutofit fontScale="77500" lnSpcReduction="20000"/>
          </a:bodyPr>
          <a:lstStyle/>
          <a:p>
            <a:r>
              <a:rPr lang="ru-RU" dirty="0" smtClean="0"/>
              <a:t>Если вы </a:t>
            </a:r>
            <a:r>
              <a:rPr lang="ru-RU" b="1" dirty="0" smtClean="0"/>
              <a:t>по любой причине не сдали экзамен во время сессии </a:t>
            </a:r>
            <a:r>
              <a:rPr lang="ru-RU" dirty="0" smtClean="0"/>
              <a:t>(болели, отсутствовали по другой уважительной причине), то ваш текущий рейтинг до пересдач будет рассчитан </a:t>
            </a:r>
            <a:r>
              <a:rPr lang="ru-RU" b="1" dirty="0" smtClean="0"/>
              <a:t>с оценкой «0» по этой дисциплине </a:t>
            </a:r>
            <a:r>
              <a:rPr lang="ru-RU" dirty="0" smtClean="0"/>
              <a:t>и вы не сможете претендовать, например, на стипендию, либо уменьшить свои шансы на перевод на бюджет</a:t>
            </a:r>
            <a:endParaRPr lang="ru-RU" dirty="0"/>
          </a:p>
        </p:txBody>
      </p:sp>
      <p:sp>
        <p:nvSpPr>
          <p:cNvPr id="4" name="Нижний колонтитул 3"/>
          <p:cNvSpPr>
            <a:spLocks noGrp="1"/>
          </p:cNvSpPr>
          <p:nvPr>
            <p:ph type="ftr" sz="quarter" idx="11"/>
          </p:nvPr>
        </p:nvSpPr>
        <p:spPr/>
        <p:txBody>
          <a:bodyPr/>
          <a:lstStyle/>
          <a:p>
            <a:r>
              <a:rPr lang="ru-RU" smtClean="0"/>
              <a:t>2012 -13 учебный год</a:t>
            </a:r>
            <a:endParaRPr lang="ru-RU" dirty="0"/>
          </a:p>
        </p:txBody>
      </p:sp>
      <p:sp>
        <p:nvSpPr>
          <p:cNvPr id="5" name="Номер слайда 4"/>
          <p:cNvSpPr>
            <a:spLocks noGrp="1"/>
          </p:cNvSpPr>
          <p:nvPr>
            <p:ph type="sldNum" sz="quarter" idx="12"/>
          </p:nvPr>
        </p:nvSpPr>
        <p:spPr/>
        <p:txBody>
          <a:bodyPr/>
          <a:lstStyle/>
          <a:p>
            <a:fld id="{AF5E5785-52E5-45BE-B156-4A7EDCE1DC8B}" type="slidenum">
              <a:rPr lang="ru-RU" smtClean="0"/>
              <a:pPr/>
              <a:t>20</a:t>
            </a:fld>
            <a:endParaRPr lang="ru-RU"/>
          </a:p>
        </p:txBody>
      </p:sp>
      <p:pic>
        <p:nvPicPr>
          <p:cNvPr id="34818" name="Picture 2" descr="C:\Documents and Settings\1\Local Settings\Temporary Internet Files\Content.IE5\WW1QA382\MP900427619[1].jpg"/>
          <p:cNvPicPr>
            <a:picLocks noGrp="1" noChangeAspect="1" noChangeArrowheads="1"/>
          </p:cNvPicPr>
          <p:nvPr>
            <p:ph sz="half" idx="2"/>
          </p:nvPr>
        </p:nvPicPr>
        <p:blipFill>
          <a:blip r:embed="rId2" cstate="print"/>
          <a:srcRect/>
          <a:stretch>
            <a:fillRect/>
          </a:stretch>
        </p:blipFill>
        <p:spPr bwMode="auto">
          <a:xfrm>
            <a:off x="4427984" y="1484784"/>
            <a:ext cx="2177008" cy="2177008"/>
          </a:xfrm>
          <a:prstGeom prst="rect">
            <a:avLst/>
          </a:prstGeom>
          <a:noFill/>
        </p:spPr>
      </p:pic>
      <p:pic>
        <p:nvPicPr>
          <p:cNvPr id="34820" name="Picture 4" descr="C:\Documents and Settings\1\Local Settings\Temporary Internet Files\Content.IE5\FW1ZMUQ9\MP900342031[1].jpg"/>
          <p:cNvPicPr>
            <a:picLocks noChangeAspect="1" noChangeArrowheads="1"/>
          </p:cNvPicPr>
          <p:nvPr/>
        </p:nvPicPr>
        <p:blipFill>
          <a:blip r:embed="rId3" cstate="print"/>
          <a:srcRect/>
          <a:stretch>
            <a:fillRect/>
          </a:stretch>
        </p:blipFill>
        <p:spPr bwMode="auto">
          <a:xfrm>
            <a:off x="5508104" y="3861048"/>
            <a:ext cx="2737312" cy="1952616"/>
          </a:xfrm>
          <a:prstGeom prst="rect">
            <a:avLst/>
          </a:prstGeom>
          <a:noFill/>
        </p:spPr>
      </p:pic>
      <p:sp>
        <p:nvSpPr>
          <p:cNvPr id="10" name="Выгнутая вверх стрелка 9"/>
          <p:cNvSpPr/>
          <p:nvPr/>
        </p:nvSpPr>
        <p:spPr>
          <a:xfrm rot="3729603">
            <a:off x="6305473" y="2241907"/>
            <a:ext cx="2388161" cy="79997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1" name="TextBox 10"/>
          <p:cNvSpPr txBox="1"/>
          <p:nvPr/>
        </p:nvSpPr>
        <p:spPr>
          <a:xfrm>
            <a:off x="395536" y="5517232"/>
            <a:ext cx="6696744" cy="1015663"/>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ru-RU" sz="2000" dirty="0" smtClean="0"/>
              <a:t>В НИУ ВШЭ принята «олимпийская система» – не вышел на дистанцию, не попал в «олимпийский рейтинг»</a:t>
            </a:r>
            <a:endParaRPr lang="ru-RU" sz="20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Период и график пересдач</a:t>
            </a:r>
            <a:endParaRPr lang="ru-RU" dirty="0"/>
          </a:p>
        </p:txBody>
      </p:sp>
      <p:sp>
        <p:nvSpPr>
          <p:cNvPr id="7" name="Содержимое 6"/>
          <p:cNvSpPr>
            <a:spLocks noGrp="1"/>
          </p:cNvSpPr>
          <p:nvPr>
            <p:ph sz="half" idx="1"/>
          </p:nvPr>
        </p:nvSpPr>
        <p:spPr>
          <a:xfrm>
            <a:off x="457200" y="1600201"/>
            <a:ext cx="3657600" cy="3340967"/>
          </a:xfrm>
        </p:spPr>
        <p:txBody>
          <a:bodyPr>
            <a:normAutofit/>
          </a:bodyPr>
          <a:lstStyle/>
          <a:p>
            <a:r>
              <a:rPr lang="ru-RU" sz="1800" dirty="0" smtClean="0"/>
              <a:t>Нормирован Положением об организации контроля знаний для всего университета</a:t>
            </a:r>
          </a:p>
          <a:p>
            <a:r>
              <a:rPr lang="ru-RU" sz="1800" dirty="0" smtClean="0"/>
              <a:t>Делится на основной </a:t>
            </a:r>
            <a:r>
              <a:rPr lang="ru-RU" sz="1800" i="1" dirty="0" smtClean="0"/>
              <a:t>(для тех, кто не болеет)</a:t>
            </a:r>
            <a:r>
              <a:rPr lang="ru-RU" sz="1800" dirty="0" smtClean="0"/>
              <a:t> и дополнительный (</a:t>
            </a:r>
            <a:r>
              <a:rPr lang="ru-RU" sz="1800" i="1" dirty="0" smtClean="0"/>
              <a:t>для тех, кто болел в основной период пересдач)</a:t>
            </a:r>
          </a:p>
          <a:p>
            <a:r>
              <a:rPr lang="ru-RU" sz="1800" b="1" dirty="0" smtClean="0"/>
              <a:t>2 раза в год: </a:t>
            </a:r>
            <a:r>
              <a:rPr lang="ru-RU" sz="1800" dirty="0" smtClean="0"/>
              <a:t>зимой и осенью</a:t>
            </a:r>
          </a:p>
        </p:txBody>
      </p:sp>
      <p:graphicFrame>
        <p:nvGraphicFramePr>
          <p:cNvPr id="10" name="Содержимое 9"/>
          <p:cNvGraphicFramePr>
            <a:graphicFrameLocks noGrp="1"/>
          </p:cNvGraphicFramePr>
          <p:nvPr>
            <p:ph sz="half" idx="2"/>
          </p:nvPr>
        </p:nvGraphicFramePr>
        <p:xfrm>
          <a:off x="4267200" y="1600200"/>
          <a:ext cx="4481265" cy="1920240"/>
        </p:xfrm>
        <a:graphic>
          <a:graphicData uri="http://schemas.openxmlformats.org/drawingml/2006/table">
            <a:tbl>
              <a:tblPr firstRow="1" bandRow="1">
                <a:tableStyleId>{125E5076-3810-47DD-B79F-674D7AD40C01}</a:tableStyleId>
              </a:tblPr>
              <a:tblGrid>
                <a:gridCol w="2008193"/>
                <a:gridCol w="1236536"/>
                <a:gridCol w="1236536"/>
              </a:tblGrid>
              <a:tr h="370840">
                <a:tc>
                  <a:txBody>
                    <a:bodyPr/>
                    <a:lstStyle/>
                    <a:p>
                      <a:r>
                        <a:rPr lang="ru-RU" dirty="0" smtClean="0"/>
                        <a:t>Периоды пересдач</a:t>
                      </a:r>
                      <a:endParaRPr lang="ru-RU" dirty="0"/>
                    </a:p>
                  </a:txBody>
                  <a:tcPr/>
                </a:tc>
                <a:tc>
                  <a:txBody>
                    <a:bodyPr/>
                    <a:lstStyle/>
                    <a:p>
                      <a:r>
                        <a:rPr lang="ru-RU" dirty="0" smtClean="0"/>
                        <a:t>1- 2 модули</a:t>
                      </a:r>
                      <a:endParaRPr lang="ru-RU" dirty="0"/>
                    </a:p>
                  </a:txBody>
                  <a:tcPr/>
                </a:tc>
                <a:tc>
                  <a:txBody>
                    <a:bodyPr/>
                    <a:lstStyle/>
                    <a:p>
                      <a:r>
                        <a:rPr lang="ru-RU" dirty="0" smtClean="0"/>
                        <a:t>3-4 модули</a:t>
                      </a:r>
                      <a:endParaRPr lang="ru-RU" dirty="0"/>
                    </a:p>
                  </a:txBody>
                  <a:tcPr/>
                </a:tc>
              </a:tr>
              <a:tr h="370840">
                <a:tc>
                  <a:txBody>
                    <a:bodyPr/>
                    <a:lstStyle/>
                    <a:p>
                      <a:r>
                        <a:rPr lang="ru-RU" dirty="0" smtClean="0"/>
                        <a:t>Основной</a:t>
                      </a:r>
                      <a:endParaRPr lang="ru-RU" dirty="0"/>
                    </a:p>
                  </a:txBody>
                  <a:tcPr/>
                </a:tc>
                <a:tc>
                  <a:txBody>
                    <a:bodyPr/>
                    <a:lstStyle/>
                    <a:p>
                      <a:r>
                        <a:rPr lang="ru-RU" dirty="0" smtClean="0"/>
                        <a:t>15.01</a:t>
                      </a:r>
                      <a:r>
                        <a:rPr lang="ru-RU" baseline="0" dirty="0" smtClean="0"/>
                        <a:t> – 15.02</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1-30.09</a:t>
                      </a:r>
                    </a:p>
                  </a:txBody>
                  <a:tcPr/>
                </a:tc>
              </a:tr>
              <a:tr h="370840">
                <a:tc>
                  <a:txBody>
                    <a:bodyPr/>
                    <a:lstStyle/>
                    <a:p>
                      <a:r>
                        <a:rPr lang="ru-RU" dirty="0" smtClean="0"/>
                        <a:t>Дополнительный</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16.02 – 05.03</a:t>
                      </a:r>
                    </a:p>
                  </a:txBody>
                  <a:tcPr/>
                </a:tc>
                <a:tc>
                  <a:txBody>
                    <a:bodyPr/>
                    <a:lstStyle/>
                    <a:p>
                      <a:r>
                        <a:rPr lang="ru-RU" dirty="0" smtClean="0"/>
                        <a:t>1-20.10</a:t>
                      </a:r>
                      <a:endParaRPr lang="ru-RU" dirty="0"/>
                    </a:p>
                  </a:txBody>
                  <a:tcPr/>
                </a:tc>
              </a:tr>
            </a:tbl>
          </a:graphicData>
        </a:graphic>
      </p:graphicFrame>
      <p:sp>
        <p:nvSpPr>
          <p:cNvPr id="4" name="Нижний колонтитул 3"/>
          <p:cNvSpPr>
            <a:spLocks noGrp="1"/>
          </p:cNvSpPr>
          <p:nvPr>
            <p:ph type="ftr" sz="quarter" idx="11"/>
          </p:nvPr>
        </p:nvSpPr>
        <p:spPr/>
        <p:txBody>
          <a:bodyPr/>
          <a:lstStyle/>
          <a:p>
            <a:r>
              <a:rPr lang="ru-RU" smtClean="0"/>
              <a:t>2012 -13 учебный год</a:t>
            </a:r>
            <a:endParaRPr lang="ru-RU"/>
          </a:p>
        </p:txBody>
      </p:sp>
      <p:sp>
        <p:nvSpPr>
          <p:cNvPr id="5" name="Номер слайда 4"/>
          <p:cNvSpPr>
            <a:spLocks noGrp="1"/>
          </p:cNvSpPr>
          <p:nvPr>
            <p:ph type="sldNum" sz="quarter" idx="12"/>
          </p:nvPr>
        </p:nvSpPr>
        <p:spPr/>
        <p:txBody>
          <a:bodyPr/>
          <a:lstStyle/>
          <a:p>
            <a:fld id="{AF5E5785-52E5-45BE-B156-4A7EDCE1DC8B}" type="slidenum">
              <a:rPr lang="ru-RU" smtClean="0"/>
              <a:pPr/>
              <a:t>21</a:t>
            </a:fld>
            <a:endParaRPr lang="ru-RU"/>
          </a:p>
        </p:txBody>
      </p:sp>
      <p:sp>
        <p:nvSpPr>
          <p:cNvPr id="11" name="TextBox 10"/>
          <p:cNvSpPr txBox="1"/>
          <p:nvPr/>
        </p:nvSpPr>
        <p:spPr>
          <a:xfrm>
            <a:off x="4283968" y="3645024"/>
            <a:ext cx="4392488" cy="1323439"/>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ru-RU" sz="2000" b="1" dirty="0" smtClean="0"/>
              <a:t>График пересдач </a:t>
            </a:r>
            <a:r>
              <a:rPr lang="ru-RU" sz="2000" i="1" dirty="0" smtClean="0"/>
              <a:t>(конкретные даты испытаний) </a:t>
            </a:r>
            <a:r>
              <a:rPr lang="ru-RU" sz="2000" dirty="0" smtClean="0"/>
              <a:t>утверждается деканом и соответствует периодам пересдач</a:t>
            </a:r>
            <a:endParaRPr lang="ru-RU" sz="2000" dirty="0"/>
          </a:p>
        </p:txBody>
      </p:sp>
      <p:sp>
        <p:nvSpPr>
          <p:cNvPr id="12" name="TextBox 11"/>
          <p:cNvSpPr txBox="1"/>
          <p:nvPr/>
        </p:nvSpPr>
        <p:spPr>
          <a:xfrm>
            <a:off x="467544" y="5229200"/>
            <a:ext cx="8208912" cy="923330"/>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ru-RU" b="1" dirty="0" smtClean="0"/>
              <a:t>Исключение: </a:t>
            </a:r>
            <a:r>
              <a:rPr lang="ru-RU" dirty="0" smtClean="0"/>
              <a:t>декан имеет право разрешить не более одной пересдачи одному студенту до начала периода пересдач в исключительных случаях, при этом общее число сдач экзамена остается не более трех</a:t>
            </a:r>
            <a:endParaRPr lang="ru-RU"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600" dirty="0" smtClean="0"/>
              <a:t>Что делать, если студент проболел все периоды пересдач и не закрыл задолженность?</a:t>
            </a:r>
            <a:endParaRPr lang="ru-RU" dirty="0"/>
          </a:p>
        </p:txBody>
      </p:sp>
      <p:sp>
        <p:nvSpPr>
          <p:cNvPr id="3" name="Содержимое 2"/>
          <p:cNvSpPr>
            <a:spLocks noGrp="1"/>
          </p:cNvSpPr>
          <p:nvPr>
            <p:ph idx="1"/>
          </p:nvPr>
        </p:nvSpPr>
        <p:spPr/>
        <p:txBody>
          <a:bodyPr/>
          <a:lstStyle/>
          <a:p>
            <a:r>
              <a:rPr lang="ru-RU" dirty="0" smtClean="0"/>
              <a:t>Он имеет право на академический отпуск по болезни, если представит требуемые документы </a:t>
            </a:r>
            <a:r>
              <a:rPr lang="ru-RU" i="1" dirty="0" smtClean="0"/>
              <a:t>(подробнее в Положении об организации контроля знаний)</a:t>
            </a:r>
          </a:p>
          <a:p>
            <a:r>
              <a:rPr lang="ru-RU" dirty="0" smtClean="0"/>
              <a:t>В противном случае подлежит отчислению или переходу на индивидуальный план с повторным обучением</a:t>
            </a:r>
          </a:p>
        </p:txBody>
      </p:sp>
      <p:sp>
        <p:nvSpPr>
          <p:cNvPr id="4" name="Нижний колонтитул 3"/>
          <p:cNvSpPr>
            <a:spLocks noGrp="1"/>
          </p:cNvSpPr>
          <p:nvPr>
            <p:ph type="ftr" sz="quarter" idx="11"/>
          </p:nvPr>
        </p:nvSpPr>
        <p:spPr/>
        <p:txBody>
          <a:bodyPr/>
          <a:lstStyle/>
          <a:p>
            <a:r>
              <a:rPr lang="ru-RU" smtClean="0"/>
              <a:t>2012 -13 учебный год</a:t>
            </a:r>
            <a:endParaRPr lang="ru-RU"/>
          </a:p>
        </p:txBody>
      </p:sp>
      <p:sp>
        <p:nvSpPr>
          <p:cNvPr id="5" name="Номер слайда 4"/>
          <p:cNvSpPr>
            <a:spLocks noGrp="1"/>
          </p:cNvSpPr>
          <p:nvPr>
            <p:ph type="sldNum" sz="quarter" idx="12"/>
          </p:nvPr>
        </p:nvSpPr>
        <p:spPr/>
        <p:txBody>
          <a:bodyPr/>
          <a:lstStyle/>
          <a:p>
            <a:fld id="{AF5E5785-52E5-45BE-B156-4A7EDCE1DC8B}" type="slidenum">
              <a:rPr lang="ru-RU" smtClean="0"/>
              <a:pPr/>
              <a:t>22</a:t>
            </a:fld>
            <a:endParaRPr lang="ru-RU"/>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Десятибалльная шкала оценок и ее соответствие другим шкалам</a:t>
            </a:r>
            <a:endParaRPr lang="ru-RU" dirty="0"/>
          </a:p>
        </p:txBody>
      </p:sp>
      <p:graphicFrame>
        <p:nvGraphicFramePr>
          <p:cNvPr id="7" name="Содержимое 6"/>
          <p:cNvGraphicFramePr>
            <a:graphicFrameLocks noGrp="1"/>
          </p:cNvGraphicFramePr>
          <p:nvPr>
            <p:ph idx="1"/>
          </p:nvPr>
        </p:nvGraphicFramePr>
        <p:xfrm>
          <a:off x="467544" y="1556791"/>
          <a:ext cx="7920878" cy="5303520"/>
        </p:xfrm>
        <a:graphic>
          <a:graphicData uri="http://schemas.openxmlformats.org/drawingml/2006/table">
            <a:tbl>
              <a:tblPr/>
              <a:tblGrid>
                <a:gridCol w="576063"/>
                <a:gridCol w="1368152"/>
                <a:gridCol w="2016224"/>
                <a:gridCol w="2088232"/>
                <a:gridCol w="1872207"/>
              </a:tblGrid>
              <a:tr h="660219">
                <a:tc gridSpan="2">
                  <a:txBody>
                    <a:bodyPr/>
                    <a:lstStyle/>
                    <a:p>
                      <a:pPr>
                        <a:lnSpc>
                          <a:spcPct val="150000"/>
                        </a:lnSpc>
                        <a:spcAft>
                          <a:spcPts val="0"/>
                        </a:spcAft>
                      </a:pPr>
                      <a:r>
                        <a:rPr lang="ru-RU" sz="1600" b="1" dirty="0">
                          <a:solidFill>
                            <a:srgbClr val="000000"/>
                          </a:solidFill>
                          <a:latin typeface="Times New Roman"/>
                          <a:ea typeface="Times New Roman"/>
                          <a:cs typeface="Times New Roman"/>
                        </a:rPr>
                        <a:t>Оценки по шкале ECTS</a:t>
                      </a:r>
                      <a:endParaRPr lang="ru-RU" sz="1600" b="1" dirty="0">
                        <a:latin typeface="Times New Roman"/>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endParaRPr lang="ru-RU"/>
                    </a:p>
                  </a:txBody>
                  <a:tcPr/>
                </a:tc>
                <a:tc>
                  <a:txBody>
                    <a:bodyPr/>
                    <a:lstStyle/>
                    <a:p>
                      <a:pPr>
                        <a:lnSpc>
                          <a:spcPct val="150000"/>
                        </a:lnSpc>
                        <a:spcAft>
                          <a:spcPts val="0"/>
                        </a:spcAft>
                      </a:pPr>
                      <a:r>
                        <a:rPr lang="ru-RU" sz="1800" b="1" dirty="0">
                          <a:solidFill>
                            <a:srgbClr val="000000"/>
                          </a:solidFill>
                          <a:latin typeface="Times New Roman"/>
                          <a:ea typeface="Times New Roman"/>
                          <a:cs typeface="Times New Roman"/>
                        </a:rPr>
                        <a:t>Шкала 10 баллов</a:t>
                      </a:r>
                      <a:endParaRPr lang="ru-RU" sz="1800" b="1" dirty="0">
                        <a:latin typeface="Times New Roman"/>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50000"/>
                        </a:lnSpc>
                        <a:spcAft>
                          <a:spcPts val="0"/>
                        </a:spcAft>
                      </a:pPr>
                      <a:r>
                        <a:rPr lang="ru-RU" sz="1600" b="1" dirty="0">
                          <a:solidFill>
                            <a:srgbClr val="000000"/>
                          </a:solidFill>
                          <a:latin typeface="Times New Roman"/>
                          <a:ea typeface="Times New Roman"/>
                          <a:cs typeface="Times New Roman"/>
                        </a:rPr>
                        <a:t>Шкала 5 </a:t>
                      </a:r>
                      <a:r>
                        <a:rPr lang="ru-RU" sz="1600" b="1" dirty="0" smtClean="0">
                          <a:solidFill>
                            <a:srgbClr val="000000"/>
                          </a:solidFill>
                          <a:latin typeface="Times New Roman"/>
                          <a:ea typeface="Times New Roman"/>
                          <a:cs typeface="Times New Roman"/>
                        </a:rPr>
                        <a:t>баллов экзамена</a:t>
                      </a:r>
                      <a:endParaRPr lang="ru-RU" sz="1600" b="1"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nSpc>
                          <a:spcPct val="150000"/>
                        </a:lnSpc>
                        <a:spcAft>
                          <a:spcPts val="0"/>
                        </a:spcAft>
                      </a:pPr>
                      <a:r>
                        <a:rPr lang="ru-RU" sz="1600" b="1" dirty="0">
                          <a:solidFill>
                            <a:srgbClr val="000000"/>
                          </a:solidFill>
                          <a:latin typeface="Times New Roman"/>
                          <a:ea typeface="Times New Roman"/>
                          <a:cs typeface="Times New Roman"/>
                        </a:rPr>
                        <a:t>Зачет</a:t>
                      </a:r>
                      <a:endParaRPr lang="ru-RU" sz="1600" b="1"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r>
              <a:tr h="394811">
                <a:tc>
                  <a:txBody>
                    <a:bodyPr/>
                    <a:lstStyle/>
                    <a:p>
                      <a:pPr>
                        <a:lnSpc>
                          <a:spcPct val="150000"/>
                        </a:lnSpc>
                        <a:spcAft>
                          <a:spcPts val="0"/>
                        </a:spcAft>
                      </a:pPr>
                      <a:r>
                        <a:rPr lang="ru-RU" sz="1800">
                          <a:solidFill>
                            <a:srgbClr val="000000"/>
                          </a:solidFill>
                          <a:latin typeface="Times New Roman"/>
                          <a:ea typeface="Times New Roman"/>
                          <a:cs typeface="Times New Roman"/>
                        </a:rPr>
                        <a:t>A + </a:t>
                      </a:r>
                      <a:endParaRPr lang="ru-RU" sz="18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50000"/>
                        </a:lnSpc>
                        <a:spcAft>
                          <a:spcPts val="0"/>
                        </a:spcAft>
                      </a:pPr>
                      <a:r>
                        <a:rPr lang="ru-RU" sz="1800" dirty="0" err="1">
                          <a:solidFill>
                            <a:srgbClr val="000000"/>
                          </a:solidFill>
                          <a:latin typeface="Times New Roman"/>
                          <a:ea typeface="Times New Roman"/>
                          <a:cs typeface="Times New Roman"/>
                        </a:rPr>
                        <a:t>Excellent</a:t>
                      </a:r>
                      <a:endParaRPr lang="ru-RU" sz="18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50000"/>
                        </a:lnSpc>
                        <a:spcAft>
                          <a:spcPts val="0"/>
                        </a:spcAft>
                      </a:pPr>
                      <a:r>
                        <a:rPr lang="ru-RU" sz="2000" b="1" dirty="0">
                          <a:solidFill>
                            <a:srgbClr val="000000"/>
                          </a:solidFill>
                          <a:effectLst>
                            <a:outerShdw blurRad="38100" dist="38100" dir="2700000" algn="tl">
                              <a:srgbClr val="000000">
                                <a:alpha val="43137"/>
                              </a:srgbClr>
                            </a:outerShdw>
                          </a:effectLst>
                          <a:latin typeface="Times New Roman"/>
                          <a:ea typeface="Times New Roman"/>
                          <a:cs typeface="Times New Roman"/>
                        </a:rPr>
                        <a:t>10</a:t>
                      </a:r>
                      <a:endParaRPr lang="ru-RU" sz="2000" b="1" dirty="0">
                        <a:effectLst>
                          <a:outerShdw blurRad="38100" dist="38100" dir="2700000" algn="tl">
                            <a:srgbClr val="000000">
                              <a:alpha val="43137"/>
                            </a:srgbClr>
                          </a:outerShdw>
                        </a:effectLst>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50000"/>
                        </a:lnSpc>
                        <a:spcAft>
                          <a:spcPts val="0"/>
                        </a:spcAft>
                      </a:pPr>
                      <a:r>
                        <a:rPr lang="ru-RU" sz="1600" dirty="0">
                          <a:solidFill>
                            <a:srgbClr val="000000"/>
                          </a:solidFill>
                          <a:latin typeface="Times New Roman"/>
                          <a:ea typeface="Times New Roman"/>
                          <a:cs typeface="Times New Roman"/>
                        </a:rPr>
                        <a:t>отлично</a:t>
                      </a:r>
                      <a:endParaRPr lang="ru-RU" sz="16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nSpc>
                          <a:spcPct val="150000"/>
                        </a:lnSpc>
                        <a:spcAft>
                          <a:spcPts val="0"/>
                        </a:spcAft>
                      </a:pPr>
                      <a:r>
                        <a:rPr lang="ru-RU" sz="1600" dirty="0">
                          <a:solidFill>
                            <a:srgbClr val="000000"/>
                          </a:solidFill>
                          <a:latin typeface="Times New Roman"/>
                          <a:ea typeface="Times New Roman"/>
                          <a:cs typeface="Times New Roman"/>
                        </a:rPr>
                        <a:t>зачтено</a:t>
                      </a:r>
                      <a:endParaRPr lang="ru-RU" sz="16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r>
              <a:tr h="394811">
                <a:tc>
                  <a:txBody>
                    <a:bodyPr/>
                    <a:lstStyle/>
                    <a:p>
                      <a:pPr>
                        <a:lnSpc>
                          <a:spcPct val="150000"/>
                        </a:lnSpc>
                        <a:spcAft>
                          <a:spcPts val="0"/>
                        </a:spcAft>
                      </a:pPr>
                      <a:r>
                        <a:rPr lang="ru-RU" sz="1800">
                          <a:solidFill>
                            <a:srgbClr val="000000"/>
                          </a:solidFill>
                          <a:latin typeface="Times New Roman"/>
                          <a:ea typeface="Times New Roman"/>
                          <a:cs typeface="Times New Roman"/>
                        </a:rPr>
                        <a:t>A</a:t>
                      </a:r>
                      <a:endParaRPr lang="ru-RU" sz="18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50000"/>
                        </a:lnSpc>
                        <a:spcAft>
                          <a:spcPts val="0"/>
                        </a:spcAft>
                      </a:pPr>
                      <a:r>
                        <a:rPr lang="ru-RU" sz="1800" dirty="0" err="1">
                          <a:solidFill>
                            <a:srgbClr val="000000"/>
                          </a:solidFill>
                          <a:latin typeface="Times New Roman"/>
                          <a:ea typeface="Times New Roman"/>
                          <a:cs typeface="Times New Roman"/>
                        </a:rPr>
                        <a:t>Very</a:t>
                      </a:r>
                      <a:r>
                        <a:rPr lang="ru-RU" sz="1800" dirty="0">
                          <a:solidFill>
                            <a:srgbClr val="000000"/>
                          </a:solidFill>
                          <a:latin typeface="Times New Roman"/>
                          <a:ea typeface="Times New Roman"/>
                          <a:cs typeface="Times New Roman"/>
                        </a:rPr>
                        <a:t> </a:t>
                      </a:r>
                      <a:r>
                        <a:rPr lang="ru-RU" sz="1800" dirty="0" err="1">
                          <a:solidFill>
                            <a:srgbClr val="000000"/>
                          </a:solidFill>
                          <a:latin typeface="Times New Roman"/>
                          <a:ea typeface="Times New Roman"/>
                          <a:cs typeface="Times New Roman"/>
                        </a:rPr>
                        <a:t>good</a:t>
                      </a:r>
                      <a:endParaRPr lang="ru-RU" sz="18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50000"/>
                        </a:lnSpc>
                        <a:spcAft>
                          <a:spcPts val="0"/>
                        </a:spcAft>
                      </a:pPr>
                      <a:r>
                        <a:rPr lang="ru-RU" sz="2000" b="1" dirty="0">
                          <a:solidFill>
                            <a:srgbClr val="000000"/>
                          </a:solidFill>
                          <a:effectLst>
                            <a:outerShdw blurRad="38100" dist="38100" dir="2700000" algn="tl">
                              <a:srgbClr val="000000">
                                <a:alpha val="43137"/>
                              </a:srgbClr>
                            </a:outerShdw>
                          </a:effectLst>
                          <a:latin typeface="Times New Roman"/>
                          <a:ea typeface="Times New Roman"/>
                          <a:cs typeface="Times New Roman"/>
                        </a:rPr>
                        <a:t>9</a:t>
                      </a:r>
                      <a:endParaRPr lang="ru-RU" sz="2000" b="1" dirty="0">
                        <a:effectLst>
                          <a:outerShdw blurRad="38100" dist="38100" dir="2700000" algn="tl">
                            <a:srgbClr val="000000">
                              <a:alpha val="43137"/>
                            </a:srgbClr>
                          </a:outerShdw>
                        </a:effectLst>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50000"/>
                        </a:lnSpc>
                        <a:spcAft>
                          <a:spcPts val="0"/>
                        </a:spcAft>
                      </a:pPr>
                      <a:r>
                        <a:rPr lang="ru-RU" sz="1600" dirty="0">
                          <a:solidFill>
                            <a:srgbClr val="000000"/>
                          </a:solidFill>
                          <a:latin typeface="Times New Roman"/>
                          <a:ea typeface="Times New Roman"/>
                          <a:cs typeface="Times New Roman"/>
                        </a:rPr>
                        <a:t>отлично</a:t>
                      </a:r>
                      <a:endParaRPr lang="ru-RU" sz="16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nSpc>
                          <a:spcPct val="150000"/>
                        </a:lnSpc>
                        <a:spcAft>
                          <a:spcPts val="0"/>
                        </a:spcAft>
                      </a:pPr>
                      <a:r>
                        <a:rPr lang="ru-RU" sz="1600" dirty="0">
                          <a:solidFill>
                            <a:srgbClr val="000000"/>
                          </a:solidFill>
                          <a:latin typeface="Times New Roman"/>
                          <a:ea typeface="Times New Roman"/>
                          <a:cs typeface="Times New Roman"/>
                        </a:rPr>
                        <a:t>зачтено</a:t>
                      </a:r>
                      <a:endParaRPr lang="ru-RU" sz="16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r>
              <a:tr h="394811">
                <a:tc>
                  <a:txBody>
                    <a:bodyPr/>
                    <a:lstStyle/>
                    <a:p>
                      <a:pPr>
                        <a:lnSpc>
                          <a:spcPct val="150000"/>
                        </a:lnSpc>
                        <a:spcAft>
                          <a:spcPts val="0"/>
                        </a:spcAft>
                      </a:pPr>
                      <a:r>
                        <a:rPr lang="ru-RU" sz="1800">
                          <a:solidFill>
                            <a:srgbClr val="000000"/>
                          </a:solidFill>
                          <a:latin typeface="Times New Roman"/>
                          <a:ea typeface="Times New Roman"/>
                          <a:cs typeface="Times New Roman"/>
                        </a:rPr>
                        <a:t>A –</a:t>
                      </a:r>
                      <a:endParaRPr lang="ru-RU" sz="18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50000"/>
                        </a:lnSpc>
                        <a:spcAft>
                          <a:spcPts val="0"/>
                        </a:spcAft>
                      </a:pPr>
                      <a:r>
                        <a:rPr lang="ru-RU" sz="1800" dirty="0" err="1">
                          <a:solidFill>
                            <a:srgbClr val="000000"/>
                          </a:solidFill>
                          <a:latin typeface="Times New Roman"/>
                          <a:ea typeface="Times New Roman"/>
                          <a:cs typeface="Times New Roman"/>
                        </a:rPr>
                        <a:t>Very</a:t>
                      </a:r>
                      <a:r>
                        <a:rPr lang="ru-RU" sz="1800" dirty="0">
                          <a:solidFill>
                            <a:srgbClr val="000000"/>
                          </a:solidFill>
                          <a:latin typeface="Times New Roman"/>
                          <a:ea typeface="Times New Roman"/>
                          <a:cs typeface="Times New Roman"/>
                        </a:rPr>
                        <a:t> </a:t>
                      </a:r>
                      <a:r>
                        <a:rPr lang="ru-RU" sz="1800" dirty="0" err="1">
                          <a:solidFill>
                            <a:srgbClr val="000000"/>
                          </a:solidFill>
                          <a:latin typeface="Times New Roman"/>
                          <a:ea typeface="Times New Roman"/>
                          <a:cs typeface="Times New Roman"/>
                        </a:rPr>
                        <a:t>good</a:t>
                      </a:r>
                      <a:endParaRPr lang="ru-RU" sz="18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50000"/>
                        </a:lnSpc>
                        <a:spcAft>
                          <a:spcPts val="0"/>
                        </a:spcAft>
                      </a:pPr>
                      <a:r>
                        <a:rPr lang="ru-RU" sz="2000" b="1" dirty="0">
                          <a:solidFill>
                            <a:srgbClr val="000000"/>
                          </a:solidFill>
                          <a:effectLst>
                            <a:outerShdw blurRad="38100" dist="38100" dir="2700000" algn="tl">
                              <a:srgbClr val="000000">
                                <a:alpha val="43137"/>
                              </a:srgbClr>
                            </a:outerShdw>
                          </a:effectLst>
                          <a:latin typeface="Times New Roman"/>
                          <a:ea typeface="Times New Roman"/>
                          <a:cs typeface="Times New Roman"/>
                        </a:rPr>
                        <a:t>8</a:t>
                      </a:r>
                      <a:endParaRPr lang="ru-RU" sz="2000" b="1" dirty="0">
                        <a:effectLst>
                          <a:outerShdw blurRad="38100" dist="38100" dir="2700000" algn="tl">
                            <a:srgbClr val="000000">
                              <a:alpha val="43137"/>
                            </a:srgbClr>
                          </a:outerShdw>
                        </a:effectLst>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50000"/>
                        </a:lnSpc>
                        <a:spcAft>
                          <a:spcPts val="0"/>
                        </a:spcAft>
                      </a:pPr>
                      <a:r>
                        <a:rPr lang="ru-RU" sz="1600" dirty="0">
                          <a:solidFill>
                            <a:srgbClr val="000000"/>
                          </a:solidFill>
                          <a:latin typeface="Times New Roman"/>
                          <a:ea typeface="Times New Roman"/>
                          <a:cs typeface="Times New Roman"/>
                        </a:rPr>
                        <a:t>отлично</a:t>
                      </a:r>
                      <a:endParaRPr lang="ru-RU" sz="16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nSpc>
                          <a:spcPct val="150000"/>
                        </a:lnSpc>
                        <a:spcAft>
                          <a:spcPts val="0"/>
                        </a:spcAft>
                      </a:pPr>
                      <a:r>
                        <a:rPr lang="ru-RU" sz="1600" dirty="0">
                          <a:solidFill>
                            <a:srgbClr val="000000"/>
                          </a:solidFill>
                          <a:latin typeface="Times New Roman"/>
                          <a:ea typeface="Times New Roman"/>
                          <a:cs typeface="Times New Roman"/>
                        </a:rPr>
                        <a:t>зачтено</a:t>
                      </a:r>
                      <a:endParaRPr lang="ru-RU" sz="16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r>
              <a:tr h="394811">
                <a:tc>
                  <a:txBody>
                    <a:bodyPr/>
                    <a:lstStyle/>
                    <a:p>
                      <a:pPr>
                        <a:lnSpc>
                          <a:spcPct val="150000"/>
                        </a:lnSpc>
                        <a:spcAft>
                          <a:spcPts val="0"/>
                        </a:spcAft>
                      </a:pPr>
                      <a:r>
                        <a:rPr lang="ru-RU" sz="1800">
                          <a:solidFill>
                            <a:srgbClr val="000000"/>
                          </a:solidFill>
                          <a:latin typeface="Times New Roman"/>
                          <a:ea typeface="Times New Roman"/>
                          <a:cs typeface="Times New Roman"/>
                        </a:rPr>
                        <a:t>B +</a:t>
                      </a:r>
                      <a:endParaRPr lang="ru-RU" sz="18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50000"/>
                        </a:lnSpc>
                        <a:spcAft>
                          <a:spcPts val="0"/>
                        </a:spcAft>
                      </a:pPr>
                      <a:r>
                        <a:rPr lang="ru-RU" sz="1800" dirty="0" err="1">
                          <a:solidFill>
                            <a:srgbClr val="000000"/>
                          </a:solidFill>
                          <a:latin typeface="Times New Roman"/>
                          <a:ea typeface="Times New Roman"/>
                          <a:cs typeface="Times New Roman"/>
                        </a:rPr>
                        <a:t>Good</a:t>
                      </a:r>
                      <a:endParaRPr lang="ru-RU" sz="18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50000"/>
                        </a:lnSpc>
                        <a:spcAft>
                          <a:spcPts val="0"/>
                        </a:spcAft>
                      </a:pPr>
                      <a:r>
                        <a:rPr lang="ru-RU" sz="2000" b="1" dirty="0">
                          <a:solidFill>
                            <a:srgbClr val="000000"/>
                          </a:solidFill>
                          <a:effectLst>
                            <a:outerShdw blurRad="38100" dist="38100" dir="2700000" algn="tl">
                              <a:srgbClr val="000000">
                                <a:alpha val="43137"/>
                              </a:srgbClr>
                            </a:outerShdw>
                          </a:effectLst>
                          <a:latin typeface="Times New Roman"/>
                          <a:ea typeface="Times New Roman"/>
                          <a:cs typeface="Times New Roman"/>
                        </a:rPr>
                        <a:t>7</a:t>
                      </a:r>
                      <a:endParaRPr lang="ru-RU" sz="2000" b="1" dirty="0">
                        <a:effectLst>
                          <a:outerShdw blurRad="38100" dist="38100" dir="2700000" algn="tl">
                            <a:srgbClr val="000000">
                              <a:alpha val="43137"/>
                            </a:srgbClr>
                          </a:outerShdw>
                        </a:effectLst>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50000"/>
                        </a:lnSpc>
                        <a:spcAft>
                          <a:spcPts val="0"/>
                        </a:spcAft>
                      </a:pPr>
                      <a:r>
                        <a:rPr lang="ru-RU" sz="1600" dirty="0">
                          <a:solidFill>
                            <a:srgbClr val="000000"/>
                          </a:solidFill>
                          <a:latin typeface="Times New Roman"/>
                          <a:ea typeface="Times New Roman"/>
                          <a:cs typeface="Times New Roman"/>
                        </a:rPr>
                        <a:t>хорошо</a:t>
                      </a:r>
                      <a:endParaRPr lang="ru-RU" sz="16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nSpc>
                          <a:spcPct val="150000"/>
                        </a:lnSpc>
                        <a:spcAft>
                          <a:spcPts val="0"/>
                        </a:spcAft>
                      </a:pPr>
                      <a:r>
                        <a:rPr lang="ru-RU" sz="1600" dirty="0">
                          <a:solidFill>
                            <a:srgbClr val="000000"/>
                          </a:solidFill>
                          <a:latin typeface="Times New Roman"/>
                          <a:ea typeface="Times New Roman"/>
                          <a:cs typeface="Times New Roman"/>
                        </a:rPr>
                        <a:t>зачтено</a:t>
                      </a:r>
                      <a:endParaRPr lang="ru-RU" sz="16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r>
              <a:tr h="394811">
                <a:tc>
                  <a:txBody>
                    <a:bodyPr/>
                    <a:lstStyle/>
                    <a:p>
                      <a:pPr>
                        <a:lnSpc>
                          <a:spcPct val="150000"/>
                        </a:lnSpc>
                        <a:spcAft>
                          <a:spcPts val="0"/>
                        </a:spcAft>
                      </a:pPr>
                      <a:r>
                        <a:rPr lang="ru-RU" sz="1800" dirty="0">
                          <a:solidFill>
                            <a:srgbClr val="000000"/>
                          </a:solidFill>
                          <a:latin typeface="Times New Roman"/>
                          <a:ea typeface="Times New Roman"/>
                          <a:cs typeface="Times New Roman"/>
                        </a:rPr>
                        <a:t>B –</a:t>
                      </a:r>
                      <a:endParaRPr lang="ru-RU" sz="18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50000"/>
                        </a:lnSpc>
                        <a:spcAft>
                          <a:spcPts val="0"/>
                        </a:spcAft>
                      </a:pPr>
                      <a:r>
                        <a:rPr lang="ru-RU" sz="1800" dirty="0" err="1">
                          <a:solidFill>
                            <a:srgbClr val="000000"/>
                          </a:solidFill>
                          <a:latin typeface="Times New Roman"/>
                          <a:ea typeface="Times New Roman"/>
                          <a:cs typeface="Times New Roman"/>
                        </a:rPr>
                        <a:t>Good</a:t>
                      </a:r>
                      <a:endParaRPr lang="ru-RU" sz="18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50000"/>
                        </a:lnSpc>
                        <a:spcAft>
                          <a:spcPts val="0"/>
                        </a:spcAft>
                      </a:pPr>
                      <a:r>
                        <a:rPr lang="ru-RU" sz="2000" b="1" dirty="0">
                          <a:solidFill>
                            <a:srgbClr val="000000"/>
                          </a:solidFill>
                          <a:effectLst>
                            <a:outerShdw blurRad="38100" dist="38100" dir="2700000" algn="tl">
                              <a:srgbClr val="000000">
                                <a:alpha val="43137"/>
                              </a:srgbClr>
                            </a:outerShdw>
                          </a:effectLst>
                          <a:latin typeface="Times New Roman"/>
                          <a:ea typeface="Times New Roman"/>
                          <a:cs typeface="Times New Roman"/>
                        </a:rPr>
                        <a:t>6</a:t>
                      </a:r>
                      <a:endParaRPr lang="ru-RU" sz="2000" b="1" dirty="0">
                        <a:effectLst>
                          <a:outerShdw blurRad="38100" dist="38100" dir="2700000" algn="tl">
                            <a:srgbClr val="000000">
                              <a:alpha val="43137"/>
                            </a:srgbClr>
                          </a:outerShdw>
                        </a:effectLst>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50000"/>
                        </a:lnSpc>
                        <a:spcAft>
                          <a:spcPts val="0"/>
                        </a:spcAft>
                      </a:pPr>
                      <a:r>
                        <a:rPr lang="ru-RU" sz="1600" dirty="0">
                          <a:solidFill>
                            <a:srgbClr val="000000"/>
                          </a:solidFill>
                          <a:latin typeface="Times New Roman"/>
                          <a:ea typeface="Times New Roman"/>
                          <a:cs typeface="Times New Roman"/>
                        </a:rPr>
                        <a:t>хорошо</a:t>
                      </a:r>
                      <a:endParaRPr lang="ru-RU" sz="16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nSpc>
                          <a:spcPct val="150000"/>
                        </a:lnSpc>
                        <a:spcAft>
                          <a:spcPts val="0"/>
                        </a:spcAft>
                      </a:pPr>
                      <a:r>
                        <a:rPr lang="ru-RU" sz="1600" dirty="0">
                          <a:solidFill>
                            <a:srgbClr val="000000"/>
                          </a:solidFill>
                          <a:latin typeface="Times New Roman"/>
                          <a:ea typeface="Times New Roman"/>
                          <a:cs typeface="Times New Roman"/>
                        </a:rPr>
                        <a:t>зачтено</a:t>
                      </a:r>
                      <a:endParaRPr lang="ru-RU" sz="16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r>
              <a:tr h="394811">
                <a:tc>
                  <a:txBody>
                    <a:bodyPr/>
                    <a:lstStyle/>
                    <a:p>
                      <a:pPr>
                        <a:lnSpc>
                          <a:spcPct val="150000"/>
                        </a:lnSpc>
                        <a:spcAft>
                          <a:spcPts val="0"/>
                        </a:spcAft>
                      </a:pPr>
                      <a:r>
                        <a:rPr lang="ru-RU" sz="1800" dirty="0">
                          <a:solidFill>
                            <a:srgbClr val="000000"/>
                          </a:solidFill>
                          <a:latin typeface="Times New Roman"/>
                          <a:ea typeface="Times New Roman"/>
                          <a:cs typeface="Times New Roman"/>
                        </a:rPr>
                        <a:t>C +</a:t>
                      </a:r>
                      <a:endParaRPr lang="ru-RU" sz="18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50000"/>
                        </a:lnSpc>
                        <a:spcAft>
                          <a:spcPts val="0"/>
                        </a:spcAft>
                      </a:pPr>
                      <a:r>
                        <a:rPr lang="ru-RU" sz="1800" dirty="0" err="1">
                          <a:solidFill>
                            <a:srgbClr val="000000"/>
                          </a:solidFill>
                          <a:latin typeface="Times New Roman"/>
                          <a:ea typeface="Times New Roman"/>
                          <a:cs typeface="Times New Roman"/>
                        </a:rPr>
                        <a:t>Satisfactory</a:t>
                      </a:r>
                      <a:endParaRPr lang="ru-RU" sz="18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50000"/>
                        </a:lnSpc>
                        <a:spcAft>
                          <a:spcPts val="0"/>
                        </a:spcAft>
                      </a:pPr>
                      <a:r>
                        <a:rPr lang="ru-RU" sz="2000" b="1" dirty="0">
                          <a:solidFill>
                            <a:srgbClr val="000000"/>
                          </a:solidFill>
                          <a:effectLst>
                            <a:outerShdw blurRad="38100" dist="38100" dir="2700000" algn="tl">
                              <a:srgbClr val="000000">
                                <a:alpha val="43137"/>
                              </a:srgbClr>
                            </a:outerShdw>
                          </a:effectLst>
                          <a:latin typeface="Times New Roman"/>
                          <a:ea typeface="Times New Roman"/>
                          <a:cs typeface="Times New Roman"/>
                        </a:rPr>
                        <a:t>5</a:t>
                      </a:r>
                      <a:endParaRPr lang="ru-RU" sz="2000" b="1" dirty="0">
                        <a:effectLst>
                          <a:outerShdw blurRad="38100" dist="38100" dir="2700000" algn="tl">
                            <a:srgbClr val="000000">
                              <a:alpha val="43137"/>
                            </a:srgbClr>
                          </a:outerShdw>
                        </a:effectLst>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50000"/>
                        </a:lnSpc>
                        <a:spcAft>
                          <a:spcPts val="0"/>
                        </a:spcAft>
                      </a:pPr>
                      <a:r>
                        <a:rPr lang="ru-RU" sz="1600" dirty="0">
                          <a:solidFill>
                            <a:srgbClr val="000000"/>
                          </a:solidFill>
                          <a:latin typeface="Times New Roman"/>
                          <a:ea typeface="Times New Roman"/>
                          <a:cs typeface="Times New Roman"/>
                        </a:rPr>
                        <a:t>удовлетворительно</a:t>
                      </a:r>
                      <a:endParaRPr lang="ru-RU" sz="16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nSpc>
                          <a:spcPct val="150000"/>
                        </a:lnSpc>
                        <a:spcAft>
                          <a:spcPts val="0"/>
                        </a:spcAft>
                      </a:pPr>
                      <a:r>
                        <a:rPr lang="ru-RU" sz="1600" dirty="0">
                          <a:solidFill>
                            <a:srgbClr val="000000"/>
                          </a:solidFill>
                          <a:latin typeface="Times New Roman"/>
                          <a:ea typeface="Times New Roman"/>
                          <a:cs typeface="Times New Roman"/>
                        </a:rPr>
                        <a:t>зачтено</a:t>
                      </a:r>
                      <a:endParaRPr lang="ru-RU" sz="16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r>
              <a:tr h="394811">
                <a:tc>
                  <a:txBody>
                    <a:bodyPr/>
                    <a:lstStyle/>
                    <a:p>
                      <a:pPr>
                        <a:lnSpc>
                          <a:spcPct val="150000"/>
                        </a:lnSpc>
                        <a:spcAft>
                          <a:spcPts val="0"/>
                        </a:spcAft>
                      </a:pPr>
                      <a:r>
                        <a:rPr lang="ru-RU" sz="1800">
                          <a:solidFill>
                            <a:srgbClr val="000000"/>
                          </a:solidFill>
                          <a:latin typeface="Times New Roman"/>
                          <a:ea typeface="Times New Roman"/>
                          <a:cs typeface="Times New Roman"/>
                        </a:rPr>
                        <a:t>C –</a:t>
                      </a:r>
                      <a:endParaRPr lang="ru-RU" sz="18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50000"/>
                        </a:lnSpc>
                        <a:spcAft>
                          <a:spcPts val="0"/>
                        </a:spcAft>
                      </a:pPr>
                      <a:r>
                        <a:rPr lang="ru-RU" sz="1800" dirty="0" err="1">
                          <a:solidFill>
                            <a:srgbClr val="000000"/>
                          </a:solidFill>
                          <a:latin typeface="Times New Roman"/>
                          <a:ea typeface="Times New Roman"/>
                          <a:cs typeface="Times New Roman"/>
                        </a:rPr>
                        <a:t>Satisfactory</a:t>
                      </a:r>
                      <a:endParaRPr lang="ru-RU" sz="18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50000"/>
                        </a:lnSpc>
                        <a:spcAft>
                          <a:spcPts val="0"/>
                        </a:spcAft>
                      </a:pPr>
                      <a:r>
                        <a:rPr lang="ru-RU" sz="2000" b="1" dirty="0">
                          <a:solidFill>
                            <a:srgbClr val="000000"/>
                          </a:solidFill>
                          <a:effectLst>
                            <a:outerShdw blurRad="38100" dist="38100" dir="2700000" algn="tl">
                              <a:srgbClr val="000000">
                                <a:alpha val="43137"/>
                              </a:srgbClr>
                            </a:outerShdw>
                          </a:effectLst>
                          <a:latin typeface="Times New Roman"/>
                          <a:ea typeface="Times New Roman"/>
                          <a:cs typeface="Times New Roman"/>
                        </a:rPr>
                        <a:t>4</a:t>
                      </a:r>
                      <a:endParaRPr lang="ru-RU" sz="2000" b="1" dirty="0">
                        <a:effectLst>
                          <a:outerShdw blurRad="38100" dist="38100" dir="2700000" algn="tl">
                            <a:srgbClr val="000000">
                              <a:alpha val="43137"/>
                            </a:srgbClr>
                          </a:outerShdw>
                        </a:effectLst>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50000"/>
                        </a:lnSpc>
                        <a:spcAft>
                          <a:spcPts val="0"/>
                        </a:spcAft>
                      </a:pPr>
                      <a:r>
                        <a:rPr lang="ru-RU" sz="1600" dirty="0">
                          <a:solidFill>
                            <a:srgbClr val="000000"/>
                          </a:solidFill>
                          <a:latin typeface="Times New Roman"/>
                          <a:ea typeface="Times New Roman"/>
                          <a:cs typeface="Times New Roman"/>
                        </a:rPr>
                        <a:t>удовлетворительно</a:t>
                      </a:r>
                      <a:endParaRPr lang="ru-RU" sz="16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nSpc>
                          <a:spcPct val="150000"/>
                        </a:lnSpc>
                        <a:spcAft>
                          <a:spcPts val="0"/>
                        </a:spcAft>
                      </a:pPr>
                      <a:r>
                        <a:rPr lang="ru-RU" sz="1600" dirty="0">
                          <a:solidFill>
                            <a:srgbClr val="000000"/>
                          </a:solidFill>
                          <a:latin typeface="Times New Roman"/>
                          <a:ea typeface="Times New Roman"/>
                          <a:cs typeface="Times New Roman"/>
                        </a:rPr>
                        <a:t>зачтено</a:t>
                      </a:r>
                      <a:endParaRPr lang="ru-RU" sz="16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r>
              <a:tr h="394811">
                <a:tc>
                  <a:txBody>
                    <a:bodyPr/>
                    <a:lstStyle/>
                    <a:p>
                      <a:pPr>
                        <a:lnSpc>
                          <a:spcPct val="150000"/>
                        </a:lnSpc>
                        <a:spcAft>
                          <a:spcPts val="0"/>
                        </a:spcAft>
                      </a:pPr>
                      <a:r>
                        <a:rPr lang="ru-RU" sz="1800">
                          <a:solidFill>
                            <a:srgbClr val="000000"/>
                          </a:solidFill>
                          <a:latin typeface="Times New Roman"/>
                          <a:ea typeface="Times New Roman"/>
                          <a:cs typeface="Times New Roman"/>
                        </a:rPr>
                        <a:t>F</a:t>
                      </a:r>
                      <a:endParaRPr lang="ru-RU" sz="18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50000"/>
                        </a:lnSpc>
                        <a:spcAft>
                          <a:spcPts val="0"/>
                        </a:spcAft>
                      </a:pPr>
                      <a:r>
                        <a:rPr lang="ru-RU" sz="1800" dirty="0" err="1">
                          <a:solidFill>
                            <a:srgbClr val="000000"/>
                          </a:solidFill>
                          <a:latin typeface="Times New Roman"/>
                          <a:ea typeface="Times New Roman"/>
                          <a:cs typeface="Times New Roman"/>
                        </a:rPr>
                        <a:t>Fail</a:t>
                      </a:r>
                      <a:endParaRPr lang="ru-RU" sz="18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50000"/>
                        </a:lnSpc>
                        <a:spcAft>
                          <a:spcPts val="0"/>
                        </a:spcAft>
                      </a:pPr>
                      <a:r>
                        <a:rPr lang="ru-RU" sz="2000" b="1" dirty="0">
                          <a:solidFill>
                            <a:srgbClr val="000000"/>
                          </a:solidFill>
                          <a:effectLst>
                            <a:outerShdw blurRad="38100" dist="38100" dir="2700000" algn="tl">
                              <a:srgbClr val="000000">
                                <a:alpha val="43137"/>
                              </a:srgbClr>
                            </a:outerShdw>
                          </a:effectLst>
                          <a:latin typeface="Times New Roman"/>
                          <a:ea typeface="Times New Roman"/>
                          <a:cs typeface="Times New Roman"/>
                        </a:rPr>
                        <a:t>3</a:t>
                      </a:r>
                      <a:endParaRPr lang="ru-RU" sz="2000" b="1" dirty="0">
                        <a:effectLst>
                          <a:outerShdw blurRad="38100" dist="38100" dir="2700000" algn="tl">
                            <a:srgbClr val="000000">
                              <a:alpha val="43137"/>
                            </a:srgbClr>
                          </a:outerShdw>
                        </a:effectLst>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50000"/>
                        </a:lnSpc>
                        <a:spcAft>
                          <a:spcPts val="0"/>
                        </a:spcAft>
                      </a:pPr>
                      <a:r>
                        <a:rPr lang="ru-RU" sz="1600" dirty="0">
                          <a:solidFill>
                            <a:srgbClr val="000000"/>
                          </a:solidFill>
                          <a:latin typeface="Times New Roman"/>
                          <a:ea typeface="Times New Roman"/>
                          <a:cs typeface="Times New Roman"/>
                        </a:rPr>
                        <a:t>неудовлетворительно</a:t>
                      </a:r>
                      <a:endParaRPr lang="ru-RU" sz="16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nSpc>
                          <a:spcPct val="150000"/>
                        </a:lnSpc>
                        <a:spcAft>
                          <a:spcPts val="0"/>
                        </a:spcAft>
                      </a:pPr>
                      <a:r>
                        <a:rPr lang="ru-RU" sz="1600" dirty="0">
                          <a:solidFill>
                            <a:srgbClr val="000000"/>
                          </a:solidFill>
                          <a:latin typeface="Times New Roman"/>
                          <a:ea typeface="Times New Roman"/>
                          <a:cs typeface="Times New Roman"/>
                        </a:rPr>
                        <a:t>не зачтено</a:t>
                      </a:r>
                      <a:endParaRPr lang="ru-RU" sz="16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r>
              <a:tr h="394811">
                <a:tc>
                  <a:txBody>
                    <a:bodyPr/>
                    <a:lstStyle/>
                    <a:p>
                      <a:pPr>
                        <a:lnSpc>
                          <a:spcPct val="150000"/>
                        </a:lnSpc>
                        <a:spcAft>
                          <a:spcPts val="0"/>
                        </a:spcAft>
                      </a:pPr>
                      <a:r>
                        <a:rPr lang="ru-RU" sz="1800">
                          <a:solidFill>
                            <a:srgbClr val="000000"/>
                          </a:solidFill>
                          <a:latin typeface="Times New Roman"/>
                          <a:ea typeface="Times New Roman"/>
                          <a:cs typeface="Times New Roman"/>
                        </a:rPr>
                        <a:t>F</a:t>
                      </a:r>
                      <a:endParaRPr lang="ru-RU" sz="18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50000"/>
                        </a:lnSpc>
                        <a:spcAft>
                          <a:spcPts val="0"/>
                        </a:spcAft>
                      </a:pPr>
                      <a:r>
                        <a:rPr lang="ru-RU" sz="1800" dirty="0" err="1">
                          <a:solidFill>
                            <a:srgbClr val="000000"/>
                          </a:solidFill>
                          <a:latin typeface="Times New Roman"/>
                          <a:ea typeface="Times New Roman"/>
                          <a:cs typeface="Times New Roman"/>
                        </a:rPr>
                        <a:t>Fail</a:t>
                      </a:r>
                      <a:endParaRPr lang="ru-RU" sz="18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50000"/>
                        </a:lnSpc>
                        <a:spcAft>
                          <a:spcPts val="0"/>
                        </a:spcAft>
                      </a:pPr>
                      <a:r>
                        <a:rPr lang="ru-RU" sz="2000" b="1" dirty="0">
                          <a:solidFill>
                            <a:srgbClr val="000000"/>
                          </a:solidFill>
                          <a:effectLst>
                            <a:outerShdw blurRad="38100" dist="38100" dir="2700000" algn="tl">
                              <a:srgbClr val="000000">
                                <a:alpha val="43137"/>
                              </a:srgbClr>
                            </a:outerShdw>
                          </a:effectLst>
                          <a:latin typeface="Times New Roman"/>
                          <a:ea typeface="Times New Roman"/>
                          <a:cs typeface="Times New Roman"/>
                        </a:rPr>
                        <a:t>2</a:t>
                      </a:r>
                      <a:endParaRPr lang="ru-RU" sz="2000" b="1" dirty="0">
                        <a:effectLst>
                          <a:outerShdw blurRad="38100" dist="38100" dir="2700000" algn="tl">
                            <a:srgbClr val="000000">
                              <a:alpha val="43137"/>
                            </a:srgbClr>
                          </a:outerShdw>
                        </a:effectLst>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50000"/>
                        </a:lnSpc>
                        <a:spcAft>
                          <a:spcPts val="0"/>
                        </a:spcAft>
                      </a:pPr>
                      <a:r>
                        <a:rPr lang="ru-RU" sz="1600" dirty="0">
                          <a:solidFill>
                            <a:srgbClr val="000000"/>
                          </a:solidFill>
                          <a:latin typeface="Times New Roman"/>
                          <a:ea typeface="Times New Roman"/>
                          <a:cs typeface="Times New Roman"/>
                        </a:rPr>
                        <a:t>неудовлетворительно</a:t>
                      </a:r>
                      <a:endParaRPr lang="ru-RU" sz="16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nSpc>
                          <a:spcPct val="150000"/>
                        </a:lnSpc>
                        <a:spcAft>
                          <a:spcPts val="0"/>
                        </a:spcAft>
                      </a:pPr>
                      <a:r>
                        <a:rPr lang="ru-RU" sz="1600" dirty="0">
                          <a:solidFill>
                            <a:srgbClr val="000000"/>
                          </a:solidFill>
                          <a:latin typeface="Times New Roman"/>
                          <a:ea typeface="Times New Roman"/>
                          <a:cs typeface="Times New Roman"/>
                        </a:rPr>
                        <a:t>не зачтено</a:t>
                      </a:r>
                      <a:endParaRPr lang="ru-RU" sz="16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r>
              <a:tr h="386317">
                <a:tc>
                  <a:txBody>
                    <a:bodyPr/>
                    <a:lstStyle/>
                    <a:p>
                      <a:pPr>
                        <a:lnSpc>
                          <a:spcPct val="150000"/>
                        </a:lnSpc>
                        <a:spcAft>
                          <a:spcPts val="0"/>
                        </a:spcAft>
                      </a:pPr>
                      <a:r>
                        <a:rPr lang="ru-RU" sz="1800">
                          <a:solidFill>
                            <a:srgbClr val="000000"/>
                          </a:solidFill>
                          <a:latin typeface="Times New Roman"/>
                          <a:ea typeface="Times New Roman"/>
                          <a:cs typeface="Times New Roman"/>
                        </a:rPr>
                        <a:t>F</a:t>
                      </a:r>
                      <a:endParaRPr lang="ru-RU" sz="18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50000"/>
                        </a:lnSpc>
                        <a:spcAft>
                          <a:spcPts val="0"/>
                        </a:spcAft>
                      </a:pPr>
                      <a:r>
                        <a:rPr lang="ru-RU" sz="1800" dirty="0" err="1">
                          <a:solidFill>
                            <a:srgbClr val="000000"/>
                          </a:solidFill>
                          <a:latin typeface="Times New Roman"/>
                          <a:ea typeface="Times New Roman"/>
                          <a:cs typeface="Times New Roman"/>
                        </a:rPr>
                        <a:t>Fail</a:t>
                      </a:r>
                      <a:endParaRPr lang="ru-RU" sz="18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50000"/>
                        </a:lnSpc>
                        <a:spcAft>
                          <a:spcPts val="0"/>
                        </a:spcAft>
                      </a:pPr>
                      <a:r>
                        <a:rPr lang="ru-RU" sz="2000" b="1" dirty="0">
                          <a:solidFill>
                            <a:srgbClr val="000000"/>
                          </a:solidFill>
                          <a:effectLst>
                            <a:outerShdw blurRad="38100" dist="38100" dir="2700000" algn="tl">
                              <a:srgbClr val="000000">
                                <a:alpha val="43137"/>
                              </a:srgbClr>
                            </a:outerShdw>
                          </a:effectLst>
                          <a:latin typeface="Times New Roman"/>
                          <a:ea typeface="Times New Roman"/>
                          <a:cs typeface="Times New Roman"/>
                        </a:rPr>
                        <a:t>1</a:t>
                      </a:r>
                      <a:endParaRPr lang="ru-RU" sz="2000" b="1" dirty="0">
                        <a:effectLst>
                          <a:outerShdw blurRad="38100" dist="38100" dir="2700000" algn="tl">
                            <a:srgbClr val="000000">
                              <a:alpha val="43137"/>
                            </a:srgbClr>
                          </a:outerShdw>
                        </a:effectLst>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50000"/>
                        </a:lnSpc>
                        <a:spcAft>
                          <a:spcPts val="0"/>
                        </a:spcAft>
                      </a:pPr>
                      <a:r>
                        <a:rPr lang="ru-RU" sz="1600" dirty="0">
                          <a:solidFill>
                            <a:srgbClr val="000000"/>
                          </a:solidFill>
                          <a:latin typeface="Times New Roman"/>
                          <a:ea typeface="Times New Roman"/>
                          <a:cs typeface="Times New Roman"/>
                        </a:rPr>
                        <a:t>неудовлетворительно</a:t>
                      </a:r>
                      <a:endParaRPr lang="ru-RU" sz="16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nSpc>
                          <a:spcPct val="150000"/>
                        </a:lnSpc>
                        <a:spcAft>
                          <a:spcPts val="0"/>
                        </a:spcAft>
                      </a:pPr>
                      <a:r>
                        <a:rPr lang="ru-RU" sz="1600" dirty="0">
                          <a:solidFill>
                            <a:srgbClr val="000000"/>
                          </a:solidFill>
                          <a:latin typeface="Times New Roman"/>
                          <a:ea typeface="Times New Roman"/>
                          <a:cs typeface="Times New Roman"/>
                        </a:rPr>
                        <a:t>не зачтено</a:t>
                      </a:r>
                      <a:endParaRPr lang="ru-RU" sz="16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r>
            </a:tbl>
          </a:graphicData>
        </a:graphic>
      </p:graphicFrame>
      <p:sp>
        <p:nvSpPr>
          <p:cNvPr id="4" name="Нижний колонтитул 3"/>
          <p:cNvSpPr>
            <a:spLocks noGrp="1"/>
          </p:cNvSpPr>
          <p:nvPr>
            <p:ph type="ftr" sz="quarter" idx="11"/>
          </p:nvPr>
        </p:nvSpPr>
        <p:spPr/>
        <p:txBody>
          <a:bodyPr/>
          <a:lstStyle/>
          <a:p>
            <a:r>
              <a:rPr lang="ru-RU" smtClean="0"/>
              <a:t>2012 -13 учебный год</a:t>
            </a:r>
            <a:endParaRPr lang="ru-RU" dirty="0"/>
          </a:p>
        </p:txBody>
      </p:sp>
      <p:sp>
        <p:nvSpPr>
          <p:cNvPr id="5" name="Номер слайда 4"/>
          <p:cNvSpPr>
            <a:spLocks noGrp="1"/>
          </p:cNvSpPr>
          <p:nvPr>
            <p:ph type="sldNum" sz="quarter" idx="12"/>
          </p:nvPr>
        </p:nvSpPr>
        <p:spPr/>
        <p:txBody>
          <a:bodyPr/>
          <a:lstStyle/>
          <a:p>
            <a:fld id="{AF5E5785-52E5-45BE-B156-4A7EDCE1DC8B}" type="slidenum">
              <a:rPr lang="ru-RU" smtClean="0"/>
              <a:pPr/>
              <a:t>23</a:t>
            </a:fld>
            <a:endParaRPr lang="ru-RU"/>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За что можно получить «0» баллов?</a:t>
            </a:r>
            <a:endParaRPr lang="ru-RU" dirty="0"/>
          </a:p>
        </p:txBody>
      </p:sp>
      <p:sp>
        <p:nvSpPr>
          <p:cNvPr id="3" name="Содержимое 2"/>
          <p:cNvSpPr>
            <a:spLocks noGrp="1"/>
          </p:cNvSpPr>
          <p:nvPr>
            <p:ph idx="1"/>
          </p:nvPr>
        </p:nvSpPr>
        <p:spPr>
          <a:xfrm>
            <a:off x="457200" y="1600200"/>
            <a:ext cx="7931224" cy="4525963"/>
          </a:xfrm>
        </p:spPr>
        <p:txBody>
          <a:bodyPr>
            <a:normAutofit fontScale="92500"/>
          </a:bodyPr>
          <a:lstStyle/>
          <a:p>
            <a:r>
              <a:rPr lang="ru-RU" b="1" dirty="0" smtClean="0"/>
              <a:t>На экзамене: </a:t>
            </a:r>
          </a:p>
          <a:p>
            <a:pPr lvl="1"/>
            <a:r>
              <a:rPr lang="ru-RU" dirty="0" smtClean="0"/>
              <a:t>За списывание, плагиат, любое другое нарушение академических норм</a:t>
            </a:r>
          </a:p>
          <a:p>
            <a:r>
              <a:rPr lang="ru-RU" b="1" dirty="0" smtClean="0"/>
              <a:t>На занятии:</a:t>
            </a:r>
          </a:p>
          <a:p>
            <a:pPr lvl="1"/>
            <a:r>
              <a:rPr lang="ru-RU" dirty="0" smtClean="0"/>
              <a:t>За невыполнение задания по любым причинам</a:t>
            </a:r>
          </a:p>
          <a:p>
            <a:pPr lvl="1"/>
            <a:r>
              <a:rPr lang="ru-RU" dirty="0" smtClean="0"/>
              <a:t>За списывание, плагиат, любое другое нарушение академических норм</a:t>
            </a:r>
          </a:p>
          <a:p>
            <a:r>
              <a:rPr lang="ru-RU" b="1" dirty="0" smtClean="0"/>
              <a:t>В рейтинг:</a:t>
            </a:r>
          </a:p>
          <a:p>
            <a:pPr lvl="1"/>
            <a:r>
              <a:rPr lang="ru-RU" dirty="0" smtClean="0"/>
              <a:t>За </a:t>
            </a:r>
            <a:r>
              <a:rPr lang="ru-RU" dirty="0" err="1" smtClean="0"/>
              <a:t>непройденный</a:t>
            </a:r>
            <a:r>
              <a:rPr lang="ru-RU" dirty="0" smtClean="0"/>
              <a:t>, по любым причинам контроль во время сессии</a:t>
            </a:r>
            <a:endParaRPr lang="ru-RU" dirty="0"/>
          </a:p>
        </p:txBody>
      </p:sp>
      <p:sp>
        <p:nvSpPr>
          <p:cNvPr id="4" name="Нижний колонтитул 3"/>
          <p:cNvSpPr>
            <a:spLocks noGrp="1"/>
          </p:cNvSpPr>
          <p:nvPr>
            <p:ph type="ftr" sz="quarter" idx="11"/>
          </p:nvPr>
        </p:nvSpPr>
        <p:spPr/>
        <p:txBody>
          <a:bodyPr/>
          <a:lstStyle/>
          <a:p>
            <a:r>
              <a:rPr lang="ru-RU" smtClean="0"/>
              <a:t>2012 -13 учебный год</a:t>
            </a:r>
            <a:endParaRPr lang="ru-RU"/>
          </a:p>
        </p:txBody>
      </p:sp>
      <p:sp>
        <p:nvSpPr>
          <p:cNvPr id="5" name="Номер слайда 4"/>
          <p:cNvSpPr>
            <a:spLocks noGrp="1"/>
          </p:cNvSpPr>
          <p:nvPr>
            <p:ph type="sldNum" sz="quarter" idx="12"/>
          </p:nvPr>
        </p:nvSpPr>
        <p:spPr/>
        <p:txBody>
          <a:bodyPr/>
          <a:lstStyle/>
          <a:p>
            <a:fld id="{AF5E5785-52E5-45BE-B156-4A7EDCE1DC8B}" type="slidenum">
              <a:rPr lang="ru-RU" smtClean="0"/>
              <a:pPr/>
              <a:t>24</a:t>
            </a:fld>
            <a:endParaRPr lang="ru-RU"/>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Рейтинг: Как считают?</a:t>
            </a:r>
            <a:endParaRPr lang="ru-RU" dirty="0"/>
          </a:p>
        </p:txBody>
      </p:sp>
      <p:sp>
        <p:nvSpPr>
          <p:cNvPr id="3" name="Содержимое 2"/>
          <p:cNvSpPr>
            <a:spLocks noGrp="1"/>
          </p:cNvSpPr>
          <p:nvPr>
            <p:ph idx="1"/>
          </p:nvPr>
        </p:nvSpPr>
        <p:spPr/>
        <p:txBody>
          <a:bodyPr>
            <a:normAutofit fontScale="70000" lnSpcReduction="20000"/>
          </a:bodyPr>
          <a:lstStyle/>
          <a:p>
            <a:r>
              <a:rPr lang="ru-RU" dirty="0" smtClean="0"/>
              <a:t>Оценка по 10-балльной шкале * кредитный вес дисциплины, или ее части, которая к настоящему моменту изучена</a:t>
            </a:r>
          </a:p>
          <a:p>
            <a:r>
              <a:rPr lang="ru-RU" dirty="0" smtClean="0"/>
              <a:t>Все такие произведения складывают</a:t>
            </a:r>
          </a:p>
          <a:p>
            <a:r>
              <a:rPr lang="ru-RU" dirty="0" smtClean="0"/>
              <a:t>Если требуется, то проводят нормирование:</a:t>
            </a:r>
          </a:p>
          <a:p>
            <a:pPr lvl="1"/>
            <a:r>
              <a:rPr lang="ru-RU" dirty="0" smtClean="0"/>
              <a:t>Определяют самую большую сумму</a:t>
            </a:r>
          </a:p>
          <a:p>
            <a:pPr lvl="1"/>
            <a:r>
              <a:rPr lang="ru-RU" dirty="0" smtClean="0"/>
              <a:t>Высчитывают для каждого студента нормировочный коэффициент, деля максимум на сумму этого студента </a:t>
            </a:r>
          </a:p>
          <a:p>
            <a:pPr lvl="1"/>
            <a:r>
              <a:rPr lang="ru-RU" dirty="0" smtClean="0"/>
              <a:t>Умножают каждую сумму на нормировочный коэффициент</a:t>
            </a:r>
          </a:p>
          <a:p>
            <a:r>
              <a:rPr lang="ru-RU" dirty="0" smtClean="0"/>
              <a:t>Сортируют все суммы по убыванию</a:t>
            </a:r>
          </a:p>
          <a:p>
            <a:r>
              <a:rPr lang="ru-RU" dirty="0" smtClean="0"/>
              <a:t>Место в сортированном массиве и есть рейтинг</a:t>
            </a:r>
          </a:p>
          <a:p>
            <a:r>
              <a:rPr lang="ru-RU" dirty="0" smtClean="0"/>
              <a:t>При подсчете текущего рейтинга не учитывают курсы по выбору и факультативы, превышающие минимальную величину кредитов за полгода</a:t>
            </a:r>
            <a:endParaRPr lang="ru-RU" dirty="0"/>
          </a:p>
        </p:txBody>
      </p:sp>
      <p:sp>
        <p:nvSpPr>
          <p:cNvPr id="4" name="Нижний колонтитул 3"/>
          <p:cNvSpPr>
            <a:spLocks noGrp="1"/>
          </p:cNvSpPr>
          <p:nvPr>
            <p:ph type="ftr" sz="quarter" idx="11"/>
          </p:nvPr>
        </p:nvSpPr>
        <p:spPr/>
        <p:txBody>
          <a:bodyPr/>
          <a:lstStyle/>
          <a:p>
            <a:r>
              <a:rPr lang="ru-RU" smtClean="0"/>
              <a:t>2012 -13 учебный год</a:t>
            </a:r>
            <a:endParaRPr lang="ru-RU"/>
          </a:p>
        </p:txBody>
      </p:sp>
      <p:sp>
        <p:nvSpPr>
          <p:cNvPr id="5" name="Номер слайда 4"/>
          <p:cNvSpPr>
            <a:spLocks noGrp="1"/>
          </p:cNvSpPr>
          <p:nvPr>
            <p:ph type="sldNum" sz="quarter" idx="12"/>
          </p:nvPr>
        </p:nvSpPr>
        <p:spPr/>
        <p:txBody>
          <a:bodyPr/>
          <a:lstStyle/>
          <a:p>
            <a:fld id="{AF5E5785-52E5-45BE-B156-4A7EDCE1DC8B}" type="slidenum">
              <a:rPr lang="ru-RU" smtClean="0"/>
              <a:pPr/>
              <a:t>25</a:t>
            </a:fld>
            <a:endParaRPr lang="ru-RU"/>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Виды рейтингов</a:t>
            </a:r>
            <a:endParaRPr lang="ru-RU" dirty="0"/>
          </a:p>
        </p:txBody>
      </p:sp>
      <p:sp>
        <p:nvSpPr>
          <p:cNvPr id="8" name="Текст 7"/>
          <p:cNvSpPr>
            <a:spLocks noGrp="1"/>
          </p:cNvSpPr>
          <p:nvPr>
            <p:ph type="body" idx="1"/>
          </p:nvPr>
        </p:nvSpPr>
        <p:spPr>
          <a:xfrm>
            <a:off x="457200" y="4581128"/>
            <a:ext cx="4040188" cy="1743472"/>
          </a:xfrm>
          <a:ln>
            <a:noFill/>
          </a:ln>
        </p:spPr>
        <p:style>
          <a:lnRef idx="2">
            <a:schemeClr val="dk1"/>
          </a:lnRef>
          <a:fillRef idx="1">
            <a:schemeClr val="lt1"/>
          </a:fillRef>
          <a:effectRef idx="0">
            <a:schemeClr val="dk1"/>
          </a:effectRef>
          <a:fontRef idx="minor">
            <a:schemeClr val="dk1"/>
          </a:fontRef>
        </p:style>
        <p:txBody>
          <a:bodyPr>
            <a:normAutofit fontScale="85000" lnSpcReduction="10000"/>
          </a:bodyPr>
          <a:lstStyle/>
          <a:p>
            <a:r>
              <a:rPr lang="ru-RU" dirty="0" smtClean="0">
                <a:solidFill>
                  <a:schemeClr val="tx2"/>
                </a:solidFill>
              </a:rPr>
              <a:t>Текущий – оперативная величина, оценивающая ваши успехи по отношению к другим  по истечении какого-то периода с определенными условиями</a:t>
            </a:r>
          </a:p>
          <a:p>
            <a:endParaRPr lang="ru-RU" dirty="0"/>
          </a:p>
        </p:txBody>
      </p:sp>
      <p:sp>
        <p:nvSpPr>
          <p:cNvPr id="9" name="Текст 8"/>
          <p:cNvSpPr>
            <a:spLocks noGrp="1"/>
          </p:cNvSpPr>
          <p:nvPr>
            <p:ph type="body" sz="half" idx="3"/>
          </p:nvPr>
        </p:nvSpPr>
        <p:spPr>
          <a:xfrm>
            <a:off x="4645025" y="4581128"/>
            <a:ext cx="4319463" cy="1743472"/>
          </a:xfrm>
          <a:solidFill>
            <a:srgbClr val="FFFF00"/>
          </a:solidFill>
        </p:spPr>
        <p:txBody>
          <a:bodyPr>
            <a:normAutofit fontScale="85000" lnSpcReduction="10000"/>
          </a:bodyPr>
          <a:lstStyle/>
          <a:p>
            <a:r>
              <a:rPr lang="ru-RU" dirty="0" smtClean="0">
                <a:solidFill>
                  <a:schemeClr val="tx2"/>
                </a:solidFill>
              </a:rPr>
              <a:t>Кумулятивный – накопительная величина, оценивающая все ваши достижения, включая </a:t>
            </a:r>
            <a:r>
              <a:rPr lang="ru-RU" dirty="0" err="1" smtClean="0">
                <a:solidFill>
                  <a:schemeClr val="tx2"/>
                </a:solidFill>
              </a:rPr>
              <a:t>проактивность</a:t>
            </a:r>
            <a:r>
              <a:rPr lang="ru-RU" dirty="0" smtClean="0">
                <a:solidFill>
                  <a:schemeClr val="tx2"/>
                </a:solidFill>
              </a:rPr>
              <a:t>, с начала обучения в НИУ ВШЭ на данном уровне обучения </a:t>
            </a:r>
          </a:p>
          <a:p>
            <a:endParaRPr lang="ru-RU" dirty="0"/>
          </a:p>
        </p:txBody>
      </p:sp>
      <p:graphicFrame>
        <p:nvGraphicFramePr>
          <p:cNvPr id="11" name="Содержимое 10"/>
          <p:cNvGraphicFramePr>
            <a:graphicFrameLocks noGrp="1"/>
          </p:cNvGraphicFramePr>
          <p:nvPr>
            <p:ph sz="quarter" idx="2"/>
          </p:nvPr>
        </p:nvGraphicFramePr>
        <p:xfrm>
          <a:off x="457200" y="1517650"/>
          <a:ext cx="4040188" cy="30638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Содержимое 11"/>
          <p:cNvGraphicFramePr>
            <a:graphicFrameLocks noGrp="1"/>
          </p:cNvGraphicFramePr>
          <p:nvPr>
            <p:ph sz="quarter" idx="4"/>
          </p:nvPr>
        </p:nvGraphicFramePr>
        <p:xfrm>
          <a:off x="4645025" y="1517650"/>
          <a:ext cx="4041775" cy="3135313"/>
        </p:xfrm>
        <a:graphic>
          <a:graphicData uri="http://schemas.openxmlformats.org/drawingml/2006/chart">
            <c:chart xmlns:c="http://schemas.openxmlformats.org/drawingml/2006/chart" xmlns:r="http://schemas.openxmlformats.org/officeDocument/2006/relationships" r:id="rId3"/>
          </a:graphicData>
        </a:graphic>
      </p:graphicFrame>
      <p:sp>
        <p:nvSpPr>
          <p:cNvPr id="4" name="Нижний колонтитул 3"/>
          <p:cNvSpPr>
            <a:spLocks noGrp="1"/>
          </p:cNvSpPr>
          <p:nvPr>
            <p:ph type="ftr" sz="quarter" idx="11"/>
          </p:nvPr>
        </p:nvSpPr>
        <p:spPr/>
        <p:txBody>
          <a:bodyPr/>
          <a:lstStyle/>
          <a:p>
            <a:r>
              <a:rPr lang="ru-RU" smtClean="0"/>
              <a:t>2012 -13 учебный год</a:t>
            </a:r>
            <a:endParaRPr lang="ru-RU" dirty="0"/>
          </a:p>
        </p:txBody>
      </p:sp>
      <p:sp>
        <p:nvSpPr>
          <p:cNvPr id="5" name="Номер слайда 4"/>
          <p:cNvSpPr>
            <a:spLocks noGrp="1"/>
          </p:cNvSpPr>
          <p:nvPr>
            <p:ph type="sldNum" sz="quarter" idx="12"/>
          </p:nvPr>
        </p:nvSpPr>
        <p:spPr/>
        <p:txBody>
          <a:bodyPr/>
          <a:lstStyle/>
          <a:p>
            <a:fld id="{AF5E5785-52E5-45BE-B156-4A7EDCE1DC8B}" type="slidenum">
              <a:rPr lang="ru-RU" smtClean="0"/>
              <a:pPr/>
              <a:t>26</a:t>
            </a:fld>
            <a:endParaRPr lang="ru-RU"/>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Для кого и когда считают</a:t>
            </a:r>
            <a:endParaRPr lang="ru-RU" dirty="0"/>
          </a:p>
        </p:txBody>
      </p:sp>
      <p:sp>
        <p:nvSpPr>
          <p:cNvPr id="3" name="Содержимое 2"/>
          <p:cNvSpPr>
            <a:spLocks noGrp="1"/>
          </p:cNvSpPr>
          <p:nvPr>
            <p:ph idx="1"/>
          </p:nvPr>
        </p:nvSpPr>
        <p:spPr/>
        <p:txBody>
          <a:bodyPr>
            <a:noAutofit/>
          </a:bodyPr>
          <a:lstStyle/>
          <a:p>
            <a:r>
              <a:rPr lang="ru-RU" sz="1600" dirty="0" smtClean="0"/>
              <a:t>Рейтинг определяется для одного курса студентов одной образовательной программы</a:t>
            </a:r>
          </a:p>
          <a:p>
            <a:r>
              <a:rPr lang="ru-RU" sz="1600" dirty="0" smtClean="0"/>
              <a:t> Текущий рейтинг считают четыре раза в год:</a:t>
            </a:r>
          </a:p>
          <a:p>
            <a:pPr lvl="1"/>
            <a:r>
              <a:rPr lang="ru-RU" sz="1600" dirty="0" smtClean="0"/>
              <a:t>До пересдач – 20 января</a:t>
            </a:r>
          </a:p>
          <a:p>
            <a:pPr lvl="1"/>
            <a:r>
              <a:rPr lang="ru-RU" sz="1600" dirty="0" smtClean="0"/>
              <a:t>После пересдач – 10 марта</a:t>
            </a:r>
          </a:p>
          <a:p>
            <a:pPr lvl="1"/>
            <a:r>
              <a:rPr lang="ru-RU" sz="1600" dirty="0" smtClean="0"/>
              <a:t>До пересдач – 20 июля</a:t>
            </a:r>
          </a:p>
          <a:p>
            <a:pPr lvl="1"/>
            <a:r>
              <a:rPr lang="ru-RU" sz="1600" dirty="0" smtClean="0"/>
              <a:t>После пересдач – 25 октября</a:t>
            </a:r>
          </a:p>
          <a:p>
            <a:r>
              <a:rPr lang="ru-RU" sz="1600" dirty="0" smtClean="0"/>
              <a:t>Кумулятивный рейтинг определяют после пересдач 10 марта и 25 октября</a:t>
            </a:r>
          </a:p>
          <a:p>
            <a:r>
              <a:rPr lang="ru-RU" sz="1600" dirty="0" smtClean="0"/>
              <a:t>Нормированный или ненормированный применяется рейтинг – определяет руководитель образовательной программы. </a:t>
            </a:r>
          </a:p>
          <a:p>
            <a:r>
              <a:rPr lang="ru-RU" sz="1600" dirty="0" smtClean="0"/>
              <a:t>В </a:t>
            </a:r>
            <a:r>
              <a:rPr lang="ru-RU" sz="1600" dirty="0" err="1" smtClean="0"/>
              <a:t>бакалавриате</a:t>
            </a:r>
            <a:r>
              <a:rPr lang="ru-RU" sz="1600" dirty="0" smtClean="0"/>
              <a:t> применяется нормированный текущий рейтинг</a:t>
            </a:r>
          </a:p>
          <a:p>
            <a:r>
              <a:rPr lang="ru-RU" sz="1600" dirty="0" smtClean="0"/>
              <a:t>Кумулятивный рейтинг не бывает нормированным и учитывает оценки по всем дисциплинам и факультативам, поэтому кумулятивный рейтинг у «среднего» студента может быть выше, чем у студента с высокими показателями по текущему рейтингу!!!</a:t>
            </a:r>
            <a:endParaRPr lang="ru-RU" sz="1600" dirty="0"/>
          </a:p>
        </p:txBody>
      </p:sp>
      <p:sp>
        <p:nvSpPr>
          <p:cNvPr id="4" name="Нижний колонтитул 3"/>
          <p:cNvSpPr>
            <a:spLocks noGrp="1"/>
          </p:cNvSpPr>
          <p:nvPr>
            <p:ph type="ftr" sz="quarter" idx="11"/>
          </p:nvPr>
        </p:nvSpPr>
        <p:spPr/>
        <p:txBody>
          <a:bodyPr/>
          <a:lstStyle/>
          <a:p>
            <a:r>
              <a:rPr lang="ru-RU" smtClean="0"/>
              <a:t>2012 -13 учебный год</a:t>
            </a:r>
            <a:endParaRPr lang="ru-RU"/>
          </a:p>
        </p:txBody>
      </p:sp>
      <p:sp>
        <p:nvSpPr>
          <p:cNvPr id="5" name="Номер слайда 4"/>
          <p:cNvSpPr>
            <a:spLocks noGrp="1"/>
          </p:cNvSpPr>
          <p:nvPr>
            <p:ph type="sldNum" sz="quarter" idx="12"/>
          </p:nvPr>
        </p:nvSpPr>
        <p:spPr/>
        <p:txBody>
          <a:bodyPr/>
          <a:lstStyle/>
          <a:p>
            <a:fld id="{AF5E5785-52E5-45BE-B156-4A7EDCE1DC8B}" type="slidenum">
              <a:rPr lang="ru-RU" smtClean="0"/>
              <a:pPr/>
              <a:t>27</a:t>
            </a:fld>
            <a:endParaRPr lang="ru-RU"/>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Рейтинг: где используется?</a:t>
            </a:r>
            <a:endParaRPr lang="ru-RU" dirty="0"/>
          </a:p>
        </p:txBody>
      </p:sp>
      <p:sp>
        <p:nvSpPr>
          <p:cNvPr id="3" name="Содержимое 2"/>
          <p:cNvSpPr>
            <a:spLocks noGrp="1"/>
          </p:cNvSpPr>
          <p:nvPr>
            <p:ph idx="1"/>
          </p:nvPr>
        </p:nvSpPr>
        <p:spPr/>
        <p:txBody>
          <a:bodyPr>
            <a:noAutofit/>
          </a:bodyPr>
          <a:lstStyle/>
          <a:p>
            <a:r>
              <a:rPr lang="ru-RU" sz="1800" dirty="0" smtClean="0"/>
              <a:t>Текущий рейтинг до пересдач (с «0» вместо несданных вовремя зачетов и экзаменов) применяется для назначения студентам стипендии</a:t>
            </a:r>
          </a:p>
          <a:p>
            <a:r>
              <a:rPr lang="ru-RU" sz="1800" dirty="0" smtClean="0"/>
              <a:t>Текущий рейтинг после пересдач применятся для предоставления студентам скидки</a:t>
            </a:r>
          </a:p>
          <a:p>
            <a:r>
              <a:rPr lang="ru-RU" sz="1800" dirty="0" smtClean="0"/>
              <a:t>Текущий рейтинг до пересдач используется для перевода студентов на бюджетное (бесплатное) обучение</a:t>
            </a:r>
          </a:p>
          <a:p>
            <a:r>
              <a:rPr lang="ru-RU" sz="1800" dirty="0" smtClean="0"/>
              <a:t>Кумулятивный рейтинг  используется для предоставления возможности бесплатно учить 2-ой иностранный язык</a:t>
            </a:r>
          </a:p>
          <a:p>
            <a:r>
              <a:rPr lang="ru-RU" sz="1800" dirty="0" smtClean="0"/>
              <a:t>Все типы рейтингов могут быть использованы в качестве критериев при отборе на изучение популярного курса по выбору, при конкурсном отборе на получение гранта на обучение за рубежом, для поездки на летнюю школу, в конкурсе на повышенную академическую стипендию и т.д.</a:t>
            </a:r>
            <a:endParaRPr lang="ru-RU" sz="1800" dirty="0"/>
          </a:p>
        </p:txBody>
      </p:sp>
      <p:sp>
        <p:nvSpPr>
          <p:cNvPr id="4" name="Нижний колонтитул 3"/>
          <p:cNvSpPr>
            <a:spLocks noGrp="1"/>
          </p:cNvSpPr>
          <p:nvPr>
            <p:ph type="ftr" sz="quarter" idx="11"/>
          </p:nvPr>
        </p:nvSpPr>
        <p:spPr/>
        <p:txBody>
          <a:bodyPr/>
          <a:lstStyle/>
          <a:p>
            <a:r>
              <a:rPr lang="ru-RU" smtClean="0"/>
              <a:t>2012 -13 учебный год</a:t>
            </a:r>
            <a:endParaRPr lang="ru-RU"/>
          </a:p>
        </p:txBody>
      </p:sp>
      <p:sp>
        <p:nvSpPr>
          <p:cNvPr id="5" name="Номер слайда 4"/>
          <p:cNvSpPr>
            <a:spLocks noGrp="1"/>
          </p:cNvSpPr>
          <p:nvPr>
            <p:ph type="sldNum" sz="quarter" idx="12"/>
          </p:nvPr>
        </p:nvSpPr>
        <p:spPr/>
        <p:txBody>
          <a:bodyPr/>
          <a:lstStyle/>
          <a:p>
            <a:fld id="{AF5E5785-52E5-45BE-B156-4A7EDCE1DC8B}" type="slidenum">
              <a:rPr lang="ru-RU" smtClean="0"/>
              <a:pPr/>
              <a:t>28</a:t>
            </a:fld>
            <a:endParaRPr lang="ru-RU"/>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Рейтинг: где найти и как оспорить?</a:t>
            </a:r>
            <a:endParaRPr lang="ru-RU" b="1" dirty="0"/>
          </a:p>
        </p:txBody>
      </p:sp>
      <p:sp>
        <p:nvSpPr>
          <p:cNvPr id="3" name="Содержимое 2"/>
          <p:cNvSpPr>
            <a:spLocks noGrp="1"/>
          </p:cNvSpPr>
          <p:nvPr>
            <p:ph idx="1"/>
          </p:nvPr>
        </p:nvSpPr>
        <p:spPr/>
        <p:txBody>
          <a:bodyPr>
            <a:normAutofit fontScale="77500" lnSpcReduction="20000"/>
          </a:bodyPr>
          <a:lstStyle/>
          <a:p>
            <a:r>
              <a:rPr lang="ru-RU" dirty="0" smtClean="0"/>
              <a:t>Все рейтинги публикуются не позднее указанных дат на сайтах факультетов официального портала НИУ ВШЭ</a:t>
            </a:r>
          </a:p>
          <a:p>
            <a:r>
              <a:rPr lang="ru-RU" dirty="0" smtClean="0"/>
              <a:t>Рейтинги публикуются в открытом доступе с полной информацией об оценках, кредитных единицах, нормировочных коэффициентах</a:t>
            </a:r>
          </a:p>
          <a:p>
            <a:r>
              <a:rPr lang="ru-RU" dirty="0" smtClean="0"/>
              <a:t>Студент имеет право обжаловать техническую ошибку или набор дисциплин, включенных в его рейтинг, в течение 2-ух рабочих дней после публикации рейтинга</a:t>
            </a:r>
          </a:p>
          <a:p>
            <a:r>
              <a:rPr lang="ru-RU" dirty="0" smtClean="0"/>
              <a:t>Не позднее 5-ти рабочих дней после публикации рейтинг считается утвержденным и претензии более не принимаются </a:t>
            </a:r>
            <a:endParaRPr lang="ru-RU" dirty="0"/>
          </a:p>
        </p:txBody>
      </p:sp>
      <p:sp>
        <p:nvSpPr>
          <p:cNvPr id="4" name="Нижний колонтитул 3"/>
          <p:cNvSpPr>
            <a:spLocks noGrp="1"/>
          </p:cNvSpPr>
          <p:nvPr>
            <p:ph type="ftr" sz="quarter" idx="11"/>
          </p:nvPr>
        </p:nvSpPr>
        <p:spPr/>
        <p:txBody>
          <a:bodyPr/>
          <a:lstStyle/>
          <a:p>
            <a:r>
              <a:rPr lang="ru-RU" smtClean="0"/>
              <a:t>2012 -13 учебный год</a:t>
            </a:r>
            <a:endParaRPr lang="ru-RU"/>
          </a:p>
        </p:txBody>
      </p:sp>
      <p:sp>
        <p:nvSpPr>
          <p:cNvPr id="5" name="Номер слайда 4"/>
          <p:cNvSpPr>
            <a:spLocks noGrp="1"/>
          </p:cNvSpPr>
          <p:nvPr>
            <p:ph type="sldNum" sz="quarter" idx="12"/>
          </p:nvPr>
        </p:nvSpPr>
        <p:spPr/>
        <p:txBody>
          <a:bodyPr/>
          <a:lstStyle/>
          <a:p>
            <a:fld id="{AF5E5785-52E5-45BE-B156-4A7EDCE1DC8B}" type="slidenum">
              <a:rPr lang="ru-RU" smtClean="0"/>
              <a:pPr/>
              <a:t>29</a:t>
            </a:fld>
            <a:endParaRPr lang="ru-RU"/>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marL="857250" indent="-857250">
              <a:buFont typeface="+mj-lt"/>
              <a:buAutoNum type="romanUcPeriod"/>
            </a:pPr>
            <a:r>
              <a:rPr lang="ru-RU" dirty="0" smtClean="0"/>
              <a:t>Где описаны правила учебного процесса?</a:t>
            </a:r>
            <a:endParaRPr lang="ru-RU" dirty="0"/>
          </a:p>
        </p:txBody>
      </p:sp>
      <p:sp>
        <p:nvSpPr>
          <p:cNvPr id="3" name="Текст 2"/>
          <p:cNvSpPr>
            <a:spLocks noGrp="1"/>
          </p:cNvSpPr>
          <p:nvPr>
            <p:ph type="body" idx="1"/>
          </p:nvPr>
        </p:nvSpPr>
        <p:spPr/>
        <p:txBody>
          <a:bodyPr>
            <a:noAutofit/>
          </a:bodyPr>
          <a:lstStyle/>
          <a:p>
            <a:pPr>
              <a:buFont typeface="Wingdings" pitchFamily="2" charset="2"/>
              <a:buChar char="ü"/>
            </a:pPr>
            <a:r>
              <a:rPr lang="ru-RU" sz="1600" dirty="0" smtClean="0"/>
              <a:t>Нормативные документы, регулирующие учебный процесс</a:t>
            </a:r>
          </a:p>
          <a:p>
            <a:pPr>
              <a:buFont typeface="Wingdings" pitchFamily="2" charset="2"/>
              <a:buChar char="ü"/>
            </a:pPr>
            <a:r>
              <a:rPr lang="ru-RU" sz="1600" dirty="0" smtClean="0"/>
              <a:t>Справочник учебного процесса</a:t>
            </a:r>
          </a:p>
          <a:p>
            <a:pPr>
              <a:buFont typeface="Wingdings" pitchFamily="2" charset="2"/>
              <a:buChar char="ü"/>
            </a:pPr>
            <a:r>
              <a:rPr lang="ru-RU" sz="1600" dirty="0" smtClean="0"/>
              <a:t>Акселератор адаптации первокурсника</a:t>
            </a:r>
          </a:p>
          <a:p>
            <a:pPr>
              <a:buFont typeface="Wingdings" pitchFamily="2" charset="2"/>
              <a:buChar char="ü"/>
            </a:pPr>
            <a:r>
              <a:rPr lang="ru-RU" sz="1600" dirty="0" smtClean="0"/>
              <a:t>Порядок изучения дисциплин и их взаимосвязи</a:t>
            </a:r>
            <a:endParaRPr lang="ru-RU" sz="1600" dirty="0"/>
          </a:p>
        </p:txBody>
      </p:sp>
      <p:sp>
        <p:nvSpPr>
          <p:cNvPr id="4" name="Нижний колонтитул 3"/>
          <p:cNvSpPr>
            <a:spLocks noGrp="1"/>
          </p:cNvSpPr>
          <p:nvPr>
            <p:ph type="ftr" sz="quarter" idx="11"/>
          </p:nvPr>
        </p:nvSpPr>
        <p:spPr/>
        <p:txBody>
          <a:bodyPr/>
          <a:lstStyle/>
          <a:p>
            <a:r>
              <a:rPr lang="ru-RU" smtClean="0"/>
              <a:t>2012 -13 учебный год</a:t>
            </a:r>
            <a:endParaRPr lang="ru-RU"/>
          </a:p>
        </p:txBody>
      </p:sp>
      <p:sp>
        <p:nvSpPr>
          <p:cNvPr id="5" name="Номер слайда 4"/>
          <p:cNvSpPr>
            <a:spLocks noGrp="1"/>
          </p:cNvSpPr>
          <p:nvPr>
            <p:ph type="sldNum" sz="quarter" idx="12"/>
          </p:nvPr>
        </p:nvSpPr>
        <p:spPr/>
        <p:txBody>
          <a:bodyPr/>
          <a:lstStyle/>
          <a:p>
            <a:fld id="{AF5E5785-52E5-45BE-B156-4A7EDCE1DC8B}" type="slidenum">
              <a:rPr lang="ru-RU" smtClean="0"/>
              <a:pPr/>
              <a:t>3</a:t>
            </a:fld>
            <a:endParaRPr lang="ru-RU"/>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4800" b="1" dirty="0" smtClean="0"/>
              <a:t>Оценивание по одной дисциплине</a:t>
            </a:r>
            <a:endParaRPr lang="ru-RU" b="1" dirty="0"/>
          </a:p>
        </p:txBody>
      </p:sp>
      <p:sp>
        <p:nvSpPr>
          <p:cNvPr id="3" name="Содержимое 2"/>
          <p:cNvSpPr>
            <a:spLocks noGrp="1"/>
          </p:cNvSpPr>
          <p:nvPr>
            <p:ph idx="1"/>
          </p:nvPr>
        </p:nvSpPr>
        <p:spPr/>
        <p:txBody>
          <a:bodyPr>
            <a:normAutofit lnSpcReduction="10000"/>
          </a:bodyPr>
          <a:lstStyle/>
          <a:p>
            <a:r>
              <a:rPr lang="ru-RU" dirty="0" smtClean="0"/>
              <a:t>Если дисциплина продолжается несколько модулей, то по ней может быть предусмотрено несколько зачетов и экзаменов</a:t>
            </a:r>
          </a:p>
          <a:p>
            <a:r>
              <a:rPr lang="ru-RU" dirty="0" smtClean="0"/>
              <a:t>Последний экзамен или зачет по дисциплине (или единственный) называется </a:t>
            </a:r>
            <a:r>
              <a:rPr lang="ru-RU" i="1" dirty="0" smtClean="0"/>
              <a:t>ИТОГОВЫМ</a:t>
            </a:r>
          </a:p>
          <a:p>
            <a:r>
              <a:rPr lang="ru-RU" dirty="0" smtClean="0"/>
              <a:t>Экзамены или зачеты, на которых не заканчивается изучение дисциплины называются </a:t>
            </a:r>
            <a:r>
              <a:rPr lang="ru-RU" i="1" dirty="0" smtClean="0"/>
              <a:t>ПРОМЕЖУТОЧНЫМИ</a:t>
            </a:r>
            <a:endParaRPr lang="ru-RU" i="1" dirty="0"/>
          </a:p>
        </p:txBody>
      </p:sp>
      <p:sp>
        <p:nvSpPr>
          <p:cNvPr id="4" name="Нижний колонтитул 3"/>
          <p:cNvSpPr>
            <a:spLocks noGrp="1"/>
          </p:cNvSpPr>
          <p:nvPr>
            <p:ph type="ftr" sz="quarter" idx="11"/>
          </p:nvPr>
        </p:nvSpPr>
        <p:spPr/>
        <p:txBody>
          <a:bodyPr/>
          <a:lstStyle/>
          <a:p>
            <a:r>
              <a:rPr lang="ru-RU" smtClean="0"/>
              <a:t>2012 -13 учебный год</a:t>
            </a:r>
            <a:endParaRPr lang="ru-RU"/>
          </a:p>
        </p:txBody>
      </p:sp>
      <p:sp>
        <p:nvSpPr>
          <p:cNvPr id="5" name="Номер слайда 4"/>
          <p:cNvSpPr>
            <a:spLocks noGrp="1"/>
          </p:cNvSpPr>
          <p:nvPr>
            <p:ph type="sldNum" sz="quarter" idx="12"/>
          </p:nvPr>
        </p:nvSpPr>
        <p:spPr/>
        <p:txBody>
          <a:bodyPr/>
          <a:lstStyle/>
          <a:p>
            <a:fld id="{AF5E5785-52E5-45BE-B156-4A7EDCE1DC8B}" type="slidenum">
              <a:rPr lang="ru-RU" smtClean="0"/>
              <a:pPr/>
              <a:t>30</a:t>
            </a:fld>
            <a:endParaRPr lang="ru-RU"/>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Дисциплины бывают разные</a:t>
            </a:r>
            <a:endParaRPr lang="ru-RU" dirty="0"/>
          </a:p>
        </p:txBody>
      </p:sp>
      <p:sp>
        <p:nvSpPr>
          <p:cNvPr id="4" name="Нижний колонтитул 3"/>
          <p:cNvSpPr>
            <a:spLocks noGrp="1"/>
          </p:cNvSpPr>
          <p:nvPr>
            <p:ph type="ftr" sz="quarter" idx="11"/>
          </p:nvPr>
        </p:nvSpPr>
        <p:spPr/>
        <p:txBody>
          <a:bodyPr/>
          <a:lstStyle/>
          <a:p>
            <a:r>
              <a:rPr lang="ru-RU" smtClean="0"/>
              <a:t>2012 -13 учебный год</a:t>
            </a:r>
            <a:endParaRPr lang="ru-RU"/>
          </a:p>
        </p:txBody>
      </p:sp>
      <p:sp>
        <p:nvSpPr>
          <p:cNvPr id="5" name="Номер слайда 4"/>
          <p:cNvSpPr>
            <a:spLocks noGrp="1"/>
          </p:cNvSpPr>
          <p:nvPr>
            <p:ph type="sldNum" sz="quarter" idx="12"/>
          </p:nvPr>
        </p:nvSpPr>
        <p:spPr/>
        <p:txBody>
          <a:bodyPr/>
          <a:lstStyle/>
          <a:p>
            <a:fld id="{AF5E5785-52E5-45BE-B156-4A7EDCE1DC8B}" type="slidenum">
              <a:rPr lang="ru-RU" smtClean="0"/>
              <a:pPr/>
              <a:t>31</a:t>
            </a:fld>
            <a:endParaRPr lang="ru-RU"/>
          </a:p>
        </p:txBody>
      </p:sp>
      <p:graphicFrame>
        <p:nvGraphicFramePr>
          <p:cNvPr id="8" name="Содержимое 7"/>
          <p:cNvGraphicFramePr>
            <a:graphicFrameLocks noGrp="1"/>
          </p:cNvGraphicFramePr>
          <p:nvPr>
            <p:ph idx="1"/>
          </p:nvPr>
        </p:nvGraphicFramePr>
        <p:xfrm>
          <a:off x="457200" y="1600201"/>
          <a:ext cx="7467600" cy="1324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Содержимое 7"/>
          <p:cNvGraphicFramePr>
            <a:graphicFrameLocks/>
          </p:cNvGraphicFramePr>
          <p:nvPr/>
        </p:nvGraphicFramePr>
        <p:xfrm>
          <a:off x="395536" y="3284984"/>
          <a:ext cx="7467600" cy="132474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0" name="Содержимое 7"/>
          <p:cNvGraphicFramePr>
            <a:graphicFrameLocks/>
          </p:cNvGraphicFramePr>
          <p:nvPr/>
        </p:nvGraphicFramePr>
        <p:xfrm>
          <a:off x="251520" y="4869161"/>
          <a:ext cx="7467600" cy="864095"/>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Из чего складывается оценка по дисциплине?</a:t>
            </a:r>
            <a:endParaRPr lang="ru-RU" b="1" dirty="0"/>
          </a:p>
        </p:txBody>
      </p:sp>
      <p:graphicFrame>
        <p:nvGraphicFramePr>
          <p:cNvPr id="6" name="Содержимое 5"/>
          <p:cNvGraphicFramePr>
            <a:graphicFrameLocks noGrp="1"/>
          </p:cNvGraphicFramePr>
          <p:nvPr>
            <p:ph idx="1"/>
          </p:nvPr>
        </p:nvGraphicFramePr>
        <p:xfrm>
          <a:off x="457200" y="1600200"/>
          <a:ext cx="7467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Нижний колонтитул 3"/>
          <p:cNvSpPr>
            <a:spLocks noGrp="1"/>
          </p:cNvSpPr>
          <p:nvPr>
            <p:ph type="ftr" sz="quarter" idx="11"/>
          </p:nvPr>
        </p:nvSpPr>
        <p:spPr/>
        <p:txBody>
          <a:bodyPr/>
          <a:lstStyle/>
          <a:p>
            <a:r>
              <a:rPr lang="ru-RU" smtClean="0"/>
              <a:t>2012 -13 учебный год</a:t>
            </a:r>
            <a:endParaRPr lang="ru-RU"/>
          </a:p>
        </p:txBody>
      </p:sp>
      <p:sp>
        <p:nvSpPr>
          <p:cNvPr id="5" name="Номер слайда 4"/>
          <p:cNvSpPr>
            <a:spLocks noGrp="1"/>
          </p:cNvSpPr>
          <p:nvPr>
            <p:ph type="sldNum" sz="quarter" idx="12"/>
          </p:nvPr>
        </p:nvSpPr>
        <p:spPr/>
        <p:txBody>
          <a:bodyPr/>
          <a:lstStyle/>
          <a:p>
            <a:fld id="{AF5E5785-52E5-45BE-B156-4A7EDCE1DC8B}" type="slidenum">
              <a:rPr lang="ru-RU" smtClean="0"/>
              <a:pPr/>
              <a:t>32</a:t>
            </a:fld>
            <a:endParaRPr lang="ru-RU"/>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Из чего складываются оценки</a:t>
            </a:r>
            <a:endParaRPr lang="ru-RU" b="1" dirty="0"/>
          </a:p>
        </p:txBody>
      </p:sp>
      <p:sp>
        <p:nvSpPr>
          <p:cNvPr id="4" name="Нижний колонтитул 3"/>
          <p:cNvSpPr>
            <a:spLocks noGrp="1"/>
          </p:cNvSpPr>
          <p:nvPr>
            <p:ph type="ftr" sz="quarter" idx="11"/>
          </p:nvPr>
        </p:nvSpPr>
        <p:spPr/>
        <p:txBody>
          <a:bodyPr/>
          <a:lstStyle/>
          <a:p>
            <a:r>
              <a:rPr lang="ru-RU" smtClean="0"/>
              <a:t>2012 -13 учебный год</a:t>
            </a:r>
            <a:endParaRPr lang="ru-RU"/>
          </a:p>
        </p:txBody>
      </p:sp>
      <p:sp>
        <p:nvSpPr>
          <p:cNvPr id="5" name="Номер слайда 4"/>
          <p:cNvSpPr>
            <a:spLocks noGrp="1"/>
          </p:cNvSpPr>
          <p:nvPr>
            <p:ph type="sldNum" sz="quarter" idx="12"/>
          </p:nvPr>
        </p:nvSpPr>
        <p:spPr/>
        <p:txBody>
          <a:bodyPr/>
          <a:lstStyle/>
          <a:p>
            <a:fld id="{AF5E5785-52E5-45BE-B156-4A7EDCE1DC8B}" type="slidenum">
              <a:rPr lang="ru-RU" smtClean="0"/>
              <a:pPr/>
              <a:t>33</a:t>
            </a:fld>
            <a:endParaRPr lang="ru-RU"/>
          </a:p>
        </p:txBody>
      </p:sp>
      <p:graphicFrame>
        <p:nvGraphicFramePr>
          <p:cNvPr id="18" name="Содержимое 17">
            <a:hlinkClick r:id="" action="ppaction://noaction" highlightClick="1"/>
          </p:cNvPr>
          <p:cNvGraphicFramePr>
            <a:graphicFrameLocks noGrp="1"/>
          </p:cNvGraphicFramePr>
          <p:nvPr>
            <p:ph idx="1"/>
          </p:nvPr>
        </p:nvGraphicFramePr>
        <p:xfrm>
          <a:off x="539552" y="1268760"/>
          <a:ext cx="8291264"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4800" dirty="0" smtClean="0"/>
              <a:t>Формулы оценок в программе дисциплины</a:t>
            </a:r>
            <a:endParaRPr lang="ru-RU" dirty="0"/>
          </a:p>
        </p:txBody>
      </p:sp>
      <p:sp>
        <p:nvSpPr>
          <p:cNvPr id="3" name="Содержимое 2"/>
          <p:cNvSpPr>
            <a:spLocks noGrp="1"/>
          </p:cNvSpPr>
          <p:nvPr>
            <p:ph idx="1"/>
          </p:nvPr>
        </p:nvSpPr>
        <p:spPr>
          <a:xfrm>
            <a:off x="457200" y="1600200"/>
            <a:ext cx="8686800" cy="4525963"/>
          </a:xfrm>
        </p:spPr>
        <p:txBody>
          <a:bodyPr>
            <a:noAutofit/>
          </a:bodyPr>
          <a:lstStyle/>
          <a:p>
            <a:r>
              <a:rPr lang="ru-RU" sz="1600" dirty="0" smtClean="0"/>
              <a:t>Формулы накопленной и результирующей оценок должны быть отражены в программе дисциплины</a:t>
            </a:r>
          </a:p>
          <a:p>
            <a:r>
              <a:rPr lang="ru-RU" sz="1600" dirty="0" smtClean="0"/>
              <a:t>Способы округления взвешенных сумм, а также веса, количество и примерное содержание всех контрольных мероприятий описывается в программе дисциплины</a:t>
            </a:r>
          </a:p>
          <a:p>
            <a:r>
              <a:rPr lang="ru-RU" sz="1600" dirty="0" smtClean="0"/>
              <a:t>Если дисциплина предполагает промежуточные и итоговые экзамены или зачеты, то в программе дисциплины должно быть указано учитывается ли предыдущая промежуточная результирующая оценка в следующей промежуточной или в итоговой</a:t>
            </a:r>
          </a:p>
          <a:p>
            <a:r>
              <a:rPr lang="ru-RU" sz="1600" dirty="0" smtClean="0"/>
              <a:t>За программу дисциплины отвечает преподаватель или кафедра, кто именно указано в тексте программы</a:t>
            </a:r>
          </a:p>
          <a:p>
            <a:r>
              <a:rPr lang="ru-RU" sz="1600" dirty="0" smtClean="0"/>
              <a:t>Если вы чего то не находите в программе дисциплины (формул, правил, критериев оценивания) – спросите у преподавателя об этих параметрах ЗАДОЛГО ДО проведения зачета или экзамена</a:t>
            </a:r>
          </a:p>
          <a:p>
            <a:r>
              <a:rPr lang="ru-RU" sz="1600" dirty="0" smtClean="0"/>
              <a:t>Если преподаватель не реагирует на ваши просьбы, обратитесь к заведующему кафедрой или к заместителю декана по учебной работе</a:t>
            </a:r>
          </a:p>
          <a:p>
            <a:r>
              <a:rPr lang="ru-RU" sz="1600" dirty="0" smtClean="0"/>
              <a:t>Преподаватель имеет право незначительно менять правила оценивания, но обязан об этом уведомить студентов до начала оценивания (письменно, в том числе в электронном виде)</a:t>
            </a:r>
            <a:endParaRPr lang="ru-RU" sz="1600" dirty="0"/>
          </a:p>
        </p:txBody>
      </p:sp>
      <p:sp>
        <p:nvSpPr>
          <p:cNvPr id="4" name="Нижний колонтитул 3"/>
          <p:cNvSpPr>
            <a:spLocks noGrp="1"/>
          </p:cNvSpPr>
          <p:nvPr>
            <p:ph type="ftr" sz="quarter" idx="11"/>
          </p:nvPr>
        </p:nvSpPr>
        <p:spPr/>
        <p:txBody>
          <a:bodyPr/>
          <a:lstStyle/>
          <a:p>
            <a:r>
              <a:rPr lang="ru-RU" smtClean="0"/>
              <a:t>2012 -13 учебный год</a:t>
            </a:r>
            <a:endParaRPr lang="ru-RU"/>
          </a:p>
        </p:txBody>
      </p:sp>
      <p:sp>
        <p:nvSpPr>
          <p:cNvPr id="5" name="Номер слайда 4"/>
          <p:cNvSpPr>
            <a:spLocks noGrp="1"/>
          </p:cNvSpPr>
          <p:nvPr>
            <p:ph type="sldNum" sz="quarter" idx="12"/>
          </p:nvPr>
        </p:nvSpPr>
        <p:spPr/>
        <p:txBody>
          <a:bodyPr/>
          <a:lstStyle/>
          <a:p>
            <a:fld id="{AF5E5785-52E5-45BE-B156-4A7EDCE1DC8B}" type="slidenum">
              <a:rPr lang="ru-RU" smtClean="0"/>
              <a:pPr/>
              <a:t>34</a:t>
            </a:fld>
            <a:endParaRPr lang="ru-RU"/>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Еще раз про структуру оценки</a:t>
            </a:r>
            <a:endParaRPr lang="ru-RU" dirty="0"/>
          </a:p>
        </p:txBody>
      </p:sp>
      <p:sp>
        <p:nvSpPr>
          <p:cNvPr id="3" name="Содержимое 2"/>
          <p:cNvSpPr>
            <a:spLocks noGrp="1"/>
          </p:cNvSpPr>
          <p:nvPr>
            <p:ph sz="half" idx="1"/>
          </p:nvPr>
        </p:nvSpPr>
        <p:spPr/>
        <p:txBody>
          <a:bodyPr>
            <a:normAutofit fontScale="85000" lnSpcReduction="10000"/>
          </a:bodyPr>
          <a:lstStyle/>
          <a:p>
            <a:r>
              <a:rPr lang="ru-RU" dirty="0" smtClean="0"/>
              <a:t>Результирующая оценка, в зависимости от формулы, может равномерно зависеть от накопленной части или от оценки за экзамен/зачет</a:t>
            </a:r>
          </a:p>
          <a:p>
            <a:r>
              <a:rPr lang="ru-RU" dirty="0" smtClean="0"/>
              <a:t>Но она может быть и «перекошенной» в ту или другую сторону</a:t>
            </a:r>
          </a:p>
          <a:p>
            <a:r>
              <a:rPr lang="ru-RU" b="1" i="1" dirty="0" smtClean="0">
                <a:effectLst>
                  <a:outerShdw blurRad="38100" dist="38100" dir="2700000" algn="tl">
                    <a:srgbClr val="000000">
                      <a:alpha val="43137"/>
                    </a:srgbClr>
                  </a:outerShdw>
                </a:effectLst>
              </a:rPr>
              <a:t>Выбирайте стратегию обучения, изучая формулы оценок!!!</a:t>
            </a:r>
          </a:p>
        </p:txBody>
      </p:sp>
      <p:graphicFrame>
        <p:nvGraphicFramePr>
          <p:cNvPr id="7" name="Содержимое 6"/>
          <p:cNvGraphicFramePr>
            <a:graphicFrameLocks noGrp="1"/>
          </p:cNvGraphicFramePr>
          <p:nvPr>
            <p:ph sz="half" idx="2"/>
          </p:nvPr>
        </p:nvGraphicFramePr>
        <p:xfrm>
          <a:off x="4267200" y="1268760"/>
          <a:ext cx="4409256" cy="48574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Нижний колонтитул 3"/>
          <p:cNvSpPr>
            <a:spLocks noGrp="1"/>
          </p:cNvSpPr>
          <p:nvPr>
            <p:ph type="ftr" sz="quarter" idx="11"/>
          </p:nvPr>
        </p:nvSpPr>
        <p:spPr/>
        <p:txBody>
          <a:bodyPr/>
          <a:lstStyle/>
          <a:p>
            <a:r>
              <a:rPr lang="ru-RU" smtClean="0"/>
              <a:t>2012 -13 учебный год</a:t>
            </a:r>
            <a:endParaRPr lang="ru-RU"/>
          </a:p>
        </p:txBody>
      </p:sp>
      <p:sp>
        <p:nvSpPr>
          <p:cNvPr id="5" name="Номер слайда 4"/>
          <p:cNvSpPr>
            <a:spLocks noGrp="1"/>
          </p:cNvSpPr>
          <p:nvPr>
            <p:ph type="sldNum" sz="quarter" idx="12"/>
          </p:nvPr>
        </p:nvSpPr>
        <p:spPr/>
        <p:txBody>
          <a:bodyPr/>
          <a:lstStyle/>
          <a:p>
            <a:fld id="{AF5E5785-52E5-45BE-B156-4A7EDCE1DC8B}" type="slidenum">
              <a:rPr lang="ru-RU" smtClean="0"/>
              <a:pPr/>
              <a:t>35</a:t>
            </a:fld>
            <a:endParaRPr lang="ru-RU"/>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4800" dirty="0" smtClean="0"/>
              <a:t>Особенности оценивания разных видов учебной работы</a:t>
            </a:r>
            <a:br>
              <a:rPr lang="ru-RU" sz="4800" dirty="0" smtClean="0"/>
            </a:br>
            <a:endParaRPr lang="ru-RU" dirty="0"/>
          </a:p>
        </p:txBody>
      </p:sp>
      <p:graphicFrame>
        <p:nvGraphicFramePr>
          <p:cNvPr id="6" name="Содержимое 5"/>
          <p:cNvGraphicFramePr>
            <a:graphicFrameLocks noGrp="1"/>
          </p:cNvGraphicFramePr>
          <p:nvPr>
            <p:ph idx="1"/>
          </p:nvPr>
        </p:nvGraphicFramePr>
        <p:xfrm>
          <a:off x="457200" y="1600200"/>
          <a:ext cx="8363272"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Нижний колонтитул 3"/>
          <p:cNvSpPr>
            <a:spLocks noGrp="1"/>
          </p:cNvSpPr>
          <p:nvPr>
            <p:ph type="ftr" sz="quarter" idx="11"/>
          </p:nvPr>
        </p:nvSpPr>
        <p:spPr/>
        <p:txBody>
          <a:bodyPr/>
          <a:lstStyle/>
          <a:p>
            <a:r>
              <a:rPr lang="ru-RU" smtClean="0"/>
              <a:t>2012 -13 учебный год</a:t>
            </a:r>
            <a:endParaRPr lang="ru-RU"/>
          </a:p>
        </p:txBody>
      </p:sp>
      <p:sp>
        <p:nvSpPr>
          <p:cNvPr id="5" name="Номер слайда 4"/>
          <p:cNvSpPr>
            <a:spLocks noGrp="1"/>
          </p:cNvSpPr>
          <p:nvPr>
            <p:ph type="sldNum" sz="quarter" idx="12"/>
          </p:nvPr>
        </p:nvSpPr>
        <p:spPr/>
        <p:txBody>
          <a:bodyPr/>
          <a:lstStyle/>
          <a:p>
            <a:fld id="{AF5E5785-52E5-45BE-B156-4A7EDCE1DC8B}" type="slidenum">
              <a:rPr lang="ru-RU" smtClean="0"/>
              <a:pPr/>
              <a:t>36</a:t>
            </a:fld>
            <a:endParaRPr lang="ru-RU"/>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4000" dirty="0" smtClean="0"/>
              <a:t>Про академические задолженности и последствия</a:t>
            </a:r>
            <a:endParaRPr lang="ru-RU" sz="4000" dirty="0"/>
          </a:p>
        </p:txBody>
      </p:sp>
      <p:sp>
        <p:nvSpPr>
          <p:cNvPr id="6" name="Текст 5"/>
          <p:cNvSpPr>
            <a:spLocks noGrp="1"/>
          </p:cNvSpPr>
          <p:nvPr>
            <p:ph type="body" idx="1"/>
          </p:nvPr>
        </p:nvSpPr>
        <p:spPr/>
        <p:txBody>
          <a:bodyPr/>
          <a:lstStyle/>
          <a:p>
            <a:r>
              <a:rPr lang="ru-RU" dirty="0" smtClean="0"/>
              <a:t>У вас академическая задолженность, если</a:t>
            </a:r>
            <a:endParaRPr lang="ru-RU" dirty="0"/>
          </a:p>
        </p:txBody>
      </p:sp>
      <p:sp>
        <p:nvSpPr>
          <p:cNvPr id="7" name="Текст 6"/>
          <p:cNvSpPr>
            <a:spLocks noGrp="1"/>
          </p:cNvSpPr>
          <p:nvPr>
            <p:ph type="body" sz="half" idx="3"/>
          </p:nvPr>
        </p:nvSpPr>
        <p:spPr/>
        <p:txBody>
          <a:bodyPr>
            <a:normAutofit/>
          </a:bodyPr>
          <a:lstStyle/>
          <a:p>
            <a:r>
              <a:rPr lang="ru-RU" dirty="0" smtClean="0"/>
              <a:t>Вы не допускаетесь к пересдачам, если</a:t>
            </a:r>
            <a:endParaRPr lang="ru-RU" dirty="0"/>
          </a:p>
        </p:txBody>
      </p:sp>
      <p:sp>
        <p:nvSpPr>
          <p:cNvPr id="3" name="Содержимое 2"/>
          <p:cNvSpPr>
            <a:spLocks noGrp="1"/>
          </p:cNvSpPr>
          <p:nvPr>
            <p:ph sz="quarter" idx="2"/>
          </p:nvPr>
        </p:nvSpPr>
        <p:spPr/>
        <p:txBody>
          <a:bodyPr>
            <a:normAutofit fontScale="47500" lnSpcReduction="20000"/>
          </a:bodyPr>
          <a:lstStyle/>
          <a:p>
            <a:r>
              <a:rPr lang="ru-RU" sz="3800" dirty="0" smtClean="0"/>
              <a:t>Вы получили результирующую оценку ниже 4 баллов по 10-балльной шкале</a:t>
            </a:r>
          </a:p>
          <a:p>
            <a:pPr lvl="1"/>
            <a:r>
              <a:rPr lang="ru-RU" sz="3400" dirty="0" smtClean="0"/>
              <a:t>по дисциплине (обязательной, по выбору, факультативу), </a:t>
            </a:r>
          </a:p>
          <a:p>
            <a:pPr lvl="1"/>
            <a:r>
              <a:rPr lang="ru-RU" sz="3400" dirty="0" smtClean="0"/>
              <a:t>по курсовой работе, </a:t>
            </a:r>
          </a:p>
          <a:p>
            <a:pPr lvl="1"/>
            <a:r>
              <a:rPr lang="ru-RU" sz="3400" dirty="0" smtClean="0"/>
              <a:t>по практике, </a:t>
            </a:r>
          </a:p>
          <a:p>
            <a:pPr lvl="1"/>
            <a:r>
              <a:rPr lang="ru-RU" sz="3400" dirty="0" smtClean="0"/>
              <a:t>по научно-исследовательскому семинару (НИС)</a:t>
            </a:r>
          </a:p>
          <a:p>
            <a:r>
              <a:rPr lang="ru-RU" sz="3800" dirty="0" smtClean="0"/>
              <a:t>Вы не пришли на экзамен или зачет, защиту курсовой, практики, НИС без уважительной причины</a:t>
            </a:r>
          </a:p>
          <a:p>
            <a:r>
              <a:rPr lang="ru-RU" sz="3800" dirty="0" smtClean="0"/>
              <a:t>Вы </a:t>
            </a:r>
            <a:r>
              <a:rPr lang="ru-RU" sz="3800" dirty="0" err="1" smtClean="0"/>
              <a:t>невовремя</a:t>
            </a:r>
            <a:r>
              <a:rPr lang="ru-RU" sz="3800" dirty="0" smtClean="0"/>
              <a:t> выбрали тему курсовой или выпускной квалификационной работы</a:t>
            </a:r>
          </a:p>
          <a:p>
            <a:pPr>
              <a:buNone/>
            </a:pPr>
            <a:r>
              <a:rPr lang="ru-RU" dirty="0" smtClean="0"/>
              <a:t>	</a:t>
            </a:r>
            <a:endParaRPr lang="ru-RU" dirty="0"/>
          </a:p>
        </p:txBody>
      </p:sp>
      <p:graphicFrame>
        <p:nvGraphicFramePr>
          <p:cNvPr id="9" name="Содержимое 8"/>
          <p:cNvGraphicFramePr>
            <a:graphicFrameLocks noGrp="1"/>
          </p:cNvGraphicFramePr>
          <p:nvPr>
            <p:ph sz="quarter" idx="4"/>
          </p:nvPr>
        </p:nvGraphicFramePr>
        <p:xfrm>
          <a:off x="4645025" y="1517650"/>
          <a:ext cx="4041775" cy="3941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Нижний колонтитул 3"/>
          <p:cNvSpPr>
            <a:spLocks noGrp="1"/>
          </p:cNvSpPr>
          <p:nvPr>
            <p:ph type="ftr" sz="quarter" idx="11"/>
          </p:nvPr>
        </p:nvSpPr>
        <p:spPr/>
        <p:txBody>
          <a:bodyPr/>
          <a:lstStyle/>
          <a:p>
            <a:r>
              <a:rPr lang="ru-RU" smtClean="0"/>
              <a:t>2012 -13 учебный год</a:t>
            </a:r>
            <a:endParaRPr lang="ru-RU"/>
          </a:p>
        </p:txBody>
      </p:sp>
      <p:sp>
        <p:nvSpPr>
          <p:cNvPr id="5" name="Номер слайда 4"/>
          <p:cNvSpPr>
            <a:spLocks noGrp="1"/>
          </p:cNvSpPr>
          <p:nvPr>
            <p:ph type="sldNum" sz="quarter" idx="12"/>
          </p:nvPr>
        </p:nvSpPr>
        <p:spPr/>
        <p:txBody>
          <a:bodyPr/>
          <a:lstStyle/>
          <a:p>
            <a:fld id="{AF5E5785-52E5-45BE-B156-4A7EDCE1DC8B}" type="slidenum">
              <a:rPr lang="ru-RU" smtClean="0"/>
              <a:pPr/>
              <a:t>37</a:t>
            </a:fld>
            <a:endParaRPr lang="ru-RU"/>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marL="857250" indent="-857250">
              <a:buFont typeface="+mj-lt"/>
              <a:buAutoNum type="romanUcPeriod" startAt="3"/>
            </a:pPr>
            <a:r>
              <a:rPr lang="ru-RU" dirty="0" smtClean="0"/>
              <a:t>За что меня могут отчислить из университета?</a:t>
            </a:r>
            <a:endParaRPr lang="ru-RU" dirty="0"/>
          </a:p>
        </p:txBody>
      </p:sp>
      <p:sp>
        <p:nvSpPr>
          <p:cNvPr id="3" name="Текст 2"/>
          <p:cNvSpPr>
            <a:spLocks noGrp="1"/>
          </p:cNvSpPr>
          <p:nvPr>
            <p:ph type="body" idx="1"/>
          </p:nvPr>
        </p:nvSpPr>
        <p:spPr>
          <a:xfrm>
            <a:off x="685800" y="2204864"/>
            <a:ext cx="6629400" cy="1347624"/>
          </a:xfrm>
        </p:spPr>
        <p:txBody>
          <a:bodyPr>
            <a:noAutofit/>
          </a:bodyPr>
          <a:lstStyle/>
          <a:p>
            <a:pPr>
              <a:buFont typeface="Wingdings" pitchFamily="2" charset="2"/>
              <a:buChar char="ü"/>
            </a:pPr>
            <a:r>
              <a:rPr lang="ru-RU" sz="1600" dirty="0" smtClean="0"/>
              <a:t>Основания для отчисления из НИУ ВШЭ</a:t>
            </a:r>
          </a:p>
          <a:p>
            <a:pPr>
              <a:buFont typeface="Wingdings" pitchFamily="2" charset="2"/>
              <a:buChar char="ü"/>
            </a:pPr>
            <a:r>
              <a:rPr lang="ru-RU" sz="1600" dirty="0" smtClean="0"/>
              <a:t>Плагиат</a:t>
            </a:r>
          </a:p>
          <a:p>
            <a:pPr>
              <a:buFont typeface="Wingdings" pitchFamily="2" charset="2"/>
              <a:buChar char="ü"/>
            </a:pPr>
            <a:r>
              <a:rPr lang="ru-RU" sz="1600" dirty="0" smtClean="0"/>
              <a:t>Повторное изучение дисциплин с академическими задолженностями</a:t>
            </a:r>
          </a:p>
          <a:p>
            <a:pPr>
              <a:buFont typeface="Wingdings" pitchFamily="2" charset="2"/>
              <a:buChar char="ü"/>
            </a:pPr>
            <a:r>
              <a:rPr lang="ru-RU" sz="1600" dirty="0" smtClean="0"/>
              <a:t>Возможности для восстановления</a:t>
            </a:r>
          </a:p>
        </p:txBody>
      </p:sp>
      <p:sp>
        <p:nvSpPr>
          <p:cNvPr id="4" name="Нижний колонтитул 3"/>
          <p:cNvSpPr>
            <a:spLocks noGrp="1"/>
          </p:cNvSpPr>
          <p:nvPr>
            <p:ph type="ftr" sz="quarter" idx="11"/>
          </p:nvPr>
        </p:nvSpPr>
        <p:spPr/>
        <p:txBody>
          <a:bodyPr/>
          <a:lstStyle/>
          <a:p>
            <a:r>
              <a:rPr lang="ru-RU" smtClean="0"/>
              <a:t>2012 -13 учебный год</a:t>
            </a:r>
            <a:endParaRPr lang="ru-RU"/>
          </a:p>
        </p:txBody>
      </p:sp>
      <p:sp>
        <p:nvSpPr>
          <p:cNvPr id="5" name="Номер слайда 4"/>
          <p:cNvSpPr>
            <a:spLocks noGrp="1"/>
          </p:cNvSpPr>
          <p:nvPr>
            <p:ph type="sldNum" sz="quarter" idx="12"/>
          </p:nvPr>
        </p:nvSpPr>
        <p:spPr/>
        <p:txBody>
          <a:bodyPr/>
          <a:lstStyle/>
          <a:p>
            <a:fld id="{AF5E5785-52E5-45BE-B156-4A7EDCE1DC8B}" type="slidenum">
              <a:rPr lang="ru-RU" smtClean="0"/>
              <a:pPr/>
              <a:t>38</a:t>
            </a:fld>
            <a:endParaRPr lang="ru-RU"/>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4800" dirty="0" smtClean="0"/>
              <a:t>Основания для отчисления из НИУ ВШЭ</a:t>
            </a:r>
            <a:endParaRPr lang="ru-RU" dirty="0"/>
          </a:p>
        </p:txBody>
      </p:sp>
      <p:sp>
        <p:nvSpPr>
          <p:cNvPr id="3" name="Содержимое 2"/>
          <p:cNvSpPr>
            <a:spLocks noGrp="1"/>
          </p:cNvSpPr>
          <p:nvPr>
            <p:ph idx="1"/>
          </p:nvPr>
        </p:nvSpPr>
        <p:spPr/>
        <p:txBody>
          <a:bodyPr>
            <a:normAutofit fontScale="92500"/>
          </a:bodyPr>
          <a:lstStyle/>
          <a:p>
            <a:r>
              <a:rPr lang="ru-RU" dirty="0" smtClean="0"/>
              <a:t>Нормированы в </a:t>
            </a:r>
            <a:r>
              <a:rPr lang="ru-RU" dirty="0" smtClean="0">
                <a:hlinkClick r:id="rId2"/>
              </a:rPr>
              <a:t>Правилах внутреннего распорядка </a:t>
            </a:r>
            <a:r>
              <a:rPr lang="ru-RU" dirty="0" smtClean="0"/>
              <a:t>(Приложение 9)</a:t>
            </a:r>
          </a:p>
          <a:p>
            <a:r>
              <a:rPr lang="ru-RU" dirty="0" smtClean="0"/>
              <a:t>Студент может быть отчислен за:</a:t>
            </a:r>
          </a:p>
          <a:p>
            <a:pPr marL="962406" lvl="1" indent="-514350">
              <a:buFont typeface="+mj-lt"/>
              <a:buAutoNum type="arabicPeriod"/>
            </a:pPr>
            <a:r>
              <a:rPr lang="ru-RU" dirty="0" smtClean="0"/>
              <a:t>За академическую неуспеваемость </a:t>
            </a:r>
          </a:p>
          <a:p>
            <a:pPr marL="962406" lvl="1" indent="-514350">
              <a:buFont typeface="+mj-lt"/>
              <a:buAutoNum type="arabicPeriod"/>
            </a:pPr>
            <a:r>
              <a:rPr lang="ru-RU" dirty="0" smtClean="0"/>
              <a:t>За </a:t>
            </a:r>
            <a:r>
              <a:rPr lang="ru-RU" dirty="0" err="1" smtClean="0"/>
              <a:t>непрохождение</a:t>
            </a:r>
            <a:r>
              <a:rPr lang="ru-RU" dirty="0" smtClean="0"/>
              <a:t> итоговой государственной аттестации </a:t>
            </a:r>
          </a:p>
          <a:p>
            <a:pPr marL="962406" lvl="1" indent="-514350">
              <a:buFont typeface="+mj-lt"/>
              <a:buAutoNum type="arabicPeriod"/>
            </a:pPr>
            <a:r>
              <a:rPr lang="ru-RU" dirty="0" smtClean="0"/>
              <a:t>За нарушение устава и правил внутреннего распорядка университета</a:t>
            </a:r>
          </a:p>
          <a:p>
            <a:pPr marL="962406" lvl="1" indent="-514350">
              <a:buFont typeface="+mj-lt"/>
              <a:buAutoNum type="arabicPeriod"/>
            </a:pPr>
            <a:r>
              <a:rPr lang="ru-RU" dirty="0" smtClean="0"/>
              <a:t>За неисполнение условий договора при обучении на платной основе </a:t>
            </a:r>
            <a:endParaRPr lang="ru-RU" dirty="0"/>
          </a:p>
        </p:txBody>
      </p:sp>
      <p:sp>
        <p:nvSpPr>
          <p:cNvPr id="4" name="Нижний колонтитул 3"/>
          <p:cNvSpPr>
            <a:spLocks noGrp="1"/>
          </p:cNvSpPr>
          <p:nvPr>
            <p:ph type="ftr" sz="quarter" idx="11"/>
          </p:nvPr>
        </p:nvSpPr>
        <p:spPr/>
        <p:txBody>
          <a:bodyPr/>
          <a:lstStyle/>
          <a:p>
            <a:r>
              <a:rPr lang="ru-RU" smtClean="0"/>
              <a:t>2012 -13 учебный год</a:t>
            </a:r>
            <a:endParaRPr lang="ru-RU"/>
          </a:p>
        </p:txBody>
      </p:sp>
      <p:sp>
        <p:nvSpPr>
          <p:cNvPr id="5" name="Номер слайда 4"/>
          <p:cNvSpPr>
            <a:spLocks noGrp="1"/>
          </p:cNvSpPr>
          <p:nvPr>
            <p:ph type="sldNum" sz="quarter" idx="12"/>
          </p:nvPr>
        </p:nvSpPr>
        <p:spPr/>
        <p:txBody>
          <a:bodyPr/>
          <a:lstStyle/>
          <a:p>
            <a:fld id="{AF5E5785-52E5-45BE-B156-4A7EDCE1DC8B}" type="slidenum">
              <a:rPr lang="ru-RU" smtClean="0"/>
              <a:pPr/>
              <a:t>39</a:t>
            </a:fld>
            <a:endParaRPr lang="ru-RU"/>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4000" dirty="0" smtClean="0"/>
              <a:t>Нормативные документы, регулирующие учебный процесс</a:t>
            </a:r>
            <a:endParaRPr lang="ru-RU" sz="4000" dirty="0"/>
          </a:p>
        </p:txBody>
      </p:sp>
      <p:graphicFrame>
        <p:nvGraphicFramePr>
          <p:cNvPr id="6" name="Содержимое 5"/>
          <p:cNvGraphicFramePr>
            <a:graphicFrameLocks noGrp="1"/>
          </p:cNvGraphicFramePr>
          <p:nvPr>
            <p:ph idx="1"/>
          </p:nvPr>
        </p:nvGraphicFramePr>
        <p:xfrm>
          <a:off x="107504" y="1600200"/>
          <a:ext cx="8856984"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Нижний колонтитул 3"/>
          <p:cNvSpPr>
            <a:spLocks noGrp="1"/>
          </p:cNvSpPr>
          <p:nvPr>
            <p:ph type="ftr" sz="quarter" idx="11"/>
          </p:nvPr>
        </p:nvSpPr>
        <p:spPr/>
        <p:txBody>
          <a:bodyPr/>
          <a:lstStyle/>
          <a:p>
            <a:r>
              <a:rPr lang="ru-RU" smtClean="0"/>
              <a:t>2012 -13 учебный год</a:t>
            </a:r>
            <a:endParaRPr lang="ru-RU"/>
          </a:p>
        </p:txBody>
      </p:sp>
      <p:sp>
        <p:nvSpPr>
          <p:cNvPr id="5" name="Номер слайда 4"/>
          <p:cNvSpPr>
            <a:spLocks noGrp="1"/>
          </p:cNvSpPr>
          <p:nvPr>
            <p:ph type="sldNum" sz="quarter" idx="12"/>
          </p:nvPr>
        </p:nvSpPr>
        <p:spPr/>
        <p:txBody>
          <a:bodyPr/>
          <a:lstStyle/>
          <a:p>
            <a:fld id="{AF5E5785-52E5-45BE-B156-4A7EDCE1DC8B}" type="slidenum">
              <a:rPr lang="ru-RU" smtClean="0"/>
              <a:pPr/>
              <a:t>4</a:t>
            </a:fld>
            <a:endParaRPr lang="ru-RU"/>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lvl="1" algn="l" rtl="0">
              <a:spcBef>
                <a:spcPct val="0"/>
              </a:spcBef>
            </a:pPr>
            <a:r>
              <a:rPr lang="ru-RU" sz="3600" dirty="0" smtClean="0"/>
              <a:t>Отчисление за академическую неуспеваемость </a:t>
            </a:r>
            <a:endParaRPr lang="ru-RU" sz="3600" dirty="0"/>
          </a:p>
        </p:txBody>
      </p:sp>
      <p:sp>
        <p:nvSpPr>
          <p:cNvPr id="3" name="Содержимое 2"/>
          <p:cNvSpPr>
            <a:spLocks noGrp="1"/>
          </p:cNvSpPr>
          <p:nvPr>
            <p:ph idx="1"/>
          </p:nvPr>
        </p:nvSpPr>
        <p:spPr/>
        <p:txBody>
          <a:bodyPr>
            <a:normAutofit fontScale="62500" lnSpcReduction="20000"/>
          </a:bodyPr>
          <a:lstStyle/>
          <a:p>
            <a:pPr marL="268288" lvl="3" indent="-268288"/>
            <a:r>
              <a:rPr lang="ru-RU" sz="2300" dirty="0" smtClean="0"/>
              <a:t>При наличии у студента единовременно трех и более академических задолженностей по разным дисциплинам по результатам промежуточного и итогового контроля (п.56 Положения об организации контроля знаний);</a:t>
            </a:r>
            <a:endParaRPr lang="ru-RU" dirty="0" smtClean="0"/>
          </a:p>
          <a:p>
            <a:pPr marL="268288" lvl="3" indent="-268288"/>
            <a:r>
              <a:rPr lang="ru-RU" sz="2300" dirty="0" smtClean="0"/>
              <a:t>При наличии у студента академической задолженности после окончания установленных сроков основного и дополнительного периодов пересдач без уважительной причины (п.73 Положения об организации контроля знаний);</a:t>
            </a:r>
            <a:endParaRPr lang="ru-RU" dirty="0" smtClean="0"/>
          </a:p>
          <a:p>
            <a:pPr marL="268288" lvl="3" indent="-268288"/>
            <a:r>
              <a:rPr lang="ru-RU" sz="2300" dirty="0" smtClean="0"/>
              <a:t>При наличии задолженностей в рамках индивидуального учебного плана (далее – ИУП), не ликвидированных студентом в срок (п.12 Приложения 5 к Положению об организации контроля знаний);</a:t>
            </a:r>
            <a:endParaRPr lang="ru-RU" dirty="0" smtClean="0"/>
          </a:p>
          <a:p>
            <a:pPr marL="268288" lvl="3" indent="-268288"/>
            <a:r>
              <a:rPr lang="ru-RU" sz="2300" dirty="0" smtClean="0"/>
              <a:t>При наличии трех задолженностей (с учетом задолженностей по незавершенному ИУП) (п.12.1 Приложения 5 к Положению об организации контроля знаний);</a:t>
            </a:r>
            <a:endParaRPr lang="ru-RU" dirty="0" smtClean="0"/>
          </a:p>
          <a:p>
            <a:pPr marL="268288" lvl="3" indent="-268288"/>
            <a:r>
              <a:rPr lang="ru-RU" sz="2300" dirty="0" smtClean="0"/>
              <a:t>При наличии двух задолженностей (с учетом задолженностей по незавершенному ИУП) во время действующего ИУП по окончании периода пересдач (п.12.2 Приложения 5 к Положению об организации контроля знаний);</a:t>
            </a:r>
            <a:endParaRPr lang="ru-RU" dirty="0" smtClean="0"/>
          </a:p>
          <a:p>
            <a:pPr marL="268288" lvl="3" indent="-268288"/>
            <a:r>
              <a:rPr lang="ru-RU" sz="2300" dirty="0" smtClean="0"/>
              <a:t>При наличии у студента академической задолженности, возникшей в результате </a:t>
            </a:r>
            <a:r>
              <a:rPr lang="ru-RU" sz="2300" dirty="0" err="1" smtClean="0"/>
              <a:t>невыбора</a:t>
            </a:r>
            <a:r>
              <a:rPr lang="ru-RU" sz="2300" dirty="0" smtClean="0"/>
              <a:t> темы курсовой работы или темы выпускной квалификационной работы  по окончании дополнительного срока: с начала третьего модуля до 15 февраля (п.2.12 Положения о курсовой работе/курсовом проекте студентов, обучающихся по программам подготовки бакалавров и специалистов в Национальном исследовательском университете «Высшая школа экономики»; п.2.13 Положения о выпускной квалификационной работе студентов, обучающихся по программам подготовки бакалавров и специалистов в Национальном исследовательском университете «Высшая школа экономики»);</a:t>
            </a:r>
            <a:r>
              <a:rPr lang="ru-RU" sz="3400" dirty="0" smtClean="0"/>
              <a:t> </a:t>
            </a:r>
          </a:p>
          <a:p>
            <a:endParaRPr lang="ru-RU" dirty="0"/>
          </a:p>
        </p:txBody>
      </p:sp>
      <p:sp>
        <p:nvSpPr>
          <p:cNvPr id="4" name="Нижний колонтитул 3"/>
          <p:cNvSpPr>
            <a:spLocks noGrp="1"/>
          </p:cNvSpPr>
          <p:nvPr>
            <p:ph type="ftr" sz="quarter" idx="11"/>
          </p:nvPr>
        </p:nvSpPr>
        <p:spPr/>
        <p:txBody>
          <a:bodyPr/>
          <a:lstStyle/>
          <a:p>
            <a:r>
              <a:rPr lang="ru-RU" smtClean="0"/>
              <a:t>2012 -13 учебный год</a:t>
            </a:r>
            <a:endParaRPr lang="ru-RU"/>
          </a:p>
        </p:txBody>
      </p:sp>
      <p:sp>
        <p:nvSpPr>
          <p:cNvPr id="5" name="Номер слайда 4"/>
          <p:cNvSpPr>
            <a:spLocks noGrp="1"/>
          </p:cNvSpPr>
          <p:nvPr>
            <p:ph type="sldNum" sz="quarter" idx="12"/>
          </p:nvPr>
        </p:nvSpPr>
        <p:spPr/>
        <p:txBody>
          <a:bodyPr/>
          <a:lstStyle/>
          <a:p>
            <a:fld id="{AF5E5785-52E5-45BE-B156-4A7EDCE1DC8B}" type="slidenum">
              <a:rPr lang="ru-RU" smtClean="0"/>
              <a:pPr/>
              <a:t>40</a:t>
            </a:fld>
            <a:endParaRPr lang="ru-RU"/>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lvl="1" algn="l" rtl="0">
              <a:spcBef>
                <a:spcPct val="0"/>
              </a:spcBef>
            </a:pPr>
            <a:r>
              <a:rPr lang="ru-RU" sz="2800" dirty="0" smtClean="0"/>
              <a:t>Отчисление </a:t>
            </a:r>
            <a:r>
              <a:rPr lang="ru-RU" sz="2800" dirty="0"/>
              <a:t>з</a:t>
            </a:r>
            <a:r>
              <a:rPr lang="ru-RU" sz="2800" dirty="0" smtClean="0"/>
              <a:t>а </a:t>
            </a:r>
            <a:r>
              <a:rPr lang="ru-RU" sz="2800" dirty="0" err="1" smtClean="0"/>
              <a:t>непрохождение</a:t>
            </a:r>
            <a:r>
              <a:rPr lang="ru-RU" sz="2800" dirty="0" smtClean="0"/>
              <a:t> итоговой государственной аттестации (ИГА)</a:t>
            </a:r>
            <a:endParaRPr lang="ru-RU" sz="2800" dirty="0"/>
          </a:p>
        </p:txBody>
      </p:sp>
      <p:sp>
        <p:nvSpPr>
          <p:cNvPr id="3" name="Содержимое 2"/>
          <p:cNvSpPr>
            <a:spLocks noGrp="1"/>
          </p:cNvSpPr>
          <p:nvPr>
            <p:ph idx="1"/>
          </p:nvPr>
        </p:nvSpPr>
        <p:spPr/>
        <p:txBody>
          <a:bodyPr>
            <a:normAutofit fontScale="85000" lnSpcReduction="10000"/>
          </a:bodyPr>
          <a:lstStyle/>
          <a:p>
            <a:pPr marL="179388" lvl="3" indent="-179388"/>
            <a:r>
              <a:rPr lang="ru-RU" dirty="0" smtClean="0"/>
              <a:t>При получении на ИГА неудовлетворительных результатов (п.5.1 Положения об итоговой государственной аттестации выпускников Национального исследовательского  университета  «Высшая школа экономики»)</a:t>
            </a:r>
            <a:endParaRPr lang="ru-RU" sz="1800" dirty="0" smtClean="0"/>
          </a:p>
          <a:p>
            <a:pPr marL="179388" lvl="3" indent="-179388"/>
            <a:r>
              <a:rPr lang="ru-RU" dirty="0" smtClean="0"/>
              <a:t>При </a:t>
            </a:r>
            <a:r>
              <a:rPr lang="ru-RU" dirty="0" err="1" smtClean="0"/>
              <a:t>непрохождении</a:t>
            </a:r>
            <a:r>
              <a:rPr lang="ru-RU" dirty="0" smtClean="0"/>
              <a:t> ИГА без уважительной причины, т.е. без последующего предоставления официальных документов, подтверждающих уважительность причины отсутствия студента на государственном экзамене/защите выпускной квалификационной работе (п.5.1 Положения об итоговой государственной аттестации выпускников Национального исследовательского  университета  «Высшая школа экономики»)</a:t>
            </a:r>
            <a:endParaRPr lang="ru-RU" sz="1800" dirty="0" smtClean="0"/>
          </a:p>
          <a:p>
            <a:pPr marL="179388" lvl="3" indent="-179388"/>
            <a:r>
              <a:rPr lang="ru-RU" dirty="0" smtClean="0"/>
              <a:t>При </a:t>
            </a:r>
            <a:r>
              <a:rPr lang="ru-RU" dirty="0" err="1" smtClean="0"/>
              <a:t>недопуске</a:t>
            </a:r>
            <a:r>
              <a:rPr lang="ru-RU" dirty="0" smtClean="0"/>
              <a:t> к защите выпускной квалификационной работы студента,  не представившего в установленный срок по неуважительной причине  выпускную квалификационную работу с отзывом руководителя (п.4.7 Положения об итоговой государственной аттестации выпускников Национального исследовательского  университета  «Высшая школа экономики»)</a:t>
            </a:r>
            <a:endParaRPr lang="ru-RU" sz="1800" dirty="0" smtClean="0"/>
          </a:p>
        </p:txBody>
      </p:sp>
      <p:sp>
        <p:nvSpPr>
          <p:cNvPr id="4" name="Нижний колонтитул 3"/>
          <p:cNvSpPr>
            <a:spLocks noGrp="1"/>
          </p:cNvSpPr>
          <p:nvPr>
            <p:ph type="ftr" sz="quarter" idx="11"/>
          </p:nvPr>
        </p:nvSpPr>
        <p:spPr/>
        <p:txBody>
          <a:bodyPr/>
          <a:lstStyle/>
          <a:p>
            <a:r>
              <a:rPr lang="ru-RU" smtClean="0"/>
              <a:t>2012 -13 учебный год</a:t>
            </a:r>
            <a:endParaRPr lang="ru-RU"/>
          </a:p>
        </p:txBody>
      </p:sp>
      <p:sp>
        <p:nvSpPr>
          <p:cNvPr id="5" name="Номер слайда 4"/>
          <p:cNvSpPr>
            <a:spLocks noGrp="1"/>
          </p:cNvSpPr>
          <p:nvPr>
            <p:ph type="sldNum" sz="quarter" idx="12"/>
          </p:nvPr>
        </p:nvSpPr>
        <p:spPr/>
        <p:txBody>
          <a:bodyPr/>
          <a:lstStyle/>
          <a:p>
            <a:fld id="{AF5E5785-52E5-45BE-B156-4A7EDCE1DC8B}" type="slidenum">
              <a:rPr lang="ru-RU" smtClean="0"/>
              <a:pPr/>
              <a:t>41</a:t>
            </a:fld>
            <a:endParaRPr lang="ru-RU"/>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lvl="1" algn="l" rtl="0">
              <a:spcBef>
                <a:spcPct val="0"/>
              </a:spcBef>
            </a:pPr>
            <a:r>
              <a:rPr lang="ru-RU" sz="2800" dirty="0" smtClean="0"/>
              <a:t>Отчисление </a:t>
            </a:r>
            <a:r>
              <a:rPr lang="ru-RU" sz="2800" dirty="0"/>
              <a:t>з</a:t>
            </a:r>
            <a:r>
              <a:rPr lang="ru-RU" sz="2800" dirty="0" smtClean="0"/>
              <a:t>а нарушение устава и правил внутреннего распорядка университета</a:t>
            </a:r>
            <a:endParaRPr lang="ru-RU" sz="2800" dirty="0"/>
          </a:p>
        </p:txBody>
      </p:sp>
      <p:sp>
        <p:nvSpPr>
          <p:cNvPr id="3" name="Содержимое 2"/>
          <p:cNvSpPr>
            <a:spLocks noGrp="1"/>
          </p:cNvSpPr>
          <p:nvPr>
            <p:ph idx="1"/>
          </p:nvPr>
        </p:nvSpPr>
        <p:spPr>
          <a:xfrm>
            <a:off x="457200" y="1600200"/>
            <a:ext cx="8147248" cy="4525963"/>
          </a:xfrm>
        </p:spPr>
        <p:txBody>
          <a:bodyPr>
            <a:normAutofit fontScale="62500" lnSpcReduction="20000"/>
          </a:bodyPr>
          <a:lstStyle/>
          <a:p>
            <a:pPr marL="179388" lvl="3" indent="-179388"/>
            <a:r>
              <a:rPr lang="ru-RU" dirty="0" smtClean="0"/>
              <a:t>При нарушении академических норм в написании письменных работ: </a:t>
            </a:r>
            <a:endParaRPr lang="ru-RU" sz="1800" dirty="0" smtClean="0"/>
          </a:p>
          <a:p>
            <a:pPr marL="452438" lvl="4" indent="-179388"/>
            <a:r>
              <a:rPr lang="ru-RU" dirty="0" smtClean="0"/>
              <a:t>списывание при выполнении письменных работ;</a:t>
            </a:r>
            <a:endParaRPr lang="ru-RU" sz="1800" dirty="0" smtClean="0"/>
          </a:p>
          <a:p>
            <a:pPr marL="452438" lvl="4" indent="-179388"/>
            <a:r>
              <a:rPr lang="ru-RU" dirty="0" smtClean="0"/>
              <a:t>двойная сдача письменных работ; </a:t>
            </a:r>
            <a:endParaRPr lang="ru-RU" sz="1800" dirty="0" smtClean="0"/>
          </a:p>
          <a:p>
            <a:pPr marL="452438" lvl="4" indent="-179388"/>
            <a:r>
              <a:rPr lang="ru-RU" dirty="0" smtClean="0"/>
              <a:t>плагиат в письменных работах;</a:t>
            </a:r>
            <a:endParaRPr lang="ru-RU" sz="1800" dirty="0" smtClean="0"/>
          </a:p>
          <a:p>
            <a:pPr marL="452438" lvl="4" indent="-179388"/>
            <a:r>
              <a:rPr lang="ru-RU" dirty="0" smtClean="0"/>
              <a:t>подлоги при выполнении письменных работ; </a:t>
            </a:r>
            <a:endParaRPr lang="ru-RU" sz="1800" dirty="0" smtClean="0"/>
          </a:p>
          <a:p>
            <a:pPr marL="452438" lvl="4" indent="-179388"/>
            <a:r>
              <a:rPr lang="ru-RU" dirty="0" smtClean="0"/>
              <a:t>фабрикация данных и результатов работы;</a:t>
            </a:r>
            <a:endParaRPr lang="ru-RU" sz="1800" dirty="0" smtClean="0"/>
          </a:p>
          <a:p>
            <a:pPr marL="179388" lvl="3" indent="-179388"/>
            <a:r>
              <a:rPr lang="ru-RU" dirty="0" smtClean="0"/>
              <a:t>При наступлении юридической ответственности, в том числе получение судимости за совершение студентом противоправного поступка в отношении университета, его обучающихся или работников, когда применение иных мер к правонарушителю признается недостаточным;</a:t>
            </a:r>
            <a:endParaRPr lang="ru-RU" sz="1800" dirty="0" smtClean="0"/>
          </a:p>
          <a:p>
            <a:pPr marL="179388" lvl="3" indent="-179388"/>
            <a:r>
              <a:rPr lang="ru-RU" dirty="0" smtClean="0"/>
              <a:t>При грубом нарушении правил внутреннего распорядка, нанесении существенного вреда деловой репутации университета и несоблюдении общественного порядка и общепринятых норм поведения в зданиях и общежитиях университета и за его пределами;</a:t>
            </a:r>
            <a:endParaRPr lang="ru-RU" sz="1800" dirty="0" smtClean="0"/>
          </a:p>
          <a:p>
            <a:pPr marL="179388" lvl="3" indent="-179388"/>
            <a:r>
              <a:rPr lang="ru-RU" dirty="0" smtClean="0"/>
              <a:t>При невыходе студента из академического отпуска в срок, установленный приказом о предоставлении академического отпуска;</a:t>
            </a:r>
            <a:endParaRPr lang="ru-RU" sz="1800" dirty="0" smtClean="0"/>
          </a:p>
          <a:p>
            <a:pPr marL="179388" lvl="3" indent="-179388"/>
            <a:r>
              <a:rPr lang="ru-RU" dirty="0" smtClean="0"/>
              <a:t>При представлении подложных (поддельных) документов, связанных с обучением в университете и других учебных заведениях, в том числе документов об образовании, зачетных книжек, медицинских справок;</a:t>
            </a:r>
            <a:endParaRPr lang="ru-RU" sz="1800" dirty="0" smtClean="0"/>
          </a:p>
          <a:p>
            <a:pPr marL="179388" lvl="3" indent="-179388"/>
            <a:r>
              <a:rPr lang="ru-RU" dirty="0" smtClean="0"/>
              <a:t>При высказываниях и действиях, ведущих к разжиганию национальной и социальной розни, оскорблению религиозных чувств;</a:t>
            </a:r>
            <a:endParaRPr lang="ru-RU" sz="1800" dirty="0" smtClean="0"/>
          </a:p>
          <a:p>
            <a:pPr marL="179388" lvl="3" indent="-179388"/>
            <a:r>
              <a:rPr lang="ru-RU" dirty="0" smtClean="0"/>
              <a:t>При повторном грубом нарушении устава и правил внутреннего распорядка университета в течение календарного года;	</a:t>
            </a:r>
            <a:endParaRPr lang="ru-RU" sz="1800" dirty="0" smtClean="0"/>
          </a:p>
          <a:p>
            <a:pPr marL="179388" lvl="3" indent="-179388"/>
            <a:r>
              <a:rPr lang="ru-RU" dirty="0" smtClean="0"/>
              <a:t>За иные проступки студентов, которые могут быть расценены как нарушение устава и правил внутреннего распорядка университета</a:t>
            </a:r>
            <a:endParaRPr lang="ru-RU" sz="1800" dirty="0" smtClean="0"/>
          </a:p>
        </p:txBody>
      </p:sp>
      <p:sp>
        <p:nvSpPr>
          <p:cNvPr id="4" name="Нижний колонтитул 3"/>
          <p:cNvSpPr>
            <a:spLocks noGrp="1"/>
          </p:cNvSpPr>
          <p:nvPr>
            <p:ph type="ftr" sz="quarter" idx="11"/>
          </p:nvPr>
        </p:nvSpPr>
        <p:spPr/>
        <p:txBody>
          <a:bodyPr/>
          <a:lstStyle/>
          <a:p>
            <a:r>
              <a:rPr lang="ru-RU" smtClean="0"/>
              <a:t>2012 -13 учебный год</a:t>
            </a:r>
            <a:endParaRPr lang="ru-RU"/>
          </a:p>
        </p:txBody>
      </p:sp>
      <p:sp>
        <p:nvSpPr>
          <p:cNvPr id="5" name="Номер слайда 4"/>
          <p:cNvSpPr>
            <a:spLocks noGrp="1"/>
          </p:cNvSpPr>
          <p:nvPr>
            <p:ph type="sldNum" sz="quarter" idx="12"/>
          </p:nvPr>
        </p:nvSpPr>
        <p:spPr/>
        <p:txBody>
          <a:bodyPr/>
          <a:lstStyle/>
          <a:p>
            <a:fld id="{AF5E5785-52E5-45BE-B156-4A7EDCE1DC8B}" type="slidenum">
              <a:rPr lang="ru-RU" smtClean="0"/>
              <a:pPr/>
              <a:t>42</a:t>
            </a:fld>
            <a:endParaRPr lang="ru-RU"/>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4800" dirty="0" smtClean="0"/>
              <a:t>Процедура отчисления при разных основаниях</a:t>
            </a:r>
            <a:endParaRPr lang="ru-RU" dirty="0"/>
          </a:p>
        </p:txBody>
      </p:sp>
      <p:sp>
        <p:nvSpPr>
          <p:cNvPr id="3" name="Содержимое 2"/>
          <p:cNvSpPr>
            <a:spLocks noGrp="1"/>
          </p:cNvSpPr>
          <p:nvPr>
            <p:ph idx="1"/>
          </p:nvPr>
        </p:nvSpPr>
        <p:spPr/>
        <p:txBody>
          <a:bodyPr>
            <a:normAutofit fontScale="77500" lnSpcReduction="20000"/>
          </a:bodyPr>
          <a:lstStyle/>
          <a:p>
            <a:r>
              <a:rPr lang="ru-RU" dirty="0" smtClean="0"/>
              <a:t>Описана в </a:t>
            </a:r>
            <a:r>
              <a:rPr lang="ru-RU" dirty="0" smtClean="0">
                <a:hlinkClick r:id="rId2"/>
              </a:rPr>
              <a:t>Правилах внутреннего распорядка </a:t>
            </a:r>
            <a:r>
              <a:rPr lang="ru-RU" dirty="0" smtClean="0"/>
              <a:t>(Приложение 9)</a:t>
            </a:r>
          </a:p>
          <a:p>
            <a:pPr>
              <a:buNone/>
            </a:pPr>
            <a:endParaRPr lang="ru-RU" dirty="0" smtClean="0"/>
          </a:p>
          <a:p>
            <a:r>
              <a:rPr lang="ru-RU" dirty="0" smtClean="0"/>
              <a:t>Коротко:</a:t>
            </a:r>
          </a:p>
          <a:p>
            <a:pPr lvl="1"/>
            <a:r>
              <a:rPr lang="ru-RU" dirty="0" smtClean="0"/>
              <a:t>При отчислении за академическую неуспеваемость и за </a:t>
            </a:r>
            <a:r>
              <a:rPr lang="ru-RU" dirty="0" err="1" smtClean="0"/>
              <a:t>непрохождение</a:t>
            </a:r>
            <a:r>
              <a:rPr lang="ru-RU" dirty="0" smtClean="0"/>
              <a:t> ИГА «коммерческий» студент отчисляется после уведомления заказчика обучения в письменном виде через 10 рабочих дней, а «бюджетный» студент отчисляется без предварительного письменного уведомления</a:t>
            </a:r>
          </a:p>
          <a:p>
            <a:pPr lvl="1"/>
            <a:r>
              <a:rPr lang="ru-RU" dirty="0" smtClean="0"/>
              <a:t>При отчислении по другим основаниям со студента перед началом процедуры отчисления университет требует объяснительную, либо составляет акт о </a:t>
            </a:r>
            <a:r>
              <a:rPr lang="ru-RU" dirty="0" err="1" smtClean="0"/>
              <a:t>непредоставлении</a:t>
            </a:r>
            <a:r>
              <a:rPr lang="ru-RU" dirty="0" smtClean="0"/>
              <a:t> объяснения, далее университет действует как в предыдущем пункте </a:t>
            </a:r>
            <a:endParaRPr lang="ru-RU" dirty="0"/>
          </a:p>
        </p:txBody>
      </p:sp>
      <p:sp>
        <p:nvSpPr>
          <p:cNvPr id="4" name="Нижний колонтитул 3"/>
          <p:cNvSpPr>
            <a:spLocks noGrp="1"/>
          </p:cNvSpPr>
          <p:nvPr>
            <p:ph type="ftr" sz="quarter" idx="11"/>
          </p:nvPr>
        </p:nvSpPr>
        <p:spPr/>
        <p:txBody>
          <a:bodyPr/>
          <a:lstStyle/>
          <a:p>
            <a:r>
              <a:rPr lang="ru-RU" smtClean="0"/>
              <a:t>2012 -13 учебный год</a:t>
            </a:r>
            <a:endParaRPr lang="ru-RU"/>
          </a:p>
        </p:txBody>
      </p:sp>
      <p:sp>
        <p:nvSpPr>
          <p:cNvPr id="5" name="Номер слайда 4"/>
          <p:cNvSpPr>
            <a:spLocks noGrp="1"/>
          </p:cNvSpPr>
          <p:nvPr>
            <p:ph type="sldNum" sz="quarter" idx="12"/>
          </p:nvPr>
        </p:nvSpPr>
        <p:spPr/>
        <p:txBody>
          <a:bodyPr/>
          <a:lstStyle/>
          <a:p>
            <a:fld id="{AF5E5785-52E5-45BE-B156-4A7EDCE1DC8B}" type="slidenum">
              <a:rPr lang="ru-RU" smtClean="0"/>
              <a:pPr/>
              <a:t>43</a:t>
            </a:fld>
            <a:endParaRPr lang="ru-RU"/>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Плагиат (нарушение академических норм) </a:t>
            </a:r>
            <a:endParaRPr lang="ru-RU" dirty="0"/>
          </a:p>
        </p:txBody>
      </p:sp>
      <p:sp>
        <p:nvSpPr>
          <p:cNvPr id="3" name="Содержимое 2"/>
          <p:cNvSpPr>
            <a:spLocks noGrp="1"/>
          </p:cNvSpPr>
          <p:nvPr>
            <p:ph idx="1"/>
          </p:nvPr>
        </p:nvSpPr>
        <p:spPr/>
        <p:txBody>
          <a:bodyPr>
            <a:noAutofit/>
          </a:bodyPr>
          <a:lstStyle/>
          <a:p>
            <a:r>
              <a:rPr lang="ru-RU" sz="1600" dirty="0" smtClean="0"/>
              <a:t>О нем подробно вы можете прочитать в </a:t>
            </a:r>
            <a:r>
              <a:rPr lang="ru-RU" sz="1600" dirty="0" smtClean="0">
                <a:hlinkClick r:id="rId2"/>
              </a:rPr>
              <a:t>Правилах внутреннего распорядка </a:t>
            </a:r>
            <a:r>
              <a:rPr lang="ru-RU" sz="1600" dirty="0" smtClean="0"/>
              <a:t>(Приложение 7)</a:t>
            </a:r>
          </a:p>
          <a:p>
            <a:r>
              <a:rPr lang="ru-RU" sz="1600" dirty="0" smtClean="0"/>
              <a:t>Об университетской системе </a:t>
            </a:r>
            <a:r>
              <a:rPr lang="ru-RU" sz="1600" dirty="0" err="1" smtClean="0"/>
              <a:t>Антиплагиат</a:t>
            </a:r>
            <a:r>
              <a:rPr lang="ru-RU" sz="1600" dirty="0" smtClean="0"/>
              <a:t> вы можете прочитать в </a:t>
            </a:r>
            <a:r>
              <a:rPr lang="ru-RU" sz="1600" dirty="0" smtClean="0">
                <a:hlinkClick r:id="rId3"/>
              </a:rPr>
              <a:t>соответствующем регламенте</a:t>
            </a:r>
            <a:endParaRPr lang="ru-RU" sz="1600" dirty="0" smtClean="0"/>
          </a:p>
          <a:p>
            <a:r>
              <a:rPr lang="ru-RU" sz="1600" dirty="0" smtClean="0"/>
              <a:t>Коротко:</a:t>
            </a:r>
          </a:p>
          <a:p>
            <a:pPr lvl="1"/>
            <a:r>
              <a:rPr lang="ru-RU" sz="1400" dirty="0" smtClean="0"/>
              <a:t>Все курсовые и выпускные квалификационные работы (включая работы на английском языке) в обязательном порядке загружаются в университетскую систему </a:t>
            </a:r>
            <a:r>
              <a:rPr lang="ru-RU" sz="1400" dirty="0" err="1" smtClean="0"/>
              <a:t>Антиплагиат</a:t>
            </a:r>
            <a:endParaRPr lang="ru-RU" sz="1400" dirty="0" smtClean="0"/>
          </a:p>
          <a:p>
            <a:pPr lvl="1"/>
            <a:r>
              <a:rPr lang="ru-RU" sz="1400" dirty="0" smtClean="0"/>
              <a:t>Многие преподаватели требуют проверки через университетскую систему и других письменных работ</a:t>
            </a:r>
          </a:p>
          <a:p>
            <a:pPr lvl="1"/>
            <a:r>
              <a:rPr lang="ru-RU" sz="1400" b="1" dirty="0" smtClean="0"/>
              <a:t>Система</a:t>
            </a:r>
            <a:r>
              <a:rPr lang="ru-RU" sz="1400" dirty="0" smtClean="0"/>
              <a:t> </a:t>
            </a:r>
            <a:r>
              <a:rPr lang="ru-RU" sz="1400" b="1" dirty="0" smtClean="0"/>
              <a:t>механически</a:t>
            </a:r>
            <a:r>
              <a:rPr lang="ru-RU" sz="1400" dirty="0" smtClean="0"/>
              <a:t> выдает заключение о наличии заимствованного текста</a:t>
            </a:r>
          </a:p>
          <a:p>
            <a:pPr lvl="1"/>
            <a:r>
              <a:rPr lang="ru-RU" sz="1400" b="1" dirty="0" smtClean="0"/>
              <a:t>Человек</a:t>
            </a:r>
            <a:r>
              <a:rPr lang="ru-RU" sz="1400" dirty="0" smtClean="0"/>
              <a:t> (экзаменатор, преподаватель, декан, комиссия) </a:t>
            </a:r>
            <a:r>
              <a:rPr lang="ru-RU" sz="1400" b="1" dirty="0" smtClean="0"/>
              <a:t>принимает решение </a:t>
            </a:r>
            <a:r>
              <a:rPr lang="ru-RU" sz="1400" dirty="0" smtClean="0"/>
              <a:t>о наличии или отсутствии нарушения академических норм в проверяемой работе</a:t>
            </a:r>
          </a:p>
          <a:p>
            <a:pPr lvl="1"/>
            <a:r>
              <a:rPr lang="ru-RU" sz="1400" dirty="0" smtClean="0"/>
              <a:t>Вы можете быть отчислены за плагиат в любом его виде:</a:t>
            </a:r>
          </a:p>
          <a:p>
            <a:pPr lvl="2"/>
            <a:r>
              <a:rPr lang="ru-RU" sz="1200" dirty="0" smtClean="0"/>
              <a:t>Вы можете быть удалены с письменной работы или устного опроса, если будете замечены в списывании, использовании неразрешенных устройств, предоставлении своей работы другому студенту и т.д. В этом случае вашу работу оценят в «0» баллов и могут инициировать отчисление из университета</a:t>
            </a:r>
            <a:endParaRPr lang="ru-RU" sz="1200" dirty="0"/>
          </a:p>
        </p:txBody>
      </p:sp>
      <p:sp>
        <p:nvSpPr>
          <p:cNvPr id="4" name="Нижний колонтитул 3"/>
          <p:cNvSpPr>
            <a:spLocks noGrp="1"/>
          </p:cNvSpPr>
          <p:nvPr>
            <p:ph type="ftr" sz="quarter" idx="11"/>
          </p:nvPr>
        </p:nvSpPr>
        <p:spPr/>
        <p:txBody>
          <a:bodyPr/>
          <a:lstStyle/>
          <a:p>
            <a:r>
              <a:rPr lang="ru-RU" smtClean="0"/>
              <a:t>2012 -13 учебный год</a:t>
            </a:r>
            <a:endParaRPr lang="ru-RU"/>
          </a:p>
        </p:txBody>
      </p:sp>
      <p:sp>
        <p:nvSpPr>
          <p:cNvPr id="5" name="Номер слайда 4"/>
          <p:cNvSpPr>
            <a:spLocks noGrp="1"/>
          </p:cNvSpPr>
          <p:nvPr>
            <p:ph type="sldNum" sz="quarter" idx="12"/>
          </p:nvPr>
        </p:nvSpPr>
        <p:spPr/>
        <p:txBody>
          <a:bodyPr/>
          <a:lstStyle/>
          <a:p>
            <a:fld id="{AF5E5785-52E5-45BE-B156-4A7EDCE1DC8B}" type="slidenum">
              <a:rPr lang="ru-RU" smtClean="0"/>
              <a:pPr/>
              <a:t>44</a:t>
            </a:fld>
            <a:endParaRPr lang="ru-RU"/>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600" dirty="0" smtClean="0"/>
              <a:t>Повторное изучение дисциплин с академическими задолженностями</a:t>
            </a:r>
            <a:endParaRPr lang="ru-RU" sz="3600" dirty="0"/>
          </a:p>
        </p:txBody>
      </p:sp>
      <p:sp>
        <p:nvSpPr>
          <p:cNvPr id="3" name="Содержимое 2"/>
          <p:cNvSpPr>
            <a:spLocks noGrp="1"/>
          </p:cNvSpPr>
          <p:nvPr>
            <p:ph idx="1"/>
          </p:nvPr>
        </p:nvSpPr>
        <p:spPr/>
        <p:txBody>
          <a:bodyPr>
            <a:normAutofit fontScale="70000" lnSpcReduction="20000"/>
          </a:bodyPr>
          <a:lstStyle/>
          <a:p>
            <a:r>
              <a:rPr lang="ru-RU" dirty="0" smtClean="0"/>
              <a:t>Если вы имеете не более двух академических задолженностей по разным дисциплинам (включая курсовые, практики, НИС) после окончания периода пересдач </a:t>
            </a:r>
            <a:r>
              <a:rPr lang="ru-RU" i="1" dirty="0" smtClean="0"/>
              <a:t>(две задолженности по одному предмету считаются за одну!) </a:t>
            </a:r>
            <a:r>
              <a:rPr lang="ru-RU" dirty="0" smtClean="0"/>
              <a:t>и не подлежите отчислению по другим основаниям, вы можете воспользоваться инструментом повторного обучения с оформлением индивидуального учебного плана (ИУП)</a:t>
            </a:r>
          </a:p>
          <a:p>
            <a:r>
              <a:rPr lang="ru-RU" dirty="0" smtClean="0"/>
              <a:t>Учебная часть обязана предложить вам ИУП</a:t>
            </a:r>
          </a:p>
          <a:p>
            <a:r>
              <a:rPr lang="ru-RU" dirty="0" smtClean="0"/>
              <a:t>Если вы бюджетник, то при повторном обучении вы лишаетесь бюджетного места и должны будете заключить договор на платное обучения </a:t>
            </a:r>
          </a:p>
          <a:p>
            <a:r>
              <a:rPr lang="ru-RU" dirty="0" smtClean="0"/>
              <a:t>За дисциплины, которые вы изучаете повторно, взимается дополнительная плата, пропорционально трудоемкости этих дисциплин, выраженных в кредитах</a:t>
            </a:r>
          </a:p>
          <a:p>
            <a:endParaRPr lang="ru-RU" dirty="0"/>
          </a:p>
        </p:txBody>
      </p:sp>
      <p:sp>
        <p:nvSpPr>
          <p:cNvPr id="4" name="Нижний колонтитул 3"/>
          <p:cNvSpPr>
            <a:spLocks noGrp="1"/>
          </p:cNvSpPr>
          <p:nvPr>
            <p:ph type="ftr" sz="quarter" idx="11"/>
          </p:nvPr>
        </p:nvSpPr>
        <p:spPr/>
        <p:txBody>
          <a:bodyPr/>
          <a:lstStyle/>
          <a:p>
            <a:r>
              <a:rPr lang="ru-RU" smtClean="0"/>
              <a:t>2012 -13 учебный год</a:t>
            </a:r>
            <a:endParaRPr lang="ru-RU"/>
          </a:p>
        </p:txBody>
      </p:sp>
      <p:sp>
        <p:nvSpPr>
          <p:cNvPr id="5" name="Номер слайда 4"/>
          <p:cNvSpPr>
            <a:spLocks noGrp="1"/>
          </p:cNvSpPr>
          <p:nvPr>
            <p:ph type="sldNum" sz="quarter" idx="12"/>
          </p:nvPr>
        </p:nvSpPr>
        <p:spPr/>
        <p:txBody>
          <a:bodyPr/>
          <a:lstStyle/>
          <a:p>
            <a:fld id="{AF5E5785-52E5-45BE-B156-4A7EDCE1DC8B}" type="slidenum">
              <a:rPr lang="ru-RU" smtClean="0"/>
              <a:pPr/>
              <a:t>45</a:t>
            </a:fld>
            <a:endParaRPr lang="ru-RU"/>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Если у вас ИУП с повторным обучением</a:t>
            </a:r>
            <a:endParaRPr lang="ru-RU" dirty="0"/>
          </a:p>
        </p:txBody>
      </p:sp>
      <p:sp>
        <p:nvSpPr>
          <p:cNvPr id="3" name="Содержимое 2"/>
          <p:cNvSpPr>
            <a:spLocks noGrp="1"/>
          </p:cNvSpPr>
          <p:nvPr>
            <p:ph sz="half" idx="1"/>
          </p:nvPr>
        </p:nvSpPr>
        <p:spPr/>
        <p:txBody>
          <a:bodyPr>
            <a:normAutofit fontScale="62500" lnSpcReduction="20000"/>
          </a:bodyPr>
          <a:lstStyle/>
          <a:p>
            <a:r>
              <a:rPr lang="ru-RU" dirty="0" smtClean="0"/>
              <a:t>Вы изучаете повторно дисциплины в общем потоке в младшим курсом, или на другом факультете, как правило, в следующем учебном году</a:t>
            </a:r>
          </a:p>
          <a:p>
            <a:r>
              <a:rPr lang="ru-RU" dirty="0" smtClean="0"/>
              <a:t>Вам не гарантировано корректное расписание</a:t>
            </a:r>
          </a:p>
          <a:p>
            <a:r>
              <a:rPr lang="ru-RU" dirty="0" smtClean="0"/>
              <a:t>Вы изучаете дисциплину, исполняя все «с нуля»: текущий контроль, зачеты, экзамены</a:t>
            </a:r>
          </a:p>
          <a:p>
            <a:r>
              <a:rPr lang="ru-RU" dirty="0" smtClean="0"/>
              <a:t>Получая на фоне </a:t>
            </a:r>
            <a:r>
              <a:rPr lang="ru-RU" dirty="0" err="1" smtClean="0"/>
              <a:t>ИУПа</a:t>
            </a:r>
            <a:r>
              <a:rPr lang="ru-RU" dirty="0" smtClean="0"/>
              <a:t> третий «неуд» вы будете отчислены, даже если вы не завершили повторное обучение</a:t>
            </a:r>
          </a:p>
          <a:p>
            <a:r>
              <a:rPr lang="ru-RU" dirty="0" smtClean="0"/>
              <a:t>По одной и той же дисциплине не предоставляют возможность повторного обучения</a:t>
            </a:r>
            <a:endParaRPr lang="ru-RU" dirty="0"/>
          </a:p>
        </p:txBody>
      </p:sp>
      <p:sp>
        <p:nvSpPr>
          <p:cNvPr id="4" name="Нижний колонтитул 3"/>
          <p:cNvSpPr>
            <a:spLocks noGrp="1"/>
          </p:cNvSpPr>
          <p:nvPr>
            <p:ph type="ftr" sz="quarter" idx="11"/>
          </p:nvPr>
        </p:nvSpPr>
        <p:spPr/>
        <p:txBody>
          <a:bodyPr/>
          <a:lstStyle/>
          <a:p>
            <a:r>
              <a:rPr lang="ru-RU" smtClean="0"/>
              <a:t>2012 -13 учебный год</a:t>
            </a:r>
            <a:endParaRPr lang="ru-RU"/>
          </a:p>
        </p:txBody>
      </p:sp>
      <p:sp>
        <p:nvSpPr>
          <p:cNvPr id="5" name="Номер слайда 4"/>
          <p:cNvSpPr>
            <a:spLocks noGrp="1"/>
          </p:cNvSpPr>
          <p:nvPr>
            <p:ph type="sldNum" sz="quarter" idx="12"/>
          </p:nvPr>
        </p:nvSpPr>
        <p:spPr/>
        <p:txBody>
          <a:bodyPr/>
          <a:lstStyle/>
          <a:p>
            <a:fld id="{AF5E5785-52E5-45BE-B156-4A7EDCE1DC8B}" type="slidenum">
              <a:rPr lang="ru-RU" smtClean="0"/>
              <a:pPr/>
              <a:t>46</a:t>
            </a:fld>
            <a:endParaRPr lang="ru-RU"/>
          </a:p>
        </p:txBody>
      </p:sp>
      <p:graphicFrame>
        <p:nvGraphicFramePr>
          <p:cNvPr id="7" name="Рисунок 48"/>
          <p:cNvGraphicFramePr>
            <a:graphicFrameLocks noGrp="1"/>
          </p:cNvGraphicFramePr>
          <p:nvPr>
            <p:ph sz="half" idx="2"/>
          </p:nvPr>
        </p:nvGraphicFramePr>
        <p:xfrm>
          <a:off x="4267200" y="1052736"/>
          <a:ext cx="4481264" cy="507342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600" dirty="0" smtClean="0"/>
              <a:t>Возможности для восстановления</a:t>
            </a:r>
            <a:endParaRPr lang="ru-RU" sz="3600" dirty="0"/>
          </a:p>
        </p:txBody>
      </p:sp>
      <p:sp>
        <p:nvSpPr>
          <p:cNvPr id="3" name="Содержимое 2"/>
          <p:cNvSpPr>
            <a:spLocks noGrp="1"/>
          </p:cNvSpPr>
          <p:nvPr>
            <p:ph sz="half" idx="1"/>
          </p:nvPr>
        </p:nvSpPr>
        <p:spPr/>
        <p:txBody>
          <a:bodyPr>
            <a:normAutofit fontScale="55000" lnSpcReduction="20000"/>
          </a:bodyPr>
          <a:lstStyle/>
          <a:p>
            <a:r>
              <a:rPr lang="ru-RU" dirty="0" smtClean="0"/>
              <a:t>Если вас отчислили по инициативе университета, вы имеете право на восстановление на коммерческую основу в течение двух лет</a:t>
            </a:r>
          </a:p>
          <a:p>
            <a:r>
              <a:rPr lang="ru-RU" dirty="0" smtClean="0"/>
              <a:t>Если вы отчислены по собственному желанию, вы имеете право на восстановление на ту форму обучение, на которой ранее учились (при наличии соответствующего места) в течение пяти лет</a:t>
            </a:r>
          </a:p>
          <a:p>
            <a:pPr lvl="1"/>
            <a:r>
              <a:rPr lang="ru-RU" dirty="0" smtClean="0"/>
              <a:t>Бюджетных студентов, имеющих академические задолженности, отчисляют по инициативе университета</a:t>
            </a:r>
          </a:p>
          <a:p>
            <a:r>
              <a:rPr lang="ru-RU" dirty="0" smtClean="0"/>
              <a:t>Номер курса, на который вы восстанавливаетесь, определяет аттестационная комиссия факультета, оценив ваши предыдущие успехи</a:t>
            </a:r>
          </a:p>
          <a:p>
            <a:r>
              <a:rPr lang="ru-RU" dirty="0" smtClean="0"/>
              <a:t>Если вы пропустили срок восстановления, вы можете пробовать еще раз поступить в университет на тот курс, на который считаете возможным</a:t>
            </a:r>
          </a:p>
        </p:txBody>
      </p:sp>
      <p:sp>
        <p:nvSpPr>
          <p:cNvPr id="5" name="Нижний колонтитул 4"/>
          <p:cNvSpPr>
            <a:spLocks noGrp="1"/>
          </p:cNvSpPr>
          <p:nvPr>
            <p:ph type="ftr" sz="quarter" idx="11"/>
          </p:nvPr>
        </p:nvSpPr>
        <p:spPr/>
        <p:txBody>
          <a:bodyPr/>
          <a:lstStyle/>
          <a:p>
            <a:r>
              <a:rPr lang="ru-RU" smtClean="0"/>
              <a:t>2012 -13 учебный год</a:t>
            </a:r>
            <a:endParaRPr lang="ru-RU"/>
          </a:p>
        </p:txBody>
      </p:sp>
      <p:sp>
        <p:nvSpPr>
          <p:cNvPr id="6" name="Номер слайда 5"/>
          <p:cNvSpPr>
            <a:spLocks noGrp="1"/>
          </p:cNvSpPr>
          <p:nvPr>
            <p:ph type="sldNum" sz="quarter" idx="12"/>
          </p:nvPr>
        </p:nvSpPr>
        <p:spPr/>
        <p:txBody>
          <a:bodyPr/>
          <a:lstStyle/>
          <a:p>
            <a:fld id="{AF5E5785-52E5-45BE-B156-4A7EDCE1DC8B}" type="slidenum">
              <a:rPr lang="ru-RU" smtClean="0"/>
              <a:pPr/>
              <a:t>47</a:t>
            </a:fld>
            <a:endParaRPr lang="ru-RU"/>
          </a:p>
        </p:txBody>
      </p:sp>
      <p:graphicFrame>
        <p:nvGraphicFramePr>
          <p:cNvPr id="7" name="Рисунок 44"/>
          <p:cNvGraphicFramePr>
            <a:graphicFrameLocks noGrp="1"/>
          </p:cNvGraphicFramePr>
          <p:nvPr>
            <p:ph sz="half" idx="2"/>
          </p:nvPr>
        </p:nvGraphicFramePr>
        <p:xfrm>
          <a:off x="4267200" y="1268760"/>
          <a:ext cx="4876800" cy="518457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marL="857250" indent="-857250">
              <a:buFont typeface="+mj-lt"/>
              <a:buAutoNum type="romanUcPeriod" startAt="4"/>
            </a:pPr>
            <a:r>
              <a:rPr lang="ru-RU" sz="3200" dirty="0" smtClean="0"/>
              <a:t>Какие у меня есть возможности для изменения образовательной траектории?</a:t>
            </a:r>
            <a:endParaRPr lang="ru-RU" sz="3200" dirty="0"/>
          </a:p>
        </p:txBody>
      </p:sp>
      <p:sp>
        <p:nvSpPr>
          <p:cNvPr id="3" name="Текст 2"/>
          <p:cNvSpPr>
            <a:spLocks noGrp="1"/>
          </p:cNvSpPr>
          <p:nvPr>
            <p:ph type="body" idx="1"/>
          </p:nvPr>
        </p:nvSpPr>
        <p:spPr>
          <a:xfrm>
            <a:off x="685800" y="1844824"/>
            <a:ext cx="6629400" cy="1707664"/>
          </a:xfrm>
        </p:spPr>
        <p:txBody>
          <a:bodyPr>
            <a:normAutofit/>
          </a:bodyPr>
          <a:lstStyle/>
          <a:p>
            <a:pPr>
              <a:buFont typeface="Wingdings" pitchFamily="2" charset="2"/>
              <a:buChar char="ü"/>
            </a:pPr>
            <a:r>
              <a:rPr lang="ru-RU" sz="1600" dirty="0" smtClean="0"/>
              <a:t>Индивидуальный учебный план студента: возможности и ответственность за выбор</a:t>
            </a:r>
          </a:p>
          <a:p>
            <a:pPr>
              <a:buFont typeface="Wingdings" pitchFamily="2" charset="2"/>
              <a:buChar char="ü"/>
            </a:pPr>
            <a:r>
              <a:rPr lang="ru-RU" sz="1600" dirty="0" smtClean="0"/>
              <a:t>Перевод внутри университета</a:t>
            </a:r>
          </a:p>
          <a:p>
            <a:pPr>
              <a:buFont typeface="Wingdings" pitchFamily="2" charset="2"/>
              <a:buChar char="ü"/>
            </a:pPr>
            <a:r>
              <a:rPr lang="ru-RU" sz="1600" dirty="0" smtClean="0"/>
              <a:t>Международная академическая мобильность студента</a:t>
            </a:r>
          </a:p>
          <a:p>
            <a:pPr>
              <a:buFont typeface="Wingdings" pitchFamily="2" charset="2"/>
              <a:buChar char="ü"/>
            </a:pPr>
            <a:r>
              <a:rPr lang="ru-RU" sz="1600" dirty="0" smtClean="0"/>
              <a:t>Академический отпуск</a:t>
            </a:r>
            <a:endParaRPr lang="ru-RU" sz="1600" dirty="0"/>
          </a:p>
        </p:txBody>
      </p:sp>
      <p:sp>
        <p:nvSpPr>
          <p:cNvPr id="4" name="Нижний колонтитул 3"/>
          <p:cNvSpPr>
            <a:spLocks noGrp="1"/>
          </p:cNvSpPr>
          <p:nvPr>
            <p:ph type="ftr" sz="quarter" idx="11"/>
          </p:nvPr>
        </p:nvSpPr>
        <p:spPr/>
        <p:txBody>
          <a:bodyPr/>
          <a:lstStyle/>
          <a:p>
            <a:r>
              <a:rPr lang="ru-RU" smtClean="0"/>
              <a:t>2012 -13 учебный год</a:t>
            </a:r>
            <a:endParaRPr lang="ru-RU"/>
          </a:p>
        </p:txBody>
      </p:sp>
      <p:sp>
        <p:nvSpPr>
          <p:cNvPr id="5" name="Номер слайда 4"/>
          <p:cNvSpPr>
            <a:spLocks noGrp="1"/>
          </p:cNvSpPr>
          <p:nvPr>
            <p:ph type="sldNum" sz="quarter" idx="12"/>
          </p:nvPr>
        </p:nvSpPr>
        <p:spPr/>
        <p:txBody>
          <a:bodyPr/>
          <a:lstStyle/>
          <a:p>
            <a:fld id="{AF5E5785-52E5-45BE-B156-4A7EDCE1DC8B}" type="slidenum">
              <a:rPr lang="ru-RU" smtClean="0"/>
              <a:pPr/>
              <a:t>48</a:t>
            </a:fld>
            <a:endParaRPr lang="ru-RU"/>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4800" dirty="0" smtClean="0"/>
              <a:t>Индивидуальный учебный план (ИУП) студента - типовой</a:t>
            </a:r>
            <a:endParaRPr lang="ru-RU" dirty="0"/>
          </a:p>
        </p:txBody>
      </p:sp>
      <p:sp>
        <p:nvSpPr>
          <p:cNvPr id="3" name="Содержимое 2"/>
          <p:cNvSpPr>
            <a:spLocks noGrp="1"/>
          </p:cNvSpPr>
          <p:nvPr>
            <p:ph sz="half" idx="1"/>
          </p:nvPr>
        </p:nvSpPr>
        <p:spPr>
          <a:xfrm>
            <a:off x="457200" y="1600200"/>
            <a:ext cx="3898776" cy="4525963"/>
          </a:xfrm>
        </p:spPr>
        <p:txBody>
          <a:bodyPr>
            <a:noAutofit/>
          </a:bodyPr>
          <a:lstStyle/>
          <a:p>
            <a:pPr marL="179388" indent="-179388"/>
            <a:r>
              <a:rPr lang="ru-RU" sz="1300" b="1" dirty="0" smtClean="0"/>
              <a:t>У каждого студента НИУ ВШЭ есть ИУП</a:t>
            </a:r>
            <a:r>
              <a:rPr lang="ru-RU" sz="1300" dirty="0" smtClean="0"/>
              <a:t>, который в типовом случае подписывается </a:t>
            </a:r>
            <a:r>
              <a:rPr lang="ru-RU" sz="1300" b="1" dirty="0" smtClean="0"/>
              <a:t>на каждый учебный год </a:t>
            </a:r>
            <a:r>
              <a:rPr lang="ru-RU" sz="1300" dirty="0" smtClean="0"/>
              <a:t>и содержит конкретный набор дисциплин, которые студент будет изучать в текущем году</a:t>
            </a:r>
          </a:p>
          <a:p>
            <a:pPr marL="179388" indent="-179388"/>
            <a:r>
              <a:rPr lang="ru-RU" sz="1300" b="1" dirty="0" smtClean="0"/>
              <a:t>Типовой ИУП строится на основании </a:t>
            </a:r>
            <a:r>
              <a:rPr lang="ru-RU" sz="1300" b="1" dirty="0" err="1" smtClean="0"/>
              <a:t>РУПа</a:t>
            </a:r>
            <a:r>
              <a:rPr lang="ru-RU" sz="1300" b="1" dirty="0" smtClean="0"/>
              <a:t> вашего года набора </a:t>
            </a:r>
            <a:r>
              <a:rPr lang="ru-RU" sz="1300" dirty="0" smtClean="0"/>
              <a:t>и конкретизирует набор курсов по выбору и факультативов, которые студент планирует изучать в течение учебного года</a:t>
            </a:r>
          </a:p>
          <a:p>
            <a:pPr marL="179388" indent="-179388"/>
            <a:r>
              <a:rPr lang="ru-RU" sz="1300" b="1" dirty="0" smtClean="0"/>
              <a:t>Количество кредитов </a:t>
            </a:r>
            <a:r>
              <a:rPr lang="ru-RU" sz="1300" dirty="0" smtClean="0"/>
              <a:t>типового </a:t>
            </a:r>
            <a:r>
              <a:rPr lang="ru-RU" sz="1300" dirty="0" err="1" smtClean="0"/>
              <a:t>ИУПа</a:t>
            </a:r>
            <a:r>
              <a:rPr lang="ru-RU" sz="1300" dirty="0" smtClean="0"/>
              <a:t> </a:t>
            </a:r>
            <a:r>
              <a:rPr lang="ru-RU" sz="1300" b="1" dirty="0" smtClean="0"/>
              <a:t>не может быть меньше </a:t>
            </a:r>
            <a:r>
              <a:rPr lang="ru-RU" sz="1300" dirty="0" smtClean="0"/>
              <a:t>предусмотренного в соответствующем </a:t>
            </a:r>
            <a:r>
              <a:rPr lang="ru-RU" sz="1300" b="1" dirty="0" err="1" smtClean="0"/>
              <a:t>РУПе</a:t>
            </a:r>
            <a:r>
              <a:rPr lang="ru-RU" sz="1300" dirty="0" smtClean="0"/>
              <a:t>, но может быть больше</a:t>
            </a:r>
          </a:p>
          <a:p>
            <a:pPr marL="179388" indent="-179388"/>
            <a:r>
              <a:rPr lang="ru-RU" sz="1300" dirty="0" smtClean="0"/>
              <a:t>Студент выбирает набор дисциплин в определенные сроки, которые нормируются </a:t>
            </a:r>
            <a:r>
              <a:rPr lang="ru-RU" sz="1300" dirty="0" smtClean="0">
                <a:hlinkClick r:id="rId2"/>
              </a:rPr>
              <a:t>Регламентом о курсах по выбору и факультативах</a:t>
            </a:r>
            <a:r>
              <a:rPr lang="ru-RU" sz="1300" dirty="0" smtClean="0"/>
              <a:t>, как правило это июнь или сентябрь</a:t>
            </a:r>
          </a:p>
          <a:p>
            <a:pPr marL="179388" indent="-179388"/>
            <a:r>
              <a:rPr lang="ru-RU" sz="1300" dirty="0" smtClean="0"/>
              <a:t>Некоторые дисциплины имеют обязательные </a:t>
            </a:r>
            <a:r>
              <a:rPr lang="ru-RU" sz="1300" dirty="0" err="1" smtClean="0"/>
              <a:t>пререквизиты</a:t>
            </a:r>
            <a:r>
              <a:rPr lang="ru-RU" sz="1300" dirty="0" smtClean="0"/>
              <a:t>, наличие которых объявляется в программе дисциплины, которые могут не позволить вам взять именно этот предмет</a:t>
            </a:r>
          </a:p>
          <a:p>
            <a:endParaRPr lang="ru-RU" sz="1300" dirty="0" smtClean="0"/>
          </a:p>
        </p:txBody>
      </p:sp>
      <p:sp>
        <p:nvSpPr>
          <p:cNvPr id="6" name="Содержимое 5"/>
          <p:cNvSpPr>
            <a:spLocks noGrp="1"/>
          </p:cNvSpPr>
          <p:nvPr>
            <p:ph sz="half" idx="2"/>
          </p:nvPr>
        </p:nvSpPr>
        <p:spPr>
          <a:xfrm>
            <a:off x="4572000" y="1600200"/>
            <a:ext cx="4104456" cy="4637112"/>
          </a:xfrm>
        </p:spPr>
        <p:txBody>
          <a:bodyPr>
            <a:noAutofit/>
          </a:bodyPr>
          <a:lstStyle/>
          <a:p>
            <a:pPr marL="179388" indent="-179388">
              <a:tabLst>
                <a:tab pos="179388" algn="l"/>
              </a:tabLst>
            </a:pPr>
            <a:r>
              <a:rPr lang="ru-RU" sz="1300" dirty="0" smtClean="0"/>
              <a:t>Студент </a:t>
            </a:r>
            <a:r>
              <a:rPr lang="ru-RU" sz="1300" b="1" dirty="0" smtClean="0"/>
              <a:t>имеет возможность </a:t>
            </a:r>
            <a:r>
              <a:rPr lang="ru-RU" sz="1300" dirty="0" smtClean="0"/>
              <a:t>выбрать из разделов </a:t>
            </a:r>
            <a:r>
              <a:rPr lang="ru-RU" sz="1300" dirty="0" err="1" smtClean="0"/>
              <a:t>РУПа</a:t>
            </a:r>
            <a:r>
              <a:rPr lang="ru-RU" sz="1300" dirty="0" smtClean="0"/>
              <a:t> «Курсы по выбору» и «Факультативы» те дисциплины, которые ему нравятся</a:t>
            </a:r>
          </a:p>
          <a:p>
            <a:pPr marL="179388" indent="-179388">
              <a:tabLst>
                <a:tab pos="179388" algn="l"/>
              </a:tabLst>
            </a:pPr>
            <a:r>
              <a:rPr lang="ru-RU" sz="1300" dirty="0" smtClean="0"/>
              <a:t>Студент имеет право выбрать курс, входящий в обязательное число кредитов в год, из </a:t>
            </a:r>
            <a:r>
              <a:rPr lang="ru-RU" sz="1300" dirty="0" err="1" smtClean="0"/>
              <a:t>РУПов</a:t>
            </a:r>
            <a:r>
              <a:rPr lang="ru-RU" sz="1300" dirty="0" smtClean="0"/>
              <a:t> других факультетов, если этот курс соответствует его направлению обучения </a:t>
            </a:r>
            <a:r>
              <a:rPr lang="ru-RU" sz="1300" i="1" dirty="0" smtClean="0"/>
              <a:t>(по согласованию с руководителем образовательной программы)</a:t>
            </a:r>
          </a:p>
          <a:p>
            <a:pPr marL="179388" indent="-179388">
              <a:tabLst>
                <a:tab pos="179388" algn="l"/>
              </a:tabLst>
            </a:pPr>
            <a:r>
              <a:rPr lang="ru-RU" sz="1300" dirty="0" smtClean="0"/>
              <a:t>Студент имеет право выбрать руководителя курсовой или выпускной квалификационной работы из числа преподавателей других факультетов, но тема работы должна соответствовать направлению обучения студента</a:t>
            </a:r>
          </a:p>
          <a:p>
            <a:pPr marL="179388" indent="-179388">
              <a:tabLst>
                <a:tab pos="179388" algn="l"/>
              </a:tabLst>
            </a:pPr>
            <a:r>
              <a:rPr lang="ru-RU" sz="1300" b="1" dirty="0" smtClean="0"/>
              <a:t>Студент подписывает свой ИУП </a:t>
            </a:r>
            <a:r>
              <a:rPr lang="ru-RU" sz="1300" i="1" dirty="0" smtClean="0"/>
              <a:t>(или выбор осуществляется с помощью информационной системы)</a:t>
            </a:r>
            <a:r>
              <a:rPr lang="ru-RU" sz="1300" b="1" dirty="0" smtClean="0"/>
              <a:t>, чем принимает на себя обязательства по выполнению этого плана</a:t>
            </a:r>
          </a:p>
          <a:p>
            <a:pPr marL="179388" indent="-179388">
              <a:tabLst>
                <a:tab pos="179388" algn="l"/>
              </a:tabLst>
            </a:pPr>
            <a:r>
              <a:rPr lang="ru-RU" sz="1300" b="1" dirty="0" smtClean="0"/>
              <a:t>Студент имеет право на изменение ИУП только по решению декана при наличии уважительных причин!!!</a:t>
            </a:r>
          </a:p>
        </p:txBody>
      </p:sp>
      <p:sp>
        <p:nvSpPr>
          <p:cNvPr id="4" name="Нижний колонтитул 3"/>
          <p:cNvSpPr>
            <a:spLocks noGrp="1"/>
          </p:cNvSpPr>
          <p:nvPr>
            <p:ph type="ftr" sz="quarter" idx="11"/>
          </p:nvPr>
        </p:nvSpPr>
        <p:spPr/>
        <p:txBody>
          <a:bodyPr/>
          <a:lstStyle/>
          <a:p>
            <a:r>
              <a:rPr lang="ru-RU" smtClean="0"/>
              <a:t>2012 -13 учебный год</a:t>
            </a:r>
            <a:endParaRPr lang="ru-RU"/>
          </a:p>
        </p:txBody>
      </p:sp>
      <p:sp>
        <p:nvSpPr>
          <p:cNvPr id="5" name="Номер слайда 4"/>
          <p:cNvSpPr>
            <a:spLocks noGrp="1"/>
          </p:cNvSpPr>
          <p:nvPr>
            <p:ph type="sldNum" sz="quarter" idx="12"/>
          </p:nvPr>
        </p:nvSpPr>
        <p:spPr/>
        <p:txBody>
          <a:bodyPr/>
          <a:lstStyle/>
          <a:p>
            <a:fld id="{AF5E5785-52E5-45BE-B156-4A7EDCE1DC8B}" type="slidenum">
              <a:rPr lang="ru-RU" smtClean="0"/>
              <a:pPr/>
              <a:t>49</a:t>
            </a:fld>
            <a:endParaRPr lang="ru-RU"/>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Нормативные акты, важные для студента</a:t>
            </a:r>
            <a:endParaRPr lang="ru-RU" dirty="0"/>
          </a:p>
        </p:txBody>
      </p:sp>
      <p:sp>
        <p:nvSpPr>
          <p:cNvPr id="3" name="Текст 2"/>
          <p:cNvSpPr>
            <a:spLocks noGrp="1"/>
          </p:cNvSpPr>
          <p:nvPr>
            <p:ph type="body" idx="1"/>
          </p:nvPr>
        </p:nvSpPr>
        <p:spPr/>
        <p:txBody>
          <a:bodyPr/>
          <a:lstStyle/>
          <a:p>
            <a:r>
              <a:rPr lang="ru-RU" dirty="0" smtClean="0"/>
              <a:t>Федеральные</a:t>
            </a:r>
            <a:endParaRPr lang="ru-RU" dirty="0"/>
          </a:p>
        </p:txBody>
      </p:sp>
      <p:sp>
        <p:nvSpPr>
          <p:cNvPr id="4" name="Текст 3"/>
          <p:cNvSpPr>
            <a:spLocks noGrp="1"/>
          </p:cNvSpPr>
          <p:nvPr>
            <p:ph type="body" sz="half" idx="3"/>
          </p:nvPr>
        </p:nvSpPr>
        <p:spPr/>
        <p:txBody>
          <a:bodyPr/>
          <a:lstStyle/>
          <a:p>
            <a:r>
              <a:rPr lang="ru-RU" dirty="0" smtClean="0"/>
              <a:t>Локальные университетские</a:t>
            </a:r>
            <a:endParaRPr lang="ru-RU" dirty="0"/>
          </a:p>
        </p:txBody>
      </p:sp>
      <p:sp>
        <p:nvSpPr>
          <p:cNvPr id="5" name="Содержимое 4"/>
          <p:cNvSpPr>
            <a:spLocks noGrp="1"/>
          </p:cNvSpPr>
          <p:nvPr>
            <p:ph sz="quarter" idx="2"/>
          </p:nvPr>
        </p:nvSpPr>
        <p:spPr/>
        <p:txBody>
          <a:bodyPr>
            <a:normAutofit fontScale="92500" lnSpcReduction="10000"/>
          </a:bodyPr>
          <a:lstStyle/>
          <a:p>
            <a:r>
              <a:rPr lang="ru-RU" sz="1600" dirty="0" smtClean="0">
                <a:hlinkClick r:id="rId2"/>
              </a:rPr>
              <a:t>Закон об образовании</a:t>
            </a:r>
            <a:endParaRPr lang="ru-RU" sz="1600" dirty="0" smtClean="0"/>
          </a:p>
          <a:p>
            <a:r>
              <a:rPr lang="ru-RU" sz="1600" dirty="0" smtClean="0">
                <a:hlinkClick r:id="rId3"/>
              </a:rPr>
              <a:t>О высшем и послевузовском профессиональном образовании</a:t>
            </a:r>
            <a:endParaRPr lang="ru-RU" sz="1600" dirty="0" smtClean="0"/>
          </a:p>
          <a:p>
            <a:r>
              <a:rPr lang="ru-RU" sz="1600" dirty="0" smtClean="0">
                <a:hlinkClick r:id="rId4"/>
              </a:rPr>
              <a:t>Федеральные государственные образовательные стандарты высшего профессионального образования по направлениям подготовки бакалавриата</a:t>
            </a:r>
            <a:endParaRPr lang="ru-RU" sz="1600" dirty="0" smtClean="0"/>
          </a:p>
          <a:p>
            <a:r>
              <a:rPr lang="ru-RU" sz="1600" dirty="0" smtClean="0">
                <a:hlinkClick r:id="rId5"/>
              </a:rPr>
              <a:t>Условия освоения основных образовательных программ высшего профессионального образования в сокращенные сроки</a:t>
            </a:r>
            <a:endParaRPr lang="ru-RU" sz="1600" dirty="0" smtClean="0"/>
          </a:p>
          <a:p>
            <a:r>
              <a:rPr lang="ru-RU" sz="1600" dirty="0" smtClean="0">
                <a:hlinkClick r:id="rId6"/>
              </a:rPr>
              <a:t>О порядке предоставления академических отпусков</a:t>
            </a:r>
            <a:endParaRPr lang="ru-RU" sz="1600" dirty="0" smtClean="0"/>
          </a:p>
          <a:p>
            <a:r>
              <a:rPr lang="ru-RU" sz="1600" b="1" i="1" dirty="0" smtClean="0">
                <a:hlinkClick r:id="rId4"/>
              </a:rPr>
              <a:t>Документы на сайте министерства образования и науки РФ</a:t>
            </a:r>
            <a:endParaRPr lang="ru-RU" sz="1600" b="1" i="1" dirty="0" smtClean="0"/>
          </a:p>
          <a:p>
            <a:endParaRPr lang="ru-RU" sz="1800" dirty="0"/>
          </a:p>
        </p:txBody>
      </p:sp>
      <p:sp>
        <p:nvSpPr>
          <p:cNvPr id="6" name="Содержимое 5"/>
          <p:cNvSpPr>
            <a:spLocks noGrp="1"/>
          </p:cNvSpPr>
          <p:nvPr>
            <p:ph sz="quarter" idx="4"/>
          </p:nvPr>
        </p:nvSpPr>
        <p:spPr/>
        <p:txBody>
          <a:bodyPr>
            <a:noAutofit/>
          </a:bodyPr>
          <a:lstStyle/>
          <a:p>
            <a:r>
              <a:rPr lang="ru-RU" sz="1500" dirty="0" smtClean="0">
                <a:hlinkClick r:id="rId7"/>
              </a:rPr>
              <a:t>Устав НИУ ВШЭ</a:t>
            </a:r>
            <a:endParaRPr lang="ru-RU" sz="1500" dirty="0" smtClean="0"/>
          </a:p>
          <a:p>
            <a:r>
              <a:rPr lang="ru-RU" sz="1500" dirty="0" smtClean="0">
                <a:hlinkClick r:id="rId8"/>
              </a:rPr>
              <a:t>Правила внутреннего распорядка</a:t>
            </a:r>
            <a:endParaRPr lang="ru-RU" sz="1500" dirty="0" smtClean="0"/>
          </a:p>
          <a:p>
            <a:r>
              <a:rPr lang="ru-RU" sz="1500" dirty="0" smtClean="0"/>
              <a:t>Положение об организации контроля знаний</a:t>
            </a:r>
          </a:p>
          <a:p>
            <a:r>
              <a:rPr lang="ru-RU" sz="1500" dirty="0" smtClean="0"/>
              <a:t>Положение о курсовой работе</a:t>
            </a:r>
          </a:p>
          <a:p>
            <a:r>
              <a:rPr lang="ru-RU" sz="1500" dirty="0" smtClean="0"/>
              <a:t>Положение выпускной квалификационной работе</a:t>
            </a:r>
          </a:p>
          <a:p>
            <a:r>
              <a:rPr lang="ru-RU" sz="1500" dirty="0" smtClean="0"/>
              <a:t>Положение об учебных планах</a:t>
            </a:r>
          </a:p>
          <a:p>
            <a:r>
              <a:rPr lang="ru-RU" sz="1500" dirty="0" smtClean="0"/>
              <a:t>Положение о стипендиальном обеспечении</a:t>
            </a:r>
          </a:p>
          <a:p>
            <a:r>
              <a:rPr lang="ru-RU" sz="1500" dirty="0" smtClean="0"/>
              <a:t>Положение о предоставлении скидок</a:t>
            </a:r>
          </a:p>
          <a:p>
            <a:r>
              <a:rPr lang="ru-RU" sz="1500" dirty="0" smtClean="0"/>
              <a:t>Положение о рейтинговой системе комплексной оценки знаний</a:t>
            </a:r>
          </a:p>
          <a:p>
            <a:r>
              <a:rPr lang="ru-RU" sz="1500" b="1" i="1" dirty="0" smtClean="0">
                <a:hlinkClick r:id="rId9"/>
              </a:rPr>
              <a:t>Полный список документов, регулирующих учебный процесс</a:t>
            </a:r>
            <a:endParaRPr lang="ru-RU" sz="1500" b="1" i="1" dirty="0"/>
          </a:p>
        </p:txBody>
      </p:sp>
      <p:sp>
        <p:nvSpPr>
          <p:cNvPr id="7" name="Нижний колонтитул 6"/>
          <p:cNvSpPr>
            <a:spLocks noGrp="1"/>
          </p:cNvSpPr>
          <p:nvPr>
            <p:ph type="ftr" sz="quarter" idx="11"/>
          </p:nvPr>
        </p:nvSpPr>
        <p:spPr/>
        <p:txBody>
          <a:bodyPr/>
          <a:lstStyle/>
          <a:p>
            <a:r>
              <a:rPr lang="ru-RU" smtClean="0"/>
              <a:t>2012 -13 учебный год</a:t>
            </a:r>
            <a:endParaRPr lang="ru-RU"/>
          </a:p>
        </p:txBody>
      </p:sp>
      <p:sp>
        <p:nvSpPr>
          <p:cNvPr id="8" name="Номер слайда 7"/>
          <p:cNvSpPr>
            <a:spLocks noGrp="1"/>
          </p:cNvSpPr>
          <p:nvPr>
            <p:ph type="sldNum" sz="quarter" idx="12"/>
          </p:nvPr>
        </p:nvSpPr>
        <p:spPr/>
        <p:txBody>
          <a:bodyPr/>
          <a:lstStyle/>
          <a:p>
            <a:fld id="{AF5E5785-52E5-45BE-B156-4A7EDCE1DC8B}" type="slidenum">
              <a:rPr lang="ru-RU" smtClean="0"/>
              <a:pPr/>
              <a:t>5</a:t>
            </a:fld>
            <a:endParaRPr lang="ru-RU"/>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4400" dirty="0" smtClean="0"/>
              <a:t>Индивидуальный учебный план (ИУП) студента - специальный</a:t>
            </a:r>
            <a:endParaRPr lang="ru-RU" dirty="0"/>
          </a:p>
        </p:txBody>
      </p:sp>
      <p:sp>
        <p:nvSpPr>
          <p:cNvPr id="6" name="Текст 5"/>
          <p:cNvSpPr>
            <a:spLocks noGrp="1"/>
          </p:cNvSpPr>
          <p:nvPr>
            <p:ph type="body" idx="1"/>
          </p:nvPr>
        </p:nvSpPr>
        <p:spPr/>
        <p:txBody>
          <a:bodyPr/>
          <a:lstStyle/>
          <a:p>
            <a:r>
              <a:rPr lang="ru-RU" dirty="0" smtClean="0"/>
              <a:t>Предоставляется в случае</a:t>
            </a:r>
            <a:endParaRPr lang="ru-RU" dirty="0"/>
          </a:p>
        </p:txBody>
      </p:sp>
      <p:sp>
        <p:nvSpPr>
          <p:cNvPr id="8" name="Текст 7"/>
          <p:cNvSpPr>
            <a:spLocks noGrp="1"/>
          </p:cNvSpPr>
          <p:nvPr>
            <p:ph type="body" sz="half" idx="3"/>
          </p:nvPr>
        </p:nvSpPr>
        <p:spPr/>
        <p:txBody>
          <a:bodyPr/>
          <a:lstStyle/>
          <a:p>
            <a:r>
              <a:rPr lang="ru-RU" dirty="0" smtClean="0"/>
              <a:t>Как формируют и изменяют</a:t>
            </a:r>
            <a:endParaRPr lang="ru-RU" dirty="0"/>
          </a:p>
        </p:txBody>
      </p:sp>
      <p:sp>
        <p:nvSpPr>
          <p:cNvPr id="7" name="Содержимое 6"/>
          <p:cNvSpPr>
            <a:spLocks noGrp="1"/>
          </p:cNvSpPr>
          <p:nvPr>
            <p:ph sz="quarter" idx="2"/>
          </p:nvPr>
        </p:nvSpPr>
        <p:spPr/>
        <p:txBody>
          <a:bodyPr>
            <a:normAutofit fontScale="55000" lnSpcReduction="20000"/>
          </a:bodyPr>
          <a:lstStyle/>
          <a:p>
            <a:r>
              <a:rPr lang="ru-RU" dirty="0" smtClean="0"/>
              <a:t>для повторного изучения дисциплин при наличии академических задолженностей (не более двух задолженностей по разным предметам);</a:t>
            </a:r>
          </a:p>
          <a:p>
            <a:r>
              <a:rPr lang="ru-RU" dirty="0" smtClean="0"/>
              <a:t>при переводе студента НИУ ВШЭ с одной образовательной программы на другую (внутри университета);</a:t>
            </a:r>
          </a:p>
          <a:p>
            <a:r>
              <a:rPr lang="ru-RU" dirty="0" smtClean="0"/>
              <a:t>при восстановлении студента, отчисленного ранее из НИУ ВШЭ;</a:t>
            </a:r>
          </a:p>
          <a:p>
            <a:r>
              <a:rPr lang="ru-RU" dirty="0" smtClean="0"/>
              <a:t>при переводе в НИУ ВШЭ студентов других вузов;</a:t>
            </a:r>
          </a:p>
          <a:p>
            <a:r>
              <a:rPr lang="ru-RU" dirty="0" smtClean="0"/>
              <a:t>при поступлении в НИУ ВШЭ на второй и последующие курсы;</a:t>
            </a:r>
          </a:p>
          <a:p>
            <a:r>
              <a:rPr lang="ru-RU" dirty="0" smtClean="0"/>
              <a:t>при получении параллельно второго высшего образования;</a:t>
            </a:r>
          </a:p>
          <a:p>
            <a:r>
              <a:rPr lang="ru-RU" dirty="0" smtClean="0"/>
              <a:t>при переводе студента на обучение по ускоренной ООП ВПО;</a:t>
            </a:r>
          </a:p>
          <a:p>
            <a:r>
              <a:rPr lang="ru-RU" dirty="0" smtClean="0"/>
              <a:t>при участии студента НИУ ВШЭ в программе академической мобильности.</a:t>
            </a:r>
          </a:p>
        </p:txBody>
      </p:sp>
      <p:sp>
        <p:nvSpPr>
          <p:cNvPr id="9" name="Содержимое 8"/>
          <p:cNvSpPr>
            <a:spLocks noGrp="1"/>
          </p:cNvSpPr>
          <p:nvPr>
            <p:ph sz="quarter" idx="4"/>
          </p:nvPr>
        </p:nvSpPr>
        <p:spPr/>
        <p:txBody>
          <a:bodyPr>
            <a:noAutofit/>
          </a:bodyPr>
          <a:lstStyle/>
          <a:p>
            <a:r>
              <a:rPr lang="ru-RU" sz="1300" dirty="0" smtClean="0"/>
              <a:t>Специальный ИУП утверждается деканом на основании личного заявления студента.</a:t>
            </a:r>
          </a:p>
          <a:p>
            <a:r>
              <a:rPr lang="ru-RU" sz="1300" dirty="0" smtClean="0"/>
              <a:t>Обучение по ИУП, порядок его формирования и утверждения, а также процедура перевода на следующий курс обучения регулируются соответствующими локальными актами НИУ ВШЭ.  </a:t>
            </a:r>
          </a:p>
          <a:p>
            <a:r>
              <a:rPr lang="ru-RU" sz="1300" dirty="0" smtClean="0"/>
              <a:t>ИУП считается выполненным, если успешно и в указанный срок пройдены все формы контроля, в нем запланированные.</a:t>
            </a:r>
          </a:p>
          <a:p>
            <a:r>
              <a:rPr lang="ru-RU" sz="1300" dirty="0" smtClean="0"/>
              <a:t>Изменения в ИУП могут вноситься на основании личного заявления студента или по инициативе учебной части, с обязательным согласованием вносимых изменений со студентом, по решению декана.</a:t>
            </a:r>
          </a:p>
        </p:txBody>
      </p:sp>
      <p:sp>
        <p:nvSpPr>
          <p:cNvPr id="4" name="Нижний колонтитул 3"/>
          <p:cNvSpPr>
            <a:spLocks noGrp="1"/>
          </p:cNvSpPr>
          <p:nvPr>
            <p:ph type="ftr" sz="quarter" idx="11"/>
          </p:nvPr>
        </p:nvSpPr>
        <p:spPr/>
        <p:txBody>
          <a:bodyPr/>
          <a:lstStyle/>
          <a:p>
            <a:r>
              <a:rPr lang="ru-RU" smtClean="0"/>
              <a:t>2012 -13 учебный год</a:t>
            </a:r>
            <a:endParaRPr lang="ru-RU"/>
          </a:p>
        </p:txBody>
      </p:sp>
      <p:sp>
        <p:nvSpPr>
          <p:cNvPr id="5" name="Номер слайда 4"/>
          <p:cNvSpPr>
            <a:spLocks noGrp="1"/>
          </p:cNvSpPr>
          <p:nvPr>
            <p:ph type="sldNum" sz="quarter" idx="12"/>
          </p:nvPr>
        </p:nvSpPr>
        <p:spPr/>
        <p:txBody>
          <a:bodyPr/>
          <a:lstStyle/>
          <a:p>
            <a:fld id="{AF5E5785-52E5-45BE-B156-4A7EDCE1DC8B}" type="slidenum">
              <a:rPr lang="ru-RU" smtClean="0"/>
              <a:pPr/>
              <a:t>50</a:t>
            </a:fld>
            <a:endParaRPr lang="ru-RU"/>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Условия завершения обучения</a:t>
            </a:r>
            <a:endParaRPr lang="ru-RU" dirty="0"/>
          </a:p>
        </p:txBody>
      </p:sp>
      <p:sp>
        <p:nvSpPr>
          <p:cNvPr id="3" name="Содержимое 2"/>
          <p:cNvSpPr>
            <a:spLocks noGrp="1"/>
          </p:cNvSpPr>
          <p:nvPr>
            <p:ph idx="1"/>
          </p:nvPr>
        </p:nvSpPr>
        <p:spPr/>
        <p:txBody>
          <a:bodyPr>
            <a:normAutofit fontScale="62500" lnSpcReduction="20000"/>
          </a:bodyPr>
          <a:lstStyle/>
          <a:p>
            <a:r>
              <a:rPr lang="ru-RU" sz="3200" dirty="0" smtClean="0"/>
              <a:t>Совокупность всех ИУП студента должна в сумме давать количество дисциплин (как обязательных, так и по выбору), количество кредитов и форм контроля, практик и курсовых работ, а также мероприятий ИГА, не меньшее аналогичных  показателей в БУП соответствующего года набора. При этом суммарное время, затраченное на выполнение всех ИУП студента, может отличаться от запланированного в БУП. </a:t>
            </a:r>
          </a:p>
          <a:p>
            <a:r>
              <a:rPr lang="ru-RU" sz="3200" dirty="0" smtClean="0"/>
              <a:t>В случае обучения студента на бюджетном месте время, затраченное на все </a:t>
            </a:r>
            <a:r>
              <a:rPr lang="ru-RU" sz="3200" dirty="0" err="1" smtClean="0"/>
              <a:t>ИУПы</a:t>
            </a:r>
            <a:r>
              <a:rPr lang="ru-RU" sz="3200" dirty="0" smtClean="0"/>
              <a:t> может быть больше 4 лет не более чем на год у бакалавров и больше 2 лет не более чем на 5 месяцев в сторону увеличения у магистров</a:t>
            </a:r>
          </a:p>
          <a:p>
            <a:r>
              <a:rPr lang="ru-RU" sz="3200" b="1" dirty="0" smtClean="0"/>
              <a:t>Образовательная программа</a:t>
            </a:r>
            <a:r>
              <a:rPr lang="ru-RU" sz="2800" b="1" dirty="0" smtClean="0"/>
              <a:t> считается выполненной, если выполнены все </a:t>
            </a:r>
            <a:r>
              <a:rPr lang="ru-RU" sz="2800" b="1" dirty="0" err="1" smtClean="0"/>
              <a:t>ИУПы</a:t>
            </a:r>
            <a:r>
              <a:rPr lang="ru-RU" sz="2800" b="1" dirty="0" smtClean="0"/>
              <a:t> студента (типовые и специальные)</a:t>
            </a:r>
          </a:p>
          <a:p>
            <a:endParaRPr lang="ru-RU" dirty="0"/>
          </a:p>
        </p:txBody>
      </p:sp>
      <p:sp>
        <p:nvSpPr>
          <p:cNvPr id="4" name="Нижний колонтитул 3"/>
          <p:cNvSpPr>
            <a:spLocks noGrp="1"/>
          </p:cNvSpPr>
          <p:nvPr>
            <p:ph type="ftr" sz="quarter" idx="11"/>
          </p:nvPr>
        </p:nvSpPr>
        <p:spPr/>
        <p:txBody>
          <a:bodyPr/>
          <a:lstStyle/>
          <a:p>
            <a:r>
              <a:rPr lang="ru-RU" smtClean="0"/>
              <a:t>2012 -13 учебный год</a:t>
            </a:r>
            <a:endParaRPr lang="ru-RU"/>
          </a:p>
        </p:txBody>
      </p:sp>
      <p:sp>
        <p:nvSpPr>
          <p:cNvPr id="5" name="Номер слайда 4"/>
          <p:cNvSpPr>
            <a:spLocks noGrp="1"/>
          </p:cNvSpPr>
          <p:nvPr>
            <p:ph type="sldNum" sz="quarter" idx="12"/>
          </p:nvPr>
        </p:nvSpPr>
        <p:spPr/>
        <p:txBody>
          <a:bodyPr/>
          <a:lstStyle/>
          <a:p>
            <a:fld id="{AF5E5785-52E5-45BE-B156-4A7EDCE1DC8B}" type="slidenum">
              <a:rPr lang="ru-RU" smtClean="0"/>
              <a:pPr/>
              <a:t>51</a:t>
            </a:fld>
            <a:endParaRPr lang="ru-RU"/>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Перевод внутри университета</a:t>
            </a:r>
            <a:endParaRPr lang="ru-RU" dirty="0"/>
          </a:p>
        </p:txBody>
      </p:sp>
      <p:sp>
        <p:nvSpPr>
          <p:cNvPr id="3" name="Содержимое 2"/>
          <p:cNvSpPr>
            <a:spLocks noGrp="1"/>
          </p:cNvSpPr>
          <p:nvPr>
            <p:ph idx="1"/>
          </p:nvPr>
        </p:nvSpPr>
        <p:spPr>
          <a:xfrm>
            <a:off x="0" y="1268760"/>
            <a:ext cx="8964488" cy="4525963"/>
          </a:xfrm>
        </p:spPr>
        <p:txBody>
          <a:bodyPr>
            <a:noAutofit/>
          </a:bodyPr>
          <a:lstStyle/>
          <a:p>
            <a:r>
              <a:rPr lang="ru-RU" sz="1400" dirty="0" smtClean="0"/>
              <a:t>Регулируется </a:t>
            </a:r>
            <a:r>
              <a:rPr lang="ru-RU" sz="1400" dirty="0" smtClean="0">
                <a:hlinkClick r:id="rId2"/>
              </a:rPr>
              <a:t>Правилами приема на второй и последующие курсы и перевода студентов </a:t>
            </a:r>
            <a:endParaRPr lang="ru-RU" sz="1400" dirty="0" smtClean="0"/>
          </a:p>
          <a:p>
            <a:r>
              <a:rPr lang="ru-RU" sz="1400" dirty="0" smtClean="0"/>
              <a:t>Коротко:</a:t>
            </a:r>
          </a:p>
          <a:p>
            <a:pPr lvl="1"/>
            <a:r>
              <a:rPr lang="ru-RU" sz="1400" dirty="0" smtClean="0"/>
              <a:t>В НИУ ВШЭ нет ограничений по времени перевода внутри университета </a:t>
            </a:r>
            <a:r>
              <a:rPr lang="ru-RU" sz="1400" i="1" dirty="0" smtClean="0"/>
              <a:t>(если их дополнительно не установит конкретный факультет)</a:t>
            </a:r>
          </a:p>
          <a:p>
            <a:pPr lvl="1"/>
            <a:r>
              <a:rPr lang="ru-RU" sz="1400" dirty="0" smtClean="0"/>
              <a:t>На 1 курсе перевод тоже возможен</a:t>
            </a:r>
          </a:p>
          <a:p>
            <a:pPr lvl="1"/>
            <a:r>
              <a:rPr lang="ru-RU" sz="1400" dirty="0" smtClean="0"/>
              <a:t>Вы имеете право перейти на любой факультет и любое направление обучения любое количество раз в случае согласия декана принимающего факультета, который принимает решение после заключения аттестационной комиссии</a:t>
            </a:r>
          </a:p>
          <a:p>
            <a:pPr lvl="1"/>
            <a:r>
              <a:rPr lang="ru-RU" sz="1400" dirty="0" smtClean="0"/>
              <a:t>При переводе вам </a:t>
            </a:r>
            <a:r>
              <a:rPr lang="ru-RU" sz="1400" dirty="0" err="1" smtClean="0"/>
              <a:t>перезачтут</a:t>
            </a:r>
            <a:r>
              <a:rPr lang="ru-RU" sz="1400" dirty="0" smtClean="0"/>
              <a:t> то, что уже изучено с теми же оценками и назначат дисциплины, которых вы ранее не изучали из предыдущих курсов, наравне с дисциплинами нового курса</a:t>
            </a:r>
          </a:p>
          <a:p>
            <a:pPr lvl="1"/>
            <a:r>
              <a:rPr lang="ru-RU" sz="1400" dirty="0" smtClean="0"/>
              <a:t>Решение о том на какой курс вы можете перевестись принимает аттестационная комиссия нового факультета</a:t>
            </a:r>
          </a:p>
          <a:p>
            <a:pPr lvl="1"/>
            <a:r>
              <a:rPr lang="ru-RU" sz="1400" dirty="0" smtClean="0"/>
              <a:t>Если дополнительных дисциплин будет много – возможно понижение курса. В год вам не имеют право назначить больше 12 зачетов и 10 экзаменов (федеральная норма).</a:t>
            </a:r>
          </a:p>
          <a:p>
            <a:pPr lvl="1"/>
            <a:r>
              <a:rPr lang="ru-RU" sz="1400" dirty="0" smtClean="0"/>
              <a:t>Весь срок обучения на бюджете не может быть больше 5 лет</a:t>
            </a:r>
          </a:p>
          <a:p>
            <a:pPr lvl="1"/>
            <a:r>
              <a:rPr lang="ru-RU" sz="1400" dirty="0" smtClean="0"/>
              <a:t>Если вы подлежите призыву в Вооруженные силы, то для вас допустимым считается только 1 смена направления обучения на время отсрочки от армии</a:t>
            </a:r>
          </a:p>
          <a:p>
            <a:pPr lvl="1"/>
            <a:r>
              <a:rPr lang="ru-RU" sz="1400" dirty="0" smtClean="0"/>
              <a:t>Если вы бюджетный студент, то вы можете перейти на другой факультет на бюджетное место только при его наличии</a:t>
            </a:r>
          </a:p>
          <a:p>
            <a:pPr lvl="1"/>
            <a:r>
              <a:rPr lang="ru-RU" sz="1400" dirty="0" smtClean="0"/>
              <a:t>Возможен перевод с </a:t>
            </a:r>
            <a:r>
              <a:rPr lang="ru-RU" sz="1400" dirty="0" err="1" smtClean="0"/>
              <a:t>незакрытими</a:t>
            </a:r>
            <a:r>
              <a:rPr lang="ru-RU" sz="1400" dirty="0" smtClean="0"/>
              <a:t> академическими задолженностями, если этих дисциплин на принимающем факультете нет</a:t>
            </a:r>
          </a:p>
        </p:txBody>
      </p:sp>
      <p:sp>
        <p:nvSpPr>
          <p:cNvPr id="4" name="Нижний колонтитул 3"/>
          <p:cNvSpPr>
            <a:spLocks noGrp="1"/>
          </p:cNvSpPr>
          <p:nvPr>
            <p:ph type="ftr" sz="quarter" idx="11"/>
          </p:nvPr>
        </p:nvSpPr>
        <p:spPr/>
        <p:txBody>
          <a:bodyPr/>
          <a:lstStyle/>
          <a:p>
            <a:r>
              <a:rPr lang="ru-RU" dirty="0" smtClean="0"/>
              <a:t>2012 -13 учебный год</a:t>
            </a:r>
            <a:endParaRPr lang="ru-RU" dirty="0"/>
          </a:p>
        </p:txBody>
      </p:sp>
      <p:sp>
        <p:nvSpPr>
          <p:cNvPr id="5" name="Номер слайда 4"/>
          <p:cNvSpPr>
            <a:spLocks noGrp="1"/>
          </p:cNvSpPr>
          <p:nvPr>
            <p:ph type="sldNum" sz="quarter" idx="12"/>
          </p:nvPr>
        </p:nvSpPr>
        <p:spPr/>
        <p:txBody>
          <a:bodyPr/>
          <a:lstStyle/>
          <a:p>
            <a:fld id="{AF5E5785-52E5-45BE-B156-4A7EDCE1DC8B}" type="slidenum">
              <a:rPr lang="ru-RU" smtClean="0"/>
              <a:pPr/>
              <a:t>52</a:t>
            </a:fld>
            <a:endParaRPr lang="ru-RU"/>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4000" dirty="0" smtClean="0"/>
              <a:t>Международная академическая мобильность студента</a:t>
            </a:r>
            <a:endParaRPr lang="ru-RU" sz="4000" dirty="0"/>
          </a:p>
        </p:txBody>
      </p:sp>
      <p:sp>
        <p:nvSpPr>
          <p:cNvPr id="3" name="Содержимое 2"/>
          <p:cNvSpPr>
            <a:spLocks noGrp="1"/>
          </p:cNvSpPr>
          <p:nvPr>
            <p:ph idx="1"/>
          </p:nvPr>
        </p:nvSpPr>
        <p:spPr/>
        <p:txBody>
          <a:bodyPr>
            <a:normAutofit fontScale="55000" lnSpcReduction="20000"/>
          </a:bodyPr>
          <a:lstStyle/>
          <a:p>
            <a:r>
              <a:rPr lang="ru-RU" dirty="0" smtClean="0"/>
              <a:t>Во время учебы в НИУ ВШЭ вы можете часть дисциплин изучать в зарубежных вузах и результаты будут зачтены в счет вашей образовательной программы</a:t>
            </a:r>
          </a:p>
          <a:p>
            <a:r>
              <a:rPr lang="ru-RU" dirty="0" smtClean="0"/>
              <a:t>Возможности для организации:</a:t>
            </a:r>
          </a:p>
          <a:p>
            <a:pPr lvl="1"/>
            <a:r>
              <a:rPr lang="ru-RU" dirty="0" smtClean="0"/>
              <a:t>По собственной инициативе за свои средства</a:t>
            </a:r>
          </a:p>
          <a:p>
            <a:pPr lvl="1"/>
            <a:r>
              <a:rPr lang="ru-RU" dirty="0" smtClean="0"/>
              <a:t>По собственной инициативе за средства университета (на конкурсной основе)</a:t>
            </a:r>
          </a:p>
          <a:p>
            <a:pPr lvl="1"/>
            <a:r>
              <a:rPr lang="ru-RU" dirty="0" smtClean="0"/>
              <a:t>В рамках программ обмена и двойных дипломов за средства университета</a:t>
            </a:r>
          </a:p>
          <a:p>
            <a:r>
              <a:rPr lang="ru-RU" dirty="0" smtClean="0"/>
              <a:t>Информацию о конкурсах на право поездки нужно узнавать в разделе портала </a:t>
            </a:r>
            <a:r>
              <a:rPr lang="ru-RU" dirty="0" smtClean="0">
                <a:hlinkClick r:id="rId2"/>
              </a:rPr>
              <a:t>«Международные связи»</a:t>
            </a:r>
            <a:endParaRPr lang="ru-RU" dirty="0" smtClean="0"/>
          </a:p>
          <a:p>
            <a:r>
              <a:rPr lang="ru-RU" dirty="0" smtClean="0"/>
              <a:t>Мобильность бывает краткосрочная (летние школы, короткие интенсивные курсы) и долгосрочная (в течение модуля, полугодия, года)</a:t>
            </a:r>
          </a:p>
          <a:p>
            <a:r>
              <a:rPr lang="ru-RU" dirty="0" smtClean="0"/>
              <a:t>Для краткосрочной не требуется обязательное составление ИУП, но результаты обучения могут быть учтены по вашему заявлению</a:t>
            </a:r>
          </a:p>
          <a:p>
            <a:r>
              <a:rPr lang="ru-RU" dirty="0" smtClean="0"/>
              <a:t>Для долгосрочной обязательно составляется ИУП, в который вписывают дисциплины зарубежного вуза и дисциплины НИУ ВШЭ на период вашей поездки</a:t>
            </a:r>
          </a:p>
          <a:p>
            <a:r>
              <a:rPr lang="ru-RU" dirty="0" smtClean="0"/>
              <a:t>Подробнее о процедурах в </a:t>
            </a:r>
            <a:r>
              <a:rPr lang="ru-RU" dirty="0" smtClean="0">
                <a:hlinkClick r:id="rId3"/>
              </a:rPr>
              <a:t>Положении о международной академической мобильности студентов  </a:t>
            </a:r>
            <a:endParaRPr lang="ru-RU" dirty="0" smtClean="0"/>
          </a:p>
          <a:p>
            <a:endParaRPr lang="ru-RU" dirty="0"/>
          </a:p>
        </p:txBody>
      </p:sp>
      <p:sp>
        <p:nvSpPr>
          <p:cNvPr id="4" name="Нижний колонтитул 3"/>
          <p:cNvSpPr>
            <a:spLocks noGrp="1"/>
          </p:cNvSpPr>
          <p:nvPr>
            <p:ph type="ftr" sz="quarter" idx="11"/>
          </p:nvPr>
        </p:nvSpPr>
        <p:spPr/>
        <p:txBody>
          <a:bodyPr/>
          <a:lstStyle/>
          <a:p>
            <a:r>
              <a:rPr lang="ru-RU" smtClean="0"/>
              <a:t>2012 -13 учебный год</a:t>
            </a:r>
            <a:endParaRPr lang="ru-RU"/>
          </a:p>
        </p:txBody>
      </p:sp>
      <p:sp>
        <p:nvSpPr>
          <p:cNvPr id="5" name="Номер слайда 4"/>
          <p:cNvSpPr>
            <a:spLocks noGrp="1"/>
          </p:cNvSpPr>
          <p:nvPr>
            <p:ph type="sldNum" sz="quarter" idx="12"/>
          </p:nvPr>
        </p:nvSpPr>
        <p:spPr/>
        <p:txBody>
          <a:bodyPr/>
          <a:lstStyle/>
          <a:p>
            <a:fld id="{AF5E5785-52E5-45BE-B156-4A7EDCE1DC8B}" type="slidenum">
              <a:rPr lang="ru-RU" smtClean="0"/>
              <a:pPr/>
              <a:t>53</a:t>
            </a:fld>
            <a:endParaRPr lang="ru-RU"/>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800" dirty="0" smtClean="0"/>
              <a:t>Академический отпуск</a:t>
            </a:r>
            <a:endParaRPr lang="ru-RU" dirty="0"/>
          </a:p>
        </p:txBody>
      </p:sp>
      <p:sp>
        <p:nvSpPr>
          <p:cNvPr id="3" name="Содержимое 2"/>
          <p:cNvSpPr>
            <a:spLocks noGrp="1"/>
          </p:cNvSpPr>
          <p:nvPr>
            <p:ph idx="1"/>
          </p:nvPr>
        </p:nvSpPr>
        <p:spPr/>
        <p:txBody>
          <a:bodyPr>
            <a:normAutofit fontScale="70000" lnSpcReduction="20000"/>
          </a:bodyPr>
          <a:lstStyle/>
          <a:p>
            <a:r>
              <a:rPr lang="ru-RU" dirty="0" smtClean="0"/>
              <a:t>Академический отпуск предоставляется не более чем на 1 год (в совокупности), если вы обучаетесь на бюджете</a:t>
            </a:r>
          </a:p>
          <a:p>
            <a:r>
              <a:rPr lang="ru-RU" dirty="0" smtClean="0"/>
              <a:t>Решение о предоставлении академического отпуска принимает декан</a:t>
            </a:r>
          </a:p>
          <a:p>
            <a:r>
              <a:rPr lang="ru-RU" dirty="0" smtClean="0"/>
              <a:t>Основаниями для академического отпуска  могут быть:</a:t>
            </a:r>
          </a:p>
          <a:p>
            <a:pPr lvl="1"/>
            <a:r>
              <a:rPr lang="ru-RU" dirty="0" smtClean="0"/>
              <a:t>Болезнь или необходимость длительного восстановительного периода после перенесенной болезни – подтверждается справкой КЭК </a:t>
            </a:r>
            <a:r>
              <a:rPr lang="ru-RU" i="1" dirty="0" smtClean="0"/>
              <a:t>(ее подлинность проверяется учебной частью через запрос в лечебное учреждение, выдавшее справку)</a:t>
            </a:r>
          </a:p>
          <a:p>
            <a:pPr lvl="1"/>
            <a:r>
              <a:rPr lang="ru-RU" dirty="0" smtClean="0"/>
              <a:t> Личные обстоятельства, подтвержденные документально</a:t>
            </a:r>
          </a:p>
          <a:p>
            <a:r>
              <a:rPr lang="ru-RU" dirty="0" smtClean="0"/>
              <a:t>По возвращении из академического отпуска вы начинаете учиться с того момента с которого ушли</a:t>
            </a:r>
            <a:endParaRPr lang="ru-RU" dirty="0"/>
          </a:p>
        </p:txBody>
      </p:sp>
      <p:sp>
        <p:nvSpPr>
          <p:cNvPr id="4" name="Нижний колонтитул 3"/>
          <p:cNvSpPr>
            <a:spLocks noGrp="1"/>
          </p:cNvSpPr>
          <p:nvPr>
            <p:ph type="ftr" sz="quarter" idx="11"/>
          </p:nvPr>
        </p:nvSpPr>
        <p:spPr/>
        <p:txBody>
          <a:bodyPr/>
          <a:lstStyle/>
          <a:p>
            <a:r>
              <a:rPr lang="ru-RU" smtClean="0"/>
              <a:t>2012 -13 учебный год</a:t>
            </a:r>
            <a:endParaRPr lang="ru-RU"/>
          </a:p>
        </p:txBody>
      </p:sp>
      <p:sp>
        <p:nvSpPr>
          <p:cNvPr id="5" name="Номер слайда 4"/>
          <p:cNvSpPr>
            <a:spLocks noGrp="1"/>
          </p:cNvSpPr>
          <p:nvPr>
            <p:ph type="sldNum" sz="quarter" idx="12"/>
          </p:nvPr>
        </p:nvSpPr>
        <p:spPr/>
        <p:txBody>
          <a:bodyPr/>
          <a:lstStyle/>
          <a:p>
            <a:fld id="{AF5E5785-52E5-45BE-B156-4A7EDCE1DC8B}" type="slidenum">
              <a:rPr lang="ru-RU" smtClean="0"/>
              <a:pPr/>
              <a:t>54</a:t>
            </a:fld>
            <a:endParaRPr lang="ru-RU"/>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marL="857250" indent="-857250">
              <a:buFont typeface="+mj-lt"/>
              <a:buAutoNum type="romanUcPeriod" startAt="5"/>
            </a:pPr>
            <a:r>
              <a:rPr lang="ru-RU" sz="3200" dirty="0" smtClean="0"/>
              <a:t>Всем ли платят стипендию и как заработать и не лишиться скидки на обучение?</a:t>
            </a:r>
            <a:endParaRPr lang="ru-RU" sz="3200" dirty="0"/>
          </a:p>
        </p:txBody>
      </p:sp>
      <p:sp>
        <p:nvSpPr>
          <p:cNvPr id="3" name="Текст 2"/>
          <p:cNvSpPr>
            <a:spLocks noGrp="1"/>
          </p:cNvSpPr>
          <p:nvPr>
            <p:ph type="body" idx="1"/>
          </p:nvPr>
        </p:nvSpPr>
        <p:spPr>
          <a:xfrm>
            <a:off x="685800" y="1628800"/>
            <a:ext cx="6629400" cy="1923688"/>
          </a:xfrm>
        </p:spPr>
        <p:txBody>
          <a:bodyPr>
            <a:normAutofit fontScale="85000" lnSpcReduction="20000"/>
          </a:bodyPr>
          <a:lstStyle/>
          <a:p>
            <a:pPr marL="514350" indent="-514350">
              <a:buFont typeface="Wingdings" pitchFamily="2" charset="2"/>
              <a:buChar char="ü"/>
            </a:pPr>
            <a:r>
              <a:rPr lang="ru-RU" sz="1900" dirty="0" smtClean="0"/>
              <a:t>Разные типы стипендий: академическая, повышенная, именная, социальная</a:t>
            </a:r>
          </a:p>
          <a:p>
            <a:pPr marL="514350" indent="-514350">
              <a:buFont typeface="Wingdings" pitchFamily="2" charset="2"/>
              <a:buChar char="ü"/>
            </a:pPr>
            <a:r>
              <a:rPr lang="ru-RU" sz="1900" dirty="0" smtClean="0"/>
              <a:t>Правила назначения и выплаты разных видов стипендий</a:t>
            </a:r>
          </a:p>
          <a:p>
            <a:pPr marL="514350" indent="-514350">
              <a:buFont typeface="Wingdings" pitchFamily="2" charset="2"/>
              <a:buChar char="ü"/>
            </a:pPr>
            <a:r>
              <a:rPr lang="ru-RU" sz="1900" dirty="0" smtClean="0"/>
              <a:t>Разные виды скидок на оплату обучения</a:t>
            </a:r>
          </a:p>
          <a:p>
            <a:pPr marL="514350" indent="-514350">
              <a:buFont typeface="Wingdings" pitchFamily="2" charset="2"/>
              <a:buChar char="ü"/>
            </a:pPr>
            <a:r>
              <a:rPr lang="ru-RU" sz="1900" dirty="0" smtClean="0"/>
              <a:t>Правила назначения и лишения скидок</a:t>
            </a:r>
          </a:p>
          <a:p>
            <a:pPr marL="514350" indent="-514350">
              <a:buFont typeface="Wingdings" pitchFamily="2" charset="2"/>
              <a:buChar char="ü"/>
            </a:pPr>
            <a:r>
              <a:rPr lang="ru-RU" sz="1900" dirty="0" smtClean="0"/>
              <a:t>Рассрочки и отсрочки платежей</a:t>
            </a:r>
          </a:p>
          <a:p>
            <a:pPr marL="514350" indent="-514350">
              <a:buFont typeface="Wingdings" pitchFamily="2" charset="2"/>
              <a:buChar char="ü"/>
            </a:pPr>
            <a:r>
              <a:rPr lang="ru-RU" sz="1900" dirty="0" smtClean="0"/>
              <a:t>Государственная программа по поддержке кредитов на образование</a:t>
            </a:r>
          </a:p>
        </p:txBody>
      </p:sp>
      <p:sp>
        <p:nvSpPr>
          <p:cNvPr id="4" name="Нижний колонтитул 3"/>
          <p:cNvSpPr>
            <a:spLocks noGrp="1"/>
          </p:cNvSpPr>
          <p:nvPr>
            <p:ph type="ftr" sz="quarter" idx="11"/>
          </p:nvPr>
        </p:nvSpPr>
        <p:spPr/>
        <p:txBody>
          <a:bodyPr/>
          <a:lstStyle/>
          <a:p>
            <a:r>
              <a:rPr lang="ru-RU" smtClean="0"/>
              <a:t>2012 -13 учебный год</a:t>
            </a:r>
            <a:endParaRPr lang="ru-RU"/>
          </a:p>
        </p:txBody>
      </p:sp>
      <p:sp>
        <p:nvSpPr>
          <p:cNvPr id="5" name="Номер слайда 4"/>
          <p:cNvSpPr>
            <a:spLocks noGrp="1"/>
          </p:cNvSpPr>
          <p:nvPr>
            <p:ph type="sldNum" sz="quarter" idx="12"/>
          </p:nvPr>
        </p:nvSpPr>
        <p:spPr/>
        <p:txBody>
          <a:bodyPr/>
          <a:lstStyle/>
          <a:p>
            <a:fld id="{AF5E5785-52E5-45BE-B156-4A7EDCE1DC8B}" type="slidenum">
              <a:rPr lang="ru-RU" smtClean="0"/>
              <a:pPr/>
              <a:t>55</a:t>
            </a:fld>
            <a:endParaRPr lang="ru-RU"/>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200" dirty="0" smtClean="0"/>
              <a:t>Разные типы стипендий</a:t>
            </a:r>
            <a:endParaRPr lang="ru-RU" sz="3200" dirty="0"/>
          </a:p>
        </p:txBody>
      </p:sp>
      <p:graphicFrame>
        <p:nvGraphicFramePr>
          <p:cNvPr id="6" name="Содержимое 5"/>
          <p:cNvGraphicFramePr>
            <a:graphicFrameLocks noGrp="1"/>
          </p:cNvGraphicFramePr>
          <p:nvPr>
            <p:ph idx="1"/>
          </p:nvPr>
        </p:nvGraphicFramePr>
        <p:xfrm>
          <a:off x="457200" y="1600200"/>
          <a:ext cx="8219256"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Нижний колонтитул 3"/>
          <p:cNvSpPr>
            <a:spLocks noGrp="1"/>
          </p:cNvSpPr>
          <p:nvPr>
            <p:ph type="ftr" sz="quarter" idx="11"/>
          </p:nvPr>
        </p:nvSpPr>
        <p:spPr/>
        <p:txBody>
          <a:bodyPr/>
          <a:lstStyle/>
          <a:p>
            <a:r>
              <a:rPr lang="ru-RU" smtClean="0"/>
              <a:t>2012 -13 учебный год</a:t>
            </a:r>
            <a:endParaRPr lang="ru-RU"/>
          </a:p>
        </p:txBody>
      </p:sp>
      <p:sp>
        <p:nvSpPr>
          <p:cNvPr id="5" name="Номер слайда 4"/>
          <p:cNvSpPr>
            <a:spLocks noGrp="1"/>
          </p:cNvSpPr>
          <p:nvPr>
            <p:ph type="sldNum" sz="quarter" idx="12"/>
          </p:nvPr>
        </p:nvSpPr>
        <p:spPr/>
        <p:txBody>
          <a:bodyPr/>
          <a:lstStyle/>
          <a:p>
            <a:fld id="{AF5E5785-52E5-45BE-B156-4A7EDCE1DC8B}" type="slidenum">
              <a:rPr lang="ru-RU" smtClean="0"/>
              <a:pPr/>
              <a:t>56</a:t>
            </a:fld>
            <a:endParaRPr lang="ru-RU"/>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Подробнее об академической стипендии</a:t>
            </a:r>
            <a:endParaRPr lang="ru-RU" dirty="0"/>
          </a:p>
        </p:txBody>
      </p:sp>
      <p:sp>
        <p:nvSpPr>
          <p:cNvPr id="3" name="Содержимое 2"/>
          <p:cNvSpPr>
            <a:spLocks noGrp="1"/>
          </p:cNvSpPr>
          <p:nvPr>
            <p:ph idx="1"/>
          </p:nvPr>
        </p:nvSpPr>
        <p:spPr/>
        <p:txBody>
          <a:bodyPr>
            <a:normAutofit fontScale="62500" lnSpcReduction="20000"/>
          </a:bodyPr>
          <a:lstStyle/>
          <a:p>
            <a:r>
              <a:rPr lang="ru-RU" dirty="0" smtClean="0"/>
              <a:t>Нормирована </a:t>
            </a:r>
            <a:r>
              <a:rPr lang="ru-RU" dirty="0" smtClean="0">
                <a:hlinkClick r:id="rId2"/>
              </a:rPr>
              <a:t>Положением о стипендиальном обеспечении </a:t>
            </a:r>
            <a:r>
              <a:rPr lang="ru-RU" dirty="0" smtClean="0"/>
              <a:t>и </a:t>
            </a:r>
            <a:r>
              <a:rPr lang="ru-RU" dirty="0" smtClean="0">
                <a:hlinkClick r:id="rId3"/>
              </a:rPr>
              <a:t>Приказом ректора о назначении на стипендию</a:t>
            </a:r>
            <a:r>
              <a:rPr lang="ru-RU" dirty="0" smtClean="0"/>
              <a:t>, </a:t>
            </a:r>
            <a:r>
              <a:rPr lang="ru-RU" i="1" dirty="0" smtClean="0"/>
              <a:t>который издается один раз в полгода</a:t>
            </a:r>
          </a:p>
          <a:p>
            <a:r>
              <a:rPr lang="ru-RU" b="1" dirty="0" smtClean="0"/>
              <a:t>Не могут получать стипендию </a:t>
            </a:r>
            <a:r>
              <a:rPr lang="ru-RU" dirty="0" smtClean="0"/>
              <a:t>бюджетные студенты, которые </a:t>
            </a:r>
            <a:r>
              <a:rPr lang="ru-RU" b="1" dirty="0" smtClean="0"/>
              <a:t>не явились (по любой причине) </a:t>
            </a:r>
            <a:r>
              <a:rPr lang="ru-RU" dirty="0" smtClean="0"/>
              <a:t>хотя бы на один экзамен/ зачет во время установленной деканом сессии или </a:t>
            </a:r>
            <a:r>
              <a:rPr lang="ru-RU" b="1" dirty="0" smtClean="0"/>
              <a:t>получили хотя бы одну оценку ниже «хорошо»</a:t>
            </a:r>
          </a:p>
          <a:p>
            <a:r>
              <a:rPr lang="ru-RU" dirty="0" smtClean="0"/>
              <a:t>Процент получателей определяется исходя из общего стипендиального фонда на полгода и текущего рейтинга студентов (</a:t>
            </a:r>
            <a:r>
              <a:rPr lang="ru-RU" i="1" dirty="0" smtClean="0"/>
              <a:t>число студентов, имеющих основания претендовать на стипендию каждый раз разное, а стипендиальный фонд фиксирован)</a:t>
            </a:r>
          </a:p>
          <a:p>
            <a:r>
              <a:rPr lang="ru-RU" b="1" dirty="0" smtClean="0"/>
              <a:t>Например:</a:t>
            </a:r>
            <a:r>
              <a:rPr lang="ru-RU" i="1" dirty="0" smtClean="0"/>
              <a:t> стипендию в прошлые полгода получали бюджетные студенты, имеющие оценки выше 5 баллов, не пропустившие ни одного экзамена или зачета</a:t>
            </a:r>
          </a:p>
          <a:p>
            <a:pPr lvl="1"/>
            <a:r>
              <a:rPr lang="ru-RU" dirty="0" smtClean="0"/>
              <a:t>2200 рублей, вошедшие в первые 20% текущего рейтинга</a:t>
            </a:r>
          </a:p>
          <a:p>
            <a:pPr lvl="1"/>
            <a:r>
              <a:rPr lang="ru-RU" dirty="0" smtClean="0"/>
              <a:t>1800 – во вторые 20% рейтинга</a:t>
            </a:r>
          </a:p>
          <a:p>
            <a:pPr lvl="1"/>
            <a:r>
              <a:rPr lang="ru-RU" dirty="0" smtClean="0"/>
              <a:t>1500 – в третьи 20% рейтинга</a:t>
            </a:r>
          </a:p>
          <a:p>
            <a:pPr lvl="1"/>
            <a:endParaRPr lang="ru-RU" i="1" dirty="0" smtClean="0"/>
          </a:p>
          <a:p>
            <a:endParaRPr lang="ru-RU" dirty="0"/>
          </a:p>
        </p:txBody>
      </p:sp>
      <p:sp>
        <p:nvSpPr>
          <p:cNvPr id="4" name="Нижний колонтитул 3"/>
          <p:cNvSpPr>
            <a:spLocks noGrp="1"/>
          </p:cNvSpPr>
          <p:nvPr>
            <p:ph type="ftr" sz="quarter" idx="11"/>
          </p:nvPr>
        </p:nvSpPr>
        <p:spPr/>
        <p:txBody>
          <a:bodyPr/>
          <a:lstStyle/>
          <a:p>
            <a:r>
              <a:rPr lang="ru-RU" smtClean="0"/>
              <a:t>2012 -13 учебный год</a:t>
            </a:r>
            <a:endParaRPr lang="ru-RU"/>
          </a:p>
        </p:txBody>
      </p:sp>
      <p:sp>
        <p:nvSpPr>
          <p:cNvPr id="5" name="Номер слайда 4"/>
          <p:cNvSpPr>
            <a:spLocks noGrp="1"/>
          </p:cNvSpPr>
          <p:nvPr>
            <p:ph type="sldNum" sz="quarter" idx="12"/>
          </p:nvPr>
        </p:nvSpPr>
        <p:spPr/>
        <p:txBody>
          <a:bodyPr/>
          <a:lstStyle/>
          <a:p>
            <a:fld id="{AF5E5785-52E5-45BE-B156-4A7EDCE1DC8B}" type="slidenum">
              <a:rPr lang="ru-RU" smtClean="0"/>
              <a:pPr/>
              <a:t>57</a:t>
            </a:fld>
            <a:endParaRPr lang="ru-RU"/>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4000" dirty="0" smtClean="0"/>
              <a:t>Правила назначения и выплаты разных видов стипендий</a:t>
            </a:r>
            <a:endParaRPr lang="ru-RU" sz="4000" dirty="0"/>
          </a:p>
        </p:txBody>
      </p:sp>
      <p:sp>
        <p:nvSpPr>
          <p:cNvPr id="3" name="Содержимое 2"/>
          <p:cNvSpPr>
            <a:spLocks noGrp="1"/>
          </p:cNvSpPr>
          <p:nvPr>
            <p:ph idx="1"/>
          </p:nvPr>
        </p:nvSpPr>
        <p:spPr/>
        <p:txBody>
          <a:bodyPr>
            <a:normAutofit fontScale="92500" lnSpcReduction="10000"/>
          </a:bodyPr>
          <a:lstStyle/>
          <a:p>
            <a:r>
              <a:rPr lang="ru-RU" dirty="0" smtClean="0"/>
              <a:t>Один студент может получать разные виды стипендий</a:t>
            </a:r>
          </a:p>
          <a:p>
            <a:r>
              <a:rPr lang="ru-RU" dirty="0" smtClean="0"/>
              <a:t>Стипендии академические и социальные выплачиваются ежемесячно путем перечисления на банковскую карту</a:t>
            </a:r>
          </a:p>
          <a:p>
            <a:r>
              <a:rPr lang="ru-RU" dirty="0" smtClean="0"/>
              <a:t>Другие стипендии могут выплачиваться единовременно, либо другими периодами, в зависимости от условий, описанных в положении о конкурсе или об этой стипендии</a:t>
            </a:r>
          </a:p>
          <a:p>
            <a:pPr>
              <a:buNone/>
            </a:pPr>
            <a:endParaRPr lang="ru-RU" dirty="0"/>
          </a:p>
        </p:txBody>
      </p:sp>
      <p:sp>
        <p:nvSpPr>
          <p:cNvPr id="4" name="Нижний колонтитул 3"/>
          <p:cNvSpPr>
            <a:spLocks noGrp="1"/>
          </p:cNvSpPr>
          <p:nvPr>
            <p:ph type="ftr" sz="quarter" idx="11"/>
          </p:nvPr>
        </p:nvSpPr>
        <p:spPr/>
        <p:txBody>
          <a:bodyPr/>
          <a:lstStyle/>
          <a:p>
            <a:r>
              <a:rPr lang="ru-RU" smtClean="0"/>
              <a:t>2012 -13 учебный год</a:t>
            </a:r>
            <a:endParaRPr lang="ru-RU"/>
          </a:p>
        </p:txBody>
      </p:sp>
      <p:sp>
        <p:nvSpPr>
          <p:cNvPr id="5" name="Номер слайда 4"/>
          <p:cNvSpPr>
            <a:spLocks noGrp="1"/>
          </p:cNvSpPr>
          <p:nvPr>
            <p:ph type="sldNum" sz="quarter" idx="12"/>
          </p:nvPr>
        </p:nvSpPr>
        <p:spPr/>
        <p:txBody>
          <a:bodyPr/>
          <a:lstStyle/>
          <a:p>
            <a:fld id="{AF5E5785-52E5-45BE-B156-4A7EDCE1DC8B}" type="slidenum">
              <a:rPr lang="ru-RU" smtClean="0"/>
              <a:pPr/>
              <a:t>58</a:t>
            </a:fld>
            <a:endParaRPr lang="ru-RU"/>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4800" dirty="0" smtClean="0"/>
              <a:t>Разные виды скидок на оплату обучения</a:t>
            </a:r>
            <a:endParaRPr lang="ru-RU" dirty="0"/>
          </a:p>
        </p:txBody>
      </p:sp>
      <p:sp>
        <p:nvSpPr>
          <p:cNvPr id="3" name="Содержимое 2"/>
          <p:cNvSpPr>
            <a:spLocks noGrp="1"/>
          </p:cNvSpPr>
          <p:nvPr>
            <p:ph idx="1"/>
          </p:nvPr>
        </p:nvSpPr>
        <p:spPr/>
        <p:txBody>
          <a:bodyPr>
            <a:normAutofit fontScale="92500" lnSpcReduction="20000"/>
          </a:bodyPr>
          <a:lstStyle/>
          <a:p>
            <a:r>
              <a:rPr lang="ru-RU" dirty="0" smtClean="0"/>
              <a:t>Нормированы </a:t>
            </a:r>
            <a:r>
              <a:rPr lang="ru-RU" dirty="0" smtClean="0">
                <a:hlinkClick r:id="rId2"/>
              </a:rPr>
              <a:t>Положением о предоставлении скидок</a:t>
            </a:r>
            <a:endParaRPr lang="ru-RU" dirty="0" smtClean="0"/>
          </a:p>
          <a:p>
            <a:r>
              <a:rPr lang="ru-RU" dirty="0" smtClean="0"/>
              <a:t>Основные виды скидок:</a:t>
            </a:r>
          </a:p>
          <a:p>
            <a:pPr lvl="1"/>
            <a:r>
              <a:rPr lang="ru-RU" dirty="0" smtClean="0"/>
              <a:t>По результатам поступления</a:t>
            </a:r>
          </a:p>
          <a:p>
            <a:pPr lvl="1"/>
            <a:r>
              <a:rPr lang="ru-RU" dirty="0" smtClean="0"/>
              <a:t>По результатам учебы</a:t>
            </a:r>
          </a:p>
          <a:p>
            <a:r>
              <a:rPr lang="ru-RU" dirty="0" smtClean="0"/>
              <a:t>Одному студенту может быть назначена скидка только одного вида</a:t>
            </a:r>
          </a:p>
          <a:p>
            <a:r>
              <a:rPr lang="ru-RU" dirty="0" smtClean="0"/>
              <a:t>Скидка по результатам обучения предоставляется на один год по итогам прошлого учебного года на основании текущего рейтинга после всех пересдач</a:t>
            </a:r>
            <a:endParaRPr lang="ru-RU" dirty="0"/>
          </a:p>
        </p:txBody>
      </p:sp>
      <p:sp>
        <p:nvSpPr>
          <p:cNvPr id="4" name="Нижний колонтитул 3"/>
          <p:cNvSpPr>
            <a:spLocks noGrp="1"/>
          </p:cNvSpPr>
          <p:nvPr>
            <p:ph type="ftr" sz="quarter" idx="11"/>
          </p:nvPr>
        </p:nvSpPr>
        <p:spPr/>
        <p:txBody>
          <a:bodyPr/>
          <a:lstStyle/>
          <a:p>
            <a:r>
              <a:rPr lang="ru-RU" smtClean="0"/>
              <a:t>2012 -13 учебный год</a:t>
            </a:r>
            <a:endParaRPr lang="ru-RU"/>
          </a:p>
        </p:txBody>
      </p:sp>
      <p:sp>
        <p:nvSpPr>
          <p:cNvPr id="5" name="Номер слайда 4"/>
          <p:cNvSpPr>
            <a:spLocks noGrp="1"/>
          </p:cNvSpPr>
          <p:nvPr>
            <p:ph type="sldNum" sz="quarter" idx="12"/>
          </p:nvPr>
        </p:nvSpPr>
        <p:spPr/>
        <p:txBody>
          <a:bodyPr/>
          <a:lstStyle/>
          <a:p>
            <a:fld id="{AF5E5785-52E5-45BE-B156-4A7EDCE1DC8B}" type="slidenum">
              <a:rPr lang="ru-RU" smtClean="0"/>
              <a:pPr/>
              <a:t>59</a:t>
            </a:fld>
            <a:endParaRPr lang="ru-RU"/>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half" idx="1"/>
          </p:nvPr>
        </p:nvPicPr>
        <p:blipFill>
          <a:blip r:embed="rId3" cstate="print"/>
          <a:srcRect t="13339" r="5219" b="15620"/>
          <a:stretch>
            <a:fillRect/>
          </a:stretch>
        </p:blipFill>
        <p:spPr bwMode="auto">
          <a:xfrm>
            <a:off x="179512" y="1556792"/>
            <a:ext cx="6965178" cy="4176464"/>
          </a:xfrm>
          <a:prstGeom prst="rect">
            <a:avLst/>
          </a:prstGeom>
          <a:noFill/>
          <a:ln w="9525">
            <a:noFill/>
            <a:miter lim="800000"/>
            <a:headEnd/>
            <a:tailEnd/>
          </a:ln>
        </p:spPr>
      </p:pic>
      <p:sp>
        <p:nvSpPr>
          <p:cNvPr id="10" name="Прямоугольник 9"/>
          <p:cNvSpPr/>
          <p:nvPr/>
        </p:nvSpPr>
        <p:spPr>
          <a:xfrm>
            <a:off x="827584" y="3140968"/>
            <a:ext cx="720080" cy="14401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p:txBody>
          <a:bodyPr>
            <a:normAutofit fontScale="90000"/>
          </a:bodyPr>
          <a:lstStyle/>
          <a:p>
            <a:r>
              <a:rPr lang="ru-RU" sz="4800" dirty="0" smtClean="0"/>
              <a:t>Справочник учебного процесса на портале </a:t>
            </a:r>
            <a:r>
              <a:rPr lang="en-US" sz="4800" dirty="0" smtClean="0"/>
              <a:t>hse.ru</a:t>
            </a:r>
            <a:endParaRPr lang="ru-RU" dirty="0"/>
          </a:p>
        </p:txBody>
      </p:sp>
      <p:sp>
        <p:nvSpPr>
          <p:cNvPr id="5" name="Нижний колонтитул 4"/>
          <p:cNvSpPr>
            <a:spLocks noGrp="1"/>
          </p:cNvSpPr>
          <p:nvPr>
            <p:ph type="ftr" sz="quarter" idx="11"/>
          </p:nvPr>
        </p:nvSpPr>
        <p:spPr/>
        <p:txBody>
          <a:bodyPr/>
          <a:lstStyle/>
          <a:p>
            <a:r>
              <a:rPr lang="ru-RU" smtClean="0"/>
              <a:t>2012 -13 учебный год</a:t>
            </a:r>
            <a:endParaRPr lang="ru-RU"/>
          </a:p>
        </p:txBody>
      </p:sp>
      <p:sp>
        <p:nvSpPr>
          <p:cNvPr id="6" name="Номер слайда 5"/>
          <p:cNvSpPr>
            <a:spLocks noGrp="1"/>
          </p:cNvSpPr>
          <p:nvPr>
            <p:ph type="sldNum" sz="quarter" idx="12"/>
          </p:nvPr>
        </p:nvSpPr>
        <p:spPr/>
        <p:txBody>
          <a:bodyPr/>
          <a:lstStyle/>
          <a:p>
            <a:fld id="{AF5E5785-52E5-45BE-B156-4A7EDCE1DC8B}" type="slidenum">
              <a:rPr lang="ru-RU" smtClean="0"/>
              <a:pPr/>
              <a:t>6</a:t>
            </a:fld>
            <a:endParaRPr lang="ru-RU"/>
          </a:p>
        </p:txBody>
      </p:sp>
      <p:sp>
        <p:nvSpPr>
          <p:cNvPr id="11" name="TextBox 10"/>
          <p:cNvSpPr txBox="1"/>
          <p:nvPr/>
        </p:nvSpPr>
        <p:spPr>
          <a:xfrm>
            <a:off x="3131840" y="1628800"/>
            <a:ext cx="4680520" cy="461665"/>
          </a:xfrm>
          <a:prstGeom prst="rect">
            <a:avLst/>
          </a:prstGeom>
          <a:scene3d>
            <a:camera prst="orthographicFront"/>
            <a:lightRig rig="threePt" dir="t"/>
          </a:scene3d>
          <a:sp3d>
            <a:bevelT prst="slope"/>
          </a:sp3d>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dirty="0" smtClean="0">
                <a:hlinkClick r:id="rId4"/>
              </a:rPr>
              <a:t>http://www.hse.ru/studyspravka/</a:t>
            </a:r>
            <a:endParaRPr lang="ru-RU" sz="2400" dirty="0"/>
          </a:p>
        </p:txBody>
      </p:sp>
      <p:pic>
        <p:nvPicPr>
          <p:cNvPr id="1027" name="Picture 3"/>
          <p:cNvPicPr>
            <a:picLocks noChangeAspect="1" noChangeArrowheads="1"/>
          </p:cNvPicPr>
          <p:nvPr/>
        </p:nvPicPr>
        <p:blipFill>
          <a:blip r:embed="rId5" cstate="print"/>
          <a:srcRect t="12348" r="16925" b="3553"/>
          <a:stretch>
            <a:fillRect/>
          </a:stretch>
        </p:blipFill>
        <p:spPr bwMode="auto">
          <a:xfrm>
            <a:off x="3491880" y="2204864"/>
            <a:ext cx="5245938" cy="42484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4800" dirty="0" smtClean="0"/>
              <a:t>Правила назначения и лишения скидок</a:t>
            </a:r>
            <a:endParaRPr lang="ru-RU" dirty="0"/>
          </a:p>
        </p:txBody>
      </p:sp>
      <p:sp>
        <p:nvSpPr>
          <p:cNvPr id="6" name="Текст 5"/>
          <p:cNvSpPr>
            <a:spLocks noGrp="1"/>
          </p:cNvSpPr>
          <p:nvPr>
            <p:ph type="body" idx="1"/>
          </p:nvPr>
        </p:nvSpPr>
        <p:spPr/>
        <p:txBody>
          <a:bodyPr/>
          <a:lstStyle/>
          <a:p>
            <a:pPr marL="0" lvl="1" indent="0">
              <a:buSzPct val="80000"/>
            </a:pPr>
            <a:r>
              <a:rPr lang="ru-RU" sz="2400" dirty="0" smtClean="0">
                <a:solidFill>
                  <a:schemeClr val="accent1"/>
                </a:solidFill>
              </a:rPr>
              <a:t>Вы можете быть лишены скидки если</a:t>
            </a:r>
          </a:p>
          <a:p>
            <a:endParaRPr lang="ru-RU" dirty="0"/>
          </a:p>
        </p:txBody>
      </p:sp>
      <p:sp>
        <p:nvSpPr>
          <p:cNvPr id="7" name="Текст 6"/>
          <p:cNvSpPr>
            <a:spLocks noGrp="1"/>
          </p:cNvSpPr>
          <p:nvPr>
            <p:ph type="body" sz="half" idx="3"/>
          </p:nvPr>
        </p:nvSpPr>
        <p:spPr/>
        <p:txBody>
          <a:bodyPr>
            <a:normAutofit fontScale="85000" lnSpcReduction="20000"/>
          </a:bodyPr>
          <a:lstStyle/>
          <a:p>
            <a:r>
              <a:rPr lang="ru-RU" dirty="0" smtClean="0"/>
              <a:t>Вы можете получить скидку по результатам обучения если</a:t>
            </a:r>
            <a:endParaRPr lang="ru-RU" dirty="0"/>
          </a:p>
        </p:txBody>
      </p:sp>
      <p:sp>
        <p:nvSpPr>
          <p:cNvPr id="3" name="Содержимое 2"/>
          <p:cNvSpPr>
            <a:spLocks noGrp="1"/>
          </p:cNvSpPr>
          <p:nvPr>
            <p:ph sz="quarter" idx="2"/>
          </p:nvPr>
        </p:nvSpPr>
        <p:spPr/>
        <p:txBody>
          <a:bodyPr>
            <a:normAutofit lnSpcReduction="10000"/>
          </a:bodyPr>
          <a:lstStyle/>
          <a:p>
            <a:r>
              <a:rPr lang="ru-RU" dirty="0" smtClean="0"/>
              <a:t>Вам объявлено  дисциплинарное взыскание за нарушение устава  или  Правил  внутреннего распорядка</a:t>
            </a:r>
          </a:p>
          <a:p>
            <a:r>
              <a:rPr lang="ru-RU" dirty="0" smtClean="0"/>
              <a:t> Вы имеете незакрытую академическую задолженность после окончания периода пересдач</a:t>
            </a:r>
          </a:p>
          <a:p>
            <a:pPr lvl="1"/>
            <a:endParaRPr lang="ru-RU" dirty="0" smtClean="0"/>
          </a:p>
          <a:p>
            <a:pPr lvl="1"/>
            <a:endParaRPr lang="ru-RU" dirty="0"/>
          </a:p>
        </p:txBody>
      </p:sp>
      <p:sp>
        <p:nvSpPr>
          <p:cNvPr id="8" name="Содержимое 7"/>
          <p:cNvSpPr>
            <a:spLocks noGrp="1"/>
          </p:cNvSpPr>
          <p:nvPr>
            <p:ph sz="quarter" idx="4"/>
          </p:nvPr>
        </p:nvSpPr>
        <p:spPr/>
        <p:txBody>
          <a:bodyPr>
            <a:normAutofit fontScale="55000" lnSpcReduction="20000"/>
          </a:bodyPr>
          <a:lstStyle/>
          <a:p>
            <a:r>
              <a:rPr lang="ru-RU" dirty="0" smtClean="0"/>
              <a:t>У вас не более двух оценок «удовлетворительно», нет неудовлетворительных оценок и дисциплинарных взысканий в течение предшествующего учебного года</a:t>
            </a:r>
          </a:p>
          <a:p>
            <a:pPr marL="420624" lvl="3" indent="-384048">
              <a:buClr>
                <a:schemeClr val="accent1"/>
              </a:buClr>
              <a:buSzPct val="80000"/>
              <a:buFont typeface="Wingdings 2"/>
              <a:buChar char=""/>
            </a:pPr>
            <a:r>
              <a:rPr lang="ru-RU" sz="2500" dirty="0" smtClean="0"/>
              <a:t>По сумме двух последних текущих рейтингов после пересдач вы вошли </a:t>
            </a:r>
          </a:p>
          <a:p>
            <a:pPr marL="630936" lvl="4" indent="-384048">
              <a:buClr>
                <a:schemeClr val="accent1"/>
              </a:buClr>
              <a:buSzPct val="80000"/>
              <a:buFont typeface="Wingdings 2"/>
              <a:buChar char=""/>
            </a:pPr>
            <a:r>
              <a:rPr lang="ru-RU" sz="2500" dirty="0" smtClean="0"/>
              <a:t>В 10% рейтинга, то получаете 70% скидки</a:t>
            </a:r>
          </a:p>
          <a:p>
            <a:pPr marL="630936" lvl="4" indent="-384048">
              <a:buClr>
                <a:schemeClr val="accent1"/>
              </a:buClr>
              <a:buSzPct val="80000"/>
              <a:buFont typeface="Wingdings 2"/>
              <a:buChar char=""/>
            </a:pPr>
            <a:r>
              <a:rPr lang="ru-RU" sz="2500" dirty="0" smtClean="0"/>
              <a:t>В 25% рейтинга, то получаете в 50% скидки</a:t>
            </a:r>
          </a:p>
          <a:p>
            <a:pPr marL="630936" lvl="4" indent="-384048">
              <a:buClr>
                <a:schemeClr val="accent1"/>
              </a:buClr>
              <a:buSzPct val="80000"/>
              <a:buFont typeface="Wingdings 2"/>
              <a:buChar char=""/>
            </a:pPr>
            <a:r>
              <a:rPr lang="ru-RU" sz="2500" dirty="0" smtClean="0"/>
              <a:t>В 40% рейтинга, то получаете скидку 25% скидки</a:t>
            </a:r>
          </a:p>
          <a:p>
            <a:pPr marL="420624" lvl="3" indent="-384048">
              <a:buClr>
                <a:schemeClr val="accent1"/>
              </a:buClr>
              <a:buSzPct val="80000"/>
              <a:buFont typeface="Wingdings 2"/>
              <a:buChar char=""/>
            </a:pPr>
            <a:r>
              <a:rPr lang="ru-RU" sz="2500" dirty="0" smtClean="0"/>
              <a:t>Если вы после периода осеннего пересдач получаете основания для скидки, то вам ее предоставляют отдельным приказом, не лишая скидки тех, кто имел на нее право по итогам летней сессии, если их положение в рейтинге из-за Ваших результатов теперь изменилось</a:t>
            </a:r>
          </a:p>
          <a:p>
            <a:pPr marL="420624" lvl="3" indent="-384048">
              <a:buClr>
                <a:schemeClr val="accent1"/>
              </a:buClr>
              <a:buSzPct val="80000"/>
              <a:buFont typeface="Wingdings 2"/>
              <a:buChar char=""/>
            </a:pPr>
            <a:endParaRPr lang="ru-RU" dirty="0"/>
          </a:p>
        </p:txBody>
      </p:sp>
      <p:sp>
        <p:nvSpPr>
          <p:cNvPr id="4" name="Нижний колонтитул 3"/>
          <p:cNvSpPr>
            <a:spLocks noGrp="1"/>
          </p:cNvSpPr>
          <p:nvPr>
            <p:ph type="ftr" sz="quarter" idx="11"/>
          </p:nvPr>
        </p:nvSpPr>
        <p:spPr/>
        <p:txBody>
          <a:bodyPr/>
          <a:lstStyle/>
          <a:p>
            <a:r>
              <a:rPr lang="ru-RU" smtClean="0"/>
              <a:t>2012 -13 учебный год</a:t>
            </a:r>
            <a:endParaRPr lang="ru-RU"/>
          </a:p>
        </p:txBody>
      </p:sp>
      <p:sp>
        <p:nvSpPr>
          <p:cNvPr id="5" name="Номер слайда 4"/>
          <p:cNvSpPr>
            <a:spLocks noGrp="1"/>
          </p:cNvSpPr>
          <p:nvPr>
            <p:ph type="sldNum" sz="quarter" idx="12"/>
          </p:nvPr>
        </p:nvSpPr>
        <p:spPr/>
        <p:txBody>
          <a:bodyPr/>
          <a:lstStyle/>
          <a:p>
            <a:fld id="{AF5E5785-52E5-45BE-B156-4A7EDCE1DC8B}" type="slidenum">
              <a:rPr lang="ru-RU" smtClean="0"/>
              <a:pPr/>
              <a:t>60</a:t>
            </a:fld>
            <a:endParaRPr lang="ru-RU"/>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hse.ru/data/2012/05/05/1239065427/1%C2%A6%D0%B1%C2%A6%C2%AC%C2%A6-%C2%A6%C2%AC%C2%A6%D0%96%C2%A6%2B03.jpg"/>
          <p:cNvPicPr>
            <a:picLocks noGrp="1" noChangeAspect="1" noChangeArrowheads="1"/>
          </p:cNvPicPr>
          <p:nvPr>
            <p:ph sz="quarter" idx="4"/>
          </p:nvPr>
        </p:nvPicPr>
        <p:blipFill>
          <a:blip r:embed="rId2" cstate="print"/>
          <a:srcRect/>
          <a:stretch>
            <a:fillRect/>
          </a:stretch>
        </p:blipFill>
        <p:spPr bwMode="auto">
          <a:xfrm>
            <a:off x="4139952" y="1916832"/>
            <a:ext cx="4860032" cy="3645024"/>
          </a:xfrm>
          <a:prstGeom prst="rect">
            <a:avLst/>
          </a:prstGeom>
          <a:noFill/>
        </p:spPr>
      </p:pic>
      <p:sp>
        <p:nvSpPr>
          <p:cNvPr id="2" name="Заголовок 1"/>
          <p:cNvSpPr>
            <a:spLocks noGrp="1"/>
          </p:cNvSpPr>
          <p:nvPr>
            <p:ph type="title"/>
          </p:nvPr>
        </p:nvSpPr>
        <p:spPr/>
        <p:txBody>
          <a:bodyPr/>
          <a:lstStyle/>
          <a:p>
            <a:r>
              <a:rPr lang="ru-RU" dirty="0" smtClean="0"/>
              <a:t>Переход на бюджет</a:t>
            </a:r>
            <a:endParaRPr lang="ru-RU" dirty="0"/>
          </a:p>
        </p:txBody>
      </p:sp>
      <p:sp>
        <p:nvSpPr>
          <p:cNvPr id="3" name="Текст 2"/>
          <p:cNvSpPr>
            <a:spLocks noGrp="1"/>
          </p:cNvSpPr>
          <p:nvPr>
            <p:ph type="body" idx="1"/>
          </p:nvPr>
        </p:nvSpPr>
        <p:spPr/>
        <p:txBody>
          <a:bodyPr/>
          <a:lstStyle/>
          <a:p>
            <a:r>
              <a:rPr lang="ru-RU" dirty="0" smtClean="0"/>
              <a:t>ВОЗМОЖЕН если</a:t>
            </a:r>
            <a:endParaRPr lang="ru-RU" dirty="0"/>
          </a:p>
        </p:txBody>
      </p:sp>
      <p:sp>
        <p:nvSpPr>
          <p:cNvPr id="4" name="Текст 3"/>
          <p:cNvSpPr>
            <a:spLocks noGrp="1"/>
          </p:cNvSpPr>
          <p:nvPr>
            <p:ph type="body" sz="half" idx="3"/>
          </p:nvPr>
        </p:nvSpPr>
        <p:spPr/>
        <p:txBody>
          <a:bodyPr/>
          <a:lstStyle/>
          <a:p>
            <a:r>
              <a:rPr lang="ru-RU" dirty="0" smtClean="0"/>
              <a:t>Статистика переходов на бюджет</a:t>
            </a:r>
            <a:endParaRPr lang="ru-RU" dirty="0"/>
          </a:p>
        </p:txBody>
      </p:sp>
      <p:sp>
        <p:nvSpPr>
          <p:cNvPr id="5" name="Содержимое 4"/>
          <p:cNvSpPr>
            <a:spLocks noGrp="1"/>
          </p:cNvSpPr>
          <p:nvPr>
            <p:ph sz="quarter" idx="2"/>
          </p:nvPr>
        </p:nvSpPr>
        <p:spPr>
          <a:xfrm>
            <a:off x="179512" y="1516912"/>
            <a:ext cx="4464496" cy="3941763"/>
          </a:xfrm>
        </p:spPr>
        <p:txBody>
          <a:bodyPr>
            <a:noAutofit/>
          </a:bodyPr>
          <a:lstStyle/>
          <a:p>
            <a:pPr marL="179388" lvl="0" indent="-179388"/>
            <a:r>
              <a:rPr lang="ru-RU" sz="1200" dirty="0" smtClean="0"/>
              <a:t>студент входил по текущему рейтингу в первые 10% всех студентов курса дважды за предшествующий период обучения в НИУ ВШЭ, </a:t>
            </a:r>
          </a:p>
          <a:p>
            <a:pPr marL="179388" lvl="0" indent="-179388"/>
            <a:r>
              <a:rPr lang="ru-RU" sz="1200" dirty="0" smtClean="0"/>
              <a:t>занимает лидирующее место по результатам текущего рейтинга</a:t>
            </a:r>
          </a:p>
          <a:p>
            <a:pPr marL="179388" lvl="0" indent="-179388"/>
            <a:r>
              <a:rPr lang="ru-RU" sz="1200" dirty="0" smtClean="0"/>
              <a:t>имеет не более одной оценки «удовлетворительно» за предшествующий период обучения </a:t>
            </a:r>
          </a:p>
          <a:p>
            <a:pPr marL="179388" lvl="0" indent="-179388"/>
            <a:r>
              <a:rPr lang="ru-RU" sz="1200" dirty="0" smtClean="0"/>
              <a:t>не имеет дисциплинарных взысканий за предшествующий период обучения</a:t>
            </a:r>
          </a:p>
          <a:p>
            <a:pPr marL="179388" lvl="0" indent="-179388"/>
            <a:r>
              <a:rPr lang="ru-RU" sz="1200" dirty="0" smtClean="0"/>
              <a:t>студенту, имеющему право перехода на бюджет, в случае отсутствия вакантного бюджетного места, предоставляется скидка в размере 100 % до появления вакантного бюджетного места. </a:t>
            </a:r>
          </a:p>
          <a:p>
            <a:pPr marL="357188" lvl="1" indent="-177800"/>
            <a:r>
              <a:rPr lang="ru-RU" sz="1100" dirty="0" smtClean="0"/>
              <a:t>В этом случае студент вправе пользоваться преимуществами бюджетного студента (иметь льготы при оплате проживания в общежитии и т.д.). </a:t>
            </a:r>
          </a:p>
          <a:p>
            <a:pPr marL="357188" lvl="1" indent="-177800"/>
            <a:r>
              <a:rPr lang="ru-RU" sz="1100" dirty="0" smtClean="0"/>
              <a:t>В случае соответствия студента критериям для назначения стипендии или предоставления материальной помощи в установленном в ГУ-ВШЭ порядке, могут назначаться стипендия или выплачиваться материальная помощь из внебюджетных средств</a:t>
            </a:r>
          </a:p>
        </p:txBody>
      </p:sp>
      <p:sp>
        <p:nvSpPr>
          <p:cNvPr id="7" name="Нижний колонтитул 6"/>
          <p:cNvSpPr>
            <a:spLocks noGrp="1"/>
          </p:cNvSpPr>
          <p:nvPr>
            <p:ph type="ftr" sz="quarter" idx="11"/>
          </p:nvPr>
        </p:nvSpPr>
        <p:spPr/>
        <p:txBody>
          <a:bodyPr/>
          <a:lstStyle/>
          <a:p>
            <a:r>
              <a:rPr lang="ru-RU" smtClean="0"/>
              <a:t>2012 -13 учебный год</a:t>
            </a:r>
            <a:endParaRPr lang="ru-RU"/>
          </a:p>
        </p:txBody>
      </p:sp>
      <p:sp>
        <p:nvSpPr>
          <p:cNvPr id="8" name="Номер слайда 7"/>
          <p:cNvSpPr>
            <a:spLocks noGrp="1"/>
          </p:cNvSpPr>
          <p:nvPr>
            <p:ph type="sldNum" sz="quarter" idx="12"/>
          </p:nvPr>
        </p:nvSpPr>
        <p:spPr/>
        <p:txBody>
          <a:bodyPr/>
          <a:lstStyle/>
          <a:p>
            <a:fld id="{AF5E5785-52E5-45BE-B156-4A7EDCE1DC8B}" type="slidenum">
              <a:rPr lang="ru-RU" smtClean="0"/>
              <a:pPr/>
              <a:t>61</a:t>
            </a:fld>
            <a:endParaRPr lang="ru-RU"/>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4800" dirty="0" smtClean="0"/>
              <a:t>Рассрочки и отсрочки платежей</a:t>
            </a:r>
            <a:endParaRPr lang="ru-RU" dirty="0"/>
          </a:p>
        </p:txBody>
      </p:sp>
      <p:sp>
        <p:nvSpPr>
          <p:cNvPr id="9" name="Содержимое 8"/>
          <p:cNvSpPr>
            <a:spLocks noGrp="1"/>
          </p:cNvSpPr>
          <p:nvPr>
            <p:ph idx="1"/>
          </p:nvPr>
        </p:nvSpPr>
        <p:spPr/>
        <p:txBody>
          <a:bodyPr>
            <a:normAutofit fontScale="62500" lnSpcReduction="20000"/>
          </a:bodyPr>
          <a:lstStyle/>
          <a:p>
            <a:r>
              <a:rPr lang="ru-RU" dirty="0" smtClean="0"/>
              <a:t>Коммерческие студенты в соответствии с договором должны оплатить свое обучение два раза в год (25 августа и 25 декабря)</a:t>
            </a:r>
          </a:p>
          <a:p>
            <a:r>
              <a:rPr lang="ru-RU" dirty="0" smtClean="0"/>
              <a:t>Студенты, которые не оплатили требуемую сумму в срок не допускаются к учебному процессу и в отношении них начинается процедура отчисления</a:t>
            </a:r>
          </a:p>
          <a:p>
            <a:r>
              <a:rPr lang="ru-RU" dirty="0" smtClean="0"/>
              <a:t>В случае если у вас есть уважительные причины, по которым вы не можете произвести оплату в указанные даты или в указанных суммах, вы можете ходатайствовать о предоставлении вам отсрочки платежа или рассрочки</a:t>
            </a:r>
          </a:p>
          <a:p>
            <a:r>
              <a:rPr lang="ru-RU" dirty="0" smtClean="0"/>
              <a:t>В заявлении вы должны указать причины, точные даты и суммы выплат</a:t>
            </a:r>
          </a:p>
          <a:p>
            <a:r>
              <a:rPr lang="ru-RU" dirty="0" smtClean="0"/>
              <a:t>Решение принимается проректором Рощиным после согласования с деканом факультета</a:t>
            </a:r>
          </a:p>
          <a:p>
            <a:r>
              <a:rPr lang="ru-RU" dirty="0" smtClean="0"/>
              <a:t>Заключается дополнительное соглашение, содержащее суммы и сроки оплаты </a:t>
            </a:r>
            <a:endParaRPr lang="ru-RU" dirty="0"/>
          </a:p>
        </p:txBody>
      </p:sp>
      <p:sp>
        <p:nvSpPr>
          <p:cNvPr id="7" name="Нижний колонтитул 6"/>
          <p:cNvSpPr>
            <a:spLocks noGrp="1"/>
          </p:cNvSpPr>
          <p:nvPr>
            <p:ph type="ftr" sz="quarter" idx="11"/>
          </p:nvPr>
        </p:nvSpPr>
        <p:spPr/>
        <p:txBody>
          <a:bodyPr/>
          <a:lstStyle/>
          <a:p>
            <a:r>
              <a:rPr lang="ru-RU" smtClean="0"/>
              <a:t>2012 -13 учебный год</a:t>
            </a:r>
            <a:endParaRPr lang="ru-RU"/>
          </a:p>
        </p:txBody>
      </p:sp>
      <p:sp>
        <p:nvSpPr>
          <p:cNvPr id="8" name="Номер слайда 7"/>
          <p:cNvSpPr>
            <a:spLocks noGrp="1"/>
          </p:cNvSpPr>
          <p:nvPr>
            <p:ph type="sldNum" sz="quarter" idx="12"/>
          </p:nvPr>
        </p:nvSpPr>
        <p:spPr/>
        <p:txBody>
          <a:bodyPr/>
          <a:lstStyle/>
          <a:p>
            <a:fld id="{AF5E5785-52E5-45BE-B156-4A7EDCE1DC8B}" type="slidenum">
              <a:rPr lang="ru-RU" smtClean="0"/>
              <a:pPr/>
              <a:t>62</a:t>
            </a:fld>
            <a:endParaRPr lang="ru-RU"/>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600" dirty="0" smtClean="0"/>
              <a:t>Государственная программа по поддержке кредитов на образование</a:t>
            </a:r>
            <a:endParaRPr lang="ru-RU" sz="3600" dirty="0"/>
          </a:p>
        </p:txBody>
      </p:sp>
      <p:sp>
        <p:nvSpPr>
          <p:cNvPr id="3" name="Содержимое 2"/>
          <p:cNvSpPr>
            <a:spLocks noGrp="1"/>
          </p:cNvSpPr>
          <p:nvPr>
            <p:ph idx="1"/>
          </p:nvPr>
        </p:nvSpPr>
        <p:spPr/>
        <p:txBody>
          <a:bodyPr>
            <a:normAutofit fontScale="92500" lnSpcReduction="20000"/>
          </a:bodyPr>
          <a:lstStyle/>
          <a:p>
            <a:r>
              <a:rPr lang="ru-RU" dirty="0" smtClean="0"/>
              <a:t>НИУ ВШЭ является участником программы государственной поддержки кредитов на образование</a:t>
            </a:r>
          </a:p>
          <a:p>
            <a:r>
              <a:rPr lang="ru-RU" dirty="0" smtClean="0"/>
              <a:t>Студенты могут получить кредит под ставку 5% годовых</a:t>
            </a:r>
          </a:p>
          <a:p>
            <a:r>
              <a:rPr lang="ru-RU" dirty="0" smtClean="0"/>
              <a:t>Условия кредитования описаны в специальном разделе портала, </a:t>
            </a:r>
            <a:r>
              <a:rPr lang="ru-RU" dirty="0" smtClean="0">
                <a:hlinkClick r:id="rId2"/>
              </a:rPr>
              <a:t>посвященном образовательному кредитованию</a:t>
            </a:r>
            <a:endParaRPr lang="ru-RU" dirty="0" smtClean="0"/>
          </a:p>
          <a:p>
            <a:r>
              <a:rPr lang="ru-RU" dirty="0" smtClean="0"/>
              <a:t>Для получателей кредита важно не иметь незакрытых академических </a:t>
            </a:r>
            <a:r>
              <a:rPr lang="ru-RU" dirty="0" err="1" smtClean="0"/>
              <a:t>задолдженностей</a:t>
            </a:r>
            <a:r>
              <a:rPr lang="ru-RU" dirty="0" smtClean="0"/>
              <a:t> </a:t>
            </a:r>
            <a:endParaRPr lang="ru-RU" dirty="0"/>
          </a:p>
        </p:txBody>
      </p:sp>
      <p:sp>
        <p:nvSpPr>
          <p:cNvPr id="4" name="Нижний колонтитул 3"/>
          <p:cNvSpPr>
            <a:spLocks noGrp="1"/>
          </p:cNvSpPr>
          <p:nvPr>
            <p:ph type="ftr" sz="quarter" idx="11"/>
          </p:nvPr>
        </p:nvSpPr>
        <p:spPr/>
        <p:txBody>
          <a:bodyPr/>
          <a:lstStyle/>
          <a:p>
            <a:r>
              <a:rPr lang="ru-RU" smtClean="0"/>
              <a:t>2012 -13 учебный год</a:t>
            </a:r>
            <a:endParaRPr lang="ru-RU"/>
          </a:p>
        </p:txBody>
      </p:sp>
      <p:sp>
        <p:nvSpPr>
          <p:cNvPr id="5" name="Номер слайда 4"/>
          <p:cNvSpPr>
            <a:spLocks noGrp="1"/>
          </p:cNvSpPr>
          <p:nvPr>
            <p:ph type="sldNum" sz="quarter" idx="12"/>
          </p:nvPr>
        </p:nvSpPr>
        <p:spPr/>
        <p:txBody>
          <a:bodyPr/>
          <a:lstStyle/>
          <a:p>
            <a:fld id="{AF5E5785-52E5-45BE-B156-4A7EDCE1DC8B}" type="slidenum">
              <a:rPr lang="ru-RU" smtClean="0"/>
              <a:pPr/>
              <a:t>63</a:t>
            </a:fld>
            <a:endParaRPr lang="ru-RU"/>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marL="857250" indent="-857250">
              <a:buFont typeface="+mj-lt"/>
              <a:buAutoNum type="romanUcPeriod" startAt="6"/>
            </a:pPr>
            <a:r>
              <a:rPr lang="ru-RU" dirty="0" smtClean="0"/>
              <a:t>Что будет написано в моем дипломе?</a:t>
            </a:r>
            <a:endParaRPr lang="ru-RU" dirty="0"/>
          </a:p>
        </p:txBody>
      </p:sp>
      <p:sp>
        <p:nvSpPr>
          <p:cNvPr id="3" name="Текст 2"/>
          <p:cNvSpPr>
            <a:spLocks noGrp="1"/>
          </p:cNvSpPr>
          <p:nvPr>
            <p:ph type="body" idx="1"/>
          </p:nvPr>
        </p:nvSpPr>
        <p:spPr/>
        <p:txBody>
          <a:bodyPr>
            <a:noAutofit/>
          </a:bodyPr>
          <a:lstStyle/>
          <a:p>
            <a:pPr>
              <a:buFont typeface="Wingdings" pitchFamily="2" charset="2"/>
              <a:buChar char="ü"/>
            </a:pPr>
            <a:r>
              <a:rPr lang="ru-RU" sz="1600" dirty="0" smtClean="0"/>
              <a:t>Диплом бакалавра: структура, содержание</a:t>
            </a:r>
          </a:p>
          <a:p>
            <a:pPr>
              <a:buFont typeface="Wingdings" pitchFamily="2" charset="2"/>
              <a:buChar char="ü"/>
            </a:pPr>
            <a:r>
              <a:rPr lang="ru-RU" sz="1600" dirty="0" smtClean="0"/>
              <a:t>Условия получения «красного» диплома бакалавра и магистра</a:t>
            </a:r>
          </a:p>
          <a:p>
            <a:pPr>
              <a:buFont typeface="Wingdings" pitchFamily="2" charset="2"/>
              <a:buChar char="ü"/>
            </a:pPr>
            <a:r>
              <a:rPr lang="ru-RU" sz="1600" dirty="0" smtClean="0"/>
              <a:t>Европейское приложение к диплому</a:t>
            </a:r>
          </a:p>
          <a:p>
            <a:pPr>
              <a:buFont typeface="Wingdings" pitchFamily="2" charset="2"/>
              <a:buChar char="ü"/>
            </a:pPr>
            <a:r>
              <a:rPr lang="ru-RU" sz="1600" dirty="0" err="1" smtClean="0"/>
              <a:t>Апостиль</a:t>
            </a:r>
            <a:endParaRPr lang="ru-RU" sz="1600" dirty="0"/>
          </a:p>
        </p:txBody>
      </p:sp>
      <p:sp>
        <p:nvSpPr>
          <p:cNvPr id="4" name="Нижний колонтитул 3"/>
          <p:cNvSpPr>
            <a:spLocks noGrp="1"/>
          </p:cNvSpPr>
          <p:nvPr>
            <p:ph type="ftr" sz="quarter" idx="11"/>
          </p:nvPr>
        </p:nvSpPr>
        <p:spPr/>
        <p:txBody>
          <a:bodyPr/>
          <a:lstStyle/>
          <a:p>
            <a:r>
              <a:rPr lang="ru-RU" smtClean="0"/>
              <a:t>2012 -13 учебный год</a:t>
            </a:r>
            <a:endParaRPr lang="ru-RU"/>
          </a:p>
        </p:txBody>
      </p:sp>
      <p:sp>
        <p:nvSpPr>
          <p:cNvPr id="5" name="Номер слайда 4"/>
          <p:cNvSpPr>
            <a:spLocks noGrp="1"/>
          </p:cNvSpPr>
          <p:nvPr>
            <p:ph type="sldNum" sz="quarter" idx="12"/>
          </p:nvPr>
        </p:nvSpPr>
        <p:spPr/>
        <p:txBody>
          <a:bodyPr/>
          <a:lstStyle/>
          <a:p>
            <a:fld id="{AF5E5785-52E5-45BE-B156-4A7EDCE1DC8B}" type="slidenum">
              <a:rPr lang="ru-RU" smtClean="0"/>
              <a:pPr/>
              <a:t>64</a:t>
            </a:fld>
            <a:endParaRPr lang="ru-RU"/>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normAutofit fontScale="90000"/>
          </a:bodyPr>
          <a:lstStyle/>
          <a:p>
            <a:r>
              <a:rPr lang="ru-RU" sz="4800" dirty="0" smtClean="0"/>
              <a:t>Диплом бакалавра: структура, содержание</a:t>
            </a:r>
            <a:endParaRPr lang="ru-RU" dirty="0"/>
          </a:p>
        </p:txBody>
      </p:sp>
      <p:sp>
        <p:nvSpPr>
          <p:cNvPr id="7" name="Содержимое 6"/>
          <p:cNvSpPr>
            <a:spLocks noGrp="1"/>
          </p:cNvSpPr>
          <p:nvPr>
            <p:ph idx="1"/>
          </p:nvPr>
        </p:nvSpPr>
        <p:spPr/>
        <p:txBody>
          <a:bodyPr>
            <a:normAutofit fontScale="77500" lnSpcReduction="20000"/>
          </a:bodyPr>
          <a:lstStyle/>
          <a:p>
            <a:r>
              <a:rPr lang="ru-RU" dirty="0" smtClean="0"/>
              <a:t>В дипломе бакалавра будет указано название учебного заведения, присвоенная степень (бакалавр), указано направление обучения (экономики, менеджмента…)</a:t>
            </a:r>
          </a:p>
          <a:p>
            <a:r>
              <a:rPr lang="ru-RU" dirty="0" smtClean="0"/>
              <a:t>Перечислены все обязательные дисциплины и курсы по выбору, входящие в рамках утвержденного БУП с оценками по пятибалльной шкале</a:t>
            </a:r>
          </a:p>
          <a:p>
            <a:r>
              <a:rPr lang="ru-RU" dirty="0" smtClean="0"/>
              <a:t>По вашему желанию перечислены факультативы и другие курсы, которые вы изучили сверх утвержденного БУП</a:t>
            </a:r>
          </a:p>
          <a:p>
            <a:r>
              <a:rPr lang="ru-RU" dirty="0" smtClean="0"/>
              <a:t>Если вы изучали дисциплины на других языках или в других вузах, то это информация также будет содержаться в дипломе</a:t>
            </a:r>
            <a:endParaRPr lang="ru-RU" dirty="0"/>
          </a:p>
        </p:txBody>
      </p:sp>
      <p:sp>
        <p:nvSpPr>
          <p:cNvPr id="4" name="Нижний колонтитул 3"/>
          <p:cNvSpPr>
            <a:spLocks noGrp="1"/>
          </p:cNvSpPr>
          <p:nvPr>
            <p:ph type="ftr" sz="quarter" idx="11"/>
          </p:nvPr>
        </p:nvSpPr>
        <p:spPr/>
        <p:txBody>
          <a:bodyPr/>
          <a:lstStyle/>
          <a:p>
            <a:r>
              <a:rPr lang="ru-RU" smtClean="0"/>
              <a:t>2012 -13 учебный год</a:t>
            </a:r>
            <a:endParaRPr lang="ru-RU"/>
          </a:p>
        </p:txBody>
      </p:sp>
      <p:sp>
        <p:nvSpPr>
          <p:cNvPr id="5" name="Номер слайда 4"/>
          <p:cNvSpPr>
            <a:spLocks noGrp="1"/>
          </p:cNvSpPr>
          <p:nvPr>
            <p:ph type="sldNum" sz="quarter" idx="12"/>
          </p:nvPr>
        </p:nvSpPr>
        <p:spPr/>
        <p:txBody>
          <a:bodyPr/>
          <a:lstStyle/>
          <a:p>
            <a:fld id="{AF5E5785-52E5-45BE-B156-4A7EDCE1DC8B}" type="slidenum">
              <a:rPr lang="ru-RU" smtClean="0"/>
              <a:pPr/>
              <a:t>65</a:t>
            </a:fld>
            <a:endParaRPr lang="ru-RU"/>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4000" dirty="0" smtClean="0"/>
              <a:t>Условия получения «красного» диплома бакалавра и магистра</a:t>
            </a:r>
            <a:endParaRPr lang="ru-RU" sz="4000" dirty="0"/>
          </a:p>
        </p:txBody>
      </p:sp>
      <p:sp>
        <p:nvSpPr>
          <p:cNvPr id="3" name="Содержимое 2"/>
          <p:cNvSpPr>
            <a:spLocks noGrp="1"/>
          </p:cNvSpPr>
          <p:nvPr>
            <p:ph idx="1"/>
          </p:nvPr>
        </p:nvSpPr>
        <p:spPr/>
        <p:txBody>
          <a:bodyPr/>
          <a:lstStyle/>
          <a:p>
            <a:r>
              <a:rPr lang="ru-RU" dirty="0" smtClean="0"/>
              <a:t>Диплом с отличием вручается, если государственные испытания сданы на «отлично»</a:t>
            </a:r>
          </a:p>
          <a:p>
            <a:r>
              <a:rPr lang="ru-RU" dirty="0" smtClean="0"/>
              <a:t>Среди оценок, выносимых в диплом, нет оценок «удовлетворительно»</a:t>
            </a:r>
          </a:p>
          <a:p>
            <a:r>
              <a:rPr lang="ru-RU" dirty="0" smtClean="0"/>
              <a:t>Оценок «хорошо» не более 25%</a:t>
            </a:r>
          </a:p>
          <a:p>
            <a:r>
              <a:rPr lang="ru-RU" dirty="0" smtClean="0"/>
              <a:t>Магистр может получить диплом с отличием только если диплом бакалавра также был «красным»</a:t>
            </a:r>
            <a:endParaRPr lang="ru-RU" dirty="0"/>
          </a:p>
        </p:txBody>
      </p:sp>
      <p:sp>
        <p:nvSpPr>
          <p:cNvPr id="4" name="Нижний колонтитул 3"/>
          <p:cNvSpPr>
            <a:spLocks noGrp="1"/>
          </p:cNvSpPr>
          <p:nvPr>
            <p:ph type="ftr" sz="quarter" idx="11"/>
          </p:nvPr>
        </p:nvSpPr>
        <p:spPr/>
        <p:txBody>
          <a:bodyPr/>
          <a:lstStyle/>
          <a:p>
            <a:r>
              <a:rPr lang="ru-RU" smtClean="0"/>
              <a:t>2012 -13 учебный год</a:t>
            </a:r>
            <a:endParaRPr lang="ru-RU"/>
          </a:p>
        </p:txBody>
      </p:sp>
      <p:sp>
        <p:nvSpPr>
          <p:cNvPr id="5" name="Номер слайда 4"/>
          <p:cNvSpPr>
            <a:spLocks noGrp="1"/>
          </p:cNvSpPr>
          <p:nvPr>
            <p:ph type="sldNum" sz="quarter" idx="12"/>
          </p:nvPr>
        </p:nvSpPr>
        <p:spPr/>
        <p:txBody>
          <a:bodyPr/>
          <a:lstStyle/>
          <a:p>
            <a:fld id="{AF5E5785-52E5-45BE-B156-4A7EDCE1DC8B}" type="slidenum">
              <a:rPr lang="ru-RU" smtClean="0"/>
              <a:pPr/>
              <a:t>66</a:t>
            </a:fld>
            <a:endParaRPr lang="ru-RU"/>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4800" dirty="0" smtClean="0"/>
              <a:t>Европейское приложение к диплому</a:t>
            </a:r>
            <a:endParaRPr lang="ru-RU" dirty="0"/>
          </a:p>
        </p:txBody>
      </p:sp>
      <p:sp>
        <p:nvSpPr>
          <p:cNvPr id="3" name="Содержимое 2"/>
          <p:cNvSpPr>
            <a:spLocks noGrp="1"/>
          </p:cNvSpPr>
          <p:nvPr>
            <p:ph idx="1"/>
          </p:nvPr>
        </p:nvSpPr>
        <p:spPr/>
        <p:txBody>
          <a:bodyPr>
            <a:normAutofit fontScale="77500" lnSpcReduction="20000"/>
          </a:bodyPr>
          <a:lstStyle/>
          <a:p>
            <a:r>
              <a:rPr lang="ru-RU" dirty="0" smtClean="0"/>
              <a:t>Все выпускники НИУ ВШЭ наряду с дипломом государственного образца получают Европейское приложение к диплому (ЕПД)</a:t>
            </a:r>
          </a:p>
          <a:p>
            <a:r>
              <a:rPr lang="ru-RU" dirty="0" smtClean="0"/>
              <a:t>ЕПД содержит информацию на русском и английском языках</a:t>
            </a:r>
          </a:p>
          <a:p>
            <a:r>
              <a:rPr lang="ru-RU" dirty="0" smtClean="0"/>
              <a:t>ЕПД содержит информацию об оценках во всех шкалах (десятибалльная, пятибалльная, европейская), включая оценки по зачетам</a:t>
            </a:r>
          </a:p>
          <a:p>
            <a:r>
              <a:rPr lang="ru-RU" dirty="0" smtClean="0"/>
              <a:t>ЕПД содержит понятную в других странах дополнительную, расширенную информацию, характеризующую университет, систему образования в России, полученную вами квалификацию, ваши компетенции, возможность для дальнейшего обучения, </a:t>
            </a:r>
            <a:endParaRPr lang="ru-RU" dirty="0"/>
          </a:p>
        </p:txBody>
      </p:sp>
      <p:sp>
        <p:nvSpPr>
          <p:cNvPr id="4" name="Нижний колонтитул 3"/>
          <p:cNvSpPr>
            <a:spLocks noGrp="1"/>
          </p:cNvSpPr>
          <p:nvPr>
            <p:ph type="ftr" sz="quarter" idx="11"/>
          </p:nvPr>
        </p:nvSpPr>
        <p:spPr/>
        <p:txBody>
          <a:bodyPr/>
          <a:lstStyle/>
          <a:p>
            <a:r>
              <a:rPr lang="ru-RU" smtClean="0"/>
              <a:t>2012 -13 учебный год</a:t>
            </a:r>
            <a:endParaRPr lang="ru-RU"/>
          </a:p>
        </p:txBody>
      </p:sp>
      <p:sp>
        <p:nvSpPr>
          <p:cNvPr id="5" name="Номер слайда 4"/>
          <p:cNvSpPr>
            <a:spLocks noGrp="1"/>
          </p:cNvSpPr>
          <p:nvPr>
            <p:ph type="sldNum" sz="quarter" idx="12"/>
          </p:nvPr>
        </p:nvSpPr>
        <p:spPr/>
        <p:txBody>
          <a:bodyPr/>
          <a:lstStyle/>
          <a:p>
            <a:fld id="{AF5E5785-52E5-45BE-B156-4A7EDCE1DC8B}" type="slidenum">
              <a:rPr lang="ru-RU" smtClean="0"/>
              <a:pPr/>
              <a:t>67</a:t>
            </a:fld>
            <a:endParaRPr lang="ru-RU"/>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800" dirty="0" err="1" smtClean="0"/>
              <a:t>Апостиль</a:t>
            </a:r>
            <a:endParaRPr lang="ru-RU" dirty="0"/>
          </a:p>
        </p:txBody>
      </p:sp>
      <p:sp>
        <p:nvSpPr>
          <p:cNvPr id="3" name="Содержимое 2"/>
          <p:cNvSpPr>
            <a:spLocks noGrp="1"/>
          </p:cNvSpPr>
          <p:nvPr>
            <p:ph idx="1"/>
          </p:nvPr>
        </p:nvSpPr>
        <p:spPr/>
        <p:txBody>
          <a:bodyPr>
            <a:normAutofit fontScale="55000" lnSpcReduction="20000"/>
          </a:bodyPr>
          <a:lstStyle/>
          <a:p>
            <a:r>
              <a:rPr lang="ru-RU" dirty="0" smtClean="0"/>
              <a:t>Некоторые зарубежные страны (университеты, работодатели) не до конца доверяют российским дипломам даже при наличии ЕПД</a:t>
            </a:r>
          </a:p>
          <a:p>
            <a:r>
              <a:rPr lang="ru-RU" dirty="0" smtClean="0"/>
              <a:t>Для таких случаев вам придется проходить процедуру получения </a:t>
            </a:r>
            <a:r>
              <a:rPr lang="ru-RU" dirty="0" err="1" smtClean="0"/>
              <a:t>апостиля</a:t>
            </a:r>
            <a:r>
              <a:rPr lang="ru-RU" dirty="0" smtClean="0"/>
              <a:t> на диплом государственного образца</a:t>
            </a:r>
          </a:p>
          <a:p>
            <a:r>
              <a:rPr lang="ru-RU" b="1" dirty="0" err="1" smtClean="0"/>
              <a:t>Апо́стиль</a:t>
            </a:r>
            <a:r>
              <a:rPr lang="ru-RU" b="1" dirty="0" smtClean="0"/>
              <a:t> -</a:t>
            </a:r>
            <a:r>
              <a:rPr lang="ru-RU" dirty="0" smtClean="0"/>
              <a:t> специальный знак, проставляющийся на официальных документах некоммерческого характера, исходящих от учреждений и организаций стран-участниц </a:t>
            </a:r>
            <a:r>
              <a:rPr lang="ru-RU" dirty="0" smtClean="0">
                <a:hlinkClick r:id="rId2" tooltip="Гаагская конвенция 1961 года"/>
              </a:rPr>
              <a:t>Гаагской конвенции об отмене требований легализации иностранных официальных документов</a:t>
            </a:r>
            <a:r>
              <a:rPr lang="ru-RU" dirty="0" smtClean="0"/>
              <a:t>.</a:t>
            </a:r>
          </a:p>
          <a:p>
            <a:r>
              <a:rPr lang="ru-RU" dirty="0" err="1" smtClean="0"/>
              <a:t>Апостиль</a:t>
            </a:r>
            <a:r>
              <a:rPr lang="ru-RU" dirty="0" smtClean="0"/>
              <a:t> удостоверяет подписи, качество, в котором выступало лицо, подписавшее документ, а также, в отдельных случаях, подлинность штампа или печати, скрепляющих документ.</a:t>
            </a:r>
          </a:p>
          <a:p>
            <a:r>
              <a:rPr lang="ru-RU" dirty="0" err="1" smtClean="0"/>
              <a:t>Апостиль</a:t>
            </a:r>
            <a:r>
              <a:rPr lang="ru-RU" dirty="0" smtClean="0"/>
              <a:t> не требует дальнейшего заверения или легализации документа и признается официальными органами всех государств-участников Конвенции. </a:t>
            </a:r>
          </a:p>
          <a:p>
            <a:r>
              <a:rPr lang="ru-RU" dirty="0" err="1" smtClean="0"/>
              <a:t>Апостиллированием</a:t>
            </a:r>
            <a:r>
              <a:rPr lang="ru-RU" dirty="0" smtClean="0"/>
              <a:t> документов об образовании, полученных на территории Москвы, занимается </a:t>
            </a:r>
            <a:r>
              <a:rPr lang="ru-RU" dirty="0" smtClean="0">
                <a:hlinkClick r:id="rId3"/>
              </a:rPr>
              <a:t>Департамент образования города Москвы</a:t>
            </a:r>
            <a:endParaRPr lang="ru-RU" dirty="0" smtClean="0"/>
          </a:p>
          <a:p>
            <a:endParaRPr lang="ru-RU" dirty="0" smtClean="0"/>
          </a:p>
          <a:p>
            <a:endParaRPr lang="ru-RU" dirty="0"/>
          </a:p>
        </p:txBody>
      </p:sp>
      <p:sp>
        <p:nvSpPr>
          <p:cNvPr id="4" name="Нижний колонтитул 3"/>
          <p:cNvSpPr>
            <a:spLocks noGrp="1"/>
          </p:cNvSpPr>
          <p:nvPr>
            <p:ph type="ftr" sz="quarter" idx="11"/>
          </p:nvPr>
        </p:nvSpPr>
        <p:spPr/>
        <p:txBody>
          <a:bodyPr/>
          <a:lstStyle/>
          <a:p>
            <a:r>
              <a:rPr lang="ru-RU" smtClean="0"/>
              <a:t>2012 -13 учебный год</a:t>
            </a:r>
            <a:endParaRPr lang="ru-RU"/>
          </a:p>
        </p:txBody>
      </p:sp>
      <p:sp>
        <p:nvSpPr>
          <p:cNvPr id="5" name="Номер слайда 4"/>
          <p:cNvSpPr>
            <a:spLocks noGrp="1"/>
          </p:cNvSpPr>
          <p:nvPr>
            <p:ph type="sldNum" sz="quarter" idx="12"/>
          </p:nvPr>
        </p:nvSpPr>
        <p:spPr/>
        <p:txBody>
          <a:bodyPr/>
          <a:lstStyle/>
          <a:p>
            <a:fld id="{AF5E5785-52E5-45BE-B156-4A7EDCE1DC8B}" type="slidenum">
              <a:rPr lang="ru-RU" smtClean="0"/>
              <a:pPr/>
              <a:t>68</a:t>
            </a:fld>
            <a:endParaRPr lang="ru-RU"/>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marL="857250" indent="-857250">
              <a:buFont typeface="+mj-lt"/>
              <a:buAutoNum type="romanUcPeriod" startAt="7"/>
            </a:pPr>
            <a:r>
              <a:rPr lang="ru-RU" sz="2800" dirty="0" smtClean="0"/>
              <a:t>К кому обращаться за помощью по вопросам организации учебного процесса?</a:t>
            </a:r>
            <a:endParaRPr lang="ru-RU" sz="2800" dirty="0"/>
          </a:p>
        </p:txBody>
      </p:sp>
      <p:sp>
        <p:nvSpPr>
          <p:cNvPr id="3" name="Текст 2"/>
          <p:cNvSpPr>
            <a:spLocks noGrp="1"/>
          </p:cNvSpPr>
          <p:nvPr>
            <p:ph type="body" idx="1"/>
          </p:nvPr>
        </p:nvSpPr>
        <p:spPr>
          <a:xfrm>
            <a:off x="685800" y="2348880"/>
            <a:ext cx="6629400" cy="1203608"/>
          </a:xfrm>
        </p:spPr>
        <p:txBody>
          <a:bodyPr>
            <a:normAutofit fontScale="77500" lnSpcReduction="20000"/>
          </a:bodyPr>
          <a:lstStyle/>
          <a:p>
            <a:pPr>
              <a:buFont typeface="Wingdings" pitchFamily="2" charset="2"/>
              <a:buChar char="ü"/>
            </a:pPr>
            <a:r>
              <a:rPr lang="ru-RU" dirty="0" smtClean="0"/>
              <a:t>Учебная часть факультета</a:t>
            </a:r>
          </a:p>
          <a:p>
            <a:pPr>
              <a:buFont typeface="Wingdings" pitchFamily="2" charset="2"/>
              <a:buChar char="ü"/>
            </a:pPr>
            <a:r>
              <a:rPr lang="ru-RU" dirty="0" smtClean="0"/>
              <a:t>Куратор курса</a:t>
            </a:r>
          </a:p>
          <a:p>
            <a:pPr>
              <a:buFont typeface="Wingdings" pitchFamily="2" charset="2"/>
              <a:buChar char="ü"/>
            </a:pPr>
            <a:r>
              <a:rPr lang="ru-RU" dirty="0" smtClean="0"/>
              <a:t>Заместитель декана по учебной, социальной работе</a:t>
            </a:r>
          </a:p>
          <a:p>
            <a:pPr>
              <a:buFont typeface="Wingdings" pitchFamily="2" charset="2"/>
              <a:buChar char="ü"/>
            </a:pPr>
            <a:r>
              <a:rPr lang="ru-RU" dirty="0" smtClean="0"/>
              <a:t>Управление организации учебного процесса</a:t>
            </a:r>
          </a:p>
          <a:p>
            <a:pPr>
              <a:buFont typeface="Wingdings" pitchFamily="2" charset="2"/>
              <a:buChar char="ü"/>
            </a:pPr>
            <a:r>
              <a:rPr lang="ru-RU" dirty="0" smtClean="0"/>
              <a:t>Проректоры, курирующие учебную работу</a:t>
            </a:r>
          </a:p>
        </p:txBody>
      </p:sp>
      <p:sp>
        <p:nvSpPr>
          <p:cNvPr id="4" name="Нижний колонтитул 3"/>
          <p:cNvSpPr>
            <a:spLocks noGrp="1"/>
          </p:cNvSpPr>
          <p:nvPr>
            <p:ph type="ftr" sz="quarter" idx="11"/>
          </p:nvPr>
        </p:nvSpPr>
        <p:spPr/>
        <p:txBody>
          <a:bodyPr/>
          <a:lstStyle/>
          <a:p>
            <a:r>
              <a:rPr lang="ru-RU" smtClean="0"/>
              <a:t>2012 -13 учебный год</a:t>
            </a:r>
            <a:endParaRPr lang="ru-RU"/>
          </a:p>
        </p:txBody>
      </p:sp>
      <p:sp>
        <p:nvSpPr>
          <p:cNvPr id="5" name="Номер слайда 4"/>
          <p:cNvSpPr>
            <a:spLocks noGrp="1"/>
          </p:cNvSpPr>
          <p:nvPr>
            <p:ph type="sldNum" sz="quarter" idx="12"/>
          </p:nvPr>
        </p:nvSpPr>
        <p:spPr/>
        <p:txBody>
          <a:bodyPr/>
          <a:lstStyle/>
          <a:p>
            <a:fld id="{AF5E5785-52E5-45BE-B156-4A7EDCE1DC8B}" type="slidenum">
              <a:rPr lang="ru-RU" smtClean="0"/>
              <a:pPr/>
              <a:t>69</a:t>
            </a:fld>
            <a:endParaRPr lang="ru-RU"/>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Раздел «Студентам» справочника учебного процесса</a:t>
            </a:r>
            <a:endParaRPr lang="ru-RU" dirty="0"/>
          </a:p>
        </p:txBody>
      </p:sp>
      <p:sp>
        <p:nvSpPr>
          <p:cNvPr id="3" name="Содержимое 2"/>
          <p:cNvSpPr>
            <a:spLocks noGrp="1"/>
          </p:cNvSpPr>
          <p:nvPr>
            <p:ph idx="1"/>
          </p:nvPr>
        </p:nvSpPr>
        <p:spPr/>
        <p:txBody>
          <a:bodyPr>
            <a:normAutofit fontScale="55000" lnSpcReduction="20000"/>
          </a:bodyPr>
          <a:lstStyle/>
          <a:p>
            <a:r>
              <a:rPr lang="ru-RU" dirty="0" smtClean="0"/>
              <a:t>Содержит детализированную информацию для студентов</a:t>
            </a:r>
          </a:p>
          <a:p>
            <a:pPr lvl="1"/>
            <a:r>
              <a:rPr lang="ru-RU" dirty="0" smtClean="0">
                <a:hlinkClick r:id="rId2"/>
              </a:rPr>
              <a:t>Аудитории для самоподготовки</a:t>
            </a:r>
            <a:endParaRPr lang="ru-RU" dirty="0" smtClean="0"/>
          </a:p>
          <a:p>
            <a:pPr lvl="1"/>
            <a:r>
              <a:rPr lang="ru-RU" dirty="0" smtClean="0">
                <a:hlinkClick r:id="rId3"/>
              </a:rPr>
              <a:t>Оплата обучения</a:t>
            </a:r>
            <a:endParaRPr lang="ru-RU" dirty="0" smtClean="0"/>
          </a:p>
          <a:p>
            <a:pPr lvl="1"/>
            <a:r>
              <a:rPr lang="ru-RU" dirty="0" smtClean="0">
                <a:hlinkClick r:id="rId4"/>
              </a:rPr>
              <a:t>Образовательные кредиты</a:t>
            </a:r>
            <a:endParaRPr lang="ru-RU" dirty="0" smtClean="0"/>
          </a:p>
          <a:p>
            <a:pPr lvl="1"/>
            <a:r>
              <a:rPr lang="ru-RU" dirty="0" smtClean="0">
                <a:hlinkClick r:id="rId5"/>
              </a:rPr>
              <a:t>Рабочий учебный план</a:t>
            </a:r>
            <a:endParaRPr lang="ru-RU" dirty="0" smtClean="0"/>
          </a:p>
          <a:p>
            <a:pPr lvl="1"/>
            <a:r>
              <a:rPr lang="ru-RU" dirty="0" smtClean="0">
                <a:hlinkClick r:id="rId6"/>
              </a:rPr>
              <a:t>Обучение по ИУП</a:t>
            </a:r>
            <a:endParaRPr lang="ru-RU" dirty="0" smtClean="0"/>
          </a:p>
          <a:p>
            <a:pPr lvl="1"/>
            <a:r>
              <a:rPr lang="ru-RU" dirty="0" smtClean="0">
                <a:hlinkClick r:id="rId7"/>
              </a:rPr>
              <a:t>Общеуниверситетские факультативы</a:t>
            </a:r>
            <a:endParaRPr lang="ru-RU" dirty="0" smtClean="0"/>
          </a:p>
          <a:p>
            <a:pPr lvl="1"/>
            <a:r>
              <a:rPr lang="ru-RU" dirty="0" smtClean="0">
                <a:hlinkClick r:id="rId8"/>
              </a:rPr>
              <a:t>Контроль знаний студентов</a:t>
            </a:r>
            <a:endParaRPr lang="ru-RU" dirty="0" smtClean="0"/>
          </a:p>
          <a:p>
            <a:pPr lvl="1"/>
            <a:r>
              <a:rPr lang="ru-RU" dirty="0" smtClean="0">
                <a:hlinkClick r:id="rId9"/>
              </a:rPr>
              <a:t>Стипендии</a:t>
            </a:r>
            <a:endParaRPr lang="ru-RU" dirty="0" smtClean="0"/>
          </a:p>
          <a:p>
            <a:pPr lvl="1"/>
            <a:r>
              <a:rPr lang="ru-RU" dirty="0" smtClean="0">
                <a:hlinkClick r:id="rId10"/>
              </a:rPr>
              <a:t>Международная мобильность</a:t>
            </a:r>
            <a:endParaRPr lang="ru-RU" dirty="0" smtClean="0"/>
          </a:p>
          <a:p>
            <a:pPr lvl="1"/>
            <a:r>
              <a:rPr lang="ru-RU" dirty="0" smtClean="0">
                <a:hlinkClick r:id="rId11"/>
              </a:rPr>
              <a:t>Итоговая государственная аттестация</a:t>
            </a:r>
            <a:endParaRPr lang="ru-RU" dirty="0" smtClean="0"/>
          </a:p>
          <a:p>
            <a:pPr lvl="1"/>
            <a:r>
              <a:rPr lang="ru-RU" dirty="0" smtClean="0">
                <a:hlinkClick r:id="rId12"/>
              </a:rPr>
              <a:t>Европейское приложение к диплому</a:t>
            </a:r>
            <a:endParaRPr lang="ru-RU" dirty="0" smtClean="0"/>
          </a:p>
          <a:p>
            <a:pPr lvl="1"/>
            <a:r>
              <a:rPr lang="ru-RU" dirty="0" smtClean="0">
                <a:hlinkClick r:id="rId13"/>
              </a:rPr>
              <a:t>Корпоративный </a:t>
            </a:r>
            <a:r>
              <a:rPr lang="ru-RU" dirty="0" err="1" smtClean="0">
                <a:hlinkClick r:id="rId13"/>
              </a:rPr>
              <a:t>e-mail</a:t>
            </a:r>
            <a:endParaRPr lang="ru-RU" dirty="0" smtClean="0"/>
          </a:p>
          <a:p>
            <a:pPr lvl="1"/>
            <a:r>
              <a:rPr lang="ru-RU" dirty="0" smtClean="0">
                <a:hlinkClick r:id="rId14"/>
              </a:rPr>
              <a:t>Личный кабинет в LMS </a:t>
            </a:r>
            <a:endParaRPr lang="ru-RU" dirty="0" smtClean="0"/>
          </a:p>
          <a:p>
            <a:pPr lvl="1"/>
            <a:r>
              <a:rPr lang="ru-RU" dirty="0" smtClean="0">
                <a:hlinkClick r:id="rId15"/>
              </a:rPr>
              <a:t>Выразительная кнопка</a:t>
            </a:r>
            <a:endParaRPr lang="ru-RU" dirty="0" smtClean="0"/>
          </a:p>
          <a:p>
            <a:pPr lvl="1"/>
            <a:r>
              <a:rPr lang="ru-RU" dirty="0" smtClean="0">
                <a:hlinkClick r:id="rId16"/>
              </a:rPr>
              <a:t>Учебный ассистент</a:t>
            </a:r>
            <a:endParaRPr lang="ru-RU" dirty="0" smtClean="0"/>
          </a:p>
          <a:p>
            <a:pPr lvl="1"/>
            <a:r>
              <a:rPr lang="ru-RU" dirty="0" smtClean="0">
                <a:hlinkClick r:id="rId17"/>
              </a:rPr>
              <a:t>Восстановление</a:t>
            </a:r>
            <a:endParaRPr lang="ru-RU" dirty="0" smtClean="0"/>
          </a:p>
          <a:p>
            <a:pPr lvl="1"/>
            <a:r>
              <a:rPr lang="ru-RU" dirty="0" smtClean="0">
                <a:hlinkClick r:id="rId18"/>
              </a:rPr>
              <a:t>Отчисление</a:t>
            </a:r>
            <a:endParaRPr lang="ru-RU" dirty="0" smtClean="0"/>
          </a:p>
          <a:p>
            <a:pPr lvl="1"/>
            <a:r>
              <a:rPr lang="ru-RU" dirty="0" smtClean="0">
                <a:hlinkClick r:id="rId19"/>
              </a:rPr>
              <a:t>О переводе</a:t>
            </a:r>
            <a:endParaRPr lang="ru-RU" dirty="0" smtClean="0"/>
          </a:p>
          <a:p>
            <a:endParaRPr lang="ru-RU" dirty="0"/>
          </a:p>
        </p:txBody>
      </p:sp>
      <p:sp>
        <p:nvSpPr>
          <p:cNvPr id="4" name="Нижний колонтитул 3"/>
          <p:cNvSpPr>
            <a:spLocks noGrp="1"/>
          </p:cNvSpPr>
          <p:nvPr>
            <p:ph type="ftr" sz="quarter" idx="11"/>
          </p:nvPr>
        </p:nvSpPr>
        <p:spPr/>
        <p:txBody>
          <a:bodyPr/>
          <a:lstStyle/>
          <a:p>
            <a:r>
              <a:rPr lang="ru-RU" smtClean="0"/>
              <a:t>2012 -13 учебный год</a:t>
            </a:r>
            <a:endParaRPr lang="ru-RU"/>
          </a:p>
        </p:txBody>
      </p:sp>
      <p:sp>
        <p:nvSpPr>
          <p:cNvPr id="5" name="Номер слайда 4"/>
          <p:cNvSpPr>
            <a:spLocks noGrp="1"/>
          </p:cNvSpPr>
          <p:nvPr>
            <p:ph type="sldNum" sz="quarter" idx="12"/>
          </p:nvPr>
        </p:nvSpPr>
        <p:spPr/>
        <p:txBody>
          <a:bodyPr/>
          <a:lstStyle/>
          <a:p>
            <a:fld id="{AF5E5785-52E5-45BE-B156-4A7EDCE1DC8B}" type="slidenum">
              <a:rPr lang="ru-RU" smtClean="0"/>
              <a:pPr/>
              <a:t>7</a:t>
            </a:fld>
            <a:endParaRPr lang="ru-RU"/>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normAutofit fontScale="90000"/>
          </a:bodyPr>
          <a:lstStyle/>
          <a:p>
            <a:r>
              <a:rPr lang="ru-RU" dirty="0" smtClean="0"/>
              <a:t>К кому по каким вопросам обращаться</a:t>
            </a:r>
            <a:endParaRPr lang="ru-RU" dirty="0"/>
          </a:p>
        </p:txBody>
      </p:sp>
      <p:graphicFrame>
        <p:nvGraphicFramePr>
          <p:cNvPr id="8" name="Содержимое 7"/>
          <p:cNvGraphicFramePr>
            <a:graphicFrameLocks noGrp="1"/>
          </p:cNvGraphicFramePr>
          <p:nvPr>
            <p:ph idx="1"/>
          </p:nvPr>
        </p:nvGraphicFramePr>
        <p:xfrm>
          <a:off x="457200" y="1600200"/>
          <a:ext cx="7467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Нижний колонтитул 3"/>
          <p:cNvSpPr>
            <a:spLocks noGrp="1"/>
          </p:cNvSpPr>
          <p:nvPr>
            <p:ph type="ftr" sz="quarter" idx="11"/>
          </p:nvPr>
        </p:nvSpPr>
        <p:spPr/>
        <p:txBody>
          <a:bodyPr/>
          <a:lstStyle/>
          <a:p>
            <a:r>
              <a:rPr lang="ru-RU" smtClean="0"/>
              <a:t>2012 -13 учебный год</a:t>
            </a:r>
            <a:endParaRPr lang="ru-RU"/>
          </a:p>
        </p:txBody>
      </p:sp>
      <p:sp>
        <p:nvSpPr>
          <p:cNvPr id="5" name="Номер слайда 4"/>
          <p:cNvSpPr>
            <a:spLocks noGrp="1"/>
          </p:cNvSpPr>
          <p:nvPr>
            <p:ph type="sldNum" sz="quarter" idx="12"/>
          </p:nvPr>
        </p:nvSpPr>
        <p:spPr/>
        <p:txBody>
          <a:bodyPr/>
          <a:lstStyle/>
          <a:p>
            <a:fld id="{AF5E5785-52E5-45BE-B156-4A7EDCE1DC8B}" type="slidenum">
              <a:rPr lang="ru-RU" smtClean="0"/>
              <a:pPr/>
              <a:t>70</a:t>
            </a:fld>
            <a:endParaRPr lang="ru-RU"/>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Акселератор адаптации первокурсника</a:t>
            </a:r>
            <a:endParaRPr lang="ru-RU" dirty="0"/>
          </a:p>
        </p:txBody>
      </p:sp>
      <p:sp>
        <p:nvSpPr>
          <p:cNvPr id="3" name="Содержимое 2"/>
          <p:cNvSpPr>
            <a:spLocks noGrp="1"/>
          </p:cNvSpPr>
          <p:nvPr>
            <p:ph idx="1"/>
          </p:nvPr>
        </p:nvSpPr>
        <p:spPr>
          <a:xfrm>
            <a:off x="457200" y="1600201"/>
            <a:ext cx="7467600" cy="1180728"/>
          </a:xfrm>
        </p:spPr>
        <p:txBody>
          <a:bodyPr/>
          <a:lstStyle/>
          <a:p>
            <a:r>
              <a:rPr lang="en-US" dirty="0" smtClean="0">
                <a:hlinkClick r:id="rId2"/>
              </a:rPr>
              <a:t>http://www.hse.ru/firstyear/</a:t>
            </a:r>
            <a:r>
              <a:rPr lang="ru-RU" dirty="0" smtClean="0"/>
              <a:t> - адрес на портале НИУ ВШЭ</a:t>
            </a:r>
          </a:p>
          <a:p>
            <a:endParaRPr lang="ru-RU" dirty="0"/>
          </a:p>
        </p:txBody>
      </p:sp>
      <p:sp>
        <p:nvSpPr>
          <p:cNvPr id="4" name="Нижний колонтитул 3"/>
          <p:cNvSpPr>
            <a:spLocks noGrp="1"/>
          </p:cNvSpPr>
          <p:nvPr>
            <p:ph type="ftr" sz="quarter" idx="11"/>
          </p:nvPr>
        </p:nvSpPr>
        <p:spPr/>
        <p:txBody>
          <a:bodyPr/>
          <a:lstStyle/>
          <a:p>
            <a:r>
              <a:rPr lang="ru-RU" smtClean="0"/>
              <a:t>2012 -13 учебный год</a:t>
            </a:r>
            <a:endParaRPr lang="ru-RU"/>
          </a:p>
        </p:txBody>
      </p:sp>
      <p:sp>
        <p:nvSpPr>
          <p:cNvPr id="5" name="Номер слайда 4"/>
          <p:cNvSpPr>
            <a:spLocks noGrp="1"/>
          </p:cNvSpPr>
          <p:nvPr>
            <p:ph type="sldNum" sz="quarter" idx="12"/>
          </p:nvPr>
        </p:nvSpPr>
        <p:spPr/>
        <p:txBody>
          <a:bodyPr/>
          <a:lstStyle/>
          <a:p>
            <a:fld id="{AF5E5785-52E5-45BE-B156-4A7EDCE1DC8B}" type="slidenum">
              <a:rPr lang="ru-RU" smtClean="0"/>
              <a:pPr/>
              <a:t>8</a:t>
            </a:fld>
            <a:endParaRPr lang="ru-RU"/>
          </a:p>
        </p:txBody>
      </p:sp>
      <p:pic>
        <p:nvPicPr>
          <p:cNvPr id="2051" name="Picture 3"/>
          <p:cNvPicPr>
            <a:picLocks noChangeAspect="1" noChangeArrowheads="1"/>
          </p:cNvPicPr>
          <p:nvPr/>
        </p:nvPicPr>
        <p:blipFill>
          <a:blip r:embed="rId3" cstate="print"/>
          <a:srcRect t="13086" r="7476" b="18993"/>
          <a:stretch>
            <a:fillRect/>
          </a:stretch>
        </p:blipFill>
        <p:spPr bwMode="auto">
          <a:xfrm>
            <a:off x="827584" y="2636912"/>
            <a:ext cx="6480720" cy="3805928"/>
          </a:xfrm>
          <a:prstGeom prst="rect">
            <a:avLst/>
          </a:prstGeom>
          <a:noFill/>
          <a:ln w="9525">
            <a:noFill/>
            <a:miter lim="800000"/>
            <a:headEnd/>
            <a:tailEnd/>
          </a:ln>
        </p:spPr>
      </p:pic>
      <p:sp>
        <p:nvSpPr>
          <p:cNvPr id="8" name="TextBox 7"/>
          <p:cNvSpPr txBox="1"/>
          <p:nvPr/>
        </p:nvSpPr>
        <p:spPr>
          <a:xfrm>
            <a:off x="2339752" y="5013176"/>
            <a:ext cx="5544616" cy="1477328"/>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ru-RU" dirty="0" smtClean="0"/>
              <a:t>Содержит ответы и советы студентам от студентов</a:t>
            </a:r>
          </a:p>
          <a:p>
            <a:endParaRPr lang="ru-RU" dirty="0"/>
          </a:p>
          <a:p>
            <a:r>
              <a:rPr lang="ru-RU" dirty="0" smtClean="0"/>
              <a:t>ВНИМАНИЕ!!! Не всегда соответствует истине, так как описывает нормы «как правило»</a:t>
            </a:r>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ВАЖНО</a:t>
            </a:r>
            <a:endParaRPr lang="ru-RU" dirty="0"/>
          </a:p>
        </p:txBody>
      </p:sp>
      <p:sp>
        <p:nvSpPr>
          <p:cNvPr id="3" name="Содержимое 2"/>
          <p:cNvSpPr>
            <a:spLocks noGrp="1"/>
          </p:cNvSpPr>
          <p:nvPr>
            <p:ph idx="1"/>
          </p:nvPr>
        </p:nvSpPr>
        <p:spPr/>
        <p:txBody>
          <a:bodyPr>
            <a:normAutofit fontScale="92500" lnSpcReduction="10000"/>
          </a:bodyPr>
          <a:lstStyle/>
          <a:p>
            <a:r>
              <a:rPr lang="ru-RU" dirty="0" smtClean="0"/>
              <a:t>Незнание правил, принятых в НИУ ВШЭ, не освобождает от ответственности при их нарушении!</a:t>
            </a:r>
          </a:p>
          <a:p>
            <a:r>
              <a:rPr lang="ru-RU" dirty="0" smtClean="0"/>
              <a:t>Советы: </a:t>
            </a:r>
          </a:p>
          <a:p>
            <a:pPr lvl="1"/>
            <a:r>
              <a:rPr lang="ru-RU" i="1" dirty="0" smtClean="0"/>
              <a:t>Изучайте справочник учебного процесса и акселератор адаптации с регулярностью не реже 1 раза в полгода, так как правила в нашем инновационном  вузе меняются часто </a:t>
            </a:r>
          </a:p>
          <a:p>
            <a:pPr lvl="1"/>
            <a:r>
              <a:rPr lang="ru-RU" i="1" dirty="0" smtClean="0"/>
              <a:t>Интересуйтесь новостями на портале НИУ ВШЭ – там всегда публикуются сведения о тех или иных изменениях и экспериментах</a:t>
            </a:r>
            <a:endParaRPr lang="ru-RU" i="1" dirty="0"/>
          </a:p>
        </p:txBody>
      </p:sp>
      <p:sp>
        <p:nvSpPr>
          <p:cNvPr id="4" name="Нижний колонтитул 3"/>
          <p:cNvSpPr>
            <a:spLocks noGrp="1"/>
          </p:cNvSpPr>
          <p:nvPr>
            <p:ph type="ftr" sz="quarter" idx="11"/>
          </p:nvPr>
        </p:nvSpPr>
        <p:spPr/>
        <p:txBody>
          <a:bodyPr/>
          <a:lstStyle/>
          <a:p>
            <a:r>
              <a:rPr lang="ru-RU" smtClean="0"/>
              <a:t>2012 -13 учебный год</a:t>
            </a:r>
            <a:endParaRPr lang="ru-RU" dirty="0"/>
          </a:p>
        </p:txBody>
      </p:sp>
      <p:sp>
        <p:nvSpPr>
          <p:cNvPr id="5" name="Номер слайда 4"/>
          <p:cNvSpPr>
            <a:spLocks noGrp="1"/>
          </p:cNvSpPr>
          <p:nvPr>
            <p:ph type="sldNum" sz="quarter" idx="12"/>
          </p:nvPr>
        </p:nvSpPr>
        <p:spPr/>
        <p:txBody>
          <a:bodyPr/>
          <a:lstStyle/>
          <a:p>
            <a:fld id="{AF5E5785-52E5-45BE-B156-4A7EDCE1DC8B}" type="slidenum">
              <a:rPr lang="ru-RU" smtClean="0"/>
              <a:pPr/>
              <a:t>9</a:t>
            </a:fld>
            <a:endParaRPr lang="ru-RU"/>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хническая">
  <a:themeElements>
    <a:clrScheme name="Другая 13">
      <a:dk1>
        <a:sysClr val="windowText" lastClr="000000"/>
      </a:dk1>
      <a:lt1>
        <a:sysClr val="window" lastClr="FFFFFF"/>
      </a:lt1>
      <a:dk2>
        <a:srgbClr val="323232"/>
      </a:dk2>
      <a:lt2>
        <a:srgbClr val="E3DED1"/>
      </a:lt2>
      <a:accent1>
        <a:srgbClr val="FF6600"/>
      </a:accent1>
      <a:accent2>
        <a:srgbClr val="9F2936"/>
      </a:accent2>
      <a:accent3>
        <a:srgbClr val="1B587C"/>
      </a:accent3>
      <a:accent4>
        <a:srgbClr val="4E8542"/>
      </a:accent4>
      <a:accent5>
        <a:srgbClr val="604878"/>
      </a:accent5>
      <a:accent6>
        <a:srgbClr val="C19859"/>
      </a:accent6>
      <a:hlink>
        <a:srgbClr val="1A5578"/>
      </a:hlink>
      <a:folHlink>
        <a:srgbClr val="B26B02"/>
      </a:folHlink>
    </a:clrScheme>
    <a:fontScheme name="Техническая">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Техническая">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1618</TotalTime>
  <Words>6824</Words>
  <Application>Microsoft Office PowerPoint</Application>
  <PresentationFormat>Экран (4:3)</PresentationFormat>
  <Paragraphs>789</Paragraphs>
  <Slides>70</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70</vt:i4>
      </vt:variant>
    </vt:vector>
  </HeadingPairs>
  <TitlesOfParts>
    <vt:vector size="71" baseType="lpstr">
      <vt:lpstr>Техническая</vt:lpstr>
      <vt:lpstr>Основы безопасной учебы в НИУ ВШЭ</vt:lpstr>
      <vt:lpstr>План изучения модуля</vt:lpstr>
      <vt:lpstr>Где описаны правила учебного процесса?</vt:lpstr>
      <vt:lpstr>Нормативные документы, регулирующие учебный процесс</vt:lpstr>
      <vt:lpstr>Нормативные акты, важные для студента</vt:lpstr>
      <vt:lpstr>Справочник учебного процесса на портале hse.ru</vt:lpstr>
      <vt:lpstr>Раздел «Студентам» справочника учебного процесса</vt:lpstr>
      <vt:lpstr>Акселератор адаптации первокурсника</vt:lpstr>
      <vt:lpstr>ВАЖНО</vt:lpstr>
      <vt:lpstr>Порядок изучения дисциплин и их взаимосвязи</vt:lpstr>
      <vt:lpstr>Презентация PowerPoint</vt:lpstr>
      <vt:lpstr>Что такое крЕдит?</vt:lpstr>
      <vt:lpstr>Как будут оценивать мои результаты?</vt:lpstr>
      <vt:lpstr>Особенности организации учебного процесса в НИУ ВШЭ</vt:lpstr>
      <vt:lpstr>Сессии</vt:lpstr>
      <vt:lpstr>Экзамены (зачеты)</vt:lpstr>
      <vt:lpstr>Пересдачи</vt:lpstr>
      <vt:lpstr>Количество и порядок всех «сдач» одного испытания для тех, кто не болеет в сессию</vt:lpstr>
      <vt:lpstr>Количество и порядок всех «сдач» одного испытания для тех, кто болел в сессию</vt:lpstr>
      <vt:lpstr>Почему лучше не болеть во время сессии?</vt:lpstr>
      <vt:lpstr>Период и график пересдач</vt:lpstr>
      <vt:lpstr>Что делать, если студент проболел все периоды пересдач и не закрыл задолженность?</vt:lpstr>
      <vt:lpstr>Десятибалльная шкала оценок и ее соответствие другим шкалам</vt:lpstr>
      <vt:lpstr>За что можно получить «0» баллов?</vt:lpstr>
      <vt:lpstr>Рейтинг: Как считают?</vt:lpstr>
      <vt:lpstr>Виды рейтингов</vt:lpstr>
      <vt:lpstr>Для кого и когда считают</vt:lpstr>
      <vt:lpstr>Рейтинг: где используется?</vt:lpstr>
      <vt:lpstr>Рейтинг: где найти и как оспорить?</vt:lpstr>
      <vt:lpstr>Оценивание по одной дисциплине</vt:lpstr>
      <vt:lpstr>Дисциплины бывают разные</vt:lpstr>
      <vt:lpstr>Из чего складывается оценка по дисциплине?</vt:lpstr>
      <vt:lpstr>Из чего складываются оценки</vt:lpstr>
      <vt:lpstr>Формулы оценок в программе дисциплины</vt:lpstr>
      <vt:lpstr>Еще раз про структуру оценки</vt:lpstr>
      <vt:lpstr>Особенности оценивания разных видов учебной работы </vt:lpstr>
      <vt:lpstr>Про академические задолженности и последствия</vt:lpstr>
      <vt:lpstr>За что меня могут отчислить из университета?</vt:lpstr>
      <vt:lpstr>Основания для отчисления из НИУ ВШЭ</vt:lpstr>
      <vt:lpstr>Отчисление за академическую неуспеваемость </vt:lpstr>
      <vt:lpstr>Отчисление за непрохождение итоговой государственной аттестации (ИГА)</vt:lpstr>
      <vt:lpstr>Отчисление за нарушение устава и правил внутреннего распорядка университета</vt:lpstr>
      <vt:lpstr>Процедура отчисления при разных основаниях</vt:lpstr>
      <vt:lpstr>Плагиат (нарушение академических норм) </vt:lpstr>
      <vt:lpstr>Повторное изучение дисциплин с академическими задолженностями</vt:lpstr>
      <vt:lpstr>Если у вас ИУП с повторным обучением</vt:lpstr>
      <vt:lpstr>Возможности для восстановления</vt:lpstr>
      <vt:lpstr>Какие у меня есть возможности для изменения образовательной траектории?</vt:lpstr>
      <vt:lpstr>Индивидуальный учебный план (ИУП) студента - типовой</vt:lpstr>
      <vt:lpstr>Индивидуальный учебный план (ИУП) студента - специальный</vt:lpstr>
      <vt:lpstr>Условия завершения обучения</vt:lpstr>
      <vt:lpstr>Перевод внутри университета</vt:lpstr>
      <vt:lpstr>Международная академическая мобильность студента</vt:lpstr>
      <vt:lpstr>Академический отпуск</vt:lpstr>
      <vt:lpstr>Всем ли платят стипендию и как заработать и не лишиться скидки на обучение?</vt:lpstr>
      <vt:lpstr>Разные типы стипендий</vt:lpstr>
      <vt:lpstr>Подробнее об академической стипендии</vt:lpstr>
      <vt:lpstr>Правила назначения и выплаты разных видов стипендий</vt:lpstr>
      <vt:lpstr>Разные виды скидок на оплату обучения</vt:lpstr>
      <vt:lpstr>Правила назначения и лишения скидок</vt:lpstr>
      <vt:lpstr>Переход на бюджет</vt:lpstr>
      <vt:lpstr>Рассрочки и отсрочки платежей</vt:lpstr>
      <vt:lpstr>Государственная программа по поддержке кредитов на образование</vt:lpstr>
      <vt:lpstr>Что будет написано в моем дипломе?</vt:lpstr>
      <vt:lpstr>Диплом бакалавра: структура, содержание</vt:lpstr>
      <vt:lpstr>Условия получения «красного» диплома бакалавра и магистра</vt:lpstr>
      <vt:lpstr>Европейское приложение к диплому</vt:lpstr>
      <vt:lpstr>Апостиль</vt:lpstr>
      <vt:lpstr>К кому обращаться за помощью по вопросам организации учебного процесса?</vt:lpstr>
      <vt:lpstr>К кому по каким вопросам обращаться</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Основы безопасной учебы в НИУ ВШЭ</dc:title>
  <dc:creator>1</dc:creator>
  <cp:lastModifiedBy>Орешенкова Надежда Эдуардовна</cp:lastModifiedBy>
  <cp:revision>272</cp:revision>
  <dcterms:created xsi:type="dcterms:W3CDTF">2012-05-03T09:09:17Z</dcterms:created>
  <dcterms:modified xsi:type="dcterms:W3CDTF">2015-09-02T14:57:03Z</dcterms:modified>
</cp:coreProperties>
</file>