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2" r:id="rId5"/>
  </p:sldMasterIdLst>
  <p:notesMasterIdLst>
    <p:notesMasterId r:id="rId13"/>
  </p:notesMasterIdLst>
  <p:handoutMasterIdLst>
    <p:handoutMasterId r:id="rId14"/>
  </p:handoutMasterIdLst>
  <p:sldIdLst>
    <p:sldId id="454" r:id="rId6"/>
    <p:sldId id="378" r:id="rId7"/>
    <p:sldId id="379" r:id="rId8"/>
    <p:sldId id="453" r:id="rId9"/>
    <p:sldId id="437" r:id="rId10"/>
    <p:sldId id="405" r:id="rId11"/>
    <p:sldId id="452" r:id="rId12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B8C"/>
    <a:srgbClr val="F2CD00"/>
    <a:srgbClr val="7F7F7F"/>
    <a:srgbClr val="5B5B5B"/>
    <a:srgbClr val="000000"/>
    <a:srgbClr val="D1B565"/>
    <a:srgbClr val="006600"/>
    <a:srgbClr val="BFBF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9" autoAdjust="0"/>
    <p:restoredTop sz="77842" autoAdjust="0"/>
  </p:normalViewPr>
  <p:slideViewPr>
    <p:cSldViewPr snapToObjects="1">
      <p:cViewPr>
        <p:scale>
          <a:sx n="70" d="100"/>
          <a:sy n="70" d="100"/>
        </p:scale>
        <p:origin x="-1344" y="-72"/>
      </p:cViewPr>
      <p:guideLst>
        <p:guide orient="horz" pos="1820"/>
        <p:guide orient="horz" pos="1911"/>
        <p:guide orient="horz" pos="2908"/>
        <p:guide orient="horz" pos="2999"/>
        <p:guide orient="horz" pos="4020"/>
        <p:guide orient="horz" pos="890"/>
        <p:guide orient="horz" pos="799"/>
        <p:guide pos="158"/>
        <p:guide pos="2835"/>
        <p:guide pos="2903"/>
        <p:guide pos="3765"/>
        <p:guide pos="3833"/>
        <p:guide pos="4684"/>
        <p:guide pos="4751"/>
        <p:guide pos="5602"/>
        <p:guide pos="998"/>
        <p:guide pos="1066"/>
        <p:guide pos="1927"/>
        <p:guide pos="1995"/>
        <p:guide pos="1497"/>
        <p:guide pos="4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3912" y="-8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C4B3D-DC5D-4E1E-B221-23B84B1D0D5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6F2C9D-6A75-4114-A8F2-504A14507D22}">
      <dgm:prSet phldrT="[Текст]"/>
      <dgm:spPr/>
      <dgm:t>
        <a:bodyPr/>
        <a:lstStyle/>
        <a:p>
          <a:pPr>
            <a:lnSpc>
              <a:spcPct val="150000"/>
            </a:lnSpc>
          </a:pPr>
          <a:endParaRPr lang="ru-RU" sz="1300" dirty="0"/>
        </a:p>
      </dgm:t>
    </dgm:pt>
    <dgm:pt modelId="{1CC0EC8C-1B62-4C4D-8499-2DF9531D462D}" type="parTrans" cxnId="{9A7333E6-73C9-4A9D-BFE7-F68746DA2F38}">
      <dgm:prSet/>
      <dgm:spPr/>
      <dgm:t>
        <a:bodyPr/>
        <a:lstStyle/>
        <a:p>
          <a:endParaRPr lang="ru-RU"/>
        </a:p>
      </dgm:t>
    </dgm:pt>
    <dgm:pt modelId="{CFEEB40A-254E-4B44-97BC-D285BB75A9C6}" type="sibTrans" cxnId="{9A7333E6-73C9-4A9D-BFE7-F68746DA2F38}">
      <dgm:prSet/>
      <dgm:spPr/>
      <dgm:t>
        <a:bodyPr/>
        <a:lstStyle/>
        <a:p>
          <a:endParaRPr lang="ru-RU"/>
        </a:p>
      </dgm:t>
    </dgm:pt>
    <dgm:pt modelId="{AA16167C-5DE4-4DC4-8458-2BEE84838208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1100" dirty="0"/>
        </a:p>
      </dgm:t>
    </dgm:pt>
    <dgm:pt modelId="{7608CC63-8467-4777-853B-AC363F61201E}" type="parTrans" cxnId="{FA14E75B-7487-4E4D-BCD6-9B6C0D53B56F}">
      <dgm:prSet/>
      <dgm:spPr/>
      <dgm:t>
        <a:bodyPr/>
        <a:lstStyle/>
        <a:p>
          <a:endParaRPr lang="ru-RU"/>
        </a:p>
      </dgm:t>
    </dgm:pt>
    <dgm:pt modelId="{B37F4677-B3A2-44BB-A234-D1478983FBA4}" type="sibTrans" cxnId="{FA14E75B-7487-4E4D-BCD6-9B6C0D53B56F}">
      <dgm:prSet/>
      <dgm:spPr/>
      <dgm:t>
        <a:bodyPr/>
        <a:lstStyle/>
        <a:p>
          <a:endParaRPr lang="ru-RU"/>
        </a:p>
      </dgm:t>
    </dgm:pt>
    <dgm:pt modelId="{073B37C9-5C43-4AF2-8FEE-57AD57A1912A}">
      <dgm:prSet phldrT="[Текст]"/>
      <dgm:spPr/>
      <dgm:t>
        <a:bodyPr/>
        <a:lstStyle/>
        <a:p>
          <a:pPr>
            <a:lnSpc>
              <a:spcPct val="150000"/>
            </a:lnSpc>
          </a:pPr>
          <a:endParaRPr lang="ru-RU" sz="1000" dirty="0"/>
        </a:p>
      </dgm:t>
    </dgm:pt>
    <dgm:pt modelId="{2A315784-7D64-4695-B614-E7FCFD665577}" type="sibTrans" cxnId="{A6A55F0F-6E54-4600-8C5D-0609103A366C}">
      <dgm:prSet/>
      <dgm:spPr/>
      <dgm:t>
        <a:bodyPr/>
        <a:lstStyle/>
        <a:p>
          <a:endParaRPr lang="ru-RU"/>
        </a:p>
      </dgm:t>
    </dgm:pt>
    <dgm:pt modelId="{B0CD9F41-D0CD-4700-BA18-B40B44EA0D8A}" type="parTrans" cxnId="{A6A55F0F-6E54-4600-8C5D-0609103A366C}">
      <dgm:prSet/>
      <dgm:spPr/>
      <dgm:t>
        <a:bodyPr/>
        <a:lstStyle/>
        <a:p>
          <a:endParaRPr lang="ru-RU"/>
        </a:p>
      </dgm:t>
    </dgm:pt>
    <dgm:pt modelId="{2C86B51C-F5C7-41FE-AFF8-09596E3EF2FC}" type="pres">
      <dgm:prSet presAssocID="{A0EC4B3D-DC5D-4E1E-B221-23B84B1D0D5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FCF3F-FFA0-4B1F-A87C-5C6343F21D89}" type="pres">
      <dgm:prSet presAssocID="{296F2C9D-6A75-4114-A8F2-504A14507D22}" presName="composite" presStyleCnt="0"/>
      <dgm:spPr/>
    </dgm:pt>
    <dgm:pt modelId="{AA227774-322E-44D8-B461-EA178FD9A0F4}" type="pres">
      <dgm:prSet presAssocID="{296F2C9D-6A75-4114-A8F2-504A14507D22}" presName="imgShp" presStyleLbl="fgImgPlace1" presStyleIdx="0" presStyleCnt="3" custLinFactNeighborX="-675" custLinFactNeighborY="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6507E4FA-4A27-4F7E-8FBF-B35724A12F5E}" type="pres">
      <dgm:prSet presAssocID="{296F2C9D-6A75-4114-A8F2-504A14507D22}" presName="txShp" presStyleLbl="node1" presStyleIdx="0" presStyleCnt="3" custScaleX="130650" custLinFactNeighborX="362" custLinFactNeighborY="-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221B7-65E2-4520-8150-DED73419F1C7}" type="pres">
      <dgm:prSet presAssocID="{CFEEB40A-254E-4B44-97BC-D285BB75A9C6}" presName="spacing" presStyleCnt="0"/>
      <dgm:spPr/>
    </dgm:pt>
    <dgm:pt modelId="{F9C6FDD6-E7C3-4C85-84F2-72FA953C22A3}" type="pres">
      <dgm:prSet presAssocID="{073B37C9-5C43-4AF2-8FEE-57AD57A1912A}" presName="composite" presStyleCnt="0"/>
      <dgm:spPr/>
    </dgm:pt>
    <dgm:pt modelId="{2B126978-DA94-4D8F-8858-E867DADB28CE}" type="pres">
      <dgm:prSet presAssocID="{073B37C9-5C43-4AF2-8FEE-57AD57A1912A}" presName="imgShp" presStyleLbl="fgImgPlace1" presStyleIdx="1" presStyleCnt="3" custLinFactNeighborX="63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DE67996-5A1F-4D84-93E0-51A52FE468EE}" type="pres">
      <dgm:prSet presAssocID="{073B37C9-5C43-4AF2-8FEE-57AD57A1912A}" presName="txShp" presStyleLbl="node1" presStyleIdx="1" presStyleCnt="3" custScaleX="12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688B5-0E35-4B01-9BC7-8BE1AA4F1C64}" type="pres">
      <dgm:prSet presAssocID="{2A315784-7D64-4695-B614-E7FCFD665577}" presName="spacing" presStyleCnt="0"/>
      <dgm:spPr/>
    </dgm:pt>
    <dgm:pt modelId="{A8996422-7027-4106-B55D-803F4229EF9C}" type="pres">
      <dgm:prSet presAssocID="{AA16167C-5DE4-4DC4-8458-2BEE84838208}" presName="composite" presStyleCnt="0"/>
      <dgm:spPr/>
    </dgm:pt>
    <dgm:pt modelId="{AB11F0AD-523D-4926-8C3A-2B49FD8342EF}" type="pres">
      <dgm:prSet presAssocID="{AA16167C-5DE4-4DC4-8458-2BEE84838208}" presName="imgShp" presStyleLbl="fgImgPlace1" presStyleIdx="2" presStyleCnt="3" custLinFactNeighborX="1700" custLinFactNeighborY="86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876615-039E-41C5-B589-1EA1369C48C0}" type="pres">
      <dgm:prSet presAssocID="{AA16167C-5DE4-4DC4-8458-2BEE84838208}" presName="txShp" presStyleLbl="node1" presStyleIdx="2" presStyleCnt="3" custScaleX="134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C5C08-3E1B-4A4C-A300-651688E2C7C8}" type="presOf" srcId="{AA16167C-5DE4-4DC4-8458-2BEE84838208}" destId="{2E876615-039E-41C5-B589-1EA1369C48C0}" srcOrd="0" destOrd="0" presId="urn:microsoft.com/office/officeart/2005/8/layout/vList3#1"/>
    <dgm:cxn modelId="{FA14E75B-7487-4E4D-BCD6-9B6C0D53B56F}" srcId="{A0EC4B3D-DC5D-4E1E-B221-23B84B1D0D54}" destId="{AA16167C-5DE4-4DC4-8458-2BEE84838208}" srcOrd="2" destOrd="0" parTransId="{7608CC63-8467-4777-853B-AC363F61201E}" sibTransId="{B37F4677-B3A2-44BB-A234-D1478983FBA4}"/>
    <dgm:cxn modelId="{9A7333E6-73C9-4A9D-BFE7-F68746DA2F38}" srcId="{A0EC4B3D-DC5D-4E1E-B221-23B84B1D0D54}" destId="{296F2C9D-6A75-4114-A8F2-504A14507D22}" srcOrd="0" destOrd="0" parTransId="{1CC0EC8C-1B62-4C4D-8499-2DF9531D462D}" sibTransId="{CFEEB40A-254E-4B44-97BC-D285BB75A9C6}"/>
    <dgm:cxn modelId="{A6A55F0F-6E54-4600-8C5D-0609103A366C}" srcId="{A0EC4B3D-DC5D-4E1E-B221-23B84B1D0D54}" destId="{073B37C9-5C43-4AF2-8FEE-57AD57A1912A}" srcOrd="1" destOrd="0" parTransId="{B0CD9F41-D0CD-4700-BA18-B40B44EA0D8A}" sibTransId="{2A315784-7D64-4695-B614-E7FCFD665577}"/>
    <dgm:cxn modelId="{BC29EAC4-3D93-4A99-B1F1-2C8ED3F10D92}" type="presOf" srcId="{073B37C9-5C43-4AF2-8FEE-57AD57A1912A}" destId="{7DE67996-5A1F-4D84-93E0-51A52FE468EE}" srcOrd="0" destOrd="0" presId="urn:microsoft.com/office/officeart/2005/8/layout/vList3#1"/>
    <dgm:cxn modelId="{60F14558-FCE3-4379-AB49-2D405045AFCE}" type="presOf" srcId="{296F2C9D-6A75-4114-A8F2-504A14507D22}" destId="{6507E4FA-4A27-4F7E-8FBF-B35724A12F5E}" srcOrd="0" destOrd="0" presId="urn:microsoft.com/office/officeart/2005/8/layout/vList3#1"/>
    <dgm:cxn modelId="{5F0B4A4F-7AB9-45D6-AA5C-E9B5C3BD5E5D}" type="presOf" srcId="{A0EC4B3D-DC5D-4E1E-B221-23B84B1D0D54}" destId="{2C86B51C-F5C7-41FE-AFF8-09596E3EF2FC}" srcOrd="0" destOrd="0" presId="urn:microsoft.com/office/officeart/2005/8/layout/vList3#1"/>
    <dgm:cxn modelId="{FEB09107-8984-44B0-B73C-0F0EA7F2C367}" type="presParOf" srcId="{2C86B51C-F5C7-41FE-AFF8-09596E3EF2FC}" destId="{AEBFCF3F-FFA0-4B1F-A87C-5C6343F21D89}" srcOrd="0" destOrd="0" presId="urn:microsoft.com/office/officeart/2005/8/layout/vList3#1"/>
    <dgm:cxn modelId="{9330465C-BCDF-4773-8CCA-AE36649A0B0C}" type="presParOf" srcId="{AEBFCF3F-FFA0-4B1F-A87C-5C6343F21D89}" destId="{AA227774-322E-44D8-B461-EA178FD9A0F4}" srcOrd="0" destOrd="0" presId="urn:microsoft.com/office/officeart/2005/8/layout/vList3#1"/>
    <dgm:cxn modelId="{E94180F9-1949-487A-8C9A-769DBD8B72CA}" type="presParOf" srcId="{AEBFCF3F-FFA0-4B1F-A87C-5C6343F21D89}" destId="{6507E4FA-4A27-4F7E-8FBF-B35724A12F5E}" srcOrd="1" destOrd="0" presId="urn:microsoft.com/office/officeart/2005/8/layout/vList3#1"/>
    <dgm:cxn modelId="{82F3C844-4358-4DF3-BC6C-2D31136EF654}" type="presParOf" srcId="{2C86B51C-F5C7-41FE-AFF8-09596E3EF2FC}" destId="{E9E221B7-65E2-4520-8150-DED73419F1C7}" srcOrd="1" destOrd="0" presId="urn:microsoft.com/office/officeart/2005/8/layout/vList3#1"/>
    <dgm:cxn modelId="{E462D490-A924-4EDF-A0BC-6462D04ABD11}" type="presParOf" srcId="{2C86B51C-F5C7-41FE-AFF8-09596E3EF2FC}" destId="{F9C6FDD6-E7C3-4C85-84F2-72FA953C22A3}" srcOrd="2" destOrd="0" presId="urn:microsoft.com/office/officeart/2005/8/layout/vList3#1"/>
    <dgm:cxn modelId="{BF2118DC-FA20-410A-8C49-DCF0B13135C4}" type="presParOf" srcId="{F9C6FDD6-E7C3-4C85-84F2-72FA953C22A3}" destId="{2B126978-DA94-4D8F-8858-E867DADB28CE}" srcOrd="0" destOrd="0" presId="urn:microsoft.com/office/officeart/2005/8/layout/vList3#1"/>
    <dgm:cxn modelId="{2D4F4741-3A9B-416B-8EBA-2E51D7DFE230}" type="presParOf" srcId="{F9C6FDD6-E7C3-4C85-84F2-72FA953C22A3}" destId="{7DE67996-5A1F-4D84-93E0-51A52FE468EE}" srcOrd="1" destOrd="0" presId="urn:microsoft.com/office/officeart/2005/8/layout/vList3#1"/>
    <dgm:cxn modelId="{E15D491A-210B-4CAE-952A-7C707749D4FA}" type="presParOf" srcId="{2C86B51C-F5C7-41FE-AFF8-09596E3EF2FC}" destId="{E69688B5-0E35-4B01-9BC7-8BE1AA4F1C64}" srcOrd="3" destOrd="0" presId="urn:microsoft.com/office/officeart/2005/8/layout/vList3#1"/>
    <dgm:cxn modelId="{FD2FE56D-35A3-4A59-8550-0A6416BBF62A}" type="presParOf" srcId="{2C86B51C-F5C7-41FE-AFF8-09596E3EF2FC}" destId="{A8996422-7027-4106-B55D-803F4229EF9C}" srcOrd="4" destOrd="0" presId="urn:microsoft.com/office/officeart/2005/8/layout/vList3#1"/>
    <dgm:cxn modelId="{ED170AF4-D4C9-46C7-8EE4-7D7FB97F7EBF}" type="presParOf" srcId="{A8996422-7027-4106-B55D-803F4229EF9C}" destId="{AB11F0AD-523D-4926-8C3A-2B49FD8342EF}" srcOrd="0" destOrd="0" presId="urn:microsoft.com/office/officeart/2005/8/layout/vList3#1"/>
    <dgm:cxn modelId="{CD002694-0419-405C-910B-71D8BAFA3F2B}" type="presParOf" srcId="{A8996422-7027-4106-B55D-803F4229EF9C}" destId="{2E876615-039E-41C5-B589-1EA1369C48C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7E4FA-4A27-4F7E-8FBF-B35724A12F5E}">
      <dsp:nvSpPr>
        <dsp:cNvPr id="0" name=""/>
        <dsp:cNvSpPr/>
      </dsp:nvSpPr>
      <dsp:spPr>
        <a:xfrm rot="10800000">
          <a:off x="367973" y="0"/>
          <a:ext cx="3331462" cy="1210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811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10800000">
        <a:off x="367973" y="0"/>
        <a:ext cx="3331462" cy="1210531"/>
      </dsp:txXfrm>
    </dsp:sp>
    <dsp:sp modelId="{AA227774-322E-44D8-B461-EA178FD9A0F4}">
      <dsp:nvSpPr>
        <dsp:cNvPr id="0" name=""/>
        <dsp:cNvSpPr/>
      </dsp:nvSpPr>
      <dsp:spPr>
        <a:xfrm>
          <a:off x="136080" y="2059"/>
          <a:ext cx="1210531" cy="12105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67996-5A1F-4D84-93E0-51A52FE468EE}">
      <dsp:nvSpPr>
        <dsp:cNvPr id="0" name=""/>
        <dsp:cNvSpPr/>
      </dsp:nvSpPr>
      <dsp:spPr>
        <a:xfrm rot="10800000">
          <a:off x="396743" y="1572926"/>
          <a:ext cx="3280795" cy="1210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811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10800000">
        <a:off x="396743" y="1572926"/>
        <a:ext cx="3280795" cy="1210531"/>
      </dsp:txXfrm>
    </dsp:sp>
    <dsp:sp modelId="{2B126978-DA94-4D8F-8858-E867DADB28CE}">
      <dsp:nvSpPr>
        <dsp:cNvPr id="0" name=""/>
        <dsp:cNvSpPr/>
      </dsp:nvSpPr>
      <dsp:spPr>
        <a:xfrm>
          <a:off x="234053" y="1572926"/>
          <a:ext cx="1210531" cy="121053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76615-039E-41C5-B589-1EA1369C48C0}">
      <dsp:nvSpPr>
        <dsp:cNvPr id="0" name=""/>
        <dsp:cNvSpPr/>
      </dsp:nvSpPr>
      <dsp:spPr>
        <a:xfrm rot="10800000">
          <a:off x="283909" y="3144810"/>
          <a:ext cx="3431240" cy="1210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811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283909" y="3144810"/>
        <a:ext cx="3431240" cy="1210531"/>
      </dsp:txXfrm>
    </dsp:sp>
    <dsp:sp modelId="{AB11F0AD-523D-4926-8C3A-2B49FD8342EF}">
      <dsp:nvSpPr>
        <dsp:cNvPr id="0" name=""/>
        <dsp:cNvSpPr/>
      </dsp:nvSpPr>
      <dsp:spPr>
        <a:xfrm>
          <a:off x="139886" y="3145851"/>
          <a:ext cx="1210531" cy="12105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072" y="0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18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2" tIns="45431" rIns="90862" bIns="454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072" y="9428718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2" tIns="45431" rIns="90862" bIns="454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6A7A4A-EA6F-4868-9382-7FB9610319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395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32" y="0"/>
            <a:ext cx="289045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733" y="4715153"/>
            <a:ext cx="4889626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2" tIns="45431" rIns="90862" bIns="454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32" y="9430307"/>
            <a:ext cx="289045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2" tIns="45431" rIns="90862" bIns="454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5C5715-629B-43A7-8B62-126B3E687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010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5715-629B-43A7-8B62-126B3E6876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120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5715-629B-43A7-8B62-126B3E6876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5715-629B-43A7-8B62-126B3E6876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83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5715-629B-43A7-8B62-126B3E6876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94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5715-629B-43A7-8B62-126B3E6876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51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5715-629B-43A7-8B62-126B3E6876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94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5715-629B-43A7-8B62-126B3E6876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9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0"/>
            <a:ext cx="21555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6"/>
          <p:cNvSpPr>
            <a:spLocks/>
          </p:cNvSpPr>
          <p:nvPr userDrawn="1"/>
        </p:nvSpPr>
        <p:spPr bwMode="auto">
          <a:xfrm>
            <a:off x="252413" y="276224"/>
            <a:ext cx="8626475" cy="6176055"/>
          </a:xfrm>
          <a:custGeom>
            <a:avLst/>
            <a:gdLst>
              <a:gd name="T0" fmla="*/ 0 w 2710"/>
              <a:gd name="T1" fmla="*/ 0 h 1940"/>
              <a:gd name="T2" fmla="*/ 0 w 2710"/>
              <a:gd name="T3" fmla="*/ 1933 h 1940"/>
              <a:gd name="T4" fmla="*/ 1667 w 2710"/>
              <a:gd name="T5" fmla="*/ 1933 h 1940"/>
              <a:gd name="T6" fmla="*/ 2106 w 2710"/>
              <a:gd name="T7" fmla="*/ 1693 h 1940"/>
              <a:gd name="T8" fmla="*/ 2710 w 2710"/>
              <a:gd name="T9" fmla="*/ 888 h 1940"/>
              <a:gd name="T10" fmla="*/ 2710 w 2710"/>
              <a:gd name="T11" fmla="*/ 0 h 1940"/>
              <a:gd name="T12" fmla="*/ 0 w 2710"/>
              <a:gd name="T13" fmla="*/ 0 h 1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10" h="1940">
                <a:moveTo>
                  <a:pt x="0" y="0"/>
                </a:moveTo>
                <a:cubicBezTo>
                  <a:pt x="0" y="1933"/>
                  <a:pt x="0" y="1933"/>
                  <a:pt x="0" y="1933"/>
                </a:cubicBezTo>
                <a:cubicBezTo>
                  <a:pt x="1667" y="1933"/>
                  <a:pt x="1667" y="1933"/>
                  <a:pt x="1667" y="1933"/>
                </a:cubicBezTo>
                <a:cubicBezTo>
                  <a:pt x="1955" y="1933"/>
                  <a:pt x="1910" y="1940"/>
                  <a:pt x="2106" y="1693"/>
                </a:cubicBezTo>
                <a:cubicBezTo>
                  <a:pt x="2710" y="888"/>
                  <a:pt x="2710" y="888"/>
                  <a:pt x="2710" y="888"/>
                </a:cubicBezTo>
                <a:cubicBezTo>
                  <a:pt x="2710" y="0"/>
                  <a:pt x="2710" y="0"/>
                  <a:pt x="271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91580" y="2293366"/>
            <a:ext cx="6048672" cy="2323084"/>
          </a:xfrm>
        </p:spPr>
        <p:txBody>
          <a:bodyPr tIns="108000" anchor="t" anchorCtr="0"/>
          <a:lstStyle>
            <a:lvl1pPr algn="ctr">
              <a:lnSpc>
                <a:spcPct val="105000"/>
              </a:lnSpc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Титульный слайд</a:t>
            </a:r>
            <a:br>
              <a:rPr lang="ru-RU" dirty="0" smtClean="0"/>
            </a:br>
            <a:r>
              <a:rPr lang="ru-RU" dirty="0" smtClean="0"/>
              <a:t>максимум 4 строки</a:t>
            </a:r>
            <a:br>
              <a:rPr lang="ru-RU" dirty="0" smtClean="0"/>
            </a:br>
            <a:r>
              <a:rPr lang="en-US" dirty="0" smtClean="0"/>
              <a:t>Verdana 34 </a:t>
            </a:r>
            <a:br>
              <a:rPr lang="en-US" dirty="0" smtClean="0"/>
            </a:br>
            <a:r>
              <a:rPr lang="en-US" dirty="0" smtClean="0"/>
              <a:t>Bold Italic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5684573"/>
            <a:ext cx="5437386" cy="216024"/>
          </a:xfrm>
        </p:spPr>
        <p:txBody>
          <a:bodyPr anchor="b" anchorCtr="0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Имя, должность </a:t>
            </a:r>
            <a:r>
              <a:rPr lang="en-US" dirty="0" smtClean="0"/>
              <a:t>Verdana 13 Bold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768244" y="6059897"/>
            <a:ext cx="2110643" cy="377526"/>
            <a:chOff x="6768244" y="6048881"/>
            <a:chExt cx="2110643" cy="377526"/>
          </a:xfrm>
        </p:grpSpPr>
        <p:pic>
          <p:nvPicPr>
            <p:cNvPr id="1026" name="Picture 2" descr="U:\KontraPunkt\Jobs\4481_Baltika - PowerPoint\Received\Work\Baltika, Cyrillic.emf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794" y="6056509"/>
              <a:ext cx="1616093" cy="36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244" y="6048881"/>
              <a:ext cx="494550" cy="23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3033" y="1940171"/>
            <a:ext cx="1485766" cy="3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1" y="5904892"/>
            <a:ext cx="5437387" cy="2745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Число, месяц, год </a:t>
            </a:r>
            <a:r>
              <a:rPr lang="en-US" dirty="0" smtClean="0"/>
              <a:t>Verdana 13</a:t>
            </a:r>
            <a:endParaRPr lang="en-GB" dirty="0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44724" y="5750393"/>
            <a:ext cx="181454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Введите имя и должность</a:t>
            </a:r>
            <a:endParaRPr lang="en-US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Введите число, месяц</a:t>
            </a:r>
            <a:r>
              <a:rPr lang="ru-RU" sz="9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и год</a:t>
            </a: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-2976232" y="4414451"/>
            <a:ext cx="280271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Вставка заголовка и даты на слайд: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1.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Выберите</a:t>
            </a:r>
            <a: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вкладку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«Вставка»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2.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Нажмите «Колонтитулы»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3.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Поставьте отметку «Нижний колонтитул»</a:t>
            </a: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Впишите название презентации и дату</a:t>
            </a:r>
            <a:b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в поле «Нижний колонтитул»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4.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Нажмите «Применить</a:t>
            </a:r>
            <a: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ко всем»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0"/>
            <a:ext cx="2151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Текст и изображение</a:t>
            </a:r>
            <a:br>
              <a:rPr lang="ru-RU" dirty="0" smtClean="0"/>
            </a:b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962D8F-423D-4F95-819B-A91F6DBB98F5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407600"/>
            <a:ext cx="4266000" cy="4932000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625973" y="1412923"/>
            <a:ext cx="4267199" cy="4930205"/>
          </a:xfrm>
          <a:custGeom>
            <a:avLst/>
            <a:gdLst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7199 w 4267199"/>
              <a:gd name="connsiteY2" fmla="*/ 5071187 h 5071187"/>
              <a:gd name="connsiteX3" fmla="*/ 0 w 4267199"/>
              <a:gd name="connsiteY3" fmla="*/ 5071187 h 5071187"/>
              <a:gd name="connsiteX4" fmla="*/ 0 w 4267199"/>
              <a:gd name="connsiteY4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467540"/>
              <a:gd name="connsiteY0" fmla="*/ 0 h 5071187"/>
              <a:gd name="connsiteX1" fmla="*/ 4267199 w 4467540"/>
              <a:gd name="connsiteY1" fmla="*/ 0 h 5071187"/>
              <a:gd name="connsiteX2" fmla="*/ 4265478 w 4467540"/>
              <a:gd name="connsiteY2" fmla="*/ 3480661 h 5071187"/>
              <a:gd name="connsiteX3" fmla="*/ 4267199 w 4467540"/>
              <a:gd name="connsiteY3" fmla="*/ 5071187 h 5071187"/>
              <a:gd name="connsiteX4" fmla="*/ 2912747 w 4467540"/>
              <a:gd name="connsiteY4" fmla="*/ 5068524 h 5071187"/>
              <a:gd name="connsiteX5" fmla="*/ 0 w 4467540"/>
              <a:gd name="connsiteY5" fmla="*/ 5071187 h 5071187"/>
              <a:gd name="connsiteX6" fmla="*/ 0 w 4467540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2908662 w 4267199"/>
              <a:gd name="connsiteY3" fmla="*/ 5062478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98827 w 4267199"/>
              <a:gd name="connsiteY3" fmla="*/ 490015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3518"/>
              <a:gd name="connsiteX1" fmla="*/ 4267199 w 4267199"/>
              <a:gd name="connsiteY1" fmla="*/ 0 h 5093518"/>
              <a:gd name="connsiteX2" fmla="*/ 4265478 w 4267199"/>
              <a:gd name="connsiteY2" fmla="*/ 3480661 h 5093518"/>
              <a:gd name="connsiteX3" fmla="*/ 3328362 w 4267199"/>
              <a:gd name="connsiteY3" fmla="*/ 4756155 h 5093518"/>
              <a:gd name="connsiteX4" fmla="*/ 2916136 w 4267199"/>
              <a:gd name="connsiteY4" fmla="*/ 5069952 h 5093518"/>
              <a:gd name="connsiteX5" fmla="*/ 0 w 4267199"/>
              <a:gd name="connsiteY5" fmla="*/ 5071187 h 5093518"/>
              <a:gd name="connsiteX6" fmla="*/ 0 w 4267199"/>
              <a:gd name="connsiteY6" fmla="*/ 0 h 5093518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4626"/>
              <a:gd name="connsiteX1" fmla="*/ 4267199 w 4267199"/>
              <a:gd name="connsiteY1" fmla="*/ 0 h 5094626"/>
              <a:gd name="connsiteX2" fmla="*/ 4265478 w 4267199"/>
              <a:gd name="connsiteY2" fmla="*/ 3480661 h 5094626"/>
              <a:gd name="connsiteX3" fmla="*/ 3343311 w 4267199"/>
              <a:gd name="connsiteY3" fmla="*/ 4741206 h 5094626"/>
              <a:gd name="connsiteX4" fmla="*/ 2916136 w 4267199"/>
              <a:gd name="connsiteY4" fmla="*/ 5069952 h 5094626"/>
              <a:gd name="connsiteX5" fmla="*/ 0 w 4267199"/>
              <a:gd name="connsiteY5" fmla="*/ 5071187 h 5094626"/>
              <a:gd name="connsiteX6" fmla="*/ 0 w 4267199"/>
              <a:gd name="connsiteY6" fmla="*/ 0 h 5094626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814"/>
              <a:gd name="connsiteX1" fmla="*/ 4267199 w 4267199"/>
              <a:gd name="connsiteY1" fmla="*/ 0 h 5074814"/>
              <a:gd name="connsiteX2" fmla="*/ 4265478 w 4267199"/>
              <a:gd name="connsiteY2" fmla="*/ 3480661 h 5074814"/>
              <a:gd name="connsiteX3" fmla="*/ 3343311 w 4267199"/>
              <a:gd name="connsiteY3" fmla="*/ 4741206 h 5074814"/>
              <a:gd name="connsiteX4" fmla="*/ 2913754 w 4267199"/>
              <a:gd name="connsiteY4" fmla="*/ 5074714 h 5074814"/>
              <a:gd name="connsiteX5" fmla="*/ 0 w 4267199"/>
              <a:gd name="connsiteY5" fmla="*/ 5071187 h 5074814"/>
              <a:gd name="connsiteX6" fmla="*/ 0 w 4267199"/>
              <a:gd name="connsiteY6" fmla="*/ 0 h 50748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9687"/>
              <a:gd name="connsiteX1" fmla="*/ 4267199 w 4267199"/>
              <a:gd name="connsiteY1" fmla="*/ 0 h 5079687"/>
              <a:gd name="connsiteX2" fmla="*/ 4265478 w 4267199"/>
              <a:gd name="connsiteY2" fmla="*/ 3480661 h 5079687"/>
              <a:gd name="connsiteX3" fmla="*/ 3379030 w 4267199"/>
              <a:gd name="connsiteY3" fmla="*/ 4695963 h 5079687"/>
              <a:gd name="connsiteX4" fmla="*/ 2913754 w 4267199"/>
              <a:gd name="connsiteY4" fmla="*/ 5074714 h 5079687"/>
              <a:gd name="connsiteX5" fmla="*/ 0 w 4267199"/>
              <a:gd name="connsiteY5" fmla="*/ 5071187 h 5079687"/>
              <a:gd name="connsiteX6" fmla="*/ 0 w 4267199"/>
              <a:gd name="connsiteY6" fmla="*/ 0 h 5079687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36"/>
              <a:gd name="connsiteX1" fmla="*/ 4267199 w 4267199"/>
              <a:gd name="connsiteY1" fmla="*/ 0 h 5074736"/>
              <a:gd name="connsiteX2" fmla="*/ 4265478 w 4267199"/>
              <a:gd name="connsiteY2" fmla="*/ 3480661 h 5074736"/>
              <a:gd name="connsiteX3" fmla="*/ 3379030 w 4267199"/>
              <a:gd name="connsiteY3" fmla="*/ 4695963 h 5074736"/>
              <a:gd name="connsiteX4" fmla="*/ 2913754 w 4267199"/>
              <a:gd name="connsiteY4" fmla="*/ 5074714 h 5074736"/>
              <a:gd name="connsiteX5" fmla="*/ 0 w 4267199"/>
              <a:gd name="connsiteY5" fmla="*/ 5071187 h 5074736"/>
              <a:gd name="connsiteX6" fmla="*/ 0 w 4267199"/>
              <a:gd name="connsiteY6" fmla="*/ 0 h 5074736"/>
              <a:gd name="connsiteX0" fmla="*/ 0 w 4267199"/>
              <a:gd name="connsiteY0" fmla="*/ 0 h 5102400"/>
              <a:gd name="connsiteX1" fmla="*/ 4267199 w 4267199"/>
              <a:gd name="connsiteY1" fmla="*/ 0 h 5102400"/>
              <a:gd name="connsiteX2" fmla="*/ 4265478 w 4267199"/>
              <a:gd name="connsiteY2" fmla="*/ 3480661 h 5102400"/>
              <a:gd name="connsiteX3" fmla="*/ 3374268 w 4267199"/>
              <a:gd name="connsiteY3" fmla="*/ 4688819 h 5102400"/>
              <a:gd name="connsiteX4" fmla="*/ 2913754 w 4267199"/>
              <a:gd name="connsiteY4" fmla="*/ 5074714 h 5102400"/>
              <a:gd name="connsiteX5" fmla="*/ 0 w 4267199"/>
              <a:gd name="connsiteY5" fmla="*/ 5071187 h 5102400"/>
              <a:gd name="connsiteX6" fmla="*/ 0 w 4267199"/>
              <a:gd name="connsiteY6" fmla="*/ 0 h 5102400"/>
              <a:gd name="connsiteX0" fmla="*/ 0 w 4267199"/>
              <a:gd name="connsiteY0" fmla="*/ 0 h 5102400"/>
              <a:gd name="connsiteX1" fmla="*/ 4267199 w 4267199"/>
              <a:gd name="connsiteY1" fmla="*/ 0 h 5102400"/>
              <a:gd name="connsiteX2" fmla="*/ 4265478 w 4267199"/>
              <a:gd name="connsiteY2" fmla="*/ 3480661 h 5102400"/>
              <a:gd name="connsiteX3" fmla="*/ 3374268 w 4267199"/>
              <a:gd name="connsiteY3" fmla="*/ 4688819 h 5102400"/>
              <a:gd name="connsiteX4" fmla="*/ 2913754 w 4267199"/>
              <a:gd name="connsiteY4" fmla="*/ 5074714 h 5102400"/>
              <a:gd name="connsiteX5" fmla="*/ 0 w 4267199"/>
              <a:gd name="connsiteY5" fmla="*/ 5071187 h 5102400"/>
              <a:gd name="connsiteX6" fmla="*/ 0 w 4267199"/>
              <a:gd name="connsiteY6" fmla="*/ 0 h 5102400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480661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480661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074715"/>
              <a:gd name="connsiteX1" fmla="*/ 4267199 w 4267199"/>
              <a:gd name="connsiteY1" fmla="*/ 0 h 5074715"/>
              <a:gd name="connsiteX2" fmla="*/ 4265478 w 4267199"/>
              <a:gd name="connsiteY2" fmla="*/ 3480661 h 5074715"/>
              <a:gd name="connsiteX3" fmla="*/ 3374268 w 4267199"/>
              <a:gd name="connsiteY3" fmla="*/ 4688819 h 5074715"/>
              <a:gd name="connsiteX4" fmla="*/ 2913754 w 4267199"/>
              <a:gd name="connsiteY4" fmla="*/ 5074714 h 5074715"/>
              <a:gd name="connsiteX5" fmla="*/ 0 w 4267199"/>
              <a:gd name="connsiteY5" fmla="*/ 5071187 h 5074715"/>
              <a:gd name="connsiteX6" fmla="*/ 0 w 4267199"/>
              <a:gd name="connsiteY6" fmla="*/ 0 h 5074715"/>
              <a:gd name="connsiteX0" fmla="*/ 2491 w 4267199"/>
              <a:gd name="connsiteY0" fmla="*/ 144510 h 5074715"/>
              <a:gd name="connsiteX1" fmla="*/ 4267199 w 4267199"/>
              <a:gd name="connsiteY1" fmla="*/ 0 h 5074715"/>
              <a:gd name="connsiteX2" fmla="*/ 4265478 w 4267199"/>
              <a:gd name="connsiteY2" fmla="*/ 3480661 h 5074715"/>
              <a:gd name="connsiteX3" fmla="*/ 3374268 w 4267199"/>
              <a:gd name="connsiteY3" fmla="*/ 4688819 h 5074715"/>
              <a:gd name="connsiteX4" fmla="*/ 2913754 w 4267199"/>
              <a:gd name="connsiteY4" fmla="*/ 5074714 h 5074715"/>
              <a:gd name="connsiteX5" fmla="*/ 0 w 4267199"/>
              <a:gd name="connsiteY5" fmla="*/ 5071187 h 5074715"/>
              <a:gd name="connsiteX6" fmla="*/ 2491 w 4267199"/>
              <a:gd name="connsiteY6" fmla="*/ 144510 h 5074715"/>
              <a:gd name="connsiteX0" fmla="*/ 2491 w 4267199"/>
              <a:gd name="connsiteY0" fmla="*/ 0 h 4930205"/>
              <a:gd name="connsiteX1" fmla="*/ 4267199 w 4267199"/>
              <a:gd name="connsiteY1" fmla="*/ 0 h 4930205"/>
              <a:gd name="connsiteX2" fmla="*/ 4265478 w 4267199"/>
              <a:gd name="connsiteY2" fmla="*/ 3336151 h 4930205"/>
              <a:gd name="connsiteX3" fmla="*/ 3374268 w 4267199"/>
              <a:gd name="connsiteY3" fmla="*/ 4544309 h 4930205"/>
              <a:gd name="connsiteX4" fmla="*/ 2913754 w 4267199"/>
              <a:gd name="connsiteY4" fmla="*/ 4930204 h 4930205"/>
              <a:gd name="connsiteX5" fmla="*/ 0 w 4267199"/>
              <a:gd name="connsiteY5" fmla="*/ 4926677 h 4930205"/>
              <a:gd name="connsiteX6" fmla="*/ 2491 w 4267199"/>
              <a:gd name="connsiteY6" fmla="*/ 0 h 49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199" h="4930205">
                <a:moveTo>
                  <a:pt x="2491" y="0"/>
                </a:moveTo>
                <a:lnTo>
                  <a:pt x="4267199" y="0"/>
                </a:lnTo>
                <a:cubicBezTo>
                  <a:pt x="4266625" y="1160220"/>
                  <a:pt x="4266052" y="2175931"/>
                  <a:pt x="4265478" y="3336151"/>
                </a:cubicBezTo>
                <a:cubicBezTo>
                  <a:pt x="3798988" y="3973389"/>
                  <a:pt x="3590483" y="4252775"/>
                  <a:pt x="3374268" y="4544309"/>
                </a:cubicBezTo>
                <a:cubicBezTo>
                  <a:pt x="3212444" y="4762505"/>
                  <a:pt x="3122543" y="4930847"/>
                  <a:pt x="2913754" y="4930204"/>
                </a:cubicBezTo>
                <a:lnTo>
                  <a:pt x="0" y="4926677"/>
                </a:lnTo>
                <a:cubicBezTo>
                  <a:pt x="830" y="3284451"/>
                  <a:pt x="1661" y="1642226"/>
                  <a:pt x="2491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ru-RU" noProof="0" dirty="0" smtClean="0"/>
              <a:t>на иконку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20123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0"/>
            <a:ext cx="2148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Изображение и текст в две колонки</a:t>
            </a:r>
            <a:br>
              <a:rPr lang="ru-RU" dirty="0" smtClean="0"/>
            </a:b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C827F7-2D42-4B1F-9401-3B633672C3BC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252000" y="1268412"/>
            <a:ext cx="8640000" cy="3003039"/>
          </a:xfrm>
          <a:custGeom>
            <a:avLst/>
            <a:gdLst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7199 w 4267199"/>
              <a:gd name="connsiteY2" fmla="*/ 5071187 h 5071187"/>
              <a:gd name="connsiteX3" fmla="*/ 0 w 4267199"/>
              <a:gd name="connsiteY3" fmla="*/ 5071187 h 5071187"/>
              <a:gd name="connsiteX4" fmla="*/ 0 w 4267199"/>
              <a:gd name="connsiteY4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467540"/>
              <a:gd name="connsiteY0" fmla="*/ 0 h 5071187"/>
              <a:gd name="connsiteX1" fmla="*/ 4267199 w 4467540"/>
              <a:gd name="connsiteY1" fmla="*/ 0 h 5071187"/>
              <a:gd name="connsiteX2" fmla="*/ 4265478 w 4467540"/>
              <a:gd name="connsiteY2" fmla="*/ 3480661 h 5071187"/>
              <a:gd name="connsiteX3" fmla="*/ 4267199 w 4467540"/>
              <a:gd name="connsiteY3" fmla="*/ 5071187 h 5071187"/>
              <a:gd name="connsiteX4" fmla="*/ 2912747 w 4467540"/>
              <a:gd name="connsiteY4" fmla="*/ 5068524 h 5071187"/>
              <a:gd name="connsiteX5" fmla="*/ 0 w 4467540"/>
              <a:gd name="connsiteY5" fmla="*/ 5071187 h 5071187"/>
              <a:gd name="connsiteX6" fmla="*/ 0 w 4467540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2908662 w 4267199"/>
              <a:gd name="connsiteY3" fmla="*/ 5062478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98827 w 4267199"/>
              <a:gd name="connsiteY3" fmla="*/ 490015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3518"/>
              <a:gd name="connsiteX1" fmla="*/ 4267199 w 4267199"/>
              <a:gd name="connsiteY1" fmla="*/ 0 h 5093518"/>
              <a:gd name="connsiteX2" fmla="*/ 4265478 w 4267199"/>
              <a:gd name="connsiteY2" fmla="*/ 3480661 h 5093518"/>
              <a:gd name="connsiteX3" fmla="*/ 3328362 w 4267199"/>
              <a:gd name="connsiteY3" fmla="*/ 4756155 h 5093518"/>
              <a:gd name="connsiteX4" fmla="*/ 2916136 w 4267199"/>
              <a:gd name="connsiteY4" fmla="*/ 5069952 h 5093518"/>
              <a:gd name="connsiteX5" fmla="*/ 0 w 4267199"/>
              <a:gd name="connsiteY5" fmla="*/ 5071187 h 5093518"/>
              <a:gd name="connsiteX6" fmla="*/ 0 w 4267199"/>
              <a:gd name="connsiteY6" fmla="*/ 0 h 5093518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4626"/>
              <a:gd name="connsiteX1" fmla="*/ 4267199 w 4267199"/>
              <a:gd name="connsiteY1" fmla="*/ 0 h 5094626"/>
              <a:gd name="connsiteX2" fmla="*/ 4265478 w 4267199"/>
              <a:gd name="connsiteY2" fmla="*/ 3480661 h 5094626"/>
              <a:gd name="connsiteX3" fmla="*/ 3343311 w 4267199"/>
              <a:gd name="connsiteY3" fmla="*/ 4741206 h 5094626"/>
              <a:gd name="connsiteX4" fmla="*/ 2916136 w 4267199"/>
              <a:gd name="connsiteY4" fmla="*/ 5069952 h 5094626"/>
              <a:gd name="connsiteX5" fmla="*/ 0 w 4267199"/>
              <a:gd name="connsiteY5" fmla="*/ 5071187 h 5094626"/>
              <a:gd name="connsiteX6" fmla="*/ 0 w 4267199"/>
              <a:gd name="connsiteY6" fmla="*/ 0 h 5094626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814"/>
              <a:gd name="connsiteX1" fmla="*/ 4267199 w 4267199"/>
              <a:gd name="connsiteY1" fmla="*/ 0 h 5074814"/>
              <a:gd name="connsiteX2" fmla="*/ 4265478 w 4267199"/>
              <a:gd name="connsiteY2" fmla="*/ 3480661 h 5074814"/>
              <a:gd name="connsiteX3" fmla="*/ 3343311 w 4267199"/>
              <a:gd name="connsiteY3" fmla="*/ 4741206 h 5074814"/>
              <a:gd name="connsiteX4" fmla="*/ 2913754 w 4267199"/>
              <a:gd name="connsiteY4" fmla="*/ 5074714 h 5074814"/>
              <a:gd name="connsiteX5" fmla="*/ 0 w 4267199"/>
              <a:gd name="connsiteY5" fmla="*/ 5071187 h 5074814"/>
              <a:gd name="connsiteX6" fmla="*/ 0 w 4267199"/>
              <a:gd name="connsiteY6" fmla="*/ 0 h 50748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9687"/>
              <a:gd name="connsiteX1" fmla="*/ 4267199 w 4267199"/>
              <a:gd name="connsiteY1" fmla="*/ 0 h 5079687"/>
              <a:gd name="connsiteX2" fmla="*/ 4265478 w 4267199"/>
              <a:gd name="connsiteY2" fmla="*/ 3480661 h 5079687"/>
              <a:gd name="connsiteX3" fmla="*/ 3379030 w 4267199"/>
              <a:gd name="connsiteY3" fmla="*/ 4695963 h 5079687"/>
              <a:gd name="connsiteX4" fmla="*/ 2913754 w 4267199"/>
              <a:gd name="connsiteY4" fmla="*/ 5074714 h 5079687"/>
              <a:gd name="connsiteX5" fmla="*/ 0 w 4267199"/>
              <a:gd name="connsiteY5" fmla="*/ 5071187 h 5079687"/>
              <a:gd name="connsiteX6" fmla="*/ 0 w 4267199"/>
              <a:gd name="connsiteY6" fmla="*/ 0 h 5079687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36"/>
              <a:gd name="connsiteX1" fmla="*/ 4267199 w 4267199"/>
              <a:gd name="connsiteY1" fmla="*/ 0 h 5074736"/>
              <a:gd name="connsiteX2" fmla="*/ 4265478 w 4267199"/>
              <a:gd name="connsiteY2" fmla="*/ 3480661 h 5074736"/>
              <a:gd name="connsiteX3" fmla="*/ 3379030 w 4267199"/>
              <a:gd name="connsiteY3" fmla="*/ 4695963 h 5074736"/>
              <a:gd name="connsiteX4" fmla="*/ 2913754 w 4267199"/>
              <a:gd name="connsiteY4" fmla="*/ 5074714 h 5074736"/>
              <a:gd name="connsiteX5" fmla="*/ 0 w 4267199"/>
              <a:gd name="connsiteY5" fmla="*/ 5071187 h 5074736"/>
              <a:gd name="connsiteX6" fmla="*/ 0 w 4267199"/>
              <a:gd name="connsiteY6" fmla="*/ 0 h 5074736"/>
              <a:gd name="connsiteX0" fmla="*/ 0 w 4267199"/>
              <a:gd name="connsiteY0" fmla="*/ 0 h 5078922"/>
              <a:gd name="connsiteX1" fmla="*/ 4267199 w 4267199"/>
              <a:gd name="connsiteY1" fmla="*/ 0 h 5078922"/>
              <a:gd name="connsiteX2" fmla="*/ 4266772 w 4267199"/>
              <a:gd name="connsiteY2" fmla="*/ 2404745 h 5078922"/>
              <a:gd name="connsiteX3" fmla="*/ 3379030 w 4267199"/>
              <a:gd name="connsiteY3" fmla="*/ 4695963 h 5078922"/>
              <a:gd name="connsiteX4" fmla="*/ 2913754 w 4267199"/>
              <a:gd name="connsiteY4" fmla="*/ 5074714 h 5078922"/>
              <a:gd name="connsiteX5" fmla="*/ 0 w 4267199"/>
              <a:gd name="connsiteY5" fmla="*/ 5071187 h 5078922"/>
              <a:gd name="connsiteX6" fmla="*/ 0 w 4267199"/>
              <a:gd name="connsiteY6" fmla="*/ 0 h 5078922"/>
              <a:gd name="connsiteX0" fmla="*/ 0 w 4267199"/>
              <a:gd name="connsiteY0" fmla="*/ 0 h 5078922"/>
              <a:gd name="connsiteX1" fmla="*/ 4267199 w 4267199"/>
              <a:gd name="connsiteY1" fmla="*/ 0 h 5078922"/>
              <a:gd name="connsiteX2" fmla="*/ 4266772 w 4267199"/>
              <a:gd name="connsiteY2" fmla="*/ 2404745 h 5078922"/>
              <a:gd name="connsiteX3" fmla="*/ 3379030 w 4267199"/>
              <a:gd name="connsiteY3" fmla="*/ 4695963 h 5078922"/>
              <a:gd name="connsiteX4" fmla="*/ 2913754 w 4267199"/>
              <a:gd name="connsiteY4" fmla="*/ 5074714 h 5078922"/>
              <a:gd name="connsiteX5" fmla="*/ 0 w 4267199"/>
              <a:gd name="connsiteY5" fmla="*/ 5071187 h 5078922"/>
              <a:gd name="connsiteX6" fmla="*/ 0 w 4267199"/>
              <a:gd name="connsiteY6" fmla="*/ 0 h 5078922"/>
              <a:gd name="connsiteX0" fmla="*/ 0 w 4267199"/>
              <a:gd name="connsiteY0" fmla="*/ 0 h 5102199"/>
              <a:gd name="connsiteX1" fmla="*/ 4267199 w 4267199"/>
              <a:gd name="connsiteY1" fmla="*/ 0 h 5102199"/>
              <a:gd name="connsiteX2" fmla="*/ 4266772 w 4267199"/>
              <a:gd name="connsiteY2" fmla="*/ 2404745 h 5102199"/>
              <a:gd name="connsiteX3" fmla="*/ 3765941 w 4267199"/>
              <a:gd name="connsiteY3" fmla="*/ 4691534 h 5102199"/>
              <a:gd name="connsiteX4" fmla="*/ 2913754 w 4267199"/>
              <a:gd name="connsiteY4" fmla="*/ 5074714 h 5102199"/>
              <a:gd name="connsiteX5" fmla="*/ 0 w 4267199"/>
              <a:gd name="connsiteY5" fmla="*/ 5071187 h 5102199"/>
              <a:gd name="connsiteX6" fmla="*/ 0 w 4267199"/>
              <a:gd name="connsiteY6" fmla="*/ 0 h 5102199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6772 w 4267199"/>
              <a:gd name="connsiteY2" fmla="*/ 2404745 h 5101871"/>
              <a:gd name="connsiteX3" fmla="*/ 3768529 w 4267199"/>
              <a:gd name="connsiteY3" fmla="*/ 4695962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6772 w 4267199"/>
              <a:gd name="connsiteY2" fmla="*/ 2404745 h 5101871"/>
              <a:gd name="connsiteX3" fmla="*/ 3768529 w 4267199"/>
              <a:gd name="connsiteY3" fmla="*/ 4695962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6772 w 4267199"/>
              <a:gd name="connsiteY2" fmla="*/ 2404745 h 5101871"/>
              <a:gd name="connsiteX3" fmla="*/ 3768529 w 4267199"/>
              <a:gd name="connsiteY3" fmla="*/ 4695962 h 5101871"/>
              <a:gd name="connsiteX4" fmla="*/ 3602171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082229"/>
              <a:gd name="connsiteX1" fmla="*/ 4267199 w 4267199"/>
              <a:gd name="connsiteY1" fmla="*/ 0 h 5082229"/>
              <a:gd name="connsiteX2" fmla="*/ 4266772 w 4267199"/>
              <a:gd name="connsiteY2" fmla="*/ 2404745 h 5082229"/>
              <a:gd name="connsiteX3" fmla="*/ 3768529 w 4267199"/>
              <a:gd name="connsiteY3" fmla="*/ 4695962 h 5082229"/>
              <a:gd name="connsiteX4" fmla="*/ 3602171 w 4267199"/>
              <a:gd name="connsiteY4" fmla="*/ 5074714 h 5082229"/>
              <a:gd name="connsiteX5" fmla="*/ 0 w 4267199"/>
              <a:gd name="connsiteY5" fmla="*/ 5071187 h 5082229"/>
              <a:gd name="connsiteX6" fmla="*/ 0 w 4267199"/>
              <a:gd name="connsiteY6" fmla="*/ 0 h 5082229"/>
              <a:gd name="connsiteX0" fmla="*/ 0 w 4267199"/>
              <a:gd name="connsiteY0" fmla="*/ 0 h 5082229"/>
              <a:gd name="connsiteX1" fmla="*/ 4267199 w 4267199"/>
              <a:gd name="connsiteY1" fmla="*/ 0 h 5082229"/>
              <a:gd name="connsiteX2" fmla="*/ 4266772 w 4267199"/>
              <a:gd name="connsiteY2" fmla="*/ 2404745 h 5082229"/>
              <a:gd name="connsiteX3" fmla="*/ 3768529 w 4267199"/>
              <a:gd name="connsiteY3" fmla="*/ 4695962 h 5082229"/>
              <a:gd name="connsiteX4" fmla="*/ 3602171 w 4267199"/>
              <a:gd name="connsiteY4" fmla="*/ 5074714 h 5082229"/>
              <a:gd name="connsiteX5" fmla="*/ 0 w 4267199"/>
              <a:gd name="connsiteY5" fmla="*/ 5071187 h 5082229"/>
              <a:gd name="connsiteX6" fmla="*/ 0 w 4267199"/>
              <a:gd name="connsiteY6" fmla="*/ 0 h 5082229"/>
              <a:gd name="connsiteX0" fmla="*/ 0 w 4267199"/>
              <a:gd name="connsiteY0" fmla="*/ 0 h 5082229"/>
              <a:gd name="connsiteX1" fmla="*/ 4267199 w 4267199"/>
              <a:gd name="connsiteY1" fmla="*/ 0 h 5082229"/>
              <a:gd name="connsiteX2" fmla="*/ 4266772 w 4267199"/>
              <a:gd name="connsiteY2" fmla="*/ 2404745 h 5082229"/>
              <a:gd name="connsiteX3" fmla="*/ 3768529 w 4267199"/>
              <a:gd name="connsiteY3" fmla="*/ 4695962 h 5082229"/>
              <a:gd name="connsiteX4" fmla="*/ 3602171 w 4267199"/>
              <a:gd name="connsiteY4" fmla="*/ 5074714 h 5082229"/>
              <a:gd name="connsiteX5" fmla="*/ 0 w 4267199"/>
              <a:gd name="connsiteY5" fmla="*/ 5071187 h 5082229"/>
              <a:gd name="connsiteX6" fmla="*/ 0 w 4267199"/>
              <a:gd name="connsiteY6" fmla="*/ 0 h 5082229"/>
              <a:gd name="connsiteX0" fmla="*/ 0 w 4267199"/>
              <a:gd name="connsiteY0" fmla="*/ 0 h 5082229"/>
              <a:gd name="connsiteX1" fmla="*/ 4267199 w 4267199"/>
              <a:gd name="connsiteY1" fmla="*/ 0 h 5082229"/>
              <a:gd name="connsiteX2" fmla="*/ 4266772 w 4267199"/>
              <a:gd name="connsiteY2" fmla="*/ 2404745 h 5082229"/>
              <a:gd name="connsiteX3" fmla="*/ 3768529 w 4267199"/>
              <a:gd name="connsiteY3" fmla="*/ 4695962 h 5082229"/>
              <a:gd name="connsiteX4" fmla="*/ 3602171 w 4267199"/>
              <a:gd name="connsiteY4" fmla="*/ 5074714 h 5082229"/>
              <a:gd name="connsiteX5" fmla="*/ 0 w 4267199"/>
              <a:gd name="connsiteY5" fmla="*/ 5071187 h 5082229"/>
              <a:gd name="connsiteX6" fmla="*/ 0 w 4267199"/>
              <a:gd name="connsiteY6" fmla="*/ 0 h 5082229"/>
              <a:gd name="connsiteX0" fmla="*/ 0 w 4267199"/>
              <a:gd name="connsiteY0" fmla="*/ 0 h 5078335"/>
              <a:gd name="connsiteX1" fmla="*/ 4267199 w 4267199"/>
              <a:gd name="connsiteY1" fmla="*/ 0 h 5078335"/>
              <a:gd name="connsiteX2" fmla="*/ 4266772 w 4267199"/>
              <a:gd name="connsiteY2" fmla="*/ 2404745 h 5078335"/>
              <a:gd name="connsiteX3" fmla="*/ 3768529 w 4267199"/>
              <a:gd name="connsiteY3" fmla="*/ 4695962 h 5078335"/>
              <a:gd name="connsiteX4" fmla="*/ 3602171 w 4267199"/>
              <a:gd name="connsiteY4" fmla="*/ 5074714 h 5078335"/>
              <a:gd name="connsiteX5" fmla="*/ 0 w 4267199"/>
              <a:gd name="connsiteY5" fmla="*/ 5071187 h 5078335"/>
              <a:gd name="connsiteX6" fmla="*/ 0 w 4267199"/>
              <a:gd name="connsiteY6" fmla="*/ 0 h 5078335"/>
              <a:gd name="connsiteX0" fmla="*/ 0 w 4267199"/>
              <a:gd name="connsiteY0" fmla="*/ 0 h 5074840"/>
              <a:gd name="connsiteX1" fmla="*/ 4267199 w 4267199"/>
              <a:gd name="connsiteY1" fmla="*/ 0 h 5074840"/>
              <a:gd name="connsiteX2" fmla="*/ 4266772 w 4267199"/>
              <a:gd name="connsiteY2" fmla="*/ 2404745 h 5074840"/>
              <a:gd name="connsiteX3" fmla="*/ 3768529 w 4267199"/>
              <a:gd name="connsiteY3" fmla="*/ 4695962 h 5074840"/>
              <a:gd name="connsiteX4" fmla="*/ 3602171 w 4267199"/>
              <a:gd name="connsiteY4" fmla="*/ 5074714 h 5074840"/>
              <a:gd name="connsiteX5" fmla="*/ 0 w 4267199"/>
              <a:gd name="connsiteY5" fmla="*/ 5071187 h 5074840"/>
              <a:gd name="connsiteX6" fmla="*/ 0 w 4267199"/>
              <a:gd name="connsiteY6" fmla="*/ 0 h 507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199" h="5074840">
                <a:moveTo>
                  <a:pt x="0" y="0"/>
                </a:moveTo>
                <a:lnTo>
                  <a:pt x="4267199" y="0"/>
                </a:lnTo>
                <a:cubicBezTo>
                  <a:pt x="4266625" y="1160220"/>
                  <a:pt x="4267346" y="1244525"/>
                  <a:pt x="4266772" y="2404745"/>
                </a:cubicBezTo>
                <a:cubicBezTo>
                  <a:pt x="3958413" y="3814774"/>
                  <a:pt x="3900863" y="4087144"/>
                  <a:pt x="3768529" y="4695962"/>
                </a:cubicBezTo>
                <a:cubicBezTo>
                  <a:pt x="3702190" y="4994844"/>
                  <a:pt x="3658304" y="5078591"/>
                  <a:pt x="3602171" y="5074714"/>
                </a:cubicBezTo>
                <a:lnTo>
                  <a:pt x="0" y="507118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4509120"/>
            <a:ext cx="4266000" cy="1830479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26000" y="4509120"/>
            <a:ext cx="4266000" cy="1830479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965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Слайд изображений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B465CE3-4055-4F6E-96C6-27A33E144EC3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268412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8650" y="1268412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084888" y="1268413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2414" y="2997200"/>
            <a:ext cx="2806699" cy="1619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68651" y="2997200"/>
            <a:ext cx="2806699" cy="1619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084889" y="2997200"/>
            <a:ext cx="2806699" cy="1619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252414" y="4724400"/>
            <a:ext cx="2806699" cy="16208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3168651" y="4724400"/>
            <a:ext cx="2806699" cy="16208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084889" y="4724400"/>
            <a:ext cx="2806699" cy="16208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0"/>
            <a:ext cx="216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655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— 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5E27AA-015D-40B3-A8D3-AA573926E867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38815" y="342332"/>
            <a:ext cx="734400" cy="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cture Placeholder 10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252413" y="276225"/>
            <a:ext cx="7432437" cy="6152044"/>
          </a:xfrm>
          <a:custGeom>
            <a:avLst/>
            <a:gdLst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7199 w 4267199"/>
              <a:gd name="connsiteY2" fmla="*/ 5071187 h 5071187"/>
              <a:gd name="connsiteX3" fmla="*/ 0 w 4267199"/>
              <a:gd name="connsiteY3" fmla="*/ 5071187 h 5071187"/>
              <a:gd name="connsiteX4" fmla="*/ 0 w 4267199"/>
              <a:gd name="connsiteY4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4267199 w 4267199"/>
              <a:gd name="connsiteY3" fmla="*/ 5071187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467540"/>
              <a:gd name="connsiteY0" fmla="*/ 0 h 5071187"/>
              <a:gd name="connsiteX1" fmla="*/ 4267199 w 4467540"/>
              <a:gd name="connsiteY1" fmla="*/ 0 h 5071187"/>
              <a:gd name="connsiteX2" fmla="*/ 4265478 w 4467540"/>
              <a:gd name="connsiteY2" fmla="*/ 3480661 h 5071187"/>
              <a:gd name="connsiteX3" fmla="*/ 4267199 w 4467540"/>
              <a:gd name="connsiteY3" fmla="*/ 5071187 h 5071187"/>
              <a:gd name="connsiteX4" fmla="*/ 2912747 w 4467540"/>
              <a:gd name="connsiteY4" fmla="*/ 5068524 h 5071187"/>
              <a:gd name="connsiteX5" fmla="*/ 0 w 4467540"/>
              <a:gd name="connsiteY5" fmla="*/ 5071187 h 5071187"/>
              <a:gd name="connsiteX6" fmla="*/ 0 w 4467540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2912747 w 4267199"/>
              <a:gd name="connsiteY4" fmla="*/ 5068524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2811 w 4267199"/>
              <a:gd name="connsiteY3" fmla="*/ 4946364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2908662 w 4267199"/>
              <a:gd name="connsiteY3" fmla="*/ 5062478 h 5071187"/>
              <a:gd name="connsiteX4" fmla="*/ 0 w 4267199"/>
              <a:gd name="connsiteY4" fmla="*/ 5071187 h 5071187"/>
              <a:gd name="connsiteX5" fmla="*/ 0 w 4267199"/>
              <a:gd name="connsiteY5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98827 w 4267199"/>
              <a:gd name="connsiteY3" fmla="*/ 490015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81459"/>
              <a:gd name="connsiteX1" fmla="*/ 4267199 w 4267199"/>
              <a:gd name="connsiteY1" fmla="*/ 0 h 5081459"/>
              <a:gd name="connsiteX2" fmla="*/ 4265478 w 4267199"/>
              <a:gd name="connsiteY2" fmla="*/ 3480661 h 5081459"/>
              <a:gd name="connsiteX3" fmla="*/ 3263993 w 4267199"/>
              <a:gd name="connsiteY3" fmla="*/ 4839198 h 5081459"/>
              <a:gd name="connsiteX4" fmla="*/ 2908662 w 4267199"/>
              <a:gd name="connsiteY4" fmla="*/ 5062478 h 5081459"/>
              <a:gd name="connsiteX5" fmla="*/ 0 w 4267199"/>
              <a:gd name="connsiteY5" fmla="*/ 5071187 h 5081459"/>
              <a:gd name="connsiteX6" fmla="*/ 0 w 4267199"/>
              <a:gd name="connsiteY6" fmla="*/ 0 h 5081459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3993 w 4267199"/>
              <a:gd name="connsiteY3" fmla="*/ 4839198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81885"/>
              <a:gd name="connsiteX1" fmla="*/ 4267199 w 4267199"/>
              <a:gd name="connsiteY1" fmla="*/ 0 h 5081885"/>
              <a:gd name="connsiteX2" fmla="*/ 4265478 w 4267199"/>
              <a:gd name="connsiteY2" fmla="*/ 3480661 h 5081885"/>
              <a:gd name="connsiteX3" fmla="*/ 3261090 w 4267199"/>
              <a:gd name="connsiteY3" fmla="*/ 4833392 h 5081885"/>
              <a:gd name="connsiteX4" fmla="*/ 2908662 w 4267199"/>
              <a:gd name="connsiteY4" fmla="*/ 5062478 h 5081885"/>
              <a:gd name="connsiteX5" fmla="*/ 0 w 4267199"/>
              <a:gd name="connsiteY5" fmla="*/ 5071187 h 5081885"/>
              <a:gd name="connsiteX6" fmla="*/ 0 w 4267199"/>
              <a:gd name="connsiteY6" fmla="*/ 0 h 5081885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1090 w 4267199"/>
              <a:gd name="connsiteY3" fmla="*/ 4833392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81702"/>
              <a:gd name="connsiteX1" fmla="*/ 4267199 w 4267199"/>
              <a:gd name="connsiteY1" fmla="*/ 0 h 5081702"/>
              <a:gd name="connsiteX2" fmla="*/ 4265478 w 4267199"/>
              <a:gd name="connsiteY2" fmla="*/ 3480661 h 5081702"/>
              <a:gd name="connsiteX3" fmla="*/ 3266073 w 4267199"/>
              <a:gd name="connsiteY3" fmla="*/ 4835884 h 5081702"/>
              <a:gd name="connsiteX4" fmla="*/ 2908662 w 4267199"/>
              <a:gd name="connsiteY4" fmla="*/ 5062478 h 5081702"/>
              <a:gd name="connsiteX5" fmla="*/ 0 w 4267199"/>
              <a:gd name="connsiteY5" fmla="*/ 5071187 h 5081702"/>
              <a:gd name="connsiteX6" fmla="*/ 0 w 4267199"/>
              <a:gd name="connsiteY6" fmla="*/ 0 h 5081702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08662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3645 w 4267199"/>
              <a:gd name="connsiteY4" fmla="*/ 506247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266073 w 4267199"/>
              <a:gd name="connsiteY3" fmla="*/ 4835884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3518"/>
              <a:gd name="connsiteX1" fmla="*/ 4267199 w 4267199"/>
              <a:gd name="connsiteY1" fmla="*/ 0 h 5093518"/>
              <a:gd name="connsiteX2" fmla="*/ 4265478 w 4267199"/>
              <a:gd name="connsiteY2" fmla="*/ 3480661 h 5093518"/>
              <a:gd name="connsiteX3" fmla="*/ 3328362 w 4267199"/>
              <a:gd name="connsiteY3" fmla="*/ 4756155 h 5093518"/>
              <a:gd name="connsiteX4" fmla="*/ 2916136 w 4267199"/>
              <a:gd name="connsiteY4" fmla="*/ 5069952 h 5093518"/>
              <a:gd name="connsiteX5" fmla="*/ 0 w 4267199"/>
              <a:gd name="connsiteY5" fmla="*/ 5071187 h 5093518"/>
              <a:gd name="connsiteX6" fmla="*/ 0 w 4267199"/>
              <a:gd name="connsiteY6" fmla="*/ 0 h 5093518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28362 w 4267199"/>
              <a:gd name="connsiteY3" fmla="*/ 4756155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94626"/>
              <a:gd name="connsiteX1" fmla="*/ 4267199 w 4267199"/>
              <a:gd name="connsiteY1" fmla="*/ 0 h 5094626"/>
              <a:gd name="connsiteX2" fmla="*/ 4265478 w 4267199"/>
              <a:gd name="connsiteY2" fmla="*/ 3480661 h 5094626"/>
              <a:gd name="connsiteX3" fmla="*/ 3343311 w 4267199"/>
              <a:gd name="connsiteY3" fmla="*/ 4741206 h 5094626"/>
              <a:gd name="connsiteX4" fmla="*/ 2916136 w 4267199"/>
              <a:gd name="connsiteY4" fmla="*/ 5069952 h 5094626"/>
              <a:gd name="connsiteX5" fmla="*/ 0 w 4267199"/>
              <a:gd name="connsiteY5" fmla="*/ 5071187 h 5094626"/>
              <a:gd name="connsiteX6" fmla="*/ 0 w 4267199"/>
              <a:gd name="connsiteY6" fmla="*/ 0 h 5094626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480661 h 5071187"/>
              <a:gd name="connsiteX3" fmla="*/ 3343311 w 4267199"/>
              <a:gd name="connsiteY3" fmla="*/ 4741206 h 5071187"/>
              <a:gd name="connsiteX4" fmla="*/ 2916136 w 4267199"/>
              <a:gd name="connsiteY4" fmla="*/ 5069952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7096"/>
              <a:gd name="connsiteX1" fmla="*/ 4267199 w 4267199"/>
              <a:gd name="connsiteY1" fmla="*/ 0 h 5077096"/>
              <a:gd name="connsiteX2" fmla="*/ 4265478 w 4267199"/>
              <a:gd name="connsiteY2" fmla="*/ 3480661 h 5077096"/>
              <a:gd name="connsiteX3" fmla="*/ 3343311 w 4267199"/>
              <a:gd name="connsiteY3" fmla="*/ 4741206 h 5077096"/>
              <a:gd name="connsiteX4" fmla="*/ 2916136 w 4267199"/>
              <a:gd name="connsiteY4" fmla="*/ 5077096 h 5077096"/>
              <a:gd name="connsiteX5" fmla="*/ 0 w 4267199"/>
              <a:gd name="connsiteY5" fmla="*/ 5071187 h 5077096"/>
              <a:gd name="connsiteX6" fmla="*/ 0 w 4267199"/>
              <a:gd name="connsiteY6" fmla="*/ 0 h 5077096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43311 w 4267199"/>
              <a:gd name="connsiteY3" fmla="*/ 4741206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814"/>
              <a:gd name="connsiteX1" fmla="*/ 4267199 w 4267199"/>
              <a:gd name="connsiteY1" fmla="*/ 0 h 5074814"/>
              <a:gd name="connsiteX2" fmla="*/ 4265478 w 4267199"/>
              <a:gd name="connsiteY2" fmla="*/ 3480661 h 5074814"/>
              <a:gd name="connsiteX3" fmla="*/ 3343311 w 4267199"/>
              <a:gd name="connsiteY3" fmla="*/ 4741206 h 5074814"/>
              <a:gd name="connsiteX4" fmla="*/ 2913754 w 4267199"/>
              <a:gd name="connsiteY4" fmla="*/ 5074714 h 5074814"/>
              <a:gd name="connsiteX5" fmla="*/ 0 w 4267199"/>
              <a:gd name="connsiteY5" fmla="*/ 5071187 h 5074814"/>
              <a:gd name="connsiteX6" fmla="*/ 0 w 4267199"/>
              <a:gd name="connsiteY6" fmla="*/ 0 h 5074814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074718"/>
              <a:gd name="connsiteX1" fmla="*/ 4267199 w 4267199"/>
              <a:gd name="connsiteY1" fmla="*/ 0 h 5074718"/>
              <a:gd name="connsiteX2" fmla="*/ 4265478 w 4267199"/>
              <a:gd name="connsiteY2" fmla="*/ 3480661 h 5074718"/>
              <a:gd name="connsiteX3" fmla="*/ 3343311 w 4267199"/>
              <a:gd name="connsiteY3" fmla="*/ 4741206 h 5074718"/>
              <a:gd name="connsiteX4" fmla="*/ 2913754 w 4267199"/>
              <a:gd name="connsiteY4" fmla="*/ 5074714 h 5074718"/>
              <a:gd name="connsiteX5" fmla="*/ 0 w 4267199"/>
              <a:gd name="connsiteY5" fmla="*/ 5071187 h 5074718"/>
              <a:gd name="connsiteX6" fmla="*/ 0 w 4267199"/>
              <a:gd name="connsiteY6" fmla="*/ 0 h 5074718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101871"/>
              <a:gd name="connsiteX1" fmla="*/ 4267199 w 4267199"/>
              <a:gd name="connsiteY1" fmla="*/ 0 h 5101871"/>
              <a:gd name="connsiteX2" fmla="*/ 4265478 w 4267199"/>
              <a:gd name="connsiteY2" fmla="*/ 3480661 h 5101871"/>
              <a:gd name="connsiteX3" fmla="*/ 3379030 w 4267199"/>
              <a:gd name="connsiteY3" fmla="*/ 4695963 h 5101871"/>
              <a:gd name="connsiteX4" fmla="*/ 2913754 w 4267199"/>
              <a:gd name="connsiteY4" fmla="*/ 5074714 h 5101871"/>
              <a:gd name="connsiteX5" fmla="*/ 0 w 4267199"/>
              <a:gd name="connsiteY5" fmla="*/ 5071187 h 5101871"/>
              <a:gd name="connsiteX6" fmla="*/ 0 w 4267199"/>
              <a:gd name="connsiteY6" fmla="*/ 0 h 5101871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9687"/>
              <a:gd name="connsiteX1" fmla="*/ 4267199 w 4267199"/>
              <a:gd name="connsiteY1" fmla="*/ 0 h 5079687"/>
              <a:gd name="connsiteX2" fmla="*/ 4265478 w 4267199"/>
              <a:gd name="connsiteY2" fmla="*/ 3480661 h 5079687"/>
              <a:gd name="connsiteX3" fmla="*/ 3379030 w 4267199"/>
              <a:gd name="connsiteY3" fmla="*/ 4695963 h 5079687"/>
              <a:gd name="connsiteX4" fmla="*/ 2913754 w 4267199"/>
              <a:gd name="connsiteY4" fmla="*/ 5074714 h 5079687"/>
              <a:gd name="connsiteX5" fmla="*/ 0 w 4267199"/>
              <a:gd name="connsiteY5" fmla="*/ 5071187 h 5079687"/>
              <a:gd name="connsiteX6" fmla="*/ 0 w 4267199"/>
              <a:gd name="connsiteY6" fmla="*/ 0 h 5079687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14"/>
              <a:gd name="connsiteX1" fmla="*/ 4267199 w 4267199"/>
              <a:gd name="connsiteY1" fmla="*/ 0 h 5074714"/>
              <a:gd name="connsiteX2" fmla="*/ 4265478 w 4267199"/>
              <a:gd name="connsiteY2" fmla="*/ 3480661 h 5074714"/>
              <a:gd name="connsiteX3" fmla="*/ 3379030 w 4267199"/>
              <a:gd name="connsiteY3" fmla="*/ 4695963 h 5074714"/>
              <a:gd name="connsiteX4" fmla="*/ 2913754 w 4267199"/>
              <a:gd name="connsiteY4" fmla="*/ 5074714 h 5074714"/>
              <a:gd name="connsiteX5" fmla="*/ 0 w 4267199"/>
              <a:gd name="connsiteY5" fmla="*/ 5071187 h 5074714"/>
              <a:gd name="connsiteX6" fmla="*/ 0 w 4267199"/>
              <a:gd name="connsiteY6" fmla="*/ 0 h 5074714"/>
              <a:gd name="connsiteX0" fmla="*/ 0 w 4267199"/>
              <a:gd name="connsiteY0" fmla="*/ 0 h 5074736"/>
              <a:gd name="connsiteX1" fmla="*/ 4267199 w 4267199"/>
              <a:gd name="connsiteY1" fmla="*/ 0 h 5074736"/>
              <a:gd name="connsiteX2" fmla="*/ 4265478 w 4267199"/>
              <a:gd name="connsiteY2" fmla="*/ 3480661 h 5074736"/>
              <a:gd name="connsiteX3" fmla="*/ 3379030 w 4267199"/>
              <a:gd name="connsiteY3" fmla="*/ 4695963 h 5074736"/>
              <a:gd name="connsiteX4" fmla="*/ 2913754 w 4267199"/>
              <a:gd name="connsiteY4" fmla="*/ 5074714 h 5074736"/>
              <a:gd name="connsiteX5" fmla="*/ 0 w 4267199"/>
              <a:gd name="connsiteY5" fmla="*/ 5071187 h 5074736"/>
              <a:gd name="connsiteX6" fmla="*/ 0 w 4267199"/>
              <a:gd name="connsiteY6" fmla="*/ 0 h 5074736"/>
              <a:gd name="connsiteX0" fmla="*/ 0 w 4267199"/>
              <a:gd name="connsiteY0" fmla="*/ 0 h 5102400"/>
              <a:gd name="connsiteX1" fmla="*/ 4267199 w 4267199"/>
              <a:gd name="connsiteY1" fmla="*/ 0 h 5102400"/>
              <a:gd name="connsiteX2" fmla="*/ 4265478 w 4267199"/>
              <a:gd name="connsiteY2" fmla="*/ 3480661 h 5102400"/>
              <a:gd name="connsiteX3" fmla="*/ 3374268 w 4267199"/>
              <a:gd name="connsiteY3" fmla="*/ 4688819 h 5102400"/>
              <a:gd name="connsiteX4" fmla="*/ 2913754 w 4267199"/>
              <a:gd name="connsiteY4" fmla="*/ 5074714 h 5102400"/>
              <a:gd name="connsiteX5" fmla="*/ 0 w 4267199"/>
              <a:gd name="connsiteY5" fmla="*/ 5071187 h 5102400"/>
              <a:gd name="connsiteX6" fmla="*/ 0 w 4267199"/>
              <a:gd name="connsiteY6" fmla="*/ 0 h 5102400"/>
              <a:gd name="connsiteX0" fmla="*/ 0 w 4267199"/>
              <a:gd name="connsiteY0" fmla="*/ 0 h 5102400"/>
              <a:gd name="connsiteX1" fmla="*/ 4267199 w 4267199"/>
              <a:gd name="connsiteY1" fmla="*/ 0 h 5102400"/>
              <a:gd name="connsiteX2" fmla="*/ 4265478 w 4267199"/>
              <a:gd name="connsiteY2" fmla="*/ 3480661 h 5102400"/>
              <a:gd name="connsiteX3" fmla="*/ 3374268 w 4267199"/>
              <a:gd name="connsiteY3" fmla="*/ 4688819 h 5102400"/>
              <a:gd name="connsiteX4" fmla="*/ 2913754 w 4267199"/>
              <a:gd name="connsiteY4" fmla="*/ 5074714 h 5102400"/>
              <a:gd name="connsiteX5" fmla="*/ 0 w 4267199"/>
              <a:gd name="connsiteY5" fmla="*/ 5071187 h 5102400"/>
              <a:gd name="connsiteX6" fmla="*/ 0 w 4267199"/>
              <a:gd name="connsiteY6" fmla="*/ 0 h 5102400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480661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480661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074715"/>
              <a:gd name="connsiteX1" fmla="*/ 4267199 w 4267199"/>
              <a:gd name="connsiteY1" fmla="*/ 0 h 5074715"/>
              <a:gd name="connsiteX2" fmla="*/ 4265478 w 4267199"/>
              <a:gd name="connsiteY2" fmla="*/ 3480661 h 5074715"/>
              <a:gd name="connsiteX3" fmla="*/ 3374268 w 4267199"/>
              <a:gd name="connsiteY3" fmla="*/ 4688819 h 5074715"/>
              <a:gd name="connsiteX4" fmla="*/ 2913754 w 4267199"/>
              <a:gd name="connsiteY4" fmla="*/ 5074714 h 5074715"/>
              <a:gd name="connsiteX5" fmla="*/ 0 w 4267199"/>
              <a:gd name="connsiteY5" fmla="*/ 5071187 h 5074715"/>
              <a:gd name="connsiteX6" fmla="*/ 0 w 4267199"/>
              <a:gd name="connsiteY6" fmla="*/ 0 h 5074715"/>
              <a:gd name="connsiteX0" fmla="*/ 0 w 4267199"/>
              <a:gd name="connsiteY0" fmla="*/ 0 h 5074716"/>
              <a:gd name="connsiteX1" fmla="*/ 4267199 w 4267199"/>
              <a:gd name="connsiteY1" fmla="*/ 0 h 5074716"/>
              <a:gd name="connsiteX2" fmla="*/ 4265478 w 4267199"/>
              <a:gd name="connsiteY2" fmla="*/ 3663814 h 5074716"/>
              <a:gd name="connsiteX3" fmla="*/ 3374268 w 4267199"/>
              <a:gd name="connsiteY3" fmla="*/ 4688819 h 5074716"/>
              <a:gd name="connsiteX4" fmla="*/ 2913754 w 4267199"/>
              <a:gd name="connsiteY4" fmla="*/ 5074714 h 5074716"/>
              <a:gd name="connsiteX5" fmla="*/ 0 w 4267199"/>
              <a:gd name="connsiteY5" fmla="*/ 5071187 h 5074716"/>
              <a:gd name="connsiteX6" fmla="*/ 0 w 4267199"/>
              <a:gd name="connsiteY6" fmla="*/ 0 h 5074716"/>
              <a:gd name="connsiteX0" fmla="*/ 0 w 4267199"/>
              <a:gd name="connsiteY0" fmla="*/ 0 h 5102573"/>
              <a:gd name="connsiteX1" fmla="*/ 4267199 w 4267199"/>
              <a:gd name="connsiteY1" fmla="*/ 0 h 5102573"/>
              <a:gd name="connsiteX2" fmla="*/ 4265478 w 4267199"/>
              <a:gd name="connsiteY2" fmla="*/ 3663814 h 5102573"/>
              <a:gd name="connsiteX3" fmla="*/ 3720988 w 4267199"/>
              <a:gd name="connsiteY3" fmla="*/ 4686471 h 5102573"/>
              <a:gd name="connsiteX4" fmla="*/ 2913754 w 4267199"/>
              <a:gd name="connsiteY4" fmla="*/ 5074714 h 5102573"/>
              <a:gd name="connsiteX5" fmla="*/ 0 w 4267199"/>
              <a:gd name="connsiteY5" fmla="*/ 5071187 h 5102573"/>
              <a:gd name="connsiteX6" fmla="*/ 0 w 4267199"/>
              <a:gd name="connsiteY6" fmla="*/ 0 h 5102573"/>
              <a:gd name="connsiteX0" fmla="*/ 0 w 4267199"/>
              <a:gd name="connsiteY0" fmla="*/ 0 h 5102573"/>
              <a:gd name="connsiteX1" fmla="*/ 4267199 w 4267199"/>
              <a:gd name="connsiteY1" fmla="*/ 0 h 5102573"/>
              <a:gd name="connsiteX2" fmla="*/ 4265478 w 4267199"/>
              <a:gd name="connsiteY2" fmla="*/ 3663814 h 5102573"/>
              <a:gd name="connsiteX3" fmla="*/ 3720988 w 4267199"/>
              <a:gd name="connsiteY3" fmla="*/ 4686471 h 5102573"/>
              <a:gd name="connsiteX4" fmla="*/ 2913754 w 4267199"/>
              <a:gd name="connsiteY4" fmla="*/ 5074714 h 5102573"/>
              <a:gd name="connsiteX5" fmla="*/ 0 w 4267199"/>
              <a:gd name="connsiteY5" fmla="*/ 5071187 h 5102573"/>
              <a:gd name="connsiteX6" fmla="*/ 0 w 4267199"/>
              <a:gd name="connsiteY6" fmla="*/ 0 h 5102573"/>
              <a:gd name="connsiteX0" fmla="*/ 0 w 4267199"/>
              <a:gd name="connsiteY0" fmla="*/ 0 h 5102573"/>
              <a:gd name="connsiteX1" fmla="*/ 4267199 w 4267199"/>
              <a:gd name="connsiteY1" fmla="*/ 0 h 5102573"/>
              <a:gd name="connsiteX2" fmla="*/ 4265478 w 4267199"/>
              <a:gd name="connsiteY2" fmla="*/ 3663814 h 5102573"/>
              <a:gd name="connsiteX3" fmla="*/ 3720988 w 4267199"/>
              <a:gd name="connsiteY3" fmla="*/ 4686471 h 5102573"/>
              <a:gd name="connsiteX4" fmla="*/ 2913754 w 4267199"/>
              <a:gd name="connsiteY4" fmla="*/ 5074714 h 5102573"/>
              <a:gd name="connsiteX5" fmla="*/ 0 w 4267199"/>
              <a:gd name="connsiteY5" fmla="*/ 5071187 h 5102573"/>
              <a:gd name="connsiteX6" fmla="*/ 0 w 4267199"/>
              <a:gd name="connsiteY6" fmla="*/ 0 h 5102573"/>
              <a:gd name="connsiteX0" fmla="*/ 0 w 4267199"/>
              <a:gd name="connsiteY0" fmla="*/ 0 h 5101878"/>
              <a:gd name="connsiteX1" fmla="*/ 4267199 w 4267199"/>
              <a:gd name="connsiteY1" fmla="*/ 0 h 5101878"/>
              <a:gd name="connsiteX2" fmla="*/ 4265478 w 4267199"/>
              <a:gd name="connsiteY2" fmla="*/ 3663814 h 5101878"/>
              <a:gd name="connsiteX3" fmla="*/ 3714446 w 4267199"/>
              <a:gd name="connsiteY3" fmla="*/ 4695865 h 5101878"/>
              <a:gd name="connsiteX4" fmla="*/ 2913754 w 4267199"/>
              <a:gd name="connsiteY4" fmla="*/ 5074714 h 5101878"/>
              <a:gd name="connsiteX5" fmla="*/ 0 w 4267199"/>
              <a:gd name="connsiteY5" fmla="*/ 5071187 h 5101878"/>
              <a:gd name="connsiteX6" fmla="*/ 0 w 4267199"/>
              <a:gd name="connsiteY6" fmla="*/ 0 h 5101878"/>
              <a:gd name="connsiteX0" fmla="*/ 0 w 4267199"/>
              <a:gd name="connsiteY0" fmla="*/ 0 h 5098394"/>
              <a:gd name="connsiteX1" fmla="*/ 4267199 w 4267199"/>
              <a:gd name="connsiteY1" fmla="*/ 0 h 5098394"/>
              <a:gd name="connsiteX2" fmla="*/ 4265478 w 4267199"/>
              <a:gd name="connsiteY2" fmla="*/ 3663814 h 5098394"/>
              <a:gd name="connsiteX3" fmla="*/ 3714446 w 4267199"/>
              <a:gd name="connsiteY3" fmla="*/ 4695865 h 5098394"/>
              <a:gd name="connsiteX4" fmla="*/ 3347154 w 4267199"/>
              <a:gd name="connsiteY4" fmla="*/ 5070018 h 5098394"/>
              <a:gd name="connsiteX5" fmla="*/ 0 w 4267199"/>
              <a:gd name="connsiteY5" fmla="*/ 5071187 h 5098394"/>
              <a:gd name="connsiteX6" fmla="*/ 0 w 4267199"/>
              <a:gd name="connsiteY6" fmla="*/ 0 h 5098394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  <a:gd name="connsiteX0" fmla="*/ 0 w 4267199"/>
              <a:gd name="connsiteY0" fmla="*/ 0 h 5071187"/>
              <a:gd name="connsiteX1" fmla="*/ 4267199 w 4267199"/>
              <a:gd name="connsiteY1" fmla="*/ 0 h 5071187"/>
              <a:gd name="connsiteX2" fmla="*/ 4265478 w 4267199"/>
              <a:gd name="connsiteY2" fmla="*/ 3663814 h 5071187"/>
              <a:gd name="connsiteX3" fmla="*/ 3714446 w 4267199"/>
              <a:gd name="connsiteY3" fmla="*/ 4695865 h 5071187"/>
              <a:gd name="connsiteX4" fmla="*/ 3347154 w 4267199"/>
              <a:gd name="connsiteY4" fmla="*/ 5070018 h 5071187"/>
              <a:gd name="connsiteX5" fmla="*/ 0 w 4267199"/>
              <a:gd name="connsiteY5" fmla="*/ 5071187 h 5071187"/>
              <a:gd name="connsiteX6" fmla="*/ 0 w 4267199"/>
              <a:gd name="connsiteY6" fmla="*/ 0 h 507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199" h="5071187">
                <a:moveTo>
                  <a:pt x="0" y="0"/>
                </a:moveTo>
                <a:lnTo>
                  <a:pt x="4267199" y="0"/>
                </a:lnTo>
                <a:cubicBezTo>
                  <a:pt x="4266625" y="1160220"/>
                  <a:pt x="4266052" y="2503594"/>
                  <a:pt x="4265478" y="3663814"/>
                </a:cubicBezTo>
                <a:cubicBezTo>
                  <a:pt x="3934732" y="4279920"/>
                  <a:pt x="3851146" y="4440365"/>
                  <a:pt x="3714446" y="4695865"/>
                </a:cubicBezTo>
                <a:cubicBezTo>
                  <a:pt x="3616999" y="4866833"/>
                  <a:pt x="3518109" y="5070865"/>
                  <a:pt x="3347154" y="5070018"/>
                </a:cubicBezTo>
                <a:lnTo>
                  <a:pt x="0" y="507118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457973"/>
            <a:ext cx="7290213" cy="666604"/>
          </a:xfrm>
        </p:spPr>
        <p:txBody>
          <a:bodyPr lIns="108000" anchor="t" anchorCtr="0"/>
          <a:lstStyle/>
          <a:p>
            <a:r>
              <a:rPr lang="ru-RU" noProof="0" dirty="0" smtClean="0"/>
              <a:t>Слайд — одно изображение</a:t>
            </a:r>
            <a:br>
              <a:rPr lang="ru-RU" noProof="0" dirty="0" smtClean="0"/>
            </a:b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268000" y="374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467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изображений с фа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252414" y="2997200"/>
            <a:ext cx="2806698" cy="3348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Слайд изображений с фактом</a:t>
            </a:r>
            <a:br>
              <a:rPr lang="ru-RU" dirty="0" smtClean="0"/>
            </a:b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101E12-FA4F-492E-9B51-F792F4F587FA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1268412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8650" y="1268412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084888" y="1268413"/>
            <a:ext cx="2806699" cy="1620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68651" y="2997200"/>
            <a:ext cx="5724524" cy="3348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99363" y="3104964"/>
            <a:ext cx="2512800" cy="1511486"/>
          </a:xfrm>
        </p:spPr>
        <p:txBody>
          <a:bodyPr lIns="0" tIns="0" rIns="0" bIns="3600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Текст</a:t>
            </a:r>
            <a:endParaRPr lang="en-US" noProof="0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99363" y="4724400"/>
            <a:ext cx="2512800" cy="1476000"/>
          </a:xfrm>
        </p:spPr>
        <p:txBody>
          <a:bodyPr lIns="0" tIns="259200" rIns="0" bIns="0"/>
          <a:lstStyle>
            <a:lvl1pPr marL="0" indent="0" algn="ctr"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  <a:lvl2pPr marL="274637" indent="0" algn="ctr">
              <a:buNone/>
              <a:defRPr>
                <a:solidFill>
                  <a:schemeClr val="bg1"/>
                </a:solidFill>
              </a:defRPr>
            </a:lvl2pPr>
            <a:lvl3pPr marL="538163" indent="0" algn="ctr">
              <a:buNone/>
              <a:defRPr>
                <a:solidFill>
                  <a:schemeClr val="bg1"/>
                </a:solidFill>
              </a:defRPr>
            </a:lvl3pPr>
            <a:lvl4pPr marL="812800" indent="0" algn="ctr">
              <a:buNone/>
              <a:defRPr>
                <a:solidFill>
                  <a:schemeClr val="bg1"/>
                </a:solidFill>
              </a:defRPr>
            </a:lvl4pPr>
            <a:lvl5pPr marL="107632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1"/>
            <a:ext cx="2160000" cy="162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с текстом внизу. 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8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00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0"/>
            <a:ext cx="2142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4625974" y="1408522"/>
            <a:ext cx="4267334" cy="4936715"/>
          </a:xfrm>
          <a:custGeom>
            <a:avLst/>
            <a:gdLst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7199 w 4267199"/>
              <a:gd name="connsiteY2" fmla="*/ 5076825 h 5076825"/>
              <a:gd name="connsiteX3" fmla="*/ 0 w 4267199"/>
              <a:gd name="connsiteY3" fmla="*/ 5076825 h 5076825"/>
              <a:gd name="connsiteX4" fmla="*/ 0 w 4267199"/>
              <a:gd name="connsiteY4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2807827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3082235 w 4267199"/>
              <a:gd name="connsiteY3" fmla="*/ 4637197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1 w 4267199"/>
              <a:gd name="connsiteY3" fmla="*/ 47315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1 w 4267199"/>
              <a:gd name="connsiteY3" fmla="*/ 47315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582530"/>
              <a:gd name="connsiteY0" fmla="*/ 0 h 5076825"/>
              <a:gd name="connsiteX1" fmla="*/ 4267199 w 4582530"/>
              <a:gd name="connsiteY1" fmla="*/ 0 h 5076825"/>
              <a:gd name="connsiteX2" fmla="*/ 4264845 w 4582530"/>
              <a:gd name="connsiteY2" fmla="*/ 1725511 h 5076825"/>
              <a:gd name="connsiteX3" fmla="*/ 4266500 w 4582530"/>
              <a:gd name="connsiteY3" fmla="*/ 3489612 h 5076825"/>
              <a:gd name="connsiteX4" fmla="*/ 3349481 w 4582530"/>
              <a:gd name="connsiteY4" fmla="*/ 4728899 h 5076825"/>
              <a:gd name="connsiteX5" fmla="*/ 2807827 w 4582530"/>
              <a:gd name="connsiteY5" fmla="*/ 5076825 h 5076825"/>
              <a:gd name="connsiteX6" fmla="*/ 0 w 4582530"/>
              <a:gd name="connsiteY6" fmla="*/ 5076825 h 5076825"/>
              <a:gd name="connsiteX7" fmla="*/ 0 w 4582530"/>
              <a:gd name="connsiteY7" fmla="*/ 0 h 5076825"/>
              <a:gd name="connsiteX0" fmla="*/ 0 w 4582530"/>
              <a:gd name="connsiteY0" fmla="*/ 0 h 5076825"/>
              <a:gd name="connsiteX1" fmla="*/ 4267199 w 4582530"/>
              <a:gd name="connsiteY1" fmla="*/ 0 h 5076825"/>
              <a:gd name="connsiteX2" fmla="*/ 4264845 w 4582530"/>
              <a:gd name="connsiteY2" fmla="*/ 1725511 h 5076825"/>
              <a:gd name="connsiteX3" fmla="*/ 4266500 w 4582530"/>
              <a:gd name="connsiteY3" fmla="*/ 3489612 h 5076825"/>
              <a:gd name="connsiteX4" fmla="*/ 3349481 w 4582530"/>
              <a:gd name="connsiteY4" fmla="*/ 4728899 h 5076825"/>
              <a:gd name="connsiteX5" fmla="*/ 2807827 w 4582530"/>
              <a:gd name="connsiteY5" fmla="*/ 5076825 h 5076825"/>
              <a:gd name="connsiteX6" fmla="*/ 0 w 4582530"/>
              <a:gd name="connsiteY6" fmla="*/ 5076825 h 5076825"/>
              <a:gd name="connsiteX7" fmla="*/ 0 w 4582530"/>
              <a:gd name="connsiteY7" fmla="*/ 0 h 5076825"/>
              <a:gd name="connsiteX0" fmla="*/ 0 w 4267334"/>
              <a:gd name="connsiteY0" fmla="*/ 0 h 5076825"/>
              <a:gd name="connsiteX1" fmla="*/ 4267199 w 4267334"/>
              <a:gd name="connsiteY1" fmla="*/ 0 h 5076825"/>
              <a:gd name="connsiteX2" fmla="*/ 4264845 w 4267334"/>
              <a:gd name="connsiteY2" fmla="*/ 1725511 h 5076825"/>
              <a:gd name="connsiteX3" fmla="*/ 4266500 w 4267334"/>
              <a:gd name="connsiteY3" fmla="*/ 3489612 h 5076825"/>
              <a:gd name="connsiteX4" fmla="*/ 3349481 w 4267334"/>
              <a:gd name="connsiteY4" fmla="*/ 4728899 h 5076825"/>
              <a:gd name="connsiteX5" fmla="*/ 2807827 w 4267334"/>
              <a:gd name="connsiteY5" fmla="*/ 5076825 h 5076825"/>
              <a:gd name="connsiteX6" fmla="*/ 0 w 4267334"/>
              <a:gd name="connsiteY6" fmla="*/ 5076825 h 5076825"/>
              <a:gd name="connsiteX7" fmla="*/ 0 w 4267334"/>
              <a:gd name="connsiteY7" fmla="*/ 0 h 5076825"/>
              <a:gd name="connsiteX0" fmla="*/ 0 w 4267334"/>
              <a:gd name="connsiteY0" fmla="*/ 0 h 5076825"/>
              <a:gd name="connsiteX1" fmla="*/ 4264741 w 4267334"/>
              <a:gd name="connsiteY1" fmla="*/ 140110 h 5076825"/>
              <a:gd name="connsiteX2" fmla="*/ 4264845 w 4267334"/>
              <a:gd name="connsiteY2" fmla="*/ 1725511 h 5076825"/>
              <a:gd name="connsiteX3" fmla="*/ 4266500 w 4267334"/>
              <a:gd name="connsiteY3" fmla="*/ 3489612 h 5076825"/>
              <a:gd name="connsiteX4" fmla="*/ 3349481 w 4267334"/>
              <a:gd name="connsiteY4" fmla="*/ 4728899 h 5076825"/>
              <a:gd name="connsiteX5" fmla="*/ 2807827 w 4267334"/>
              <a:gd name="connsiteY5" fmla="*/ 5076825 h 5076825"/>
              <a:gd name="connsiteX6" fmla="*/ 0 w 4267334"/>
              <a:gd name="connsiteY6" fmla="*/ 5076825 h 5076825"/>
              <a:gd name="connsiteX7" fmla="*/ 0 w 4267334"/>
              <a:gd name="connsiteY7" fmla="*/ 0 h 5076825"/>
              <a:gd name="connsiteX0" fmla="*/ 0 w 4267334"/>
              <a:gd name="connsiteY0" fmla="*/ 2458 h 4936715"/>
              <a:gd name="connsiteX1" fmla="*/ 4264741 w 4267334"/>
              <a:gd name="connsiteY1" fmla="*/ 0 h 4936715"/>
              <a:gd name="connsiteX2" fmla="*/ 4264845 w 4267334"/>
              <a:gd name="connsiteY2" fmla="*/ 1585401 h 4936715"/>
              <a:gd name="connsiteX3" fmla="*/ 4266500 w 4267334"/>
              <a:gd name="connsiteY3" fmla="*/ 3349502 h 4936715"/>
              <a:gd name="connsiteX4" fmla="*/ 3349481 w 4267334"/>
              <a:gd name="connsiteY4" fmla="*/ 4588789 h 4936715"/>
              <a:gd name="connsiteX5" fmla="*/ 2807827 w 4267334"/>
              <a:gd name="connsiteY5" fmla="*/ 4936715 h 4936715"/>
              <a:gd name="connsiteX6" fmla="*/ 0 w 4267334"/>
              <a:gd name="connsiteY6" fmla="*/ 4936715 h 4936715"/>
              <a:gd name="connsiteX7" fmla="*/ 0 w 4267334"/>
              <a:gd name="connsiteY7" fmla="*/ 2458 h 493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334" h="4936715">
                <a:moveTo>
                  <a:pt x="0" y="2458"/>
                </a:moveTo>
                <a:lnTo>
                  <a:pt x="4264741" y="0"/>
                </a:lnTo>
                <a:cubicBezTo>
                  <a:pt x="4262710" y="395740"/>
                  <a:pt x="4264962" y="1003799"/>
                  <a:pt x="4264845" y="1585401"/>
                </a:cubicBezTo>
                <a:cubicBezTo>
                  <a:pt x="4264729" y="2167003"/>
                  <a:pt x="4269119" y="2861227"/>
                  <a:pt x="4266500" y="3349502"/>
                </a:cubicBezTo>
                <a:cubicBezTo>
                  <a:pt x="3812241" y="3954684"/>
                  <a:pt x="3565957" y="4283643"/>
                  <a:pt x="3349481" y="4588789"/>
                </a:cubicBezTo>
                <a:cubicBezTo>
                  <a:pt x="3101565" y="4930617"/>
                  <a:pt x="3056907" y="4936806"/>
                  <a:pt x="2807827" y="4936715"/>
                </a:cubicBezTo>
                <a:lnTo>
                  <a:pt x="0" y="4936715"/>
                </a:lnTo>
                <a:lnTo>
                  <a:pt x="0" y="2458"/>
                </a:lnTo>
                <a:close/>
              </a:path>
            </a:pathLst>
          </a:custGeom>
          <a:gradFill flip="none" rotWithShape="1"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Текст и факт</a:t>
            </a:r>
            <a:br>
              <a:rPr lang="ru-RU" dirty="0" smtClean="0"/>
            </a:b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7AB939-8392-462B-9F44-55AC956C51C8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407600"/>
            <a:ext cx="4266000" cy="4932000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770641" y="1520788"/>
            <a:ext cx="3978000" cy="1594540"/>
          </a:xfrm>
        </p:spPr>
        <p:txBody>
          <a:bodyPr lIns="0" tIns="0" rIns="0" bIns="3600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Введите заголовок</a:t>
            </a:r>
            <a:endParaRPr lang="en-US" noProof="0" dirty="0" smtClean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770641" y="3429000"/>
            <a:ext cx="3978000" cy="828092"/>
          </a:xfrm>
        </p:spPr>
        <p:txBody>
          <a:bodyPr lIns="0" tIns="72000" rIns="0" bIns="0"/>
          <a:lstStyle>
            <a:lvl1pPr marL="0" indent="0" algn="ctr"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  <a:lvl2pPr marL="274637" indent="0" algn="ctr">
              <a:buNone/>
              <a:defRPr>
                <a:solidFill>
                  <a:schemeClr val="bg1"/>
                </a:solidFill>
              </a:defRPr>
            </a:lvl2pPr>
            <a:lvl3pPr marL="538163" indent="0" algn="ctr">
              <a:buNone/>
              <a:defRPr>
                <a:solidFill>
                  <a:schemeClr val="bg1"/>
                </a:solidFill>
              </a:defRPr>
            </a:lvl3pPr>
            <a:lvl4pPr marL="812800" indent="0" algn="ctr">
              <a:buNone/>
              <a:defRPr>
                <a:solidFill>
                  <a:schemeClr val="bg1"/>
                </a:solidFill>
              </a:defRPr>
            </a:lvl4pPr>
            <a:lvl5pPr marL="107632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с текстом внизу. 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5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10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2412000" tIns="0" anchor="ctr" anchorCtr="0"/>
          <a:lstStyle>
            <a:lvl1pPr marL="0" indent="0" algn="l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52000" y="1412875"/>
            <a:ext cx="8641175" cy="1758982"/>
          </a:xfrm>
        </p:spPr>
        <p:txBody>
          <a:bodyPr bIns="0"/>
          <a:lstStyle>
            <a:lvl1pPr algn="ctr">
              <a:lnSpc>
                <a:spcPct val="83000"/>
              </a:lnSpc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Раздел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09738" y="4056510"/>
            <a:ext cx="5726112" cy="2288728"/>
          </a:xfrm>
        </p:spPr>
        <p:txBody>
          <a:bodyPr/>
          <a:lstStyle>
            <a:lvl1pPr marL="0" indent="0" algn="ctr">
              <a:buNone/>
              <a:defRPr sz="2800" b="1" i="1">
                <a:solidFill>
                  <a:schemeClr val="bg1"/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r>
              <a:rPr lang="ru-RU" dirty="0" smtClean="0"/>
              <a:t>Подзаголовок разделительного слайда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8139600" y="342000"/>
            <a:ext cx="734400" cy="356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bIns="2700000" anchor="ctr" anchorCtr="0"/>
          <a:lstStyle>
            <a:lvl1pPr marL="0" indent="0">
              <a:buNone/>
              <a:defRPr sz="100">
                <a:solidFill>
                  <a:schemeClr val="bg1">
                    <a:lumMod val="85000"/>
                  </a:schemeClr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33089"/>
            <a:ext cx="216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с текстом внизу. 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4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ветной разделител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 userDrawn="1"/>
        </p:nvSpPr>
        <p:spPr bwMode="auto">
          <a:xfrm>
            <a:off x="252206" y="277200"/>
            <a:ext cx="7466012" cy="6089649"/>
          </a:xfrm>
          <a:custGeom>
            <a:avLst/>
            <a:gdLst>
              <a:gd name="T0" fmla="*/ 0 w 7020"/>
              <a:gd name="T1" fmla="*/ 0 h 5726"/>
              <a:gd name="T2" fmla="*/ 0 w 7020"/>
              <a:gd name="T3" fmla="*/ 5704 h 5726"/>
              <a:gd name="T4" fmla="*/ 5001 w 7020"/>
              <a:gd name="T5" fmla="*/ 5704 h 5726"/>
              <a:gd name="T6" fmla="*/ 6319 w 7020"/>
              <a:gd name="T7" fmla="*/ 4983 h 5726"/>
              <a:gd name="T8" fmla="*/ 7020 w 7020"/>
              <a:gd name="T9" fmla="*/ 4048 h 5726"/>
              <a:gd name="T10" fmla="*/ 7020 w 7020"/>
              <a:gd name="T11" fmla="*/ 0 h 5726"/>
              <a:gd name="T12" fmla="*/ 0 w 7020"/>
              <a:gd name="T13" fmla="*/ 0 h 5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20" h="5726">
                <a:moveTo>
                  <a:pt x="0" y="0"/>
                </a:moveTo>
                <a:cubicBezTo>
                  <a:pt x="0" y="5704"/>
                  <a:pt x="0" y="5704"/>
                  <a:pt x="0" y="5704"/>
                </a:cubicBezTo>
                <a:cubicBezTo>
                  <a:pt x="5001" y="5704"/>
                  <a:pt x="5001" y="5704"/>
                  <a:pt x="5001" y="5704"/>
                </a:cubicBezTo>
                <a:cubicBezTo>
                  <a:pt x="5866" y="5704"/>
                  <a:pt x="5730" y="5726"/>
                  <a:pt x="6319" y="4983"/>
                </a:cubicBezTo>
                <a:cubicBezTo>
                  <a:pt x="7020" y="4048"/>
                  <a:pt x="7020" y="4048"/>
                  <a:pt x="7020" y="4048"/>
                </a:cubicBezTo>
                <a:cubicBezTo>
                  <a:pt x="7020" y="0"/>
                  <a:pt x="7020" y="0"/>
                  <a:pt x="702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noProof="0" smtClean="0"/>
              <a:t>Название презентации — число месяц год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DF4A8-8A2A-4CC8-A4B2-8C1B02EBE68F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96012" y="279400"/>
            <a:ext cx="7178400" cy="2892457"/>
          </a:xfrm>
        </p:spPr>
        <p:txBody>
          <a:bodyPr lIns="0" rIns="0" bIns="0"/>
          <a:lstStyle>
            <a:lvl1pPr algn="ctr">
              <a:lnSpc>
                <a:spcPct val="83000"/>
              </a:lnSpc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Раздел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03375" y="4056510"/>
            <a:ext cx="4481513" cy="1316706"/>
          </a:xfrm>
        </p:spPr>
        <p:txBody>
          <a:bodyPr/>
          <a:lstStyle>
            <a:lvl1pPr marL="0" indent="0" algn="ctr">
              <a:buNone/>
              <a:defRPr sz="2800" b="1" i="1">
                <a:solidFill>
                  <a:schemeClr val="bg1"/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r>
              <a:rPr lang="ru-RU" dirty="0" smtClean="0"/>
              <a:t>Подзаголовок разделительного слайда</a:t>
            </a:r>
            <a:endParaRPr lang="en-GB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38815" y="342332"/>
            <a:ext cx="734400" cy="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7941" y="0"/>
            <a:ext cx="2151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с текстом внизу. 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4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59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изображением и цветным пол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 lIns="4896000" tIns="252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ru-RU" noProof="0" smtClean="0"/>
              <a:t>Для вставки изображения нажмите             на иконку</a:t>
            </a:r>
            <a:endParaRPr lang="en-GB" noProof="0" smtClean="0"/>
          </a:p>
          <a:p>
            <a:endParaRPr lang="en-GB" noProof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8139600" y="342000"/>
            <a:ext cx="734400" cy="356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bIns="2700000" anchor="ctr" anchorCtr="0"/>
          <a:lstStyle>
            <a:lvl1pPr marL="0" indent="0">
              <a:buNone/>
              <a:defRPr sz="100">
                <a:solidFill>
                  <a:schemeClr val="bg1">
                    <a:lumMod val="85000"/>
                  </a:schemeClr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pic>
        <p:nvPicPr>
          <p:cNvPr id="18" name="Picture 5" descr="C:\Documents and Settings\shushpanova\Рабочий стол\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414" y="276224"/>
            <a:ext cx="3639600" cy="43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1657883" y="2350800"/>
            <a:ext cx="824400" cy="180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tIns="10800000" bIns="0" anchor="t" anchorCtr="0"/>
          <a:lstStyle>
            <a:lvl1pPr marL="0" indent="0">
              <a:buFontTx/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noProof="0" smtClean="0"/>
              <a:t>Вставка таблицы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495" y="2585542"/>
            <a:ext cx="3348000" cy="1887574"/>
          </a:xfrm>
        </p:spPr>
        <p:txBody>
          <a:bodyPr lIns="108000" rIns="108000"/>
          <a:lstStyle>
            <a:lvl1pPr marL="0" indent="0" algn="ctr">
              <a:spcBef>
                <a:spcPts val="0"/>
              </a:spcBef>
              <a:buNone/>
              <a:defRPr sz="1600" b="1" i="1" baseline="0">
                <a:solidFill>
                  <a:schemeClr val="bg1"/>
                </a:solidFill>
              </a:defRPr>
            </a:lvl1pPr>
            <a:lvl2pPr marL="274637" indent="0">
              <a:buNone/>
              <a:defRPr/>
            </a:lvl2pPr>
            <a:lvl3pPr marL="538163" indent="0">
              <a:buNone/>
              <a:defRPr/>
            </a:lvl3pPr>
            <a:lvl4pPr marL="812800" indent="0">
              <a:buNone/>
              <a:defRPr/>
            </a:lvl4pPr>
            <a:lvl5pPr marL="1076325" indent="0">
              <a:buNone/>
              <a:defRPr/>
            </a:lvl5pPr>
          </a:lstStyle>
          <a:p>
            <a:r>
              <a:rPr lang="ru-RU" dirty="0" smtClean="0"/>
              <a:t>Подзаголовок разделительного слайда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95" y="276224"/>
            <a:ext cx="3348000" cy="1975438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5000" b="1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Раздел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135"/>
            <a:ext cx="216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с текстом внизу. 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7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85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0"/>
            <a:ext cx="214346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4625974" y="1408522"/>
            <a:ext cx="4267334" cy="4936715"/>
          </a:xfrm>
          <a:custGeom>
            <a:avLst/>
            <a:gdLst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7199 w 4267199"/>
              <a:gd name="connsiteY2" fmla="*/ 5076825 h 5076825"/>
              <a:gd name="connsiteX3" fmla="*/ 0 w 4267199"/>
              <a:gd name="connsiteY3" fmla="*/ 5076825 h 5076825"/>
              <a:gd name="connsiteX4" fmla="*/ 0 w 4267199"/>
              <a:gd name="connsiteY4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4267199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2807827 w 4267199"/>
              <a:gd name="connsiteY3" fmla="*/ 5076825 h 5076825"/>
              <a:gd name="connsiteX4" fmla="*/ 0 w 4267199"/>
              <a:gd name="connsiteY4" fmla="*/ 5076825 h 5076825"/>
              <a:gd name="connsiteX5" fmla="*/ 0 w 4267199"/>
              <a:gd name="connsiteY5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3082235 w 4267199"/>
              <a:gd name="connsiteY3" fmla="*/ 4637197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3880 w 4267199"/>
              <a:gd name="connsiteY2" fmla="*/ 348175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15421 w 4267199"/>
              <a:gd name="connsiteY3" fmla="*/ 4770820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2 w 4267199"/>
              <a:gd name="connsiteY3" fmla="*/ 47184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7342 w 4267199"/>
              <a:gd name="connsiteY3" fmla="*/ 472627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1 w 4267199"/>
              <a:gd name="connsiteY3" fmla="*/ 47315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54721 w 4267199"/>
              <a:gd name="connsiteY3" fmla="*/ 473151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267199"/>
              <a:gd name="connsiteY0" fmla="*/ 0 h 5076825"/>
              <a:gd name="connsiteX1" fmla="*/ 4267199 w 4267199"/>
              <a:gd name="connsiteY1" fmla="*/ 0 h 5076825"/>
              <a:gd name="connsiteX2" fmla="*/ 4266500 w 4267199"/>
              <a:gd name="connsiteY2" fmla="*/ 3489612 h 5076825"/>
              <a:gd name="connsiteX3" fmla="*/ 3349481 w 4267199"/>
              <a:gd name="connsiteY3" fmla="*/ 4728899 h 5076825"/>
              <a:gd name="connsiteX4" fmla="*/ 2807827 w 4267199"/>
              <a:gd name="connsiteY4" fmla="*/ 5076825 h 5076825"/>
              <a:gd name="connsiteX5" fmla="*/ 0 w 4267199"/>
              <a:gd name="connsiteY5" fmla="*/ 5076825 h 5076825"/>
              <a:gd name="connsiteX6" fmla="*/ 0 w 4267199"/>
              <a:gd name="connsiteY6" fmla="*/ 0 h 5076825"/>
              <a:gd name="connsiteX0" fmla="*/ 0 w 4582530"/>
              <a:gd name="connsiteY0" fmla="*/ 0 h 5076825"/>
              <a:gd name="connsiteX1" fmla="*/ 4267199 w 4582530"/>
              <a:gd name="connsiteY1" fmla="*/ 0 h 5076825"/>
              <a:gd name="connsiteX2" fmla="*/ 4264845 w 4582530"/>
              <a:gd name="connsiteY2" fmla="*/ 1725511 h 5076825"/>
              <a:gd name="connsiteX3" fmla="*/ 4266500 w 4582530"/>
              <a:gd name="connsiteY3" fmla="*/ 3489612 h 5076825"/>
              <a:gd name="connsiteX4" fmla="*/ 3349481 w 4582530"/>
              <a:gd name="connsiteY4" fmla="*/ 4728899 h 5076825"/>
              <a:gd name="connsiteX5" fmla="*/ 2807827 w 4582530"/>
              <a:gd name="connsiteY5" fmla="*/ 5076825 h 5076825"/>
              <a:gd name="connsiteX6" fmla="*/ 0 w 4582530"/>
              <a:gd name="connsiteY6" fmla="*/ 5076825 h 5076825"/>
              <a:gd name="connsiteX7" fmla="*/ 0 w 4582530"/>
              <a:gd name="connsiteY7" fmla="*/ 0 h 5076825"/>
              <a:gd name="connsiteX0" fmla="*/ 0 w 4582530"/>
              <a:gd name="connsiteY0" fmla="*/ 0 h 5076825"/>
              <a:gd name="connsiteX1" fmla="*/ 4267199 w 4582530"/>
              <a:gd name="connsiteY1" fmla="*/ 0 h 5076825"/>
              <a:gd name="connsiteX2" fmla="*/ 4264845 w 4582530"/>
              <a:gd name="connsiteY2" fmla="*/ 1725511 h 5076825"/>
              <a:gd name="connsiteX3" fmla="*/ 4266500 w 4582530"/>
              <a:gd name="connsiteY3" fmla="*/ 3489612 h 5076825"/>
              <a:gd name="connsiteX4" fmla="*/ 3349481 w 4582530"/>
              <a:gd name="connsiteY4" fmla="*/ 4728899 h 5076825"/>
              <a:gd name="connsiteX5" fmla="*/ 2807827 w 4582530"/>
              <a:gd name="connsiteY5" fmla="*/ 5076825 h 5076825"/>
              <a:gd name="connsiteX6" fmla="*/ 0 w 4582530"/>
              <a:gd name="connsiteY6" fmla="*/ 5076825 h 5076825"/>
              <a:gd name="connsiteX7" fmla="*/ 0 w 4582530"/>
              <a:gd name="connsiteY7" fmla="*/ 0 h 5076825"/>
              <a:gd name="connsiteX0" fmla="*/ 0 w 4267334"/>
              <a:gd name="connsiteY0" fmla="*/ 0 h 5076825"/>
              <a:gd name="connsiteX1" fmla="*/ 4267199 w 4267334"/>
              <a:gd name="connsiteY1" fmla="*/ 0 h 5076825"/>
              <a:gd name="connsiteX2" fmla="*/ 4264845 w 4267334"/>
              <a:gd name="connsiteY2" fmla="*/ 1725511 h 5076825"/>
              <a:gd name="connsiteX3" fmla="*/ 4266500 w 4267334"/>
              <a:gd name="connsiteY3" fmla="*/ 3489612 h 5076825"/>
              <a:gd name="connsiteX4" fmla="*/ 3349481 w 4267334"/>
              <a:gd name="connsiteY4" fmla="*/ 4728899 h 5076825"/>
              <a:gd name="connsiteX5" fmla="*/ 2807827 w 4267334"/>
              <a:gd name="connsiteY5" fmla="*/ 5076825 h 5076825"/>
              <a:gd name="connsiteX6" fmla="*/ 0 w 4267334"/>
              <a:gd name="connsiteY6" fmla="*/ 5076825 h 5076825"/>
              <a:gd name="connsiteX7" fmla="*/ 0 w 4267334"/>
              <a:gd name="connsiteY7" fmla="*/ 0 h 5076825"/>
              <a:gd name="connsiteX0" fmla="*/ 0 w 4267334"/>
              <a:gd name="connsiteY0" fmla="*/ 0 h 5076825"/>
              <a:gd name="connsiteX1" fmla="*/ 4264741 w 4267334"/>
              <a:gd name="connsiteY1" fmla="*/ 140110 h 5076825"/>
              <a:gd name="connsiteX2" fmla="*/ 4264845 w 4267334"/>
              <a:gd name="connsiteY2" fmla="*/ 1725511 h 5076825"/>
              <a:gd name="connsiteX3" fmla="*/ 4266500 w 4267334"/>
              <a:gd name="connsiteY3" fmla="*/ 3489612 h 5076825"/>
              <a:gd name="connsiteX4" fmla="*/ 3349481 w 4267334"/>
              <a:gd name="connsiteY4" fmla="*/ 4728899 h 5076825"/>
              <a:gd name="connsiteX5" fmla="*/ 2807827 w 4267334"/>
              <a:gd name="connsiteY5" fmla="*/ 5076825 h 5076825"/>
              <a:gd name="connsiteX6" fmla="*/ 0 w 4267334"/>
              <a:gd name="connsiteY6" fmla="*/ 5076825 h 5076825"/>
              <a:gd name="connsiteX7" fmla="*/ 0 w 4267334"/>
              <a:gd name="connsiteY7" fmla="*/ 0 h 5076825"/>
              <a:gd name="connsiteX0" fmla="*/ 0 w 4267334"/>
              <a:gd name="connsiteY0" fmla="*/ 2458 h 4936715"/>
              <a:gd name="connsiteX1" fmla="*/ 4264741 w 4267334"/>
              <a:gd name="connsiteY1" fmla="*/ 0 h 4936715"/>
              <a:gd name="connsiteX2" fmla="*/ 4264845 w 4267334"/>
              <a:gd name="connsiteY2" fmla="*/ 1585401 h 4936715"/>
              <a:gd name="connsiteX3" fmla="*/ 4266500 w 4267334"/>
              <a:gd name="connsiteY3" fmla="*/ 3349502 h 4936715"/>
              <a:gd name="connsiteX4" fmla="*/ 3349481 w 4267334"/>
              <a:gd name="connsiteY4" fmla="*/ 4588789 h 4936715"/>
              <a:gd name="connsiteX5" fmla="*/ 2807827 w 4267334"/>
              <a:gd name="connsiteY5" fmla="*/ 4936715 h 4936715"/>
              <a:gd name="connsiteX6" fmla="*/ 0 w 4267334"/>
              <a:gd name="connsiteY6" fmla="*/ 4936715 h 4936715"/>
              <a:gd name="connsiteX7" fmla="*/ 0 w 4267334"/>
              <a:gd name="connsiteY7" fmla="*/ 2458 h 493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334" h="4936715">
                <a:moveTo>
                  <a:pt x="0" y="2458"/>
                </a:moveTo>
                <a:lnTo>
                  <a:pt x="4264741" y="0"/>
                </a:lnTo>
                <a:cubicBezTo>
                  <a:pt x="4262710" y="395740"/>
                  <a:pt x="4264962" y="1003799"/>
                  <a:pt x="4264845" y="1585401"/>
                </a:cubicBezTo>
                <a:cubicBezTo>
                  <a:pt x="4264729" y="2167003"/>
                  <a:pt x="4269119" y="2861227"/>
                  <a:pt x="4266500" y="3349502"/>
                </a:cubicBezTo>
                <a:cubicBezTo>
                  <a:pt x="3812241" y="3954684"/>
                  <a:pt x="3565957" y="4283643"/>
                  <a:pt x="3349481" y="4588789"/>
                </a:cubicBezTo>
                <a:cubicBezTo>
                  <a:pt x="3101565" y="4930617"/>
                  <a:pt x="3056907" y="4936806"/>
                  <a:pt x="2807827" y="4936715"/>
                </a:cubicBezTo>
                <a:lnTo>
                  <a:pt x="0" y="4936715"/>
                </a:lnTo>
                <a:lnTo>
                  <a:pt x="0" y="2458"/>
                </a:lnTo>
                <a:close/>
              </a:path>
            </a:pathLst>
          </a:custGeom>
          <a:gradFill flip="none" rotWithShape="1"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Контактная информация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B644CC4-9B5D-4A21-AA28-E7B0D82C3379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407600"/>
            <a:ext cx="4266000" cy="493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Иванов Иван Иванович,             Руководитель отдела продаж                   тел: (812) 433-53-15, местный: 6120                   e-</a:t>
            </a:r>
            <a:r>
              <a:rPr lang="ru-RU" noProof="0" dirty="0" err="1" smtClean="0"/>
              <a:t>mail</a:t>
            </a:r>
            <a:r>
              <a:rPr lang="ru-RU" noProof="0" dirty="0" smtClean="0"/>
              <a:t>: ivanov@baltika.ru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770641" y="1520788"/>
            <a:ext cx="3978000" cy="1594540"/>
          </a:xfrm>
        </p:spPr>
        <p:txBody>
          <a:bodyPr lIns="0" tIns="0" rIns="0" bIns="36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500" b="1" i="1">
                <a:solidFill>
                  <a:schemeClr val="bg1"/>
                </a:solidFill>
              </a:defRPr>
            </a:lvl1pPr>
          </a:lstStyle>
          <a:p>
            <a:pPr marL="0" indent="0">
              <a:buFontTx/>
              <a:buNone/>
            </a:pPr>
            <a:r>
              <a:rPr lang="ru-RU" sz="2500" b="1" dirty="0" smtClean="0"/>
              <a:t>ОАО «Пивоваренная компания «Балтика» </a:t>
            </a:r>
            <a:endParaRPr lang="ru-RU" sz="2500" b="1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770641" y="3429000"/>
            <a:ext cx="3978000" cy="1187450"/>
          </a:xfrm>
        </p:spPr>
        <p:txBody>
          <a:bodyPr lIns="0" tIns="72000" rIns="0" bIns="0"/>
          <a:lstStyle>
            <a:lvl1pPr marL="0" indent="0" algn="ctr"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  <a:lvl2pPr marL="274637" indent="0" algn="ctr">
              <a:buNone/>
              <a:defRPr>
                <a:solidFill>
                  <a:schemeClr val="bg1"/>
                </a:solidFill>
              </a:defRPr>
            </a:lvl2pPr>
            <a:lvl3pPr marL="538163" indent="0" algn="ctr">
              <a:buNone/>
              <a:defRPr>
                <a:solidFill>
                  <a:schemeClr val="bg1"/>
                </a:solidFill>
              </a:defRPr>
            </a:lvl3pPr>
            <a:lvl4pPr marL="812800" indent="0" algn="ctr">
              <a:buNone/>
              <a:defRPr>
                <a:solidFill>
                  <a:schemeClr val="bg1"/>
                </a:solidFill>
              </a:defRPr>
            </a:lvl4pPr>
            <a:lvl5pPr marL="107632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194292, г. Санкт-Петербург,</a:t>
            </a:r>
            <a:br>
              <a:rPr lang="ru-RU" noProof="0" dirty="0" smtClean="0"/>
            </a:br>
            <a:r>
              <a:rPr lang="ru-RU" noProof="0" dirty="0" smtClean="0"/>
              <a:t>6-ой Верхний пер., д. 3</a:t>
            </a:r>
            <a:br>
              <a:rPr lang="ru-RU" noProof="0" dirty="0" smtClean="0"/>
            </a:br>
            <a:r>
              <a:rPr lang="ru-RU" noProof="0" dirty="0" smtClean="0"/>
              <a:t>тел: (812) 325-9-325,</a:t>
            </a:r>
            <a:br>
              <a:rPr lang="ru-RU" noProof="0" dirty="0" smtClean="0"/>
            </a:br>
            <a:r>
              <a:rPr lang="ru-RU" noProof="0" dirty="0" smtClean="0"/>
              <a:t>e-</a:t>
            </a:r>
            <a:r>
              <a:rPr lang="ru-RU" noProof="0" dirty="0" err="1" smtClean="0"/>
              <a:t>mail</a:t>
            </a:r>
            <a:r>
              <a:rPr lang="ru-RU" noProof="0" dirty="0" smtClean="0"/>
              <a:t>: post@baltika.ru</a:t>
            </a:r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с текстом внизу. 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4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1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0"/>
            <a:ext cx="2145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6"/>
          <p:cNvSpPr>
            <a:spLocks/>
          </p:cNvSpPr>
          <p:nvPr userDrawn="1"/>
        </p:nvSpPr>
        <p:spPr bwMode="auto">
          <a:xfrm>
            <a:off x="252413" y="276224"/>
            <a:ext cx="8626475" cy="6176055"/>
          </a:xfrm>
          <a:custGeom>
            <a:avLst/>
            <a:gdLst>
              <a:gd name="T0" fmla="*/ 0 w 2710"/>
              <a:gd name="T1" fmla="*/ 0 h 1940"/>
              <a:gd name="T2" fmla="*/ 0 w 2710"/>
              <a:gd name="T3" fmla="*/ 1933 h 1940"/>
              <a:gd name="T4" fmla="*/ 1667 w 2710"/>
              <a:gd name="T5" fmla="*/ 1933 h 1940"/>
              <a:gd name="T6" fmla="*/ 2106 w 2710"/>
              <a:gd name="T7" fmla="*/ 1693 h 1940"/>
              <a:gd name="T8" fmla="*/ 2710 w 2710"/>
              <a:gd name="T9" fmla="*/ 888 h 1940"/>
              <a:gd name="T10" fmla="*/ 2710 w 2710"/>
              <a:gd name="T11" fmla="*/ 0 h 1940"/>
              <a:gd name="T12" fmla="*/ 0 w 2710"/>
              <a:gd name="T13" fmla="*/ 0 h 1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10" h="1940">
                <a:moveTo>
                  <a:pt x="0" y="0"/>
                </a:moveTo>
                <a:cubicBezTo>
                  <a:pt x="0" y="1933"/>
                  <a:pt x="0" y="1933"/>
                  <a:pt x="0" y="1933"/>
                </a:cubicBezTo>
                <a:cubicBezTo>
                  <a:pt x="1667" y="1933"/>
                  <a:pt x="1667" y="1933"/>
                  <a:pt x="1667" y="1933"/>
                </a:cubicBezTo>
                <a:cubicBezTo>
                  <a:pt x="1955" y="1933"/>
                  <a:pt x="1910" y="1940"/>
                  <a:pt x="2106" y="1693"/>
                </a:cubicBezTo>
                <a:cubicBezTo>
                  <a:pt x="2710" y="888"/>
                  <a:pt x="2710" y="888"/>
                  <a:pt x="2710" y="888"/>
                </a:cubicBezTo>
                <a:cubicBezTo>
                  <a:pt x="2710" y="0"/>
                  <a:pt x="2710" y="0"/>
                  <a:pt x="271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12954" y="1961281"/>
            <a:ext cx="3909923" cy="2323336"/>
          </a:xfrm>
          <a:custGeom>
            <a:avLst/>
            <a:gdLst>
              <a:gd name="connsiteX0" fmla="*/ 0 w 3909923"/>
              <a:gd name="connsiteY0" fmla="*/ 0 h 2323084"/>
              <a:gd name="connsiteX1" fmla="*/ 3909923 w 3909923"/>
              <a:gd name="connsiteY1" fmla="*/ 0 h 2323084"/>
              <a:gd name="connsiteX2" fmla="*/ 3909923 w 3909923"/>
              <a:gd name="connsiteY2" fmla="*/ 2323084 h 2323084"/>
              <a:gd name="connsiteX3" fmla="*/ 0 w 3909923"/>
              <a:gd name="connsiteY3" fmla="*/ 2323084 h 2323084"/>
              <a:gd name="connsiteX4" fmla="*/ 0 w 3909923"/>
              <a:gd name="connsiteY4" fmla="*/ 0 h 2323084"/>
              <a:gd name="connsiteX0" fmla="*/ 0 w 3909923"/>
              <a:gd name="connsiteY0" fmla="*/ 0 h 2323084"/>
              <a:gd name="connsiteX1" fmla="*/ 3909923 w 3909923"/>
              <a:gd name="connsiteY1" fmla="*/ 0 h 2323084"/>
              <a:gd name="connsiteX2" fmla="*/ 3897789 w 3909923"/>
              <a:gd name="connsiteY2" fmla="*/ 1617942 h 2323084"/>
              <a:gd name="connsiteX3" fmla="*/ 3909923 w 3909923"/>
              <a:gd name="connsiteY3" fmla="*/ 2323084 h 2323084"/>
              <a:gd name="connsiteX4" fmla="*/ 0 w 3909923"/>
              <a:gd name="connsiteY4" fmla="*/ 2323084 h 2323084"/>
              <a:gd name="connsiteX5" fmla="*/ 0 w 3909923"/>
              <a:gd name="connsiteY5" fmla="*/ 0 h 2323084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897789 w 3909923"/>
              <a:gd name="connsiteY2" fmla="*/ 1617942 h 2323336"/>
              <a:gd name="connsiteX3" fmla="*/ 3909923 w 3909923"/>
              <a:gd name="connsiteY3" fmla="*/ 2323084 h 2323336"/>
              <a:gd name="connsiteX4" fmla="*/ 3288189 w 3909923"/>
              <a:gd name="connsiteY4" fmla="*/ 2323336 h 2323336"/>
              <a:gd name="connsiteX5" fmla="*/ 0 w 3909923"/>
              <a:gd name="connsiteY5" fmla="*/ 2323084 h 2323336"/>
              <a:gd name="connsiteX6" fmla="*/ 0 w 3909923"/>
              <a:gd name="connsiteY6" fmla="*/ 0 h 2323336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897789 w 3909923"/>
              <a:gd name="connsiteY2" fmla="*/ 1617942 h 2323336"/>
              <a:gd name="connsiteX3" fmla="*/ 3288189 w 3909923"/>
              <a:gd name="connsiteY3" fmla="*/ 2323336 h 2323336"/>
              <a:gd name="connsiteX4" fmla="*/ 0 w 3909923"/>
              <a:gd name="connsiteY4" fmla="*/ 2323084 h 2323336"/>
              <a:gd name="connsiteX5" fmla="*/ 0 w 3909923"/>
              <a:gd name="connsiteY5" fmla="*/ 0 h 2323336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897789 w 3909923"/>
              <a:gd name="connsiteY2" fmla="*/ 1589367 h 2323336"/>
              <a:gd name="connsiteX3" fmla="*/ 3288189 w 3909923"/>
              <a:gd name="connsiteY3" fmla="*/ 2323336 h 2323336"/>
              <a:gd name="connsiteX4" fmla="*/ 0 w 3909923"/>
              <a:gd name="connsiteY4" fmla="*/ 2323084 h 2323336"/>
              <a:gd name="connsiteX5" fmla="*/ 0 w 3909923"/>
              <a:gd name="connsiteY5" fmla="*/ 0 h 2323336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902552 w 3909923"/>
              <a:gd name="connsiteY2" fmla="*/ 1565555 h 2323336"/>
              <a:gd name="connsiteX3" fmla="*/ 3288189 w 3909923"/>
              <a:gd name="connsiteY3" fmla="*/ 2323336 h 2323336"/>
              <a:gd name="connsiteX4" fmla="*/ 0 w 3909923"/>
              <a:gd name="connsiteY4" fmla="*/ 2323084 h 2323336"/>
              <a:gd name="connsiteX5" fmla="*/ 0 w 3909923"/>
              <a:gd name="connsiteY5" fmla="*/ 0 h 2323336"/>
              <a:gd name="connsiteX0" fmla="*/ 0 w 3909923"/>
              <a:gd name="connsiteY0" fmla="*/ 0 h 2323336"/>
              <a:gd name="connsiteX1" fmla="*/ 3909923 w 3909923"/>
              <a:gd name="connsiteY1" fmla="*/ 0 h 2323336"/>
              <a:gd name="connsiteX2" fmla="*/ 3902552 w 3909923"/>
              <a:gd name="connsiteY2" fmla="*/ 1532218 h 2323336"/>
              <a:gd name="connsiteX3" fmla="*/ 3288189 w 3909923"/>
              <a:gd name="connsiteY3" fmla="*/ 2323336 h 2323336"/>
              <a:gd name="connsiteX4" fmla="*/ 0 w 3909923"/>
              <a:gd name="connsiteY4" fmla="*/ 2323084 h 2323336"/>
              <a:gd name="connsiteX5" fmla="*/ 0 w 3909923"/>
              <a:gd name="connsiteY5" fmla="*/ 0 h 23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23" h="2323336">
                <a:moveTo>
                  <a:pt x="0" y="0"/>
                </a:moveTo>
                <a:lnTo>
                  <a:pt x="3909923" y="0"/>
                </a:lnTo>
                <a:cubicBezTo>
                  <a:pt x="3905878" y="539314"/>
                  <a:pt x="3906597" y="992904"/>
                  <a:pt x="3902552" y="1532218"/>
                </a:cubicBezTo>
                <a:lnTo>
                  <a:pt x="3288189" y="2323336"/>
                </a:lnTo>
                <a:lnTo>
                  <a:pt x="0" y="232308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t" anchorCtr="0">
            <a:noAutofit/>
          </a:bodyPr>
          <a:lstStyle>
            <a:lvl1pPr algn="ctr">
              <a:lnSpc>
                <a:spcPct val="105000"/>
              </a:lnSpc>
              <a:defRPr sz="3400" cap="none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Титульный</a:t>
            </a:r>
            <a:br>
              <a:rPr lang="ru-RU" dirty="0" smtClean="0"/>
            </a:br>
            <a:r>
              <a:rPr lang="ru-RU" dirty="0" smtClean="0"/>
              <a:t>4 строки</a:t>
            </a:r>
            <a:br>
              <a:rPr lang="ru-RU" dirty="0" smtClean="0"/>
            </a:br>
            <a:r>
              <a:rPr lang="en-US" dirty="0" smtClean="0"/>
              <a:t>Verdana 34 </a:t>
            </a:r>
            <a:br>
              <a:rPr lang="en-US" dirty="0" smtClean="0"/>
            </a:br>
            <a:r>
              <a:rPr lang="en-US" dirty="0" smtClean="0"/>
              <a:t>Bold Italic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2954" y="4897347"/>
            <a:ext cx="1800000" cy="720000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Имя, должность </a:t>
            </a:r>
            <a:r>
              <a:rPr lang="en-US" dirty="0" smtClean="0"/>
              <a:t>Verdana 13 Bold</a:t>
            </a:r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768244" y="6059897"/>
            <a:ext cx="2110643" cy="377526"/>
            <a:chOff x="6768244" y="6048881"/>
            <a:chExt cx="2110643" cy="377526"/>
          </a:xfrm>
        </p:grpSpPr>
        <p:pic>
          <p:nvPicPr>
            <p:cNvPr id="1026" name="Picture 2" descr="U:\KontraPunkt\Jobs\4481_Baltika - PowerPoint\Received\Work\Baltika, Cyrillic.emf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794" y="6056509"/>
              <a:ext cx="1616093" cy="36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244" y="6048881"/>
              <a:ext cx="494550" cy="23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25032" y="1506027"/>
            <a:ext cx="1485766" cy="3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2954" y="5616739"/>
            <a:ext cx="1800000" cy="7200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Число, месяц, год </a:t>
            </a:r>
            <a:r>
              <a:rPr lang="en-US" dirty="0" smtClean="0"/>
              <a:t>Verdana 13</a:t>
            </a:r>
            <a:endParaRPr lang="en-GB" dirty="0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44724" y="5750393"/>
            <a:ext cx="181454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Введите имя и должность</a:t>
            </a:r>
            <a:endParaRPr lang="en-US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Введите число, месяц</a:t>
            </a:r>
            <a:r>
              <a:rPr lang="ru-RU" sz="9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и год</a:t>
            </a: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-2976232" y="4414451"/>
            <a:ext cx="280271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Вставка заголовка и даты на слайд: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1.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Выберите</a:t>
            </a:r>
            <a: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вкладку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«Вставка»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2.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Нажмите «Колонтитулы»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3.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Поставьте отметку «Нижний колонтитул»</a:t>
            </a: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Впишите название презентации и дату</a:t>
            </a:r>
            <a:b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в поле «Нижний колонтитул»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4. 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Нажмите «Применить</a:t>
            </a:r>
            <a:r>
              <a:rPr lang="ru-RU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ко всем»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368550" y="276224"/>
            <a:ext cx="6510337" cy="6155531"/>
          </a:xfrm>
          <a:custGeom>
            <a:avLst/>
            <a:gdLst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82025 w 6510337"/>
              <a:gd name="connsiteY6" fmla="*/ 6165056 h 6165056"/>
              <a:gd name="connsiteX7" fmla="*/ 3544094 w 6510337"/>
              <a:gd name="connsiteY7" fmla="*/ 6162676 h 6165056"/>
              <a:gd name="connsiteX8" fmla="*/ 0 w 6510337"/>
              <a:gd name="connsiteY8" fmla="*/ 6165056 h 6165056"/>
              <a:gd name="connsiteX9" fmla="*/ 4692049 w 6510337"/>
              <a:gd name="connsiteY9" fmla="*/ 10354 h 6165056"/>
              <a:gd name="connsiteX10" fmla="*/ 4759733 w 6510337"/>
              <a:gd name="connsiteY10" fmla="*/ 9967 h 6165056"/>
              <a:gd name="connsiteX11" fmla="*/ 4759733 w 6510337"/>
              <a:gd name="connsiteY11" fmla="*/ 9525 h 6165056"/>
              <a:gd name="connsiteX12" fmla="*/ 4837020 w 6510337"/>
              <a:gd name="connsiteY12" fmla="*/ 9525 h 6165056"/>
              <a:gd name="connsiteX13" fmla="*/ 6502399 w 6510337"/>
              <a:gd name="connsiteY13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782025 w 6510337"/>
              <a:gd name="connsiteY7" fmla="*/ 6165056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4759733 w 6510337"/>
              <a:gd name="connsiteY12" fmla="*/ 9525 h 6165056"/>
              <a:gd name="connsiteX13" fmla="*/ 4837020 w 6510337"/>
              <a:gd name="connsiteY13" fmla="*/ 9525 h 6165056"/>
              <a:gd name="connsiteX14" fmla="*/ 6502399 w 6510337"/>
              <a:gd name="connsiteY14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544094 w 6510337"/>
              <a:gd name="connsiteY7" fmla="*/ 6162676 h 6165056"/>
              <a:gd name="connsiteX8" fmla="*/ 0 w 6510337"/>
              <a:gd name="connsiteY8" fmla="*/ 6165056 h 6165056"/>
              <a:gd name="connsiteX9" fmla="*/ 4692049 w 6510337"/>
              <a:gd name="connsiteY9" fmla="*/ 10354 h 6165056"/>
              <a:gd name="connsiteX10" fmla="*/ 4759733 w 6510337"/>
              <a:gd name="connsiteY10" fmla="*/ 9967 h 6165056"/>
              <a:gd name="connsiteX11" fmla="*/ 4759733 w 6510337"/>
              <a:gd name="connsiteY11" fmla="*/ 9525 h 6165056"/>
              <a:gd name="connsiteX12" fmla="*/ 4837020 w 6510337"/>
              <a:gd name="connsiteY12" fmla="*/ 9525 h 6165056"/>
              <a:gd name="connsiteX13" fmla="*/ 6502399 w 6510337"/>
              <a:gd name="connsiteY13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4759733 w 6510337"/>
              <a:gd name="connsiteY12" fmla="*/ 9525 h 6165056"/>
              <a:gd name="connsiteX13" fmla="*/ 4837020 w 6510337"/>
              <a:gd name="connsiteY13" fmla="*/ 9525 h 6165056"/>
              <a:gd name="connsiteX14" fmla="*/ 6502399 w 6510337"/>
              <a:gd name="connsiteY14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4759733 w 6510337"/>
              <a:gd name="connsiteY12" fmla="*/ 9525 h 6165056"/>
              <a:gd name="connsiteX13" fmla="*/ 4837020 w 6510337"/>
              <a:gd name="connsiteY13" fmla="*/ 9525 h 6165056"/>
              <a:gd name="connsiteX14" fmla="*/ 6502399 w 6510337"/>
              <a:gd name="connsiteY14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4837020 w 6510337"/>
              <a:gd name="connsiteY12" fmla="*/ 9525 h 6165056"/>
              <a:gd name="connsiteX13" fmla="*/ 6502399 w 6510337"/>
              <a:gd name="connsiteY13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4759733 w 6510337"/>
              <a:gd name="connsiteY11" fmla="*/ 9967 h 6165056"/>
              <a:gd name="connsiteX12" fmla="*/ 6502399 w 6510337"/>
              <a:gd name="connsiteY12" fmla="*/ 0 h 6165056"/>
              <a:gd name="connsiteX0" fmla="*/ 6502399 w 6510337"/>
              <a:gd name="connsiteY0" fmla="*/ 0 h 6165056"/>
              <a:gd name="connsiteX1" fmla="*/ 6502428 w 6510337"/>
              <a:gd name="connsiteY1" fmla="*/ 9525 h 6165056"/>
              <a:gd name="connsiteX2" fmla="*/ 6510336 w 6510337"/>
              <a:gd name="connsiteY2" fmla="*/ 9525 h 6165056"/>
              <a:gd name="connsiteX3" fmla="*/ 6510336 w 6510337"/>
              <a:gd name="connsiteY3" fmla="*/ 2406216 h 6165056"/>
              <a:gd name="connsiteX4" fmla="*/ 6509719 w 6510337"/>
              <a:gd name="connsiteY4" fmla="*/ 2406216 h 6165056"/>
              <a:gd name="connsiteX5" fmla="*/ 6510337 w 6510337"/>
              <a:gd name="connsiteY5" fmla="*/ 2609263 h 6165056"/>
              <a:gd name="connsiteX6" fmla="*/ 3798888 w 6510337"/>
              <a:gd name="connsiteY6" fmla="*/ 6143626 h 6165056"/>
              <a:gd name="connsiteX7" fmla="*/ 3694113 w 6510337"/>
              <a:gd name="connsiteY7" fmla="*/ 6155532 h 6165056"/>
              <a:gd name="connsiteX8" fmla="*/ 3544094 w 6510337"/>
              <a:gd name="connsiteY8" fmla="*/ 6162676 h 6165056"/>
              <a:gd name="connsiteX9" fmla="*/ 0 w 6510337"/>
              <a:gd name="connsiteY9" fmla="*/ 6165056 h 6165056"/>
              <a:gd name="connsiteX10" fmla="*/ 4692049 w 6510337"/>
              <a:gd name="connsiteY10" fmla="*/ 10354 h 6165056"/>
              <a:gd name="connsiteX11" fmla="*/ 6502399 w 6510337"/>
              <a:gd name="connsiteY11" fmla="*/ 0 h 6165056"/>
              <a:gd name="connsiteX0" fmla="*/ 4692049 w 6510337"/>
              <a:gd name="connsiteY0" fmla="*/ 829 h 6155531"/>
              <a:gd name="connsiteX1" fmla="*/ 6502428 w 6510337"/>
              <a:gd name="connsiteY1" fmla="*/ 0 h 6155531"/>
              <a:gd name="connsiteX2" fmla="*/ 6510336 w 6510337"/>
              <a:gd name="connsiteY2" fmla="*/ 0 h 6155531"/>
              <a:gd name="connsiteX3" fmla="*/ 6510336 w 6510337"/>
              <a:gd name="connsiteY3" fmla="*/ 2396691 h 6155531"/>
              <a:gd name="connsiteX4" fmla="*/ 6509719 w 6510337"/>
              <a:gd name="connsiteY4" fmla="*/ 2396691 h 6155531"/>
              <a:gd name="connsiteX5" fmla="*/ 6510337 w 6510337"/>
              <a:gd name="connsiteY5" fmla="*/ 2599738 h 6155531"/>
              <a:gd name="connsiteX6" fmla="*/ 3798888 w 6510337"/>
              <a:gd name="connsiteY6" fmla="*/ 6134101 h 6155531"/>
              <a:gd name="connsiteX7" fmla="*/ 3694113 w 6510337"/>
              <a:gd name="connsiteY7" fmla="*/ 6146007 h 6155531"/>
              <a:gd name="connsiteX8" fmla="*/ 3544094 w 6510337"/>
              <a:gd name="connsiteY8" fmla="*/ 6153151 h 6155531"/>
              <a:gd name="connsiteX9" fmla="*/ 0 w 6510337"/>
              <a:gd name="connsiteY9" fmla="*/ 6155531 h 6155531"/>
              <a:gd name="connsiteX10" fmla="*/ 4692049 w 6510337"/>
              <a:gd name="connsiteY10" fmla="*/ 829 h 6155531"/>
              <a:gd name="connsiteX0" fmla="*/ 4692049 w 6510337"/>
              <a:gd name="connsiteY0" fmla="*/ 829 h 6155531"/>
              <a:gd name="connsiteX1" fmla="*/ 6510336 w 6510337"/>
              <a:gd name="connsiteY1" fmla="*/ 0 h 6155531"/>
              <a:gd name="connsiteX2" fmla="*/ 6510336 w 6510337"/>
              <a:gd name="connsiteY2" fmla="*/ 2396691 h 6155531"/>
              <a:gd name="connsiteX3" fmla="*/ 6509719 w 6510337"/>
              <a:gd name="connsiteY3" fmla="*/ 2396691 h 6155531"/>
              <a:gd name="connsiteX4" fmla="*/ 6510337 w 6510337"/>
              <a:gd name="connsiteY4" fmla="*/ 2599738 h 6155531"/>
              <a:gd name="connsiteX5" fmla="*/ 3798888 w 6510337"/>
              <a:gd name="connsiteY5" fmla="*/ 6134101 h 6155531"/>
              <a:gd name="connsiteX6" fmla="*/ 3694113 w 6510337"/>
              <a:gd name="connsiteY6" fmla="*/ 6146007 h 6155531"/>
              <a:gd name="connsiteX7" fmla="*/ 3544094 w 6510337"/>
              <a:gd name="connsiteY7" fmla="*/ 6153151 h 6155531"/>
              <a:gd name="connsiteX8" fmla="*/ 0 w 6510337"/>
              <a:gd name="connsiteY8" fmla="*/ 6155531 h 6155531"/>
              <a:gd name="connsiteX9" fmla="*/ 4692049 w 6510337"/>
              <a:gd name="connsiteY9" fmla="*/ 829 h 615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0337" h="6155531">
                <a:moveTo>
                  <a:pt x="4692049" y="829"/>
                </a:moveTo>
                <a:lnTo>
                  <a:pt x="6510336" y="0"/>
                </a:lnTo>
                <a:lnTo>
                  <a:pt x="6510336" y="2396691"/>
                </a:lnTo>
                <a:lnTo>
                  <a:pt x="6509719" y="2396691"/>
                </a:lnTo>
                <a:lnTo>
                  <a:pt x="6510337" y="2599738"/>
                </a:lnTo>
                <a:lnTo>
                  <a:pt x="3798888" y="6134101"/>
                </a:lnTo>
                <a:cubicBezTo>
                  <a:pt x="3763963" y="6136482"/>
                  <a:pt x="3729038" y="6143626"/>
                  <a:pt x="3694113" y="6146007"/>
                </a:cubicBezTo>
                <a:cubicBezTo>
                  <a:pt x="3639345" y="6150769"/>
                  <a:pt x="3594100" y="6150770"/>
                  <a:pt x="3544094" y="6153151"/>
                </a:cubicBezTo>
                <a:lnTo>
                  <a:pt x="0" y="6155531"/>
                </a:lnTo>
                <a:lnTo>
                  <a:pt x="4692049" y="82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lIns="3600000" tIns="277200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dirty="0" smtClean="0"/>
              <a:t>Для вставки изображения нажмите на иконку</a:t>
            </a:r>
            <a:endParaRPr lang="en-GB" noProof="0" dirty="0"/>
          </a:p>
        </p:txBody>
      </p:sp>
      <p:sp>
        <p:nvSpPr>
          <p:cNvPr id="26" name="Text Box 12"/>
          <p:cNvSpPr txBox="1">
            <a:spLocks noChangeArrowheads="1"/>
          </p:cNvSpPr>
          <p:nvPr userDrawn="1"/>
        </p:nvSpPr>
        <p:spPr bwMode="auto">
          <a:xfrm>
            <a:off x="-2268000" y="1830957"/>
            <a:ext cx="20944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Для</a:t>
            </a:r>
            <a:r>
              <a:rPr lang="ru-RU" sz="9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замены изображения </a:t>
            </a:r>
            <a:br>
              <a:rPr lang="ru-RU" sz="9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удалите его, а затем нажмите </a:t>
            </a:r>
            <a:br>
              <a:rPr lang="ru-RU" sz="9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на иконку на заполнителе,</a:t>
            </a:r>
            <a:br>
              <a:rPr lang="ru-RU" sz="9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чтобы выбрать новое </a:t>
            </a:r>
            <a:endParaRPr lang="en-US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47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spect="1" noChangeArrowheads="1" noTextEdit="1"/>
          </p:cNvSpPr>
          <p:nvPr userDrawn="1"/>
        </p:nvSpPr>
        <p:spPr bwMode="auto">
          <a:xfrm>
            <a:off x="252413" y="277813"/>
            <a:ext cx="863917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252000" y="277813"/>
            <a:ext cx="8639175" cy="6316662"/>
          </a:xfrm>
          <a:custGeom>
            <a:avLst/>
            <a:gdLst>
              <a:gd name="T0" fmla="*/ 0 w 8130"/>
              <a:gd name="T1" fmla="*/ 0 h 5942"/>
              <a:gd name="T2" fmla="*/ 0 w 8130"/>
              <a:gd name="T3" fmla="*/ 5920 h 5942"/>
              <a:gd name="T4" fmla="*/ 5001 w 8130"/>
              <a:gd name="T5" fmla="*/ 5920 h 5942"/>
              <a:gd name="T6" fmla="*/ 6319 w 8130"/>
              <a:gd name="T7" fmla="*/ 5200 h 5942"/>
              <a:gd name="T8" fmla="*/ 8130 w 8130"/>
              <a:gd name="T9" fmla="*/ 2784 h 5942"/>
              <a:gd name="T10" fmla="*/ 8130 w 8130"/>
              <a:gd name="T11" fmla="*/ 0 h 5942"/>
              <a:gd name="T12" fmla="*/ 0 w 8130"/>
              <a:gd name="T13" fmla="*/ 0 h 5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30" h="5942">
                <a:moveTo>
                  <a:pt x="0" y="0"/>
                </a:moveTo>
                <a:cubicBezTo>
                  <a:pt x="0" y="5920"/>
                  <a:pt x="0" y="5920"/>
                  <a:pt x="0" y="5920"/>
                </a:cubicBezTo>
                <a:cubicBezTo>
                  <a:pt x="5001" y="5920"/>
                  <a:pt x="5001" y="5920"/>
                  <a:pt x="5001" y="5920"/>
                </a:cubicBezTo>
                <a:cubicBezTo>
                  <a:pt x="5866" y="5920"/>
                  <a:pt x="5730" y="5942"/>
                  <a:pt x="6319" y="5200"/>
                </a:cubicBezTo>
                <a:cubicBezTo>
                  <a:pt x="8130" y="2784"/>
                  <a:pt x="8130" y="2784"/>
                  <a:pt x="8130" y="2784"/>
                </a:cubicBezTo>
                <a:cubicBezTo>
                  <a:pt x="8130" y="0"/>
                  <a:pt x="8130" y="0"/>
                  <a:pt x="813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385028"/>
            <a:ext cx="7259637" cy="2231422"/>
          </a:xfrm>
        </p:spPr>
        <p:txBody>
          <a:bodyPr lIns="108000" rIns="108000" bIns="0" anchor="t" anchorCtr="0"/>
          <a:lstStyle>
            <a:lvl1pPr algn="ctr"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Заключительный слайд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2414" y="6588372"/>
            <a:ext cx="5795962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Название презентации — число месяц год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2439" y="6588372"/>
            <a:ext cx="360735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048375" y="6588372"/>
            <a:ext cx="2484065" cy="14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26C29-FF79-44B0-BCD7-912F223B994D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768244" y="6149547"/>
            <a:ext cx="2110643" cy="377526"/>
            <a:chOff x="6768244" y="6048881"/>
            <a:chExt cx="2110643" cy="377526"/>
          </a:xfrm>
        </p:grpSpPr>
        <p:pic>
          <p:nvPicPr>
            <p:cNvPr id="20" name="Picture 2" descr="U:\KontraPunkt\Jobs\4481_Baltika - PowerPoint\Received\Work\Baltika, Cyrillic.e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794" y="6056509"/>
              <a:ext cx="1616093" cy="36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244" y="6048881"/>
              <a:ext cx="494550" cy="23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7935" y="1"/>
            <a:ext cx="2160000" cy="1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-2268000" y="1989432"/>
            <a:ext cx="2160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Одна волна как элемент дизайна всегда используется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с текстом внизу. </a:t>
            </a:r>
            <a: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Если в вашей презентации нет текста под одной волной, удалите этот элемент из презентации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sz="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5" name="Picture 5" descr="U:\KontraPunkt\Jobs\4481_Baltika - PowerPoint\Received\Work\Single wave ÔÇô RGB_POS ART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42871" y="1812060"/>
            <a:ext cx="634871" cy="1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33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 и рабочая област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Сетка и рабочая область слайда</a:t>
            </a:r>
            <a:endParaRPr lang="sv-SE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250825" y="1412875"/>
            <a:ext cx="8642350" cy="4932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необходимо, используйте данный слайд для проверки границ рабочей области слайда. Избегайте того, чтобы контент выходил за границы этого пространства.</a:t>
            </a:r>
          </a:p>
          <a:p>
            <a:pPr marL="0" indent="0">
              <a:buNone/>
            </a:pPr>
            <a:r>
              <a:rPr lang="ru-RU" dirty="0" smtClean="0"/>
              <a:t>Синие пунктирные линии образовывают сетку слайда. Вы можете скопировать сетку и поставить ее в свой слайд для проверки симметрии расположения текста и графических изображений. </a:t>
            </a: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5E725D63-DD63-40A7-8498-0FF424967B7E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50825" y="1412875"/>
            <a:ext cx="8642350" cy="4968875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79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а в формате R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Цвета в формате </a:t>
            </a:r>
            <a:r>
              <a:rPr lang="en-US" dirty="0" smtClean="0"/>
              <a:t>RGB</a:t>
            </a:r>
            <a:endParaRPr lang="sv-SE" noProof="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50825" y="2770289"/>
            <a:ext cx="648000" cy="86518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0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31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71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48006" y="3683101"/>
            <a:ext cx="648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C64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Синий 1</a:t>
            </a:r>
            <a:endParaRPr lang="ru-RU" sz="1000" b="1" dirty="0"/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977244" y="2770289"/>
            <a:ext cx="648000" cy="865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167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188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214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973106" y="3683101"/>
            <a:ext cx="648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C64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Синий 2</a:t>
            </a:r>
            <a:endParaRPr lang="ru-RU" sz="1000" b="1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703663" y="2770289"/>
            <a:ext cx="648000" cy="865187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94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138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16982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Синий 3</a:t>
            </a:r>
            <a:endParaRPr lang="ru-RU" sz="1000" b="1" dirty="0"/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3882920" y="2770289"/>
            <a:ext cx="648000" cy="865187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209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181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101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 userDrawn="1"/>
        </p:nvSpPr>
        <p:spPr bwMode="auto">
          <a:xfrm>
            <a:off x="38735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Золотой</a:t>
            </a:r>
            <a:endParaRPr lang="ru-RU" sz="1000" b="1" dirty="0"/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2430082" y="2770289"/>
            <a:ext cx="648000" cy="865187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161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191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54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 userDrawn="1"/>
        </p:nvSpPr>
        <p:spPr bwMode="auto">
          <a:xfrm>
            <a:off x="2423306" y="3683101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Весенний</a:t>
            </a:r>
            <a:br>
              <a:rPr lang="ru-RU" sz="1000" b="1" dirty="0" smtClean="0"/>
            </a:br>
            <a:r>
              <a:rPr lang="ru-RU" sz="1000" b="1" dirty="0" smtClean="0"/>
              <a:t>зеленый</a:t>
            </a:r>
            <a:endParaRPr lang="ru-RU" sz="1000" b="1" dirty="0"/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3156501" y="2770289"/>
            <a:ext cx="648000" cy="865187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242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205</a:t>
            </a:r>
          </a:p>
          <a:p>
            <a:pPr algn="r">
              <a:spcBef>
                <a:spcPct val="4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31484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Желтый</a:t>
            </a:r>
            <a:endParaRPr lang="ru-RU" sz="1000" b="1" dirty="0"/>
          </a:p>
        </p:txBody>
      </p:sp>
      <p:sp>
        <p:nvSpPr>
          <p:cNvPr id="21" name="Rectangle 6"/>
          <p:cNvSpPr>
            <a:spLocks noChangeArrowheads="1"/>
          </p:cNvSpPr>
          <p:nvPr userDrawn="1"/>
        </p:nvSpPr>
        <p:spPr bwMode="auto">
          <a:xfrm>
            <a:off x="6788596" y="2770289"/>
            <a:ext cx="648000" cy="865187"/>
          </a:xfrm>
          <a:prstGeom prst="rect">
            <a:avLst/>
          </a:prstGeom>
          <a:solidFill>
            <a:srgbClr val="7F7F7F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127</a:t>
            </a:r>
            <a:endParaRPr lang="ru-RU" sz="1400" b="1" dirty="0">
              <a:solidFill>
                <a:schemeClr val="bg1"/>
              </a:solidFill>
            </a:endParaRP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127</a:t>
            </a:r>
            <a:endParaRPr lang="ru-RU" sz="1400" b="1" dirty="0">
              <a:solidFill>
                <a:schemeClr val="bg1"/>
              </a:solidFill>
            </a:endParaRP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127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7739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Серый2</a:t>
            </a:r>
            <a:endParaRPr lang="ru-RU" sz="1000" b="1" dirty="0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7515015" y="2770289"/>
            <a:ext cx="648000" cy="865187"/>
          </a:xfrm>
          <a:prstGeom prst="rect">
            <a:avLst/>
          </a:prstGeom>
          <a:solidFill>
            <a:srgbClr val="5B5B5B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91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91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91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 userDrawn="1"/>
        </p:nvSpPr>
        <p:spPr bwMode="auto">
          <a:xfrm>
            <a:off x="74990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Серый 3</a:t>
            </a:r>
            <a:endParaRPr lang="ru-RU" sz="1000" b="1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6062177" y="2770289"/>
            <a:ext cx="648000" cy="865187"/>
          </a:xfrm>
          <a:prstGeom prst="rect">
            <a:avLst/>
          </a:prstGeom>
          <a:solidFill>
            <a:srgbClr val="BFBFBF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191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191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191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 userDrawn="1"/>
        </p:nvSpPr>
        <p:spPr bwMode="auto">
          <a:xfrm>
            <a:off x="604880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Серый1</a:t>
            </a:r>
            <a:endParaRPr lang="ru-RU" sz="1000" b="1" dirty="0"/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4609339" y="2770289"/>
            <a:ext cx="648000" cy="86518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0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171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217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 userDrawn="1"/>
        </p:nvSpPr>
        <p:spPr bwMode="auto">
          <a:xfrm>
            <a:off x="4598606" y="3683101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Ярко-</a:t>
            </a:r>
            <a:br>
              <a:rPr lang="ru-RU" sz="1000" b="1" dirty="0" smtClean="0"/>
            </a:br>
            <a:r>
              <a:rPr lang="ru-RU" sz="1000" b="1" dirty="0" smtClean="0"/>
              <a:t>голубой</a:t>
            </a:r>
            <a:endParaRPr lang="ru-RU" sz="1000" b="1" dirty="0"/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5335758" y="2770289"/>
            <a:ext cx="648000" cy="86518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209</a:t>
            </a:r>
          </a:p>
          <a:p>
            <a:pPr algn="r">
              <a:spcBef>
                <a:spcPct val="4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r>
              <a:rPr lang="ru-RU" sz="1400" b="1" dirty="0" smtClean="0">
                <a:solidFill>
                  <a:schemeClr val="bg1"/>
                </a:solidFill>
              </a:rPr>
              <a:t>5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36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 userDrawn="1"/>
        </p:nvSpPr>
        <p:spPr bwMode="auto">
          <a:xfrm>
            <a:off x="5323706" y="3683101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Теплый</a:t>
            </a:r>
            <a:br>
              <a:rPr lang="ru-RU" sz="1000" b="1" dirty="0" smtClean="0"/>
            </a:br>
            <a:r>
              <a:rPr lang="ru-RU" sz="1000" b="1" dirty="0" smtClean="0"/>
              <a:t>красный</a:t>
            </a:r>
            <a:endParaRPr lang="ru-RU" sz="1000" b="1" dirty="0"/>
          </a:p>
        </p:txBody>
      </p:sp>
      <p:sp>
        <p:nvSpPr>
          <p:cNvPr id="31" name="Объект 1"/>
          <p:cNvSpPr txBox="1">
            <a:spLocks/>
          </p:cNvSpPr>
          <p:nvPr userDrawn="1"/>
        </p:nvSpPr>
        <p:spPr>
          <a:xfrm>
            <a:off x="287338" y="1606590"/>
            <a:ext cx="8559008" cy="80442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marR="0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667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В презентации всегда используйте фирменные </a:t>
            </a:r>
            <a:r>
              <a:rPr lang="ru-RU" sz="1800" dirty="0" smtClean="0"/>
              <a:t>цвета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следующей последовательности:</a:t>
            </a:r>
          </a:p>
        </p:txBody>
      </p:sp>
      <p:sp>
        <p:nvSpPr>
          <p:cNvPr id="32" name="Rectangle 7"/>
          <p:cNvSpPr>
            <a:spLocks noChangeArrowheads="1"/>
          </p:cNvSpPr>
          <p:nvPr userDrawn="1"/>
        </p:nvSpPr>
        <p:spPr bwMode="auto">
          <a:xfrm>
            <a:off x="8241435" y="2770289"/>
            <a:ext cx="648000" cy="865187"/>
          </a:xfrm>
          <a:prstGeom prst="rect">
            <a:avLst/>
          </a:prstGeom>
          <a:solidFill>
            <a:srgbClr val="004B8C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0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75</a:t>
            </a:r>
          </a:p>
          <a:p>
            <a:pPr algn="r">
              <a:spcBef>
                <a:spcPct val="4000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140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 userDrawn="1"/>
        </p:nvSpPr>
        <p:spPr bwMode="auto">
          <a:xfrm>
            <a:off x="8238616" y="3683101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40000"/>
              </a:spcBef>
              <a:spcAft>
                <a:spcPct val="20000"/>
              </a:spcAft>
            </a:pPr>
            <a:r>
              <a:rPr lang="ru-RU" sz="1000" b="1" dirty="0" smtClean="0"/>
              <a:t>Синий 4</a:t>
            </a:r>
            <a:endParaRPr lang="ru-RU" sz="1000" b="1" dirty="0"/>
          </a:p>
        </p:txBody>
      </p:sp>
      <p:sp>
        <p:nvSpPr>
          <p:cNvPr id="36" name="Text Box 11"/>
          <p:cNvSpPr txBox="1">
            <a:spLocks noChangeArrowheads="1"/>
          </p:cNvSpPr>
          <p:nvPr userDrawn="1"/>
        </p:nvSpPr>
        <p:spPr bwMode="auto">
          <a:xfrm>
            <a:off x="248006" y="2585623"/>
            <a:ext cx="648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C64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1.</a:t>
            </a:r>
            <a:endParaRPr lang="ru-RU" sz="1000" b="1" dirty="0"/>
          </a:p>
        </p:txBody>
      </p:sp>
      <p:sp>
        <p:nvSpPr>
          <p:cNvPr id="37" name="Text Box 12"/>
          <p:cNvSpPr txBox="1">
            <a:spLocks noChangeArrowheads="1"/>
          </p:cNvSpPr>
          <p:nvPr userDrawn="1"/>
        </p:nvSpPr>
        <p:spPr bwMode="auto">
          <a:xfrm>
            <a:off x="973106" y="2585623"/>
            <a:ext cx="648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3C64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2.</a:t>
            </a:r>
            <a:endParaRPr lang="ru-RU" sz="1000" b="1" dirty="0"/>
          </a:p>
        </p:txBody>
      </p:sp>
      <p:sp>
        <p:nvSpPr>
          <p:cNvPr id="38" name="Text Box 13"/>
          <p:cNvSpPr txBox="1">
            <a:spLocks noChangeArrowheads="1"/>
          </p:cNvSpPr>
          <p:nvPr userDrawn="1"/>
        </p:nvSpPr>
        <p:spPr bwMode="auto">
          <a:xfrm>
            <a:off x="16982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3.</a:t>
            </a:r>
            <a:endParaRPr lang="ru-RU" sz="1000" b="1" dirty="0"/>
          </a:p>
        </p:txBody>
      </p:sp>
      <p:sp>
        <p:nvSpPr>
          <p:cNvPr id="39" name="Text Box 14"/>
          <p:cNvSpPr txBox="1">
            <a:spLocks noChangeArrowheads="1"/>
          </p:cNvSpPr>
          <p:nvPr userDrawn="1"/>
        </p:nvSpPr>
        <p:spPr bwMode="auto">
          <a:xfrm>
            <a:off x="38735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6.</a:t>
            </a:r>
            <a:endParaRPr lang="ru-RU" sz="1000" b="1" dirty="0"/>
          </a:p>
        </p:txBody>
      </p:sp>
      <p:sp>
        <p:nvSpPr>
          <p:cNvPr id="40" name="Text Box 15"/>
          <p:cNvSpPr txBox="1">
            <a:spLocks noChangeArrowheads="1"/>
          </p:cNvSpPr>
          <p:nvPr userDrawn="1"/>
        </p:nvSpPr>
        <p:spPr bwMode="auto">
          <a:xfrm>
            <a:off x="2423306" y="2585623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4.</a:t>
            </a:r>
            <a:endParaRPr lang="ru-RU" sz="1000" b="1" dirty="0"/>
          </a:p>
        </p:txBody>
      </p:sp>
      <p:sp>
        <p:nvSpPr>
          <p:cNvPr id="41" name="Text Box 16"/>
          <p:cNvSpPr txBox="1">
            <a:spLocks noChangeArrowheads="1"/>
          </p:cNvSpPr>
          <p:nvPr userDrawn="1"/>
        </p:nvSpPr>
        <p:spPr bwMode="auto">
          <a:xfrm>
            <a:off x="31484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5.</a:t>
            </a:r>
            <a:endParaRPr lang="ru-RU" sz="1000" b="1" dirty="0"/>
          </a:p>
        </p:txBody>
      </p:sp>
      <p:sp>
        <p:nvSpPr>
          <p:cNvPr id="42" name="Text Box 17"/>
          <p:cNvSpPr txBox="1">
            <a:spLocks noChangeArrowheads="1"/>
          </p:cNvSpPr>
          <p:nvPr userDrawn="1"/>
        </p:nvSpPr>
        <p:spPr bwMode="auto">
          <a:xfrm>
            <a:off x="67739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10.</a:t>
            </a:r>
            <a:endParaRPr lang="ru-RU" sz="1000" b="1" dirty="0"/>
          </a:p>
        </p:txBody>
      </p:sp>
      <p:sp>
        <p:nvSpPr>
          <p:cNvPr id="43" name="Text Box 18"/>
          <p:cNvSpPr txBox="1">
            <a:spLocks noChangeArrowheads="1"/>
          </p:cNvSpPr>
          <p:nvPr userDrawn="1"/>
        </p:nvSpPr>
        <p:spPr bwMode="auto">
          <a:xfrm>
            <a:off x="74990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11.</a:t>
            </a:r>
            <a:endParaRPr lang="ru-RU" sz="1000" b="1" dirty="0"/>
          </a:p>
        </p:txBody>
      </p:sp>
      <p:sp>
        <p:nvSpPr>
          <p:cNvPr id="44" name="Text Box 14"/>
          <p:cNvSpPr txBox="1">
            <a:spLocks noChangeArrowheads="1"/>
          </p:cNvSpPr>
          <p:nvPr userDrawn="1"/>
        </p:nvSpPr>
        <p:spPr bwMode="auto">
          <a:xfrm>
            <a:off x="604880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9.</a:t>
            </a:r>
            <a:endParaRPr lang="ru-RU" sz="1000" b="1" dirty="0"/>
          </a:p>
        </p:txBody>
      </p:sp>
      <p:sp>
        <p:nvSpPr>
          <p:cNvPr id="45" name="Text Box 15"/>
          <p:cNvSpPr txBox="1">
            <a:spLocks noChangeArrowheads="1"/>
          </p:cNvSpPr>
          <p:nvPr userDrawn="1"/>
        </p:nvSpPr>
        <p:spPr bwMode="auto">
          <a:xfrm>
            <a:off x="4598606" y="2585623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7.</a:t>
            </a:r>
            <a:endParaRPr lang="ru-RU" sz="1000" b="1" dirty="0"/>
          </a:p>
        </p:txBody>
      </p:sp>
      <p:sp>
        <p:nvSpPr>
          <p:cNvPr id="46" name="Text Box 16"/>
          <p:cNvSpPr txBox="1">
            <a:spLocks noChangeArrowheads="1"/>
          </p:cNvSpPr>
          <p:nvPr userDrawn="1"/>
        </p:nvSpPr>
        <p:spPr bwMode="auto">
          <a:xfrm>
            <a:off x="5323706" y="2585623"/>
            <a:ext cx="64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8.</a:t>
            </a:r>
            <a:endParaRPr lang="ru-RU" sz="1000" b="1" dirty="0"/>
          </a:p>
        </p:txBody>
      </p:sp>
      <p:sp>
        <p:nvSpPr>
          <p:cNvPr id="47" name="Text Box 18"/>
          <p:cNvSpPr txBox="1">
            <a:spLocks noChangeArrowheads="1"/>
          </p:cNvSpPr>
          <p:nvPr userDrawn="1"/>
        </p:nvSpPr>
        <p:spPr bwMode="auto">
          <a:xfrm>
            <a:off x="8238616" y="2585623"/>
            <a:ext cx="6480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EEF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 smtClean="0"/>
              <a:t>12.</a:t>
            </a:r>
            <a:endParaRPr lang="ru-RU" sz="1000" b="1" dirty="0"/>
          </a:p>
        </p:txBody>
      </p:sp>
      <p:sp>
        <p:nvSpPr>
          <p:cNvPr id="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0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1361EF2F-3F77-493F-977F-7598A8952AD2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94633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Диаграммы</a:t>
            </a:r>
            <a:endParaRPr lang="sv-SE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22ECF205-AEC4-46B4-B217-D2C7BE4E7200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46326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ьцевы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Диаграммы — кольцевые диаграммы</a:t>
            </a:r>
            <a:endParaRPr lang="sv-SE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1BCC0559-C213-42E0-B29A-C5510E31DF16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79192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Таблицы</a:t>
            </a:r>
            <a:endParaRPr lang="sv-SE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7CF45110-A318-4C19-A32C-46861D4BF651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408667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рганизационны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Организационные диаграммы</a:t>
            </a:r>
            <a:endParaRPr lang="sv-SE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E0B90978-BAAB-4F3A-B0E5-578B22385FF9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41576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50400"/>
            <a:ext cx="7273925" cy="7318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Две диаграммы</a:t>
            </a:r>
            <a:endParaRPr lang="sv-SE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2001" y="1406524"/>
            <a:ext cx="4267612" cy="49307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625974" y="1406524"/>
            <a:ext cx="4267199" cy="49307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807C466C-3DC5-47F2-A2C3-83C353746DEF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73065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 b="0"/>
            </a:lvl1pPr>
          </a:lstStyle>
          <a:p>
            <a:pPr>
              <a:defRPr/>
            </a:pPr>
            <a:fld id="{E873C1B5-8AD1-4D00-B66C-F282075A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 smtClean="0"/>
              <a:t>Отел привлечения и управления талантами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0073763-E847-400F-8C62-3B2619062858}" type="datetime1">
              <a:rPr lang="ru-RU" smtClean="0"/>
              <a:pPr>
                <a:defRPr/>
              </a:pPr>
              <a:t>19.03.2015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68857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407599"/>
            <a:ext cx="8640000" cy="4932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Уровень 1: золотистый маркер, </a:t>
            </a:r>
            <a:r>
              <a:rPr lang="ru-RU" dirty="0" err="1" smtClean="0"/>
              <a:t>Verdana</a:t>
            </a:r>
            <a:r>
              <a:rPr lang="ru-RU" dirty="0" smtClean="0"/>
              <a:t> 14</a:t>
            </a:r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8EE-AB0A-40AD-A602-A78795491A8E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Текстовый слайд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-2489200" y="1418309"/>
            <a:ext cx="2379133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Уровни</a:t>
            </a:r>
            <a:r>
              <a:rPr lang="ru-RU" sz="9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списка:</a:t>
            </a:r>
            <a:endParaRPr lang="en-US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6000" indent="-180000" algn="r" eaLnBrk="1" hangingPunct="1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l"/>
              <a:defRPr/>
            </a:pP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Уровень 1: золотистый</a:t>
            </a: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маркер, 14</a:t>
            </a:r>
            <a:r>
              <a:rPr lang="en-US" sz="900" kern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pt</a:t>
            </a: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432000" marR="0" lvl="1" indent="-1800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erdana" pitchFamily="34" charset="0"/>
              <a:buChar char="•"/>
              <a:tabLst/>
              <a:defRPr/>
            </a:pP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Уровень 2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черный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маркер,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14</a:t>
            </a:r>
            <a:r>
              <a:rPr lang="en-US" sz="900" kern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pt</a:t>
            </a: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12000" marR="0" lvl="2" indent="-1800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erdana" pitchFamily="34" charset="0"/>
              <a:buChar char="‒"/>
              <a:tabLst/>
              <a:defRPr/>
            </a:pP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Уровень 3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черный дефис,</a:t>
            </a: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14</a:t>
            </a:r>
            <a:r>
              <a:rPr lang="en-US" sz="900" kern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pt</a:t>
            </a: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12000" lvl="2" indent="-180000" algn="r" eaLnBrk="1" hangingPunct="1">
              <a:spcBef>
                <a:spcPct val="50000"/>
              </a:spcBef>
              <a:buFont typeface="Verdana" pitchFamily="34" charset="0"/>
              <a:buChar char="‒"/>
              <a:defRPr/>
            </a:pP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 algn="r" eaLnBrk="1" hangingPunct="1">
              <a:spcBef>
                <a:spcPct val="50000"/>
              </a:spcBef>
              <a:buFontTx/>
              <a:buNone/>
              <a:defRPr/>
            </a:pP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Для перехода на след. уровень</a:t>
            </a:r>
            <a:b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нажмите 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407599"/>
            <a:ext cx="8640000" cy="4932000"/>
          </a:xfrm>
        </p:spPr>
        <p:txBody>
          <a:bodyPr/>
          <a:lstStyle>
            <a:lvl2pPr>
              <a:defRPr sz="1200"/>
            </a:lvl2pPr>
            <a:lvl3pPr marL="717550" indent="-179388" defTabSz="720000">
              <a:defRPr sz="1000"/>
            </a:lvl3pPr>
            <a:lvl4pPr marL="984250" indent="-171450">
              <a:defRPr sz="1000"/>
            </a:lvl4pPr>
            <a:lvl5pPr marL="1257300" indent="-180975">
              <a:defRPr sz="1000"/>
            </a:lvl5pPr>
          </a:lstStyle>
          <a:p>
            <a:r>
              <a:rPr lang="ru-RU" dirty="0" smtClean="0"/>
              <a:t>Уровень 1: золотистый маркер, </a:t>
            </a:r>
            <a:r>
              <a:rPr lang="ru-RU" dirty="0" err="1" smtClean="0"/>
              <a:t>Verdana</a:t>
            </a:r>
            <a:r>
              <a:rPr lang="ru-RU" dirty="0" smtClean="0"/>
              <a:t> 14</a:t>
            </a:r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1FF2-66DF-4F1F-B9CF-64AA3839B1AF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Текстовый слайд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-2484784" y="1418309"/>
            <a:ext cx="2374717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Уровни</a:t>
            </a:r>
            <a:r>
              <a:rPr lang="ru-RU" sz="9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списка:</a:t>
            </a:r>
            <a:endParaRPr lang="en-US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16000" indent="-180000" algn="r" eaLnBrk="1" hangingPunct="1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l"/>
              <a:defRPr/>
            </a:pP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Уровень 1: золотистый</a:t>
            </a: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маркер, 14</a:t>
            </a:r>
            <a:r>
              <a:rPr lang="en-US" sz="900" kern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pt</a:t>
            </a: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432000" marR="0" lvl="1" indent="-1800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erdana" pitchFamily="34" charset="0"/>
              <a:buChar char="•"/>
              <a:tabLst/>
              <a:defRPr/>
            </a:pP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Уровень 2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черный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маркер,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12</a:t>
            </a:r>
            <a:r>
              <a:rPr lang="en-US" sz="900" kern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pt</a:t>
            </a: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12000" marR="0" lvl="2" indent="-1800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erdana" pitchFamily="34" charset="0"/>
              <a:buChar char="‒"/>
              <a:tabLst/>
              <a:defRPr/>
            </a:pP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Уровень 3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черный дефис,</a:t>
            </a: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10</a:t>
            </a:r>
            <a:r>
              <a:rPr lang="en-US" sz="900" kern="12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pt</a:t>
            </a: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12000" lvl="2" indent="-180000" algn="r" eaLnBrk="1" hangingPunct="1">
              <a:spcBef>
                <a:spcPct val="50000"/>
              </a:spcBef>
              <a:buFont typeface="Verdana" pitchFamily="34" charset="0"/>
              <a:buChar char="‒"/>
              <a:defRPr/>
            </a:pP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 algn="r" eaLnBrk="1" hangingPunct="1">
              <a:spcBef>
                <a:spcPct val="50000"/>
              </a:spcBef>
              <a:buFontTx/>
              <a:buNone/>
              <a:defRPr/>
            </a:pP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Для перехода на след. уровень</a:t>
            </a:r>
            <a:b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нажмите 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Tab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-2667000" y="5576501"/>
            <a:ext cx="2536825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9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Вставка заголовка и даты на слайд: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1.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Выберите</a:t>
            </a: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вкладку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«Вставка»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2.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Нажмите «Колонтитулы» 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3.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Поставьте отметку «Нижний колонтитул»</a:t>
            </a:r>
            <a:r>
              <a:rPr lang="en-US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Впишите название презентации и дату</a:t>
            </a:r>
            <a:b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 поле «Нижний колонтитул»</a:t>
            </a: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4. </a:t>
            </a:r>
            <a:r>
              <a:rPr lang="ru-RU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Нажмите «Применить</a:t>
            </a:r>
            <a:r>
              <a:rPr lang="ru-RU" sz="9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ко всем»</a:t>
            </a:r>
            <a:endParaRPr lang="en-US" sz="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76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 —</a:t>
            </a:r>
            <a:r>
              <a:rPr lang="en-US" smtClean="0"/>
              <a:t> </a:t>
            </a:r>
            <a:r>
              <a:rPr lang="ru-RU" smtClean="0"/>
              <a:t>число</a:t>
            </a:r>
            <a:r>
              <a:rPr lang="en-US" smtClean="0"/>
              <a:t> </a:t>
            </a:r>
            <a:r>
              <a:rPr lang="ru-RU" smtClean="0"/>
              <a:t>месяц</a:t>
            </a:r>
            <a:r>
              <a:rPr lang="en-US" smtClean="0"/>
              <a:t> </a:t>
            </a:r>
            <a:r>
              <a:rPr lang="ru-RU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90F1AA-5463-4730-8530-479A615AE3BC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50227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презентации —</a:t>
            </a:r>
            <a:r>
              <a:rPr lang="en-US" smtClean="0"/>
              <a:t> </a:t>
            </a:r>
            <a:r>
              <a:rPr lang="ru-RU" smtClean="0"/>
              <a:t>число</a:t>
            </a:r>
            <a:r>
              <a:rPr lang="en-US" smtClean="0"/>
              <a:t> </a:t>
            </a:r>
            <a:r>
              <a:rPr lang="ru-RU" smtClean="0"/>
              <a:t>месяц</a:t>
            </a:r>
            <a:r>
              <a:rPr lang="en-US" smtClean="0"/>
              <a:t> </a:t>
            </a:r>
            <a:r>
              <a:rPr lang="ru-RU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08130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7941" y="0"/>
            <a:ext cx="2148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5"/>
          <p:cNvSpPr>
            <a:spLocks/>
          </p:cNvSpPr>
          <p:nvPr userDrawn="1"/>
        </p:nvSpPr>
        <p:spPr bwMode="auto">
          <a:xfrm>
            <a:off x="252206" y="277200"/>
            <a:ext cx="7466012" cy="6089649"/>
          </a:xfrm>
          <a:custGeom>
            <a:avLst/>
            <a:gdLst>
              <a:gd name="T0" fmla="*/ 0 w 7020"/>
              <a:gd name="T1" fmla="*/ 0 h 5726"/>
              <a:gd name="T2" fmla="*/ 0 w 7020"/>
              <a:gd name="T3" fmla="*/ 5704 h 5726"/>
              <a:gd name="T4" fmla="*/ 5001 w 7020"/>
              <a:gd name="T5" fmla="*/ 5704 h 5726"/>
              <a:gd name="T6" fmla="*/ 6319 w 7020"/>
              <a:gd name="T7" fmla="*/ 4983 h 5726"/>
              <a:gd name="T8" fmla="*/ 7020 w 7020"/>
              <a:gd name="T9" fmla="*/ 4048 h 5726"/>
              <a:gd name="T10" fmla="*/ 7020 w 7020"/>
              <a:gd name="T11" fmla="*/ 0 h 5726"/>
              <a:gd name="T12" fmla="*/ 0 w 7020"/>
              <a:gd name="T13" fmla="*/ 0 h 5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20" h="5726">
                <a:moveTo>
                  <a:pt x="0" y="0"/>
                </a:moveTo>
                <a:cubicBezTo>
                  <a:pt x="0" y="5704"/>
                  <a:pt x="0" y="5704"/>
                  <a:pt x="0" y="5704"/>
                </a:cubicBezTo>
                <a:cubicBezTo>
                  <a:pt x="5001" y="5704"/>
                  <a:pt x="5001" y="5704"/>
                  <a:pt x="5001" y="5704"/>
                </a:cubicBezTo>
                <a:cubicBezTo>
                  <a:pt x="5866" y="5704"/>
                  <a:pt x="5730" y="5726"/>
                  <a:pt x="6319" y="4983"/>
                </a:cubicBezTo>
                <a:cubicBezTo>
                  <a:pt x="7020" y="4048"/>
                  <a:pt x="7020" y="4048"/>
                  <a:pt x="7020" y="4048"/>
                </a:cubicBezTo>
                <a:cubicBezTo>
                  <a:pt x="7020" y="0"/>
                  <a:pt x="7020" y="0"/>
                  <a:pt x="702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B8C"/>
              </a:gs>
              <a:gs pos="50000">
                <a:srgbClr val="002776"/>
              </a:gs>
              <a:gs pos="80000">
                <a:srgbClr val="002147"/>
              </a:gs>
              <a:gs pos="100000">
                <a:srgbClr val="00214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noProof="0" smtClean="0"/>
              <a:t>Название презентации — число месяц год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08AADE8-E8FE-4417-81C3-9AD0767D1314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2999" y="1451796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32999" y="2122877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32999" y="2793958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32999" y="3465039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32999" y="4136120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32999" y="4807201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2999" y="5478285"/>
            <a:ext cx="5251889" cy="313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</a:defRPr>
            </a:lvl1pPr>
            <a:lvl2pPr marL="274637" indent="0">
              <a:buFontTx/>
              <a:buNone/>
              <a:defRPr sz="2400" b="0" i="0">
                <a:solidFill>
                  <a:schemeClr val="bg1"/>
                </a:solidFill>
              </a:defRPr>
            </a:lvl2pPr>
            <a:lvl3pPr marL="538163" indent="0">
              <a:buFontTx/>
              <a:buNone/>
              <a:defRPr sz="2400" b="0" i="0">
                <a:solidFill>
                  <a:schemeClr val="bg1"/>
                </a:solidFill>
              </a:defRPr>
            </a:lvl3pPr>
            <a:lvl4pPr marL="812800" indent="0">
              <a:buFontTx/>
              <a:buNone/>
              <a:defRPr sz="2400" b="0" i="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400" b="0" i="0">
                <a:solidFill>
                  <a:schemeClr val="bg1"/>
                </a:solidFill>
              </a:defRPr>
            </a:lvl5pPr>
          </a:lstStyle>
          <a:p>
            <a:r>
              <a:rPr lang="ru-RU" dirty="0" smtClean="0"/>
              <a:t>Название раздела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458581" y="466798"/>
            <a:ext cx="7259637" cy="66660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noProof="0" dirty="0" smtClean="0"/>
              <a:t>Содержание </a:t>
            </a:r>
            <a:r>
              <a:rPr lang="en-US" noProof="0" dirty="0" smtClean="0"/>
              <a:t>Verdana 2</a:t>
            </a:r>
            <a:r>
              <a:rPr lang="ru-RU" noProof="0" dirty="0" smtClean="0"/>
              <a:t>0</a:t>
            </a:r>
            <a:r>
              <a:rPr lang="en-US" noProof="0" dirty="0" smtClean="0"/>
              <a:t> Bold Italic</a:t>
            </a:r>
            <a:endParaRPr lang="en-GB" noProof="0" dirty="0"/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38815" y="342332"/>
            <a:ext cx="734400" cy="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492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2001" y="1406524"/>
            <a:ext cx="4267612" cy="49307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5974" y="1406524"/>
            <a:ext cx="4267199" cy="493077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AD8A03-D3E1-422E-B5F6-0C9B18CCC80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екста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268000" y="696"/>
            <a:ext cx="2151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D0F0AD-2579-466C-B51F-76817659E2EA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</a:t>
            </a:r>
            <a:r>
              <a:rPr lang="en-US" dirty="0" smtClean="0"/>
              <a:t>Verdana 2</a:t>
            </a:r>
            <a:r>
              <a:rPr lang="ru-RU" dirty="0" smtClean="0"/>
              <a:t>0</a:t>
            </a:r>
            <a:r>
              <a:rPr lang="en-US" dirty="0" smtClean="0"/>
              <a:t> Bold Italic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407600"/>
            <a:ext cx="4266000" cy="4932000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25974" y="1407601"/>
            <a:ext cx="4267199" cy="1481650"/>
          </a:xfrm>
        </p:spPr>
        <p:txBody>
          <a:bodyPr/>
          <a:lstStyle/>
          <a:p>
            <a:pPr lvl="0"/>
            <a:r>
              <a:rPr lang="ru-RU" noProof="0" dirty="0" smtClean="0"/>
              <a:t>Введите текст</a:t>
            </a:r>
            <a:endParaRPr lang="en-US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en-US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en-US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en-US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625973" y="2997200"/>
            <a:ext cx="4267199" cy="3340100"/>
          </a:xfrm>
        </p:spPr>
        <p:txBody>
          <a:bodyPr tIns="540000" anchor="ctr" anchorCtr="0"/>
          <a:lstStyle>
            <a:lvl1pPr marL="0" indent="0" algn="ctr">
              <a:buNone/>
              <a:defRPr/>
            </a:lvl1pPr>
          </a:lstStyle>
          <a:p>
            <a:r>
              <a:rPr lang="ru-RU" noProof="0" dirty="0" smtClean="0"/>
              <a:t>Для вставки изображения нажмите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ru-RU" noProof="0" dirty="0" smtClean="0"/>
              <a:t>на иконку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20022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85614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116632"/>
            <a:ext cx="7259637" cy="66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заголовка</a:t>
            </a:r>
            <a:endParaRPr lang="en-GB" noProof="0" dirty="0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00" y="1407600"/>
            <a:ext cx="8641174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 dirty="0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4" y="6516738"/>
            <a:ext cx="57959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Название презентации —</a:t>
            </a:r>
            <a:r>
              <a:rPr lang="en-US" dirty="0" smtClean="0"/>
              <a:t> </a:t>
            </a:r>
            <a:r>
              <a:rPr lang="ru-RU" dirty="0" smtClean="0"/>
              <a:t>число</a:t>
            </a:r>
            <a:r>
              <a:rPr lang="en-US" dirty="0" smtClean="0"/>
              <a:t> </a:t>
            </a:r>
            <a:r>
              <a:rPr lang="ru-RU" dirty="0" smtClean="0"/>
              <a:t>месяц</a:t>
            </a:r>
            <a:r>
              <a:rPr lang="en-US" dirty="0" smtClean="0"/>
              <a:t> </a:t>
            </a:r>
            <a:r>
              <a:rPr lang="ru-RU" dirty="0" smtClean="0"/>
              <a:t>год</a:t>
            </a:r>
            <a:endParaRPr lang="nb-NO" dirty="0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39" y="6516738"/>
            <a:ext cx="36073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F9FBF275-9436-40CB-880C-9ED6FCEBC6B7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38815" y="342332"/>
            <a:ext cx="734400" cy="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048375" y="6516738"/>
            <a:ext cx="2484065" cy="1440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rgbClr val="7F7F7F"/>
                </a:solidFill>
              </a:defRPr>
            </a:lvl1pPr>
          </a:lstStyle>
          <a:p>
            <a:fld id="{CED33BF7-FE4D-49CF-97DD-BC979257CCB5}" type="datetime4">
              <a:rPr lang="ru-RU" noProof="0" smtClean="0"/>
              <a:pPr/>
              <a:t>19 марта 2015 г.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5" r:id="rId2"/>
    <p:sldLayoutId id="2147483654" r:id="rId3"/>
    <p:sldLayoutId id="2147483672" r:id="rId4"/>
    <p:sldLayoutId id="2147483675" r:id="rId5"/>
    <p:sldLayoutId id="2147483676" r:id="rId6"/>
    <p:sldLayoutId id="2147483674" r:id="rId7"/>
    <p:sldLayoutId id="2147483656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7" r:id="rId19"/>
    <p:sldLayoutId id="2147483671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7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1" fontAlgn="base" hangingPunct="1">
        <a:spcBef>
          <a:spcPct val="50000"/>
        </a:spcBef>
        <a:spcAft>
          <a:spcPct val="0"/>
        </a:spcAft>
        <a:buClr>
          <a:schemeClr val="accent6"/>
        </a:buClr>
        <a:buFont typeface="Wingdings" pitchFamily="2" charset="2"/>
        <a:buChar char="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193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•"/>
        <a:defRPr sz="1400">
          <a:solidFill>
            <a:schemeClr val="tx1"/>
          </a:solidFill>
          <a:latin typeface="+mn-lt"/>
        </a:defRPr>
      </a:lvl2pPr>
      <a:lvl3pPr marL="811213" indent="-273050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1074738" indent="-26193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3573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18145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2717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7289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186113" indent="-280988" algn="l" rtl="0" eaLnBrk="1" fontAlgn="base" hangingPunct="1">
        <a:spcBef>
          <a:spcPct val="5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www.baltika.ru/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1.xml"/><Relationship Id="rId5" Type="http://schemas.openxmlformats.org/officeDocument/2006/relationships/hyperlink" Target="mailto:talents@baltika.com" TargetMode="External"/><Relationship Id="rId10" Type="http://schemas.microsoft.com/office/2007/relationships/diagramDrawing" Target="../diagrams/drawing1.xml"/><Relationship Id="rId4" Type="http://schemas.openxmlformats.org/officeDocument/2006/relationships/hyperlink" Target="http://spb.hh.ru/employer/2261" TargetMode="External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Программы развития молодых талантов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«Звезды «Балтики»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Март,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51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Испытываешь жажду великих свершений?</a:t>
            </a:r>
            <a:br>
              <a:rPr lang="ru-RU" dirty="0" smtClean="0"/>
            </a:br>
            <a:r>
              <a:rPr lang="ru-RU" dirty="0" smtClean="0"/>
              <a:t>Присоединяйся к нам!</a:t>
            </a:r>
            <a:endParaRPr lang="en-GB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82" b="11082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334923" y="4077754"/>
            <a:ext cx="2659749" cy="1511486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«Звезды «Балтики»</a:t>
            </a:r>
          </a:p>
          <a:p>
            <a:endParaRPr lang="ru-RU" sz="3800" dirty="0"/>
          </a:p>
          <a:p>
            <a:r>
              <a:rPr lang="ru-RU" sz="3800" dirty="0" smtClean="0"/>
              <a:t> </a:t>
            </a:r>
          </a:p>
          <a:p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2" name="Picture 8" descr="F:\Jobs\Отдел подбора, оценки и адаптации\graduate recruiting\Управляй будущим\2012\Материалы\фотки\Новосиб\IMG_9222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6" b="6656"/>
          <a:stretch>
            <a:fillRect/>
          </a:stretch>
        </p:blipFill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77" b="6877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32" b="6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581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программ развития молодых талантов «Балтики»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1612" y="4617132"/>
            <a:ext cx="4266000" cy="1830479"/>
          </a:xfrm>
        </p:spPr>
        <p:txBody>
          <a:bodyPr>
            <a:normAutofit/>
          </a:bodyPr>
          <a:lstStyle/>
          <a:p>
            <a:pPr marL="812800" lvl="1" indent="-285750">
              <a:lnSpc>
                <a:spcPct val="80000"/>
              </a:lnSpc>
              <a:spcAft>
                <a:spcPts val="600"/>
              </a:spcAft>
            </a:pPr>
            <a:r>
              <a:rPr lang="ru-RU" sz="1300" dirty="0" smtClean="0">
                <a:solidFill>
                  <a:srgbClr val="002060"/>
                </a:solidFill>
              </a:rPr>
              <a:t>В программе участвуют самые талантливые </a:t>
            </a:r>
            <a:r>
              <a:rPr lang="ru-RU" sz="1300" dirty="0">
                <a:solidFill>
                  <a:srgbClr val="002060"/>
                </a:solidFill>
              </a:rPr>
              <a:t>и </a:t>
            </a:r>
            <a:r>
              <a:rPr lang="ru-RU" sz="1300" dirty="0" smtClean="0">
                <a:solidFill>
                  <a:srgbClr val="002060"/>
                </a:solidFill>
              </a:rPr>
              <a:t>перспективные студенты выпускных курсов, прошедшие конкурсный отбор</a:t>
            </a:r>
            <a:endParaRPr lang="ru-RU" sz="1300" dirty="0">
              <a:solidFill>
                <a:srgbClr val="002060"/>
              </a:solidFill>
            </a:endParaRPr>
          </a:p>
          <a:p>
            <a:pPr marL="812800" lvl="1" indent="-285750">
              <a:lnSpc>
                <a:spcPct val="80000"/>
              </a:lnSpc>
              <a:spcAft>
                <a:spcPts val="600"/>
              </a:spcAft>
            </a:pPr>
            <a:r>
              <a:rPr lang="ru-RU" sz="1300" dirty="0">
                <a:solidFill>
                  <a:srgbClr val="002060"/>
                </a:solidFill>
              </a:rPr>
              <a:t>Мы развиваем участников программы через проектную </a:t>
            </a:r>
            <a:r>
              <a:rPr lang="ru-RU" sz="1300" dirty="0" smtClean="0">
                <a:solidFill>
                  <a:srgbClr val="002060"/>
                </a:solidFill>
              </a:rPr>
              <a:t>работу</a:t>
            </a:r>
          </a:p>
          <a:p>
            <a:pPr marL="812800" lvl="1" indent="-285750">
              <a:lnSpc>
                <a:spcPct val="80000"/>
              </a:lnSpc>
              <a:spcAft>
                <a:spcPts val="600"/>
              </a:spcAft>
            </a:pPr>
            <a:r>
              <a:rPr lang="ru-RU" sz="1300" dirty="0" smtClean="0">
                <a:solidFill>
                  <a:srgbClr val="002060"/>
                </a:solidFill>
              </a:rPr>
              <a:t>Самые успешные кандидаты по итогам программы становятся сотрудниками «Балтики»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26000" y="4509120"/>
            <a:ext cx="4266000" cy="1830479"/>
          </a:xfrm>
        </p:spPr>
        <p:txBody>
          <a:bodyPr>
            <a:normAutofit fontScale="92500" lnSpcReduction="10000"/>
          </a:bodyPr>
          <a:lstStyle/>
          <a:p>
            <a:pPr marL="527050" lvl="1" indent="0">
              <a:spcAft>
                <a:spcPts val="60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каждого </a:t>
            </a:r>
            <a:r>
              <a:rPr lang="ru-RU" dirty="0" smtClean="0">
                <a:solidFill>
                  <a:srgbClr val="002060"/>
                </a:solidFill>
              </a:rPr>
              <a:t>участника программы  </a:t>
            </a:r>
            <a:r>
              <a:rPr lang="ru-RU" dirty="0">
                <a:solidFill>
                  <a:srgbClr val="002060"/>
                </a:solidFill>
              </a:rPr>
              <a:t>есть наставник, в задачи которого </a:t>
            </a:r>
            <a:r>
              <a:rPr lang="ru-RU" dirty="0" smtClean="0">
                <a:solidFill>
                  <a:srgbClr val="002060"/>
                </a:solidFill>
              </a:rPr>
              <a:t>входят: </a:t>
            </a:r>
          </a:p>
          <a:p>
            <a:pPr marL="812800" lvl="1" indent="-285750"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</a:rPr>
              <a:t>помощь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адаптации; </a:t>
            </a:r>
            <a:endParaRPr lang="ru-RU" dirty="0">
              <a:solidFill>
                <a:srgbClr val="002060"/>
              </a:solidFill>
            </a:endParaRPr>
          </a:p>
          <a:p>
            <a:pPr marL="812800" lvl="1" indent="-285750"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</a:rPr>
              <a:t>постановка задач и оценка результатов;</a:t>
            </a:r>
          </a:p>
          <a:p>
            <a:pPr marL="812800" lvl="1" indent="-285750"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братная связь по результатам этапов программы.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25" b="239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5733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60032" y="2996952"/>
            <a:ext cx="4104456" cy="36724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+mj-lt"/>
              </a:rPr>
              <a:t>Цель: </a:t>
            </a:r>
            <a:r>
              <a:rPr lang="ru-RU" sz="1500" i="1" dirty="0" smtClean="0">
                <a:solidFill>
                  <a:srgbClr val="002060"/>
                </a:solidFill>
                <a:latin typeface="+mj-lt"/>
              </a:rPr>
              <a:t>привлечение и развитие</a:t>
            </a:r>
            <a:r>
              <a:rPr lang="en-US" sz="15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500" i="1" dirty="0" smtClean="0">
                <a:solidFill>
                  <a:srgbClr val="002060"/>
                </a:solidFill>
                <a:latin typeface="+mj-lt"/>
              </a:rPr>
              <a:t>будущих лидеров компании «Балтика», часть </a:t>
            </a:r>
            <a:r>
              <a:rPr lang="en-US" sz="1500" i="1" dirty="0" smtClean="0">
                <a:solidFill>
                  <a:srgbClr val="002060"/>
                </a:solidFill>
                <a:latin typeface="+mj-lt"/>
              </a:rPr>
              <a:t>Carlsberg Group.</a:t>
            </a:r>
            <a:endParaRPr lang="ru-RU" sz="1500" i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Направления в 201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</a:rPr>
              <a:t>5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+mj-lt"/>
              </a:rPr>
              <a:t>году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Бренд-маркетинг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Маркетинг торговых каналов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Логистика и операционная деятельность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Финансы: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контроллинг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налоги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Корпоративные коммуникации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Правовые вопросы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Длительность программы: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от 3 до 9 месяцев</a:t>
            </a:r>
            <a:endParaRPr lang="ru-RU" b="1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Старт: май-июнь 201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. </a:t>
            </a:r>
            <a:endParaRPr lang="ru-RU" b="1" dirty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7793" y="277320"/>
            <a:ext cx="6834488" cy="666604"/>
          </a:xfrm>
        </p:spPr>
        <p:txBody>
          <a:bodyPr>
            <a:normAutofit fontScale="90000"/>
          </a:bodyPr>
          <a:lstStyle/>
          <a:p>
            <a:r>
              <a:rPr lang="ru-RU" kern="1200" dirty="0" smtClean="0">
                <a:solidFill>
                  <a:srgbClr val="003366"/>
                </a:solidFill>
              </a:rPr>
              <a:t/>
            </a:r>
            <a:br>
              <a:rPr lang="ru-RU" kern="1200" dirty="0" smtClean="0">
                <a:solidFill>
                  <a:srgbClr val="003366"/>
                </a:solidFill>
              </a:rPr>
            </a:br>
            <a:r>
              <a:rPr lang="ru-RU" kern="1200" dirty="0">
                <a:solidFill>
                  <a:srgbClr val="003366"/>
                </a:solidFill>
              </a:rPr>
              <a:t/>
            </a:r>
            <a:br>
              <a:rPr lang="ru-RU" kern="1200" dirty="0">
                <a:solidFill>
                  <a:srgbClr val="003366"/>
                </a:solidFill>
              </a:rPr>
            </a:br>
            <a:r>
              <a:rPr lang="ru-RU" kern="1200" dirty="0" smtClean="0">
                <a:solidFill>
                  <a:srgbClr val="003366"/>
                </a:solidFill>
              </a:rPr>
              <a:t/>
            </a:r>
            <a:br>
              <a:rPr lang="ru-RU" kern="1200" dirty="0" smtClean="0">
                <a:solidFill>
                  <a:srgbClr val="003366"/>
                </a:solidFill>
              </a:rPr>
            </a:br>
            <a:r>
              <a:rPr lang="ru-RU" kern="1200" dirty="0">
                <a:solidFill>
                  <a:srgbClr val="003366"/>
                </a:solidFill>
              </a:rPr>
              <a:t/>
            </a:r>
            <a:br>
              <a:rPr lang="ru-RU" kern="1200" dirty="0">
                <a:solidFill>
                  <a:srgbClr val="003366"/>
                </a:solidFill>
              </a:rPr>
            </a:br>
            <a:r>
              <a:rPr lang="ru-RU" kern="1200" dirty="0" smtClean="0">
                <a:solidFill>
                  <a:srgbClr val="003366"/>
                </a:solidFill>
              </a:rPr>
              <a:t/>
            </a:r>
            <a:br>
              <a:rPr lang="ru-RU" kern="1200" dirty="0" smtClean="0">
                <a:solidFill>
                  <a:srgbClr val="003366"/>
                </a:solidFill>
              </a:rPr>
            </a:br>
            <a:r>
              <a:rPr lang="ru-RU" kern="1200" dirty="0">
                <a:solidFill>
                  <a:srgbClr val="003366"/>
                </a:solidFill>
              </a:rPr>
              <a:t> </a:t>
            </a:r>
            <a:r>
              <a:rPr lang="ru-RU" kern="1200" dirty="0" smtClean="0">
                <a:solidFill>
                  <a:srgbClr val="003366"/>
                </a:solidFill>
              </a:rPr>
              <a:t/>
            </a:r>
            <a:br>
              <a:rPr lang="ru-RU" kern="1200" dirty="0" smtClean="0">
                <a:solidFill>
                  <a:srgbClr val="003366"/>
                </a:solidFill>
              </a:rPr>
            </a:br>
            <a:r>
              <a:rPr lang="ru-RU" kern="1200" dirty="0">
                <a:solidFill>
                  <a:srgbClr val="003366"/>
                </a:solidFill>
              </a:rPr>
              <a:t/>
            </a:r>
            <a:br>
              <a:rPr lang="ru-RU" kern="1200" dirty="0">
                <a:solidFill>
                  <a:srgbClr val="003366"/>
                </a:solidFill>
              </a:rPr>
            </a:br>
            <a:r>
              <a:rPr lang="ru-RU" sz="2200" dirty="0"/>
              <a:t>Программа развития молодых талантов «Звезды </a:t>
            </a:r>
            <a:r>
              <a:rPr lang="ru-RU" sz="2200" dirty="0" smtClean="0"/>
              <a:t>«Балтики</a:t>
            </a:r>
            <a:r>
              <a:rPr lang="ru-RU" sz="2200" dirty="0"/>
              <a:t>» </a:t>
            </a:r>
            <a:r>
              <a:rPr lang="ru-RU" kern="1200" dirty="0">
                <a:solidFill>
                  <a:srgbClr val="003366"/>
                </a:solidFill>
              </a:rPr>
              <a:t/>
            </a:r>
            <a:br>
              <a:rPr lang="ru-RU" kern="1200" dirty="0">
                <a:solidFill>
                  <a:srgbClr val="003366"/>
                </a:solidFill>
              </a:rPr>
            </a:br>
            <a:r>
              <a:rPr lang="ru-RU" kern="1200" dirty="0">
                <a:solidFill>
                  <a:srgbClr val="003366"/>
                </a:solidFill>
              </a:rPr>
              <a:t> 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36384"/>
            <a:ext cx="3744416" cy="198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53" r="21153"/>
          <a:stretch>
            <a:fillRect/>
          </a:stretch>
        </p:blipFill>
        <p:spPr>
          <a:xfrm>
            <a:off x="107504" y="1117496"/>
            <a:ext cx="4608512" cy="5324549"/>
          </a:xfrm>
        </p:spPr>
      </p:pic>
    </p:spTree>
    <p:extLst>
      <p:ext uri="{BB962C8B-B14F-4D97-AF65-F5344CB8AC3E}">
        <p14:creationId xmlns:p14="http://schemas.microsoft.com/office/powerpoint/2010/main" xmlns="" val="31879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59" y="-143792"/>
            <a:ext cx="7200900" cy="914400"/>
          </a:xfrm>
        </p:spPr>
        <p:txBody>
          <a:bodyPr>
            <a:normAutofit/>
          </a:bodyPr>
          <a:lstStyle/>
          <a:p>
            <a:r>
              <a:rPr lang="ru-RU" dirty="0"/>
              <a:t>Участники </a:t>
            </a:r>
            <a:r>
              <a:rPr lang="ru-RU" dirty="0" smtClean="0"/>
              <a:t>программы </a:t>
            </a:r>
            <a:r>
              <a:rPr lang="ru-RU" dirty="0"/>
              <a:t>«Звезды </a:t>
            </a:r>
            <a:r>
              <a:rPr lang="ru-RU" dirty="0" smtClean="0"/>
              <a:t>«Балтики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3C1B5-8AD1-4D00-B66C-F282075A36F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051" name="Picture 3" descr="F:\Jobs\Департамент орг.развития\graduate recruiting\Материалы\2013\обновление hh\Света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0392"/>
            <a:ext cx="1402273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24" y="4226311"/>
            <a:ext cx="1493552" cy="192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4308192"/>
            <a:ext cx="27863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latin typeface="+mj-lt"/>
              </a:rPr>
              <a:t>Екатерина </a:t>
            </a:r>
            <a:r>
              <a:rPr lang="ru-RU" sz="1000" b="1" dirty="0" err="1" smtClean="0">
                <a:solidFill>
                  <a:srgbClr val="002060"/>
                </a:solidFill>
                <a:latin typeface="+mj-lt"/>
              </a:rPr>
              <a:t>Трубочкина</a:t>
            </a:r>
            <a:r>
              <a:rPr lang="ru-RU" sz="1000" b="1" dirty="0" smtClean="0">
                <a:solidFill>
                  <a:srgbClr val="002060"/>
                </a:solidFill>
                <a:latin typeface="+mj-lt"/>
              </a:rPr>
              <a:t>, ведущий экономист</a:t>
            </a:r>
            <a:r>
              <a:rPr lang="en-US" sz="1000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+mj-lt"/>
              </a:rPr>
              <a:t>«Стажировка </a:t>
            </a:r>
            <a:r>
              <a:rPr lang="ru-RU" sz="1000" dirty="0">
                <a:solidFill>
                  <a:srgbClr val="002060"/>
                </a:solidFill>
                <a:latin typeface="+mj-lt"/>
              </a:rPr>
              <a:t>на «Балтике» - отличная возможность проявить себя и получить место работы в компании с перспективой карьерного и личностного роста. Здесь работают люди, знающие свое дело, ориентированные на результат и готовые поделиться своим опытом с другими».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7614" y="2060848"/>
            <a:ext cx="272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2060"/>
                </a:solidFill>
                <a:latin typeface="+mj-lt"/>
              </a:rPr>
              <a:t>Денис </a:t>
            </a:r>
            <a:r>
              <a:rPr lang="ru-RU" sz="1000" b="1" dirty="0" err="1">
                <a:solidFill>
                  <a:srgbClr val="002060"/>
                </a:solidFill>
                <a:latin typeface="+mj-lt"/>
              </a:rPr>
              <a:t>Фомецкий</a:t>
            </a:r>
            <a:r>
              <a:rPr lang="ru-RU" sz="1000" b="1" dirty="0">
                <a:solidFill>
                  <a:srgbClr val="002060"/>
                </a:solidFill>
                <a:latin typeface="+mj-lt"/>
              </a:rPr>
              <a:t>, специалист по продвижению бренда</a:t>
            </a:r>
            <a:r>
              <a:rPr lang="en-US" sz="1000" b="1" dirty="0">
                <a:solidFill>
                  <a:srgbClr val="002060"/>
                </a:solidFill>
                <a:latin typeface="+mj-lt"/>
              </a:rPr>
              <a:t>:</a:t>
            </a:r>
            <a:r>
              <a:rPr lang="ru-RU" sz="10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+mj-lt"/>
              </a:rPr>
              <a:t>«Я часто слышу отзывы сотрудников о кросс-функциональной работе, развитии, большой компании, о качественном продукте… Но думается мне, что всё это бы померкло, если бы не сами люди. Абсолютное уважение как к человеку, равное отношение как к профессионалу я почувствовал с первого дня.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+mj-lt"/>
              </a:rPr>
              <a:t>А о такой разнообразной работе, честно, и не мечтал!</a:t>
            </a:r>
          </a:p>
          <a:p>
            <a:pPr algn="just"/>
            <a:endParaRPr lang="ru-RU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239704"/>
            <a:ext cx="2376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latin typeface="+mj-lt"/>
              </a:rPr>
              <a:t>Светлана Соловьева, менеджер коммерческой отчетности</a:t>
            </a:r>
            <a:r>
              <a:rPr lang="en-US" sz="1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ru-RU" sz="10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+mj-lt"/>
              </a:rPr>
              <a:t>«Балтика» </a:t>
            </a:r>
            <a:r>
              <a:rPr lang="ru-RU" sz="1000" dirty="0">
                <a:solidFill>
                  <a:srgbClr val="002060"/>
                </a:solidFill>
                <a:latin typeface="+mj-lt"/>
              </a:rPr>
              <a:t>- это команда профессионалов, динамичная рабочая среда, амбициозные проекты. Все это и многое другое задаёт высокую планку и позволяет проявить </a:t>
            </a:r>
            <a:r>
              <a:rPr lang="ru-RU" sz="1000" dirty="0" smtClean="0">
                <a:solidFill>
                  <a:srgbClr val="002060"/>
                </a:solidFill>
                <a:latin typeface="+mj-lt"/>
              </a:rPr>
              <a:t>себя.»</a:t>
            </a:r>
            <a:endParaRPr lang="ru-RU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059" y="980728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На сегодняшний день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85%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участников программ 2009 - 2011 годов перешли на штатные позиции, и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30%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из них получили продвижение в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компании!</a:t>
            </a:r>
            <a:endParaRPr lang="ru-RU" b="1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latin typeface="+mj-lt"/>
              </a:rPr>
              <a:t> </a:t>
            </a:r>
          </a:p>
        </p:txBody>
      </p:sp>
      <p:pic>
        <p:nvPicPr>
          <p:cNvPr id="13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8319"/>
            <a:ext cx="1584176" cy="186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216" y="4226312"/>
            <a:ext cx="24410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2060"/>
                </a:solidFill>
                <a:latin typeface="+mj-lt"/>
              </a:rPr>
              <a:t>Екатерина </a:t>
            </a:r>
            <a:r>
              <a:rPr lang="ru-RU" sz="1000" b="1" dirty="0" err="1">
                <a:solidFill>
                  <a:srgbClr val="002060"/>
                </a:solidFill>
                <a:latin typeface="+mj-lt"/>
              </a:rPr>
              <a:t>Пактер</a:t>
            </a:r>
            <a:r>
              <a:rPr lang="ru-RU" sz="10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1000" b="1" dirty="0" smtClean="0">
                <a:solidFill>
                  <a:srgbClr val="002060"/>
                </a:solidFill>
                <a:latin typeface="+mj-lt"/>
              </a:rPr>
              <a:t>Руководитель группы ценообразования</a:t>
            </a:r>
            <a:r>
              <a:rPr lang="en-US" sz="1000" b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ru-RU" sz="1000" dirty="0" smtClean="0">
                <a:solidFill>
                  <a:srgbClr val="002060"/>
                </a:solidFill>
                <a:latin typeface="+mj-lt"/>
              </a:rPr>
              <a:t>«Программа </a:t>
            </a:r>
            <a:r>
              <a:rPr lang="ru-RU" sz="1000" dirty="0">
                <a:solidFill>
                  <a:srgbClr val="002060"/>
                </a:solidFill>
                <a:latin typeface="+mj-lt"/>
              </a:rPr>
              <a:t>стажировок, в которой мне посчастливилось принять участие, была очень полезна для меня с точки зрения приобретения опыта. Меня сразу подключили к </a:t>
            </a:r>
            <a:r>
              <a:rPr lang="ru-RU" sz="1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+mj-lt"/>
              </a:rPr>
              <a:t>большинству проектов, которые вела бренд-группа на момент моего прихода в компанию».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881" y="2128569"/>
            <a:ext cx="1430623" cy="180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0639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2996" y="1124744"/>
            <a:ext cx="4077484" cy="521485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500" dirty="0">
                <a:solidFill>
                  <a:srgbClr val="002060"/>
                </a:solidFill>
              </a:rPr>
              <a:t>Участник программы развития молодых талантов : </a:t>
            </a:r>
          </a:p>
          <a:p>
            <a:pPr algn="just">
              <a:lnSpc>
                <a:spcPct val="160000"/>
              </a:lnSpc>
            </a:pPr>
            <a:r>
              <a:rPr lang="ru-RU" sz="2500" dirty="0">
                <a:solidFill>
                  <a:srgbClr val="002060"/>
                </a:solidFill>
              </a:rPr>
              <a:t>демонстрирует задатки лидерских компетенций:</a:t>
            </a:r>
          </a:p>
          <a:p>
            <a:pPr lvl="1" algn="just">
              <a:lnSpc>
                <a:spcPct val="160000"/>
              </a:lnSpc>
            </a:pPr>
            <a:r>
              <a:rPr lang="ru-RU" sz="2500" dirty="0">
                <a:solidFill>
                  <a:srgbClr val="002060"/>
                </a:solidFill>
                <a:ea typeface="+mn-ea"/>
                <a:cs typeface="+mn-cs"/>
              </a:rPr>
              <a:t>открыт к новым идеям и новому опыту;</a:t>
            </a:r>
          </a:p>
          <a:p>
            <a:pPr lvl="1" algn="just">
              <a:lnSpc>
                <a:spcPct val="160000"/>
              </a:lnSpc>
            </a:pPr>
            <a:r>
              <a:rPr lang="ru-RU" sz="2500" dirty="0">
                <a:solidFill>
                  <a:srgbClr val="002060"/>
                </a:solidFill>
                <a:ea typeface="+mn-ea"/>
                <a:cs typeface="+mn-cs"/>
              </a:rPr>
              <a:t>нацелен на саморазвитие;</a:t>
            </a:r>
          </a:p>
          <a:p>
            <a:pPr lvl="1" algn="just">
              <a:lnSpc>
                <a:spcPct val="160000"/>
              </a:lnSpc>
            </a:pPr>
            <a:r>
              <a:rPr lang="ru-RU" sz="2500" dirty="0">
                <a:solidFill>
                  <a:srgbClr val="002060"/>
                </a:solidFill>
                <a:ea typeface="+mn-ea"/>
                <a:cs typeface="+mn-cs"/>
              </a:rPr>
              <a:t>эффективно и успешно работает в </a:t>
            </a:r>
            <a:r>
              <a:rPr lang="ru-RU" sz="2500" dirty="0" smtClean="0">
                <a:solidFill>
                  <a:srgbClr val="002060"/>
                </a:solidFill>
                <a:ea typeface="+mn-ea"/>
                <a:cs typeface="+mn-cs"/>
              </a:rPr>
              <a:t>команде;</a:t>
            </a:r>
            <a:endParaRPr lang="ru-RU" sz="2500" dirty="0">
              <a:solidFill>
                <a:srgbClr val="002060"/>
              </a:solidFill>
              <a:ea typeface="+mn-ea"/>
              <a:cs typeface="+mn-cs"/>
            </a:endParaRPr>
          </a:p>
          <a:p>
            <a:pPr lvl="1" algn="just">
              <a:lnSpc>
                <a:spcPct val="160000"/>
              </a:lnSpc>
            </a:pPr>
            <a:r>
              <a:rPr lang="ru-RU" sz="2500" dirty="0">
                <a:solidFill>
                  <a:srgbClr val="002060"/>
                </a:solidFill>
                <a:ea typeface="+mn-ea"/>
                <a:cs typeface="+mn-cs"/>
              </a:rPr>
              <a:t>сотрудничает с другими;</a:t>
            </a:r>
          </a:p>
          <a:p>
            <a:pPr lvl="1" algn="just">
              <a:lnSpc>
                <a:spcPct val="160000"/>
              </a:lnSpc>
            </a:pPr>
            <a:r>
              <a:rPr lang="ru-RU" sz="2500" dirty="0">
                <a:solidFill>
                  <a:srgbClr val="002060"/>
                </a:solidFill>
                <a:ea typeface="+mn-ea"/>
                <a:cs typeface="+mn-cs"/>
              </a:rPr>
              <a:t>прикладывает все усилия для достижения результата;</a:t>
            </a:r>
          </a:p>
          <a:p>
            <a:pPr algn="just">
              <a:lnSpc>
                <a:spcPct val="160000"/>
              </a:lnSpc>
              <a:tabLst>
                <a:tab pos="173038" algn="l"/>
              </a:tabLst>
            </a:pPr>
            <a:r>
              <a:rPr lang="ru-RU" sz="2500" dirty="0">
                <a:solidFill>
                  <a:srgbClr val="002060"/>
                </a:solidFill>
              </a:rPr>
              <a:t>владеет профильными академическими знаниями;</a:t>
            </a:r>
          </a:p>
          <a:p>
            <a:pPr algn="just">
              <a:lnSpc>
                <a:spcPct val="160000"/>
              </a:lnSpc>
            </a:pPr>
            <a:r>
              <a:rPr lang="ru-RU" sz="2500" dirty="0">
                <a:solidFill>
                  <a:srgbClr val="002060"/>
                </a:solidFill>
              </a:rPr>
              <a:t>владеет английским языком.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2900" b="1" dirty="0" smtClean="0">
                <a:solidFill>
                  <a:srgbClr val="002060"/>
                </a:solidFill>
                <a:latin typeface="+mj-lt"/>
              </a:rPr>
              <a:t>Участвуйте в отборе уже сегодня: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900" b="1" dirty="0" smtClean="0">
                <a:solidFill>
                  <a:srgbClr val="002060"/>
                </a:solidFill>
                <a:latin typeface="+mj-lt"/>
                <a:hlinkClick r:id="rId3"/>
              </a:rPr>
              <a:t>www.baltika.ru</a:t>
            </a:r>
            <a:endParaRPr lang="en-US" sz="29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900" b="1" dirty="0" smtClean="0">
                <a:solidFill>
                  <a:srgbClr val="002060"/>
                </a:solidFill>
                <a:latin typeface="+mj-lt"/>
                <a:hlinkClick r:id="rId4"/>
              </a:rPr>
              <a:t>www.hh.ru</a:t>
            </a:r>
            <a:endParaRPr lang="ru-RU" sz="29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900" b="1" dirty="0" smtClean="0">
                <a:solidFill>
                  <a:srgbClr val="002060"/>
                </a:solidFill>
                <a:latin typeface="+mj-lt"/>
                <a:hlinkClick r:id="rId5"/>
              </a:rPr>
              <a:t>Talents@baltika.com</a:t>
            </a:r>
            <a:endParaRPr lang="en-US" sz="29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2000" y="116632"/>
            <a:ext cx="6834488" cy="66660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Как стать участником программы</a:t>
            </a:r>
          </a:p>
        </p:txBody>
      </p:sp>
      <p:graphicFrame>
        <p:nvGraphicFramePr>
          <p:cNvPr id="8" name="Рисунок 7"/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xmlns="" val="3814603114"/>
              </p:ext>
            </p:extLst>
          </p:nvPr>
        </p:nvGraphicFramePr>
        <p:xfrm>
          <a:off x="4625975" y="1983215"/>
          <a:ext cx="3834457" cy="43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28184" y="2186280"/>
            <a:ext cx="1872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dirty="0" smtClean="0">
                <a:solidFill>
                  <a:schemeClr val="bg1"/>
                </a:solidFill>
              </a:rPr>
              <a:t>Заполнение анкеты/отправка резюме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0384" y="3729806"/>
            <a:ext cx="21660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dirty="0" smtClean="0">
                <a:solidFill>
                  <a:schemeClr val="bg1"/>
                </a:solidFill>
              </a:rPr>
              <a:t>Кейс-задание/Центр Оценки</a:t>
            </a:r>
            <a:r>
              <a:rPr lang="en-US" sz="1200" dirty="0" smtClean="0">
                <a:solidFill>
                  <a:schemeClr val="bg1"/>
                </a:solidFill>
              </a:rPr>
              <a:t>/</a:t>
            </a:r>
            <a:r>
              <a:rPr lang="ru-RU" sz="1200" dirty="0" smtClean="0">
                <a:solidFill>
                  <a:schemeClr val="bg1"/>
                </a:solidFill>
              </a:rPr>
              <a:t>Тестирование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241974"/>
            <a:ext cx="21644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dirty="0" smtClean="0">
                <a:solidFill>
                  <a:schemeClr val="bg1"/>
                </a:solidFill>
              </a:rPr>
              <a:t>Финальное интервью   с руководителем и сотрудником функции по персоналу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6" y="2204864"/>
            <a:ext cx="576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B8C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5518393"/>
            <a:ext cx="576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B8C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3790201"/>
            <a:ext cx="5760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4B8C"/>
                </a:solidFill>
              </a:rPr>
              <a:t>2</a:t>
            </a:r>
            <a:endParaRPr lang="ru-RU" sz="2800" b="1" dirty="0" smtClean="0">
              <a:solidFill>
                <a:srgbClr val="004B8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9856" y="1137449"/>
            <a:ext cx="338856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chemeClr val="accent6"/>
              </a:buClr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</a:rPr>
              <a:t>Чтобы присоединиться к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программе,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нужно пройти несколько этапов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отбора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42546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Спасибо!</a:t>
            </a:r>
            <a:r>
              <a:rPr lang="ru-RU" sz="3600" dirty="0"/>
              <a:t/>
            </a:r>
            <a:br>
              <a:rPr lang="ru-RU" sz="3600" dirty="0"/>
            </a:br>
            <a:endParaRPr lang="en-GB" dirty="0"/>
          </a:p>
        </p:txBody>
      </p:sp>
      <p:pic>
        <p:nvPicPr>
          <p:cNvPr id="4" name="Picture 5" descr="U:\KontraPunkt\Jobs\4481_Baltika - PowerPoint\Received\Work\Single wave ÔÇô RGB_POS 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2425" y="1952836"/>
            <a:ext cx="1493550" cy="3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4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altika">
      <a:dk1>
        <a:srgbClr val="000000"/>
      </a:dk1>
      <a:lt1>
        <a:srgbClr val="FFFFFF"/>
      </a:lt1>
      <a:dk2>
        <a:srgbClr val="D14124"/>
      </a:dk2>
      <a:lt2>
        <a:srgbClr val="00ABD9"/>
      </a:lt2>
      <a:accent1>
        <a:srgbClr val="002147"/>
      </a:accent1>
      <a:accent2>
        <a:srgbClr val="A7BCD6"/>
      </a:accent2>
      <a:accent3>
        <a:srgbClr val="5E8AB6"/>
      </a:accent3>
      <a:accent4>
        <a:srgbClr val="A1BF36"/>
      </a:accent4>
      <a:accent5>
        <a:srgbClr val="F2CD00"/>
      </a:accent5>
      <a:accent6>
        <a:srgbClr val="D1B565"/>
      </a:accent6>
      <a:hlink>
        <a:srgbClr val="0000FF"/>
      </a:hlink>
      <a:folHlink>
        <a:srgbClr val="800080"/>
      </a:folHlink>
    </a:clrScheme>
    <a:fontScheme name="Carlsberg Group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False</rca:property>
    <rca:property rca:type="ConfiguredPageLocation">http://dialog/test</rca:property>
    <rca:property rca:type="CreateSynchronously">True</rca:property>
    <rca:property rca:type="AllowChangeProcessingConfig">True</rca:property>
    <rca:property rca:type="ConverterSpecificSettings"/>
  </rca:Converter>
</rca:RCAuthoring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ECACFAB962B4AA0A57312F16EAE9C" ma:contentTypeVersion="0" ma:contentTypeDescription="Создание документа." ma:contentTypeScope="" ma:versionID="4fb627d963b79d5330a0d68f87b5d0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D31488-03D6-41A9-91CD-4014A4778035}">
  <ds:schemaRefs>
    <ds:schemaRef ds:uri="urn:sharePointPublishingRcaProperties"/>
  </ds:schemaRefs>
</ds:datastoreItem>
</file>

<file path=customXml/itemProps2.xml><?xml version="1.0" encoding="utf-8"?>
<ds:datastoreItem xmlns:ds="http://schemas.openxmlformats.org/officeDocument/2006/customXml" ds:itemID="{DED30CF1-9415-4D37-9B1E-D957D6FE22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FDD195-DA6D-45CD-A26B-60C9F1AD3001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A29256D-D06F-40CD-9944-3AF4F096F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473</Words>
  <Application>Microsoft Office PowerPoint</Application>
  <PresentationFormat>Экран (4:3)</PresentationFormat>
  <Paragraphs>71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Blank</vt:lpstr>
      <vt:lpstr>Программы развития молодых талантов «Звезды «Балтики»</vt:lpstr>
      <vt:lpstr>Испытываешь жажду великих свершений? Присоединяйся к нам!</vt:lpstr>
      <vt:lpstr>Принципы программ развития молодых талантов «Балтики»</vt:lpstr>
      <vt:lpstr>        Программа развития молодых талантов «Звезды «Балтики»   </vt:lpstr>
      <vt:lpstr>Участники программы «Звезды «Балтики»</vt:lpstr>
      <vt:lpstr>         Как стать участником программы</vt:lpstr>
      <vt:lpstr>Спасибо!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2014-03-13T12:54:54Z</dcterms:created>
  <dcterms:modified xsi:type="dcterms:W3CDTF">2015-03-19T10:21:39Z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 ">
    <vt:lpwstr>www.skabelondesign.dk</vt:lpwstr>
  </property>
  <property fmtid="{D5CDD505-2E9C-101B-9397-08002B2CF9AE}" pid="3" name="ContentTypeId">
    <vt:lpwstr>0x010100246ECACFAB962B4AA0A57312F16EAE9C</vt:lpwstr>
  </property>
</Properties>
</file>