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3" r:id="rId2"/>
    <p:sldId id="260" r:id="rId3"/>
    <p:sldId id="272" r:id="rId4"/>
    <p:sldId id="274" r:id="rId5"/>
    <p:sldId id="270" r:id="rId6"/>
    <p:sldId id="282" r:id="rId7"/>
    <p:sldId id="275" r:id="rId8"/>
    <p:sldId id="276" r:id="rId9"/>
    <p:sldId id="277" r:id="rId10"/>
    <p:sldId id="263" r:id="rId11"/>
    <p:sldId id="278" r:id="rId12"/>
    <p:sldId id="279" r:id="rId13"/>
    <p:sldId id="280" r:id="rId14"/>
    <p:sldId id="267" r:id="rId15"/>
    <p:sldId id="281" r:id="rId16"/>
    <p:sldId id="264" r:id="rId17"/>
    <p:sldId id="266" r:id="rId18"/>
    <p:sldId id="262" r:id="rId19"/>
    <p:sldId id="273" r:id="rId20"/>
    <p:sldId id="271" r:id="rId21"/>
    <p:sldId id="288" r:id="rId22"/>
    <p:sldId id="289" r:id="rId23"/>
    <p:sldId id="292" r:id="rId24"/>
    <p:sldId id="29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4D611-966B-4C45-A02F-2DE4761B3559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B2390-501A-495A-B84F-E6C0E3F1B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B2390-501A-495A-B84F-E6C0E3F1BAB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429E9-8F4D-449B-991C-B9247ABB86B2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670F6-30B1-4456-9BA1-4385D7BB4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35C7D-08EA-42AE-8AD1-C2D230AFA446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D3924-0DB7-44F2-9BA1-4C8055FE4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C23C-7E50-4A87-9CFA-82F40B00A3CA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A6021-84E8-40B1-8465-29FFAC163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21787-F681-42E1-8DD3-DC8422860A38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6B7B-84AE-48BF-9503-BE94C7EEB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2F6B2-6815-4FD9-A5F0-D20B332183D4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77DF0-33FC-4CFB-92D2-34534FDD5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81C44-FA8A-4C0D-8DAD-2E5AC1ED4ED2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F660E-EBE7-4E80-92D5-00C4CA018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098D0-109F-4AED-A518-710EAA2EE45C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46B49-A5F4-4637-864A-25566F484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1F42-BF96-409E-B5F5-4413FC27DAB3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1D1D-FD9E-4F56-9063-1E9F73FA0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1D4A3-66A1-478F-A6D1-0E8EBA48DB8B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0555-9051-4E40-BAA2-8E4815D8F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EA49-5723-4B03-9178-6E98B8804ECD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F3962-002B-4186-9060-515A0303F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7FFAC-40C1-46C6-8C5A-BCC3E3CA8E33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C3795-EDAC-4950-ACAF-61DDC7EC4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FC8D49-7E1E-4FD0-8019-2A3F27F9FB38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EF6EF5-87B7-48E6-87D3-7FF90EC8A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 advClick="0" advTm="4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chool\Desktop\&#1087;&#1088;&#1077;&#1079;&#1077;&#1085;&#1090;&#1072;&#1094;&#1080;&#1103;&#1042;&#1064;&#1069;%20-%20&#1074;&#1090;&#1086;&#1088;&#1072;&#1103;%20&#1095;&#1072;&#1089;&#1090;&#1100;\&#1057;&#1085;&#1099;%20&#1054;%20&#1056;&#1086;&#1089;&#1089;&#1080;&#1080;.%20&#1056;&#1091;&#1089;&#1089;&#1082;&#1072;&#1103;%20&#1040;&#1079;&#1073;&#1091;&#1082;&#1072;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49.jpeg"/><Relationship Id="rId18" Type="http://schemas.openxmlformats.org/officeDocument/2006/relationships/image" Target="../media/image53.jpeg"/><Relationship Id="rId3" Type="http://schemas.openxmlformats.org/officeDocument/2006/relationships/image" Target="../media/image23.jpeg"/><Relationship Id="rId21" Type="http://schemas.openxmlformats.org/officeDocument/2006/relationships/image" Target="../media/image56.jpeg"/><Relationship Id="rId7" Type="http://schemas.openxmlformats.org/officeDocument/2006/relationships/image" Target="../media/image45.jpeg"/><Relationship Id="rId12" Type="http://schemas.openxmlformats.org/officeDocument/2006/relationships/image" Target="../media/image48.jpeg"/><Relationship Id="rId17" Type="http://schemas.openxmlformats.org/officeDocument/2006/relationships/image" Target="../media/image52.jpeg"/><Relationship Id="rId25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1.jpeg"/><Relationship Id="rId20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33.jpeg"/><Relationship Id="rId24" Type="http://schemas.openxmlformats.org/officeDocument/2006/relationships/image" Target="../media/image58.jpeg"/><Relationship Id="rId5" Type="http://schemas.openxmlformats.org/officeDocument/2006/relationships/image" Target="../media/image17.jpeg"/><Relationship Id="rId15" Type="http://schemas.openxmlformats.org/officeDocument/2006/relationships/image" Target="../media/image50.jpeg"/><Relationship Id="rId23" Type="http://schemas.openxmlformats.org/officeDocument/2006/relationships/image" Target="../media/image57.jpeg"/><Relationship Id="rId10" Type="http://schemas.openxmlformats.org/officeDocument/2006/relationships/image" Target="../media/image47.jpeg"/><Relationship Id="rId19" Type="http://schemas.openxmlformats.org/officeDocument/2006/relationships/image" Target="../media/image54.jpeg"/><Relationship Id="rId4" Type="http://schemas.openxmlformats.org/officeDocument/2006/relationships/image" Target="../media/image43.jpeg"/><Relationship Id="rId9" Type="http://schemas.openxmlformats.org/officeDocument/2006/relationships/image" Target="../media/image28.jpeg"/><Relationship Id="rId14" Type="http://schemas.openxmlformats.org/officeDocument/2006/relationships/image" Target="../media/image25.jpeg"/><Relationship Id="rId22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toshiyas.in/images/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49820">
            <a:off x="428596" y="81324"/>
            <a:ext cx="5929354" cy="548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14810" y="5572140"/>
            <a:ext cx="4583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прощальное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s623920.vk.me/v623920850/10f63/KUtynQwxy1s.jpg"/>
          <p:cNvPicPr>
            <a:picLocks noChangeAspect="1" noChangeArrowheads="1"/>
          </p:cNvPicPr>
          <p:nvPr/>
        </p:nvPicPr>
        <p:blipFill>
          <a:blip r:embed="rId2"/>
          <a:srcRect t="14025" r="14997"/>
          <a:stretch>
            <a:fillRect/>
          </a:stretch>
        </p:blipFill>
        <p:spPr bwMode="auto">
          <a:xfrm>
            <a:off x="1571604" y="1071546"/>
            <a:ext cx="3214710" cy="4335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-32" y="-357214"/>
            <a:ext cx="257176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З</a:t>
            </a:r>
            <a:endParaRPr lang="ru-RU" sz="2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8" name="Picture 2" descr="http://www.antiplagiat.ru/img/logo/logo.png"/>
          <p:cNvPicPr>
            <a:picLocks noChangeAspect="1" noChangeArrowheads="1"/>
          </p:cNvPicPr>
          <p:nvPr/>
        </p:nvPicPr>
        <p:blipFill>
          <a:blip r:embed="rId3"/>
          <a:srcRect b="7576"/>
          <a:stretch>
            <a:fillRect/>
          </a:stretch>
        </p:blipFill>
        <p:spPr bwMode="auto">
          <a:xfrm>
            <a:off x="5000628" y="857232"/>
            <a:ext cx="3828336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5500702"/>
            <a:ext cx="85011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Защита</a:t>
            </a:r>
            <a:endParaRPr lang="ru-RU" sz="5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David" pitchFamily="34" charset="-79"/>
            </a:endParaRPr>
          </a:p>
        </p:txBody>
      </p:sp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70" y="5639060"/>
            <a:ext cx="69990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Ирина Витальевна</a:t>
            </a:r>
            <a:endParaRPr lang="ru-RU" sz="5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David" pitchFamily="34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" y="-357214"/>
            <a:ext cx="257176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И</a:t>
            </a:r>
            <a:endParaRPr lang="ru-RU" sz="2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5" name="Рисунок 4" descr="3Баронене СГ.jpg"/>
          <p:cNvPicPr>
            <a:picLocks noChangeAspect="1"/>
          </p:cNvPicPr>
          <p:nvPr/>
        </p:nvPicPr>
        <p:blipFill>
          <a:blip r:embed="rId2" cstate="print"/>
          <a:srcRect t="3182" b="20000"/>
          <a:stretch>
            <a:fillRect/>
          </a:stretch>
        </p:blipFill>
        <p:spPr bwMode="auto">
          <a:xfrm>
            <a:off x="3286116" y="551980"/>
            <a:ext cx="4429156" cy="5091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ntiplagiat.ru/img/logo/logo.png"/>
          <p:cNvPicPr>
            <a:picLocks noChangeAspect="1" noChangeArrowheads="1"/>
          </p:cNvPicPr>
          <p:nvPr/>
        </p:nvPicPr>
        <p:blipFill>
          <a:blip r:embed="rId2"/>
          <a:srcRect r="26982" b="10636"/>
          <a:stretch>
            <a:fillRect/>
          </a:stretch>
        </p:blipFill>
        <p:spPr bwMode="auto">
          <a:xfrm>
            <a:off x="1214414" y="1928802"/>
            <a:ext cx="2714644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42910" y="5721510"/>
            <a:ext cx="4200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Казакова Е.И.</a:t>
            </a:r>
            <a:endParaRPr lang="ru-RU" sz="4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David" pitchFamily="34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" y="-357214"/>
            <a:ext cx="257176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К</a:t>
            </a:r>
            <a:endParaRPr lang="ru-RU" sz="2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8" name="Picture 2" descr="http://www.antiplagiat.ru/img/logo/logo.png"/>
          <p:cNvPicPr>
            <a:picLocks noChangeAspect="1" noChangeArrowheads="1"/>
          </p:cNvPicPr>
          <p:nvPr/>
        </p:nvPicPr>
        <p:blipFill>
          <a:blip r:embed="rId3"/>
          <a:srcRect t="19073"/>
          <a:stretch>
            <a:fillRect/>
          </a:stretch>
        </p:blipFill>
        <p:spPr bwMode="auto">
          <a:xfrm>
            <a:off x="4568332" y="571480"/>
            <a:ext cx="4361386" cy="2649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080867" y="3429000"/>
            <a:ext cx="34916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Курсовая</a:t>
            </a:r>
            <a:endParaRPr lang="ru-RU" sz="5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David" pitchFamily="34" charset="-79"/>
            </a:endParaRPr>
          </a:p>
        </p:txBody>
      </p:sp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1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600"/>
                            </p:stCondLst>
                            <p:childTnLst>
                              <p:par>
                                <p:cTn id="3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10618" r="26391"/>
          <a:stretch>
            <a:fillRect/>
          </a:stretch>
        </p:blipFill>
        <p:spPr bwMode="auto">
          <a:xfrm>
            <a:off x="1500166" y="1112984"/>
            <a:ext cx="7221704" cy="467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055507" y="5759911"/>
            <a:ext cx="215956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LMS</a:t>
            </a:r>
            <a:endParaRPr lang="ru-RU" sz="7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David" pitchFamily="34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" y="-357214"/>
            <a:ext cx="257176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Л</a:t>
            </a:r>
            <a:endParaRPr lang="ru-RU" sz="2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ntiplagiat.ru/img/logo/logo.png"/>
          <p:cNvPicPr>
            <a:picLocks noChangeAspect="1" noChangeArrowheads="1"/>
          </p:cNvPicPr>
          <p:nvPr/>
        </p:nvPicPr>
        <p:blipFill>
          <a:blip r:embed="rId2" cstate="print"/>
          <a:srcRect l="10225" t="18160" r="11849" b="23810"/>
          <a:stretch>
            <a:fillRect/>
          </a:stretch>
        </p:blipFill>
        <p:spPr bwMode="auto">
          <a:xfrm>
            <a:off x="1928794" y="642918"/>
            <a:ext cx="5755861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-32" y="-357214"/>
            <a:ext cx="257176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М</a:t>
            </a:r>
            <a:endParaRPr lang="ru-RU" sz="2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8" name="Picture 2" descr="http://www.antiplagiat.ru/img/logo/logo.png"/>
          <p:cNvPicPr>
            <a:picLocks noChangeAspect="1" noChangeArrowheads="1"/>
          </p:cNvPicPr>
          <p:nvPr/>
        </p:nvPicPr>
        <p:blipFill>
          <a:blip r:embed="rId3" cstate="print"/>
          <a:srcRect t="17308"/>
          <a:stretch>
            <a:fillRect/>
          </a:stretch>
        </p:blipFill>
        <p:spPr bwMode="auto">
          <a:xfrm>
            <a:off x="3891584" y="3214686"/>
            <a:ext cx="4837856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42910" y="5643578"/>
            <a:ext cx="77684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0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МАГИстранты</a:t>
            </a:r>
            <a:endParaRPr lang="ru-RU" sz="7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David" pitchFamily="34" charset="-79"/>
            </a:endParaRPr>
          </a:p>
        </p:txBody>
      </p:sp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ntiplagiat.ru/img/logo/logo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8632" y="2448570"/>
            <a:ext cx="1641600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785918" y="4992729"/>
            <a:ext cx="296267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Н.А.З.</a:t>
            </a:r>
          </a:p>
          <a:p>
            <a:pPr algn="r"/>
            <a:r>
              <a:rPr lang="ru-RU" sz="46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Научрук</a:t>
            </a:r>
            <a:endParaRPr lang="ru-RU" sz="46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David" pitchFamily="34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" y="-357214"/>
            <a:ext cx="257176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Н</a:t>
            </a:r>
            <a:endParaRPr lang="ru-RU" sz="2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7" name="Picture 16" descr="Андреева Ирина Владимировна"/>
          <p:cNvPicPr>
            <a:picLocks noChangeAspect="1" noChangeArrowheads="1"/>
          </p:cNvPicPr>
          <p:nvPr/>
        </p:nvPicPr>
        <p:blipFill>
          <a:blip r:embed="rId3" cstate="print"/>
          <a:srcRect l="7714" r="11287" b="5953"/>
          <a:stretch>
            <a:fillRect/>
          </a:stretch>
        </p:blipFill>
        <p:spPr bwMode="auto">
          <a:xfrm>
            <a:off x="7130658" y="214290"/>
            <a:ext cx="1656184" cy="2050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2" descr="Александров Даниил Александрович"/>
          <p:cNvPicPr>
            <a:picLocks noChangeAspect="1" noChangeArrowheads="1"/>
          </p:cNvPicPr>
          <p:nvPr/>
        </p:nvPicPr>
        <p:blipFill>
          <a:blip r:embed="rId4" cstate="print"/>
          <a:srcRect l="11571" t="3360"/>
          <a:stretch>
            <a:fillRect/>
          </a:stretch>
        </p:blipFill>
        <p:spPr bwMode="auto">
          <a:xfrm>
            <a:off x="5273270" y="214290"/>
            <a:ext cx="1635638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0" descr="Вейхер Андрей Алексеевич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448570"/>
            <a:ext cx="1551824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4" descr="3Баронене СГ.jpg"/>
          <p:cNvPicPr>
            <a:picLocks noChangeAspect="1"/>
          </p:cNvPicPr>
          <p:nvPr/>
        </p:nvPicPr>
        <p:blipFill>
          <a:blip r:embed="rId6" cstate="print"/>
          <a:srcRect r="26196" b="17166"/>
          <a:stretch>
            <a:fillRect/>
          </a:stretch>
        </p:blipFill>
        <p:spPr bwMode="auto">
          <a:xfrm>
            <a:off x="3843914" y="2448569"/>
            <a:ext cx="1603472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4" descr="3Баронене СГ.jpg"/>
          <p:cNvPicPr>
            <a:picLocks noChangeAspect="1"/>
          </p:cNvPicPr>
          <p:nvPr/>
        </p:nvPicPr>
        <p:blipFill>
          <a:blip r:embed="rId7" cstate="print"/>
          <a:srcRect r="10293"/>
          <a:stretch>
            <a:fillRect/>
          </a:stretch>
        </p:blipFill>
        <p:spPr bwMode="auto">
          <a:xfrm>
            <a:off x="5572132" y="2448569"/>
            <a:ext cx="1567660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http://tempus.novsu.ru/file.php/1/Smolensk/images/prikot.jpg"/>
          <p:cNvPicPr>
            <a:picLocks noChangeAspect="1" noChangeArrowheads="1"/>
          </p:cNvPicPr>
          <p:nvPr/>
        </p:nvPicPr>
        <p:blipFill>
          <a:blip r:embed="rId8" cstate="print"/>
          <a:srcRect t="6061"/>
          <a:stretch>
            <a:fillRect/>
          </a:stretch>
        </p:blipFill>
        <p:spPr bwMode="auto">
          <a:xfrm>
            <a:off x="5155723" y="4591710"/>
            <a:ext cx="1783654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://3.bp.blogspot.com/-zX0zOx7Jumk/TZB4aN5TpzI/AAAAAAAAgXE/uUytfvomXsg/s1600/%25D0%259A%25D0%25BE%25D0%25BF%25D0%25B8%25D1%258F+IMG_2719.jpg"/>
          <p:cNvPicPr>
            <a:picLocks noChangeAspect="1" noChangeArrowheads="1"/>
          </p:cNvPicPr>
          <p:nvPr/>
        </p:nvPicPr>
        <p:blipFill>
          <a:blip r:embed="rId9" cstate="print"/>
          <a:srcRect l="38713" r="8303"/>
          <a:stretch>
            <a:fillRect/>
          </a:stretch>
        </p:blipFill>
        <p:spPr bwMode="auto">
          <a:xfrm>
            <a:off x="7143768" y="4572008"/>
            <a:ext cx="1630855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86644" y="2428868"/>
            <a:ext cx="1539000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http://www.antiplagiat.ru/img/logo/logo.png"/>
          <p:cNvPicPr>
            <a:picLocks noChangeAspect="1" noChangeArrowheads="1"/>
          </p:cNvPicPr>
          <p:nvPr/>
        </p:nvPicPr>
        <p:blipFill>
          <a:blip r:embed="rId11" cstate="print"/>
          <a:srcRect l="29100" t="18289" r="52465" b="50877"/>
          <a:stretch>
            <a:fillRect/>
          </a:stretch>
        </p:blipFill>
        <p:spPr bwMode="auto">
          <a:xfrm>
            <a:off x="3214678" y="214290"/>
            <a:ext cx="1843524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" y="-357214"/>
            <a:ext cx="257176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О</a:t>
            </a:r>
            <a:endParaRPr lang="ru-RU" sz="2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5" name="Picture 2" descr="http://www.antiplagiat.ru/img/logo/logo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28992" y="500042"/>
            <a:ext cx="4214842" cy="5182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371792" y="5786454"/>
            <a:ext cx="62007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Олег </a:t>
            </a:r>
            <a:r>
              <a:rPr lang="ru-RU" sz="50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Ермолаевич</a:t>
            </a:r>
            <a:endParaRPr lang="ru-RU" sz="5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David" pitchFamily="34" charset="-79"/>
            </a:endParaRPr>
          </a:p>
        </p:txBody>
      </p:sp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ntiplagiat.ru/img/logo/logo.png"/>
          <p:cNvPicPr>
            <a:picLocks noChangeAspect="1" noChangeArrowheads="1"/>
          </p:cNvPicPr>
          <p:nvPr/>
        </p:nvPicPr>
        <p:blipFill>
          <a:blip r:embed="rId2"/>
          <a:srcRect b="12500"/>
          <a:stretch>
            <a:fillRect/>
          </a:stretch>
        </p:blipFill>
        <p:spPr bwMode="auto">
          <a:xfrm>
            <a:off x="2857488" y="285728"/>
            <a:ext cx="6091560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500826" y="4429132"/>
            <a:ext cx="224933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ППС</a:t>
            </a:r>
            <a:endParaRPr lang="ru-RU" sz="7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David" pitchFamily="34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" y="-357214"/>
            <a:ext cx="257176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П</a:t>
            </a:r>
            <a:endParaRPr lang="ru-RU" sz="2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5" name="Picture 2" descr="http://www.antiplagiat.ru/img/logo/logo.png"/>
          <p:cNvPicPr>
            <a:picLocks noChangeAspect="1" noChangeArrowheads="1"/>
          </p:cNvPicPr>
          <p:nvPr/>
        </p:nvPicPr>
        <p:blipFill>
          <a:blip r:embed="rId3" cstate="print"/>
          <a:srcRect l="28916" t="25000" b="12500"/>
          <a:stretch>
            <a:fillRect/>
          </a:stretch>
        </p:blipFill>
        <p:spPr bwMode="auto">
          <a:xfrm>
            <a:off x="237754" y="3003249"/>
            <a:ext cx="5977320" cy="3497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ntiplagiat.ru/img/logo/logo.png"/>
          <p:cNvPicPr>
            <a:picLocks noChangeAspect="1" noChangeArrowheads="1"/>
          </p:cNvPicPr>
          <p:nvPr/>
        </p:nvPicPr>
        <p:blipFill>
          <a:blip r:embed="rId2" cstate="print"/>
          <a:srcRect t="30769"/>
          <a:stretch>
            <a:fillRect/>
          </a:stretch>
        </p:blipFill>
        <p:spPr bwMode="auto">
          <a:xfrm>
            <a:off x="928662" y="1643050"/>
            <a:ext cx="7842304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85720" y="5617035"/>
            <a:ext cx="862607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Сборник статей</a:t>
            </a:r>
            <a:endParaRPr lang="ru-RU" sz="7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David" pitchFamily="34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" y="-357214"/>
            <a:ext cx="257176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</a:t>
            </a:r>
            <a:endParaRPr lang="ru-RU" sz="2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Баронене СГ.jpg"/>
          <p:cNvPicPr>
            <a:picLocks noChangeAspect="1"/>
          </p:cNvPicPr>
          <p:nvPr/>
        </p:nvPicPr>
        <p:blipFill>
          <a:blip r:embed="rId2"/>
          <a:srcRect l="5422" t="27132" r="5107" b="9607"/>
          <a:stretch>
            <a:fillRect/>
          </a:stretch>
        </p:blipFill>
        <p:spPr bwMode="auto">
          <a:xfrm>
            <a:off x="3000364" y="214314"/>
            <a:ext cx="4714908" cy="250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3Баронене СГ.jpg"/>
          <p:cNvPicPr>
            <a:picLocks noChangeAspect="1"/>
          </p:cNvPicPr>
          <p:nvPr/>
        </p:nvPicPr>
        <p:blipFill>
          <a:blip r:embed="rId3"/>
          <a:srcRect t="6410" b="16667"/>
          <a:stretch>
            <a:fillRect/>
          </a:stretch>
        </p:blipFill>
        <p:spPr bwMode="auto">
          <a:xfrm>
            <a:off x="4000496" y="2862990"/>
            <a:ext cx="4992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0" y="5643578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Труд</a:t>
            </a:r>
            <a:endParaRPr lang="ru-RU" sz="7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David" pitchFamily="34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" y="-357214"/>
            <a:ext cx="257176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Т</a:t>
            </a:r>
            <a:endParaRPr lang="ru-RU" sz="2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5" name="Рисунок 4" descr="3Баронене СГ.jpg"/>
          <p:cNvPicPr>
            <a:picLocks noChangeAspect="1"/>
          </p:cNvPicPr>
          <p:nvPr/>
        </p:nvPicPr>
        <p:blipFill>
          <a:blip r:embed="rId4"/>
          <a:srcRect l="18599" b="13589"/>
          <a:stretch>
            <a:fillRect/>
          </a:stretch>
        </p:blipFill>
        <p:spPr bwMode="auto">
          <a:xfrm>
            <a:off x="214282" y="2857496"/>
            <a:ext cx="3617363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ogo-hse-rav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14290"/>
            <a:ext cx="2857544" cy="28575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2844" y="4045399"/>
            <a:ext cx="87868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магистранта</a:t>
            </a:r>
            <a:endParaRPr lang="ru-RU" sz="7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David" pitchFamily="34" charset="-79"/>
            </a:endParaRPr>
          </a:p>
        </p:txBody>
      </p:sp>
      <p:pic>
        <p:nvPicPr>
          <p:cNvPr id="16" name="Сны О России. Русская Азбу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553200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1902259"/>
            <a:ext cx="787446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0" b="1" cap="none" spc="0" dirty="0" smtClean="0">
                <a:ln w="11430"/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АЗБУКА</a:t>
            </a:r>
            <a:endParaRPr lang="ru-RU" sz="15000" b="1" cap="none" spc="0" dirty="0">
              <a:ln w="11430"/>
              <a:gradFill>
                <a:gsLst>
                  <a:gs pos="0">
                    <a:schemeClr val="tx2"/>
                  </a:gs>
                  <a:gs pos="7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1"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ntiplagiat.ru/img/logo/logo.png"/>
          <p:cNvPicPr>
            <a:picLocks noChangeAspect="1" noChangeArrowheads="1"/>
          </p:cNvPicPr>
          <p:nvPr/>
        </p:nvPicPr>
        <p:blipFill>
          <a:blip r:embed="rId2" cstate="print"/>
          <a:srcRect t="10365" r="18035"/>
          <a:stretch>
            <a:fillRect/>
          </a:stretch>
        </p:blipFill>
        <p:spPr bwMode="auto">
          <a:xfrm>
            <a:off x="2279998" y="973116"/>
            <a:ext cx="6221092" cy="452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41175" y="5643578"/>
            <a:ext cx="83599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Управление образованием</a:t>
            </a:r>
            <a:endParaRPr lang="ru-RU" sz="44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David" pitchFamily="34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" y="-357214"/>
            <a:ext cx="257176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У</a:t>
            </a:r>
            <a:endParaRPr lang="ru-RU" sz="2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elykrolik.ru/files/treecontent/nodes/attaches/0/43/pervyj_raz_v_pervyj_kl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88" y="1547826"/>
            <a:ext cx="6357940" cy="4238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857620" y="5617035"/>
            <a:ext cx="358784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Школа</a:t>
            </a:r>
            <a:endParaRPr lang="ru-RU" sz="7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David" pitchFamily="34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" y="-357214"/>
            <a:ext cx="257176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Ш</a:t>
            </a:r>
            <a:endParaRPr lang="ru-RU" sz="2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ntiplagiat.ru/img/logo/logo.png"/>
          <p:cNvPicPr>
            <a:picLocks noChangeAspect="1" noChangeArrowheads="1"/>
          </p:cNvPicPr>
          <p:nvPr/>
        </p:nvPicPr>
        <p:blipFill>
          <a:blip r:embed="rId2"/>
          <a:srcRect t="10448" b="19403"/>
          <a:stretch>
            <a:fillRect/>
          </a:stretch>
        </p:blipFill>
        <p:spPr bwMode="auto">
          <a:xfrm>
            <a:off x="3071802" y="686645"/>
            <a:ext cx="5357849" cy="5011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892486" y="5572140"/>
            <a:ext cx="3751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0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вЫшка</a:t>
            </a:r>
            <a:endParaRPr lang="ru-RU" sz="7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David" pitchFamily="34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" y="-357214"/>
            <a:ext cx="257176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Ы</a:t>
            </a:r>
            <a:endParaRPr lang="ru-RU" sz="2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3Баронене СГ.jpg"/>
          <p:cNvPicPr>
            <a:picLocks noChangeAspect="1"/>
          </p:cNvPicPr>
          <p:nvPr/>
        </p:nvPicPr>
        <p:blipFill>
          <a:blip r:embed="rId3" cstate="print">
            <a:grayscl/>
          </a:blip>
          <a:srcRect t="3637"/>
          <a:stretch>
            <a:fillRect/>
          </a:stretch>
        </p:blipFill>
        <p:spPr bwMode="auto">
          <a:xfrm>
            <a:off x="1643042" y="1"/>
            <a:ext cx="1392424" cy="1676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4" descr="3Баронене СГ.jpg"/>
          <p:cNvPicPr>
            <a:picLocks noChangeAspect="1"/>
          </p:cNvPicPr>
          <p:nvPr/>
        </p:nvPicPr>
        <p:blipFill>
          <a:blip r:embed="rId4" cstate="print">
            <a:grayscl/>
          </a:blip>
          <a:srcRect r="9823"/>
          <a:stretch>
            <a:fillRect/>
          </a:stretch>
        </p:blipFill>
        <p:spPr bwMode="auto">
          <a:xfrm>
            <a:off x="5572132" y="1857364"/>
            <a:ext cx="1712931" cy="1522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4" descr="3Баронене СГ.jpg"/>
          <p:cNvPicPr>
            <a:picLocks noChangeAspect="1"/>
          </p:cNvPicPr>
          <p:nvPr/>
        </p:nvPicPr>
        <p:blipFill>
          <a:blip r:embed="rId5" cstate="print">
            <a:grayscl/>
          </a:blip>
          <a:srcRect t="3182" b="20000"/>
          <a:stretch>
            <a:fillRect/>
          </a:stretch>
        </p:blipFill>
        <p:spPr bwMode="auto">
          <a:xfrm>
            <a:off x="19039" y="2000240"/>
            <a:ext cx="1338251" cy="1538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5" descr="перекрест.jpg"/>
          <p:cNvPicPr>
            <a:picLocks noChangeAspect="1"/>
          </p:cNvPicPr>
          <p:nvPr/>
        </p:nvPicPr>
        <p:blipFill>
          <a:blip r:embed="rId6" cstate="print">
            <a:grayscl/>
          </a:blip>
          <a:srcRect l="20863" t="16704" r="35954"/>
          <a:stretch>
            <a:fillRect/>
          </a:stretch>
        </p:blipFill>
        <p:spPr bwMode="auto">
          <a:xfrm>
            <a:off x="1428728" y="5202262"/>
            <a:ext cx="1296144" cy="165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4" descr="3Баронене СГ.jpg"/>
          <p:cNvPicPr>
            <a:picLocks noChangeAspect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0" y="5145088"/>
            <a:ext cx="1284288" cy="1712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4" descr="3Баронене СГ.jpg"/>
          <p:cNvPicPr>
            <a:picLocks noChangeAspect="1"/>
          </p:cNvPicPr>
          <p:nvPr/>
        </p:nvPicPr>
        <p:blipFill>
          <a:blip r:embed="rId8" cstate="print">
            <a:grayscl/>
          </a:blip>
          <a:srcRect l="32223" t="7921" r="27430" b="21522"/>
          <a:stretch>
            <a:fillRect/>
          </a:stretch>
        </p:blipFill>
        <p:spPr bwMode="auto">
          <a:xfrm>
            <a:off x="-32" y="-24"/>
            <a:ext cx="1584176" cy="184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4" descr="3Баронене СГ.jpg"/>
          <p:cNvPicPr>
            <a:picLocks noChangeAspect="1"/>
          </p:cNvPicPr>
          <p:nvPr/>
        </p:nvPicPr>
        <p:blipFill>
          <a:blip r:embed="rId9" cstate="print">
            <a:grayscl/>
          </a:blip>
          <a:srcRect r="10293"/>
          <a:stretch>
            <a:fillRect/>
          </a:stretch>
        </p:blipFill>
        <p:spPr bwMode="auto">
          <a:xfrm>
            <a:off x="1984370" y="3366836"/>
            <a:ext cx="1357322" cy="1776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4" descr="3Баронене СГ.jpg"/>
          <p:cNvPicPr>
            <a:picLocks noChangeAspect="1"/>
          </p:cNvPicPr>
          <p:nvPr/>
        </p:nvPicPr>
        <p:blipFill>
          <a:blip r:embed="rId10" cstate="print">
            <a:grayscl/>
          </a:blip>
          <a:srcRect r="19231" b="12901"/>
          <a:stretch>
            <a:fillRect/>
          </a:stretch>
        </p:blipFill>
        <p:spPr bwMode="auto">
          <a:xfrm>
            <a:off x="3214678" y="0"/>
            <a:ext cx="1338350" cy="1645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4" descr="3Баронене СГ.jpg"/>
          <p:cNvPicPr>
            <a:picLocks noChangeAspect="1"/>
          </p:cNvPicPr>
          <p:nvPr/>
        </p:nvPicPr>
        <p:blipFill>
          <a:blip r:embed="rId11" cstate="print">
            <a:grayscl/>
          </a:blip>
          <a:srcRect r="27190" b="24921"/>
          <a:stretch>
            <a:fillRect/>
          </a:stretch>
        </p:blipFill>
        <p:spPr bwMode="auto">
          <a:xfrm>
            <a:off x="4714876" y="2"/>
            <a:ext cx="1248646" cy="1582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4" descr="3Баронене СГ.jpg"/>
          <p:cNvPicPr>
            <a:picLocks noChangeAspect="1"/>
          </p:cNvPicPr>
          <p:nvPr/>
        </p:nvPicPr>
        <p:blipFill>
          <a:blip r:embed="rId12" cstate="print">
            <a:grayscl/>
          </a:blip>
          <a:srcRect t="5405"/>
          <a:stretch>
            <a:fillRect/>
          </a:stretch>
        </p:blipFill>
        <p:spPr bwMode="auto">
          <a:xfrm>
            <a:off x="1445527" y="1785927"/>
            <a:ext cx="1266867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14" descr="Анисовец Татьяна Александровна"/>
          <p:cNvPicPr>
            <a:picLocks noChangeAspect="1" noChangeArrowheads="1"/>
          </p:cNvPicPr>
          <p:nvPr/>
        </p:nvPicPr>
        <p:blipFill>
          <a:blip r:embed="rId13" cstate="print">
            <a:grayscl/>
          </a:blip>
          <a:srcRect l="7714" r="7430"/>
          <a:stretch>
            <a:fillRect/>
          </a:stretch>
        </p:blipFill>
        <p:spPr bwMode="auto">
          <a:xfrm>
            <a:off x="198452" y="3571876"/>
            <a:ext cx="1510930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12" descr="Александров Даниил Александрович"/>
          <p:cNvPicPr>
            <a:picLocks noChangeAspect="1" noChangeArrowheads="1"/>
          </p:cNvPicPr>
          <p:nvPr/>
        </p:nvPicPr>
        <p:blipFill>
          <a:blip r:embed="rId14" cstate="print">
            <a:grayscl/>
          </a:blip>
          <a:srcRect l="11571" t="3360"/>
          <a:stretch>
            <a:fillRect/>
          </a:stretch>
        </p:blipFill>
        <p:spPr bwMode="auto">
          <a:xfrm>
            <a:off x="4143372" y="1643050"/>
            <a:ext cx="1270685" cy="1594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8" descr="Комарницкий Анатолий Васильевич"/>
          <p:cNvPicPr>
            <a:picLocks noChangeAspect="1" noChangeArrowheads="1"/>
          </p:cNvPicPr>
          <p:nvPr/>
        </p:nvPicPr>
        <p:blipFill>
          <a:blip r:embed="rId15" cstate="print">
            <a:grayscl/>
          </a:blip>
          <a:srcRect l="11571" t="9036"/>
          <a:stretch>
            <a:fillRect/>
          </a:stretch>
        </p:blipFill>
        <p:spPr bwMode="auto">
          <a:xfrm>
            <a:off x="6143636" y="-24"/>
            <a:ext cx="1285884" cy="1693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4" descr="Усанов Павел Валерьевич"/>
          <p:cNvPicPr>
            <a:picLocks noChangeAspect="1" noChangeArrowheads="1"/>
          </p:cNvPicPr>
          <p:nvPr/>
        </p:nvPicPr>
        <p:blipFill>
          <a:blip r:embed="rId16" cstate="print">
            <a:grayscl/>
          </a:blip>
          <a:srcRect b="23190"/>
          <a:stretch>
            <a:fillRect/>
          </a:stretch>
        </p:blipFill>
        <p:spPr bwMode="auto">
          <a:xfrm>
            <a:off x="4500562" y="5214990"/>
            <a:ext cx="1428760" cy="1643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2" descr="http://cs319427.vk.me/v319427097/94e4/zxRPooQcIVg.jpg"/>
          <p:cNvPicPr>
            <a:picLocks noChangeAspect="1" noChangeArrowheads="1"/>
          </p:cNvPicPr>
          <p:nvPr/>
        </p:nvPicPr>
        <p:blipFill>
          <a:blip r:embed="rId17" cstate="print">
            <a:grayscl/>
          </a:blip>
          <a:srcRect l="15822" r="8696" b="22346"/>
          <a:stretch>
            <a:fillRect/>
          </a:stretch>
        </p:blipFill>
        <p:spPr bwMode="auto">
          <a:xfrm>
            <a:off x="7643834" y="0"/>
            <a:ext cx="150016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18" descr="http://staff.finec.ru/edit/img/MedvediAnna.jpg"/>
          <p:cNvPicPr>
            <a:picLocks noChangeAspect="1" noChangeArrowheads="1"/>
          </p:cNvPicPr>
          <p:nvPr/>
        </p:nvPicPr>
        <p:blipFill>
          <a:blip r:embed="rId18" cstate="print">
            <a:grayscl/>
          </a:blip>
          <a:srcRect t="9544" r="9677"/>
          <a:stretch>
            <a:fillRect/>
          </a:stretch>
        </p:blipFill>
        <p:spPr bwMode="auto">
          <a:xfrm>
            <a:off x="3000364" y="5136182"/>
            <a:ext cx="1285884" cy="1721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20" descr="http://doshped.ru/files/authors/kalmykov.jpg"/>
          <p:cNvPicPr>
            <a:picLocks noChangeAspect="1" noChangeArrowheads="1"/>
          </p:cNvPicPr>
          <p:nvPr/>
        </p:nvPicPr>
        <p:blipFill>
          <a:blip r:embed="rId19" cstate="print">
            <a:grayscl/>
          </a:blip>
          <a:srcRect t="3618"/>
          <a:stretch>
            <a:fillRect/>
          </a:stretch>
        </p:blipFill>
        <p:spPr bwMode="auto">
          <a:xfrm>
            <a:off x="6143636" y="4939967"/>
            <a:ext cx="1368152" cy="1918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22" descr="Шпаковская Лариса Леонидовна"/>
          <p:cNvPicPr>
            <a:picLocks noChangeAspect="1" noChangeArrowheads="1"/>
          </p:cNvPicPr>
          <p:nvPr/>
        </p:nvPicPr>
        <p:blipFill>
          <a:blip r:embed="rId20" cstate="print">
            <a:grayscl/>
          </a:blip>
          <a:srcRect r="26715"/>
          <a:stretch>
            <a:fillRect/>
          </a:stretch>
        </p:blipFill>
        <p:spPr bwMode="auto">
          <a:xfrm>
            <a:off x="7715272" y="5072074"/>
            <a:ext cx="1368152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6" descr="Солнцева Ирина Михайловна"/>
          <p:cNvPicPr>
            <a:picLocks noChangeAspect="1" noChangeArrowheads="1"/>
          </p:cNvPicPr>
          <p:nvPr/>
        </p:nvPicPr>
        <p:blipFill>
          <a:blip r:embed="rId21" cstate="print">
            <a:grayscl/>
          </a:blip>
          <a:srcRect l="12430" t="7300" r="11878"/>
          <a:stretch>
            <a:fillRect/>
          </a:stretch>
        </p:blipFill>
        <p:spPr bwMode="auto">
          <a:xfrm>
            <a:off x="3627444" y="3286124"/>
            <a:ext cx="1609737" cy="1814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10" descr="Вейхер Андрей Алексеевич"/>
          <p:cNvPicPr>
            <a:picLocks noChangeAspect="1" noChangeArrowheads="1"/>
          </p:cNvPicPr>
          <p:nvPr/>
        </p:nvPicPr>
        <p:blipFill>
          <a:blip r:embed="rId22" cstate="print">
            <a:grayscl/>
          </a:blip>
          <a:srcRect/>
          <a:stretch>
            <a:fillRect/>
          </a:stretch>
        </p:blipFill>
        <p:spPr bwMode="auto">
          <a:xfrm>
            <a:off x="2786050" y="1714489"/>
            <a:ext cx="1205395" cy="1593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Рисунок 4" descr="3Баронене СГ.jpg"/>
          <p:cNvPicPr>
            <a:picLocks noChangeAspect="1"/>
          </p:cNvPicPr>
          <p:nvPr/>
        </p:nvPicPr>
        <p:blipFill>
          <a:blip r:embed="rId23" cstate="print">
            <a:grayscl/>
          </a:blip>
          <a:srcRect l="4167" t="6250" r="43750"/>
          <a:stretch>
            <a:fillRect/>
          </a:stretch>
        </p:blipFill>
        <p:spPr bwMode="auto">
          <a:xfrm>
            <a:off x="5556270" y="3429000"/>
            <a:ext cx="14287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4" descr="3Баронене СГ.jpg"/>
          <p:cNvPicPr>
            <a:picLocks noChangeAspect="1"/>
          </p:cNvPicPr>
          <p:nvPr/>
        </p:nvPicPr>
        <p:blipFill>
          <a:blip r:embed="rId24" cstate="print">
            <a:grayscl/>
          </a:blip>
          <a:srcRect r="12500"/>
          <a:stretch>
            <a:fillRect/>
          </a:stretch>
        </p:blipFill>
        <p:spPr bwMode="auto">
          <a:xfrm>
            <a:off x="7278108" y="3286124"/>
            <a:ext cx="172304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6" descr="Андреева Ирина Владимировна"/>
          <p:cNvPicPr>
            <a:picLocks noChangeAspect="1" noChangeArrowheads="1"/>
          </p:cNvPicPr>
          <p:nvPr/>
        </p:nvPicPr>
        <p:blipFill>
          <a:blip r:embed="rId25" cstate="print">
            <a:grayscl/>
          </a:blip>
          <a:srcRect l="7714" r="11287" b="5953"/>
          <a:stretch>
            <a:fillRect/>
          </a:stretch>
        </p:blipFill>
        <p:spPr bwMode="auto">
          <a:xfrm>
            <a:off x="7423995" y="1571612"/>
            <a:ext cx="1505723" cy="1864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1" y="3000372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наша азбука – это ВЫ!</a:t>
            </a:r>
          </a:p>
        </p:txBody>
      </p:sp>
    </p:spTree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87255"/>
            <a:ext cx="9143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Вышке с любовью!</a:t>
            </a:r>
          </a:p>
        </p:txBody>
      </p:sp>
      <p:pic>
        <p:nvPicPr>
          <p:cNvPr id="5" name="Рисунок 4" descr="logo-hse-rav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214398"/>
            <a:ext cx="2857544" cy="2857544"/>
          </a:xfrm>
          <a:prstGeom prst="rect">
            <a:avLst/>
          </a:prstGeom>
        </p:spPr>
      </p:pic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8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ntiplagiat.ru/img/logo/logo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95520" y="1458057"/>
            <a:ext cx="6319884" cy="391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714480" y="5402721"/>
            <a:ext cx="72010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0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Антиплагиат</a:t>
            </a:r>
            <a:endParaRPr lang="ru-RU" sz="7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David" pitchFamily="34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" y="-357214"/>
            <a:ext cx="257176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А</a:t>
            </a:r>
            <a:endParaRPr lang="ru-RU" sz="2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ntiplagiat.ru/img/logo/logo.png"/>
          <p:cNvPicPr>
            <a:picLocks noChangeAspect="1" noChangeArrowheads="1"/>
          </p:cNvPicPr>
          <p:nvPr/>
        </p:nvPicPr>
        <p:blipFill>
          <a:blip r:embed="rId2"/>
          <a:srcRect l="13985"/>
          <a:stretch>
            <a:fillRect/>
          </a:stretch>
        </p:blipFill>
        <p:spPr bwMode="auto">
          <a:xfrm>
            <a:off x="4071934" y="1000108"/>
            <a:ext cx="4830689" cy="4210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http://www.antiplagiat.ru/img/logo/logo.png"/>
          <p:cNvPicPr>
            <a:picLocks noChangeAspect="1" noChangeArrowheads="1"/>
          </p:cNvPicPr>
          <p:nvPr/>
        </p:nvPicPr>
        <p:blipFill>
          <a:blip r:embed="rId3"/>
          <a:srcRect r="46466"/>
          <a:stretch>
            <a:fillRect/>
          </a:stretch>
        </p:blipFill>
        <p:spPr bwMode="auto">
          <a:xfrm>
            <a:off x="928662" y="1428736"/>
            <a:ext cx="2928958" cy="4101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5429264"/>
            <a:ext cx="858921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Брахма </a:t>
            </a:r>
            <a:r>
              <a:rPr lang="ru-RU" sz="70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Кумарис</a:t>
            </a:r>
            <a:endParaRPr lang="ru-RU" sz="7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David" pitchFamily="34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" y="-357214"/>
            <a:ext cx="257176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Б</a:t>
            </a:r>
            <a:endParaRPr lang="ru-RU" sz="2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ntiplagiat.ru/img/logo/logo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95520" y="1307960"/>
            <a:ext cx="6319884" cy="4218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71406" y="5578634"/>
            <a:ext cx="899957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Высшая школа экономики</a:t>
            </a:r>
            <a:endParaRPr lang="ru-RU" sz="46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David" pitchFamily="34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" y="-357214"/>
            <a:ext cx="257176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В</a:t>
            </a:r>
            <a:endParaRPr lang="ru-RU" sz="2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Баронене СГ.jpg"/>
          <p:cNvPicPr>
            <a:picLocks noChangeAspect="1"/>
          </p:cNvPicPr>
          <p:nvPr/>
        </p:nvPicPr>
        <p:blipFill>
          <a:blip r:embed="rId2"/>
          <a:srcRect t="21059" r="30645"/>
          <a:stretch>
            <a:fillRect/>
          </a:stretch>
        </p:blipFill>
        <p:spPr bwMode="auto">
          <a:xfrm>
            <a:off x="1214414" y="3071810"/>
            <a:ext cx="3357586" cy="2866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3Баронене СГ.jpg"/>
          <p:cNvPicPr>
            <a:picLocks noChangeAspect="1"/>
          </p:cNvPicPr>
          <p:nvPr/>
        </p:nvPicPr>
        <p:blipFill>
          <a:blip r:embed="rId3"/>
          <a:srcRect l="15277" t="23353" r="9991"/>
          <a:stretch>
            <a:fillRect/>
          </a:stretch>
        </p:blipFill>
        <p:spPr bwMode="auto">
          <a:xfrm>
            <a:off x="4929190" y="3071810"/>
            <a:ext cx="3714776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143240" y="5853374"/>
            <a:ext cx="46858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Группа 2431</a:t>
            </a:r>
            <a:endParaRPr lang="ru-RU" sz="5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David" pitchFamily="34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" y="-357214"/>
            <a:ext cx="257176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Г</a:t>
            </a:r>
            <a:endParaRPr lang="ru-RU" sz="2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5" name="Рисунок 4" descr="3Баронене СГ.jpg"/>
          <p:cNvPicPr>
            <a:picLocks noChangeAspect="1"/>
          </p:cNvPicPr>
          <p:nvPr/>
        </p:nvPicPr>
        <p:blipFill>
          <a:blip r:embed="rId4"/>
          <a:srcRect t="11470"/>
          <a:stretch>
            <a:fillRect/>
          </a:stretch>
        </p:blipFill>
        <p:spPr bwMode="auto">
          <a:xfrm>
            <a:off x="3143240" y="214290"/>
            <a:ext cx="5146428" cy="2562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ntiplagiat.ru/img/logo/logo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95520" y="1727637"/>
            <a:ext cx="6319884" cy="3773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867960" y="5578634"/>
            <a:ext cx="691888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Диссертация</a:t>
            </a:r>
            <a:endParaRPr lang="ru-RU" sz="7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David" pitchFamily="34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" y="-357214"/>
            <a:ext cx="257176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Д</a:t>
            </a:r>
            <a:endParaRPr lang="ru-RU" sz="2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ntiplagiat.ru/img/logo/logo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85852" y="1497792"/>
            <a:ext cx="7419390" cy="3717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0" y="5500702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цЕль</a:t>
            </a:r>
            <a:endParaRPr lang="ru-RU" sz="7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David" pitchFamily="34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" y="-357214"/>
            <a:ext cx="257176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Е</a:t>
            </a:r>
            <a:endParaRPr lang="ru-RU" sz="2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ntiplagiat.ru/img/logo/logo.png"/>
          <p:cNvPicPr>
            <a:picLocks noChangeAspect="1" noChangeArrowheads="1"/>
          </p:cNvPicPr>
          <p:nvPr/>
        </p:nvPicPr>
        <p:blipFill>
          <a:blip r:embed="rId2"/>
          <a:srcRect l="5888" t="3570" r="7246" b="12674"/>
          <a:stretch>
            <a:fillRect/>
          </a:stretch>
        </p:blipFill>
        <p:spPr bwMode="auto">
          <a:xfrm>
            <a:off x="2143108" y="1285859"/>
            <a:ext cx="6286544" cy="4316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643306" y="5572140"/>
            <a:ext cx="344838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Жизнь</a:t>
            </a:r>
            <a:endParaRPr lang="ru-RU" sz="7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David" pitchFamily="34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" y="-357214"/>
            <a:ext cx="257176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Ж</a:t>
            </a:r>
            <a:endParaRPr lang="ru-RU" sz="2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67</Words>
  <Application>Microsoft Office PowerPoint</Application>
  <PresentationFormat>Экран (4:3)</PresentationFormat>
  <Paragraphs>48</Paragraphs>
  <Slides>24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school</cp:lastModifiedBy>
  <cp:revision>260</cp:revision>
  <dcterms:created xsi:type="dcterms:W3CDTF">2013-09-21T14:41:54Z</dcterms:created>
  <dcterms:modified xsi:type="dcterms:W3CDTF">2015-01-22T16:52:49Z</dcterms:modified>
</cp:coreProperties>
</file>