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9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2424-B5BE-40E7-81D6-1949B882B987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222A-9BBF-43A7-A6E3-1269447ED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mailto:ishemeliova@hse.ru" TargetMode="External"/><Relationship Id="rId3" Type="http://schemas.openxmlformats.org/officeDocument/2006/relationships/hyperlink" Target="mailto:eponarin@hse.ru" TargetMode="External"/><Relationship Id="rId7" Type="http://schemas.openxmlformats.org/officeDocument/2006/relationships/hyperlink" Target="mailto:hodachek@hse.ru" TargetMode="External"/><Relationship Id="rId12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mailto:ezelenev@hse.ru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hyperlink" Target="mailto:asungurov@hse.ru" TargetMode="External"/><Relationship Id="rId9" Type="http://schemas.openxmlformats.org/officeDocument/2006/relationships/hyperlink" Target="mailto:asemyonov@hse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4664" y="1763688"/>
            <a:ext cx="3078342" cy="1992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6558709" y="7944928"/>
            <a:ext cx="1440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553079" y="2631057"/>
            <a:ext cx="1440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618298" y="6799605"/>
            <a:ext cx="2952328" cy="1992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04664" y="6804248"/>
            <a:ext cx="3078342" cy="1992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605941" y="4278826"/>
            <a:ext cx="2952328" cy="1992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04664" y="4283968"/>
            <a:ext cx="3078342" cy="1992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605223" y="1773414"/>
            <a:ext cx="2952328" cy="1992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0688" y="443541"/>
            <a:ext cx="56886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696" y="395536"/>
            <a:ext cx="5559270" cy="867337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Факультет Санкт-Петербургская школа </a:t>
            </a:r>
            <a:r>
              <a:rPr lang="ru-RU" sz="1200" b="1" dirty="0" smtClean="0">
                <a:solidFill>
                  <a:schemeClr val="bg1"/>
                </a:solidFill>
              </a:rPr>
              <a:t>социальных и гуманитарных наук Национального </a:t>
            </a:r>
            <a:r>
              <a:rPr lang="ru-RU" sz="1200" b="1" dirty="0">
                <a:solidFill>
                  <a:schemeClr val="bg1"/>
                </a:solidFill>
              </a:rPr>
              <a:t>исследовательского </a:t>
            </a:r>
            <a:r>
              <a:rPr lang="ru-RU" sz="1200" b="1">
                <a:solidFill>
                  <a:schemeClr val="bg1"/>
                </a:solidFill>
              </a:rPr>
              <a:t>университета </a:t>
            </a:r>
            <a:r>
              <a:rPr lang="ru-RU" sz="1200" b="1" smtClean="0">
                <a:solidFill>
                  <a:schemeClr val="bg1"/>
                </a:solidFill>
              </a:rPr>
              <a:t/>
            </a:r>
            <a:br>
              <a:rPr lang="ru-RU" sz="1200" b="1" smtClean="0">
                <a:solidFill>
                  <a:schemeClr val="bg1"/>
                </a:solidFill>
              </a:rPr>
            </a:br>
            <a:r>
              <a:rPr lang="ru-RU" sz="1200" b="1" smtClean="0">
                <a:solidFill>
                  <a:schemeClr val="bg1"/>
                </a:solidFill>
              </a:rPr>
              <a:t>«</a:t>
            </a:r>
            <a:r>
              <a:rPr lang="ru-RU" sz="1200" b="1" dirty="0">
                <a:solidFill>
                  <a:schemeClr val="bg1"/>
                </a:solidFill>
              </a:rPr>
              <a:t>Высшая школа экономики»</a:t>
            </a:r>
            <a:br>
              <a:rPr lang="ru-RU" sz="1200" b="1" dirty="0">
                <a:solidFill>
                  <a:schemeClr val="bg1"/>
                </a:solidFill>
              </a:rPr>
            </a:br>
            <a:r>
              <a:rPr lang="ru-RU" sz="1200" b="1" dirty="0">
                <a:solidFill>
                  <a:schemeClr val="bg1"/>
                </a:solidFill>
              </a:rPr>
              <a:t> И.о. Декана факультета – </a:t>
            </a:r>
            <a:r>
              <a:rPr lang="ru-RU" sz="1200" b="1" dirty="0" smtClean="0">
                <a:solidFill>
                  <a:schemeClr val="bg1"/>
                </a:solidFill>
              </a:rPr>
              <a:t> Даниил Александрович Александров</a:t>
            </a:r>
            <a:endParaRPr lang="ru-RU" sz="1200" dirty="0">
              <a:solidFill>
                <a:schemeClr val="bg1"/>
              </a:solidFill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908720" y="1475656"/>
            <a:ext cx="5822982" cy="6211272"/>
            <a:chOff x="1283634" y="1106742"/>
            <a:chExt cx="7763978" cy="4658454"/>
          </a:xfrm>
        </p:grpSpPr>
        <p:sp>
          <p:nvSpPr>
            <p:cNvPr id="9" name="TextBox 8"/>
            <p:cNvSpPr txBox="1"/>
            <p:nvPr/>
          </p:nvSpPr>
          <p:spPr>
            <a:xfrm>
              <a:off x="1283634" y="1106742"/>
              <a:ext cx="288032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ДЕПАРТАМЕНТ СОЦИОЛОГИИ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9805" y="1376772"/>
              <a:ext cx="17521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err="1" smtClean="0">
                  <a:solidFill>
                    <a:schemeClr val="tx2"/>
                  </a:solidFill>
                </a:rPr>
                <a:t>Понарин</a:t>
              </a:r>
              <a:r>
                <a:rPr lang="ru-RU" sz="1400" b="1" dirty="0" smtClean="0">
                  <a:solidFill>
                    <a:schemeClr val="tx2"/>
                  </a:solidFill>
                </a:rPr>
                <a:t> Эдуард Дмитриевич</a:t>
              </a:r>
              <a:endParaRPr lang="ru-RU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27132" y="1112108"/>
              <a:ext cx="4320480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ДЕПАРТАМЕНТ ПРИКЛАДНОЙ ПОЛИТОЛОГИИ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48265" y="1376772"/>
              <a:ext cx="17521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err="1" smtClean="0">
                  <a:solidFill>
                    <a:schemeClr val="tx2"/>
                  </a:solidFill>
                </a:rPr>
                <a:t>Сунгуров</a:t>
              </a:r>
              <a:r>
                <a:rPr lang="ru-RU" sz="1400" b="1" dirty="0" smtClean="0">
                  <a:solidFill>
                    <a:schemeClr val="tx2"/>
                  </a:solidFill>
                </a:rPr>
                <a:t> Александр Юрьевич</a:t>
              </a:r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19805" y="3320988"/>
              <a:ext cx="17521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err="1" smtClean="0">
                  <a:solidFill>
                    <a:schemeClr val="tx2"/>
                  </a:solidFill>
                </a:rPr>
                <a:t>Ходачек</a:t>
              </a:r>
              <a:r>
                <a:rPr lang="ru-RU" sz="1400" b="1" dirty="0" smtClean="0">
                  <a:solidFill>
                    <a:schemeClr val="tx2"/>
                  </a:solidFill>
                </a:rPr>
                <a:t> Александр Михайлович</a:t>
              </a:r>
              <a:endParaRPr lang="ru-RU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48265" y="3320988"/>
              <a:ext cx="17521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tx2"/>
                  </a:solidFill>
                </a:rPr>
                <a:t>Семенов Александр Михайлович</a:t>
              </a:r>
              <a:endParaRPr lang="ru-RU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19805" y="5211198"/>
              <a:ext cx="17521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tx2"/>
                  </a:solidFill>
                </a:rPr>
                <a:t>Зеленев Евгений Ильич</a:t>
              </a:r>
              <a:endParaRPr lang="ru-RU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852254" y="5211198"/>
              <a:ext cx="17521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err="1" smtClean="0">
                  <a:solidFill>
                    <a:schemeClr val="tx2"/>
                  </a:solidFill>
                </a:rPr>
                <a:t>Щемелева</a:t>
              </a:r>
              <a:r>
                <a:rPr lang="ru-RU" sz="1400" b="1" dirty="0" smtClean="0">
                  <a:solidFill>
                    <a:schemeClr val="tx2"/>
                  </a:solidFill>
                </a:rPr>
                <a:t> Ирина Юрьевна</a:t>
              </a:r>
              <a:endParaRPr lang="ru-RU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48680" y="385192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ДЕПАРТАМЕНТ  ГОСУДАРСТВЕННОГО АДМИНИСТРИРОВАНИЯ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60648" y="1403648"/>
            <a:ext cx="644907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60648" y="1403648"/>
            <a:ext cx="0" cy="655272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645024" y="3995936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ДЕПАРТАМЕНТ  ИСТОРИИ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6672" y="637220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ДЕПАРТАМЕНТ  ВОСТОКОВЕДЕНИЯ И АФРИКАНИСТИКИ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45024" y="6516216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ДЕПАРТАМЕНТ  ИНОСТРАННЫХ ЯЗЫКОВ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6694098" y="1406106"/>
            <a:ext cx="3264" cy="655027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60648" y="2627784"/>
            <a:ext cx="1440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60648" y="7956376"/>
            <a:ext cx="1440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549305" y="5217890"/>
            <a:ext cx="1440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60648" y="5220072"/>
            <a:ext cx="1440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Понарин Эдуард Дмитрие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1835696"/>
            <a:ext cx="1152128" cy="1152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7" name="TextBox 106"/>
          <p:cNvSpPr txBox="1"/>
          <p:nvPr/>
        </p:nvSpPr>
        <p:spPr>
          <a:xfrm>
            <a:off x="1700808" y="2483768"/>
            <a:ext cx="194421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100" u="sng" dirty="0" smtClean="0"/>
              <a:t>Контактная информация</a:t>
            </a:r>
            <a:endParaRPr lang="ru-RU" sz="1100" dirty="0" smtClean="0"/>
          </a:p>
          <a:p>
            <a:r>
              <a:rPr lang="ru-RU" sz="1100" dirty="0" smtClean="0"/>
              <a:t>Телефон: 677-87-35, </a:t>
            </a:r>
          </a:p>
          <a:p>
            <a:r>
              <a:rPr lang="ru-RU" sz="1100" dirty="0" smtClean="0"/>
              <a:t>                   8-952-357-58-14</a:t>
            </a:r>
          </a:p>
          <a:p>
            <a:r>
              <a:rPr lang="ru-RU" sz="1100" dirty="0" err="1" smtClean="0"/>
              <a:t>E-mail</a:t>
            </a:r>
            <a:r>
              <a:rPr lang="ru-RU" sz="1100" dirty="0" smtClean="0"/>
              <a:t>: </a:t>
            </a:r>
            <a:r>
              <a:rPr lang="en-US" sz="1100" dirty="0" smtClean="0"/>
              <a:t> </a:t>
            </a:r>
            <a:r>
              <a:rPr lang="en-US" sz="1100" dirty="0" smtClean="0">
                <a:hlinkClick r:id="rId3"/>
              </a:rPr>
              <a:t>eponarin@hse.ru</a:t>
            </a:r>
            <a:endParaRPr lang="ru-RU" sz="1100" dirty="0" smtClean="0"/>
          </a:p>
          <a:p>
            <a:pPr fontAlgn="base"/>
            <a:r>
              <a:rPr lang="ru-RU" sz="1100" dirty="0" smtClean="0"/>
              <a:t>Адрес: г. Санкт-Петербург,</a:t>
            </a:r>
            <a:endParaRPr lang="en-US" sz="1100" dirty="0" smtClean="0"/>
          </a:p>
          <a:p>
            <a:pPr fontAlgn="base"/>
            <a:r>
              <a:rPr lang="ru-RU" sz="1100" dirty="0" smtClean="0"/>
              <a:t>Союза Печатников, д.16,</a:t>
            </a:r>
          </a:p>
          <a:p>
            <a:pPr fontAlgn="base"/>
            <a:r>
              <a:rPr lang="ru-RU" sz="1100" dirty="0" smtClean="0"/>
              <a:t>кабинет 311</a:t>
            </a:r>
          </a:p>
          <a:p>
            <a:pPr fontAlgn="base"/>
            <a:endParaRPr lang="ru-RU" sz="1100" dirty="0" smtClean="0"/>
          </a:p>
          <a:p>
            <a:endParaRPr lang="ru-RU" sz="1100" dirty="0" smtClean="0"/>
          </a:p>
          <a:p>
            <a:endParaRPr lang="ru-RU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3545094" y="794822"/>
            <a:ext cx="0" cy="59984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797152" y="2483768"/>
            <a:ext cx="19442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100" u="sng" dirty="0" smtClean="0"/>
              <a:t>Контактная информация</a:t>
            </a:r>
            <a:endParaRPr lang="ru-RU" sz="1100" dirty="0" smtClean="0"/>
          </a:p>
          <a:p>
            <a:r>
              <a:rPr lang="ru-RU" sz="1100" dirty="0" smtClean="0"/>
              <a:t>Телефон: 456-51-67</a:t>
            </a:r>
          </a:p>
          <a:p>
            <a:r>
              <a:rPr lang="ru-RU" sz="1100" dirty="0" err="1" smtClean="0"/>
              <a:t>E-mail</a:t>
            </a:r>
            <a:r>
              <a:rPr lang="ru-RU" sz="1100" dirty="0" smtClean="0"/>
              <a:t>: </a:t>
            </a:r>
            <a:r>
              <a:rPr lang="en-US" sz="1100" dirty="0" smtClean="0"/>
              <a:t> </a:t>
            </a:r>
            <a:r>
              <a:rPr lang="en-US" sz="1100" dirty="0" err="1" smtClean="0">
                <a:hlinkClick r:id="rId4"/>
              </a:rPr>
              <a:t>asungurov</a:t>
            </a:r>
            <a:r>
              <a:rPr lang="ru-RU" sz="1100" dirty="0" smtClean="0">
                <a:hlinkClick r:id="rId4"/>
              </a:rPr>
              <a:t>@</a:t>
            </a:r>
            <a:r>
              <a:rPr lang="en-US" sz="1100" dirty="0" smtClean="0">
                <a:hlinkClick r:id="rId4"/>
              </a:rPr>
              <a:t>hse.ru</a:t>
            </a:r>
            <a:endParaRPr lang="en-US" sz="1100" dirty="0" smtClean="0"/>
          </a:p>
          <a:p>
            <a:pPr fontAlgn="base"/>
            <a:r>
              <a:rPr lang="ru-RU" sz="1100" dirty="0" smtClean="0"/>
              <a:t>Адрес: г. Санкт-Петербург,</a:t>
            </a:r>
            <a:endParaRPr lang="en-US" sz="1100" dirty="0" smtClean="0"/>
          </a:p>
          <a:p>
            <a:pPr fontAlgn="base"/>
            <a:r>
              <a:rPr lang="ru-RU" sz="1100" dirty="0" smtClean="0"/>
              <a:t>ул. Промышленная, 14а</a:t>
            </a:r>
            <a:endParaRPr lang="en-US" sz="1100" dirty="0" smtClean="0"/>
          </a:p>
          <a:p>
            <a:pPr fontAlgn="base"/>
            <a:r>
              <a:rPr lang="ru-RU" sz="1100" dirty="0" smtClean="0"/>
              <a:t>кабинет 310</a:t>
            </a:r>
          </a:p>
          <a:p>
            <a:pPr fontAlgn="base"/>
            <a:endParaRPr lang="ru-RU" sz="1100" dirty="0" smtClean="0"/>
          </a:p>
          <a:p>
            <a:endParaRPr lang="ru-RU" sz="1100" dirty="0" smtClean="0"/>
          </a:p>
          <a:p>
            <a:endParaRPr lang="ru-RU" dirty="0"/>
          </a:p>
        </p:txBody>
      </p:sp>
      <p:pic>
        <p:nvPicPr>
          <p:cNvPr id="3" name="Picture 4" descr="Сунгуров Александр Юрьевич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88156" y="1844322"/>
            <a:ext cx="1036988" cy="1236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Ходачек Александр Михайлович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672" y="4355976"/>
            <a:ext cx="1008112" cy="1242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0" name="TextBox 119"/>
          <p:cNvSpPr txBox="1"/>
          <p:nvPr/>
        </p:nvSpPr>
        <p:spPr>
          <a:xfrm>
            <a:off x="1628800" y="5076056"/>
            <a:ext cx="19442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100" u="sng" dirty="0" smtClean="0"/>
              <a:t>Контактная информация</a:t>
            </a:r>
            <a:endParaRPr lang="ru-RU" sz="1100" dirty="0" smtClean="0"/>
          </a:p>
          <a:p>
            <a:r>
              <a:rPr lang="ru-RU" sz="1100" dirty="0" smtClean="0"/>
              <a:t>Телефон:</a:t>
            </a:r>
            <a:r>
              <a:rPr lang="en-US" sz="1100" dirty="0" smtClean="0"/>
              <a:t> </a:t>
            </a:r>
            <a:r>
              <a:rPr lang="ru-RU" sz="1100" dirty="0" smtClean="0"/>
              <a:t>714-66-53</a:t>
            </a:r>
          </a:p>
          <a:p>
            <a:r>
              <a:rPr lang="ru-RU" sz="1100" dirty="0" err="1" smtClean="0"/>
              <a:t>E-mail</a:t>
            </a:r>
            <a:r>
              <a:rPr lang="ru-RU" sz="1100" dirty="0" smtClean="0"/>
              <a:t>: </a:t>
            </a:r>
            <a:r>
              <a:rPr lang="en-US" sz="1100" dirty="0" smtClean="0"/>
              <a:t> </a:t>
            </a:r>
            <a:r>
              <a:rPr lang="en-US" sz="1100" dirty="0" err="1" smtClean="0">
                <a:hlinkClick r:id="rId7"/>
              </a:rPr>
              <a:t>hodachek</a:t>
            </a:r>
            <a:r>
              <a:rPr lang="ru-RU" sz="1100" dirty="0" smtClean="0">
                <a:hlinkClick r:id="rId7"/>
              </a:rPr>
              <a:t>@</a:t>
            </a:r>
            <a:r>
              <a:rPr lang="ru-RU" sz="1100" dirty="0" err="1" smtClean="0">
                <a:hlinkClick r:id="rId7"/>
              </a:rPr>
              <a:t>hse.ru</a:t>
            </a:r>
            <a:endParaRPr lang="ru-RU" sz="1100" dirty="0" smtClean="0"/>
          </a:p>
          <a:p>
            <a:pPr fontAlgn="base"/>
            <a:r>
              <a:rPr lang="ru-RU" sz="1100" dirty="0" smtClean="0"/>
              <a:t>Адрес:</a:t>
            </a:r>
            <a:r>
              <a:rPr lang="en-US" sz="1100" dirty="0" smtClean="0"/>
              <a:t> </a:t>
            </a:r>
            <a:r>
              <a:rPr lang="ru-RU" sz="1100" dirty="0" smtClean="0"/>
              <a:t>г. Санкт-Петербург, ул.Союза Печатников, д.16, кабинет</a:t>
            </a:r>
            <a:r>
              <a:rPr lang="en-US" sz="1100" dirty="0" smtClean="0"/>
              <a:t> </a:t>
            </a:r>
            <a:r>
              <a:rPr lang="ru-RU" sz="1100" dirty="0" smtClean="0"/>
              <a:t>302</a:t>
            </a:r>
            <a:endParaRPr lang="ru-RU" dirty="0"/>
          </a:p>
        </p:txBody>
      </p:sp>
      <p:pic>
        <p:nvPicPr>
          <p:cNvPr id="4" name="Picture 8" descr="Семенов Александр Михайлович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7032" y="4355977"/>
            <a:ext cx="1169804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1" name="TextBox 120"/>
          <p:cNvSpPr txBox="1"/>
          <p:nvPr/>
        </p:nvSpPr>
        <p:spPr>
          <a:xfrm>
            <a:off x="4831657" y="5093309"/>
            <a:ext cx="223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100" u="sng" dirty="0" smtClean="0"/>
              <a:t>Контактная информация</a:t>
            </a:r>
            <a:endParaRPr lang="ru-RU" sz="1100" dirty="0" smtClean="0"/>
          </a:p>
          <a:p>
            <a:r>
              <a:rPr lang="ru-RU" sz="1100" dirty="0" smtClean="0"/>
              <a:t>Телефон: 714-56-42</a:t>
            </a:r>
          </a:p>
          <a:p>
            <a:r>
              <a:rPr lang="ru-RU" sz="1100" dirty="0" err="1" smtClean="0"/>
              <a:t>E-mail</a:t>
            </a:r>
            <a:r>
              <a:rPr lang="ru-RU" sz="1100" dirty="0" smtClean="0"/>
              <a:t>: </a:t>
            </a:r>
            <a:r>
              <a:rPr lang="en-US" sz="1100" dirty="0" smtClean="0"/>
              <a:t> </a:t>
            </a:r>
            <a:r>
              <a:rPr lang="en-US" sz="1100" dirty="0" smtClean="0">
                <a:hlinkClick r:id="rId9"/>
              </a:rPr>
              <a:t>asemyonov@hse.ru</a:t>
            </a:r>
            <a:endParaRPr lang="ru-RU" sz="1100" dirty="0" smtClean="0"/>
          </a:p>
          <a:p>
            <a:pPr fontAlgn="base"/>
            <a:r>
              <a:rPr lang="ru-RU" sz="1100" dirty="0" smtClean="0"/>
              <a:t>Адрес: г. Санкт-Петербург, </a:t>
            </a:r>
          </a:p>
          <a:p>
            <a:pPr fontAlgn="base"/>
            <a:r>
              <a:rPr lang="ru-RU" sz="1100" dirty="0" smtClean="0"/>
              <a:t>ул. Союза Печатников, 16, кабинет 213</a:t>
            </a:r>
          </a:p>
        </p:txBody>
      </p:sp>
      <p:pic>
        <p:nvPicPr>
          <p:cNvPr id="1034" name="Picture 10" descr="Зеленев Евгений Ильич"/>
          <p:cNvPicPr>
            <a:picLocks noChangeAspect="1" noChangeArrowheads="1"/>
          </p:cNvPicPr>
          <p:nvPr/>
        </p:nvPicPr>
        <p:blipFill>
          <a:blip r:embed="rId10" cstate="print"/>
          <a:srcRect t="14773" r="1166" b="14454"/>
          <a:stretch>
            <a:fillRect/>
          </a:stretch>
        </p:blipFill>
        <p:spPr bwMode="auto">
          <a:xfrm>
            <a:off x="476672" y="6876256"/>
            <a:ext cx="1181585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" name="TextBox 121"/>
          <p:cNvSpPr txBox="1"/>
          <p:nvPr/>
        </p:nvSpPr>
        <p:spPr>
          <a:xfrm>
            <a:off x="1690915" y="7637913"/>
            <a:ext cx="19442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100" u="sng" dirty="0" smtClean="0"/>
              <a:t>Контактная информация</a:t>
            </a:r>
            <a:endParaRPr lang="ru-RU" sz="1100" dirty="0" smtClean="0"/>
          </a:p>
          <a:p>
            <a:r>
              <a:rPr lang="ru-RU" sz="1100" dirty="0" err="1" smtClean="0"/>
              <a:t>E-mail</a:t>
            </a:r>
            <a:r>
              <a:rPr lang="ru-RU" sz="1100" dirty="0" smtClean="0"/>
              <a:t>: </a:t>
            </a:r>
            <a:r>
              <a:rPr lang="en-US" sz="1100" dirty="0" smtClean="0"/>
              <a:t> </a:t>
            </a:r>
            <a:r>
              <a:rPr lang="en-US" sz="1100" dirty="0" smtClean="0">
                <a:hlinkClick r:id="rId11"/>
              </a:rPr>
              <a:t>ezelenev@hse.ru</a:t>
            </a:r>
            <a:endParaRPr lang="ru-RU" sz="1100" dirty="0" smtClean="0"/>
          </a:p>
          <a:p>
            <a:pPr fontAlgn="base"/>
            <a:r>
              <a:rPr lang="ru-RU" sz="1100" dirty="0" smtClean="0"/>
              <a:t>Адрес:</a:t>
            </a:r>
            <a:r>
              <a:rPr lang="en-US" sz="1100" dirty="0" smtClean="0"/>
              <a:t> </a:t>
            </a:r>
            <a:r>
              <a:rPr lang="ru-RU" sz="1100" dirty="0" smtClean="0"/>
              <a:t>г. Санкт-Петербург, ул. Союза Печатников, д.16,</a:t>
            </a:r>
          </a:p>
          <a:p>
            <a:pPr fontAlgn="base"/>
            <a:r>
              <a:rPr lang="ru-RU" sz="1100" dirty="0" smtClean="0"/>
              <a:t>кабинет 413</a:t>
            </a:r>
            <a:endParaRPr lang="ru-RU" dirty="0"/>
          </a:p>
        </p:txBody>
      </p:sp>
      <p:pic>
        <p:nvPicPr>
          <p:cNvPr id="1036" name="Picture 12" descr="Щемелева Ирина Юрьевна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17032" y="6876256"/>
            <a:ext cx="1080120" cy="1465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3" name="TextBox 122"/>
          <p:cNvSpPr txBox="1"/>
          <p:nvPr/>
        </p:nvSpPr>
        <p:spPr>
          <a:xfrm>
            <a:off x="4801088" y="7577529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100" u="sng" dirty="0" smtClean="0"/>
              <a:t>Контактная информация</a:t>
            </a:r>
            <a:endParaRPr lang="ru-RU" sz="1100" dirty="0" smtClean="0"/>
          </a:p>
          <a:p>
            <a:r>
              <a:rPr lang="ru-RU" sz="1100" dirty="0" smtClean="0"/>
              <a:t>Телефон: 300-83-49</a:t>
            </a:r>
          </a:p>
          <a:p>
            <a:r>
              <a:rPr lang="ru-RU" sz="1100" dirty="0" err="1" smtClean="0"/>
              <a:t>E-mail</a:t>
            </a:r>
            <a:r>
              <a:rPr lang="ru-RU" sz="1100" dirty="0" smtClean="0"/>
              <a:t>:</a:t>
            </a:r>
            <a:r>
              <a:rPr lang="en-US" sz="1100" dirty="0" smtClean="0"/>
              <a:t> </a:t>
            </a:r>
            <a:r>
              <a:rPr lang="en-US" sz="1100" dirty="0" err="1" smtClean="0">
                <a:hlinkClick r:id="rId13"/>
              </a:rPr>
              <a:t>ishemeliova</a:t>
            </a:r>
            <a:r>
              <a:rPr lang="ru-RU" sz="1100" dirty="0" smtClean="0">
                <a:hlinkClick r:id="rId13"/>
              </a:rPr>
              <a:t>@</a:t>
            </a:r>
            <a:r>
              <a:rPr lang="ru-RU" sz="1100" dirty="0" err="1" smtClean="0">
                <a:hlinkClick r:id="rId13"/>
              </a:rPr>
              <a:t>hse.ru</a:t>
            </a:r>
            <a:endParaRPr lang="ru-RU" sz="1100" dirty="0" smtClean="0"/>
          </a:p>
          <a:p>
            <a:pPr fontAlgn="base"/>
            <a:r>
              <a:rPr lang="ru-RU" sz="1100" dirty="0" smtClean="0"/>
              <a:t>Адрес:</a:t>
            </a:r>
            <a:r>
              <a:rPr lang="en-US" sz="1100" dirty="0" smtClean="0"/>
              <a:t> </a:t>
            </a:r>
            <a:r>
              <a:rPr lang="ru-RU" sz="1100" dirty="0" smtClean="0"/>
              <a:t>Санкт-Петербург, </a:t>
            </a:r>
          </a:p>
          <a:p>
            <a:pPr fontAlgn="base"/>
            <a:r>
              <a:rPr lang="ru-RU" sz="1100" dirty="0" smtClean="0"/>
              <a:t>ул. Промышленная, д. 17, </a:t>
            </a:r>
          </a:p>
          <a:p>
            <a:pPr fontAlgn="base"/>
            <a:r>
              <a:rPr lang="ru-RU" sz="1100" dirty="0" smtClean="0"/>
              <a:t>кабинет 405а</a:t>
            </a:r>
          </a:p>
          <a:p>
            <a:pPr fontAlgn="base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103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Факультет Санкт-Петербургская школа социальных и гуманитарных наук Национального исследовательского университета  «Высшая школа экономики»  И.о. Декана факультета –  Даниил Александрович Александров</vt:lpstr>
    </vt:vector>
  </TitlesOfParts>
  <Company>НИУ ВШЭ - Санкт-Петербург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Санкт-Петербургская школа экономики и менеджмента Национального исследовательского университета «Высшая школа экономики»  И.о. Декана факультета – В.Э. Гордин</dc:title>
  <dc:creator>akuzkina</dc:creator>
  <cp:lastModifiedBy>Плахотник Мария Сергеевна</cp:lastModifiedBy>
  <cp:revision>32</cp:revision>
  <cp:lastPrinted>2014-10-02T07:16:30Z</cp:lastPrinted>
  <dcterms:created xsi:type="dcterms:W3CDTF">2014-09-26T11:34:58Z</dcterms:created>
  <dcterms:modified xsi:type="dcterms:W3CDTF">2014-10-02T07:16:49Z</dcterms:modified>
</cp:coreProperties>
</file>