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792" y="-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32424-B5BE-40E7-81D6-1949B882B987}" type="datetimeFigureOut">
              <a:rPr lang="ru-RU" smtClean="0"/>
              <a:pPr/>
              <a:t>02.10.2014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9222A-9BBF-43A7-A6E3-1269447ED3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32424-B5BE-40E7-81D6-1949B882B987}" type="datetimeFigureOut">
              <a:rPr lang="ru-RU" smtClean="0"/>
              <a:pPr/>
              <a:t>02.10.2014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9222A-9BBF-43A7-A6E3-1269447ED3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32424-B5BE-40E7-81D6-1949B882B987}" type="datetimeFigureOut">
              <a:rPr lang="ru-RU" smtClean="0"/>
              <a:pPr/>
              <a:t>02.10.2014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9222A-9BBF-43A7-A6E3-1269447ED3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32424-B5BE-40E7-81D6-1949B882B987}" type="datetimeFigureOut">
              <a:rPr lang="ru-RU" smtClean="0"/>
              <a:pPr/>
              <a:t>02.10.2014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9222A-9BBF-43A7-A6E3-1269447ED3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32424-B5BE-40E7-81D6-1949B882B987}" type="datetimeFigureOut">
              <a:rPr lang="ru-RU" smtClean="0"/>
              <a:pPr/>
              <a:t>02.10.2014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9222A-9BBF-43A7-A6E3-1269447ED3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32424-B5BE-40E7-81D6-1949B882B987}" type="datetimeFigureOut">
              <a:rPr lang="ru-RU" smtClean="0"/>
              <a:pPr/>
              <a:t>02.10.2014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9222A-9BBF-43A7-A6E3-1269447ED3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32424-B5BE-40E7-81D6-1949B882B987}" type="datetimeFigureOut">
              <a:rPr lang="ru-RU" smtClean="0"/>
              <a:pPr/>
              <a:t>02.10.2014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9222A-9BBF-43A7-A6E3-1269447ED3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32424-B5BE-40E7-81D6-1949B882B987}" type="datetimeFigureOut">
              <a:rPr lang="ru-RU" smtClean="0"/>
              <a:pPr/>
              <a:t>02.10.2014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9222A-9BBF-43A7-A6E3-1269447ED3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32424-B5BE-40E7-81D6-1949B882B987}" type="datetimeFigureOut">
              <a:rPr lang="ru-RU" smtClean="0"/>
              <a:pPr/>
              <a:t>02.10.2014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9222A-9BBF-43A7-A6E3-1269447ED3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32424-B5BE-40E7-81D6-1949B882B987}" type="datetimeFigureOut">
              <a:rPr lang="ru-RU" smtClean="0"/>
              <a:pPr/>
              <a:t>02.10.2014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9222A-9BBF-43A7-A6E3-1269447ED3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32424-B5BE-40E7-81D6-1949B882B987}" type="datetimeFigureOut">
              <a:rPr lang="ru-RU" smtClean="0"/>
              <a:pPr/>
              <a:t>02.10.2014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9222A-9BBF-43A7-A6E3-1269447ED3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832424-B5BE-40E7-81D6-1949B882B987}" type="datetimeFigureOut">
              <a:rPr lang="ru-RU" smtClean="0"/>
              <a:pPr/>
              <a:t>02.10.2014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9222A-9BBF-43A7-A6E3-1269447ED33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13" Type="http://schemas.openxmlformats.org/officeDocument/2006/relationships/hyperlink" Target="mailto:ishemeliova@hse.ru" TargetMode="External"/><Relationship Id="rId3" Type="http://schemas.openxmlformats.org/officeDocument/2006/relationships/hyperlink" Target="mailto:eponarin@hse.ru" TargetMode="External"/><Relationship Id="rId7" Type="http://schemas.openxmlformats.org/officeDocument/2006/relationships/hyperlink" Target="mailto:hodachek@hse.ru" TargetMode="External"/><Relationship Id="rId12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11" Type="http://schemas.openxmlformats.org/officeDocument/2006/relationships/hyperlink" Target="mailto:ezelenev@hse.ru" TargetMode="External"/><Relationship Id="rId5" Type="http://schemas.openxmlformats.org/officeDocument/2006/relationships/image" Target="../media/image2.jpeg"/><Relationship Id="rId10" Type="http://schemas.openxmlformats.org/officeDocument/2006/relationships/image" Target="../media/image5.jpeg"/><Relationship Id="rId4" Type="http://schemas.openxmlformats.org/officeDocument/2006/relationships/hyperlink" Target="mailto:asungurov@hse.ru" TargetMode="External"/><Relationship Id="rId9" Type="http://schemas.openxmlformats.org/officeDocument/2006/relationships/hyperlink" Target="mailto:asemyonov@hse.r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404664" y="1763688"/>
            <a:ext cx="3078342" cy="199222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88" name="Прямая соединительная линия 87"/>
          <p:cNvCxnSpPr/>
          <p:nvPr/>
        </p:nvCxnSpPr>
        <p:spPr>
          <a:xfrm>
            <a:off x="6558709" y="7944928"/>
            <a:ext cx="14401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Прямая соединительная линия 84"/>
          <p:cNvCxnSpPr/>
          <p:nvPr/>
        </p:nvCxnSpPr>
        <p:spPr>
          <a:xfrm>
            <a:off x="6553079" y="2631057"/>
            <a:ext cx="14401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Прямоугольник 63"/>
          <p:cNvSpPr/>
          <p:nvPr/>
        </p:nvSpPr>
        <p:spPr>
          <a:xfrm>
            <a:off x="3618298" y="6799605"/>
            <a:ext cx="2952328" cy="199222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9" name="Прямоугольник 58"/>
          <p:cNvSpPr/>
          <p:nvPr/>
        </p:nvSpPr>
        <p:spPr>
          <a:xfrm>
            <a:off x="404664" y="6804248"/>
            <a:ext cx="3078342" cy="199222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3" name="Прямоугольник 62"/>
          <p:cNvSpPr/>
          <p:nvPr/>
        </p:nvSpPr>
        <p:spPr>
          <a:xfrm>
            <a:off x="3605941" y="4278826"/>
            <a:ext cx="2952328" cy="199222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4" name="Прямоугольник 53"/>
          <p:cNvSpPr/>
          <p:nvPr/>
        </p:nvSpPr>
        <p:spPr>
          <a:xfrm>
            <a:off x="404664" y="4283968"/>
            <a:ext cx="3078342" cy="199222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7" name="Прямоугольник 36"/>
          <p:cNvSpPr/>
          <p:nvPr/>
        </p:nvSpPr>
        <p:spPr>
          <a:xfrm>
            <a:off x="3605223" y="1773414"/>
            <a:ext cx="2952328" cy="199222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20688" y="443541"/>
            <a:ext cx="5688632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92696" y="395536"/>
            <a:ext cx="5559270" cy="867337"/>
          </a:xfrm>
        </p:spPr>
        <p:txBody>
          <a:bodyPr>
            <a:normAutofit/>
          </a:bodyPr>
          <a:lstStyle/>
          <a:p>
            <a:r>
              <a:rPr lang="ru-RU" sz="1200" b="1" dirty="0">
                <a:solidFill>
                  <a:schemeClr val="bg1"/>
                </a:solidFill>
              </a:rPr>
              <a:t>Факультет Санкт-Петербургская школа </a:t>
            </a:r>
            <a:r>
              <a:rPr lang="ru-RU" sz="1200" b="1" dirty="0" smtClean="0">
                <a:solidFill>
                  <a:schemeClr val="bg1"/>
                </a:solidFill>
              </a:rPr>
              <a:t>социальных и гуманитарных наук Национального </a:t>
            </a:r>
            <a:r>
              <a:rPr lang="ru-RU" sz="1200" b="1" dirty="0">
                <a:solidFill>
                  <a:schemeClr val="bg1"/>
                </a:solidFill>
              </a:rPr>
              <a:t>исследовательского </a:t>
            </a:r>
            <a:r>
              <a:rPr lang="ru-RU" sz="1200" b="1">
                <a:solidFill>
                  <a:schemeClr val="bg1"/>
                </a:solidFill>
              </a:rPr>
              <a:t>университета </a:t>
            </a:r>
            <a:r>
              <a:rPr lang="ru-RU" sz="1200" b="1" smtClean="0">
                <a:solidFill>
                  <a:schemeClr val="bg1"/>
                </a:solidFill>
              </a:rPr>
              <a:t/>
            </a:r>
            <a:br>
              <a:rPr lang="ru-RU" sz="1200" b="1" smtClean="0">
                <a:solidFill>
                  <a:schemeClr val="bg1"/>
                </a:solidFill>
              </a:rPr>
            </a:br>
            <a:r>
              <a:rPr lang="ru-RU" sz="1200" b="1" smtClean="0">
                <a:solidFill>
                  <a:schemeClr val="bg1"/>
                </a:solidFill>
              </a:rPr>
              <a:t>«</a:t>
            </a:r>
            <a:r>
              <a:rPr lang="ru-RU" sz="1200" b="1" dirty="0">
                <a:solidFill>
                  <a:schemeClr val="bg1"/>
                </a:solidFill>
              </a:rPr>
              <a:t>Высшая школа экономики»</a:t>
            </a:r>
            <a:br>
              <a:rPr lang="ru-RU" sz="1200" b="1" dirty="0">
                <a:solidFill>
                  <a:schemeClr val="bg1"/>
                </a:solidFill>
              </a:rPr>
            </a:br>
            <a:r>
              <a:rPr lang="ru-RU" sz="1200" b="1" dirty="0">
                <a:solidFill>
                  <a:schemeClr val="bg1"/>
                </a:solidFill>
              </a:rPr>
              <a:t> И.о. Декана факультета – </a:t>
            </a:r>
            <a:r>
              <a:rPr lang="ru-RU" sz="1200" b="1" dirty="0" smtClean="0">
                <a:solidFill>
                  <a:schemeClr val="bg1"/>
                </a:solidFill>
              </a:rPr>
              <a:t> Даниил Александрович Александров</a:t>
            </a:r>
            <a:endParaRPr lang="ru-RU" sz="1200" dirty="0">
              <a:solidFill>
                <a:schemeClr val="bg1"/>
              </a:solidFill>
            </a:endParaRPr>
          </a:p>
        </p:txBody>
      </p:sp>
      <p:grpSp>
        <p:nvGrpSpPr>
          <p:cNvPr id="46" name="Группа 45"/>
          <p:cNvGrpSpPr/>
          <p:nvPr/>
        </p:nvGrpSpPr>
        <p:grpSpPr>
          <a:xfrm>
            <a:off x="908720" y="1475656"/>
            <a:ext cx="5822982" cy="6211272"/>
            <a:chOff x="1283634" y="1106742"/>
            <a:chExt cx="7763978" cy="4658454"/>
          </a:xfrm>
        </p:grpSpPr>
        <p:sp>
          <p:nvSpPr>
            <p:cNvPr id="9" name="TextBox 8"/>
            <p:cNvSpPr txBox="1"/>
            <p:nvPr/>
          </p:nvSpPr>
          <p:spPr>
            <a:xfrm>
              <a:off x="1283634" y="1106742"/>
              <a:ext cx="2880321" cy="2077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b="1" dirty="0" smtClean="0">
                  <a:solidFill>
                    <a:schemeClr val="tx2"/>
                  </a:solidFill>
                </a:rPr>
                <a:t>ДЕПАРТАМЕНТ СОЦИОЛОГИИ</a:t>
              </a:r>
              <a:endParaRPr lang="ru-RU" sz="1200" b="1" dirty="0">
                <a:solidFill>
                  <a:schemeClr val="tx2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819805" y="1376772"/>
              <a:ext cx="1752195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b="1" dirty="0" err="1" smtClean="0">
                  <a:solidFill>
                    <a:schemeClr val="tx2"/>
                  </a:solidFill>
                </a:rPr>
                <a:t>Понарин</a:t>
              </a:r>
              <a:r>
                <a:rPr lang="ru-RU" sz="1400" b="1" dirty="0" smtClean="0">
                  <a:solidFill>
                    <a:schemeClr val="tx2"/>
                  </a:solidFill>
                </a:rPr>
                <a:t> Эдуард Дмитриевич</a:t>
              </a:r>
              <a:endParaRPr lang="ru-RU" sz="1400" b="1" dirty="0">
                <a:solidFill>
                  <a:schemeClr val="tx2"/>
                </a:solidFill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4727132" y="1112108"/>
              <a:ext cx="4320480" cy="2077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b="1" dirty="0" smtClean="0">
                  <a:solidFill>
                    <a:schemeClr val="tx2"/>
                  </a:solidFill>
                </a:rPr>
                <a:t>ДЕПАРТАМЕНТ ПРИКЛАДНОЙ ПОЛИТОЛОГИИ</a:t>
              </a:r>
              <a:endParaRPr lang="ru-RU" sz="1200" b="1" dirty="0">
                <a:solidFill>
                  <a:schemeClr val="tx2"/>
                </a:solidFill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6948265" y="1376772"/>
              <a:ext cx="1752195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b="1" dirty="0" err="1" smtClean="0">
                  <a:solidFill>
                    <a:schemeClr val="tx2"/>
                  </a:solidFill>
                </a:rPr>
                <a:t>Сунгуров</a:t>
              </a:r>
              <a:r>
                <a:rPr lang="ru-RU" sz="1400" b="1" dirty="0" smtClean="0">
                  <a:solidFill>
                    <a:schemeClr val="tx2"/>
                  </a:solidFill>
                </a:rPr>
                <a:t> Александр Юрьевич</a:t>
              </a:r>
              <a:endParaRPr lang="ru-RU" dirty="0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2819805" y="3320988"/>
              <a:ext cx="1752195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b="1" dirty="0" err="1" smtClean="0">
                  <a:solidFill>
                    <a:schemeClr val="tx2"/>
                  </a:solidFill>
                </a:rPr>
                <a:t>Ходачек</a:t>
              </a:r>
              <a:r>
                <a:rPr lang="ru-RU" sz="1400" b="1" dirty="0" smtClean="0">
                  <a:solidFill>
                    <a:schemeClr val="tx2"/>
                  </a:solidFill>
                </a:rPr>
                <a:t> Александр Михайлович</a:t>
              </a:r>
              <a:endParaRPr lang="ru-RU" sz="1400" b="1" dirty="0">
                <a:solidFill>
                  <a:schemeClr val="tx2"/>
                </a:solidFill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6948265" y="3320988"/>
              <a:ext cx="1752195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b="1" dirty="0" smtClean="0">
                  <a:solidFill>
                    <a:schemeClr val="tx2"/>
                  </a:solidFill>
                </a:rPr>
                <a:t>Семенов Александр Михайлович</a:t>
              </a:r>
              <a:endParaRPr lang="ru-RU" sz="1400" b="1" dirty="0">
                <a:solidFill>
                  <a:schemeClr val="tx2"/>
                </a:solidFill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2819805" y="5211198"/>
              <a:ext cx="1752195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b="1" dirty="0" smtClean="0">
                  <a:solidFill>
                    <a:schemeClr val="tx2"/>
                  </a:solidFill>
                </a:rPr>
                <a:t>Зеленев Евгений Ильич</a:t>
              </a:r>
              <a:endParaRPr lang="ru-RU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6852254" y="5211198"/>
              <a:ext cx="1752195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b="1" dirty="0" err="1" smtClean="0">
                  <a:solidFill>
                    <a:schemeClr val="tx2"/>
                  </a:solidFill>
                </a:rPr>
                <a:t>Щемелева</a:t>
              </a:r>
              <a:r>
                <a:rPr lang="ru-RU" sz="1400" b="1" dirty="0" smtClean="0">
                  <a:solidFill>
                    <a:schemeClr val="tx2"/>
                  </a:solidFill>
                </a:rPr>
                <a:t> Ирина Юрьевна</a:t>
              </a:r>
              <a:endParaRPr lang="ru-RU" sz="1400" b="1" dirty="0">
                <a:solidFill>
                  <a:schemeClr val="tx2"/>
                </a:solidFill>
              </a:endParaRPr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548680" y="3851920"/>
            <a:ext cx="2880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tx2"/>
                </a:solidFill>
              </a:rPr>
              <a:t>ДЕПАРТАМЕНТ  ГОСУДАРСТВЕННОГО АДМИНИСТРИРОВАНИЯ</a:t>
            </a:r>
            <a:endParaRPr lang="ru-RU" sz="1200" b="1" dirty="0">
              <a:solidFill>
                <a:schemeClr val="tx2"/>
              </a:solidFill>
            </a:endParaRPr>
          </a:p>
        </p:txBody>
      </p:sp>
      <p:cxnSp>
        <p:nvCxnSpPr>
          <p:cNvPr id="36" name="Прямая соединительная линия 35"/>
          <p:cNvCxnSpPr/>
          <p:nvPr/>
        </p:nvCxnSpPr>
        <p:spPr>
          <a:xfrm>
            <a:off x="260648" y="1403648"/>
            <a:ext cx="6449071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>
            <a:off x="260648" y="1403648"/>
            <a:ext cx="0" cy="6552728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3645024" y="3995936"/>
            <a:ext cx="28803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tx2"/>
                </a:solidFill>
              </a:rPr>
              <a:t>ДЕПАРТАМЕНТ  ИСТОРИИ</a:t>
            </a:r>
            <a:endParaRPr lang="ru-RU" sz="1200" b="1" dirty="0">
              <a:solidFill>
                <a:schemeClr val="tx2"/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476672" y="6372200"/>
            <a:ext cx="2880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tx2"/>
                </a:solidFill>
              </a:rPr>
              <a:t>ДЕПАРТАМЕНТ  ВОСТОКОВЕДЕНИЯ И АФРИКАНИСТИКИ</a:t>
            </a:r>
            <a:endParaRPr lang="ru-RU" sz="1200" b="1" dirty="0">
              <a:solidFill>
                <a:schemeClr val="tx2"/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3645024" y="6516216"/>
            <a:ext cx="28803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tx2"/>
                </a:solidFill>
              </a:rPr>
              <a:t>ДЕПАРТАМЕНТ  ИНОСТРАННЫХ ЯЗЫКОВ</a:t>
            </a:r>
            <a:endParaRPr lang="ru-RU" sz="1200" b="1" dirty="0">
              <a:solidFill>
                <a:schemeClr val="tx2"/>
              </a:solidFill>
            </a:endParaRPr>
          </a:p>
        </p:txBody>
      </p:sp>
      <p:cxnSp>
        <p:nvCxnSpPr>
          <p:cNvPr id="75" name="Прямая соединительная линия 74"/>
          <p:cNvCxnSpPr/>
          <p:nvPr/>
        </p:nvCxnSpPr>
        <p:spPr>
          <a:xfrm>
            <a:off x="6694098" y="1406106"/>
            <a:ext cx="3264" cy="655027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/>
          <p:nvPr/>
        </p:nvCxnSpPr>
        <p:spPr>
          <a:xfrm>
            <a:off x="260648" y="2627784"/>
            <a:ext cx="14401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Прямая соединительная линия 79"/>
          <p:cNvCxnSpPr/>
          <p:nvPr/>
        </p:nvCxnSpPr>
        <p:spPr>
          <a:xfrm>
            <a:off x="260648" y="7956376"/>
            <a:ext cx="14401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Прямая соединительная линия 85"/>
          <p:cNvCxnSpPr/>
          <p:nvPr/>
        </p:nvCxnSpPr>
        <p:spPr>
          <a:xfrm>
            <a:off x="6549305" y="5217890"/>
            <a:ext cx="14401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Прямая соединительная линия 86"/>
          <p:cNvCxnSpPr/>
          <p:nvPr/>
        </p:nvCxnSpPr>
        <p:spPr>
          <a:xfrm>
            <a:off x="260648" y="5220072"/>
            <a:ext cx="14401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Понарин Эдуард Дмитриевич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6672" y="1835696"/>
            <a:ext cx="1152128" cy="115213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7" name="TextBox 106"/>
          <p:cNvSpPr txBox="1"/>
          <p:nvPr/>
        </p:nvSpPr>
        <p:spPr>
          <a:xfrm>
            <a:off x="1700808" y="2483768"/>
            <a:ext cx="1944216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ru-RU" sz="1100" u="sng" dirty="0" smtClean="0"/>
              <a:t>Контактная информация</a:t>
            </a:r>
            <a:endParaRPr lang="ru-RU" sz="1100" dirty="0" smtClean="0"/>
          </a:p>
          <a:p>
            <a:r>
              <a:rPr lang="ru-RU" sz="1100" dirty="0" smtClean="0"/>
              <a:t>Телефон: 677-87-35, </a:t>
            </a:r>
          </a:p>
          <a:p>
            <a:r>
              <a:rPr lang="ru-RU" sz="1100" dirty="0" smtClean="0"/>
              <a:t>                   8-952-357-58-14</a:t>
            </a:r>
          </a:p>
          <a:p>
            <a:r>
              <a:rPr lang="ru-RU" sz="1100" dirty="0" err="1" smtClean="0"/>
              <a:t>E-mail</a:t>
            </a:r>
            <a:r>
              <a:rPr lang="ru-RU" sz="1100" dirty="0" smtClean="0"/>
              <a:t>: </a:t>
            </a:r>
            <a:r>
              <a:rPr lang="en-US" sz="1100" dirty="0" smtClean="0"/>
              <a:t> </a:t>
            </a:r>
            <a:r>
              <a:rPr lang="en-US" sz="1100" dirty="0" smtClean="0">
                <a:hlinkClick r:id="rId3"/>
              </a:rPr>
              <a:t>eponarin@hse.ru</a:t>
            </a:r>
            <a:endParaRPr lang="ru-RU" sz="1100" dirty="0" smtClean="0"/>
          </a:p>
          <a:p>
            <a:pPr fontAlgn="base"/>
            <a:r>
              <a:rPr lang="ru-RU" sz="1100" dirty="0" smtClean="0"/>
              <a:t>Адрес: г. Санкт-Петербург,</a:t>
            </a:r>
            <a:endParaRPr lang="en-US" sz="1100" dirty="0" smtClean="0"/>
          </a:p>
          <a:p>
            <a:pPr fontAlgn="base"/>
            <a:r>
              <a:rPr lang="ru-RU" sz="1100" dirty="0" smtClean="0"/>
              <a:t>Союза Печатников, д.16,</a:t>
            </a:r>
          </a:p>
          <a:p>
            <a:pPr fontAlgn="base"/>
            <a:r>
              <a:rPr lang="ru-RU" sz="1100" dirty="0" smtClean="0"/>
              <a:t>кабинет 311</a:t>
            </a:r>
          </a:p>
          <a:p>
            <a:pPr fontAlgn="base"/>
            <a:endParaRPr lang="ru-RU" sz="1100" dirty="0" smtClean="0"/>
          </a:p>
          <a:p>
            <a:endParaRPr lang="ru-RU" sz="1100" dirty="0" smtClean="0"/>
          </a:p>
          <a:p>
            <a:endParaRPr lang="ru-RU" dirty="0"/>
          </a:p>
        </p:txBody>
      </p:sp>
      <p:cxnSp>
        <p:nvCxnSpPr>
          <p:cNvPr id="116" name="Прямая соединительная линия 115"/>
          <p:cNvCxnSpPr/>
          <p:nvPr/>
        </p:nvCxnSpPr>
        <p:spPr>
          <a:xfrm>
            <a:off x="3545094" y="794822"/>
            <a:ext cx="0" cy="599849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TextBox 118"/>
          <p:cNvSpPr txBox="1"/>
          <p:nvPr/>
        </p:nvSpPr>
        <p:spPr>
          <a:xfrm>
            <a:off x="4797152" y="2483768"/>
            <a:ext cx="1944216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ru-RU" sz="1100" u="sng" dirty="0" smtClean="0"/>
              <a:t>Контактная информация</a:t>
            </a:r>
            <a:endParaRPr lang="ru-RU" sz="1100" dirty="0" smtClean="0"/>
          </a:p>
          <a:p>
            <a:r>
              <a:rPr lang="ru-RU" sz="1100" dirty="0" smtClean="0"/>
              <a:t>Телефон: 456-51-67</a:t>
            </a:r>
          </a:p>
          <a:p>
            <a:r>
              <a:rPr lang="ru-RU" sz="1100" dirty="0" err="1" smtClean="0"/>
              <a:t>E-mail</a:t>
            </a:r>
            <a:r>
              <a:rPr lang="ru-RU" sz="1100" dirty="0" smtClean="0"/>
              <a:t>: </a:t>
            </a:r>
            <a:r>
              <a:rPr lang="en-US" sz="1100" dirty="0" smtClean="0"/>
              <a:t> </a:t>
            </a:r>
            <a:r>
              <a:rPr lang="en-US" sz="1100" dirty="0" err="1" smtClean="0">
                <a:hlinkClick r:id="rId4"/>
              </a:rPr>
              <a:t>asungurov</a:t>
            </a:r>
            <a:r>
              <a:rPr lang="ru-RU" sz="1100" dirty="0" smtClean="0">
                <a:hlinkClick r:id="rId4"/>
              </a:rPr>
              <a:t>@</a:t>
            </a:r>
            <a:r>
              <a:rPr lang="en-US" sz="1100" dirty="0" smtClean="0">
                <a:hlinkClick r:id="rId4"/>
              </a:rPr>
              <a:t>hse.ru</a:t>
            </a:r>
            <a:endParaRPr lang="en-US" sz="1100" dirty="0" smtClean="0"/>
          </a:p>
          <a:p>
            <a:pPr fontAlgn="base"/>
            <a:r>
              <a:rPr lang="ru-RU" sz="1100" dirty="0" smtClean="0"/>
              <a:t>Адрес: г. Санкт-Петербург,</a:t>
            </a:r>
            <a:endParaRPr lang="en-US" sz="1100" dirty="0" smtClean="0"/>
          </a:p>
          <a:p>
            <a:pPr fontAlgn="base"/>
            <a:r>
              <a:rPr lang="ru-RU" sz="1100" dirty="0" smtClean="0"/>
              <a:t>ул. Промышленная, 14а</a:t>
            </a:r>
            <a:endParaRPr lang="en-US" sz="1100" dirty="0" smtClean="0"/>
          </a:p>
          <a:p>
            <a:pPr fontAlgn="base"/>
            <a:r>
              <a:rPr lang="ru-RU" sz="1100" dirty="0" smtClean="0"/>
              <a:t>кабинет 310</a:t>
            </a:r>
          </a:p>
          <a:p>
            <a:pPr fontAlgn="base"/>
            <a:endParaRPr lang="ru-RU" sz="1100" dirty="0" smtClean="0"/>
          </a:p>
          <a:p>
            <a:endParaRPr lang="ru-RU" sz="1100" dirty="0" smtClean="0"/>
          </a:p>
          <a:p>
            <a:endParaRPr lang="ru-RU" dirty="0"/>
          </a:p>
        </p:txBody>
      </p:sp>
      <p:pic>
        <p:nvPicPr>
          <p:cNvPr id="3" name="Picture 4" descr="Сунгуров Александр Юрьевич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688156" y="1844322"/>
            <a:ext cx="1036988" cy="123640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30" name="Picture 6" descr="Ходачек Александр Михайлович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76672" y="4355976"/>
            <a:ext cx="1008112" cy="124298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20" name="TextBox 119"/>
          <p:cNvSpPr txBox="1"/>
          <p:nvPr/>
        </p:nvSpPr>
        <p:spPr>
          <a:xfrm>
            <a:off x="1628800" y="5076056"/>
            <a:ext cx="194421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ru-RU" sz="1100" u="sng" dirty="0" smtClean="0"/>
              <a:t>Контактная информация</a:t>
            </a:r>
            <a:endParaRPr lang="ru-RU" sz="1100" dirty="0" smtClean="0"/>
          </a:p>
          <a:p>
            <a:r>
              <a:rPr lang="ru-RU" sz="1100" dirty="0" smtClean="0"/>
              <a:t>Телефон:</a:t>
            </a:r>
            <a:r>
              <a:rPr lang="en-US" sz="1100" dirty="0" smtClean="0"/>
              <a:t> </a:t>
            </a:r>
            <a:r>
              <a:rPr lang="ru-RU" sz="1100" dirty="0" smtClean="0"/>
              <a:t>714-66-53</a:t>
            </a:r>
          </a:p>
          <a:p>
            <a:r>
              <a:rPr lang="ru-RU" sz="1100" dirty="0" err="1" smtClean="0"/>
              <a:t>E-mail</a:t>
            </a:r>
            <a:r>
              <a:rPr lang="ru-RU" sz="1100" dirty="0" smtClean="0"/>
              <a:t>: </a:t>
            </a:r>
            <a:r>
              <a:rPr lang="en-US" sz="1100" dirty="0" smtClean="0"/>
              <a:t> </a:t>
            </a:r>
            <a:r>
              <a:rPr lang="en-US" sz="1100" dirty="0" err="1" smtClean="0">
                <a:hlinkClick r:id="rId7"/>
              </a:rPr>
              <a:t>hodachek</a:t>
            </a:r>
            <a:r>
              <a:rPr lang="ru-RU" sz="1100" dirty="0" smtClean="0">
                <a:hlinkClick r:id="rId7"/>
              </a:rPr>
              <a:t>@</a:t>
            </a:r>
            <a:r>
              <a:rPr lang="ru-RU" sz="1100" dirty="0" err="1" smtClean="0">
                <a:hlinkClick r:id="rId7"/>
              </a:rPr>
              <a:t>hse.ru</a:t>
            </a:r>
            <a:endParaRPr lang="ru-RU" sz="1100" dirty="0" smtClean="0"/>
          </a:p>
          <a:p>
            <a:pPr fontAlgn="base"/>
            <a:r>
              <a:rPr lang="ru-RU" sz="1100" dirty="0" smtClean="0"/>
              <a:t>Адрес:</a:t>
            </a:r>
            <a:r>
              <a:rPr lang="en-US" sz="1100" dirty="0" smtClean="0"/>
              <a:t> </a:t>
            </a:r>
            <a:r>
              <a:rPr lang="ru-RU" sz="1100" dirty="0" smtClean="0"/>
              <a:t>г. Санкт-Петербург, ул.Союза Печатников, д.16, кабинет</a:t>
            </a:r>
            <a:r>
              <a:rPr lang="en-US" sz="1100" dirty="0" smtClean="0"/>
              <a:t> </a:t>
            </a:r>
            <a:r>
              <a:rPr lang="ru-RU" sz="1100" dirty="0" smtClean="0"/>
              <a:t>302</a:t>
            </a:r>
            <a:endParaRPr lang="ru-RU" dirty="0"/>
          </a:p>
        </p:txBody>
      </p:sp>
      <p:pic>
        <p:nvPicPr>
          <p:cNvPr id="4" name="Picture 8" descr="Семенов Александр Михайлович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717032" y="4355977"/>
            <a:ext cx="1169804" cy="122413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21" name="TextBox 120"/>
          <p:cNvSpPr txBox="1"/>
          <p:nvPr/>
        </p:nvSpPr>
        <p:spPr>
          <a:xfrm>
            <a:off x="4831657" y="5093309"/>
            <a:ext cx="223224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ru-RU" sz="1100" u="sng" dirty="0" smtClean="0"/>
              <a:t>Контактная информация</a:t>
            </a:r>
            <a:endParaRPr lang="ru-RU" sz="1100" dirty="0" smtClean="0"/>
          </a:p>
          <a:p>
            <a:r>
              <a:rPr lang="ru-RU" sz="1100" dirty="0" smtClean="0"/>
              <a:t>Телефон: 714-56-42</a:t>
            </a:r>
          </a:p>
          <a:p>
            <a:r>
              <a:rPr lang="ru-RU" sz="1100" dirty="0" err="1" smtClean="0"/>
              <a:t>E-mail</a:t>
            </a:r>
            <a:r>
              <a:rPr lang="ru-RU" sz="1100" dirty="0" smtClean="0"/>
              <a:t>: </a:t>
            </a:r>
            <a:r>
              <a:rPr lang="en-US" sz="1100" dirty="0" smtClean="0"/>
              <a:t> </a:t>
            </a:r>
            <a:r>
              <a:rPr lang="en-US" sz="1100" dirty="0" smtClean="0">
                <a:hlinkClick r:id="rId9"/>
              </a:rPr>
              <a:t>asemyonov@hse.ru</a:t>
            </a:r>
            <a:endParaRPr lang="ru-RU" sz="1100" dirty="0" smtClean="0"/>
          </a:p>
          <a:p>
            <a:pPr fontAlgn="base"/>
            <a:r>
              <a:rPr lang="ru-RU" sz="1100" dirty="0" smtClean="0"/>
              <a:t>Адрес: г. Санкт-Петербург, </a:t>
            </a:r>
          </a:p>
          <a:p>
            <a:pPr fontAlgn="base"/>
            <a:r>
              <a:rPr lang="ru-RU" sz="1100" dirty="0" smtClean="0"/>
              <a:t>ул. Союза Печатников, 16, кабинет 213</a:t>
            </a:r>
          </a:p>
        </p:txBody>
      </p:sp>
      <p:pic>
        <p:nvPicPr>
          <p:cNvPr id="1034" name="Picture 10" descr="Зеленев Евгений Ильич"/>
          <p:cNvPicPr>
            <a:picLocks noChangeAspect="1" noChangeArrowheads="1"/>
          </p:cNvPicPr>
          <p:nvPr/>
        </p:nvPicPr>
        <p:blipFill>
          <a:blip r:embed="rId10" cstate="print"/>
          <a:srcRect t="14773" r="1166" b="14454"/>
          <a:stretch>
            <a:fillRect/>
          </a:stretch>
        </p:blipFill>
        <p:spPr bwMode="auto">
          <a:xfrm>
            <a:off x="476672" y="6876256"/>
            <a:ext cx="1181585" cy="136815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22" name="TextBox 121"/>
          <p:cNvSpPr txBox="1"/>
          <p:nvPr/>
        </p:nvSpPr>
        <p:spPr>
          <a:xfrm>
            <a:off x="1690915" y="7637913"/>
            <a:ext cx="1944216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ru-RU" sz="1100" u="sng" dirty="0" smtClean="0"/>
              <a:t>Контактная информация</a:t>
            </a:r>
            <a:endParaRPr lang="ru-RU" sz="1100" dirty="0" smtClean="0"/>
          </a:p>
          <a:p>
            <a:r>
              <a:rPr lang="ru-RU" sz="1100" dirty="0" err="1" smtClean="0"/>
              <a:t>E-mail</a:t>
            </a:r>
            <a:r>
              <a:rPr lang="ru-RU" sz="1100" dirty="0" smtClean="0"/>
              <a:t>: </a:t>
            </a:r>
            <a:r>
              <a:rPr lang="en-US" sz="1100" dirty="0" smtClean="0"/>
              <a:t> </a:t>
            </a:r>
            <a:r>
              <a:rPr lang="en-US" sz="1100" dirty="0" smtClean="0">
                <a:hlinkClick r:id="rId11"/>
              </a:rPr>
              <a:t>ezelenev@hse.ru</a:t>
            </a:r>
            <a:endParaRPr lang="ru-RU" sz="1100" dirty="0" smtClean="0"/>
          </a:p>
          <a:p>
            <a:pPr fontAlgn="base"/>
            <a:r>
              <a:rPr lang="ru-RU" sz="1100" dirty="0" smtClean="0"/>
              <a:t>Адрес:</a:t>
            </a:r>
            <a:r>
              <a:rPr lang="en-US" sz="1100" dirty="0" smtClean="0"/>
              <a:t> </a:t>
            </a:r>
            <a:r>
              <a:rPr lang="ru-RU" sz="1100" dirty="0" smtClean="0"/>
              <a:t>г. Санкт-Петербург, ул. Союза Печатников, д.16,</a:t>
            </a:r>
          </a:p>
          <a:p>
            <a:pPr fontAlgn="base"/>
            <a:r>
              <a:rPr lang="ru-RU" sz="1100" dirty="0" smtClean="0"/>
              <a:t>кабинет 413</a:t>
            </a:r>
            <a:endParaRPr lang="ru-RU" dirty="0"/>
          </a:p>
        </p:txBody>
      </p:sp>
      <p:pic>
        <p:nvPicPr>
          <p:cNvPr id="1036" name="Picture 12" descr="Щемелева Ирина Юрьевна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3717032" y="6876256"/>
            <a:ext cx="1080120" cy="146580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23" name="TextBox 122"/>
          <p:cNvSpPr txBox="1"/>
          <p:nvPr/>
        </p:nvSpPr>
        <p:spPr>
          <a:xfrm>
            <a:off x="4801088" y="7577529"/>
            <a:ext cx="194421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ru-RU" sz="1100" u="sng" dirty="0" smtClean="0"/>
              <a:t>Контактная информация</a:t>
            </a:r>
            <a:endParaRPr lang="ru-RU" sz="1100" dirty="0" smtClean="0"/>
          </a:p>
          <a:p>
            <a:r>
              <a:rPr lang="ru-RU" sz="1100" dirty="0" smtClean="0"/>
              <a:t>Телефон: 300-83-49</a:t>
            </a:r>
          </a:p>
          <a:p>
            <a:r>
              <a:rPr lang="ru-RU" sz="1100" dirty="0" err="1" smtClean="0"/>
              <a:t>E-mail</a:t>
            </a:r>
            <a:r>
              <a:rPr lang="ru-RU" sz="1100" dirty="0" smtClean="0"/>
              <a:t>:</a:t>
            </a:r>
            <a:r>
              <a:rPr lang="en-US" sz="1100" dirty="0" smtClean="0"/>
              <a:t> </a:t>
            </a:r>
            <a:r>
              <a:rPr lang="en-US" sz="1100" dirty="0" err="1" smtClean="0">
                <a:hlinkClick r:id="rId13"/>
              </a:rPr>
              <a:t>ishemeliova</a:t>
            </a:r>
            <a:r>
              <a:rPr lang="ru-RU" sz="1100" dirty="0" smtClean="0">
                <a:hlinkClick r:id="rId13"/>
              </a:rPr>
              <a:t>@</a:t>
            </a:r>
            <a:r>
              <a:rPr lang="ru-RU" sz="1100" dirty="0" err="1" smtClean="0">
                <a:hlinkClick r:id="rId13"/>
              </a:rPr>
              <a:t>hse.ru</a:t>
            </a:r>
            <a:endParaRPr lang="ru-RU" sz="1100" dirty="0" smtClean="0"/>
          </a:p>
          <a:p>
            <a:pPr fontAlgn="base"/>
            <a:r>
              <a:rPr lang="ru-RU" sz="1100" dirty="0" smtClean="0"/>
              <a:t>Адрес:</a:t>
            </a:r>
            <a:r>
              <a:rPr lang="en-US" sz="1100" dirty="0" smtClean="0"/>
              <a:t> </a:t>
            </a:r>
            <a:r>
              <a:rPr lang="ru-RU" sz="1100" dirty="0" smtClean="0"/>
              <a:t>Санкт-Петербург, </a:t>
            </a:r>
          </a:p>
          <a:p>
            <a:pPr fontAlgn="base"/>
            <a:r>
              <a:rPr lang="ru-RU" sz="1100" dirty="0" smtClean="0"/>
              <a:t>ул. Промышленная, д. 17, </a:t>
            </a:r>
          </a:p>
          <a:p>
            <a:pPr fontAlgn="base"/>
            <a:r>
              <a:rPr lang="ru-RU" sz="1100" dirty="0" smtClean="0"/>
              <a:t>кабинет 405а</a:t>
            </a:r>
          </a:p>
          <a:p>
            <a:pPr fontAlgn="base"/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558</TotalTime>
  <Words>103</Words>
  <Application>Microsoft Office PowerPoint</Application>
  <PresentationFormat>Экран (4:3)</PresentationFormat>
  <Paragraphs>47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Факультет Санкт-Петербургская школа социальных и гуманитарных наук Национального исследовательского университета  «Высшая школа экономики»  И.о. Декана факультета –  Даниил Александрович Александров</vt:lpstr>
    </vt:vector>
  </TitlesOfParts>
  <Company>НИУ ВШЭ - Санкт-Петербург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Факультет Санкт-Петербургская школа экономики и менеджмента Национального исследовательского университета «Высшая школа экономики»  И.о. Декана факультета – В.Э. Гордин</dc:title>
  <dc:creator>akuzkina</dc:creator>
  <cp:lastModifiedBy>Плахотник Мария Сергеевна</cp:lastModifiedBy>
  <cp:revision>32</cp:revision>
  <cp:lastPrinted>2014-10-02T07:16:30Z</cp:lastPrinted>
  <dcterms:created xsi:type="dcterms:W3CDTF">2014-09-26T11:34:58Z</dcterms:created>
  <dcterms:modified xsi:type="dcterms:W3CDTF">2014-10-02T07:16:49Z</dcterms:modified>
</cp:coreProperties>
</file>