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66" r:id="rId4"/>
    <p:sldId id="265" r:id="rId5"/>
    <p:sldId id="267" r:id="rId6"/>
    <p:sldId id="271" r:id="rId7"/>
    <p:sldId id="272" r:id="rId8"/>
    <p:sldId id="273" r:id="rId9"/>
    <p:sldId id="261" r:id="rId10"/>
    <p:sldId id="270" r:id="rId11"/>
    <p:sldId id="258" r:id="rId12"/>
    <p:sldId id="274" r:id="rId13"/>
    <p:sldId id="260" r:id="rId14"/>
    <p:sldId id="262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CC9900"/>
    <a:srgbClr val="78813F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image" Target="../media/image10.jpeg"/><Relationship Id="rId4" Type="http://schemas.openxmlformats.org/officeDocument/2006/relationships/image" Target="../media/image1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image" Target="../media/image10.jpeg"/><Relationship Id="rId4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52E0A5-40AA-4741-9C66-C31097A6BE14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C95930D-D21C-40CB-A71B-57D943FEDB95}">
      <dgm:prSet phldrT="[Текст]" custT="1"/>
      <dgm:spPr/>
      <dgm:t>
        <a:bodyPr/>
        <a:lstStyle/>
        <a:p>
          <a:r>
            <a:rPr lang="ru-RU" sz="24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Лекции -  22 часа</a:t>
          </a:r>
          <a:endParaRPr lang="ru-RU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6F33EF-AD69-455D-AD96-6B01C7E587EC}" type="parTrans" cxnId="{EF21A0BF-AEE6-4305-BF93-7593AED0A95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4FD777-9E97-4324-9072-EC0B01136139}" type="sibTrans" cxnId="{EF21A0BF-AEE6-4305-BF93-7593AED0A95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E1A796-9F4F-4D64-9C61-035A34E66CD8}">
      <dgm:prSet phldrT="[Текст]" custT="1"/>
      <dgm:spPr/>
      <dgm:t>
        <a:bodyPr/>
        <a:lstStyle/>
        <a:p>
          <a:r>
            <a:rPr lang="ru-RU" sz="24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Семинары - 10 часов</a:t>
          </a:r>
          <a:endParaRPr lang="ru-RU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DE19DD-46FA-41A7-9EA5-1E4AB4242DC9}" type="parTrans" cxnId="{6FE6AED6-BAE9-435E-A013-85DAA5300A50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B0AC55-3B26-4721-AC9B-45AE12626D6A}" type="sibTrans" cxnId="{6FE6AED6-BAE9-435E-A013-85DAA5300A50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3153D1-4762-40A0-A76A-5A97A922673C}">
      <dgm:prSet phldrT="[Текст]" custT="1"/>
      <dgm:spPr/>
      <dgm:t>
        <a:bodyPr/>
        <a:lstStyle/>
        <a:p>
          <a:r>
            <a:rPr lang="ru-RU" sz="24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Практические занятия - 10 часов</a:t>
          </a:r>
          <a:endParaRPr lang="ru-RU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6CFAE5-8C24-46C0-9586-E6D410EE9B7D}" type="parTrans" cxnId="{5D157625-3936-4BE7-9EB7-DA714898C9B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45F388-E794-45CA-9BC0-B6201AE40908}" type="sibTrans" cxnId="{5D157625-3936-4BE7-9EB7-DA714898C9B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98C142-73DC-416D-B45A-DAD7EC060445}">
      <dgm:prSet custT="1"/>
      <dgm:spPr/>
      <dgm:t>
        <a:bodyPr/>
        <a:lstStyle/>
        <a:p>
          <a:r>
            <a: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Экзамен</a:t>
          </a:r>
          <a:endParaRPr lang="ru-RU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161C36-4F18-4551-B9B8-E9FEF82CC28C}" type="parTrans" cxnId="{D4D061DE-5B81-4141-AE26-88FE6820BA9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0B9BE8-8F4E-46EC-B301-FE8060E6EBCA}" type="sibTrans" cxnId="{D4D061DE-5B81-4141-AE26-88FE6820BA9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E97D75-45E5-4728-A330-ABF6890DAEAB}" type="pres">
      <dgm:prSet presAssocID="{9B52E0A5-40AA-4741-9C66-C31097A6BE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211E9A-C40D-4A7A-9B6F-58188B6C5EA5}" type="pres">
      <dgm:prSet presAssocID="{1C95930D-D21C-40CB-A71B-57D943FEDB95}" presName="parentLin" presStyleCnt="0"/>
      <dgm:spPr/>
      <dgm:t>
        <a:bodyPr/>
        <a:lstStyle/>
        <a:p>
          <a:endParaRPr lang="ru-RU"/>
        </a:p>
      </dgm:t>
    </dgm:pt>
    <dgm:pt modelId="{430DB9FB-FBBB-4B90-86A6-6DEAF5B3A343}" type="pres">
      <dgm:prSet presAssocID="{1C95930D-D21C-40CB-A71B-57D943FEDB9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85405A3-9D38-4F23-BDA9-6ABF67E42881}" type="pres">
      <dgm:prSet presAssocID="{1C95930D-D21C-40CB-A71B-57D943FEDB95}" presName="parentText" presStyleLbl="node1" presStyleIdx="0" presStyleCnt="4" custScaleX="1062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097E4-77C6-4702-AE68-CCFD8AF2295C}" type="pres">
      <dgm:prSet presAssocID="{1C95930D-D21C-40CB-A71B-57D943FEDB95}" presName="negativeSpace" presStyleCnt="0"/>
      <dgm:spPr/>
      <dgm:t>
        <a:bodyPr/>
        <a:lstStyle/>
        <a:p>
          <a:endParaRPr lang="ru-RU"/>
        </a:p>
      </dgm:t>
    </dgm:pt>
    <dgm:pt modelId="{F142F0EF-8FAC-4A98-90A5-2C45337D3132}" type="pres">
      <dgm:prSet presAssocID="{1C95930D-D21C-40CB-A71B-57D943FEDB9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7D8D8-E3D8-48D7-95C1-AAE7C924AFBD}" type="pres">
      <dgm:prSet presAssocID="{714FD777-9E97-4324-9072-EC0B01136139}" presName="spaceBetweenRectangles" presStyleCnt="0"/>
      <dgm:spPr/>
      <dgm:t>
        <a:bodyPr/>
        <a:lstStyle/>
        <a:p>
          <a:endParaRPr lang="ru-RU"/>
        </a:p>
      </dgm:t>
    </dgm:pt>
    <dgm:pt modelId="{D20FBC4D-D184-40D6-A3C8-0CA5B8681E37}" type="pres">
      <dgm:prSet presAssocID="{3AE1A796-9F4F-4D64-9C61-035A34E66CD8}" presName="parentLin" presStyleCnt="0"/>
      <dgm:spPr/>
      <dgm:t>
        <a:bodyPr/>
        <a:lstStyle/>
        <a:p>
          <a:endParaRPr lang="ru-RU"/>
        </a:p>
      </dgm:t>
    </dgm:pt>
    <dgm:pt modelId="{D8852A10-EE59-4E92-90BC-FB4209131C74}" type="pres">
      <dgm:prSet presAssocID="{3AE1A796-9F4F-4D64-9C61-035A34E66CD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5A0E31C-14ED-48A8-B039-317249479A7B}" type="pres">
      <dgm:prSet presAssocID="{3AE1A796-9F4F-4D64-9C61-035A34E66CD8}" presName="parentText" presStyleLbl="node1" presStyleIdx="1" presStyleCnt="4" custScaleX="1062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D21C9-6C42-499B-9FED-8FBB79286569}" type="pres">
      <dgm:prSet presAssocID="{3AE1A796-9F4F-4D64-9C61-035A34E66CD8}" presName="negativeSpace" presStyleCnt="0"/>
      <dgm:spPr/>
      <dgm:t>
        <a:bodyPr/>
        <a:lstStyle/>
        <a:p>
          <a:endParaRPr lang="ru-RU"/>
        </a:p>
      </dgm:t>
    </dgm:pt>
    <dgm:pt modelId="{E2C29591-C2B1-4EAC-80D4-79101F6BA924}" type="pres">
      <dgm:prSet presAssocID="{3AE1A796-9F4F-4D64-9C61-035A34E66CD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FE18C-240D-4E2D-9E63-158E45752AC0}" type="pres">
      <dgm:prSet presAssocID="{43B0AC55-3B26-4721-AC9B-45AE12626D6A}" presName="spaceBetweenRectangles" presStyleCnt="0"/>
      <dgm:spPr/>
      <dgm:t>
        <a:bodyPr/>
        <a:lstStyle/>
        <a:p>
          <a:endParaRPr lang="ru-RU"/>
        </a:p>
      </dgm:t>
    </dgm:pt>
    <dgm:pt modelId="{B80EB5C5-506F-43AF-8CEE-FA7EA46A5BC6}" type="pres">
      <dgm:prSet presAssocID="{AA3153D1-4762-40A0-A76A-5A97A922673C}" presName="parentLin" presStyleCnt="0"/>
      <dgm:spPr/>
      <dgm:t>
        <a:bodyPr/>
        <a:lstStyle/>
        <a:p>
          <a:endParaRPr lang="ru-RU"/>
        </a:p>
      </dgm:t>
    </dgm:pt>
    <dgm:pt modelId="{59AB1683-6B36-4D78-A635-92FD5FABD163}" type="pres">
      <dgm:prSet presAssocID="{AA3153D1-4762-40A0-A76A-5A97A922673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ECD3A7F-13B8-44DC-B25B-1BE268428EDC}" type="pres">
      <dgm:prSet presAssocID="{AA3153D1-4762-40A0-A76A-5A97A922673C}" presName="parentText" presStyleLbl="node1" presStyleIdx="2" presStyleCnt="4" custScaleX="1056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3AAA1-0901-4C81-83F3-7B4841EC8BCF}" type="pres">
      <dgm:prSet presAssocID="{AA3153D1-4762-40A0-A76A-5A97A922673C}" presName="negativeSpace" presStyleCnt="0"/>
      <dgm:spPr/>
      <dgm:t>
        <a:bodyPr/>
        <a:lstStyle/>
        <a:p>
          <a:endParaRPr lang="ru-RU"/>
        </a:p>
      </dgm:t>
    </dgm:pt>
    <dgm:pt modelId="{4D2432EC-DAD8-48D8-9AA2-DE2443EC1E62}" type="pres">
      <dgm:prSet presAssocID="{AA3153D1-4762-40A0-A76A-5A97A922673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95B5A-8611-4888-BA9A-ECCCF72A914F}" type="pres">
      <dgm:prSet presAssocID="{9945F388-E794-45CA-9BC0-B6201AE40908}" presName="spaceBetweenRectangles" presStyleCnt="0"/>
      <dgm:spPr/>
      <dgm:t>
        <a:bodyPr/>
        <a:lstStyle/>
        <a:p>
          <a:endParaRPr lang="ru-RU"/>
        </a:p>
      </dgm:t>
    </dgm:pt>
    <dgm:pt modelId="{F1E13EAC-9910-4AF2-A016-FACD83E8E8C9}" type="pres">
      <dgm:prSet presAssocID="{B198C142-73DC-416D-B45A-DAD7EC060445}" presName="parentLin" presStyleCnt="0"/>
      <dgm:spPr/>
      <dgm:t>
        <a:bodyPr/>
        <a:lstStyle/>
        <a:p>
          <a:endParaRPr lang="ru-RU"/>
        </a:p>
      </dgm:t>
    </dgm:pt>
    <dgm:pt modelId="{365DFED0-AE55-45AA-A77A-4D62722AFCE2}" type="pres">
      <dgm:prSet presAssocID="{B198C142-73DC-416D-B45A-DAD7EC06044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B57E120-0C2E-4C80-A130-5AA6B8D257F7}" type="pres">
      <dgm:prSet presAssocID="{B198C142-73DC-416D-B45A-DAD7EC060445}" presName="parentText" presStyleLbl="node1" presStyleIdx="3" presStyleCnt="4" custScaleX="1062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5C288-6BFB-4FF9-A972-BBA7A53D1E87}" type="pres">
      <dgm:prSet presAssocID="{B198C142-73DC-416D-B45A-DAD7EC060445}" presName="negativeSpace" presStyleCnt="0"/>
      <dgm:spPr/>
      <dgm:t>
        <a:bodyPr/>
        <a:lstStyle/>
        <a:p>
          <a:endParaRPr lang="ru-RU"/>
        </a:p>
      </dgm:t>
    </dgm:pt>
    <dgm:pt modelId="{96B7E9E7-14F6-41EC-925F-E77FF8A4177F}" type="pres">
      <dgm:prSet presAssocID="{B198C142-73DC-416D-B45A-DAD7EC060445}" presName="childText" presStyleLbl="conFgAcc1" presStyleIdx="3" presStyleCnt="4" custLinFactNeighborX="-957" custLinFactNeighborY="41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157625-3936-4BE7-9EB7-DA714898C9B3}" srcId="{9B52E0A5-40AA-4741-9C66-C31097A6BE14}" destId="{AA3153D1-4762-40A0-A76A-5A97A922673C}" srcOrd="2" destOrd="0" parTransId="{6A6CFAE5-8C24-46C0-9586-E6D410EE9B7D}" sibTransId="{9945F388-E794-45CA-9BC0-B6201AE40908}"/>
    <dgm:cxn modelId="{8803D908-EFEF-41CB-82FC-FC732C8EE4C3}" type="presOf" srcId="{B198C142-73DC-416D-B45A-DAD7EC060445}" destId="{365DFED0-AE55-45AA-A77A-4D62722AFCE2}" srcOrd="0" destOrd="0" presId="urn:microsoft.com/office/officeart/2005/8/layout/list1"/>
    <dgm:cxn modelId="{08EC7F43-F258-4270-A77B-D49FFCA4067C}" type="presOf" srcId="{AA3153D1-4762-40A0-A76A-5A97A922673C}" destId="{0ECD3A7F-13B8-44DC-B25B-1BE268428EDC}" srcOrd="1" destOrd="0" presId="urn:microsoft.com/office/officeart/2005/8/layout/list1"/>
    <dgm:cxn modelId="{42C05266-EB41-48D3-8E72-3830882167BF}" type="presOf" srcId="{9B52E0A5-40AA-4741-9C66-C31097A6BE14}" destId="{E6E97D75-45E5-4728-A330-ABF6890DAEAB}" srcOrd="0" destOrd="0" presId="urn:microsoft.com/office/officeart/2005/8/layout/list1"/>
    <dgm:cxn modelId="{B6357C07-E8AA-451A-9CCF-F57DC0E1C5DD}" type="presOf" srcId="{1C95930D-D21C-40CB-A71B-57D943FEDB95}" destId="{B85405A3-9D38-4F23-BDA9-6ABF67E42881}" srcOrd="1" destOrd="0" presId="urn:microsoft.com/office/officeart/2005/8/layout/list1"/>
    <dgm:cxn modelId="{D5756E3C-0F64-4C29-A3E8-7AC4717A6311}" type="presOf" srcId="{1C95930D-D21C-40CB-A71B-57D943FEDB95}" destId="{430DB9FB-FBBB-4B90-86A6-6DEAF5B3A343}" srcOrd="0" destOrd="0" presId="urn:microsoft.com/office/officeart/2005/8/layout/list1"/>
    <dgm:cxn modelId="{D4D061DE-5B81-4141-AE26-88FE6820BA94}" srcId="{9B52E0A5-40AA-4741-9C66-C31097A6BE14}" destId="{B198C142-73DC-416D-B45A-DAD7EC060445}" srcOrd="3" destOrd="0" parTransId="{87161C36-4F18-4551-B9B8-E9FEF82CC28C}" sibTransId="{290B9BE8-8F4E-46EC-B301-FE8060E6EBCA}"/>
    <dgm:cxn modelId="{EF21A0BF-AEE6-4305-BF93-7593AED0A956}" srcId="{9B52E0A5-40AA-4741-9C66-C31097A6BE14}" destId="{1C95930D-D21C-40CB-A71B-57D943FEDB95}" srcOrd="0" destOrd="0" parTransId="{AB6F33EF-AD69-455D-AD96-6B01C7E587EC}" sibTransId="{714FD777-9E97-4324-9072-EC0B01136139}"/>
    <dgm:cxn modelId="{6FE6AED6-BAE9-435E-A013-85DAA5300A50}" srcId="{9B52E0A5-40AA-4741-9C66-C31097A6BE14}" destId="{3AE1A796-9F4F-4D64-9C61-035A34E66CD8}" srcOrd="1" destOrd="0" parTransId="{58DE19DD-46FA-41A7-9EA5-1E4AB4242DC9}" sibTransId="{43B0AC55-3B26-4721-AC9B-45AE12626D6A}"/>
    <dgm:cxn modelId="{FFC01185-FFCD-4E35-B4DF-8B15EB3E5E94}" type="presOf" srcId="{B198C142-73DC-416D-B45A-DAD7EC060445}" destId="{BB57E120-0C2E-4C80-A130-5AA6B8D257F7}" srcOrd="1" destOrd="0" presId="urn:microsoft.com/office/officeart/2005/8/layout/list1"/>
    <dgm:cxn modelId="{6ADA033B-0869-476C-9E53-C1966D2083E3}" type="presOf" srcId="{AA3153D1-4762-40A0-A76A-5A97A922673C}" destId="{59AB1683-6B36-4D78-A635-92FD5FABD163}" srcOrd="0" destOrd="0" presId="urn:microsoft.com/office/officeart/2005/8/layout/list1"/>
    <dgm:cxn modelId="{FF525ED8-44BE-44B1-87E6-C5BCBAC7DCC4}" type="presOf" srcId="{3AE1A796-9F4F-4D64-9C61-035A34E66CD8}" destId="{D8852A10-EE59-4E92-90BC-FB4209131C74}" srcOrd="0" destOrd="0" presId="urn:microsoft.com/office/officeart/2005/8/layout/list1"/>
    <dgm:cxn modelId="{4DBAECFF-2B8E-4F1E-ADC9-4C51198CA96E}" type="presOf" srcId="{3AE1A796-9F4F-4D64-9C61-035A34E66CD8}" destId="{75A0E31C-14ED-48A8-B039-317249479A7B}" srcOrd="1" destOrd="0" presId="urn:microsoft.com/office/officeart/2005/8/layout/list1"/>
    <dgm:cxn modelId="{92AD3670-338C-4E0A-B3A1-35496F8DEAD2}" type="presParOf" srcId="{E6E97D75-45E5-4728-A330-ABF6890DAEAB}" destId="{36211E9A-C40D-4A7A-9B6F-58188B6C5EA5}" srcOrd="0" destOrd="0" presId="urn:microsoft.com/office/officeart/2005/8/layout/list1"/>
    <dgm:cxn modelId="{D10BEE97-74C9-47AC-8FDC-C69E50375412}" type="presParOf" srcId="{36211E9A-C40D-4A7A-9B6F-58188B6C5EA5}" destId="{430DB9FB-FBBB-4B90-86A6-6DEAF5B3A343}" srcOrd="0" destOrd="0" presId="urn:microsoft.com/office/officeart/2005/8/layout/list1"/>
    <dgm:cxn modelId="{3EAEDF72-70CA-48A2-83FF-5414CF23098C}" type="presParOf" srcId="{36211E9A-C40D-4A7A-9B6F-58188B6C5EA5}" destId="{B85405A3-9D38-4F23-BDA9-6ABF67E42881}" srcOrd="1" destOrd="0" presId="urn:microsoft.com/office/officeart/2005/8/layout/list1"/>
    <dgm:cxn modelId="{989C5654-2D3F-4E08-88E6-5CF5CDB8C90E}" type="presParOf" srcId="{E6E97D75-45E5-4728-A330-ABF6890DAEAB}" destId="{A19097E4-77C6-4702-AE68-CCFD8AF2295C}" srcOrd="1" destOrd="0" presId="urn:microsoft.com/office/officeart/2005/8/layout/list1"/>
    <dgm:cxn modelId="{87ECCB94-B9A0-40E4-A8FA-E9EB03091EC4}" type="presParOf" srcId="{E6E97D75-45E5-4728-A330-ABF6890DAEAB}" destId="{F142F0EF-8FAC-4A98-90A5-2C45337D3132}" srcOrd="2" destOrd="0" presId="urn:microsoft.com/office/officeart/2005/8/layout/list1"/>
    <dgm:cxn modelId="{E4FF5B71-5A26-4952-85EE-6913777F7D44}" type="presParOf" srcId="{E6E97D75-45E5-4728-A330-ABF6890DAEAB}" destId="{4BA7D8D8-E3D8-48D7-95C1-AAE7C924AFBD}" srcOrd="3" destOrd="0" presId="urn:microsoft.com/office/officeart/2005/8/layout/list1"/>
    <dgm:cxn modelId="{62D67727-27B3-4DEE-B193-8CA29ECBD2E1}" type="presParOf" srcId="{E6E97D75-45E5-4728-A330-ABF6890DAEAB}" destId="{D20FBC4D-D184-40D6-A3C8-0CA5B8681E37}" srcOrd="4" destOrd="0" presId="urn:microsoft.com/office/officeart/2005/8/layout/list1"/>
    <dgm:cxn modelId="{DAC7FBEC-FB50-4F94-A0B1-4CCAF9CC0694}" type="presParOf" srcId="{D20FBC4D-D184-40D6-A3C8-0CA5B8681E37}" destId="{D8852A10-EE59-4E92-90BC-FB4209131C74}" srcOrd="0" destOrd="0" presId="urn:microsoft.com/office/officeart/2005/8/layout/list1"/>
    <dgm:cxn modelId="{393B3355-5B49-4C4A-AF1B-588B0BC3135E}" type="presParOf" srcId="{D20FBC4D-D184-40D6-A3C8-0CA5B8681E37}" destId="{75A0E31C-14ED-48A8-B039-317249479A7B}" srcOrd="1" destOrd="0" presId="urn:microsoft.com/office/officeart/2005/8/layout/list1"/>
    <dgm:cxn modelId="{A2BD8F5C-B89A-4299-AE58-D7A4ED654B59}" type="presParOf" srcId="{E6E97D75-45E5-4728-A330-ABF6890DAEAB}" destId="{094D21C9-6C42-499B-9FED-8FBB79286569}" srcOrd="5" destOrd="0" presId="urn:microsoft.com/office/officeart/2005/8/layout/list1"/>
    <dgm:cxn modelId="{EB5F4718-062C-4EF9-A406-72379CE4BF33}" type="presParOf" srcId="{E6E97D75-45E5-4728-A330-ABF6890DAEAB}" destId="{E2C29591-C2B1-4EAC-80D4-79101F6BA924}" srcOrd="6" destOrd="0" presId="urn:microsoft.com/office/officeart/2005/8/layout/list1"/>
    <dgm:cxn modelId="{3B6C4FF8-43E2-41E1-9BCB-F3527BEB31C7}" type="presParOf" srcId="{E6E97D75-45E5-4728-A330-ABF6890DAEAB}" destId="{8E6FE18C-240D-4E2D-9E63-158E45752AC0}" srcOrd="7" destOrd="0" presId="urn:microsoft.com/office/officeart/2005/8/layout/list1"/>
    <dgm:cxn modelId="{CC5ED158-9BF0-4EC5-8470-3A2BE7101588}" type="presParOf" srcId="{E6E97D75-45E5-4728-A330-ABF6890DAEAB}" destId="{B80EB5C5-506F-43AF-8CEE-FA7EA46A5BC6}" srcOrd="8" destOrd="0" presId="urn:microsoft.com/office/officeart/2005/8/layout/list1"/>
    <dgm:cxn modelId="{463C840C-C93E-4847-BF01-EF81236A69CA}" type="presParOf" srcId="{B80EB5C5-506F-43AF-8CEE-FA7EA46A5BC6}" destId="{59AB1683-6B36-4D78-A635-92FD5FABD163}" srcOrd="0" destOrd="0" presId="urn:microsoft.com/office/officeart/2005/8/layout/list1"/>
    <dgm:cxn modelId="{D000FB34-E586-4D0F-9F99-53C93578AF50}" type="presParOf" srcId="{B80EB5C5-506F-43AF-8CEE-FA7EA46A5BC6}" destId="{0ECD3A7F-13B8-44DC-B25B-1BE268428EDC}" srcOrd="1" destOrd="0" presId="urn:microsoft.com/office/officeart/2005/8/layout/list1"/>
    <dgm:cxn modelId="{103EA5B1-BFA7-47D5-BBD2-08DFF9E66590}" type="presParOf" srcId="{E6E97D75-45E5-4728-A330-ABF6890DAEAB}" destId="{5163AAA1-0901-4C81-83F3-7B4841EC8BCF}" srcOrd="9" destOrd="0" presId="urn:microsoft.com/office/officeart/2005/8/layout/list1"/>
    <dgm:cxn modelId="{33E33FFB-156D-41DD-930B-F904D58170DA}" type="presParOf" srcId="{E6E97D75-45E5-4728-A330-ABF6890DAEAB}" destId="{4D2432EC-DAD8-48D8-9AA2-DE2443EC1E62}" srcOrd="10" destOrd="0" presId="urn:microsoft.com/office/officeart/2005/8/layout/list1"/>
    <dgm:cxn modelId="{2FA90AAC-D01A-424F-9133-66E9489AF22C}" type="presParOf" srcId="{E6E97D75-45E5-4728-A330-ABF6890DAEAB}" destId="{80595B5A-8611-4888-BA9A-ECCCF72A914F}" srcOrd="11" destOrd="0" presId="urn:microsoft.com/office/officeart/2005/8/layout/list1"/>
    <dgm:cxn modelId="{59411EE1-FA75-4947-92A7-51E22918D39C}" type="presParOf" srcId="{E6E97D75-45E5-4728-A330-ABF6890DAEAB}" destId="{F1E13EAC-9910-4AF2-A016-FACD83E8E8C9}" srcOrd="12" destOrd="0" presId="urn:microsoft.com/office/officeart/2005/8/layout/list1"/>
    <dgm:cxn modelId="{2C643D34-DB27-4799-BEED-D7E1B085A240}" type="presParOf" srcId="{F1E13EAC-9910-4AF2-A016-FACD83E8E8C9}" destId="{365DFED0-AE55-45AA-A77A-4D62722AFCE2}" srcOrd="0" destOrd="0" presId="urn:microsoft.com/office/officeart/2005/8/layout/list1"/>
    <dgm:cxn modelId="{37DDA421-963B-46FE-8170-F65FFE8D267A}" type="presParOf" srcId="{F1E13EAC-9910-4AF2-A016-FACD83E8E8C9}" destId="{BB57E120-0C2E-4C80-A130-5AA6B8D257F7}" srcOrd="1" destOrd="0" presId="urn:microsoft.com/office/officeart/2005/8/layout/list1"/>
    <dgm:cxn modelId="{16DB9D58-95F9-4A63-8775-7A3DDC1626AF}" type="presParOf" srcId="{E6E97D75-45E5-4728-A330-ABF6890DAEAB}" destId="{46D5C288-6BFB-4FF9-A972-BBA7A53D1E87}" srcOrd="13" destOrd="0" presId="urn:microsoft.com/office/officeart/2005/8/layout/list1"/>
    <dgm:cxn modelId="{DEE9E2D5-AE3B-49F8-BF57-BEB62F9B671E}" type="presParOf" srcId="{E6E97D75-45E5-4728-A330-ABF6890DAEAB}" destId="{96B7E9E7-14F6-41EC-925F-E77FF8A4177F}" srcOrd="14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3E2540-7096-4092-877F-69090CCCA074}" type="doc">
      <dgm:prSet loTypeId="urn:microsoft.com/office/officeart/2011/layout/RadialPictureList" loCatId="officeonline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106A6E6E-F932-4535-A93F-0492E9D9A63D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Экономика общественного сектора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258F39-B728-47C3-9E7E-21AC586E2A28}" type="parTrans" cxnId="{CD19FFA0-41C4-4134-9D65-A37A79DA5A6E}">
      <dgm:prSet/>
      <dgm:spPr/>
      <dgm:t>
        <a:bodyPr/>
        <a:lstStyle/>
        <a:p>
          <a:endParaRPr lang="ru-RU"/>
        </a:p>
      </dgm:t>
    </dgm:pt>
    <dgm:pt modelId="{441517BC-686E-4B1C-81FF-1FE6EC840436}" type="sibTrans" cxnId="{CD19FFA0-41C4-4134-9D65-A37A79DA5A6E}">
      <dgm:prSet/>
      <dgm:spPr/>
      <dgm:t>
        <a:bodyPr/>
        <a:lstStyle/>
        <a:p>
          <a:endParaRPr lang="ru-RU"/>
        </a:p>
      </dgm:t>
    </dgm:pt>
    <dgm:pt modelId="{A82FB2D4-B854-4492-AA38-007D30082C1E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«Провалы» рынка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D08D3A-EAB4-4D55-80E5-3215370956C2}" type="parTrans" cxnId="{4C8419FF-65F9-4F15-9F6E-1FAD566DDA11}">
      <dgm:prSet/>
      <dgm:spPr/>
      <dgm:t>
        <a:bodyPr/>
        <a:lstStyle/>
        <a:p>
          <a:endParaRPr lang="ru-RU"/>
        </a:p>
      </dgm:t>
    </dgm:pt>
    <dgm:pt modelId="{24B53A39-4686-488C-8981-F8CD9E8995AD}" type="sibTrans" cxnId="{4C8419FF-65F9-4F15-9F6E-1FAD566DDA11}">
      <dgm:prSet/>
      <dgm:spPr/>
      <dgm:t>
        <a:bodyPr/>
        <a:lstStyle/>
        <a:p>
          <a:endParaRPr lang="ru-RU"/>
        </a:p>
      </dgm:t>
    </dgm:pt>
    <dgm:pt modelId="{6A20FF0E-E618-4016-A896-DB89C9D8442D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«Провалы»  государства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87A217-3284-498D-98D0-AA812E1E4C30}" type="parTrans" cxnId="{0180FF27-2667-4B33-A319-0AFCC34BB814}">
      <dgm:prSet/>
      <dgm:spPr/>
      <dgm:t>
        <a:bodyPr/>
        <a:lstStyle/>
        <a:p>
          <a:endParaRPr lang="ru-RU"/>
        </a:p>
      </dgm:t>
    </dgm:pt>
    <dgm:pt modelId="{848D65D9-4DE5-4031-BB9E-AB88A399A79D}" type="sibTrans" cxnId="{0180FF27-2667-4B33-A319-0AFCC34BB814}">
      <dgm:prSet/>
      <dgm:spPr/>
      <dgm:t>
        <a:bodyPr/>
        <a:lstStyle/>
        <a:p>
          <a:endParaRPr lang="ru-RU"/>
        </a:p>
      </dgm:t>
    </dgm:pt>
    <dgm:pt modelId="{C3057BD5-A966-4308-8527-97212C341F58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Справедливость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C621A-26CB-4DF8-8C8A-0E89C4A203E4}" type="parTrans" cxnId="{D37ED5F9-9322-4667-8234-8BFAE6B1B009}">
      <dgm:prSet/>
      <dgm:spPr/>
      <dgm:t>
        <a:bodyPr/>
        <a:lstStyle/>
        <a:p>
          <a:endParaRPr lang="ru-RU"/>
        </a:p>
      </dgm:t>
    </dgm:pt>
    <dgm:pt modelId="{F6E754DA-A0BB-4B22-8E70-EF928728147F}" type="sibTrans" cxnId="{D37ED5F9-9322-4667-8234-8BFAE6B1B009}">
      <dgm:prSet/>
      <dgm:spPr/>
      <dgm:t>
        <a:bodyPr/>
        <a:lstStyle/>
        <a:p>
          <a:endParaRPr lang="ru-RU"/>
        </a:p>
      </dgm:t>
    </dgm:pt>
    <dgm:pt modelId="{AA0C460F-C739-4A27-991A-DCEF84EBCD1B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Эффективность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6355A4-E0DD-41B2-92F2-D01E1804BF4E}" type="parTrans" cxnId="{996EEE94-0BC7-46FE-974F-B52445695CB1}">
      <dgm:prSet/>
      <dgm:spPr/>
      <dgm:t>
        <a:bodyPr/>
        <a:lstStyle/>
        <a:p>
          <a:endParaRPr lang="ru-RU"/>
        </a:p>
      </dgm:t>
    </dgm:pt>
    <dgm:pt modelId="{835E1E11-428C-490C-AC7E-693163FC6AAA}" type="sibTrans" cxnId="{996EEE94-0BC7-46FE-974F-B52445695CB1}">
      <dgm:prSet/>
      <dgm:spPr/>
      <dgm:t>
        <a:bodyPr/>
        <a:lstStyle/>
        <a:p>
          <a:endParaRPr lang="ru-RU"/>
        </a:p>
      </dgm:t>
    </dgm:pt>
    <dgm:pt modelId="{761E6BDE-16EE-48A0-AC9E-B93DFA657223}">
      <dgm:prSet phldrT="[Текст]" custT="1"/>
      <dgm:spPr/>
      <dgm:t>
        <a:bodyPr/>
        <a:lstStyle/>
        <a:p>
          <a:endParaRPr lang="ru-RU"/>
        </a:p>
      </dgm:t>
    </dgm:pt>
    <dgm:pt modelId="{35A3BA0E-224D-4886-8610-47D6315C3C50}" type="parTrans" cxnId="{C8E8EC15-3F72-4302-BD34-F95BDD8DC13B}">
      <dgm:prSet/>
      <dgm:spPr/>
      <dgm:t>
        <a:bodyPr/>
        <a:lstStyle/>
        <a:p>
          <a:endParaRPr lang="ru-RU"/>
        </a:p>
      </dgm:t>
    </dgm:pt>
    <dgm:pt modelId="{BB5549DF-2894-4693-B404-48FA55CB6B18}" type="sibTrans" cxnId="{C8E8EC15-3F72-4302-BD34-F95BDD8DC13B}">
      <dgm:prSet/>
      <dgm:spPr/>
      <dgm:t>
        <a:bodyPr/>
        <a:lstStyle/>
        <a:p>
          <a:endParaRPr lang="ru-RU"/>
        </a:p>
      </dgm:t>
    </dgm:pt>
    <dgm:pt modelId="{5DF47696-63F6-4B29-8208-DA06CCD2DC12}">
      <dgm:prSet phldrT="[Текст]" custT="1"/>
      <dgm:spPr/>
      <dgm:t>
        <a:bodyPr/>
        <a:lstStyle/>
        <a:p>
          <a:endParaRPr lang="ru-RU"/>
        </a:p>
      </dgm:t>
    </dgm:pt>
    <dgm:pt modelId="{087438FA-81E8-49EC-9DAD-64664BF52BAE}" type="parTrans" cxnId="{F724AE52-BA68-4F52-BDCE-D5992F9CEE04}">
      <dgm:prSet/>
      <dgm:spPr/>
      <dgm:t>
        <a:bodyPr/>
        <a:lstStyle/>
        <a:p>
          <a:endParaRPr lang="ru-RU"/>
        </a:p>
      </dgm:t>
    </dgm:pt>
    <dgm:pt modelId="{5562D320-5CFC-40AC-8CB3-6519A2C2A349}" type="sibTrans" cxnId="{F724AE52-BA68-4F52-BDCE-D5992F9CEE04}">
      <dgm:prSet/>
      <dgm:spPr/>
      <dgm:t>
        <a:bodyPr/>
        <a:lstStyle/>
        <a:p>
          <a:endParaRPr lang="ru-RU"/>
        </a:p>
      </dgm:t>
    </dgm:pt>
    <dgm:pt modelId="{9DF4B079-7D37-4728-93B6-EA3C9E3DA80F}" type="pres">
      <dgm:prSet presAssocID="{3B3E2540-7096-4092-877F-69090CCCA074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B9A6770-E20F-499C-BE44-15EE476CB1FE}" type="pres">
      <dgm:prSet presAssocID="{106A6E6E-F932-4535-A93F-0492E9D9A63D}" presName="Parent" presStyleLbl="node1" presStyleIdx="0" presStyleCnt="2" custScaleX="111647" custScaleY="82321">
        <dgm:presLayoutVars>
          <dgm:chMax val="4"/>
          <dgm:chPref val="3"/>
        </dgm:presLayoutVars>
      </dgm:prSet>
      <dgm:spPr/>
      <dgm:t>
        <a:bodyPr/>
        <a:lstStyle/>
        <a:p>
          <a:endParaRPr lang="ru-RU"/>
        </a:p>
      </dgm:t>
    </dgm:pt>
    <dgm:pt modelId="{C41F1315-7927-4CD9-986F-C9683E554835}" type="pres">
      <dgm:prSet presAssocID="{A82FB2D4-B854-4492-AA38-007D30082C1E}" presName="Accent" presStyleLbl="node1" presStyleIdx="1" presStyleCnt="2"/>
      <dgm:spPr/>
    </dgm:pt>
    <dgm:pt modelId="{8D6EEB15-EDE2-4043-916C-B216ECBC820E}" type="pres">
      <dgm:prSet presAssocID="{A82FB2D4-B854-4492-AA38-007D30082C1E}" presName="Image1" presStyleLbl="fgImgPlace1" presStyleIdx="0" presStyleCnt="4"/>
      <dgm:spPr>
        <a:blipFill>
          <a:blip xmlns:r="http://schemas.openxmlformats.org/officeDocument/2006/relationships" r:embed="rId1" cstate="print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ru-RU"/>
        </a:p>
      </dgm:t>
    </dgm:pt>
    <dgm:pt modelId="{A3E5E466-6964-46B0-AA92-E7707BC273A0}" type="pres">
      <dgm:prSet presAssocID="{A82FB2D4-B854-4492-AA38-007D30082C1E}" presName="Child1" presStyleLbl="revTx" presStyleIdx="0" presStyleCnt="4" custScaleX="153358" custLinFactNeighborX="26124" custLinFactNeighborY="-20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FE906-0ABB-4433-9F48-720820339FDF}" type="pres">
      <dgm:prSet presAssocID="{6A20FF0E-E618-4016-A896-DB89C9D8442D}" presName="Image2" presStyleCnt="0"/>
      <dgm:spPr/>
    </dgm:pt>
    <dgm:pt modelId="{D8E90016-63B7-4DCD-8BCE-BA4B56C20B5E}" type="pres">
      <dgm:prSet presAssocID="{6A20FF0E-E618-4016-A896-DB89C9D8442D}" presName="Image" presStyleLbl="fgImgPlace1" presStyleIdx="1" presStyleCnt="4"/>
      <dgm:spPr>
        <a:blipFill>
          <a:blip xmlns:r="http://schemas.openxmlformats.org/officeDocument/2006/relationships" r:embed="rId2">
            <a:duotone>
              <a:schemeClr val="accent2">
                <a:hueOff val="-5598"/>
                <a:satOff val="209"/>
                <a:lumOff val="-656"/>
                <a:alphaOff val="0"/>
                <a:shade val="20000"/>
                <a:satMod val="200000"/>
              </a:schemeClr>
              <a:schemeClr val="accent2">
                <a:hueOff val="-5598"/>
                <a:satOff val="209"/>
                <a:lumOff val="-656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ru-RU"/>
        </a:p>
      </dgm:t>
    </dgm:pt>
    <dgm:pt modelId="{4B8A8E87-E62B-4351-B731-5F055435C5C9}" type="pres">
      <dgm:prSet presAssocID="{6A20FF0E-E618-4016-A896-DB89C9D8442D}" presName="Child2" presStyleLbl="revTx" presStyleIdx="1" presStyleCnt="4" custScaleX="980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7078C-E96D-4BD1-8D0C-7C3FFCB200B3}" type="pres">
      <dgm:prSet presAssocID="{C3057BD5-A966-4308-8527-97212C341F58}" presName="Image3" presStyleCnt="0"/>
      <dgm:spPr/>
    </dgm:pt>
    <dgm:pt modelId="{202D359B-1013-4F0E-B5FA-A8C868FE3A21}" type="pres">
      <dgm:prSet presAssocID="{C3057BD5-A966-4308-8527-97212C341F58}" presName="Image" presStyleLbl="fgImgPlace1" presStyleIdx="2" presStyleCnt="4"/>
      <dgm:spPr>
        <a:blipFill>
          <a:blip xmlns:r="http://schemas.openxmlformats.org/officeDocument/2006/relationships" r:embed="rId3" cstate="print">
            <a:duotone>
              <a:schemeClr val="accent2">
                <a:hueOff val="-11195"/>
                <a:satOff val="419"/>
                <a:lumOff val="-1312"/>
                <a:alphaOff val="0"/>
                <a:shade val="20000"/>
                <a:satMod val="200000"/>
              </a:schemeClr>
              <a:schemeClr val="accent2">
                <a:hueOff val="-11195"/>
                <a:satOff val="419"/>
                <a:lumOff val="-1312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ru-RU"/>
        </a:p>
      </dgm:t>
    </dgm:pt>
    <dgm:pt modelId="{E4751D5D-FCE7-4E5E-A35A-4D5C2D32442D}" type="pres">
      <dgm:prSet presAssocID="{C3057BD5-A966-4308-8527-97212C341F58}" presName="Child3" presStyleLbl="revTx" presStyleIdx="2" presStyleCnt="4" custScaleX="1039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1997B-85FC-481B-8373-6DE98780C2AA}" type="pres">
      <dgm:prSet presAssocID="{AA0C460F-C739-4A27-991A-DCEF84EBCD1B}" presName="Image4" presStyleCnt="0"/>
      <dgm:spPr/>
    </dgm:pt>
    <dgm:pt modelId="{2B842647-C077-4295-89B4-FDF839C425AD}" type="pres">
      <dgm:prSet presAssocID="{AA0C460F-C739-4A27-991A-DCEF84EBCD1B}" presName="Image" presStyleLbl="fgImgPlace1" presStyleIdx="3" presStyleCnt="4"/>
      <dgm:spPr>
        <a:blipFill>
          <a:blip xmlns:r="http://schemas.openxmlformats.org/officeDocument/2006/relationships" r:embed="rId4">
            <a:duotone>
              <a:schemeClr val="accent2">
                <a:hueOff val="-16793"/>
                <a:satOff val="628"/>
                <a:lumOff val="-1968"/>
                <a:alphaOff val="0"/>
                <a:shade val="20000"/>
                <a:satMod val="200000"/>
              </a:schemeClr>
              <a:schemeClr val="accent2">
                <a:hueOff val="-16793"/>
                <a:satOff val="628"/>
                <a:lumOff val="-1968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ru-RU"/>
        </a:p>
      </dgm:t>
    </dgm:pt>
    <dgm:pt modelId="{0A73D7F5-CC41-4A55-9351-C2FCB44D2336}" type="pres">
      <dgm:prSet presAssocID="{AA0C460F-C739-4A27-991A-DCEF84EBCD1B}" presName="Child4" presStyleLbl="revTx" presStyleIdx="3" presStyleCnt="4" custScaleX="1169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19FFA0-41C4-4134-9D65-A37A79DA5A6E}" srcId="{3B3E2540-7096-4092-877F-69090CCCA074}" destId="{106A6E6E-F932-4535-A93F-0492E9D9A63D}" srcOrd="0" destOrd="0" parTransId="{28258F39-B728-47C3-9E7E-21AC586E2A28}" sibTransId="{441517BC-686E-4B1C-81FF-1FE6EC840436}"/>
    <dgm:cxn modelId="{996EEE94-0BC7-46FE-974F-B52445695CB1}" srcId="{106A6E6E-F932-4535-A93F-0492E9D9A63D}" destId="{AA0C460F-C739-4A27-991A-DCEF84EBCD1B}" srcOrd="3" destOrd="0" parTransId="{166355A4-E0DD-41B2-92F2-D01E1804BF4E}" sibTransId="{835E1E11-428C-490C-AC7E-693163FC6AAA}"/>
    <dgm:cxn modelId="{F724AE52-BA68-4F52-BDCE-D5992F9CEE04}" srcId="{106A6E6E-F932-4535-A93F-0492E9D9A63D}" destId="{5DF47696-63F6-4B29-8208-DA06CCD2DC12}" srcOrd="5" destOrd="0" parTransId="{087438FA-81E8-49EC-9DAD-64664BF52BAE}" sibTransId="{5562D320-5CFC-40AC-8CB3-6519A2C2A349}"/>
    <dgm:cxn modelId="{D37ED5F9-9322-4667-8234-8BFAE6B1B009}" srcId="{106A6E6E-F932-4535-A93F-0492E9D9A63D}" destId="{C3057BD5-A966-4308-8527-97212C341F58}" srcOrd="2" destOrd="0" parTransId="{B2EC621A-26CB-4DF8-8C8A-0E89C4A203E4}" sibTransId="{F6E754DA-A0BB-4B22-8E70-EF928728147F}"/>
    <dgm:cxn modelId="{DA4AE06E-8E2A-415F-9ED6-A58FF1047EB9}" type="presOf" srcId="{106A6E6E-F932-4535-A93F-0492E9D9A63D}" destId="{DB9A6770-E20F-499C-BE44-15EE476CB1FE}" srcOrd="0" destOrd="0" presId="urn:microsoft.com/office/officeart/2011/layout/RadialPictureList"/>
    <dgm:cxn modelId="{75EE6626-5F6C-4959-AE0A-9B1B5D0FB9AD}" type="presOf" srcId="{AA0C460F-C739-4A27-991A-DCEF84EBCD1B}" destId="{0A73D7F5-CC41-4A55-9351-C2FCB44D2336}" srcOrd="0" destOrd="0" presId="urn:microsoft.com/office/officeart/2011/layout/RadialPictureList"/>
    <dgm:cxn modelId="{46FBD7BE-7FDE-48EF-8C92-15DB8D677ADC}" type="presOf" srcId="{3B3E2540-7096-4092-877F-69090CCCA074}" destId="{9DF4B079-7D37-4728-93B6-EA3C9E3DA80F}" srcOrd="0" destOrd="0" presId="urn:microsoft.com/office/officeart/2011/layout/RadialPictureList"/>
    <dgm:cxn modelId="{0180FF27-2667-4B33-A319-0AFCC34BB814}" srcId="{106A6E6E-F932-4535-A93F-0492E9D9A63D}" destId="{6A20FF0E-E618-4016-A896-DB89C9D8442D}" srcOrd="1" destOrd="0" parTransId="{D087A217-3284-498D-98D0-AA812E1E4C30}" sibTransId="{848D65D9-4DE5-4031-BB9E-AB88A399A79D}"/>
    <dgm:cxn modelId="{8D9309FA-E08A-43E0-90B5-7D8BE23FF436}" type="presOf" srcId="{A82FB2D4-B854-4492-AA38-007D30082C1E}" destId="{A3E5E466-6964-46B0-AA92-E7707BC273A0}" srcOrd="0" destOrd="0" presId="urn:microsoft.com/office/officeart/2011/layout/RadialPictureList"/>
    <dgm:cxn modelId="{B4119F5D-1811-4C13-B725-F862F7814A4C}" type="presOf" srcId="{6A20FF0E-E618-4016-A896-DB89C9D8442D}" destId="{4B8A8E87-E62B-4351-B731-5F055435C5C9}" srcOrd="0" destOrd="0" presId="urn:microsoft.com/office/officeart/2011/layout/RadialPictureList"/>
    <dgm:cxn modelId="{AD6A9281-121C-437E-ACDB-A9B053DE34FB}" type="presOf" srcId="{C3057BD5-A966-4308-8527-97212C341F58}" destId="{E4751D5D-FCE7-4E5E-A35A-4D5C2D32442D}" srcOrd="0" destOrd="0" presId="urn:microsoft.com/office/officeart/2011/layout/RadialPictureList"/>
    <dgm:cxn modelId="{C8E8EC15-3F72-4302-BD34-F95BDD8DC13B}" srcId="{106A6E6E-F932-4535-A93F-0492E9D9A63D}" destId="{761E6BDE-16EE-48A0-AC9E-B93DFA657223}" srcOrd="4" destOrd="0" parTransId="{35A3BA0E-224D-4886-8610-47D6315C3C50}" sibTransId="{BB5549DF-2894-4693-B404-48FA55CB6B18}"/>
    <dgm:cxn modelId="{4C8419FF-65F9-4F15-9F6E-1FAD566DDA11}" srcId="{106A6E6E-F932-4535-A93F-0492E9D9A63D}" destId="{A82FB2D4-B854-4492-AA38-007D30082C1E}" srcOrd="0" destOrd="0" parTransId="{72D08D3A-EAB4-4D55-80E5-3215370956C2}" sibTransId="{24B53A39-4686-488C-8981-F8CD9E8995AD}"/>
    <dgm:cxn modelId="{0779739A-8B65-4734-AFF2-C62A5AA2252E}" type="presParOf" srcId="{9DF4B079-7D37-4728-93B6-EA3C9E3DA80F}" destId="{DB9A6770-E20F-499C-BE44-15EE476CB1FE}" srcOrd="0" destOrd="0" presId="urn:microsoft.com/office/officeart/2011/layout/RadialPictureList"/>
    <dgm:cxn modelId="{19D93202-5942-4B6F-BA84-5327B46FBDDC}" type="presParOf" srcId="{9DF4B079-7D37-4728-93B6-EA3C9E3DA80F}" destId="{C41F1315-7927-4CD9-986F-C9683E554835}" srcOrd="1" destOrd="0" presId="urn:microsoft.com/office/officeart/2011/layout/RadialPictureList"/>
    <dgm:cxn modelId="{0326008F-D6CF-4C32-AF3E-4F97F85B815A}" type="presParOf" srcId="{9DF4B079-7D37-4728-93B6-EA3C9E3DA80F}" destId="{8D6EEB15-EDE2-4043-916C-B216ECBC820E}" srcOrd="2" destOrd="0" presId="urn:microsoft.com/office/officeart/2011/layout/RadialPictureList"/>
    <dgm:cxn modelId="{E438A117-447B-4983-8ED3-E4FE07B45668}" type="presParOf" srcId="{9DF4B079-7D37-4728-93B6-EA3C9E3DA80F}" destId="{A3E5E466-6964-46B0-AA92-E7707BC273A0}" srcOrd="3" destOrd="0" presId="urn:microsoft.com/office/officeart/2011/layout/RadialPictureList"/>
    <dgm:cxn modelId="{B34EDFAF-CF40-46E7-959C-405822B51529}" type="presParOf" srcId="{9DF4B079-7D37-4728-93B6-EA3C9E3DA80F}" destId="{24FFE906-0ABB-4433-9F48-720820339FDF}" srcOrd="4" destOrd="0" presId="urn:microsoft.com/office/officeart/2011/layout/RadialPictureList"/>
    <dgm:cxn modelId="{CC90F162-6D11-4595-85F9-DA573C4850C4}" type="presParOf" srcId="{24FFE906-0ABB-4433-9F48-720820339FDF}" destId="{D8E90016-63B7-4DCD-8BCE-BA4B56C20B5E}" srcOrd="0" destOrd="0" presId="urn:microsoft.com/office/officeart/2011/layout/RadialPictureList"/>
    <dgm:cxn modelId="{2E9AF728-31A2-4574-B17D-E4B8E7F10390}" type="presParOf" srcId="{9DF4B079-7D37-4728-93B6-EA3C9E3DA80F}" destId="{4B8A8E87-E62B-4351-B731-5F055435C5C9}" srcOrd="5" destOrd="0" presId="urn:microsoft.com/office/officeart/2011/layout/RadialPictureList"/>
    <dgm:cxn modelId="{7DABBF4A-8A9D-40F2-8C50-A6C504F800DC}" type="presParOf" srcId="{9DF4B079-7D37-4728-93B6-EA3C9E3DA80F}" destId="{DF87078C-E96D-4BD1-8D0C-7C3FFCB200B3}" srcOrd="6" destOrd="0" presId="urn:microsoft.com/office/officeart/2011/layout/RadialPictureList"/>
    <dgm:cxn modelId="{0D2C501B-047B-46E6-8056-348443599F7A}" type="presParOf" srcId="{DF87078C-E96D-4BD1-8D0C-7C3FFCB200B3}" destId="{202D359B-1013-4F0E-B5FA-A8C868FE3A21}" srcOrd="0" destOrd="0" presId="urn:microsoft.com/office/officeart/2011/layout/RadialPictureList"/>
    <dgm:cxn modelId="{4A7410AA-A12C-49DE-887F-B47E2FBAB5CA}" type="presParOf" srcId="{9DF4B079-7D37-4728-93B6-EA3C9E3DA80F}" destId="{E4751D5D-FCE7-4E5E-A35A-4D5C2D32442D}" srcOrd="7" destOrd="0" presId="urn:microsoft.com/office/officeart/2011/layout/RadialPictureList"/>
    <dgm:cxn modelId="{A3752E93-6D5F-4FB2-9A56-A435526806D0}" type="presParOf" srcId="{9DF4B079-7D37-4728-93B6-EA3C9E3DA80F}" destId="{0B51997B-85FC-481B-8373-6DE98780C2AA}" srcOrd="8" destOrd="0" presId="urn:microsoft.com/office/officeart/2011/layout/RadialPictureList"/>
    <dgm:cxn modelId="{5A45F07A-B3FC-4839-827B-81A1C44A4026}" type="presParOf" srcId="{0B51997B-85FC-481B-8373-6DE98780C2AA}" destId="{2B842647-C077-4295-89B4-FDF839C425AD}" srcOrd="0" destOrd="0" presId="urn:microsoft.com/office/officeart/2011/layout/RadialPictureList"/>
    <dgm:cxn modelId="{DE6A3C74-4005-4C19-981D-A21348FFC5C7}" type="presParOf" srcId="{9DF4B079-7D37-4728-93B6-EA3C9E3DA80F}" destId="{0A73D7F5-CC41-4A55-9351-C2FCB44D2336}" srcOrd="9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2F0EF-8FAC-4A98-90A5-2C45337D3132}">
      <dsp:nvSpPr>
        <dsp:cNvPr id="0" name=""/>
        <dsp:cNvSpPr/>
      </dsp:nvSpPr>
      <dsp:spPr>
        <a:xfrm>
          <a:off x="0" y="368499"/>
          <a:ext cx="6624736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405A3-9D38-4F23-BDA9-6ABF67E42881}">
      <dsp:nvSpPr>
        <dsp:cNvPr id="0" name=""/>
        <dsp:cNvSpPr/>
      </dsp:nvSpPr>
      <dsp:spPr>
        <a:xfrm>
          <a:off x="331236" y="43779"/>
          <a:ext cx="4925338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Лекции -  22 часа</a:t>
          </a:r>
          <a:endParaRPr lang="ru-RU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2939" y="75482"/>
        <a:ext cx="4861932" cy="586034"/>
      </dsp:txXfrm>
    </dsp:sp>
    <dsp:sp modelId="{E2C29591-C2B1-4EAC-80D4-79101F6BA924}">
      <dsp:nvSpPr>
        <dsp:cNvPr id="0" name=""/>
        <dsp:cNvSpPr/>
      </dsp:nvSpPr>
      <dsp:spPr>
        <a:xfrm>
          <a:off x="0" y="1366419"/>
          <a:ext cx="6624736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0E31C-14ED-48A8-B039-317249479A7B}">
      <dsp:nvSpPr>
        <dsp:cNvPr id="0" name=""/>
        <dsp:cNvSpPr/>
      </dsp:nvSpPr>
      <dsp:spPr>
        <a:xfrm>
          <a:off x="331236" y="1041699"/>
          <a:ext cx="4925338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Семинары - 10 часов</a:t>
          </a:r>
          <a:endParaRPr lang="ru-RU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2939" y="1073402"/>
        <a:ext cx="4861932" cy="586034"/>
      </dsp:txXfrm>
    </dsp:sp>
    <dsp:sp modelId="{4D2432EC-DAD8-48D8-9AA2-DE2443EC1E62}">
      <dsp:nvSpPr>
        <dsp:cNvPr id="0" name=""/>
        <dsp:cNvSpPr/>
      </dsp:nvSpPr>
      <dsp:spPr>
        <a:xfrm>
          <a:off x="0" y="2364340"/>
          <a:ext cx="6624736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CD3A7F-13B8-44DC-B25B-1BE268428EDC}">
      <dsp:nvSpPr>
        <dsp:cNvPr id="0" name=""/>
        <dsp:cNvSpPr/>
      </dsp:nvSpPr>
      <dsp:spPr>
        <a:xfrm>
          <a:off x="331236" y="2039619"/>
          <a:ext cx="4899184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Практические занятия - 10 часов</a:t>
          </a:r>
          <a:endParaRPr lang="ru-RU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2939" y="2071322"/>
        <a:ext cx="4835778" cy="586034"/>
      </dsp:txXfrm>
    </dsp:sp>
    <dsp:sp modelId="{96B7E9E7-14F6-41EC-925F-E77FF8A4177F}">
      <dsp:nvSpPr>
        <dsp:cNvPr id="0" name=""/>
        <dsp:cNvSpPr/>
      </dsp:nvSpPr>
      <dsp:spPr>
        <a:xfrm>
          <a:off x="0" y="3406040"/>
          <a:ext cx="6624736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57E120-0C2E-4C80-A130-5AA6B8D257F7}">
      <dsp:nvSpPr>
        <dsp:cNvPr id="0" name=""/>
        <dsp:cNvSpPr/>
      </dsp:nvSpPr>
      <dsp:spPr>
        <a:xfrm>
          <a:off x="331236" y="3037539"/>
          <a:ext cx="4925385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Экзамен</a:t>
          </a:r>
          <a:endParaRPr lang="ru-RU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2939" y="3069242"/>
        <a:ext cx="4861979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A6770-E20F-499C-BE44-15EE476CB1FE}">
      <dsp:nvSpPr>
        <dsp:cNvPr id="0" name=""/>
        <dsp:cNvSpPr/>
      </dsp:nvSpPr>
      <dsp:spPr>
        <a:xfrm>
          <a:off x="1467552" y="2178735"/>
          <a:ext cx="3346414" cy="246720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Экономика общественного сектора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57623" y="2540048"/>
        <a:ext cx="2366272" cy="1744574"/>
      </dsp:txXfrm>
    </dsp:sp>
    <dsp:sp modelId="{C41F1315-7927-4CD9-986F-C9683E554835}">
      <dsp:nvSpPr>
        <dsp:cNvPr id="0" name=""/>
        <dsp:cNvSpPr/>
      </dsp:nvSpPr>
      <dsp:spPr>
        <a:xfrm>
          <a:off x="96801" y="247186"/>
          <a:ext cx="6041274" cy="6297432"/>
        </a:xfrm>
        <a:prstGeom prst="blockArc">
          <a:avLst>
            <a:gd name="adj1" fmla="val 16509444"/>
            <a:gd name="adj2" fmla="val 5088054"/>
            <a:gd name="adj3" fmla="val 5240"/>
          </a:avLst>
        </a:prstGeom>
        <a:gradFill rotWithShape="0">
          <a:gsLst>
            <a:gs pos="0">
              <a:schemeClr val="accent2">
                <a:shade val="50000"/>
                <a:hueOff val="470577"/>
                <a:satOff val="-2651"/>
                <a:lumOff val="4582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470577"/>
                <a:satOff val="-2651"/>
                <a:lumOff val="4582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470577"/>
                <a:satOff val="-2651"/>
                <a:lumOff val="458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6EEB15-EDE2-4043-916C-B216ECBC820E}">
      <dsp:nvSpPr>
        <dsp:cNvPr id="0" name=""/>
        <dsp:cNvSpPr/>
      </dsp:nvSpPr>
      <dsp:spPr>
        <a:xfrm>
          <a:off x="3836848" y="0"/>
          <a:ext cx="1606019" cy="1605684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E5E466-6964-46B0-AA92-E7707BC273A0}">
      <dsp:nvSpPr>
        <dsp:cNvPr id="0" name=""/>
        <dsp:cNvSpPr/>
      </dsp:nvSpPr>
      <dsp:spPr>
        <a:xfrm>
          <a:off x="5553257" y="0"/>
          <a:ext cx="3296992" cy="155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«Провалы» рынка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53257" y="0"/>
        <a:ext cx="3296992" cy="1554329"/>
      </dsp:txXfrm>
    </dsp:sp>
    <dsp:sp modelId="{D8E90016-63B7-4DCD-8BCE-BA4B56C20B5E}">
      <dsp:nvSpPr>
        <dsp:cNvPr id="0" name=""/>
        <dsp:cNvSpPr/>
      </dsp:nvSpPr>
      <dsp:spPr>
        <a:xfrm>
          <a:off x="5023102" y="1495443"/>
          <a:ext cx="1606019" cy="1605684"/>
        </a:xfrm>
        <a:prstGeom prst="ellipse">
          <a:avLst/>
        </a:prstGeom>
        <a:blipFill>
          <a:blip xmlns:r="http://schemas.openxmlformats.org/officeDocument/2006/relationships" r:embed="rId2">
            <a:duotone>
              <a:schemeClr val="accent2">
                <a:hueOff val="-5598"/>
                <a:satOff val="209"/>
                <a:lumOff val="-656"/>
                <a:alphaOff val="0"/>
                <a:shade val="20000"/>
                <a:satMod val="200000"/>
              </a:schemeClr>
              <a:schemeClr val="accent2">
                <a:hueOff val="-5598"/>
                <a:satOff val="209"/>
                <a:lumOff val="-656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8A8E87-E62B-4351-B731-5F055435C5C9}">
      <dsp:nvSpPr>
        <dsp:cNvPr id="0" name=""/>
        <dsp:cNvSpPr/>
      </dsp:nvSpPr>
      <dsp:spPr>
        <a:xfrm>
          <a:off x="6767962" y="1523517"/>
          <a:ext cx="2108030" cy="155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«Провалы»  государства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67962" y="1523517"/>
        <a:ext cx="2108030" cy="1554329"/>
      </dsp:txXfrm>
    </dsp:sp>
    <dsp:sp modelId="{202D359B-1013-4F0E-B5FA-A8C868FE3A21}">
      <dsp:nvSpPr>
        <dsp:cNvPr id="0" name=""/>
        <dsp:cNvSpPr/>
      </dsp:nvSpPr>
      <dsp:spPr>
        <a:xfrm>
          <a:off x="5016942" y="3694101"/>
          <a:ext cx="1606019" cy="1605684"/>
        </a:xfrm>
        <a:prstGeom prst="ellipse">
          <a:avLst/>
        </a:prstGeom>
        <a:blipFill>
          <a:blip xmlns:r="http://schemas.openxmlformats.org/officeDocument/2006/relationships" r:embed="rId3" cstate="print">
            <a:duotone>
              <a:schemeClr val="accent2">
                <a:hueOff val="-11195"/>
                <a:satOff val="419"/>
                <a:lumOff val="-1312"/>
                <a:alphaOff val="0"/>
                <a:shade val="20000"/>
                <a:satMod val="200000"/>
              </a:schemeClr>
              <a:schemeClr val="accent2">
                <a:hueOff val="-11195"/>
                <a:satOff val="419"/>
                <a:lumOff val="-1312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751D5D-FCE7-4E5E-A35A-4D5C2D32442D}">
      <dsp:nvSpPr>
        <dsp:cNvPr id="0" name=""/>
        <dsp:cNvSpPr/>
      </dsp:nvSpPr>
      <dsp:spPr>
        <a:xfrm>
          <a:off x="6704261" y="3720120"/>
          <a:ext cx="2235431" cy="155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Справедливость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04261" y="3720120"/>
        <a:ext cx="2235431" cy="1554329"/>
      </dsp:txXfrm>
    </dsp:sp>
    <dsp:sp modelId="{2B842647-C077-4295-89B4-FDF839C425AD}">
      <dsp:nvSpPr>
        <dsp:cNvPr id="0" name=""/>
        <dsp:cNvSpPr/>
      </dsp:nvSpPr>
      <dsp:spPr>
        <a:xfrm>
          <a:off x="3836848" y="5241583"/>
          <a:ext cx="1606019" cy="1605684"/>
        </a:xfrm>
        <a:prstGeom prst="ellipse">
          <a:avLst/>
        </a:prstGeom>
        <a:blipFill>
          <a:blip xmlns:r="http://schemas.openxmlformats.org/officeDocument/2006/relationships" r:embed="rId4">
            <a:duotone>
              <a:schemeClr val="accent2">
                <a:hueOff val="-16793"/>
                <a:satOff val="628"/>
                <a:lumOff val="-1968"/>
                <a:alphaOff val="0"/>
                <a:shade val="20000"/>
                <a:satMod val="200000"/>
              </a:schemeClr>
              <a:schemeClr val="accent2">
                <a:hueOff val="-16793"/>
                <a:satOff val="628"/>
                <a:lumOff val="-1968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73D7F5-CC41-4A55-9351-C2FCB44D2336}">
      <dsp:nvSpPr>
        <dsp:cNvPr id="0" name=""/>
        <dsp:cNvSpPr/>
      </dsp:nvSpPr>
      <dsp:spPr>
        <a:xfrm>
          <a:off x="5382665" y="5274450"/>
          <a:ext cx="2514913" cy="155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Эффективность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2665" y="5274450"/>
        <a:ext cx="2514913" cy="1554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Радиальный список рисунков"/>
  <dgm:desc val="Служит для отображения связей с центральной идеей. Фигура уровня 1 содержит текст, а все фигуры уровня 2 содержат рисунок с соответствующим текстом. Ограничен четырьмя рисунками уровня 2.  Неиспользуемые рисунки не отображаются, но остаются доступными при смене макета. Рекомендуется использовать текст уровня 2 небольшого объема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AF895-F0CD-4769-964C-BC02A3326C80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7ECD1-C816-4643-A101-B70417EA8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923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4CEB2-E47D-4733-AEC5-61294A79595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C4950-7675-44B1-8F4F-7856CD084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03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372616"/>
          </a:xfrm>
        </p:spPr>
        <p:txBody>
          <a:bodyPr/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914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человека шли  вместе по пустыне. </a:t>
            </a:r>
          </a:p>
          <a:p>
            <a:pPr algn="just"/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одного из них была фляжка с водой, причем воды хватило бы на то, чтобы выжил только один.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570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911552" cy="1092696"/>
          </a:xfrm>
        </p:spPr>
        <p:txBody>
          <a:bodyPr/>
          <a:lstStyle/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222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528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1452736"/>
          </a:xfrm>
        </p:spPr>
        <p:txBody>
          <a:bodyPr/>
          <a:lstStyle/>
          <a:p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624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69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804664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88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372616"/>
          </a:xfrm>
        </p:spPr>
        <p:txBody>
          <a:bodyPr/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65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516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087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945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1164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842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84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8766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49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318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20688" y="4355976"/>
            <a:ext cx="5486400" cy="576064"/>
          </a:xfrm>
        </p:spPr>
        <p:txBody>
          <a:bodyPr/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4950-7675-44B1-8F4F-7856CD084F7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6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1798BA7-58D1-46A0-A3D3-1A4CB2D5CD6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2CEF8B1-EB2A-44DD-B7FC-1F1A10B5A3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6.png"/><Relationship Id="rId5" Type="http://schemas.openxmlformats.org/officeDocument/2006/relationships/image" Target="../media/image15.jp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microsoft.com/office/2007/relationships/hdphoto" Target="../media/hdphoto2.wd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microsoft.com/office/2007/relationships/hdphoto" Target="../media/hdphoto1.wdp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microsoft.com/office/2007/relationships/hdphoto" Target="../media/hdphoto4.wd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microsoft.com/office/2007/relationships/hdphoto" Target="../media/hdphoto2.wdp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620" y="2060848"/>
            <a:ext cx="5707066" cy="140415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сектора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594" y="2324828"/>
            <a:ext cx="2811082" cy="252028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9512" y="5502292"/>
            <a:ext cx="866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Александровна Михеева, кандидат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экономических наук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доцент. Департамент государственного администрирования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42210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курс, второй модуль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3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alphaModFix amt="9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60648"/>
            <a:ext cx="8136904" cy="4204966"/>
          </a:xfrm>
        </p:spPr>
        <p:txBody>
          <a:bodyPr>
            <a:normAutofit/>
          </a:bodyPr>
          <a:lstStyle/>
          <a:p>
            <a:pPr indent="0" algn="just"/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шли 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пустыне. </a:t>
            </a:r>
          </a:p>
          <a:p>
            <a:pPr indent="0" algn="just"/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из них была фляжка с водой,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причем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воды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ней хватило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 на то, чтобы выжил только один. </a:t>
            </a:r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6227017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Пример взят из Вавилонского Талмуда</a:t>
            </a:r>
          </a:p>
        </p:txBody>
      </p:sp>
      <p:pic>
        <p:nvPicPr>
          <p:cNvPr id="2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27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54535"/>
            <a:ext cx="6013176" cy="2304256"/>
          </a:xfrm>
        </p:spPr>
        <p:txBody>
          <a:bodyPr>
            <a:normAutofit/>
          </a:bodyPr>
          <a:lstStyle/>
          <a:p>
            <a:endParaRPr lang="ru-RU" sz="2400" b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пить оба, то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 умрут.</a:t>
            </a:r>
          </a:p>
          <a:p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 txBox="1">
            <a:spLocks/>
          </p:cNvSpPr>
          <p:nvPr/>
        </p:nvSpPr>
        <p:spPr>
          <a:xfrm>
            <a:off x="-13498" y="5517232"/>
            <a:ext cx="9401988" cy="1965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/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ли человек, у которого есть вода, делиться с попутчиком? 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140968"/>
            <a:ext cx="1151826" cy="157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2540803"/>
            <a:ext cx="6699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один из странников оставит воду себе,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дойдет до мест, где живут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  <a14:imgEffect>
                      <a14:artisticMarker/>
                    </a14:imgEffect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142" y="617651"/>
            <a:ext cx="288564" cy="1206727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  <a14:imgEffect>
                      <a14:artisticMarker/>
                    </a14:imgEffect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219" y="713923"/>
            <a:ext cx="288564" cy="1206727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3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568952" cy="3579849"/>
          </a:xfrm>
        </p:spPr>
        <p:txBody>
          <a:bodyPr>
            <a:normAutofit/>
          </a:bodyPr>
          <a:lstStyle/>
          <a:p>
            <a:pPr indent="0"/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Талмуде приведено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ответы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этот вопрос. </a:t>
            </a:r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ответ согласуется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принципом социальной справедливости, а другой — с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933056"/>
            <a:ext cx="2926080" cy="202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2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58840"/>
            <a:ext cx="8530836" cy="1394096"/>
          </a:xfrm>
        </p:spPr>
        <p:txBody>
          <a:bodyPr>
            <a:normAutofit/>
          </a:bodyPr>
          <a:lstStyle/>
          <a:p>
            <a:pPr indent="0"/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тобы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соблюсти справедливость, воду надо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поделить. </a:t>
            </a:r>
          </a:p>
          <a:p>
            <a:pPr indent="0"/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564921"/>
            <a:ext cx="257240" cy="107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088" y="2780928"/>
            <a:ext cx="257240" cy="107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2579990"/>
            <a:ext cx="9036496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>
              <a:spcBef>
                <a:spcPts val="8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 человека получат поровну,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spcBef>
                <a:spcPts val="8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них в этом случае не выживет.</a:t>
            </a:r>
          </a:p>
          <a:p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250388" y="5517232"/>
            <a:ext cx="8928992" cy="904152"/>
          </a:xfrm>
        </p:spPr>
        <p:txBody>
          <a:bodyPr>
            <a:noAutofit/>
          </a:bodyPr>
          <a:lstStyle/>
          <a:p>
            <a:pPr indent="0"/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еловек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водой может не делиться с попутчиком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0"/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один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выживший лучше, чем двое погибших от жажды.</a:t>
            </a:r>
          </a:p>
          <a:p>
            <a:pPr indent="0"/>
            <a:endParaRPr lang="ru-RU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endParaRPr lang="ru-RU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127" t="9899" r="50000"/>
          <a:stretch/>
        </p:blipFill>
        <p:spPr>
          <a:xfrm>
            <a:off x="7956375" y="4941168"/>
            <a:ext cx="580585" cy="9883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03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22832" y="2492896"/>
            <a:ext cx="7520940" cy="2979669"/>
          </a:xfrm>
        </p:spPr>
        <p:txBody>
          <a:bodyPr>
            <a:normAutofit/>
          </a:bodyPr>
          <a:lstStyle/>
          <a:p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олжен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человек, у которого есть вода, отказываться от жизни </a:t>
            </a:r>
            <a:r>
              <a:rPr lang="ru-RU" sz="3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единственной целью – соблюсти принцип </a:t>
            </a:r>
            <a:r>
              <a:rPr lang="ru-RU" sz="3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равенства?</a:t>
            </a:r>
            <a:endParaRPr lang="ru-RU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725144"/>
            <a:ext cx="1368152" cy="102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0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199" y="213285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решение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бы Вы?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29000"/>
            <a:ext cx="1652588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8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158454"/>
              </p:ext>
            </p:extLst>
          </p:nvPr>
        </p:nvGraphicFramePr>
        <p:xfrm>
          <a:off x="1763688" y="2204864"/>
          <a:ext cx="662473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4"/>
          <a:stretch/>
        </p:blipFill>
        <p:spPr bwMode="auto">
          <a:xfrm>
            <a:off x="107504" y="2924944"/>
            <a:ext cx="1008112" cy="21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15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915816" y="2348880"/>
            <a:ext cx="5976664" cy="2643808"/>
          </a:xfrm>
        </p:spPr>
        <p:txBody>
          <a:bodyPr>
            <a:noAutofit/>
          </a:bodyPr>
          <a:lstStyle/>
          <a:p>
            <a:pPr indent="0" algn="just"/>
            <a:endParaRPr lang="ru-RU" sz="2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/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сектора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микроэкономическая теория государства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00" y="2708920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0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79512" y="2060848"/>
            <a:ext cx="8640960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осударство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есть некая абстрактная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целостность.</a:t>
            </a:r>
          </a:p>
          <a:p>
            <a:pPr indent="0" algn="just"/>
            <a:endParaRPr lang="ru-RU" sz="2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/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– это </a:t>
            </a:r>
            <a:r>
              <a:rPr lang="ru-RU" sz="2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</a:t>
            </a:r>
            <a:r>
              <a:rPr lang="ru-RU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людей, взаимодействующих друг с другом в соответствии с существующими правами собственности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583048"/>
            <a:ext cx="3312368" cy="22303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549815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Хейне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«Экономический образ мышления»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5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736812"/>
            <a:ext cx="7992888" cy="2808312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политика определяется не столько общественными интересами, сколько бесконечной чередой исключительно частных интересов.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573016"/>
            <a:ext cx="3096344" cy="208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8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892480" cy="40324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очему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рыночного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саморегулирования недостаточно?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ожет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государственное вмешательство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деятельности свободного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рынка?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ограничены возможности государства?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«Сколько» правительства надо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государство распоряжается налоговыми поступлениями?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ли государство  в образовании и здравоохранении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1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7" y="1412776"/>
            <a:ext cx="8856984" cy="3579849"/>
          </a:xfrm>
        </p:spPr>
        <p:txBody>
          <a:bodyPr>
            <a:normAutofit/>
          </a:bodyPr>
          <a:lstStyle/>
          <a:p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0" dirty="0" smtClean="0">
                <a:solidFill>
                  <a:srgbClr val="E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200" b="0" dirty="0">
                <a:solidFill>
                  <a:srgbClr val="E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3200" b="0" dirty="0" smtClean="0">
                <a:solidFill>
                  <a:srgbClr val="E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влияет </a:t>
            </a:r>
          </a:p>
          <a:p>
            <a:pPr algn="ctr"/>
            <a:r>
              <a:rPr lang="ru-RU" sz="3200" b="0" dirty="0" smtClean="0">
                <a:solidFill>
                  <a:srgbClr val="E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Вашу </a:t>
            </a:r>
            <a:r>
              <a:rPr lang="ru-RU" sz="3200" b="0" dirty="0">
                <a:solidFill>
                  <a:srgbClr val="E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собственную жизнь </a:t>
            </a:r>
            <a:endParaRPr lang="ru-RU" sz="3200" b="0" dirty="0" smtClean="0">
              <a:solidFill>
                <a:srgbClr val="E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0" dirty="0" smtClean="0">
                <a:solidFill>
                  <a:srgbClr val="E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0" dirty="0">
                <a:solidFill>
                  <a:srgbClr val="E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общество, в котором </a:t>
            </a:r>
            <a:r>
              <a:rPr lang="ru-RU" sz="3200" b="0" dirty="0" smtClean="0">
                <a:solidFill>
                  <a:srgbClr val="E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живете?</a:t>
            </a:r>
            <a:endParaRPr lang="ru-RU" sz="3200" b="0" dirty="0">
              <a:solidFill>
                <a:srgbClr val="E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933056"/>
            <a:ext cx="2448272" cy="230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34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92253"/>
              </p:ext>
            </p:extLst>
          </p:nvPr>
        </p:nvGraphicFramePr>
        <p:xfrm>
          <a:off x="107504" y="10732"/>
          <a:ext cx="9036495" cy="6847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44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730" y="1844824"/>
            <a:ext cx="5662589" cy="45482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28727" y="3356992"/>
            <a:ext cx="2195601" cy="1222772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1600" dirty="0" smtClean="0">
                <a:solidFill>
                  <a:schemeClr val="tx1"/>
                </a:solidFill>
              </a:rPr>
              <a:t>ЭФФЕКТИВНОСТЬ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4725144"/>
            <a:ext cx="2304256" cy="1222772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16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Справедливость</a:t>
            </a:r>
          </a:p>
          <a:p>
            <a:pPr algn="ctr"/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4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6465</TotalTime>
  <Words>374</Words>
  <Application>Microsoft Office PowerPoint</Application>
  <PresentationFormat>Экран (4:3)</PresentationFormat>
  <Paragraphs>71</Paragraphs>
  <Slides>15</Slides>
  <Notes>15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Углы</vt:lpstr>
      <vt:lpstr>Экономика  общественного сектора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общественного сектора</dc:title>
  <dc:creator>Светлана</dc:creator>
  <cp:lastModifiedBy>Светлана</cp:lastModifiedBy>
  <cp:revision>116</cp:revision>
  <dcterms:created xsi:type="dcterms:W3CDTF">2014-09-09T07:37:07Z</dcterms:created>
  <dcterms:modified xsi:type="dcterms:W3CDTF">2014-09-22T09:52:26Z</dcterms:modified>
</cp:coreProperties>
</file>