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B4C71EC6-210F-42DE-9C53-41977AD35B3D}" type="datetimeFigureOut">
              <a:rPr lang="ru-RU" smtClean="0"/>
              <a:t>10.04.2014</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10.04.2014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10.04.2014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10.04.2014</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B4C71EC6-210F-42DE-9C53-41977AD35B3D}" type="datetimeFigureOut">
              <a:rPr lang="ru-RU" smtClean="0"/>
              <a:t>10.04.2014</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B19B0651-EE4F-4900-A07F-96A6BFA9D0F0}"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B4C71EC6-210F-42DE-9C53-41977AD35B3D}" type="datetimeFigureOut">
              <a:rPr lang="ru-RU" smtClean="0"/>
              <a:t>10.04.2014</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B4C71EC6-210F-42DE-9C53-41977AD35B3D}" type="datetimeFigureOut">
              <a:rPr lang="ru-RU" smtClean="0"/>
              <a:t>10.04.2014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B19B0651-EE4F-4900-A07F-96A6BFA9D0F0}"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4C71EC6-210F-42DE-9C53-41977AD35B3D}" type="datetimeFigureOut">
              <a:rPr lang="ru-RU" smtClean="0"/>
              <a:t>10.04.2014</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10.04.2014</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10.04.2014</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B4C71EC6-210F-42DE-9C53-41977AD35B3D}" type="datetimeFigureOut">
              <a:rPr lang="ru-RU" smtClean="0"/>
              <a:t>10.04.2014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4C71EC6-210F-42DE-9C53-41977AD35B3D}" type="datetimeFigureOut">
              <a:rPr lang="ru-RU" smtClean="0"/>
              <a:t>10.04.2014</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9B0651-EE4F-4900-A07F-96A6BFA9D0F0}"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iloserdie.ru/index.php?ss=4&amp;s=19&amp;id=9045" TargetMode="External"/><Relationship Id="rId2" Type="http://schemas.openxmlformats.org/officeDocument/2006/relationships/hyperlink" Target="http://www.soznatelno.ru/beremennost-i-rody/pochemu-ne-vse-pravoslavnye-otdelyayut-zyorna-ot-plevel-202.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116632"/>
            <a:ext cx="8352928" cy="6480720"/>
          </a:xfrm>
        </p:spPr>
        <p:txBody>
          <a:bodyPr>
            <a:normAutofit/>
          </a:bodyPr>
          <a:lstStyle/>
          <a:p>
            <a:r>
              <a:rPr lang="ru-RU" dirty="0" smtClean="0"/>
              <a:t>Блок 3:</a:t>
            </a:r>
            <a:br>
              <a:rPr lang="ru-RU" dirty="0" smtClean="0"/>
            </a:br>
            <a:r>
              <a:rPr lang="ru-RU" dirty="0" smtClean="0"/>
              <a:t>1) Отношение к врачам, лекарствам, препаратам в православных семьях</a:t>
            </a:r>
            <a:br>
              <a:rPr lang="ru-RU" dirty="0" smtClean="0"/>
            </a:br>
            <a:endParaRPr lang="ru-RU" dirty="0"/>
          </a:p>
        </p:txBody>
      </p:sp>
      <p:sp>
        <p:nvSpPr>
          <p:cNvPr id="3" name="Подзаголовок 2"/>
          <p:cNvSpPr>
            <a:spLocks noGrp="1"/>
          </p:cNvSpPr>
          <p:nvPr>
            <p:ph type="subTitle" idx="1"/>
          </p:nvPr>
        </p:nvSpPr>
        <p:spPr>
          <a:xfrm flipV="1">
            <a:off x="1371600" y="5157192"/>
            <a:ext cx="5792688" cy="1944216"/>
          </a:xfrm>
        </p:spPr>
        <p:txBody>
          <a:bodyPr/>
          <a:lstStyle/>
          <a:p>
            <a:endParaRPr lang="ru-RU" dirty="0"/>
          </a:p>
        </p:txBody>
      </p:sp>
    </p:spTree>
    <p:extLst>
      <p:ext uri="{BB962C8B-B14F-4D97-AF65-F5344CB8AC3E}">
        <p14:creationId xmlns:p14="http://schemas.microsoft.com/office/powerpoint/2010/main" val="21171800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79512" y="188640"/>
            <a:ext cx="8507288" cy="6552728"/>
          </a:xfrm>
        </p:spPr>
        <p:txBody>
          <a:bodyPr>
            <a:normAutofit fontScale="70000" lnSpcReduction="20000"/>
          </a:bodyPr>
          <a:lstStyle/>
          <a:p>
            <a:r>
              <a:rPr lang="ru-RU" dirty="0"/>
              <a:t>Чревоугодие – это грех против второй заповеди (</a:t>
            </a:r>
            <a:r>
              <a:rPr lang="ru-RU" dirty="0" err="1"/>
              <a:t>Исх</a:t>
            </a:r>
            <a:r>
              <a:rPr lang="ru-RU" dirty="0"/>
              <a:t> 20:4) и есть один из видов идолопоклонства. Так как чревоугодники выше всего поставляют чувственное удовольствие, то, по слову апостола, у них бог чрево, или, иначе сказать, чрево есть их идол: «Их конец – погибель, их бог – чрево, и слава их – в сраме, они мыслят о земном» (</a:t>
            </a:r>
            <a:r>
              <a:rPr lang="ru-RU" dirty="0" err="1"/>
              <a:t>Флп</a:t>
            </a:r>
            <a:r>
              <a:rPr lang="ru-RU" dirty="0"/>
              <a:t> 3:19).Сладости могут стать идолом, предметом вожделений и постоянных мечтаний человека. Это несомненно чревоугодие, но уже в мыслях. Этого также нужно остерегаться. «Бодрствуйте и молитесь, чтобы не впасть в искушение: дух бодр, плоть же немощна» (Мф 26:41).Чревоугодие в буквальном смысле означает неумеренность и жадность в еде, доводящая человека до скотского состояния. Дело здесь не только в еде, но и в несдерживаемом желании потреблять больше, чем того требуется. Однако борьба с пороком обжорства предполагает не столько волевое подавление позывов к пище, сколько размышление о её истинном месте в жизни. Еда безусловно важна для существования, но она не должна становиться смыслом жизни, тем самым заменяя заботы о душе, на заботы о теле. Вспомним слова Христа: «Посему говорю вам: не заботьтесь для души вашей, что вам есть и что пить, ни для тела вашего, во что одеться. Душа не больше ли пищи, и тело одежды» (Мф 6:25). Это очень важно понять, т.к. в современной культуре обжорство определяется скорее медицинским недугом, чем нравственным понятием.</a:t>
            </a:r>
            <a:endParaRPr lang="ru-RU" dirty="0"/>
          </a:p>
        </p:txBody>
      </p:sp>
    </p:spTree>
    <p:extLst>
      <p:ext uri="{BB962C8B-B14F-4D97-AF65-F5344CB8AC3E}">
        <p14:creationId xmlns:p14="http://schemas.microsoft.com/office/powerpoint/2010/main" val="3767260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260648"/>
            <a:ext cx="8229600" cy="5865515"/>
          </a:xfrm>
        </p:spPr>
        <p:txBody>
          <a:bodyPr/>
          <a:lstStyle/>
          <a:p>
            <a:r>
              <a:rPr lang="ru-RU" dirty="0" smtClean="0"/>
              <a:t>«тело </a:t>
            </a:r>
            <a:r>
              <a:rPr lang="ru-RU" dirty="0"/>
              <a:t>нужно лечить правильно, и только врачи знают, как и что. </a:t>
            </a:r>
            <a:r>
              <a:rPr lang="ru-RU" dirty="0" smtClean="0"/>
              <a:t>»</a:t>
            </a:r>
          </a:p>
          <a:p>
            <a:r>
              <a:rPr lang="ru-RU" dirty="0" smtClean="0"/>
              <a:t>«Что </a:t>
            </a:r>
            <a:r>
              <a:rPr lang="ru-RU" dirty="0"/>
              <a:t>касается церкви, то она может только молиться за больного, но это не значит, что только церковь, и никаких больниц, каждый нуждается в специализированной помощи, даже священник и его семья</a:t>
            </a:r>
            <a:r>
              <a:rPr lang="ru-RU" dirty="0" smtClean="0"/>
              <a:t>.»</a:t>
            </a:r>
          </a:p>
          <a:p>
            <a:r>
              <a:rPr lang="ru-RU" dirty="0" smtClean="0"/>
              <a:t>«Есть</a:t>
            </a:r>
            <a:r>
              <a:rPr lang="ru-RU" dirty="0"/>
              <a:t>, конечно, свои лечебники у православных с молитвами и рецептами</a:t>
            </a:r>
            <a:r>
              <a:rPr lang="ru-RU" dirty="0" smtClean="0"/>
              <a:t>»</a:t>
            </a:r>
          </a:p>
          <a:p>
            <a:r>
              <a:rPr lang="ru-RU" dirty="0" smtClean="0"/>
              <a:t>«лечебники советуют специальные </a:t>
            </a:r>
            <a:r>
              <a:rPr lang="ru-RU" dirty="0"/>
              <a:t>всякие </a:t>
            </a:r>
            <a:r>
              <a:rPr lang="ru-RU" dirty="0" smtClean="0"/>
              <a:t>травки для выздоровления»</a:t>
            </a:r>
          </a:p>
          <a:p>
            <a:endParaRPr lang="ru-RU" dirty="0"/>
          </a:p>
        </p:txBody>
      </p:sp>
    </p:spTree>
    <p:extLst>
      <p:ext uri="{BB962C8B-B14F-4D97-AF65-F5344CB8AC3E}">
        <p14:creationId xmlns:p14="http://schemas.microsoft.com/office/powerpoint/2010/main" val="2195699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594522"/>
          </a:xfrm>
        </p:spPr>
        <p:txBody>
          <a:bodyPr>
            <a:normAutofit/>
          </a:bodyPr>
          <a:lstStyle/>
          <a:p>
            <a:r>
              <a:rPr lang="ru-RU" dirty="0"/>
              <a:t>2) Роды( Естественные или в клинике?)</a:t>
            </a:r>
            <a:br>
              <a:rPr lang="ru-RU" dirty="0"/>
            </a:br>
            <a:endParaRPr lang="ru-RU" dirty="0"/>
          </a:p>
        </p:txBody>
      </p:sp>
      <p:sp>
        <p:nvSpPr>
          <p:cNvPr id="3" name="Объект 2"/>
          <p:cNvSpPr>
            <a:spLocks noGrp="1"/>
          </p:cNvSpPr>
          <p:nvPr>
            <p:ph idx="1"/>
          </p:nvPr>
        </p:nvSpPr>
        <p:spPr/>
        <p:txBody>
          <a:bodyPr/>
          <a:lstStyle/>
          <a:p>
            <a:pPr marL="0" indent="0">
              <a:buNone/>
            </a:pPr>
            <a:endParaRPr lang="ru-RU" dirty="0"/>
          </a:p>
        </p:txBody>
      </p:sp>
    </p:spTree>
    <p:extLst>
      <p:ext uri="{BB962C8B-B14F-4D97-AF65-F5344CB8AC3E}">
        <p14:creationId xmlns:p14="http://schemas.microsoft.com/office/powerpoint/2010/main" val="3358535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Из уст православных жен:</a:t>
            </a:r>
            <a:endParaRPr lang="ru-RU" dirty="0"/>
          </a:p>
        </p:txBody>
      </p:sp>
      <p:sp>
        <p:nvSpPr>
          <p:cNvPr id="3" name="Объект 2"/>
          <p:cNvSpPr>
            <a:spLocks noGrp="1"/>
          </p:cNvSpPr>
          <p:nvPr>
            <p:ph idx="1"/>
          </p:nvPr>
        </p:nvSpPr>
        <p:spPr/>
        <p:txBody>
          <a:bodyPr/>
          <a:lstStyle/>
          <a:p>
            <a:r>
              <a:rPr lang="ru-RU" dirty="0" smtClean="0"/>
              <a:t>«Роды </a:t>
            </a:r>
            <a:r>
              <a:rPr lang="ru-RU" dirty="0"/>
              <a:t>дома </a:t>
            </a:r>
            <a:r>
              <a:rPr lang="ru-RU" dirty="0" smtClean="0"/>
              <a:t>особо </a:t>
            </a:r>
            <a:r>
              <a:rPr lang="ru-RU" dirty="0"/>
              <a:t>не приветствуются, потому что на дворе 21 век и врачи лучше знают, что к чему</a:t>
            </a:r>
            <a:r>
              <a:rPr lang="ru-RU" dirty="0" smtClean="0"/>
              <a:t>.»</a:t>
            </a:r>
          </a:p>
          <a:p>
            <a:r>
              <a:rPr lang="ru-RU" dirty="0" smtClean="0"/>
              <a:t>«Есть конечно небольшой процент женщин, которые рожают дома…наверно им так комфортнее.»</a:t>
            </a:r>
          </a:p>
          <a:p>
            <a:endParaRPr lang="ru-RU" dirty="0" smtClean="0"/>
          </a:p>
          <a:p>
            <a:endParaRPr lang="ru-RU" dirty="0"/>
          </a:p>
        </p:txBody>
      </p:sp>
    </p:spTree>
    <p:extLst>
      <p:ext uri="{BB962C8B-B14F-4D97-AF65-F5344CB8AC3E}">
        <p14:creationId xmlns:p14="http://schemas.microsoft.com/office/powerpoint/2010/main" val="1280266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0800000" flipV="1">
            <a:off x="1475656" y="764704"/>
            <a:ext cx="6336704" cy="1008112"/>
          </a:xfrm>
        </p:spPr>
        <p:txBody>
          <a:bodyPr>
            <a:normAutofit/>
          </a:bodyPr>
          <a:lstStyle/>
          <a:p>
            <a:endParaRPr lang="ru-RU" dirty="0"/>
          </a:p>
        </p:txBody>
      </p:sp>
      <p:sp>
        <p:nvSpPr>
          <p:cNvPr id="3" name="Объект 2"/>
          <p:cNvSpPr>
            <a:spLocks noGrp="1"/>
          </p:cNvSpPr>
          <p:nvPr>
            <p:ph idx="1"/>
          </p:nvPr>
        </p:nvSpPr>
        <p:spPr>
          <a:xfrm>
            <a:off x="457200" y="332656"/>
            <a:ext cx="8229600" cy="6525344"/>
          </a:xfrm>
        </p:spPr>
        <p:txBody>
          <a:bodyPr>
            <a:normAutofit fontScale="92500"/>
          </a:bodyPr>
          <a:lstStyle/>
          <a:p>
            <a:pPr marL="0" indent="0">
              <a:buNone/>
            </a:pPr>
            <a:r>
              <a:rPr lang="ru-RU" dirty="0" smtClean="0"/>
              <a:t>«Православная </a:t>
            </a:r>
            <a:r>
              <a:rPr lang="ru-RU" dirty="0"/>
              <a:t>женщина приходит к родам как к Богоданному испытанию, осознавая и чувствуя необходимость нести свой крест и вынести из опыта родов то, что Господь попускает для спасения ее души. Верующие женщины нуждаются в верующих помощницах в родах. Отрицать напрочь домашние роды и всех домашних акушерок из-за отдельной халатности или действительно языческих взглядов - тоже самое, что вместе с водой выплеснуть ребенка. Попытайтесь вложить свои обличения в уста, например, св. Иоанна </a:t>
            </a:r>
            <a:r>
              <a:rPr lang="ru-RU" dirty="0" err="1"/>
              <a:t>Кронштадского</a:t>
            </a:r>
            <a:r>
              <a:rPr lang="ru-RU" dirty="0"/>
              <a:t>. Это было бы немыслимо, услышать от него подобные умозаключения</a:t>
            </a:r>
            <a:r>
              <a:rPr lang="ru-RU" dirty="0" smtClean="0"/>
              <a:t>.»</a:t>
            </a:r>
            <a:endParaRPr lang="ru-RU" dirty="0"/>
          </a:p>
        </p:txBody>
      </p:sp>
    </p:spTree>
    <p:extLst>
      <p:ext uri="{BB962C8B-B14F-4D97-AF65-F5344CB8AC3E}">
        <p14:creationId xmlns:p14="http://schemas.microsoft.com/office/powerpoint/2010/main" val="2651002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smtClean="0"/>
              <a:t>Источник: </a:t>
            </a:r>
            <a:r>
              <a:rPr lang="en-US" dirty="0">
                <a:hlinkClick r:id="rId2"/>
              </a:rPr>
              <a:t>http://</a:t>
            </a:r>
            <a:r>
              <a:rPr lang="en-US" dirty="0" smtClean="0">
                <a:hlinkClick r:id="rId2"/>
              </a:rPr>
              <a:t>www.soznatelno.ru/beremennost-i-rody/pochemu-ne-vse-pravoslavnye-otdelyayut-zyorna-ot-plevel-202.html</a:t>
            </a:r>
            <a:endParaRPr lang="ru-RU" dirty="0" smtClean="0"/>
          </a:p>
          <a:p>
            <a:pPr marL="0" indent="0">
              <a:buNone/>
            </a:pPr>
            <a:r>
              <a:rPr lang="ru-RU" dirty="0" smtClean="0"/>
              <a:t> - Автор статьи </a:t>
            </a:r>
            <a:r>
              <a:rPr lang="ru-RU" dirty="0" err="1"/>
              <a:t>Мелания</a:t>
            </a:r>
            <a:r>
              <a:rPr lang="ru-RU" dirty="0"/>
              <a:t> </a:t>
            </a:r>
            <a:r>
              <a:rPr lang="ru-RU" dirty="0" err="1"/>
              <a:t>Калигер</a:t>
            </a:r>
            <a:r>
              <a:rPr lang="ru-RU" dirty="0"/>
              <a:t/>
            </a:r>
            <a:br>
              <a:rPr lang="ru-RU" dirty="0"/>
            </a:br>
            <a:r>
              <a:rPr lang="ru-RU" dirty="0"/>
              <a:t>Директор центра «</a:t>
            </a:r>
            <a:r>
              <a:rPr lang="ru-RU" dirty="0" err="1"/>
              <a:t>Vis</a:t>
            </a:r>
            <a:r>
              <a:rPr lang="ru-RU" dirty="0"/>
              <a:t> </a:t>
            </a:r>
            <a:r>
              <a:rPr lang="ru-RU" dirty="0" err="1"/>
              <a:t>Vitalis</a:t>
            </a:r>
            <a:r>
              <a:rPr lang="ru-RU" dirty="0" smtClean="0"/>
              <a:t>»,  пишет отзыв на  </a:t>
            </a:r>
            <a:r>
              <a:rPr lang="ru-RU" dirty="0"/>
              <a:t> </a:t>
            </a:r>
            <a:r>
              <a:rPr lang="ru-RU" dirty="0">
                <a:hlinkClick r:id="rId3"/>
              </a:rPr>
              <a:t>статью Аллы Тучковой</a:t>
            </a:r>
            <a:r>
              <a:rPr lang="ru-RU" dirty="0"/>
              <a:t>, </a:t>
            </a:r>
            <a:r>
              <a:rPr lang="ru-RU" dirty="0" smtClean="0"/>
              <a:t>где она(Алла Тучкова) </a:t>
            </a:r>
            <a:r>
              <a:rPr lang="ru-RU" dirty="0"/>
              <a:t>на примере судебного разбирательства над центром "Колыбелька" и акушеркой Ермаковой рассуждает об опасности и вредности домашних родов</a:t>
            </a:r>
            <a:endParaRPr lang="ru-RU" dirty="0"/>
          </a:p>
        </p:txBody>
      </p:sp>
    </p:spTree>
    <p:extLst>
      <p:ext uri="{BB962C8B-B14F-4D97-AF65-F5344CB8AC3E}">
        <p14:creationId xmlns:p14="http://schemas.microsoft.com/office/powerpoint/2010/main" val="2387014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Участие отца в родах</a:t>
            </a:r>
            <a:endParaRPr lang="ru-RU" dirty="0"/>
          </a:p>
        </p:txBody>
      </p:sp>
      <p:sp>
        <p:nvSpPr>
          <p:cNvPr id="3" name="Объект 2"/>
          <p:cNvSpPr>
            <a:spLocks noGrp="1"/>
          </p:cNvSpPr>
          <p:nvPr>
            <p:ph idx="1"/>
          </p:nvPr>
        </p:nvSpPr>
        <p:spPr>
          <a:xfrm>
            <a:off x="395536" y="1268760"/>
            <a:ext cx="8291264" cy="5400600"/>
          </a:xfrm>
        </p:spPr>
        <p:txBody>
          <a:bodyPr>
            <a:normAutofit fontScale="70000" lnSpcReduction="20000"/>
          </a:bodyPr>
          <a:lstStyle/>
          <a:p>
            <a:r>
              <a:rPr lang="ru-RU" dirty="0" smtClean="0"/>
              <a:t>Присутствие отца допускается</a:t>
            </a:r>
          </a:p>
          <a:p>
            <a:r>
              <a:rPr lang="ru-RU" dirty="0" smtClean="0"/>
              <a:t>«Главная </a:t>
            </a:r>
            <a:r>
              <a:rPr lang="ru-RU" dirty="0"/>
              <a:t>задача отца, если он участвует в родах, — стать духовной опорой для матери, дать ей душевную и физическую поддержку. Если семья приняла решение рожать дома, отцу просто необходимо пройти курсы для будущих родителей. Преодоление страха, тревоги — одна из задач подобных курсов</a:t>
            </a:r>
            <a:r>
              <a:rPr lang="ru-RU" dirty="0" smtClean="0"/>
              <a:t>.»</a:t>
            </a:r>
            <a:endParaRPr lang="ru-RU" dirty="0"/>
          </a:p>
          <a:p>
            <a:r>
              <a:rPr lang="ru-RU" dirty="0" smtClean="0"/>
              <a:t>«Очень </a:t>
            </a:r>
            <a:r>
              <a:rPr lang="ru-RU" dirty="0"/>
              <a:t>важно, чтобы мужчина, помогающий в родах своей супруге, не только психологически успокаивал ее, но и мог помочь физически. У отца ребенка во время родов есть вполне определенная роль. Он побуждает рожающую жену двигаться, следит, чтобы она пила, делала массаж, контролирует, правильно ли она дышит. Когда ей трудно, он ее утешает, говорит, что она справится, что она молодец. Отец должен активно участвовать в родах, выполняя различные важные задачи, напоминать маме о дыхательных упражнениях, оказывать эмоциональную поддержку, прибавлять ей уверенности в себе, создавать атмосферу безопасности и защищенности</a:t>
            </a:r>
            <a:r>
              <a:rPr lang="ru-RU" dirty="0" smtClean="0"/>
              <a:t>.»</a:t>
            </a:r>
            <a:endParaRPr lang="ru-RU" dirty="0"/>
          </a:p>
          <a:p>
            <a:endParaRPr lang="ru-RU" dirty="0"/>
          </a:p>
        </p:txBody>
      </p:sp>
    </p:spTree>
    <p:extLst>
      <p:ext uri="{BB962C8B-B14F-4D97-AF65-F5344CB8AC3E}">
        <p14:creationId xmlns:p14="http://schemas.microsoft.com/office/powerpoint/2010/main" val="1434382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332656"/>
            <a:ext cx="8229600" cy="6192688"/>
          </a:xfrm>
        </p:spPr>
        <p:txBody>
          <a:bodyPr>
            <a:normAutofit fontScale="92500" lnSpcReduction="20000"/>
          </a:bodyPr>
          <a:lstStyle/>
          <a:p>
            <a:r>
              <a:rPr lang="ru-RU" b="1" i="1" dirty="0" smtClean="0"/>
              <a:t>«Роды </a:t>
            </a:r>
            <a:r>
              <a:rPr lang="ru-RU" b="1" i="1" dirty="0"/>
              <a:t>в присутствии отца очень укрепляют узы брака и улучшают семейные отношения.</a:t>
            </a:r>
            <a:r>
              <a:rPr lang="ru-RU" dirty="0"/>
              <a:t> Совместные роды — это исключительное событие для обоих родителей и, конечно же, для ребенка. Отец, будучи сопричастен родам, безусловно, также испытывает огромную нагрузку, поскольку он берет часть душевного психологического бремени на себя. Это событие позволяет мужчине сразу же почувствовать себя настоящим отцом. Здесь многое зависит от того, насколько осознанно папа подходит ко всему этому, если он действительно сам испытывает желание помочь своей супруге, послужить этому великому делу </a:t>
            </a:r>
            <a:r>
              <a:rPr lang="ru-RU" dirty="0" err="1"/>
              <a:t>родительства</a:t>
            </a:r>
            <a:r>
              <a:rPr lang="ru-RU" dirty="0" smtClean="0"/>
              <a:t>.»</a:t>
            </a:r>
            <a:endParaRPr lang="ru-RU" dirty="0"/>
          </a:p>
        </p:txBody>
      </p:sp>
    </p:spTree>
    <p:extLst>
      <p:ext uri="{BB962C8B-B14F-4D97-AF65-F5344CB8AC3E}">
        <p14:creationId xmlns:p14="http://schemas.microsoft.com/office/powerpoint/2010/main" val="31935008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Лишний вес</a:t>
            </a:r>
            <a:endParaRPr lang="ru-RU" dirty="0"/>
          </a:p>
        </p:txBody>
      </p:sp>
      <p:sp>
        <p:nvSpPr>
          <p:cNvPr id="3" name="Объект 2"/>
          <p:cNvSpPr>
            <a:spLocks noGrp="1"/>
          </p:cNvSpPr>
          <p:nvPr>
            <p:ph idx="1"/>
          </p:nvPr>
        </p:nvSpPr>
        <p:spPr/>
        <p:txBody>
          <a:bodyPr/>
          <a:lstStyle/>
          <a:p>
            <a:r>
              <a:rPr lang="ru-RU" dirty="0" smtClean="0"/>
              <a:t> Поскольку лишний вес в большинстве своем  </a:t>
            </a:r>
            <a:r>
              <a:rPr lang="ru-RU" dirty="0"/>
              <a:t>возникает </a:t>
            </a:r>
            <a:r>
              <a:rPr lang="ru-RU" dirty="0" smtClean="0"/>
              <a:t>из - за </a:t>
            </a:r>
            <a:r>
              <a:rPr lang="ru-RU" dirty="0"/>
              <a:t>обжорства , а обжорство или </a:t>
            </a:r>
            <a:r>
              <a:rPr lang="ru-RU" dirty="0" smtClean="0"/>
              <a:t>чревоугодие </a:t>
            </a:r>
            <a:r>
              <a:rPr lang="ru-RU" dirty="0"/>
              <a:t>является 1 из 7 смертных грехов у православных</a:t>
            </a:r>
            <a:endParaRPr lang="ru-RU" dirty="0"/>
          </a:p>
        </p:txBody>
      </p:sp>
    </p:spTree>
    <p:extLst>
      <p:ext uri="{BB962C8B-B14F-4D97-AF65-F5344CB8AC3E}">
        <p14:creationId xmlns:p14="http://schemas.microsoft.com/office/powerpoint/2010/main" val="167480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71</TotalTime>
  <Words>655</Words>
  <Application>Microsoft Office PowerPoint</Application>
  <PresentationFormat>Экран (4:3)</PresentationFormat>
  <Paragraphs>20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Трек</vt:lpstr>
      <vt:lpstr>Блок 3: 1) Отношение к врачам, лекарствам, препаратам в православных семьях </vt:lpstr>
      <vt:lpstr>Презентация PowerPoint</vt:lpstr>
      <vt:lpstr>2) Роды( Естественные или в клинике?) </vt:lpstr>
      <vt:lpstr>Из уст православных жен:</vt:lpstr>
      <vt:lpstr>Презентация PowerPoint</vt:lpstr>
      <vt:lpstr>Презентация PowerPoint</vt:lpstr>
      <vt:lpstr>Участие отца в родах</vt:lpstr>
      <vt:lpstr>Презентация PowerPoint</vt:lpstr>
      <vt:lpstr>Лишний вес</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Блок 3: 1) Отношение к врачам, лекарствам, препаратам в православных семьях</dc:title>
  <dc:creator>User</dc:creator>
  <cp:lastModifiedBy>User</cp:lastModifiedBy>
  <cp:revision>7</cp:revision>
  <dcterms:created xsi:type="dcterms:W3CDTF">2014-04-09T18:22:50Z</dcterms:created>
  <dcterms:modified xsi:type="dcterms:W3CDTF">2014-04-09T19:44:58Z</dcterms:modified>
</cp:coreProperties>
</file>