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60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ru-RU" dirty="0" smtClean="0"/>
              <a:t>Работающая </a:t>
            </a:r>
            <a:r>
              <a:rPr lang="ru-RU" dirty="0"/>
              <a:t>мать — горе </a:t>
            </a:r>
            <a:r>
              <a:rPr lang="ru-RU" dirty="0" smtClean="0"/>
              <a:t>семьи?</a:t>
            </a:r>
            <a:r>
              <a:rPr lang="en-US" dirty="0" smtClean="0"/>
              <a:t>”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Цитата </a:t>
            </a:r>
            <a:r>
              <a:rPr lang="ru-RU" dirty="0"/>
              <a:t>из статьи  </a:t>
            </a:r>
            <a:r>
              <a:rPr lang="ru-RU" dirty="0" smtClean="0"/>
              <a:t>М. Нефедовой, Страничка православной матери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0516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2132856"/>
            <a:ext cx="9108504" cy="4536504"/>
          </a:xfrm>
        </p:spPr>
        <p:txBody>
          <a:bodyPr>
            <a:normAutofit/>
          </a:bodyPr>
          <a:lstStyle/>
          <a:p>
            <a:r>
              <a:rPr lang="en-US" dirty="0" smtClean="0"/>
              <a:t>“</a:t>
            </a:r>
            <a:r>
              <a:rPr lang="ru-RU" dirty="0" smtClean="0"/>
              <a:t>Женщине </a:t>
            </a:r>
            <a:r>
              <a:rPr lang="ru-RU" dirty="0"/>
              <a:t>не просто оставить свою работу и посвятить себя детям, если она получила образование до замужества. А вот женщина, образования не получившая и работающая на какой-то простой работе, может оставить её без </a:t>
            </a:r>
            <a:r>
              <a:rPr lang="ru-RU" dirty="0" smtClean="0"/>
              <a:t>затруднений</a:t>
            </a:r>
            <a:r>
              <a:rPr lang="en-US" dirty="0" smtClean="0"/>
              <a:t>”</a:t>
            </a:r>
          </a:p>
          <a:p>
            <a:endParaRPr lang="en-US" dirty="0" smtClean="0">
              <a:effectLst/>
            </a:endParaRPr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332656"/>
            <a:ext cx="7543800" cy="936104"/>
          </a:xfrm>
        </p:spPr>
        <p:txBody>
          <a:bodyPr>
            <a:noAutofit/>
          </a:bodyPr>
          <a:lstStyle/>
          <a:p>
            <a:r>
              <a:rPr lang="ru-RU" sz="4000" dirty="0" smtClean="0"/>
              <a:t>Должна ли православная жена работать?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051953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2132856"/>
            <a:ext cx="9144000" cy="4608512"/>
          </a:xfrm>
        </p:spPr>
        <p:txBody>
          <a:bodyPr/>
          <a:lstStyle/>
          <a:p>
            <a:r>
              <a:rPr lang="en-US" dirty="0" smtClean="0"/>
              <a:t>“</a:t>
            </a:r>
            <a:r>
              <a:rPr lang="ru-RU" dirty="0" smtClean="0"/>
              <a:t>По </a:t>
            </a:r>
            <a:r>
              <a:rPr lang="ru-RU" dirty="0"/>
              <a:t>бедности, когда муж не в состоянии стал прокормить семью, жене пришлось работать. Но даже если у жены бывает зарплата выше, чем у мужа, она должна это </a:t>
            </a:r>
            <a:r>
              <a:rPr lang="ru-RU" dirty="0" smtClean="0"/>
              <a:t>забыть</a:t>
            </a:r>
            <a:r>
              <a:rPr lang="en-US" dirty="0" smtClean="0"/>
              <a:t>”</a:t>
            </a:r>
          </a:p>
          <a:p>
            <a:r>
              <a:rPr lang="ru-RU" dirty="0"/>
              <a:t>Если семье не хватает зарплаты мужа, жена не должна работать, а должна экономить, так как “семья распыляется и теряет свой действительный смысл</a:t>
            </a:r>
            <a:r>
              <a:rPr lang="ru-RU" dirty="0" smtClean="0"/>
              <a:t>”</a:t>
            </a:r>
            <a:endParaRPr lang="en-US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332656"/>
            <a:ext cx="7543800" cy="9144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437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en-US" dirty="0" smtClean="0"/>
              <a:t>“</a:t>
            </a:r>
            <a:r>
              <a:rPr lang="ru-RU" dirty="0" smtClean="0"/>
              <a:t>— </a:t>
            </a:r>
            <a:r>
              <a:rPr lang="ru-RU" dirty="0"/>
              <a:t>Но что делать, если женщине все же приходится брать на себя обязанности главы?</a:t>
            </a:r>
          </a:p>
          <a:p>
            <a:pPr marL="18288" indent="0">
              <a:buNone/>
            </a:pPr>
            <a:r>
              <a:rPr lang="ru-RU" dirty="0"/>
              <a:t>— Не брать! Грех, когда муж отдает жене власть в семье, и точно такой же грех, когда она берет. Тебе дают, а ты не бери: «Нет, дорогой, ты — глава семьи». Не говорить это надо, а бытом, отношением подчеркивать главенствующую роль мужчины.</a:t>
            </a:r>
          </a:p>
          <a:p>
            <a:pPr marL="18288" indent="0">
              <a:buNone/>
            </a:pPr>
            <a:r>
              <a:rPr lang="ru-RU" dirty="0"/>
              <a:t>— Как не брать? Семья будет нищей. Может так быть?</a:t>
            </a:r>
          </a:p>
          <a:p>
            <a:pPr marL="18288" indent="0">
              <a:buNone/>
            </a:pPr>
            <a:r>
              <a:rPr lang="ru-RU" dirty="0"/>
              <a:t>— Может. Беда в том, что мы в сравнении с другими пытаемся жить. А надо довольствоваться тем, что у тебя есть. Жена кормит семью, но власть-то не надо брать. Муж у нее безработный, не может заработать, но его все равно следует сажать на первое место, сохранять уважительное отношение, показывать, что он -главный в семье. Власть ведь не в том, кто больше денег приносит, а в иерархии перед Богом</a:t>
            </a:r>
            <a:r>
              <a:rPr lang="ru-RU" dirty="0" smtClean="0"/>
              <a:t>.</a:t>
            </a:r>
            <a:r>
              <a:rPr lang="en-US" dirty="0" smtClean="0"/>
              <a:t>”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1877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3184" y="2276872"/>
            <a:ext cx="9130816" cy="403244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“</a:t>
            </a:r>
            <a:r>
              <a:rPr lang="ru-RU" dirty="0" smtClean="0"/>
              <a:t>Для </a:t>
            </a:r>
            <a:r>
              <a:rPr lang="ru-RU" dirty="0"/>
              <a:t>женщин в целом более естественны те сферы социального и профессионального бытия, которые, по сути, являются расширением ее функциональной деятельности как матери и </a:t>
            </a:r>
            <a:r>
              <a:rPr lang="ru-RU" dirty="0" smtClean="0"/>
              <a:t>жены</a:t>
            </a:r>
            <a:r>
              <a:rPr lang="en-US" dirty="0" smtClean="0"/>
              <a:t>”</a:t>
            </a:r>
          </a:p>
          <a:p>
            <a:r>
              <a:rPr lang="ru-RU" dirty="0" smtClean="0"/>
              <a:t>Лечащий врач</a:t>
            </a:r>
          </a:p>
          <a:p>
            <a:r>
              <a:rPr lang="ru-RU" dirty="0" smtClean="0"/>
              <a:t>Готовить и убирать для других людей</a:t>
            </a:r>
          </a:p>
          <a:p>
            <a:r>
              <a:rPr lang="ru-RU" dirty="0" smtClean="0"/>
              <a:t>Учить и воспитывать детей</a:t>
            </a:r>
          </a:p>
          <a:p>
            <a:r>
              <a:rPr lang="ru-RU" dirty="0" smtClean="0"/>
              <a:t>Юрист и социальный работник</a:t>
            </a:r>
          </a:p>
          <a:p>
            <a:r>
              <a:rPr lang="en-US" dirty="0" smtClean="0"/>
              <a:t>“</a:t>
            </a:r>
            <a:r>
              <a:rPr lang="ru-RU" dirty="0" smtClean="0"/>
              <a:t>Здесь </a:t>
            </a:r>
            <a:r>
              <a:rPr lang="ru-RU" dirty="0"/>
              <a:t>есть те же ограничения, касающиеся каждого христианина, который может иметь любую профессию, заниматься любым делом, кроме греховного. То есть, попросту говоря, можно быть журналистом, но нельзя работать в «Московском комсомольце». Можно быть врачом, но нельзя в том лечебном отделении, где занимаются убийством младенцев во чреве матери. Можно продавать носки, чулки, книги, сыр, масло, но нельзя продавать табак или </a:t>
            </a:r>
            <a:r>
              <a:rPr lang="ru-RU" dirty="0" smtClean="0"/>
              <a:t>водку</a:t>
            </a:r>
            <a:r>
              <a:rPr lang="en-US" dirty="0" smtClean="0"/>
              <a:t>”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548680"/>
            <a:ext cx="8964488" cy="1656184"/>
          </a:xfrm>
        </p:spPr>
        <p:txBody>
          <a:bodyPr/>
          <a:lstStyle/>
          <a:p>
            <a:r>
              <a:rPr lang="ru-RU" dirty="0"/>
              <a:t>К</a:t>
            </a:r>
            <a:r>
              <a:rPr lang="ru-RU" dirty="0" smtClean="0"/>
              <a:t>акие </a:t>
            </a:r>
            <a:r>
              <a:rPr lang="ru-RU" dirty="0"/>
              <a:t>профессии более других подходят верующей женщине?</a:t>
            </a:r>
          </a:p>
        </p:txBody>
      </p:sp>
    </p:spTree>
    <p:extLst>
      <p:ext uri="{BB962C8B-B14F-4D97-AF65-F5344CB8AC3E}">
        <p14:creationId xmlns:p14="http://schemas.microsoft.com/office/powerpoint/2010/main" val="2272294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5277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7</TotalTime>
  <Words>430</Words>
  <Application>Microsoft Office PowerPoint</Application>
  <PresentationFormat>Экран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Базовая</vt:lpstr>
      <vt:lpstr>“Работающая мать — горе семьи?”</vt:lpstr>
      <vt:lpstr>Должна ли православная жена работать?</vt:lpstr>
      <vt:lpstr>Презентация PowerPoint</vt:lpstr>
      <vt:lpstr>Презентация PowerPoint</vt:lpstr>
      <vt:lpstr>Какие профессии более других подходят верующей женщине?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“Работающая мать — горе семьи?”</dc:title>
  <cp:lastModifiedBy>412</cp:lastModifiedBy>
  <cp:revision>2</cp:revision>
  <dcterms:modified xsi:type="dcterms:W3CDTF">2014-04-10T08:09:32Z</dcterms:modified>
</cp:coreProperties>
</file>