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64" r:id="rId3"/>
    <p:sldId id="265" r:id="rId4"/>
    <p:sldId id="266" r:id="rId5"/>
    <p:sldId id="267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«Ответственность» медицина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Категоризация ситуации деторождения.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Резюме: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современном обществе вопрос о деторождении не рассматривается людьми как рациональное действие, а основывается на соотнесении целей и средств, требует преодоления страха и неопределенности.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Медицина участвует в активном производстве рисков, которое осуществляется посредством неравномерного развития диагностики и терапии.</a:t>
            </a:r>
          </a:p>
          <a:p>
            <a:pPr lvl="0"/>
            <a:r>
              <a:rPr lang="ru-RU" dirty="0"/>
              <a:t>Медицинский </a:t>
            </a:r>
            <a:r>
              <a:rPr lang="ru-RU" dirty="0" err="1"/>
              <a:t>дискурс</a:t>
            </a:r>
            <a:r>
              <a:rPr lang="ru-RU" dirty="0"/>
              <a:t> не содержит ответа на вопрос о необходимости рождения детей, потенциальный родитель оказывается один на один с массой рисков и проблем.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Ответственность.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709160"/>
          </a:xfrm>
        </p:spPr>
        <p:txBody>
          <a:bodyPr/>
          <a:lstStyle/>
          <a:p>
            <a:r>
              <a:rPr lang="ru-RU" dirty="0" smtClean="0"/>
              <a:t>Кто отвечает за рождение ребенка</a:t>
            </a:r>
          </a:p>
          <a:p>
            <a:r>
              <a:rPr lang="ru-RU" dirty="0" smtClean="0"/>
              <a:t>Кто принимает решение о рождении ребенка</a:t>
            </a:r>
          </a:p>
          <a:p>
            <a:r>
              <a:rPr lang="ru-RU" dirty="0" smtClean="0"/>
              <a:t>Страх за ребенка</a:t>
            </a:r>
          </a:p>
          <a:p>
            <a:r>
              <a:rPr lang="ru-RU" dirty="0" smtClean="0"/>
              <a:t>Боязнь ребенка</a:t>
            </a:r>
          </a:p>
          <a:p>
            <a:r>
              <a:rPr lang="ru-RU" dirty="0" smtClean="0"/>
              <a:t>Боязнь неопределенности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/>
          <a:lstStyle/>
          <a:p>
            <a:r>
              <a:rPr lang="ru-RU" dirty="0" err="1" smtClean="0"/>
              <a:t>Невоцерковленные</a:t>
            </a:r>
            <a:r>
              <a:rPr lang="ru-RU" dirty="0" smtClean="0"/>
              <a:t>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8840"/>
            <a:ext cx="8229600" cy="4709160"/>
          </a:xfrm>
        </p:spPr>
        <p:txBody>
          <a:bodyPr/>
          <a:lstStyle/>
          <a:p>
            <a:r>
              <a:rPr lang="ru-RU" dirty="0" smtClean="0"/>
              <a:t>Ответственность – набор установок, </a:t>
            </a:r>
            <a:r>
              <a:rPr lang="ru-RU" dirty="0" err="1" smtClean="0"/>
              <a:t>благоприятсвующих</a:t>
            </a:r>
            <a:r>
              <a:rPr lang="ru-RU" dirty="0" smtClean="0"/>
              <a:t> отказу от деторождения. Например, знание медицины, неготовность изменить свой образ жизни.</a:t>
            </a:r>
          </a:p>
          <a:p>
            <a:r>
              <a:rPr lang="ru-RU" dirty="0" err="1" smtClean="0"/>
              <a:t>Ответственность=рациональность=личный</a:t>
            </a:r>
            <a:r>
              <a:rPr lang="ru-RU" dirty="0" smtClean="0"/>
              <a:t> выбор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Православные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«Если Бог даст…», количество детей в семье не важно.</a:t>
            </a:r>
          </a:p>
          <a:p>
            <a:r>
              <a:rPr lang="ru-RU" dirty="0" smtClean="0"/>
              <a:t>«Господь дал людям заповедь, и они ее должны исполнить».</a:t>
            </a:r>
          </a:p>
          <a:p>
            <a:r>
              <a:rPr lang="ru-RU" dirty="0" smtClean="0"/>
              <a:t>«И больше Бог даст на то, чтобы мы смогли их воспитать»</a:t>
            </a:r>
          </a:p>
          <a:p>
            <a:r>
              <a:rPr lang="ru-RU" dirty="0" smtClean="0"/>
              <a:t>Уверенность, производная от веры в Бога заменят страх и неуверенность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как </a:t>
            </a:r>
            <a:r>
              <a:rPr lang="ru-RU" dirty="0" err="1" smtClean="0"/>
              <a:t>невоцерковленные</a:t>
            </a:r>
            <a:r>
              <a:rPr lang="ru-RU" dirty="0" smtClean="0"/>
              <a:t> семьи не видят «компенсации» за рождение, воспитание ребенка зачастую такие пары будут отказываться от деторождения</a:t>
            </a:r>
          </a:p>
          <a:p>
            <a:r>
              <a:rPr lang="ru-RU" dirty="0" smtClean="0"/>
              <a:t>Православные семьи не задумываются над вопросом заводить детей или нет. «Если Бог даст…», то они будут его расти ради него «Ему </a:t>
            </a:r>
            <a:r>
              <a:rPr lang="ru-RU" dirty="0" err="1" smtClean="0"/>
              <a:t>соработников</a:t>
            </a:r>
            <a:r>
              <a:rPr lang="ru-RU" dirty="0" smtClean="0"/>
              <a:t> растишь».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/>
              <a:t>Влияние медицины на </a:t>
            </a:r>
            <a:r>
              <a:rPr lang="ru-RU" sz="4000" dirty="0" err="1"/>
              <a:t>прокреативное</a:t>
            </a:r>
            <a:r>
              <a:rPr lang="ru-RU" sz="4000" dirty="0"/>
              <a:t> </a:t>
            </a:r>
            <a:r>
              <a:rPr lang="ru-RU" sz="4000" dirty="0" smtClean="0"/>
              <a:t>поведение: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Контрацептивная медицина снизила деторождение</a:t>
            </a:r>
          </a:p>
          <a:p>
            <a:pPr lvl="0"/>
            <a:r>
              <a:rPr lang="ru-RU" dirty="0"/>
              <a:t>Медицина снизила смертность (младенческую), следовательно, снижение рождаемости</a:t>
            </a:r>
          </a:p>
          <a:p>
            <a:pPr lvl="0"/>
            <a:r>
              <a:rPr lang="ru-RU" dirty="0"/>
              <a:t>Медицина способствует росту рождаемости за счет лечения различных осложнений, которые могут возникнуть при беременности.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Гипотезы: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Категория </a:t>
            </a:r>
            <a:r>
              <a:rPr lang="ru-RU" dirty="0"/>
              <a:t>ответственности по отношению к ситуации деторождения удерживается институтом медицины. Специфика функционирования этого института обуславливает пониженного деторождение в современном мире. </a:t>
            </a:r>
          </a:p>
          <a:p>
            <a:r>
              <a:rPr lang="ru-RU" dirty="0" smtClean="0"/>
              <a:t>Медицина </a:t>
            </a:r>
            <a:r>
              <a:rPr lang="ru-RU" dirty="0"/>
              <a:t>формирует определенную онтологию: каждый человек потенциально больной. Смерть наступает из-за болезней. Болезнь несет опасность. Ответственность - предотвращение болезней. Желать добра - значит предотвращать и лечить болезни.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Медицина </a:t>
            </a:r>
            <a:r>
              <a:rPr lang="ru-RU" sz="3400" dirty="0"/>
              <a:t>развила диагностические процедуры, позволяющие верифицировать сформулированные ею учения. Вместе с тем медицина не смогла развить терапию до такого уровня, чтобы блокировать все диагностируемые болезни, произошло разделение терапии и диагностики. </a:t>
            </a:r>
          </a:p>
          <a:p>
            <a:r>
              <a:rPr lang="ru-RU" sz="3400" dirty="0" smtClean="0"/>
              <a:t>Сопутствующие </a:t>
            </a:r>
            <a:r>
              <a:rPr lang="ru-RU" sz="3400" dirty="0"/>
              <a:t>медицине области - гигиена, косметология и др. активно навязывают онтологию “здорового образа жизни” человеку через СМИ. Медицина все больше внедряется в повседневный мир человека, она является “обязательным”  институтом общества. Человек может справиться с потенциальными медицинскими угрозами, если будет вести себя ответственно по отношению к ним и постоянно их контролировать.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Ситуация рождения ребенка осмысляется  человеком в логике медицинской аргументации. Если желание ребенка формируется вне ее, то реализации этого желания происходит под непременным контролем медицины(женщины на ранее сроке беременности должны встать на учет в женской консультации, различные анализы, консультация врача, рождение ребенка в медицинском учреждении).</a:t>
            </a:r>
          </a:p>
          <a:p>
            <a:r>
              <a:rPr lang="ru-RU" dirty="0" smtClean="0"/>
              <a:t>Медицина </a:t>
            </a:r>
            <a:r>
              <a:rPr lang="ru-RU" dirty="0"/>
              <a:t>формирует у современного человека определенное видение мира, наполненного различными опасностями. В связи с этим потенциальные родители нередко стараются отложить ответственность за своего ребенка, а, следовательно и деторождение.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499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«Ответственность» медицина</vt:lpstr>
      <vt:lpstr>Ответственность.</vt:lpstr>
      <vt:lpstr>Невоцерковленные семьи</vt:lpstr>
      <vt:lpstr>Православные семьи</vt:lpstr>
      <vt:lpstr>Итоги:</vt:lpstr>
      <vt:lpstr>Влияние медицины на прокреативное поведение: </vt:lpstr>
      <vt:lpstr>Гипотезы: </vt:lpstr>
      <vt:lpstr>Слайд 8</vt:lpstr>
      <vt:lpstr>Слайд 9</vt:lpstr>
      <vt:lpstr>Резюме: </vt:lpstr>
      <vt:lpstr>Итог: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медицины на прокреативное поведение: </dc:title>
  <dc:creator>Юлия Николаенко</dc:creator>
  <cp:lastModifiedBy>Mavzuna</cp:lastModifiedBy>
  <cp:revision>6</cp:revision>
  <dcterms:created xsi:type="dcterms:W3CDTF">2014-02-18T19:53:56Z</dcterms:created>
  <dcterms:modified xsi:type="dcterms:W3CDTF">2014-02-18T21:03:51Z</dcterms:modified>
</cp:coreProperties>
</file>