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0" r:id="rId4"/>
    <p:sldId id="261" r:id="rId5"/>
    <p:sldId id="277" r:id="rId6"/>
    <p:sldId id="273" r:id="rId7"/>
    <p:sldId id="257" r:id="rId8"/>
    <p:sldId id="275" r:id="rId9"/>
    <p:sldId id="272" r:id="rId10"/>
    <p:sldId id="260" r:id="rId11"/>
    <p:sldId id="262" r:id="rId12"/>
    <p:sldId id="271" r:id="rId13"/>
    <p:sldId id="264" r:id="rId14"/>
    <p:sldId id="265" r:id="rId15"/>
    <p:sldId id="269" r:id="rId16"/>
    <p:sldId id="266" r:id="rId17"/>
    <p:sldId id="267" r:id="rId18"/>
    <p:sldId id="268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 к совместному обучению детей с ограниченными возможностями здоровья и типично развивающихся детей</c:v>
                </c:pt>
              </c:strCache>
            </c:strRef>
          </c:tx>
          <c:explosion val="25"/>
          <c:dLbls>
            <c:spPr>
              <a:ln>
                <a:solidFill>
                  <a:srgbClr val="4F81BD">
                    <a:alpha val="52000"/>
                  </a:srgbClr>
                </a:solidFill>
              </a:ln>
            </c:sp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Положительно</c:v>
                </c:pt>
                <c:pt idx="1">
                  <c:v>Отрицательно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</c:ser>
        <c:dLbls/>
      </c:pie3DChart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развитию толерантности</c:v>
                </c:pt>
                <c:pt idx="1">
                  <c:v>формированию нравственной позиции о равенстве прав и возможностей у типично развивающихся детей</c:v>
                </c:pt>
                <c:pt idx="2">
                  <c:v>формированию нравственной позиции о равенстве прав и возможностей у  детей с ОВЗ</c:v>
                </c:pt>
                <c:pt idx="3">
                  <c:v>развитию эмоциональной сферы у типично развивающихся детей</c:v>
                </c:pt>
                <c:pt idx="4">
                  <c:v>развитию эмоциональной сферы у детей с ОВЗ</c:v>
                </c:pt>
                <c:pt idx="5">
                  <c:v>развитию интеллектуальной сферы у типично развивающихся детей</c:v>
                </c:pt>
                <c:pt idx="6">
                  <c:v>развитию интеллектуальной сферы у детей с ОВЗ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</c:v>
                </c:pt>
                <c:pt idx="1">
                  <c:v>12</c:v>
                </c:pt>
                <c:pt idx="2">
                  <c:v>15</c:v>
                </c:pt>
                <c:pt idx="3">
                  <c:v>21</c:v>
                </c:pt>
                <c:pt idx="4">
                  <c:v>19</c:v>
                </c:pt>
                <c:pt idx="5">
                  <c:v>54</c:v>
                </c:pt>
                <c:pt idx="6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развитию толерантности</c:v>
                </c:pt>
                <c:pt idx="1">
                  <c:v>формированию нравственной позиции о равенстве прав и возможностей у типично развивающихся детей</c:v>
                </c:pt>
                <c:pt idx="2">
                  <c:v>формированию нравственной позиции о равенстве прав и возможностей у  детей с ОВЗ</c:v>
                </c:pt>
                <c:pt idx="3">
                  <c:v>развитию эмоциональной сферы у типично развивающихся детей</c:v>
                </c:pt>
                <c:pt idx="4">
                  <c:v>развитию эмоциональной сферы у детей с ОВЗ</c:v>
                </c:pt>
                <c:pt idx="5">
                  <c:v>развитию интеллектуальной сферы у типично развивающихся детей</c:v>
                </c:pt>
                <c:pt idx="6">
                  <c:v>развитию интеллектуальной сферы у детей с ОВЗ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84</c:v>
                </c:pt>
                <c:pt idx="1">
                  <c:v>88</c:v>
                </c:pt>
                <c:pt idx="2">
                  <c:v>85</c:v>
                </c:pt>
                <c:pt idx="3">
                  <c:v>79</c:v>
                </c:pt>
                <c:pt idx="4">
                  <c:v>81</c:v>
                </c:pt>
                <c:pt idx="5">
                  <c:v>46</c:v>
                </c:pt>
                <c:pt idx="6">
                  <c:v>82</c:v>
                </c:pt>
              </c:numCache>
            </c:numRef>
          </c:val>
        </c:ser>
        <c:dLbls/>
        <c:shape val="cylinder"/>
        <c:axId val="97467776"/>
        <c:axId val="97502336"/>
        <c:axId val="95242880"/>
      </c:bar3DChart>
      <c:catAx>
        <c:axId val="97467776"/>
        <c:scaling>
          <c:orientation val="minMax"/>
        </c:scaling>
        <c:axPos val="b"/>
        <c:tickLblPos val="low"/>
        <c:txPr>
          <a:bodyPr/>
          <a:lstStyle/>
          <a:p>
            <a:pPr>
              <a:defRPr sz="900" baseline="0"/>
            </a:pPr>
            <a:endParaRPr lang="ru-RU"/>
          </a:p>
        </c:txPr>
        <c:crossAx val="97502336"/>
        <c:crosses val="autoZero"/>
        <c:auto val="1"/>
        <c:lblAlgn val="ctr"/>
        <c:lblOffset val="100"/>
      </c:catAx>
      <c:valAx>
        <c:axId val="97502336"/>
        <c:scaling>
          <c:orientation val="minMax"/>
        </c:scaling>
        <c:axPos val="l"/>
        <c:majorGridlines/>
        <c:numFmt formatCode="General" sourceLinked="1"/>
        <c:tickLblPos val="nextTo"/>
        <c:crossAx val="97467776"/>
        <c:crosses val="autoZero"/>
        <c:crossBetween val="between"/>
      </c:valAx>
      <c:serAx>
        <c:axId val="95242880"/>
        <c:scaling>
          <c:orientation val="minMax"/>
        </c:scaling>
        <c:delete val="1"/>
        <c:axPos val="b"/>
        <c:tickLblPos val="none"/>
        <c:crossAx val="97502336"/>
        <c:crosses val="autoZero"/>
      </c:ser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Должна ли система образования в РФ развиваться в направлении инклюзивного образования</c:v>
                </c:pt>
              </c:strCache>
            </c:strRef>
          </c:tx>
          <c:explosion val="71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6346312994701251"/>
          <c:y val="7.9670100758035434E-2"/>
          <c:w val="0.29694376361810138"/>
          <c:h val="0.8067426268876107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991338993703992E-3"/>
          <c:y val="0.19028343679015483"/>
          <c:w val="0.44314704173428704"/>
          <c:h val="0.510220373396721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с ограниченными возможностями здоровья должны учиться</c:v>
                </c:pt>
              </c:strCache>
            </c:strRef>
          </c:tx>
          <c:explosion val="98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 специальных учреждениях отдельно от типично развивающихся сверстников</c:v>
                </c:pt>
                <c:pt idx="1">
                  <c:v>В массовых школах</c:v>
                </c:pt>
                <c:pt idx="2">
                  <c:v>В массовых школах при условии создания дополнительных условий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</c:v>
                </c:pt>
                <c:pt idx="2">
                  <c:v>68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2107354947982718"/>
          <c:y val="0"/>
          <c:w val="0.36671266085738907"/>
          <c:h val="0.95997028673302642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9351291214556399E-2"/>
          <c:y val="0.22449001393007614"/>
          <c:w val="0.58075697350500155"/>
          <c:h val="0.775509986069923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Инклюзивное образование в России</c:v>
                </c:pt>
              </c:strCache>
            </c:strRef>
          </c:tx>
          <c:explosion val="38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Возможно</c:v>
                </c:pt>
                <c:pt idx="1">
                  <c:v>Возможно в ближайшей перспективе</c:v>
                </c:pt>
                <c:pt idx="2">
                  <c:v>Возможно в отдаленной перспективе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15</c:v>
                </c:pt>
                <c:pt idx="2">
                  <c:v>54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49070477301448451"/>
          <c:y val="0.30605342556479515"/>
          <c:w val="0.49694954797317009"/>
          <c:h val="0.5100105477469519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специальных учреждения отдельно от типично развивающихся сверстников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родители детей с ограниченными возможностями здоровья и жизнедеятельности, посещающих образовательные учреждения в которых реализуется практика инклюзивного обучения</c:v>
                </c:pt>
                <c:pt idx="1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2">
                  <c:v>родители детей с ограниченными возможностями здоровья, которые посещают специальные коррекционные образовательные учреждения</c:v>
                </c:pt>
                <c:pt idx="3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4">
                  <c:v>педагоги, работающие в образовательных учреждениях в которых реализуется практика инклюзивного обучения</c:v>
                </c:pt>
                <c:pt idx="5">
                  <c:v>педагоги, работающие в специализированных коррекционных учреждениях</c:v>
                </c:pt>
                <c:pt idx="6">
                  <c:v>педагоги, работающие в образовательных учреждениях для типично развивающихся детей, в которых не реализуется практика инклюзивного обучения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1</c:v>
                </c:pt>
                <c:pt idx="5">
                  <c:v>8</c:v>
                </c:pt>
                <c:pt idx="6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массовых школах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родители детей с ограниченными возможностями здоровья и жизнедеятельности, посещающих образовательные учреждения в которых реализуется практика инклюзивного обучения</c:v>
                </c:pt>
                <c:pt idx="1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2">
                  <c:v>родители детей с ограниченными возможностями здоровья, которые посещают специальные коррекционные образовательные учреждения</c:v>
                </c:pt>
                <c:pt idx="3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4">
                  <c:v>педагоги, работающие в образовательных учреждениях в которых реализуется практика инклюзивного обучения</c:v>
                </c:pt>
                <c:pt idx="5">
                  <c:v>педагоги, работающие в специализированных коррекционных учреждениях</c:v>
                </c:pt>
                <c:pt idx="6">
                  <c:v>педагоги, работающие в образовательных учреждениях для типично развивающихся детей, в которых не реализуется практика инклюзивного обучения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массовых школах при условии создания в них дополнительных условий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родители детей с ограниченными возможностями здоровья и жизнедеятельности, посещающих образовательные учреждения в которых реализуется практика инклюзивного обучения</c:v>
                </c:pt>
                <c:pt idx="1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2">
                  <c:v>родители детей с ограниченными возможностями здоровья, которые посещают специальные коррекционные образовательные учреждения</c:v>
                </c:pt>
                <c:pt idx="3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4">
                  <c:v>педагоги, работающие в образовательных учреждениях в которых реализуется практика инклюзивного обучения</c:v>
                </c:pt>
                <c:pt idx="5">
                  <c:v>педагоги, работающие в специализированных коррекционных учреждениях</c:v>
                </c:pt>
                <c:pt idx="6">
                  <c:v>педагоги, работающие в образовательных учреждениях для типично развивающихся детей, в которых не реализуется практика инклюзивного обучения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12</c:v>
                </c:pt>
                <c:pt idx="1">
                  <c:v>15</c:v>
                </c:pt>
                <c:pt idx="2">
                  <c:v>9</c:v>
                </c:pt>
                <c:pt idx="3">
                  <c:v>9</c:v>
                </c:pt>
                <c:pt idx="4">
                  <c:v>14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dLbls/>
        <c:axId val="98233728"/>
        <c:axId val="98395264"/>
      </c:barChart>
      <c:catAx>
        <c:axId val="98233728"/>
        <c:scaling>
          <c:orientation val="minMax"/>
        </c:scaling>
        <c:axPos val="b"/>
        <c:tickLblPos val="nextTo"/>
        <c:crossAx val="98395264"/>
        <c:crosses val="autoZero"/>
        <c:auto val="1"/>
        <c:lblAlgn val="ctr"/>
        <c:lblOffset val="100"/>
      </c:catAx>
      <c:valAx>
        <c:axId val="98395264"/>
        <c:scaling>
          <c:orientation val="minMax"/>
        </c:scaling>
        <c:axPos val="l"/>
        <c:majorGridlines/>
        <c:numFmt formatCode="General" sourceLinked="1"/>
        <c:tickLblPos val="nextTo"/>
        <c:crossAx val="9823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68718290560301"/>
          <c:y val="0.12303335691745752"/>
          <c:w val="0.34259259259259262"/>
          <c:h val="0.32963077201948332"/>
        </c:manualLayout>
      </c:layout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Возможно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родители детей с ограниченными возможностями здоровья и жизнедеятельности, посещающих образовательные учреждения в которых реализуется практика инклюзивного обучения</c:v>
                </c:pt>
                <c:pt idx="1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2">
                  <c:v>родители детей с ограниченными возможностями здоровья, которые посещают специальные коррекционные образовательные учреждения</c:v>
                </c:pt>
                <c:pt idx="3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4">
                  <c:v>педагоги, работающие в образовательных учреждениях в которых реализуется практика инклюзивного обучения</c:v>
                </c:pt>
                <c:pt idx="5">
                  <c:v>педагоги, работающие в специализированных коррекционных учреждениях</c:v>
                </c:pt>
                <c:pt idx="6">
                  <c:v>педагоги, работающие в образовательных учреждениях для типично развивающихся детей, в которых не реализуется практика инклюзивного обучения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</c:v>
                </c:pt>
                <c:pt idx="1">
                  <c:v>6</c:v>
                </c:pt>
                <c:pt idx="2">
                  <c:v>3</c:v>
                </c:pt>
                <c:pt idx="3">
                  <c:v>0</c:v>
                </c:pt>
                <c:pt idx="4">
                  <c:v>11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Возможно в ближашей перспективе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родители детей с ограниченными возможностями здоровья и жизнедеятельности, посещающих образовательные учреждения в которых реализуется практика инклюзивного обучения</c:v>
                </c:pt>
                <c:pt idx="1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2">
                  <c:v>родители детей с ограниченными возможностями здоровья, которые посещают специальные коррекционные образовательные учреждения</c:v>
                </c:pt>
                <c:pt idx="3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4">
                  <c:v>педагоги, работающие в образовательных учреждениях в которых реализуется практика инклюзивного обучения</c:v>
                </c:pt>
                <c:pt idx="5">
                  <c:v>педагоги, работающие в специализированных коррекционных учреждениях</c:v>
                </c:pt>
                <c:pt idx="6">
                  <c:v>педагоги, работающие в образовательных учреждениях для типично развивающихся детей, в которых не реализуется практика инклюзивного обучения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Возможно в отдаленной перспективе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родители детей с ограниченными возможностями здоровья и жизнедеятельности, посещающих образовательные учреждения в которых реализуется практика инклюзивного обучения</c:v>
                </c:pt>
                <c:pt idx="1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2">
                  <c:v>родители детей с ограниченными возможностями здоровья, которые посещают специальные коррекционные образовательные учреждения</c:v>
                </c:pt>
                <c:pt idx="3">
                  <c:v>родители типично развивающийся детей, которые посещают образовательные учреждения в которых не реализуется практика инклюзивного обучения</c:v>
                </c:pt>
                <c:pt idx="4">
                  <c:v>педагоги, работающие в образовательных учреждениях в которых реализуется практика инклюзивного обучения</c:v>
                </c:pt>
                <c:pt idx="5">
                  <c:v>педагоги, работающие в специализированных коррекционных учреждениях</c:v>
                </c:pt>
                <c:pt idx="6">
                  <c:v>педагоги, работающие в образовательных учреждениях для типично развивающихся детей, в которых не реализуется практика инклюзивного обучения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2</c:v>
                </c:pt>
                <c:pt idx="5">
                  <c:v>13</c:v>
                </c:pt>
                <c:pt idx="6">
                  <c:v>10</c:v>
                </c:pt>
              </c:numCache>
            </c:numRef>
          </c:val>
        </c:ser>
        <c:dLbls/>
        <c:axId val="98431360"/>
        <c:axId val="98432896"/>
      </c:barChart>
      <c:catAx>
        <c:axId val="98431360"/>
        <c:scaling>
          <c:orientation val="minMax"/>
        </c:scaling>
        <c:axPos val="b"/>
        <c:tickLblPos val="nextTo"/>
        <c:crossAx val="98432896"/>
        <c:crosses val="autoZero"/>
        <c:auto val="1"/>
        <c:lblAlgn val="ctr"/>
        <c:lblOffset val="100"/>
      </c:catAx>
      <c:valAx>
        <c:axId val="98432896"/>
        <c:scaling>
          <c:orientation val="minMax"/>
        </c:scaling>
        <c:axPos val="l"/>
        <c:majorGridlines/>
        <c:numFmt formatCode="General" sourceLinked="1"/>
        <c:tickLblPos val="nextTo"/>
        <c:crossAx val="98431360"/>
        <c:crosses val="autoZero"/>
        <c:crossBetween val="between"/>
      </c:valAx>
    </c:plotArea>
    <c:legend>
      <c:legendPos val="r"/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0E5D6-D5DD-4930-AA6E-AF25DDD44CC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E79BFD-D6C4-4DF3-BEF5-5C64F3242FC7}">
      <dgm:prSet phldrT="[Текст]"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Основная квалифицирующая характеристика инклюзивного образования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–обеспечение возможности равного доступ  к образованию для всех участников процесса, в том числе и для детей с ограниченными возможностями здоровья, следствием которого является совместное обучение детей с особыми образовательными потребностями и типично развивающихся детей. 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3D17C5A-1257-4318-BD50-6EB99A9C7A39}" type="parTrans" cxnId="{742E3606-1447-40BD-B39B-46E6E0D8D4D5}">
      <dgm:prSet/>
      <dgm:spPr/>
      <dgm:t>
        <a:bodyPr/>
        <a:lstStyle/>
        <a:p>
          <a:endParaRPr lang="ru-RU"/>
        </a:p>
      </dgm:t>
    </dgm:pt>
    <dgm:pt modelId="{33821C84-F110-469D-80B1-51BADBD8A20F}" type="sibTrans" cxnId="{742E3606-1447-40BD-B39B-46E6E0D8D4D5}">
      <dgm:prSet/>
      <dgm:spPr/>
      <dgm:t>
        <a:bodyPr/>
        <a:lstStyle/>
        <a:p>
          <a:endParaRPr lang="ru-RU"/>
        </a:p>
      </dgm:t>
    </dgm:pt>
    <dgm:pt modelId="{F6D46EEB-BB0B-40D7-98EA-EEBFF9DB424C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ФЗ РФ «Об образовании в Российской Федерации»: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 «инклюзивное образование - </a:t>
          </a:r>
          <a:r>
            <a:rPr lang="ru-RU" u="sng" dirty="0" smtClean="0">
              <a:latin typeface="Times New Roman" pitchFamily="18" charset="0"/>
              <a:cs typeface="Times New Roman" pitchFamily="18" charset="0"/>
            </a:rPr>
            <a:t>обеспечение равного доступа к образованию для всех обучающихся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с учетом разнообразия особых образовательных потребностей и индивидуальных возможностей»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AF18B09-A46D-4F7B-B608-9242EE0B5273}" type="parTrans" cxnId="{F984E9B8-B753-47B8-A9C0-6E6C38DE74D6}">
      <dgm:prSet/>
      <dgm:spPr/>
      <dgm:t>
        <a:bodyPr/>
        <a:lstStyle/>
        <a:p>
          <a:endParaRPr lang="ru-RU"/>
        </a:p>
      </dgm:t>
    </dgm:pt>
    <dgm:pt modelId="{A3B3ACAD-34BD-4261-9EE9-0B567981525C}" type="sibTrans" cxnId="{F984E9B8-B753-47B8-A9C0-6E6C38DE74D6}">
      <dgm:prSet/>
      <dgm:spPr/>
      <dgm:t>
        <a:bodyPr/>
        <a:lstStyle/>
        <a:p>
          <a:endParaRPr lang="ru-RU"/>
        </a:p>
      </dgm:t>
    </dgm:pt>
    <dgm:pt modelId="{949CF9CC-9E72-4EFF-89A3-9E409A380F54}">
      <dgm:prSet phldrT="[Текст]" custT="1"/>
      <dgm:spPr/>
      <dgm:t>
        <a:bodyPr/>
        <a:lstStyle/>
        <a:p>
          <a:r>
            <a:rPr lang="ru-RU" sz="1500" b="1" i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Форма обучения</a:t>
          </a:r>
        </a:p>
        <a:p>
          <a:r>
            <a:rPr lang="ru-RU" sz="15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Инклюзивное образование — это такая  организация процесса обучения, при которой все дети, независимо от их физических, психических, интеллектуальных, культурно этнических, языковых и иных особенностей, </a:t>
          </a:r>
          <a:r>
            <a:rPr lang="ru-RU" sz="1500" u="sng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включены в общую систему образования и обучаются по месту жительства </a:t>
          </a:r>
          <a:r>
            <a:rPr lang="ru-RU" sz="15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вместе со своими сверстниками без инвалидности в одних и тех же общеобразовательных школах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45E4636E-AD8B-433F-872A-B636DDBFFA46}" type="parTrans" cxnId="{EF6DC7F3-2D20-4284-B186-919E4AC7850A}">
      <dgm:prSet/>
      <dgm:spPr/>
      <dgm:t>
        <a:bodyPr/>
        <a:lstStyle/>
        <a:p>
          <a:endParaRPr lang="ru-RU"/>
        </a:p>
      </dgm:t>
    </dgm:pt>
    <dgm:pt modelId="{753C1E26-794B-482D-ABAB-186F8B749C10}" type="sibTrans" cxnId="{EF6DC7F3-2D20-4284-B186-919E4AC7850A}">
      <dgm:prSet/>
      <dgm:spPr/>
      <dgm:t>
        <a:bodyPr/>
        <a:lstStyle/>
        <a:p>
          <a:endParaRPr lang="ru-RU"/>
        </a:p>
      </dgm:t>
    </dgm:pt>
    <dgm:pt modelId="{F1C266E8-2DE9-4643-9E10-6CEA3A3456B1}">
      <dgm:prSet phldrT="[Текст]" custT="1"/>
      <dgm:spPr/>
      <dgm:t>
        <a:bodyPr/>
        <a:lstStyle/>
        <a:p>
          <a:r>
            <a:rPr lang="ru-RU" sz="1500" b="1" i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Процесс</a:t>
          </a:r>
        </a:p>
        <a:p>
          <a:r>
            <a:rPr lang="ru-RU" sz="15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«Инклюзивное образование (фр. </a:t>
          </a:r>
          <a:r>
            <a:rPr lang="ru-RU" sz="1500" dirty="0" err="1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inclusif</a:t>
          </a:r>
          <a:r>
            <a:rPr lang="ru-RU" sz="15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  – включающий в себя,  лат. </a:t>
          </a:r>
          <a:r>
            <a:rPr lang="ru-RU" sz="1500" dirty="0" err="1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include</a:t>
          </a:r>
          <a:r>
            <a:rPr lang="ru-RU" sz="15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  – заключаю, включаю) – процесс развития общего образования, который подразумевает </a:t>
          </a:r>
          <a:r>
            <a:rPr lang="ru-RU" sz="1500" u="sng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доступность образования для всех</a:t>
          </a:r>
          <a:r>
            <a:rPr lang="ru-RU" sz="15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, в плане приспособления к различным нуждам всех детей, что обеспечивает доступ к образованию для детей с ООП»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50D8AE32-BE24-49C9-9767-12C01A75E319}" type="parTrans" cxnId="{466FEDB0-5B49-482A-B109-22BBDBD823AC}">
      <dgm:prSet/>
      <dgm:spPr/>
      <dgm:t>
        <a:bodyPr/>
        <a:lstStyle/>
        <a:p>
          <a:endParaRPr lang="ru-RU"/>
        </a:p>
      </dgm:t>
    </dgm:pt>
    <dgm:pt modelId="{F69865F2-C24A-4A14-95D3-505F44C53CAB}" type="sibTrans" cxnId="{466FEDB0-5B49-482A-B109-22BBDBD823AC}">
      <dgm:prSet/>
      <dgm:spPr/>
      <dgm:t>
        <a:bodyPr/>
        <a:lstStyle/>
        <a:p>
          <a:endParaRPr lang="ru-RU"/>
        </a:p>
      </dgm:t>
    </dgm:pt>
    <dgm:pt modelId="{0FDAB051-259B-4E56-B397-1BEACE2621AE}" type="pres">
      <dgm:prSet presAssocID="{B460E5D6-D5DD-4930-AA6E-AF25DDD44CC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5BD6F44-38C7-409D-AD37-4AB6609B992A}" type="pres">
      <dgm:prSet presAssocID="{41E79BFD-D6C4-4DF3-BEF5-5C64F3242FC7}" presName="singleCycle" presStyleCnt="0"/>
      <dgm:spPr/>
    </dgm:pt>
    <dgm:pt modelId="{A173925B-7222-41FB-A1A5-082119981CA1}" type="pres">
      <dgm:prSet presAssocID="{41E79BFD-D6C4-4DF3-BEF5-5C64F3242FC7}" presName="singleCenter" presStyleLbl="node1" presStyleIdx="0" presStyleCnt="4" custScaleX="136083" custScaleY="162401" custLinFactNeighborX="-300" custLinFactNeighborY="-616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FCD7509-F993-4850-A48C-5200324CD491}" type="pres">
      <dgm:prSet presAssocID="{8AF18B09-A46D-4F7B-B608-9242EE0B5273}" presName="Name56" presStyleLbl="parChTrans1D2" presStyleIdx="0" presStyleCnt="3"/>
      <dgm:spPr/>
      <dgm:t>
        <a:bodyPr/>
        <a:lstStyle/>
        <a:p>
          <a:endParaRPr lang="ru-RU"/>
        </a:p>
      </dgm:t>
    </dgm:pt>
    <dgm:pt modelId="{C7E0A5BC-EB70-4813-92F7-A1F6A2263CCD}" type="pres">
      <dgm:prSet presAssocID="{F6D46EEB-BB0B-40D7-98EA-EEBFF9DB424C}" presName="text0" presStyleLbl="node1" presStyleIdx="1" presStyleCnt="4" custScaleX="479136" custScaleY="84992" custRadScaleRad="89520" custRadScaleInc="1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033F2-CA36-451E-95C8-AAF77CB13CC5}" type="pres">
      <dgm:prSet presAssocID="{45E4636E-AD8B-433F-872A-B636DDBFFA46}" presName="Name56" presStyleLbl="parChTrans1D2" presStyleIdx="1" presStyleCnt="3"/>
      <dgm:spPr/>
      <dgm:t>
        <a:bodyPr/>
        <a:lstStyle/>
        <a:p>
          <a:endParaRPr lang="ru-RU"/>
        </a:p>
      </dgm:t>
    </dgm:pt>
    <dgm:pt modelId="{10D4549F-1587-4D2C-8EB5-EC0FD4F2E5C1}" type="pres">
      <dgm:prSet presAssocID="{949CF9CC-9E72-4EFF-89A3-9E409A380F54}" presName="text0" presStyleLbl="node1" presStyleIdx="2" presStyleCnt="4" custScaleX="233073" custScaleY="248469" custRadScaleRad="114752" custRadScaleInc="-12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28E63-2529-454B-85A2-838AFF8CF38D}" type="pres">
      <dgm:prSet presAssocID="{50D8AE32-BE24-49C9-9767-12C01A75E31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FB434E9B-A7D1-4834-B394-80893094B11E}" type="pres">
      <dgm:prSet presAssocID="{F1C266E8-2DE9-4643-9E10-6CEA3A3456B1}" presName="text0" presStyleLbl="node1" presStyleIdx="3" presStyleCnt="4" custScaleX="225629" custScaleY="264315" custRadScaleRad="113896" custRadScaleInc="7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5A70E2-709B-4373-94D0-D02EE065D248}" type="presOf" srcId="{50D8AE32-BE24-49C9-9767-12C01A75E319}" destId="{64728E63-2529-454B-85A2-838AFF8CF38D}" srcOrd="0" destOrd="0" presId="urn:microsoft.com/office/officeart/2008/layout/RadialCluster"/>
    <dgm:cxn modelId="{466FEDB0-5B49-482A-B109-22BBDBD823AC}" srcId="{41E79BFD-D6C4-4DF3-BEF5-5C64F3242FC7}" destId="{F1C266E8-2DE9-4643-9E10-6CEA3A3456B1}" srcOrd="2" destOrd="0" parTransId="{50D8AE32-BE24-49C9-9767-12C01A75E319}" sibTransId="{F69865F2-C24A-4A14-95D3-505F44C53CAB}"/>
    <dgm:cxn modelId="{717EE6A7-CB24-4F90-B7A0-B07F1B3B95C8}" type="presOf" srcId="{B460E5D6-D5DD-4930-AA6E-AF25DDD44CCC}" destId="{0FDAB051-259B-4E56-B397-1BEACE2621AE}" srcOrd="0" destOrd="0" presId="urn:microsoft.com/office/officeart/2008/layout/RadialCluster"/>
    <dgm:cxn modelId="{7A482EFA-8486-4D2B-82AF-CB75F15B75D5}" type="presOf" srcId="{F1C266E8-2DE9-4643-9E10-6CEA3A3456B1}" destId="{FB434E9B-A7D1-4834-B394-80893094B11E}" srcOrd="0" destOrd="0" presId="urn:microsoft.com/office/officeart/2008/layout/RadialCluster"/>
    <dgm:cxn modelId="{5E13647E-13C0-4A87-8A75-F204A0A5A65C}" type="presOf" srcId="{41E79BFD-D6C4-4DF3-BEF5-5C64F3242FC7}" destId="{A173925B-7222-41FB-A1A5-082119981CA1}" srcOrd="0" destOrd="0" presId="urn:microsoft.com/office/officeart/2008/layout/RadialCluster"/>
    <dgm:cxn modelId="{F700E22C-86AB-40ED-9143-5AB3AB90D307}" type="presOf" srcId="{F6D46EEB-BB0B-40D7-98EA-EEBFF9DB424C}" destId="{C7E0A5BC-EB70-4813-92F7-A1F6A2263CCD}" srcOrd="0" destOrd="0" presId="urn:microsoft.com/office/officeart/2008/layout/RadialCluster"/>
    <dgm:cxn modelId="{F984E9B8-B753-47B8-A9C0-6E6C38DE74D6}" srcId="{41E79BFD-D6C4-4DF3-BEF5-5C64F3242FC7}" destId="{F6D46EEB-BB0B-40D7-98EA-EEBFF9DB424C}" srcOrd="0" destOrd="0" parTransId="{8AF18B09-A46D-4F7B-B608-9242EE0B5273}" sibTransId="{A3B3ACAD-34BD-4261-9EE9-0B567981525C}"/>
    <dgm:cxn modelId="{742E3606-1447-40BD-B39B-46E6E0D8D4D5}" srcId="{B460E5D6-D5DD-4930-AA6E-AF25DDD44CCC}" destId="{41E79BFD-D6C4-4DF3-BEF5-5C64F3242FC7}" srcOrd="0" destOrd="0" parTransId="{33D17C5A-1257-4318-BD50-6EB99A9C7A39}" sibTransId="{33821C84-F110-469D-80B1-51BADBD8A20F}"/>
    <dgm:cxn modelId="{6205B3D7-79AE-4DAA-9CF2-24BE47467FA2}" type="presOf" srcId="{949CF9CC-9E72-4EFF-89A3-9E409A380F54}" destId="{10D4549F-1587-4D2C-8EB5-EC0FD4F2E5C1}" srcOrd="0" destOrd="0" presId="urn:microsoft.com/office/officeart/2008/layout/RadialCluster"/>
    <dgm:cxn modelId="{EF6DC7F3-2D20-4284-B186-919E4AC7850A}" srcId="{41E79BFD-D6C4-4DF3-BEF5-5C64F3242FC7}" destId="{949CF9CC-9E72-4EFF-89A3-9E409A380F54}" srcOrd="1" destOrd="0" parTransId="{45E4636E-AD8B-433F-872A-B636DDBFFA46}" sibTransId="{753C1E26-794B-482D-ABAB-186F8B749C10}"/>
    <dgm:cxn modelId="{3E5ACC8E-BEC1-4F92-936F-D22765D4D605}" type="presOf" srcId="{8AF18B09-A46D-4F7B-B608-9242EE0B5273}" destId="{5FCD7509-F993-4850-A48C-5200324CD491}" srcOrd="0" destOrd="0" presId="urn:microsoft.com/office/officeart/2008/layout/RadialCluster"/>
    <dgm:cxn modelId="{F6150619-BDDE-41A5-8811-1EE4E9202CF5}" type="presOf" srcId="{45E4636E-AD8B-433F-872A-B636DDBFFA46}" destId="{34F033F2-CA36-451E-95C8-AAF77CB13CC5}" srcOrd="0" destOrd="0" presId="urn:microsoft.com/office/officeart/2008/layout/RadialCluster"/>
    <dgm:cxn modelId="{6B4613B3-12A1-4146-8E08-7707EA7F01FB}" type="presParOf" srcId="{0FDAB051-259B-4E56-B397-1BEACE2621AE}" destId="{F5BD6F44-38C7-409D-AD37-4AB6609B992A}" srcOrd="0" destOrd="0" presId="urn:microsoft.com/office/officeart/2008/layout/RadialCluster"/>
    <dgm:cxn modelId="{A3FE3681-DC7C-4393-92F1-1401B97C09DE}" type="presParOf" srcId="{F5BD6F44-38C7-409D-AD37-4AB6609B992A}" destId="{A173925B-7222-41FB-A1A5-082119981CA1}" srcOrd="0" destOrd="0" presId="urn:microsoft.com/office/officeart/2008/layout/RadialCluster"/>
    <dgm:cxn modelId="{24E75571-06D6-4E63-A098-9C304B21426E}" type="presParOf" srcId="{F5BD6F44-38C7-409D-AD37-4AB6609B992A}" destId="{5FCD7509-F993-4850-A48C-5200324CD491}" srcOrd="1" destOrd="0" presId="urn:microsoft.com/office/officeart/2008/layout/RadialCluster"/>
    <dgm:cxn modelId="{8D33ACB1-8994-4DF3-849C-A5C589527855}" type="presParOf" srcId="{F5BD6F44-38C7-409D-AD37-4AB6609B992A}" destId="{C7E0A5BC-EB70-4813-92F7-A1F6A2263CCD}" srcOrd="2" destOrd="0" presId="urn:microsoft.com/office/officeart/2008/layout/RadialCluster"/>
    <dgm:cxn modelId="{83227224-9733-4677-96FF-22657AECCE0B}" type="presParOf" srcId="{F5BD6F44-38C7-409D-AD37-4AB6609B992A}" destId="{34F033F2-CA36-451E-95C8-AAF77CB13CC5}" srcOrd="3" destOrd="0" presId="urn:microsoft.com/office/officeart/2008/layout/RadialCluster"/>
    <dgm:cxn modelId="{A94C2D63-4364-4523-9212-D56D1B8EE1AC}" type="presParOf" srcId="{F5BD6F44-38C7-409D-AD37-4AB6609B992A}" destId="{10D4549F-1587-4D2C-8EB5-EC0FD4F2E5C1}" srcOrd="4" destOrd="0" presId="urn:microsoft.com/office/officeart/2008/layout/RadialCluster"/>
    <dgm:cxn modelId="{FCDD2790-BD19-46FD-8A13-D8D2697DE458}" type="presParOf" srcId="{F5BD6F44-38C7-409D-AD37-4AB6609B992A}" destId="{64728E63-2529-454B-85A2-838AFF8CF38D}" srcOrd="5" destOrd="0" presId="urn:microsoft.com/office/officeart/2008/layout/RadialCluster"/>
    <dgm:cxn modelId="{4AC378DC-178D-48DF-BA1D-1266031BFC84}" type="presParOf" srcId="{F5BD6F44-38C7-409D-AD37-4AB6609B992A}" destId="{FB434E9B-A7D1-4834-B394-80893094B11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AD886D-B6EF-4E17-BE73-F23832FECCB1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E637E82D-1AB1-4417-A615-1102992A9D62}">
      <dgm:prSet phldrT="[Текст]"/>
      <dgm:spPr/>
      <dgm:t>
        <a:bodyPr/>
        <a:lstStyle/>
        <a:p>
          <a:r>
            <a:rPr lang="ru-RU" dirty="0" smtClean="0"/>
            <a:t>Изменение форм социального взаимодействия</a:t>
          </a:r>
          <a:endParaRPr lang="ru-RU" dirty="0"/>
        </a:p>
      </dgm:t>
    </dgm:pt>
    <dgm:pt modelId="{6E52CF03-6E5F-4A35-99BE-BABFBBD5AF54}" type="parTrans" cxnId="{DD05C8CC-439E-44CC-A511-13BBCD5CD1DA}">
      <dgm:prSet/>
      <dgm:spPr/>
      <dgm:t>
        <a:bodyPr/>
        <a:lstStyle/>
        <a:p>
          <a:endParaRPr lang="ru-RU"/>
        </a:p>
      </dgm:t>
    </dgm:pt>
    <dgm:pt modelId="{1BE11296-F27F-4481-ADE2-813F86DA0387}" type="sibTrans" cxnId="{DD05C8CC-439E-44CC-A511-13BBCD5CD1DA}">
      <dgm:prSet/>
      <dgm:spPr/>
      <dgm:t>
        <a:bodyPr/>
        <a:lstStyle/>
        <a:p>
          <a:endParaRPr lang="ru-RU"/>
        </a:p>
      </dgm:t>
    </dgm:pt>
    <dgm:pt modelId="{E962D9E6-ED8A-45D1-AFDB-6597F7E6381E}">
      <dgm:prSet phldrT="[Текст]"/>
      <dgm:spPr/>
      <dgm:t>
        <a:bodyPr/>
        <a:lstStyle/>
        <a:p>
          <a:r>
            <a:rPr lang="ru-RU" dirty="0" smtClean="0"/>
            <a:t>ИНКЛЮЗИВНОЕ </a:t>
          </a:r>
        </a:p>
        <a:p>
          <a:r>
            <a:rPr lang="ru-RU" dirty="0" smtClean="0"/>
            <a:t>ОБРАЗОВАНИЕ</a:t>
          </a:r>
          <a:endParaRPr lang="ru-RU" dirty="0"/>
        </a:p>
      </dgm:t>
    </dgm:pt>
    <dgm:pt modelId="{CDA216AD-F196-4BD8-A80D-A1B3C186DACF}" type="parTrans" cxnId="{E23D9536-464F-4FB3-8F02-D629D4DA9298}">
      <dgm:prSet/>
      <dgm:spPr/>
      <dgm:t>
        <a:bodyPr/>
        <a:lstStyle/>
        <a:p>
          <a:endParaRPr lang="ru-RU"/>
        </a:p>
      </dgm:t>
    </dgm:pt>
    <dgm:pt modelId="{D1B47BA7-9E3E-42CB-BAC6-23D3D7D5691C}" type="sibTrans" cxnId="{E23D9536-464F-4FB3-8F02-D629D4DA9298}">
      <dgm:prSet/>
      <dgm:spPr/>
      <dgm:t>
        <a:bodyPr/>
        <a:lstStyle/>
        <a:p>
          <a:endParaRPr lang="ru-RU"/>
        </a:p>
      </dgm:t>
    </dgm:pt>
    <dgm:pt modelId="{1F510262-9B9D-4D01-A81D-CB9F1729B747}">
      <dgm:prSet phldrT="[Текст]"/>
      <dgm:spPr/>
      <dgm:t>
        <a:bodyPr/>
        <a:lstStyle/>
        <a:p>
          <a:r>
            <a:rPr lang="ru-RU" dirty="0" smtClean="0"/>
            <a:t>Новые формы, методы технологии, приемы обучения</a:t>
          </a:r>
          <a:endParaRPr lang="ru-RU" dirty="0"/>
        </a:p>
      </dgm:t>
    </dgm:pt>
    <dgm:pt modelId="{5A7EECBD-82C9-42AC-B845-C34631659D51}" type="parTrans" cxnId="{6A178C6E-0EB6-40A5-9A2D-86A86A1539E3}">
      <dgm:prSet/>
      <dgm:spPr/>
      <dgm:t>
        <a:bodyPr/>
        <a:lstStyle/>
        <a:p>
          <a:endParaRPr lang="ru-RU"/>
        </a:p>
      </dgm:t>
    </dgm:pt>
    <dgm:pt modelId="{099667A5-CF2E-42C3-96E7-8B2227F35C65}" type="sibTrans" cxnId="{6A178C6E-0EB6-40A5-9A2D-86A86A1539E3}">
      <dgm:prSet/>
      <dgm:spPr/>
      <dgm:t>
        <a:bodyPr/>
        <a:lstStyle/>
        <a:p>
          <a:endParaRPr lang="ru-RU"/>
        </a:p>
      </dgm:t>
    </dgm:pt>
    <dgm:pt modelId="{7C165B24-09F7-4ADB-BADF-C4828A29B396}" type="pres">
      <dgm:prSet presAssocID="{44AD886D-B6EF-4E17-BE73-F23832FECCB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8EC8E8E-EB58-45DD-8C1C-9DF77E57E153}" type="pres">
      <dgm:prSet presAssocID="{E637E82D-1AB1-4417-A615-1102992A9D62}" presName="gear1" presStyleLbl="node1" presStyleIdx="0" presStyleCnt="3" custLinFactNeighborX="6699" custLinFactNeighborY="-36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75162-61C2-48A9-AFFA-4282F240811F}" type="pres">
      <dgm:prSet presAssocID="{E637E82D-1AB1-4417-A615-1102992A9D62}" presName="gear1srcNode" presStyleLbl="node1" presStyleIdx="0" presStyleCnt="3"/>
      <dgm:spPr/>
      <dgm:t>
        <a:bodyPr/>
        <a:lstStyle/>
        <a:p>
          <a:endParaRPr lang="ru-RU"/>
        </a:p>
      </dgm:t>
    </dgm:pt>
    <dgm:pt modelId="{A465BAC2-00B3-46F6-9D5B-9A39186962A4}" type="pres">
      <dgm:prSet presAssocID="{E637E82D-1AB1-4417-A615-1102992A9D62}" presName="gear1dstNode" presStyleLbl="node1" presStyleIdx="0" presStyleCnt="3"/>
      <dgm:spPr/>
      <dgm:t>
        <a:bodyPr/>
        <a:lstStyle/>
        <a:p>
          <a:endParaRPr lang="ru-RU"/>
        </a:p>
      </dgm:t>
    </dgm:pt>
    <dgm:pt modelId="{4A27FC9E-DAE0-4D5B-9F65-4DA0879BC116}" type="pres">
      <dgm:prSet presAssocID="{E962D9E6-ED8A-45D1-AFDB-6597F7E6381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E9635-D1A7-4C5C-8490-88445A3D85F0}" type="pres">
      <dgm:prSet presAssocID="{E962D9E6-ED8A-45D1-AFDB-6597F7E6381E}" presName="gear2srcNode" presStyleLbl="node1" presStyleIdx="1" presStyleCnt="3"/>
      <dgm:spPr/>
      <dgm:t>
        <a:bodyPr/>
        <a:lstStyle/>
        <a:p>
          <a:endParaRPr lang="ru-RU"/>
        </a:p>
      </dgm:t>
    </dgm:pt>
    <dgm:pt modelId="{FB6A5A09-38FD-4A14-933B-654319D11AF2}" type="pres">
      <dgm:prSet presAssocID="{E962D9E6-ED8A-45D1-AFDB-6597F7E6381E}" presName="gear2dstNode" presStyleLbl="node1" presStyleIdx="1" presStyleCnt="3"/>
      <dgm:spPr/>
      <dgm:t>
        <a:bodyPr/>
        <a:lstStyle/>
        <a:p>
          <a:endParaRPr lang="ru-RU"/>
        </a:p>
      </dgm:t>
    </dgm:pt>
    <dgm:pt modelId="{94D6583F-A800-46C4-8B71-BE65062EF87C}" type="pres">
      <dgm:prSet presAssocID="{1F510262-9B9D-4D01-A81D-CB9F1729B747}" presName="gear3" presStyleLbl="node1" presStyleIdx="2" presStyleCnt="3" custLinFactNeighborX="11266" custLinFactNeighborY="-2558"/>
      <dgm:spPr/>
      <dgm:t>
        <a:bodyPr/>
        <a:lstStyle/>
        <a:p>
          <a:endParaRPr lang="ru-RU"/>
        </a:p>
      </dgm:t>
    </dgm:pt>
    <dgm:pt modelId="{3F0A2366-3E3B-45AC-B9EC-464F4B11CBEE}" type="pres">
      <dgm:prSet presAssocID="{1F510262-9B9D-4D01-A81D-CB9F1729B74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5D0B5-0E79-41A9-B8E7-EAB8D6374010}" type="pres">
      <dgm:prSet presAssocID="{1F510262-9B9D-4D01-A81D-CB9F1729B747}" presName="gear3srcNode" presStyleLbl="node1" presStyleIdx="2" presStyleCnt="3"/>
      <dgm:spPr/>
      <dgm:t>
        <a:bodyPr/>
        <a:lstStyle/>
        <a:p>
          <a:endParaRPr lang="ru-RU"/>
        </a:p>
      </dgm:t>
    </dgm:pt>
    <dgm:pt modelId="{84B7323F-910A-4AD6-ADAD-FB8EDC1F2AB3}" type="pres">
      <dgm:prSet presAssocID="{1F510262-9B9D-4D01-A81D-CB9F1729B747}" presName="gear3dstNode" presStyleLbl="node1" presStyleIdx="2" presStyleCnt="3"/>
      <dgm:spPr/>
      <dgm:t>
        <a:bodyPr/>
        <a:lstStyle/>
        <a:p>
          <a:endParaRPr lang="ru-RU"/>
        </a:p>
      </dgm:t>
    </dgm:pt>
    <dgm:pt modelId="{2B7C7C19-314D-4284-A935-02A78ECFF0B2}" type="pres">
      <dgm:prSet presAssocID="{1BE11296-F27F-4481-ADE2-813F86DA0387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87F8A289-A4ED-4BBC-9C7C-F9C7F1DE4462}" type="pres">
      <dgm:prSet presAssocID="{D1B47BA7-9E3E-42CB-BAC6-23D3D7D5691C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682665F1-7981-4AF3-BD40-2058C79F8227}" type="pres">
      <dgm:prSet presAssocID="{099667A5-CF2E-42C3-96E7-8B2227F35C65}" presName="connector3" presStyleLbl="sibTrans2D1" presStyleIdx="2" presStyleCnt="3" custLinFactNeighborX="11580" custLinFactNeighborY="-256"/>
      <dgm:spPr/>
      <dgm:t>
        <a:bodyPr/>
        <a:lstStyle/>
        <a:p>
          <a:endParaRPr lang="ru-RU"/>
        </a:p>
      </dgm:t>
    </dgm:pt>
  </dgm:ptLst>
  <dgm:cxnLst>
    <dgm:cxn modelId="{FED41545-8237-4E4C-92B5-1C1174BF9086}" type="presOf" srcId="{E962D9E6-ED8A-45D1-AFDB-6597F7E6381E}" destId="{4A27FC9E-DAE0-4D5B-9F65-4DA0879BC116}" srcOrd="0" destOrd="0" presId="urn:microsoft.com/office/officeart/2005/8/layout/gear1"/>
    <dgm:cxn modelId="{2514F6C9-31E4-4F61-B1FE-83064FCFF255}" type="presOf" srcId="{E637E82D-1AB1-4417-A615-1102992A9D62}" destId="{D8EC8E8E-EB58-45DD-8C1C-9DF77E57E153}" srcOrd="0" destOrd="0" presId="urn:microsoft.com/office/officeart/2005/8/layout/gear1"/>
    <dgm:cxn modelId="{739CC8CD-47FB-4AAB-8F3F-2C6F1BAB78C4}" type="presOf" srcId="{1F510262-9B9D-4D01-A81D-CB9F1729B747}" destId="{7905D0B5-0E79-41A9-B8E7-EAB8D6374010}" srcOrd="2" destOrd="0" presId="urn:microsoft.com/office/officeart/2005/8/layout/gear1"/>
    <dgm:cxn modelId="{DD05C8CC-439E-44CC-A511-13BBCD5CD1DA}" srcId="{44AD886D-B6EF-4E17-BE73-F23832FECCB1}" destId="{E637E82D-1AB1-4417-A615-1102992A9D62}" srcOrd="0" destOrd="0" parTransId="{6E52CF03-6E5F-4A35-99BE-BABFBBD5AF54}" sibTransId="{1BE11296-F27F-4481-ADE2-813F86DA0387}"/>
    <dgm:cxn modelId="{4A455DDD-D1D2-4545-AB47-1289F2402B6A}" type="presOf" srcId="{E637E82D-1AB1-4417-A615-1102992A9D62}" destId="{65C75162-61C2-48A9-AFFA-4282F240811F}" srcOrd="1" destOrd="0" presId="urn:microsoft.com/office/officeart/2005/8/layout/gear1"/>
    <dgm:cxn modelId="{240975EB-E5FF-4C2D-A915-262EA8ADE789}" type="presOf" srcId="{1BE11296-F27F-4481-ADE2-813F86DA0387}" destId="{2B7C7C19-314D-4284-A935-02A78ECFF0B2}" srcOrd="0" destOrd="0" presId="urn:microsoft.com/office/officeart/2005/8/layout/gear1"/>
    <dgm:cxn modelId="{6A178C6E-0EB6-40A5-9A2D-86A86A1539E3}" srcId="{44AD886D-B6EF-4E17-BE73-F23832FECCB1}" destId="{1F510262-9B9D-4D01-A81D-CB9F1729B747}" srcOrd="2" destOrd="0" parTransId="{5A7EECBD-82C9-42AC-B845-C34631659D51}" sibTransId="{099667A5-CF2E-42C3-96E7-8B2227F35C65}"/>
    <dgm:cxn modelId="{6CBA785F-0400-4B2D-BAE3-CDBE61651AF9}" type="presOf" srcId="{E962D9E6-ED8A-45D1-AFDB-6597F7E6381E}" destId="{1F3E9635-D1A7-4C5C-8490-88445A3D85F0}" srcOrd="1" destOrd="0" presId="urn:microsoft.com/office/officeart/2005/8/layout/gear1"/>
    <dgm:cxn modelId="{47D7A2EF-1C1E-4336-9816-A581B05033D3}" type="presOf" srcId="{099667A5-CF2E-42C3-96E7-8B2227F35C65}" destId="{682665F1-7981-4AF3-BD40-2058C79F8227}" srcOrd="0" destOrd="0" presId="urn:microsoft.com/office/officeart/2005/8/layout/gear1"/>
    <dgm:cxn modelId="{9EC27B6D-B646-4B42-A1B4-062C20F96B17}" type="presOf" srcId="{44AD886D-B6EF-4E17-BE73-F23832FECCB1}" destId="{7C165B24-09F7-4ADB-BADF-C4828A29B396}" srcOrd="0" destOrd="0" presId="urn:microsoft.com/office/officeart/2005/8/layout/gear1"/>
    <dgm:cxn modelId="{D22D2C05-05A6-442B-AD0F-4809046302F1}" type="presOf" srcId="{1F510262-9B9D-4D01-A81D-CB9F1729B747}" destId="{84B7323F-910A-4AD6-ADAD-FB8EDC1F2AB3}" srcOrd="3" destOrd="0" presId="urn:microsoft.com/office/officeart/2005/8/layout/gear1"/>
    <dgm:cxn modelId="{2CDEFD5C-EB83-491F-AC80-7CEA1C7F22A0}" type="presOf" srcId="{D1B47BA7-9E3E-42CB-BAC6-23D3D7D5691C}" destId="{87F8A289-A4ED-4BBC-9C7C-F9C7F1DE4462}" srcOrd="0" destOrd="0" presId="urn:microsoft.com/office/officeart/2005/8/layout/gear1"/>
    <dgm:cxn modelId="{688CCA0B-5051-4C6A-A1AC-0DD4436BE493}" type="presOf" srcId="{1F510262-9B9D-4D01-A81D-CB9F1729B747}" destId="{94D6583F-A800-46C4-8B71-BE65062EF87C}" srcOrd="0" destOrd="0" presId="urn:microsoft.com/office/officeart/2005/8/layout/gear1"/>
    <dgm:cxn modelId="{51AE3BD7-8A89-42E2-A507-D302BF6ED445}" type="presOf" srcId="{E962D9E6-ED8A-45D1-AFDB-6597F7E6381E}" destId="{FB6A5A09-38FD-4A14-933B-654319D11AF2}" srcOrd="2" destOrd="0" presId="urn:microsoft.com/office/officeart/2005/8/layout/gear1"/>
    <dgm:cxn modelId="{E23D9536-464F-4FB3-8F02-D629D4DA9298}" srcId="{44AD886D-B6EF-4E17-BE73-F23832FECCB1}" destId="{E962D9E6-ED8A-45D1-AFDB-6597F7E6381E}" srcOrd="1" destOrd="0" parTransId="{CDA216AD-F196-4BD8-A80D-A1B3C186DACF}" sibTransId="{D1B47BA7-9E3E-42CB-BAC6-23D3D7D5691C}"/>
    <dgm:cxn modelId="{03747BE7-7082-4D23-AD18-1D1D81956B83}" type="presOf" srcId="{1F510262-9B9D-4D01-A81D-CB9F1729B747}" destId="{3F0A2366-3E3B-45AC-B9EC-464F4B11CBEE}" srcOrd="1" destOrd="0" presId="urn:microsoft.com/office/officeart/2005/8/layout/gear1"/>
    <dgm:cxn modelId="{401FB24E-6747-4205-A2DD-65B2324A2345}" type="presOf" srcId="{E637E82D-1AB1-4417-A615-1102992A9D62}" destId="{A465BAC2-00B3-46F6-9D5B-9A39186962A4}" srcOrd="2" destOrd="0" presId="urn:microsoft.com/office/officeart/2005/8/layout/gear1"/>
    <dgm:cxn modelId="{97A35F8C-7EF4-4937-9123-B7CA037D9E8D}" type="presParOf" srcId="{7C165B24-09F7-4ADB-BADF-C4828A29B396}" destId="{D8EC8E8E-EB58-45DD-8C1C-9DF77E57E153}" srcOrd="0" destOrd="0" presId="urn:microsoft.com/office/officeart/2005/8/layout/gear1"/>
    <dgm:cxn modelId="{9E2F9396-24FA-452D-8E57-EE841E844DF3}" type="presParOf" srcId="{7C165B24-09F7-4ADB-BADF-C4828A29B396}" destId="{65C75162-61C2-48A9-AFFA-4282F240811F}" srcOrd="1" destOrd="0" presId="urn:microsoft.com/office/officeart/2005/8/layout/gear1"/>
    <dgm:cxn modelId="{8AF94C67-8333-4D22-A996-1D985317FCB6}" type="presParOf" srcId="{7C165B24-09F7-4ADB-BADF-C4828A29B396}" destId="{A465BAC2-00B3-46F6-9D5B-9A39186962A4}" srcOrd="2" destOrd="0" presId="urn:microsoft.com/office/officeart/2005/8/layout/gear1"/>
    <dgm:cxn modelId="{3EA7B657-06A9-42A5-8EEC-D2FB69014D7E}" type="presParOf" srcId="{7C165B24-09F7-4ADB-BADF-C4828A29B396}" destId="{4A27FC9E-DAE0-4D5B-9F65-4DA0879BC116}" srcOrd="3" destOrd="0" presId="urn:microsoft.com/office/officeart/2005/8/layout/gear1"/>
    <dgm:cxn modelId="{2FF7D1C3-3730-4A8C-A49E-FFE9A53BCFB7}" type="presParOf" srcId="{7C165B24-09F7-4ADB-BADF-C4828A29B396}" destId="{1F3E9635-D1A7-4C5C-8490-88445A3D85F0}" srcOrd="4" destOrd="0" presId="urn:microsoft.com/office/officeart/2005/8/layout/gear1"/>
    <dgm:cxn modelId="{A8AAF431-B965-40A4-9B13-1D2E93CBC1EB}" type="presParOf" srcId="{7C165B24-09F7-4ADB-BADF-C4828A29B396}" destId="{FB6A5A09-38FD-4A14-933B-654319D11AF2}" srcOrd="5" destOrd="0" presId="urn:microsoft.com/office/officeart/2005/8/layout/gear1"/>
    <dgm:cxn modelId="{744E4422-822D-4E0C-BE98-34D29A425768}" type="presParOf" srcId="{7C165B24-09F7-4ADB-BADF-C4828A29B396}" destId="{94D6583F-A800-46C4-8B71-BE65062EF87C}" srcOrd="6" destOrd="0" presId="urn:microsoft.com/office/officeart/2005/8/layout/gear1"/>
    <dgm:cxn modelId="{3BBCE2A9-9BCF-4DDB-A3E1-775D5F6B5B05}" type="presParOf" srcId="{7C165B24-09F7-4ADB-BADF-C4828A29B396}" destId="{3F0A2366-3E3B-45AC-B9EC-464F4B11CBEE}" srcOrd="7" destOrd="0" presId="urn:microsoft.com/office/officeart/2005/8/layout/gear1"/>
    <dgm:cxn modelId="{5833D271-9F2B-430F-B563-EB7669C05DB7}" type="presParOf" srcId="{7C165B24-09F7-4ADB-BADF-C4828A29B396}" destId="{7905D0B5-0E79-41A9-B8E7-EAB8D6374010}" srcOrd="8" destOrd="0" presId="urn:microsoft.com/office/officeart/2005/8/layout/gear1"/>
    <dgm:cxn modelId="{8F8CF51B-57D6-4DAB-921B-01D780DB8594}" type="presParOf" srcId="{7C165B24-09F7-4ADB-BADF-C4828A29B396}" destId="{84B7323F-910A-4AD6-ADAD-FB8EDC1F2AB3}" srcOrd="9" destOrd="0" presId="urn:microsoft.com/office/officeart/2005/8/layout/gear1"/>
    <dgm:cxn modelId="{117977DA-443E-43E2-84B2-5854E165AD5D}" type="presParOf" srcId="{7C165B24-09F7-4ADB-BADF-C4828A29B396}" destId="{2B7C7C19-314D-4284-A935-02A78ECFF0B2}" srcOrd="10" destOrd="0" presId="urn:microsoft.com/office/officeart/2005/8/layout/gear1"/>
    <dgm:cxn modelId="{6C34DC5B-8134-4AE2-848F-577B56916C0C}" type="presParOf" srcId="{7C165B24-09F7-4ADB-BADF-C4828A29B396}" destId="{87F8A289-A4ED-4BBC-9C7C-F9C7F1DE4462}" srcOrd="11" destOrd="0" presId="urn:microsoft.com/office/officeart/2005/8/layout/gear1"/>
    <dgm:cxn modelId="{64F378F3-7E63-4A93-B906-6A6229E682AA}" type="presParOf" srcId="{7C165B24-09F7-4ADB-BADF-C4828A29B396}" destId="{682665F1-7981-4AF3-BD40-2058C79F822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05E9DA-4C1C-4179-A117-67ACB3A916D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0E4ACB-A030-45D1-AF48-F1CA48076E3C}">
      <dgm:prSet phldrT="[Текст]" phldr="1"/>
      <dgm:spPr/>
      <dgm:t>
        <a:bodyPr/>
        <a:lstStyle/>
        <a:p>
          <a:endParaRPr lang="ru-RU" dirty="0"/>
        </a:p>
      </dgm:t>
    </dgm:pt>
    <dgm:pt modelId="{2CE12B99-998D-4699-86BC-863129DA49F8}" type="parTrans" cxnId="{65FB862B-2E29-4089-84BC-26D181197169}">
      <dgm:prSet/>
      <dgm:spPr/>
      <dgm:t>
        <a:bodyPr/>
        <a:lstStyle/>
        <a:p>
          <a:endParaRPr lang="ru-RU"/>
        </a:p>
      </dgm:t>
    </dgm:pt>
    <dgm:pt modelId="{17ABB840-9F4A-4184-9A3E-ED7FB856475D}" type="sibTrans" cxnId="{65FB862B-2E29-4089-84BC-26D181197169}">
      <dgm:prSet/>
      <dgm:spPr/>
      <dgm:t>
        <a:bodyPr/>
        <a:lstStyle/>
        <a:p>
          <a:endParaRPr lang="ru-RU"/>
        </a:p>
      </dgm:t>
    </dgm:pt>
    <dgm:pt modelId="{EAA7D8C5-8424-4B3B-931E-F7F505010C6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Традиционно милосердное отношение общества к людям с ОВЗ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73E17CD-DA67-40BD-95EA-93E75F73BF6A}" type="parTrans" cxnId="{3535571F-A4D6-4B60-9D47-D0A384FA083F}">
      <dgm:prSet/>
      <dgm:spPr/>
      <dgm:t>
        <a:bodyPr/>
        <a:lstStyle/>
        <a:p>
          <a:endParaRPr lang="ru-RU"/>
        </a:p>
      </dgm:t>
    </dgm:pt>
    <dgm:pt modelId="{E6871F2B-1D49-497A-9270-20BC7A9CC2D1}" type="sibTrans" cxnId="{3535571F-A4D6-4B60-9D47-D0A384FA083F}">
      <dgm:prSet/>
      <dgm:spPr/>
      <dgm:t>
        <a:bodyPr/>
        <a:lstStyle/>
        <a:p>
          <a:endParaRPr lang="ru-RU"/>
        </a:p>
      </dgm:t>
    </dgm:pt>
    <dgm:pt modelId="{8C0E4EE8-6D55-40EE-AB9E-8FA5E31E4D98}">
      <dgm:prSet phldrT="[Текст]" phldr="1"/>
      <dgm:spPr/>
      <dgm:t>
        <a:bodyPr/>
        <a:lstStyle/>
        <a:p>
          <a:endParaRPr lang="ru-RU"/>
        </a:p>
      </dgm:t>
    </dgm:pt>
    <dgm:pt modelId="{CEAF8A75-FEA5-49E3-8086-A59AA1443EDF}" type="parTrans" cxnId="{A013CA13-7F66-4403-AEF0-33D70C459C2C}">
      <dgm:prSet/>
      <dgm:spPr/>
      <dgm:t>
        <a:bodyPr/>
        <a:lstStyle/>
        <a:p>
          <a:endParaRPr lang="ru-RU"/>
        </a:p>
      </dgm:t>
    </dgm:pt>
    <dgm:pt modelId="{8ECEA18D-0AB9-4AFD-9CA2-FBCB824D0146}" type="sibTrans" cxnId="{A013CA13-7F66-4403-AEF0-33D70C459C2C}">
      <dgm:prSet/>
      <dgm:spPr/>
      <dgm:t>
        <a:bodyPr/>
        <a:lstStyle/>
        <a:p>
          <a:endParaRPr lang="ru-RU"/>
        </a:p>
      </dgm:t>
    </dgm:pt>
    <dgm:pt modelId="{D6CC7D7B-3047-49E1-95C7-8CD06C01F08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«Скачкообразный» характер перехода от одного этапа к другому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88C4C7D-5764-42C1-A9FE-6E2A423849F9}" type="parTrans" cxnId="{C75BE2CE-F986-4D3C-822A-5433EF00FA87}">
      <dgm:prSet/>
      <dgm:spPr/>
      <dgm:t>
        <a:bodyPr/>
        <a:lstStyle/>
        <a:p>
          <a:endParaRPr lang="ru-RU"/>
        </a:p>
      </dgm:t>
    </dgm:pt>
    <dgm:pt modelId="{262C050B-EAB9-4697-AEFD-9031A7E51D84}" type="sibTrans" cxnId="{C75BE2CE-F986-4D3C-822A-5433EF00FA87}">
      <dgm:prSet/>
      <dgm:spPr/>
      <dgm:t>
        <a:bodyPr/>
        <a:lstStyle/>
        <a:p>
          <a:endParaRPr lang="ru-RU"/>
        </a:p>
      </dgm:t>
    </dgm:pt>
    <dgm:pt modelId="{C2AEB792-71B9-419C-9DD9-175A6AE782AA}">
      <dgm:prSet phldrT="[Текст]" phldr="1"/>
      <dgm:spPr/>
      <dgm:t>
        <a:bodyPr/>
        <a:lstStyle/>
        <a:p>
          <a:endParaRPr lang="ru-RU"/>
        </a:p>
      </dgm:t>
    </dgm:pt>
    <dgm:pt modelId="{C42696EA-3BBE-4DC6-8FBB-071520316E67}" type="parTrans" cxnId="{73558EC9-A91E-4CED-A68E-F4341200EE9F}">
      <dgm:prSet/>
      <dgm:spPr/>
      <dgm:t>
        <a:bodyPr/>
        <a:lstStyle/>
        <a:p>
          <a:endParaRPr lang="ru-RU"/>
        </a:p>
      </dgm:t>
    </dgm:pt>
    <dgm:pt modelId="{A4CAF46E-B4EA-4926-9342-530AD0651A35}" type="sibTrans" cxnId="{73558EC9-A91E-4CED-A68E-F4341200EE9F}">
      <dgm:prSet/>
      <dgm:spPr/>
      <dgm:t>
        <a:bodyPr/>
        <a:lstStyle/>
        <a:p>
          <a:endParaRPr lang="ru-RU"/>
        </a:p>
      </dgm:t>
    </dgm:pt>
    <dgm:pt modelId="{C9B4B1A2-32D6-4029-9156-34BDA3DD74E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Изоляция (изъятие) людей с ОВЗ из поля активного социального взаимодействия в советский период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2E7A70B-42DB-470A-B9AF-2BD1F7C81114}" type="parTrans" cxnId="{EC9E8C64-866F-47E1-95A0-0DBD2C104F58}">
      <dgm:prSet/>
      <dgm:spPr/>
      <dgm:t>
        <a:bodyPr/>
        <a:lstStyle/>
        <a:p>
          <a:endParaRPr lang="ru-RU"/>
        </a:p>
      </dgm:t>
    </dgm:pt>
    <dgm:pt modelId="{38312370-48F0-4CCF-9EC0-6AE19DADC1E8}" type="sibTrans" cxnId="{EC9E8C64-866F-47E1-95A0-0DBD2C104F58}">
      <dgm:prSet/>
      <dgm:spPr/>
      <dgm:t>
        <a:bodyPr/>
        <a:lstStyle/>
        <a:p>
          <a:endParaRPr lang="ru-RU"/>
        </a:p>
      </dgm:t>
    </dgm:pt>
    <dgm:pt modelId="{372DB46C-BF42-4B13-9020-65E22B4BE9BB}">
      <dgm:prSet phldrT="[Текст]" phldr="1"/>
      <dgm:spPr/>
      <dgm:t>
        <a:bodyPr/>
        <a:lstStyle/>
        <a:p>
          <a:endParaRPr lang="ru-RU"/>
        </a:p>
      </dgm:t>
    </dgm:pt>
    <dgm:pt modelId="{3F8CFE80-7592-4E1C-95AE-72F5E9100138}" type="parTrans" cxnId="{03A2E826-5AF9-4304-A477-6B2BAA68FC1E}">
      <dgm:prSet/>
      <dgm:spPr/>
      <dgm:t>
        <a:bodyPr/>
        <a:lstStyle/>
        <a:p>
          <a:endParaRPr lang="ru-RU"/>
        </a:p>
      </dgm:t>
    </dgm:pt>
    <dgm:pt modelId="{4B9255C4-9153-4496-9083-9ED9BC006E18}" type="sibTrans" cxnId="{03A2E826-5AF9-4304-A477-6B2BAA68FC1E}">
      <dgm:prSet/>
      <dgm:spPr/>
      <dgm:t>
        <a:bodyPr/>
        <a:lstStyle/>
        <a:p>
          <a:endParaRPr lang="ru-RU"/>
        </a:p>
      </dgm:t>
    </dgm:pt>
    <dgm:pt modelId="{79679829-B335-4BD8-BC3A-48E2DE73A092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Отсутствие детально разработанной системы подготовки и адаптации общества к новым формам социального взаимодействия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E0C91E1-547A-46B2-BF0B-BFC7F9922B96}" type="parTrans" cxnId="{D9B8F35F-8B75-44F4-AA19-E8F7D32D9C6B}">
      <dgm:prSet/>
      <dgm:spPr/>
      <dgm:t>
        <a:bodyPr/>
        <a:lstStyle/>
        <a:p>
          <a:endParaRPr lang="ru-RU"/>
        </a:p>
      </dgm:t>
    </dgm:pt>
    <dgm:pt modelId="{84E32FE5-4055-4FB0-8FD1-505418EEDFA0}" type="sibTrans" cxnId="{D9B8F35F-8B75-44F4-AA19-E8F7D32D9C6B}">
      <dgm:prSet/>
      <dgm:spPr/>
      <dgm:t>
        <a:bodyPr/>
        <a:lstStyle/>
        <a:p>
          <a:endParaRPr lang="ru-RU"/>
        </a:p>
      </dgm:t>
    </dgm:pt>
    <dgm:pt modelId="{8C03F348-3B6C-4D4F-910E-E8A9CB1F6F49}" type="pres">
      <dgm:prSet presAssocID="{6A05E9DA-4C1C-4179-A117-67ACB3A916D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8AA28-8F58-4CFF-B79D-1FB9CD088712}" type="pres">
      <dgm:prSet presAssocID="{650E4ACB-A030-45D1-AF48-F1CA48076E3C}" presName="composite" presStyleCnt="0"/>
      <dgm:spPr/>
    </dgm:pt>
    <dgm:pt modelId="{0FC7B63D-3BE7-4E7E-8F6E-F4AAD740286F}" type="pres">
      <dgm:prSet presAssocID="{650E4ACB-A030-45D1-AF48-F1CA48076E3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2F534-44A9-4439-9609-1BC0AEDCA597}" type="pres">
      <dgm:prSet presAssocID="{650E4ACB-A030-45D1-AF48-F1CA48076E3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60BA2-FDBC-4314-B9B4-B84ED0EB8B50}" type="pres">
      <dgm:prSet presAssocID="{17ABB840-9F4A-4184-9A3E-ED7FB856475D}" presName="sp" presStyleCnt="0"/>
      <dgm:spPr/>
    </dgm:pt>
    <dgm:pt modelId="{A3407F6A-7FB2-4A13-AAFE-888C8718C0F2}" type="pres">
      <dgm:prSet presAssocID="{8C0E4EE8-6D55-40EE-AB9E-8FA5E31E4D98}" presName="composite" presStyleCnt="0"/>
      <dgm:spPr/>
    </dgm:pt>
    <dgm:pt modelId="{ECA3AF74-B89B-471C-9B89-C4801DEEE61D}" type="pres">
      <dgm:prSet presAssocID="{8C0E4EE8-6D55-40EE-AB9E-8FA5E31E4D9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619D6-EEAB-4BE1-9745-9C05B25F51CC}" type="pres">
      <dgm:prSet presAssocID="{8C0E4EE8-6D55-40EE-AB9E-8FA5E31E4D9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0EAE3-CC11-40EE-9D8B-305539FAAFA5}" type="pres">
      <dgm:prSet presAssocID="{8ECEA18D-0AB9-4AFD-9CA2-FBCB824D0146}" presName="sp" presStyleCnt="0"/>
      <dgm:spPr/>
    </dgm:pt>
    <dgm:pt modelId="{FA7256CD-F21D-411D-9531-10AF7A993B82}" type="pres">
      <dgm:prSet presAssocID="{C2AEB792-71B9-419C-9DD9-175A6AE782AA}" presName="composite" presStyleCnt="0"/>
      <dgm:spPr/>
    </dgm:pt>
    <dgm:pt modelId="{E0AD5A4E-325B-46FD-82C4-CBE123CE0AAF}" type="pres">
      <dgm:prSet presAssocID="{C2AEB792-71B9-419C-9DD9-175A6AE782A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15CC8-B2C9-463F-ACF6-F6A513DBE255}" type="pres">
      <dgm:prSet presAssocID="{C2AEB792-71B9-419C-9DD9-175A6AE782A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DA4C2-895F-4780-8F0E-732441AAAF4A}" type="pres">
      <dgm:prSet presAssocID="{A4CAF46E-B4EA-4926-9342-530AD0651A35}" presName="sp" presStyleCnt="0"/>
      <dgm:spPr/>
    </dgm:pt>
    <dgm:pt modelId="{26B87A77-DB88-458F-8BD7-CEC7BDEF5694}" type="pres">
      <dgm:prSet presAssocID="{372DB46C-BF42-4B13-9020-65E22B4BE9BB}" presName="composite" presStyleCnt="0"/>
      <dgm:spPr/>
    </dgm:pt>
    <dgm:pt modelId="{68A92C67-7F8D-45D2-9E93-572B3140D94E}" type="pres">
      <dgm:prSet presAssocID="{372DB46C-BF42-4B13-9020-65E22B4BE9B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C9520-FDBF-4E50-B621-53195B1ABCA4}" type="pres">
      <dgm:prSet presAssocID="{372DB46C-BF42-4B13-9020-65E22B4BE9B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70C4B1-B4E0-4C66-8010-D8A12FA6B144}" type="presOf" srcId="{6A05E9DA-4C1C-4179-A117-67ACB3A916D4}" destId="{8C03F348-3B6C-4D4F-910E-E8A9CB1F6F49}" srcOrd="0" destOrd="0" presId="urn:microsoft.com/office/officeart/2005/8/layout/chevron2"/>
    <dgm:cxn modelId="{EC9E8C64-866F-47E1-95A0-0DBD2C104F58}" srcId="{C2AEB792-71B9-419C-9DD9-175A6AE782AA}" destId="{C9B4B1A2-32D6-4029-9156-34BDA3DD74ED}" srcOrd="0" destOrd="0" parTransId="{F2E7A70B-42DB-470A-B9AF-2BD1F7C81114}" sibTransId="{38312370-48F0-4CCF-9EC0-6AE19DADC1E8}"/>
    <dgm:cxn modelId="{D9B8F35F-8B75-44F4-AA19-E8F7D32D9C6B}" srcId="{372DB46C-BF42-4B13-9020-65E22B4BE9BB}" destId="{79679829-B335-4BD8-BC3A-48E2DE73A092}" srcOrd="0" destOrd="0" parTransId="{CE0C91E1-547A-46B2-BF0B-BFC7F9922B96}" sibTransId="{84E32FE5-4055-4FB0-8FD1-505418EEDFA0}"/>
    <dgm:cxn modelId="{2C97A5DC-E9FC-4577-969C-D80ADBFDD1C4}" type="presOf" srcId="{EAA7D8C5-8424-4B3B-931E-F7F505010C6E}" destId="{9AB2F534-44A9-4439-9609-1BC0AEDCA597}" srcOrd="0" destOrd="0" presId="urn:microsoft.com/office/officeart/2005/8/layout/chevron2"/>
    <dgm:cxn modelId="{CBA46EF8-E72F-471A-8799-BFF9FF29B391}" type="presOf" srcId="{372DB46C-BF42-4B13-9020-65E22B4BE9BB}" destId="{68A92C67-7F8D-45D2-9E93-572B3140D94E}" srcOrd="0" destOrd="0" presId="urn:microsoft.com/office/officeart/2005/8/layout/chevron2"/>
    <dgm:cxn modelId="{66D414DF-C441-4A24-9769-B573F21ACA0E}" type="presOf" srcId="{79679829-B335-4BD8-BC3A-48E2DE73A092}" destId="{9EFC9520-FDBF-4E50-B621-53195B1ABCA4}" srcOrd="0" destOrd="0" presId="urn:microsoft.com/office/officeart/2005/8/layout/chevron2"/>
    <dgm:cxn modelId="{D6F82F37-B58D-46B7-8203-9742A31526B2}" type="presOf" srcId="{D6CC7D7B-3047-49E1-95C7-8CD06C01F08D}" destId="{95A619D6-EEAB-4BE1-9745-9C05B25F51CC}" srcOrd="0" destOrd="0" presId="urn:microsoft.com/office/officeart/2005/8/layout/chevron2"/>
    <dgm:cxn modelId="{65FB862B-2E29-4089-84BC-26D181197169}" srcId="{6A05E9DA-4C1C-4179-A117-67ACB3A916D4}" destId="{650E4ACB-A030-45D1-AF48-F1CA48076E3C}" srcOrd="0" destOrd="0" parTransId="{2CE12B99-998D-4699-86BC-863129DA49F8}" sibTransId="{17ABB840-9F4A-4184-9A3E-ED7FB856475D}"/>
    <dgm:cxn modelId="{41BB51D3-D88A-4DD3-B4EA-D4FA34ABAD0D}" type="presOf" srcId="{C9B4B1A2-32D6-4029-9156-34BDA3DD74ED}" destId="{E2715CC8-B2C9-463F-ACF6-F6A513DBE255}" srcOrd="0" destOrd="0" presId="urn:microsoft.com/office/officeart/2005/8/layout/chevron2"/>
    <dgm:cxn modelId="{A013CA13-7F66-4403-AEF0-33D70C459C2C}" srcId="{6A05E9DA-4C1C-4179-A117-67ACB3A916D4}" destId="{8C0E4EE8-6D55-40EE-AB9E-8FA5E31E4D98}" srcOrd="1" destOrd="0" parTransId="{CEAF8A75-FEA5-49E3-8086-A59AA1443EDF}" sibTransId="{8ECEA18D-0AB9-4AFD-9CA2-FBCB824D0146}"/>
    <dgm:cxn modelId="{0C4DCE22-5541-48CA-BF5A-949BA97C9503}" type="presOf" srcId="{8C0E4EE8-6D55-40EE-AB9E-8FA5E31E4D98}" destId="{ECA3AF74-B89B-471C-9B89-C4801DEEE61D}" srcOrd="0" destOrd="0" presId="urn:microsoft.com/office/officeart/2005/8/layout/chevron2"/>
    <dgm:cxn modelId="{C6A00E70-48A8-43D0-B685-F8EF656801B4}" type="presOf" srcId="{650E4ACB-A030-45D1-AF48-F1CA48076E3C}" destId="{0FC7B63D-3BE7-4E7E-8F6E-F4AAD740286F}" srcOrd="0" destOrd="0" presId="urn:microsoft.com/office/officeart/2005/8/layout/chevron2"/>
    <dgm:cxn modelId="{73558EC9-A91E-4CED-A68E-F4341200EE9F}" srcId="{6A05E9DA-4C1C-4179-A117-67ACB3A916D4}" destId="{C2AEB792-71B9-419C-9DD9-175A6AE782AA}" srcOrd="2" destOrd="0" parTransId="{C42696EA-3BBE-4DC6-8FBB-071520316E67}" sibTransId="{A4CAF46E-B4EA-4926-9342-530AD0651A35}"/>
    <dgm:cxn modelId="{C75BE2CE-F986-4D3C-822A-5433EF00FA87}" srcId="{8C0E4EE8-6D55-40EE-AB9E-8FA5E31E4D98}" destId="{D6CC7D7B-3047-49E1-95C7-8CD06C01F08D}" srcOrd="0" destOrd="0" parTransId="{388C4C7D-5764-42C1-A9FE-6E2A423849F9}" sibTransId="{262C050B-EAB9-4697-AEFD-9031A7E51D84}"/>
    <dgm:cxn modelId="{03A2E826-5AF9-4304-A477-6B2BAA68FC1E}" srcId="{6A05E9DA-4C1C-4179-A117-67ACB3A916D4}" destId="{372DB46C-BF42-4B13-9020-65E22B4BE9BB}" srcOrd="3" destOrd="0" parTransId="{3F8CFE80-7592-4E1C-95AE-72F5E9100138}" sibTransId="{4B9255C4-9153-4496-9083-9ED9BC006E18}"/>
    <dgm:cxn modelId="{52022125-7F16-4D1C-8A75-F7706DFCAD37}" type="presOf" srcId="{C2AEB792-71B9-419C-9DD9-175A6AE782AA}" destId="{E0AD5A4E-325B-46FD-82C4-CBE123CE0AAF}" srcOrd="0" destOrd="0" presId="urn:microsoft.com/office/officeart/2005/8/layout/chevron2"/>
    <dgm:cxn modelId="{3535571F-A4D6-4B60-9D47-D0A384FA083F}" srcId="{650E4ACB-A030-45D1-AF48-F1CA48076E3C}" destId="{EAA7D8C5-8424-4B3B-931E-F7F505010C6E}" srcOrd="0" destOrd="0" parTransId="{573E17CD-DA67-40BD-95EA-93E75F73BF6A}" sibTransId="{E6871F2B-1D49-497A-9270-20BC7A9CC2D1}"/>
    <dgm:cxn modelId="{543F2E0D-A584-4AE3-9EC8-7F17D5CDC06B}" type="presParOf" srcId="{8C03F348-3B6C-4D4F-910E-E8A9CB1F6F49}" destId="{5108AA28-8F58-4CFF-B79D-1FB9CD088712}" srcOrd="0" destOrd="0" presId="urn:microsoft.com/office/officeart/2005/8/layout/chevron2"/>
    <dgm:cxn modelId="{49CA8A57-26F9-42C1-9E36-CCC0B71D9F69}" type="presParOf" srcId="{5108AA28-8F58-4CFF-B79D-1FB9CD088712}" destId="{0FC7B63D-3BE7-4E7E-8F6E-F4AAD740286F}" srcOrd="0" destOrd="0" presId="urn:microsoft.com/office/officeart/2005/8/layout/chevron2"/>
    <dgm:cxn modelId="{5100255A-ED24-485D-B379-E857AAA9AFBF}" type="presParOf" srcId="{5108AA28-8F58-4CFF-B79D-1FB9CD088712}" destId="{9AB2F534-44A9-4439-9609-1BC0AEDCA597}" srcOrd="1" destOrd="0" presId="urn:microsoft.com/office/officeart/2005/8/layout/chevron2"/>
    <dgm:cxn modelId="{C357F838-E48C-481C-A28C-9D4FD7570FC8}" type="presParOf" srcId="{8C03F348-3B6C-4D4F-910E-E8A9CB1F6F49}" destId="{49560BA2-FDBC-4314-B9B4-B84ED0EB8B50}" srcOrd="1" destOrd="0" presId="urn:microsoft.com/office/officeart/2005/8/layout/chevron2"/>
    <dgm:cxn modelId="{ED242FC5-0C7C-4CEC-A1C6-8698B0235DA7}" type="presParOf" srcId="{8C03F348-3B6C-4D4F-910E-E8A9CB1F6F49}" destId="{A3407F6A-7FB2-4A13-AAFE-888C8718C0F2}" srcOrd="2" destOrd="0" presId="urn:microsoft.com/office/officeart/2005/8/layout/chevron2"/>
    <dgm:cxn modelId="{BB0D7C74-DF6A-4F36-832D-7688A44591AC}" type="presParOf" srcId="{A3407F6A-7FB2-4A13-AAFE-888C8718C0F2}" destId="{ECA3AF74-B89B-471C-9B89-C4801DEEE61D}" srcOrd="0" destOrd="0" presId="urn:microsoft.com/office/officeart/2005/8/layout/chevron2"/>
    <dgm:cxn modelId="{E997984A-57CC-49F8-947D-BE7E9CDFC789}" type="presParOf" srcId="{A3407F6A-7FB2-4A13-AAFE-888C8718C0F2}" destId="{95A619D6-EEAB-4BE1-9745-9C05B25F51CC}" srcOrd="1" destOrd="0" presId="urn:microsoft.com/office/officeart/2005/8/layout/chevron2"/>
    <dgm:cxn modelId="{691A183B-49EA-446F-92D7-831C57C703AD}" type="presParOf" srcId="{8C03F348-3B6C-4D4F-910E-E8A9CB1F6F49}" destId="{9940EAE3-CC11-40EE-9D8B-305539FAAFA5}" srcOrd="3" destOrd="0" presId="urn:microsoft.com/office/officeart/2005/8/layout/chevron2"/>
    <dgm:cxn modelId="{359CA139-2805-4CE9-9AD5-0ACC8250395E}" type="presParOf" srcId="{8C03F348-3B6C-4D4F-910E-E8A9CB1F6F49}" destId="{FA7256CD-F21D-411D-9531-10AF7A993B82}" srcOrd="4" destOrd="0" presId="urn:microsoft.com/office/officeart/2005/8/layout/chevron2"/>
    <dgm:cxn modelId="{014220F9-3966-45FC-9B40-47C6CA7310EF}" type="presParOf" srcId="{FA7256CD-F21D-411D-9531-10AF7A993B82}" destId="{E0AD5A4E-325B-46FD-82C4-CBE123CE0AAF}" srcOrd="0" destOrd="0" presId="urn:microsoft.com/office/officeart/2005/8/layout/chevron2"/>
    <dgm:cxn modelId="{FFA40CC8-4961-40CB-B2D7-901984D95A82}" type="presParOf" srcId="{FA7256CD-F21D-411D-9531-10AF7A993B82}" destId="{E2715CC8-B2C9-463F-ACF6-F6A513DBE255}" srcOrd="1" destOrd="0" presId="urn:microsoft.com/office/officeart/2005/8/layout/chevron2"/>
    <dgm:cxn modelId="{1F44C690-D091-4328-93B3-22A8745A6E73}" type="presParOf" srcId="{8C03F348-3B6C-4D4F-910E-E8A9CB1F6F49}" destId="{71DDA4C2-895F-4780-8F0E-732441AAAF4A}" srcOrd="5" destOrd="0" presId="urn:microsoft.com/office/officeart/2005/8/layout/chevron2"/>
    <dgm:cxn modelId="{60AB66D1-0AAE-41D4-8C06-8FBB3566A43F}" type="presParOf" srcId="{8C03F348-3B6C-4D4F-910E-E8A9CB1F6F49}" destId="{26B87A77-DB88-458F-8BD7-CEC7BDEF5694}" srcOrd="6" destOrd="0" presId="urn:microsoft.com/office/officeart/2005/8/layout/chevron2"/>
    <dgm:cxn modelId="{82E45101-60C5-41C1-AC3E-51F7253C1129}" type="presParOf" srcId="{26B87A77-DB88-458F-8BD7-CEC7BDEF5694}" destId="{68A92C67-7F8D-45D2-9E93-572B3140D94E}" srcOrd="0" destOrd="0" presId="urn:microsoft.com/office/officeart/2005/8/layout/chevron2"/>
    <dgm:cxn modelId="{EC8A9817-7C08-432C-8E7D-3AC294FC0610}" type="presParOf" srcId="{26B87A77-DB88-458F-8BD7-CEC7BDEF5694}" destId="{9EFC9520-FDBF-4E50-B621-53195B1ABC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A2A926-A270-4AC3-A70A-E0913620A8A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731AC5-88B9-482A-A94A-4A5912115207}">
      <dgm:prSet phldrT="[Текст]" phldr="1"/>
      <dgm:spPr/>
      <dgm:t>
        <a:bodyPr/>
        <a:lstStyle/>
        <a:p>
          <a:endParaRPr lang="ru-RU"/>
        </a:p>
      </dgm:t>
    </dgm:pt>
    <dgm:pt modelId="{6A81F637-2918-42A8-BB7C-210DC877CDA3}" type="parTrans" cxnId="{EA62ECDD-74E5-4E9F-83D7-AE153558653F}">
      <dgm:prSet/>
      <dgm:spPr/>
      <dgm:t>
        <a:bodyPr/>
        <a:lstStyle/>
        <a:p>
          <a:endParaRPr lang="ru-RU"/>
        </a:p>
      </dgm:t>
    </dgm:pt>
    <dgm:pt modelId="{5EC5B472-A116-4363-8275-F5F461C16385}" type="sibTrans" cxnId="{EA62ECDD-74E5-4E9F-83D7-AE153558653F}">
      <dgm:prSet/>
      <dgm:spPr/>
      <dgm:t>
        <a:bodyPr/>
        <a:lstStyle/>
        <a:p>
          <a:endParaRPr lang="ru-RU"/>
        </a:p>
      </dgm:t>
    </dgm:pt>
    <dgm:pt modelId="{D36639EE-5292-4865-922B-DB5EA7D90280}">
      <dgm:prSet phldrT="[Текст]"/>
      <dgm:spPr/>
      <dgm:t>
        <a:bodyPr/>
        <a:lstStyle/>
        <a:p>
          <a:r>
            <a:rPr lang="ru-RU" dirty="0" smtClean="0"/>
            <a:t>Государство обеспечивает условия и возможности развития инклюзивного образования</a:t>
          </a:r>
        </a:p>
        <a:p>
          <a:r>
            <a:rPr lang="ru-RU" dirty="0" smtClean="0"/>
            <a:t>(материально-технические условия, нормативно-правовая база и др.)</a:t>
          </a:r>
          <a:endParaRPr lang="ru-RU" dirty="0"/>
        </a:p>
      </dgm:t>
    </dgm:pt>
    <dgm:pt modelId="{8E37B663-B791-427A-94BF-41645931ECD2}" type="parTrans" cxnId="{A4F6C90D-F9E1-4045-A1F7-B4477EC5E2ED}">
      <dgm:prSet/>
      <dgm:spPr/>
      <dgm:t>
        <a:bodyPr/>
        <a:lstStyle/>
        <a:p>
          <a:endParaRPr lang="ru-RU"/>
        </a:p>
      </dgm:t>
    </dgm:pt>
    <dgm:pt modelId="{A78A1157-FE99-459F-A4B9-09B25927E735}" type="sibTrans" cxnId="{A4F6C90D-F9E1-4045-A1F7-B4477EC5E2ED}">
      <dgm:prSet/>
      <dgm:spPr/>
      <dgm:t>
        <a:bodyPr/>
        <a:lstStyle/>
        <a:p>
          <a:endParaRPr lang="ru-RU"/>
        </a:p>
      </dgm:t>
    </dgm:pt>
    <dgm:pt modelId="{ACC75873-1097-4298-B655-591C82EAF335}">
      <dgm:prSet phldrT="[Текст]" phldr="1"/>
      <dgm:spPr/>
      <dgm:t>
        <a:bodyPr/>
        <a:lstStyle/>
        <a:p>
          <a:endParaRPr lang="ru-RU"/>
        </a:p>
      </dgm:t>
    </dgm:pt>
    <dgm:pt modelId="{0AC48CB6-9C5C-4B1D-8976-F5DDA637629E}" type="parTrans" cxnId="{08C9AA05-AE99-4663-B733-471D285CCA62}">
      <dgm:prSet/>
      <dgm:spPr/>
      <dgm:t>
        <a:bodyPr/>
        <a:lstStyle/>
        <a:p>
          <a:endParaRPr lang="ru-RU"/>
        </a:p>
      </dgm:t>
    </dgm:pt>
    <dgm:pt modelId="{B9A7D705-D52A-4E33-B108-25A6A74B8AC0}" type="sibTrans" cxnId="{08C9AA05-AE99-4663-B733-471D285CCA62}">
      <dgm:prSet/>
      <dgm:spPr/>
      <dgm:t>
        <a:bodyPr/>
        <a:lstStyle/>
        <a:p>
          <a:endParaRPr lang="ru-RU"/>
        </a:p>
      </dgm:t>
    </dgm:pt>
    <dgm:pt modelId="{D748762E-391B-40EA-AA5C-9D5F9153C862}">
      <dgm:prSet phldrT="[Текст]" phldr="1"/>
      <dgm:spPr/>
      <dgm:t>
        <a:bodyPr/>
        <a:lstStyle/>
        <a:p>
          <a:endParaRPr lang="ru-RU"/>
        </a:p>
      </dgm:t>
    </dgm:pt>
    <dgm:pt modelId="{E510627F-DDED-4B00-A382-9087AC7A6963}" type="parTrans" cxnId="{5C9CC7EC-DDB7-4DD0-9AD5-8A74EB23A347}">
      <dgm:prSet/>
      <dgm:spPr/>
      <dgm:t>
        <a:bodyPr/>
        <a:lstStyle/>
        <a:p>
          <a:endParaRPr lang="ru-RU"/>
        </a:p>
      </dgm:t>
    </dgm:pt>
    <dgm:pt modelId="{8E4382CC-D30E-49C3-B8E2-DD5FE348FC69}" type="sibTrans" cxnId="{5C9CC7EC-DDB7-4DD0-9AD5-8A74EB23A347}">
      <dgm:prSet/>
      <dgm:spPr/>
      <dgm:t>
        <a:bodyPr/>
        <a:lstStyle/>
        <a:p>
          <a:endParaRPr lang="ru-RU"/>
        </a:p>
      </dgm:t>
    </dgm:pt>
    <dgm:pt modelId="{CD1FD286-2855-45A0-A659-92A8752742B6}">
      <dgm:prSet phldrT="[Текст]"/>
      <dgm:spPr/>
      <dgm:t>
        <a:bodyPr/>
        <a:lstStyle/>
        <a:p>
          <a:r>
            <a:rPr lang="ru-RU" dirty="0" smtClean="0"/>
            <a:t>Успехи и достижения в области инклюзивного образования широко транслируются в общество</a:t>
          </a:r>
          <a:endParaRPr lang="ru-RU" dirty="0"/>
        </a:p>
      </dgm:t>
    </dgm:pt>
    <dgm:pt modelId="{3552340A-3736-4089-B95E-81464EFFE303}" type="parTrans" cxnId="{55F3EDEF-B033-42A0-B5CB-59E7BEC2DA1E}">
      <dgm:prSet/>
      <dgm:spPr/>
      <dgm:t>
        <a:bodyPr/>
        <a:lstStyle/>
        <a:p>
          <a:endParaRPr lang="ru-RU"/>
        </a:p>
      </dgm:t>
    </dgm:pt>
    <dgm:pt modelId="{03C58E6A-508E-41B5-8AF8-7E0A32E921FC}" type="sibTrans" cxnId="{55F3EDEF-B033-42A0-B5CB-59E7BEC2DA1E}">
      <dgm:prSet/>
      <dgm:spPr/>
      <dgm:t>
        <a:bodyPr/>
        <a:lstStyle/>
        <a:p>
          <a:endParaRPr lang="ru-RU"/>
        </a:p>
      </dgm:t>
    </dgm:pt>
    <dgm:pt modelId="{5AA31C7E-9E60-4EA1-BEED-6340D8010F84}">
      <dgm:prSet phldrT="[Текст]"/>
      <dgm:spPr/>
      <dgm:t>
        <a:bodyPr/>
        <a:lstStyle/>
        <a:p>
          <a:r>
            <a:rPr lang="ru-RU" dirty="0" smtClean="0"/>
            <a:t>Вопросы, связанные с инклюзивным образованием разрабатываются высококвалифицированной группой специалистов</a:t>
          </a:r>
          <a:endParaRPr lang="ru-RU" dirty="0"/>
        </a:p>
      </dgm:t>
    </dgm:pt>
    <dgm:pt modelId="{A564D07C-332F-47FA-9E20-C627E5076A49}" type="sibTrans" cxnId="{35396A37-CA70-4C56-90B3-270F364A5220}">
      <dgm:prSet/>
      <dgm:spPr/>
      <dgm:t>
        <a:bodyPr/>
        <a:lstStyle/>
        <a:p>
          <a:endParaRPr lang="ru-RU"/>
        </a:p>
      </dgm:t>
    </dgm:pt>
    <dgm:pt modelId="{DB5395A2-50DD-4AE0-B3BA-18F91DB97734}" type="parTrans" cxnId="{35396A37-CA70-4C56-90B3-270F364A5220}">
      <dgm:prSet/>
      <dgm:spPr/>
      <dgm:t>
        <a:bodyPr/>
        <a:lstStyle/>
        <a:p>
          <a:endParaRPr lang="ru-RU"/>
        </a:p>
      </dgm:t>
    </dgm:pt>
    <dgm:pt modelId="{9B660239-4033-4487-B87B-FC0BEC3BD2D5}" type="pres">
      <dgm:prSet presAssocID="{57A2A926-A270-4AC3-A70A-E0913620A8A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90DFB32C-45AC-4FCA-8614-3F93E96A08F3}" type="pres">
      <dgm:prSet presAssocID="{29731AC5-88B9-482A-A94A-4A5912115207}" presName="parenttextcomposite" presStyleCnt="0"/>
      <dgm:spPr/>
    </dgm:pt>
    <dgm:pt modelId="{D072BA73-F664-4451-A437-B92E1A84D15E}" type="pres">
      <dgm:prSet presAssocID="{29731AC5-88B9-482A-A94A-4A5912115207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53DED-7017-4B35-90D4-81073C41630F}" type="pres">
      <dgm:prSet presAssocID="{29731AC5-88B9-482A-A94A-4A5912115207}" presName="composite" presStyleCnt="0"/>
      <dgm:spPr/>
    </dgm:pt>
    <dgm:pt modelId="{B4C6D6C5-CC3C-4622-B437-78E1BB614403}" type="pres">
      <dgm:prSet presAssocID="{29731AC5-88B9-482A-A94A-4A5912115207}" presName="chevron1" presStyleLbl="alignNode1" presStyleIdx="0" presStyleCnt="21"/>
      <dgm:spPr/>
    </dgm:pt>
    <dgm:pt modelId="{450DB35A-0B8B-4B9C-B9AB-234E88A1C2EB}" type="pres">
      <dgm:prSet presAssocID="{29731AC5-88B9-482A-A94A-4A5912115207}" presName="chevron2" presStyleLbl="alignNode1" presStyleIdx="1" presStyleCnt="21"/>
      <dgm:spPr/>
    </dgm:pt>
    <dgm:pt modelId="{FA08BCF9-EACE-4610-802E-EFF823FB4CEE}" type="pres">
      <dgm:prSet presAssocID="{29731AC5-88B9-482A-A94A-4A5912115207}" presName="chevron3" presStyleLbl="alignNode1" presStyleIdx="2" presStyleCnt="21"/>
      <dgm:spPr/>
    </dgm:pt>
    <dgm:pt modelId="{E1703342-F6B5-423D-AD45-DC003DCA443C}" type="pres">
      <dgm:prSet presAssocID="{29731AC5-88B9-482A-A94A-4A5912115207}" presName="chevron4" presStyleLbl="alignNode1" presStyleIdx="3" presStyleCnt="21"/>
      <dgm:spPr/>
    </dgm:pt>
    <dgm:pt modelId="{C6E5D3E3-3794-4D6E-A3F9-4B4FDECAB3D4}" type="pres">
      <dgm:prSet presAssocID="{29731AC5-88B9-482A-A94A-4A5912115207}" presName="chevron5" presStyleLbl="alignNode1" presStyleIdx="4" presStyleCnt="21"/>
      <dgm:spPr/>
    </dgm:pt>
    <dgm:pt modelId="{B22E95DD-C3BE-4C19-929E-36FCB02114E1}" type="pres">
      <dgm:prSet presAssocID="{29731AC5-88B9-482A-A94A-4A5912115207}" presName="chevron6" presStyleLbl="alignNode1" presStyleIdx="5" presStyleCnt="21"/>
      <dgm:spPr/>
    </dgm:pt>
    <dgm:pt modelId="{DDE80366-C25D-4C0B-9D1A-132A840245FE}" type="pres">
      <dgm:prSet presAssocID="{29731AC5-88B9-482A-A94A-4A5912115207}" presName="chevron7" presStyleLbl="alignNode1" presStyleIdx="6" presStyleCnt="21"/>
      <dgm:spPr/>
    </dgm:pt>
    <dgm:pt modelId="{3600330B-AE83-4A32-B37B-0815458FCE6C}" type="pres">
      <dgm:prSet presAssocID="{29731AC5-88B9-482A-A94A-4A5912115207}" presName="childtext" presStyleLbl="solidFgAcc1" presStyleIdx="0" presStyleCnt="3" custLinFactNeighborX="903" custLinFactNeighborY="280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33AB2-4C23-4655-9B53-BEA20DCFD893}" type="pres">
      <dgm:prSet presAssocID="{5EC5B472-A116-4363-8275-F5F461C16385}" presName="sibTrans" presStyleCnt="0"/>
      <dgm:spPr/>
    </dgm:pt>
    <dgm:pt modelId="{6B4CBBD4-455D-4A49-926A-478DD7B47E7F}" type="pres">
      <dgm:prSet presAssocID="{ACC75873-1097-4298-B655-591C82EAF335}" presName="parenttextcomposite" presStyleCnt="0"/>
      <dgm:spPr/>
    </dgm:pt>
    <dgm:pt modelId="{628F4E86-78DE-48C3-9E34-F9BB71489322}" type="pres">
      <dgm:prSet presAssocID="{ACC75873-1097-4298-B655-591C82EAF33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6CE25-6AB6-4D02-BA83-536F11BBB4EC}" type="pres">
      <dgm:prSet presAssocID="{ACC75873-1097-4298-B655-591C82EAF335}" presName="composite" presStyleCnt="0"/>
      <dgm:spPr/>
    </dgm:pt>
    <dgm:pt modelId="{B346880E-1E17-46EC-839C-733731FDD264}" type="pres">
      <dgm:prSet presAssocID="{ACC75873-1097-4298-B655-591C82EAF335}" presName="chevron1" presStyleLbl="alignNode1" presStyleIdx="7" presStyleCnt="21"/>
      <dgm:spPr/>
    </dgm:pt>
    <dgm:pt modelId="{104CE665-A06B-4F40-97E3-ABD7CBAEA1D9}" type="pres">
      <dgm:prSet presAssocID="{ACC75873-1097-4298-B655-591C82EAF335}" presName="chevron2" presStyleLbl="alignNode1" presStyleIdx="8" presStyleCnt="21"/>
      <dgm:spPr/>
    </dgm:pt>
    <dgm:pt modelId="{ECB4368F-91E0-44AE-AE55-78DA922F6B1E}" type="pres">
      <dgm:prSet presAssocID="{ACC75873-1097-4298-B655-591C82EAF335}" presName="chevron3" presStyleLbl="alignNode1" presStyleIdx="9" presStyleCnt="21"/>
      <dgm:spPr/>
    </dgm:pt>
    <dgm:pt modelId="{AF83B45C-28CC-43A6-940A-3C5C72D8395F}" type="pres">
      <dgm:prSet presAssocID="{ACC75873-1097-4298-B655-591C82EAF335}" presName="chevron4" presStyleLbl="alignNode1" presStyleIdx="10" presStyleCnt="21"/>
      <dgm:spPr/>
    </dgm:pt>
    <dgm:pt modelId="{3A333AD8-F63C-4B8C-8566-10F1620091BF}" type="pres">
      <dgm:prSet presAssocID="{ACC75873-1097-4298-B655-591C82EAF335}" presName="chevron5" presStyleLbl="alignNode1" presStyleIdx="11" presStyleCnt="21"/>
      <dgm:spPr/>
    </dgm:pt>
    <dgm:pt modelId="{E5A3F1FC-1C81-4626-A544-852B86F23BB7}" type="pres">
      <dgm:prSet presAssocID="{ACC75873-1097-4298-B655-591C82EAF335}" presName="chevron6" presStyleLbl="alignNode1" presStyleIdx="12" presStyleCnt="21"/>
      <dgm:spPr/>
    </dgm:pt>
    <dgm:pt modelId="{2C597F31-76BF-4E65-9483-A22A6B1AFAA6}" type="pres">
      <dgm:prSet presAssocID="{ACC75873-1097-4298-B655-591C82EAF335}" presName="chevron7" presStyleLbl="alignNode1" presStyleIdx="13" presStyleCnt="21"/>
      <dgm:spPr/>
    </dgm:pt>
    <dgm:pt modelId="{7D3AC3AE-B855-4639-85E5-66C23F312E92}" type="pres">
      <dgm:prSet presAssocID="{ACC75873-1097-4298-B655-591C82EAF335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1708C-FFE6-4D24-B51C-7A224CC42EC6}" type="pres">
      <dgm:prSet presAssocID="{B9A7D705-D52A-4E33-B108-25A6A74B8AC0}" presName="sibTrans" presStyleCnt="0"/>
      <dgm:spPr/>
    </dgm:pt>
    <dgm:pt modelId="{ECE9C376-F7ED-49CE-B88F-2A56E3D77AA6}" type="pres">
      <dgm:prSet presAssocID="{D748762E-391B-40EA-AA5C-9D5F9153C862}" presName="parenttextcomposite" presStyleCnt="0"/>
      <dgm:spPr/>
    </dgm:pt>
    <dgm:pt modelId="{0FB25224-33DE-4FBA-B3D0-649EC76AA6F8}" type="pres">
      <dgm:prSet presAssocID="{D748762E-391B-40EA-AA5C-9D5F9153C862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E6246-2B98-4737-B9CB-FBD52709D344}" type="pres">
      <dgm:prSet presAssocID="{D748762E-391B-40EA-AA5C-9D5F9153C862}" presName="composite" presStyleCnt="0"/>
      <dgm:spPr/>
    </dgm:pt>
    <dgm:pt modelId="{BC7E3020-0E53-462E-8CD6-32501C5B1364}" type="pres">
      <dgm:prSet presAssocID="{D748762E-391B-40EA-AA5C-9D5F9153C862}" presName="chevron1" presStyleLbl="alignNode1" presStyleIdx="14" presStyleCnt="21"/>
      <dgm:spPr/>
    </dgm:pt>
    <dgm:pt modelId="{FEC66814-A827-4321-803F-F27E0A1973B1}" type="pres">
      <dgm:prSet presAssocID="{D748762E-391B-40EA-AA5C-9D5F9153C862}" presName="chevron2" presStyleLbl="alignNode1" presStyleIdx="15" presStyleCnt="21"/>
      <dgm:spPr/>
    </dgm:pt>
    <dgm:pt modelId="{164639AA-91A9-4355-9DB9-8AA52B06A77D}" type="pres">
      <dgm:prSet presAssocID="{D748762E-391B-40EA-AA5C-9D5F9153C862}" presName="chevron3" presStyleLbl="alignNode1" presStyleIdx="16" presStyleCnt="21"/>
      <dgm:spPr/>
    </dgm:pt>
    <dgm:pt modelId="{D42543F0-6911-4E68-8810-7B1F5D70D3A9}" type="pres">
      <dgm:prSet presAssocID="{D748762E-391B-40EA-AA5C-9D5F9153C862}" presName="chevron4" presStyleLbl="alignNode1" presStyleIdx="17" presStyleCnt="21"/>
      <dgm:spPr/>
    </dgm:pt>
    <dgm:pt modelId="{DE3C904C-CF7D-450A-8DC2-57CDDAED3C47}" type="pres">
      <dgm:prSet presAssocID="{D748762E-391B-40EA-AA5C-9D5F9153C862}" presName="chevron5" presStyleLbl="alignNode1" presStyleIdx="18" presStyleCnt="21"/>
      <dgm:spPr/>
    </dgm:pt>
    <dgm:pt modelId="{BAF0A234-6FCD-405D-A32E-E1E236B46F45}" type="pres">
      <dgm:prSet presAssocID="{D748762E-391B-40EA-AA5C-9D5F9153C862}" presName="chevron6" presStyleLbl="alignNode1" presStyleIdx="19" presStyleCnt="21"/>
      <dgm:spPr/>
    </dgm:pt>
    <dgm:pt modelId="{EE29EBE2-901D-46BA-9EF6-9E2019A8E546}" type="pres">
      <dgm:prSet presAssocID="{D748762E-391B-40EA-AA5C-9D5F9153C862}" presName="chevron7" presStyleLbl="alignNode1" presStyleIdx="20" presStyleCnt="21"/>
      <dgm:spPr/>
    </dgm:pt>
    <dgm:pt modelId="{3D14667F-AF6B-43F3-97D7-7F32D7EC3BEA}" type="pres">
      <dgm:prSet presAssocID="{D748762E-391B-40EA-AA5C-9D5F9153C862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C9AA05-AE99-4663-B733-471D285CCA62}" srcId="{57A2A926-A270-4AC3-A70A-E0913620A8AF}" destId="{ACC75873-1097-4298-B655-591C82EAF335}" srcOrd="1" destOrd="0" parTransId="{0AC48CB6-9C5C-4B1D-8976-F5DDA637629E}" sibTransId="{B9A7D705-D52A-4E33-B108-25A6A74B8AC0}"/>
    <dgm:cxn modelId="{55F3EDEF-B033-42A0-B5CB-59E7BEC2DA1E}" srcId="{D748762E-391B-40EA-AA5C-9D5F9153C862}" destId="{CD1FD286-2855-45A0-A659-92A8752742B6}" srcOrd="0" destOrd="0" parTransId="{3552340A-3736-4089-B95E-81464EFFE303}" sibTransId="{03C58E6A-508E-41B5-8AF8-7E0A32E921FC}"/>
    <dgm:cxn modelId="{3305DD12-B785-4349-8C4A-BC82427515CF}" type="presOf" srcId="{29731AC5-88B9-482A-A94A-4A5912115207}" destId="{D072BA73-F664-4451-A437-B92E1A84D15E}" srcOrd="0" destOrd="0" presId="urn:microsoft.com/office/officeart/2008/layout/VerticalAccentList"/>
    <dgm:cxn modelId="{5F6B0998-95EF-47F7-9C90-F9BAA782281A}" type="presOf" srcId="{57A2A926-A270-4AC3-A70A-E0913620A8AF}" destId="{9B660239-4033-4487-B87B-FC0BEC3BD2D5}" srcOrd="0" destOrd="0" presId="urn:microsoft.com/office/officeart/2008/layout/VerticalAccentList"/>
    <dgm:cxn modelId="{A4F6C90D-F9E1-4045-A1F7-B4477EC5E2ED}" srcId="{29731AC5-88B9-482A-A94A-4A5912115207}" destId="{D36639EE-5292-4865-922B-DB5EA7D90280}" srcOrd="0" destOrd="0" parTransId="{8E37B663-B791-427A-94BF-41645931ECD2}" sibTransId="{A78A1157-FE99-459F-A4B9-09B25927E735}"/>
    <dgm:cxn modelId="{4E3F6B32-FF13-4D2F-A147-8BD752050C95}" type="presOf" srcId="{CD1FD286-2855-45A0-A659-92A8752742B6}" destId="{3D14667F-AF6B-43F3-97D7-7F32D7EC3BEA}" srcOrd="0" destOrd="0" presId="urn:microsoft.com/office/officeart/2008/layout/VerticalAccentList"/>
    <dgm:cxn modelId="{A44B65D4-6189-47AE-9D95-3EE1E222AD57}" type="presOf" srcId="{ACC75873-1097-4298-B655-591C82EAF335}" destId="{628F4E86-78DE-48C3-9E34-F9BB71489322}" srcOrd="0" destOrd="0" presId="urn:microsoft.com/office/officeart/2008/layout/VerticalAccentList"/>
    <dgm:cxn modelId="{5C9CC7EC-DDB7-4DD0-9AD5-8A74EB23A347}" srcId="{57A2A926-A270-4AC3-A70A-E0913620A8AF}" destId="{D748762E-391B-40EA-AA5C-9D5F9153C862}" srcOrd="2" destOrd="0" parTransId="{E510627F-DDED-4B00-A382-9087AC7A6963}" sibTransId="{8E4382CC-D30E-49C3-B8E2-DD5FE348FC69}"/>
    <dgm:cxn modelId="{73419213-BB12-4FE6-A46D-FCAAB7C28BD9}" type="presOf" srcId="{D36639EE-5292-4865-922B-DB5EA7D90280}" destId="{3600330B-AE83-4A32-B37B-0815458FCE6C}" srcOrd="0" destOrd="0" presId="urn:microsoft.com/office/officeart/2008/layout/VerticalAccentList"/>
    <dgm:cxn modelId="{35396A37-CA70-4C56-90B3-270F364A5220}" srcId="{ACC75873-1097-4298-B655-591C82EAF335}" destId="{5AA31C7E-9E60-4EA1-BEED-6340D8010F84}" srcOrd="0" destOrd="0" parTransId="{DB5395A2-50DD-4AE0-B3BA-18F91DB97734}" sibTransId="{A564D07C-332F-47FA-9E20-C627E5076A49}"/>
    <dgm:cxn modelId="{51AE87C3-BD6F-444F-937E-5217BE32FD88}" type="presOf" srcId="{D748762E-391B-40EA-AA5C-9D5F9153C862}" destId="{0FB25224-33DE-4FBA-B3D0-649EC76AA6F8}" srcOrd="0" destOrd="0" presId="urn:microsoft.com/office/officeart/2008/layout/VerticalAccentList"/>
    <dgm:cxn modelId="{D44550F8-A55A-479A-8355-96E689E4568A}" type="presOf" srcId="{5AA31C7E-9E60-4EA1-BEED-6340D8010F84}" destId="{7D3AC3AE-B855-4639-85E5-66C23F312E92}" srcOrd="0" destOrd="0" presId="urn:microsoft.com/office/officeart/2008/layout/VerticalAccentList"/>
    <dgm:cxn modelId="{EA62ECDD-74E5-4E9F-83D7-AE153558653F}" srcId="{57A2A926-A270-4AC3-A70A-E0913620A8AF}" destId="{29731AC5-88B9-482A-A94A-4A5912115207}" srcOrd="0" destOrd="0" parTransId="{6A81F637-2918-42A8-BB7C-210DC877CDA3}" sibTransId="{5EC5B472-A116-4363-8275-F5F461C16385}"/>
    <dgm:cxn modelId="{868A645E-4203-4B6D-83D0-D96F03294D49}" type="presParOf" srcId="{9B660239-4033-4487-B87B-FC0BEC3BD2D5}" destId="{90DFB32C-45AC-4FCA-8614-3F93E96A08F3}" srcOrd="0" destOrd="0" presId="urn:microsoft.com/office/officeart/2008/layout/VerticalAccentList"/>
    <dgm:cxn modelId="{29DD1F2F-C141-4563-B4EE-99FC20ABD3E5}" type="presParOf" srcId="{90DFB32C-45AC-4FCA-8614-3F93E96A08F3}" destId="{D072BA73-F664-4451-A437-B92E1A84D15E}" srcOrd="0" destOrd="0" presId="urn:microsoft.com/office/officeart/2008/layout/VerticalAccentList"/>
    <dgm:cxn modelId="{DD3608FF-D651-4D18-A86F-F99A125E33C9}" type="presParOf" srcId="{9B660239-4033-4487-B87B-FC0BEC3BD2D5}" destId="{68353DED-7017-4B35-90D4-81073C41630F}" srcOrd="1" destOrd="0" presId="urn:microsoft.com/office/officeart/2008/layout/VerticalAccentList"/>
    <dgm:cxn modelId="{81B3A8D8-8186-4AE5-B506-364096BF8CC1}" type="presParOf" srcId="{68353DED-7017-4B35-90D4-81073C41630F}" destId="{B4C6D6C5-CC3C-4622-B437-78E1BB614403}" srcOrd="0" destOrd="0" presId="urn:microsoft.com/office/officeart/2008/layout/VerticalAccentList"/>
    <dgm:cxn modelId="{4E767EE3-13B8-4158-8729-BBCF4EC4D291}" type="presParOf" srcId="{68353DED-7017-4B35-90D4-81073C41630F}" destId="{450DB35A-0B8B-4B9C-B9AB-234E88A1C2EB}" srcOrd="1" destOrd="0" presId="urn:microsoft.com/office/officeart/2008/layout/VerticalAccentList"/>
    <dgm:cxn modelId="{7814DDB3-9F02-4032-9725-C07E07312216}" type="presParOf" srcId="{68353DED-7017-4B35-90D4-81073C41630F}" destId="{FA08BCF9-EACE-4610-802E-EFF823FB4CEE}" srcOrd="2" destOrd="0" presId="urn:microsoft.com/office/officeart/2008/layout/VerticalAccentList"/>
    <dgm:cxn modelId="{57A310CB-69F3-4484-ADA3-899D30747D6E}" type="presParOf" srcId="{68353DED-7017-4B35-90D4-81073C41630F}" destId="{E1703342-F6B5-423D-AD45-DC003DCA443C}" srcOrd="3" destOrd="0" presId="urn:microsoft.com/office/officeart/2008/layout/VerticalAccentList"/>
    <dgm:cxn modelId="{02AB733C-6AF4-49E7-9839-0043AFD7DE51}" type="presParOf" srcId="{68353DED-7017-4B35-90D4-81073C41630F}" destId="{C6E5D3E3-3794-4D6E-A3F9-4B4FDECAB3D4}" srcOrd="4" destOrd="0" presId="urn:microsoft.com/office/officeart/2008/layout/VerticalAccentList"/>
    <dgm:cxn modelId="{C57419E1-A41A-44A0-963E-651FEB0E26FB}" type="presParOf" srcId="{68353DED-7017-4B35-90D4-81073C41630F}" destId="{B22E95DD-C3BE-4C19-929E-36FCB02114E1}" srcOrd="5" destOrd="0" presId="urn:microsoft.com/office/officeart/2008/layout/VerticalAccentList"/>
    <dgm:cxn modelId="{2A10DE40-472A-42D5-A0C1-78C9674FEB6B}" type="presParOf" srcId="{68353DED-7017-4B35-90D4-81073C41630F}" destId="{DDE80366-C25D-4C0B-9D1A-132A840245FE}" srcOrd="6" destOrd="0" presId="urn:microsoft.com/office/officeart/2008/layout/VerticalAccentList"/>
    <dgm:cxn modelId="{C7F92663-5E5D-4958-9714-21EAA12E2237}" type="presParOf" srcId="{68353DED-7017-4B35-90D4-81073C41630F}" destId="{3600330B-AE83-4A32-B37B-0815458FCE6C}" srcOrd="7" destOrd="0" presId="urn:microsoft.com/office/officeart/2008/layout/VerticalAccentList"/>
    <dgm:cxn modelId="{9C2FB4C4-ABBB-42E6-B5F0-A4D53C810FC8}" type="presParOf" srcId="{9B660239-4033-4487-B87B-FC0BEC3BD2D5}" destId="{24133AB2-4C23-4655-9B53-BEA20DCFD893}" srcOrd="2" destOrd="0" presId="urn:microsoft.com/office/officeart/2008/layout/VerticalAccentList"/>
    <dgm:cxn modelId="{2C908EA4-9FBD-44AC-B3AE-00953825A229}" type="presParOf" srcId="{9B660239-4033-4487-B87B-FC0BEC3BD2D5}" destId="{6B4CBBD4-455D-4A49-926A-478DD7B47E7F}" srcOrd="3" destOrd="0" presId="urn:microsoft.com/office/officeart/2008/layout/VerticalAccentList"/>
    <dgm:cxn modelId="{91B63304-0439-4785-B7C7-F605ADDBA36F}" type="presParOf" srcId="{6B4CBBD4-455D-4A49-926A-478DD7B47E7F}" destId="{628F4E86-78DE-48C3-9E34-F9BB71489322}" srcOrd="0" destOrd="0" presId="urn:microsoft.com/office/officeart/2008/layout/VerticalAccentList"/>
    <dgm:cxn modelId="{D863E46C-96D6-425E-8015-423B51D8D86C}" type="presParOf" srcId="{9B660239-4033-4487-B87B-FC0BEC3BD2D5}" destId="{EB76CE25-6AB6-4D02-BA83-536F11BBB4EC}" srcOrd="4" destOrd="0" presId="urn:microsoft.com/office/officeart/2008/layout/VerticalAccentList"/>
    <dgm:cxn modelId="{D85204FE-A3B8-4E5C-9F9F-9D96984DD0BF}" type="presParOf" srcId="{EB76CE25-6AB6-4D02-BA83-536F11BBB4EC}" destId="{B346880E-1E17-46EC-839C-733731FDD264}" srcOrd="0" destOrd="0" presId="urn:microsoft.com/office/officeart/2008/layout/VerticalAccentList"/>
    <dgm:cxn modelId="{A05934E1-E658-490D-88A0-8538DD807F62}" type="presParOf" srcId="{EB76CE25-6AB6-4D02-BA83-536F11BBB4EC}" destId="{104CE665-A06B-4F40-97E3-ABD7CBAEA1D9}" srcOrd="1" destOrd="0" presId="urn:microsoft.com/office/officeart/2008/layout/VerticalAccentList"/>
    <dgm:cxn modelId="{F01B0DB7-591D-462D-927E-6B37FC1368A3}" type="presParOf" srcId="{EB76CE25-6AB6-4D02-BA83-536F11BBB4EC}" destId="{ECB4368F-91E0-44AE-AE55-78DA922F6B1E}" srcOrd="2" destOrd="0" presId="urn:microsoft.com/office/officeart/2008/layout/VerticalAccentList"/>
    <dgm:cxn modelId="{13FE1031-EEF6-46C3-A8A5-8D7DB92E171D}" type="presParOf" srcId="{EB76CE25-6AB6-4D02-BA83-536F11BBB4EC}" destId="{AF83B45C-28CC-43A6-940A-3C5C72D8395F}" srcOrd="3" destOrd="0" presId="urn:microsoft.com/office/officeart/2008/layout/VerticalAccentList"/>
    <dgm:cxn modelId="{DDF4E56A-F8BF-4E44-809A-84D6DBAA6408}" type="presParOf" srcId="{EB76CE25-6AB6-4D02-BA83-536F11BBB4EC}" destId="{3A333AD8-F63C-4B8C-8566-10F1620091BF}" srcOrd="4" destOrd="0" presId="urn:microsoft.com/office/officeart/2008/layout/VerticalAccentList"/>
    <dgm:cxn modelId="{EE1421C0-9703-4358-AA5A-C608DF75F1B8}" type="presParOf" srcId="{EB76CE25-6AB6-4D02-BA83-536F11BBB4EC}" destId="{E5A3F1FC-1C81-4626-A544-852B86F23BB7}" srcOrd="5" destOrd="0" presId="urn:microsoft.com/office/officeart/2008/layout/VerticalAccentList"/>
    <dgm:cxn modelId="{60B6609E-6327-4D53-80E1-72EC73FEE063}" type="presParOf" srcId="{EB76CE25-6AB6-4D02-BA83-536F11BBB4EC}" destId="{2C597F31-76BF-4E65-9483-A22A6B1AFAA6}" srcOrd="6" destOrd="0" presId="urn:microsoft.com/office/officeart/2008/layout/VerticalAccentList"/>
    <dgm:cxn modelId="{1DA5CD9E-70FB-4F0E-9931-DD76E804C45B}" type="presParOf" srcId="{EB76CE25-6AB6-4D02-BA83-536F11BBB4EC}" destId="{7D3AC3AE-B855-4639-85E5-66C23F312E92}" srcOrd="7" destOrd="0" presId="urn:microsoft.com/office/officeart/2008/layout/VerticalAccentList"/>
    <dgm:cxn modelId="{F56DD341-8B9D-4988-97FF-CD78E5266FB7}" type="presParOf" srcId="{9B660239-4033-4487-B87B-FC0BEC3BD2D5}" destId="{8861708C-FFE6-4D24-B51C-7A224CC42EC6}" srcOrd="5" destOrd="0" presId="urn:microsoft.com/office/officeart/2008/layout/VerticalAccentList"/>
    <dgm:cxn modelId="{6445D7C2-93F1-452A-8946-09B85080DCE7}" type="presParOf" srcId="{9B660239-4033-4487-B87B-FC0BEC3BD2D5}" destId="{ECE9C376-F7ED-49CE-B88F-2A56E3D77AA6}" srcOrd="6" destOrd="0" presId="urn:microsoft.com/office/officeart/2008/layout/VerticalAccentList"/>
    <dgm:cxn modelId="{23DE21B4-707F-4D59-B08B-52575359A4BB}" type="presParOf" srcId="{ECE9C376-F7ED-49CE-B88F-2A56E3D77AA6}" destId="{0FB25224-33DE-4FBA-B3D0-649EC76AA6F8}" srcOrd="0" destOrd="0" presId="urn:microsoft.com/office/officeart/2008/layout/VerticalAccentList"/>
    <dgm:cxn modelId="{A59DCFD6-54C4-4229-A1E8-5EDEB5FB070A}" type="presParOf" srcId="{9B660239-4033-4487-B87B-FC0BEC3BD2D5}" destId="{C6DE6246-2B98-4737-B9CB-FBD52709D344}" srcOrd="7" destOrd="0" presId="urn:microsoft.com/office/officeart/2008/layout/VerticalAccentList"/>
    <dgm:cxn modelId="{8716D821-C725-45D9-B6E2-250C16B498DD}" type="presParOf" srcId="{C6DE6246-2B98-4737-B9CB-FBD52709D344}" destId="{BC7E3020-0E53-462E-8CD6-32501C5B1364}" srcOrd="0" destOrd="0" presId="urn:microsoft.com/office/officeart/2008/layout/VerticalAccentList"/>
    <dgm:cxn modelId="{F6D95E67-089B-4AB7-9C41-7E99B6F35B18}" type="presParOf" srcId="{C6DE6246-2B98-4737-B9CB-FBD52709D344}" destId="{FEC66814-A827-4321-803F-F27E0A1973B1}" srcOrd="1" destOrd="0" presId="urn:microsoft.com/office/officeart/2008/layout/VerticalAccentList"/>
    <dgm:cxn modelId="{0C918041-9327-4F35-8905-DE675F43684C}" type="presParOf" srcId="{C6DE6246-2B98-4737-B9CB-FBD52709D344}" destId="{164639AA-91A9-4355-9DB9-8AA52B06A77D}" srcOrd="2" destOrd="0" presId="urn:microsoft.com/office/officeart/2008/layout/VerticalAccentList"/>
    <dgm:cxn modelId="{9CCC9BD0-F0FE-4178-92E6-600A67D79DE0}" type="presParOf" srcId="{C6DE6246-2B98-4737-B9CB-FBD52709D344}" destId="{D42543F0-6911-4E68-8810-7B1F5D70D3A9}" srcOrd="3" destOrd="0" presId="urn:microsoft.com/office/officeart/2008/layout/VerticalAccentList"/>
    <dgm:cxn modelId="{7E4B7254-B082-4674-B368-26A2602A4A41}" type="presParOf" srcId="{C6DE6246-2B98-4737-B9CB-FBD52709D344}" destId="{DE3C904C-CF7D-450A-8DC2-57CDDAED3C47}" srcOrd="4" destOrd="0" presId="urn:microsoft.com/office/officeart/2008/layout/VerticalAccentList"/>
    <dgm:cxn modelId="{3CB91E75-6439-4A96-9E57-1891B6AB16FC}" type="presParOf" srcId="{C6DE6246-2B98-4737-B9CB-FBD52709D344}" destId="{BAF0A234-6FCD-405D-A32E-E1E236B46F45}" srcOrd="5" destOrd="0" presId="urn:microsoft.com/office/officeart/2008/layout/VerticalAccentList"/>
    <dgm:cxn modelId="{2497F2CF-0A05-4EAD-962D-D2E5AF3D1B67}" type="presParOf" srcId="{C6DE6246-2B98-4737-B9CB-FBD52709D344}" destId="{EE29EBE2-901D-46BA-9EF6-9E2019A8E546}" srcOrd="6" destOrd="0" presId="urn:microsoft.com/office/officeart/2008/layout/VerticalAccentList"/>
    <dgm:cxn modelId="{E5CD5E4F-9517-4E4C-A3E8-9C61CE26F89C}" type="presParOf" srcId="{C6DE6246-2B98-4737-B9CB-FBD52709D344}" destId="{3D14667F-AF6B-43F3-97D7-7F32D7EC3BEA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73925B-7222-41FB-A1A5-082119981CA1}">
      <dsp:nvSpPr>
        <dsp:cNvPr id="0" name=""/>
        <dsp:cNvSpPr/>
      </dsp:nvSpPr>
      <dsp:spPr>
        <a:xfrm>
          <a:off x="3168376" y="1440147"/>
          <a:ext cx="2616350" cy="3122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Основная квалифицирующая характеристика инклюзивного образования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–обеспечение возможности равного доступ  к образованию для всех участников процесса, в том числе и для детей с ограниченными возможностями здоровья, следствием которого является совместное обучение детей с особыми образовательными потребностями и типично развивающихся детей.  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8376" y="1440147"/>
        <a:ext cx="2616350" cy="3122343"/>
      </dsp:txXfrm>
    </dsp:sp>
    <dsp:sp modelId="{5FCD7509-F993-4850-A48C-5200324CD491}">
      <dsp:nvSpPr>
        <dsp:cNvPr id="0" name=""/>
        <dsp:cNvSpPr/>
      </dsp:nvSpPr>
      <dsp:spPr>
        <a:xfrm rot="16301518">
          <a:off x="4439493" y="1354481"/>
          <a:ext cx="1714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4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0A5BC-EB70-4813-92F7-A1F6A2263CCD}">
      <dsp:nvSpPr>
        <dsp:cNvPr id="0" name=""/>
        <dsp:cNvSpPr/>
      </dsp:nvSpPr>
      <dsp:spPr>
        <a:xfrm>
          <a:off x="1457899" y="173990"/>
          <a:ext cx="6171995" cy="109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ФЗ РФ «Об образовании в Российской Федерации»: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«инклюзивное образование - </a:t>
          </a:r>
          <a:r>
            <a:rPr lang="ru-RU" sz="1400" u="sng" kern="1200" dirty="0" smtClean="0">
              <a:latin typeface="Times New Roman" pitchFamily="18" charset="0"/>
              <a:cs typeface="Times New Roman" pitchFamily="18" charset="0"/>
            </a:rPr>
            <a:t>обеспечение равного доступа к образованию для всех обучающихся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 учетом разнообразия особых образовательных потребностей и индивидуальных возможностей»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57899" y="173990"/>
        <a:ext cx="6171995" cy="1094825"/>
      </dsp:txXfrm>
    </dsp:sp>
    <dsp:sp modelId="{34F033F2-CA36-451E-95C8-AAF77CB13CC5}">
      <dsp:nvSpPr>
        <dsp:cNvPr id="0" name=""/>
        <dsp:cNvSpPr/>
      </dsp:nvSpPr>
      <dsp:spPr>
        <a:xfrm rot="1719145">
          <a:off x="5767322" y="3784259"/>
          <a:ext cx="2842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42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4549F-1587-4D2C-8EB5-EC0FD4F2E5C1}">
      <dsp:nvSpPr>
        <dsp:cNvPr id="0" name=""/>
        <dsp:cNvSpPr/>
      </dsp:nvSpPr>
      <dsp:spPr>
        <a:xfrm>
          <a:off x="6034163" y="3072322"/>
          <a:ext cx="3002332" cy="3200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Форма обучения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Инклюзивное образование — это такая  организация процесса обучения, при которой все дети, независимо от их физических, психических, интеллектуальных, культурно этнических, языковых и иных особенностей, </a:t>
          </a:r>
          <a:r>
            <a:rPr lang="ru-RU" sz="1500" u="sng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включены в общую систему образования и обучаются по месту жительства </a:t>
          </a:r>
          <a:r>
            <a:rPr lang="ru-RU" sz="1500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вместе со своими сверстниками без инвалидности в одних и тех же общеобразовательных школах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34163" y="3072322"/>
        <a:ext cx="3002332" cy="3200656"/>
      </dsp:txXfrm>
    </dsp:sp>
    <dsp:sp modelId="{64728E63-2529-454B-85A2-838AFF8CF38D}">
      <dsp:nvSpPr>
        <dsp:cNvPr id="0" name=""/>
        <dsp:cNvSpPr/>
      </dsp:nvSpPr>
      <dsp:spPr>
        <a:xfrm rot="8951015">
          <a:off x="2884911" y="3859778"/>
          <a:ext cx="3049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9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34E9B-A7D1-4834-B394-80893094B11E}">
      <dsp:nvSpPr>
        <dsp:cNvPr id="0" name=""/>
        <dsp:cNvSpPr/>
      </dsp:nvSpPr>
      <dsp:spPr>
        <a:xfrm>
          <a:off x="0" y="3102371"/>
          <a:ext cx="2906442" cy="34047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Процесс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«Инклюзивное образование (фр. </a:t>
          </a:r>
          <a:r>
            <a:rPr lang="ru-RU" sz="1500" kern="1200" dirty="0" err="1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inclusif</a:t>
          </a:r>
          <a:r>
            <a:rPr lang="ru-RU" sz="1500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  – включающий в себя,  лат. </a:t>
          </a:r>
          <a:r>
            <a:rPr lang="ru-RU" sz="1500" kern="1200" dirty="0" err="1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include</a:t>
          </a:r>
          <a:r>
            <a:rPr lang="ru-RU" sz="1500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  – заключаю, включаю) – процесс развития общего образования, который подразумевает </a:t>
          </a:r>
          <a:r>
            <a:rPr lang="ru-RU" sz="1500" u="sng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доступность образования для всех</a:t>
          </a:r>
          <a:r>
            <a:rPr lang="ru-RU" sz="1500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, в плане приспособления к различным нуждам всех детей, что обеспечивает доступ к образованию для детей с ООП»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02371"/>
        <a:ext cx="2906442" cy="34047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EC8E8E-EB58-45DD-8C1C-9DF77E57E153}">
      <dsp:nvSpPr>
        <dsp:cNvPr id="0" name=""/>
        <dsp:cNvSpPr/>
      </dsp:nvSpPr>
      <dsp:spPr>
        <a:xfrm>
          <a:off x="4176480" y="2520279"/>
          <a:ext cx="3226033" cy="322603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Изменение форм социального взаимодействия</a:t>
          </a:r>
          <a:endParaRPr lang="ru-RU" sz="1300" kern="1200" dirty="0"/>
        </a:p>
      </dsp:txBody>
      <dsp:txXfrm>
        <a:off x="4176480" y="2520279"/>
        <a:ext cx="3226033" cy="3226033"/>
      </dsp:txXfrm>
    </dsp:sp>
    <dsp:sp modelId="{4A27FC9E-DAE0-4D5B-9F65-4DA0879BC116}">
      <dsp:nvSpPr>
        <dsp:cNvPr id="0" name=""/>
        <dsp:cNvSpPr/>
      </dsp:nvSpPr>
      <dsp:spPr>
        <a:xfrm>
          <a:off x="2083403" y="1876964"/>
          <a:ext cx="2346206" cy="234620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ИНКЛЮЗИВНОЕ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ОБРАЗОВАНИЕ</a:t>
          </a:r>
          <a:endParaRPr lang="ru-RU" sz="1300" kern="1200" dirty="0"/>
        </a:p>
      </dsp:txBody>
      <dsp:txXfrm>
        <a:off x="2083403" y="1876964"/>
        <a:ext cx="2346206" cy="2346206"/>
      </dsp:txXfrm>
    </dsp:sp>
    <dsp:sp modelId="{94D6583F-A800-46C4-8B71-BE65062EF87C}">
      <dsp:nvSpPr>
        <dsp:cNvPr id="0" name=""/>
        <dsp:cNvSpPr/>
      </dsp:nvSpPr>
      <dsp:spPr>
        <a:xfrm rot="20700000">
          <a:off x="3714706" y="258322"/>
          <a:ext cx="2298803" cy="229880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Новые формы, методы технологии, приемы обучения</a:t>
          </a:r>
          <a:endParaRPr lang="ru-RU" sz="1300" kern="1200" dirty="0"/>
        </a:p>
      </dsp:txBody>
      <dsp:txXfrm>
        <a:off x="4218901" y="762516"/>
        <a:ext cx="1290413" cy="1290413"/>
      </dsp:txXfrm>
    </dsp:sp>
    <dsp:sp modelId="{2B7C7C19-314D-4284-A935-02A78ECFF0B2}">
      <dsp:nvSpPr>
        <dsp:cNvPr id="0" name=""/>
        <dsp:cNvSpPr/>
      </dsp:nvSpPr>
      <dsp:spPr>
        <a:xfrm>
          <a:off x="3731071" y="2141932"/>
          <a:ext cx="4129322" cy="4129322"/>
        </a:xfrm>
        <a:prstGeom prst="circularArrow">
          <a:avLst>
            <a:gd name="adj1" fmla="val 4687"/>
            <a:gd name="adj2" fmla="val 299029"/>
            <a:gd name="adj3" fmla="val 2545540"/>
            <a:gd name="adj4" fmla="val 1579939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8A289-A4ED-4BBC-9C7C-F9C7F1DE4462}">
      <dsp:nvSpPr>
        <dsp:cNvPr id="0" name=""/>
        <dsp:cNvSpPr/>
      </dsp:nvSpPr>
      <dsp:spPr>
        <a:xfrm>
          <a:off x="1667894" y="1350666"/>
          <a:ext cx="3000210" cy="300021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665F1-7981-4AF3-BD40-2058C79F8227}">
      <dsp:nvSpPr>
        <dsp:cNvPr id="0" name=""/>
        <dsp:cNvSpPr/>
      </dsp:nvSpPr>
      <dsp:spPr>
        <a:xfrm>
          <a:off x="3240374" y="-260655"/>
          <a:ext cx="3234831" cy="323483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96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997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4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880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077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88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62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481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125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95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1CC2-5BBB-4B09-8447-58058D889AD6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BED07-438C-4A9B-9706-E54585F3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69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2115667"/>
          </a:xfrm>
        </p:spPr>
        <p:txBody>
          <a:bodyPr>
            <a:noAutofit/>
          </a:bodyPr>
          <a:lstStyle/>
          <a:p>
            <a:r>
              <a:rPr lang="ru-RU" sz="4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История и перспективы развития инклюзивного образования в </a:t>
            </a:r>
            <a:br>
              <a:rPr lang="ru-RU" sz="4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48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Российском </a:t>
            </a:r>
            <a:r>
              <a:rPr lang="ru-RU" sz="4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обществе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013176"/>
            <a:ext cx="5320680" cy="139256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Магистрант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: Баранова О. Ю.</a:t>
            </a:r>
          </a:p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Научный руководитель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: доцент кафедры менеджмента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Баронене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С. Г.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5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Характерные особенности отношения общества и государства к людям с ОВЗ в России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9431375"/>
              </p:ext>
            </p:extLst>
          </p:nvPr>
        </p:nvGraphicFramePr>
        <p:xfrm>
          <a:off x="457200" y="1988840"/>
          <a:ext cx="8219256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9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Эмпирическое исследование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Цель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 основных </a:t>
            </a:r>
            <a:r>
              <a:rPr lang="ru-RU" sz="23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 к инклюзивному образованию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Гипотеза исследования: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sz="23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 к инклюзивному образованию является так же отражением характерных особенностей общественного сознания, сложившихся в ходе исторического развития страны.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7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Группы </a:t>
            </a:r>
            <a:r>
              <a:rPr lang="ru-RU" sz="2800" dirty="0" err="1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стейкхолдеров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1662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1899" y="1327236"/>
            <a:ext cx="2448272" cy="1093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родители детей с ограниченными возможностями здоровья, которые посещают специальные коррекционные образовательные учреждения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655" y="5373216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родители типично развивающихся детей, которые посещают образовательные учреждения, в которых реализуется инклюзивная практика обучения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1976" y="3789040"/>
            <a:ext cx="271114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родители типично развивающихся детей, которые посещают образовательные учреждения, в которых реализуется инклюзивная практика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74949" y="2418748"/>
            <a:ext cx="3096344" cy="1123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родители детей с ограниченными возможностями здоровья и жизнедеятельности, посещающих образовательные учреждения в которых реализуется практика инклюзивного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1200" dirty="0"/>
          </a:p>
        </p:txBody>
      </p:sp>
      <p:sp>
        <p:nvSpPr>
          <p:cNvPr id="11" name="Блок-схема: данные 10"/>
          <p:cNvSpPr/>
          <p:nvPr/>
        </p:nvSpPr>
        <p:spPr>
          <a:xfrm>
            <a:off x="4481736" y="3789040"/>
            <a:ext cx="3240360" cy="115212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педагоги, работающие в образовательных учреждениях в которых реализуется практика инклюзивного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1200" dirty="0"/>
          </a:p>
        </p:txBody>
      </p:sp>
      <p:sp>
        <p:nvSpPr>
          <p:cNvPr id="12" name="Блок-схема: данные 11"/>
          <p:cNvSpPr/>
          <p:nvPr/>
        </p:nvSpPr>
        <p:spPr>
          <a:xfrm>
            <a:off x="5342471" y="5373216"/>
            <a:ext cx="3672408" cy="115212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педагоги, работающие в образовательных учреждениях для типично развивающихся детей, в которых не реализуется практика инклюзивного обучения</a:t>
            </a:r>
            <a:endParaRPr lang="ru-RU" sz="1200" dirty="0"/>
          </a:p>
        </p:txBody>
      </p:sp>
      <p:sp>
        <p:nvSpPr>
          <p:cNvPr id="14" name="Блок-схема: данные 13"/>
          <p:cNvSpPr/>
          <p:nvPr/>
        </p:nvSpPr>
        <p:spPr>
          <a:xfrm>
            <a:off x="6228184" y="1325098"/>
            <a:ext cx="2843808" cy="109365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педагоги, работающие в специализированных коррекционных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образовательных учреждениях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8998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0252442"/>
              </p:ext>
            </p:extLst>
          </p:nvPr>
        </p:nvGraphicFramePr>
        <p:xfrm>
          <a:off x="251520" y="1052736"/>
          <a:ext cx="424847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1998629"/>
              </p:ext>
            </p:extLst>
          </p:nvPr>
        </p:nvGraphicFramePr>
        <p:xfrm>
          <a:off x="4544663" y="3356992"/>
          <a:ext cx="442798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6191" y="267453"/>
            <a:ext cx="42484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 основных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идее инклюзивного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4662" y="2564904"/>
            <a:ext cx="449183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ли инклюзивное образование способствовать развитию детей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8900521"/>
              </p:ext>
            </p:extLst>
          </p:nvPr>
        </p:nvGraphicFramePr>
        <p:xfrm>
          <a:off x="1115616" y="4509120"/>
          <a:ext cx="705678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71600" y="3573016"/>
            <a:ext cx="74888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ли система образования в РФ развиваться в направлении инклюзивного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6315966"/>
              </p:ext>
            </p:extLst>
          </p:nvPr>
        </p:nvGraphicFramePr>
        <p:xfrm>
          <a:off x="827584" y="1484784"/>
          <a:ext cx="7632848" cy="187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27584" y="334467"/>
            <a:ext cx="76328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должны обучаться дети с ограниченными возможностями здоровья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2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Возможна ли реализация практики инклюзивного образования в РФ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306160934"/>
              </p:ext>
            </p:extLst>
          </p:nvPr>
        </p:nvGraphicFramePr>
        <p:xfrm>
          <a:off x="539552" y="1916832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983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8129733"/>
              </p:ext>
            </p:extLst>
          </p:nvPr>
        </p:nvGraphicFramePr>
        <p:xfrm>
          <a:off x="107504" y="764704"/>
          <a:ext cx="51845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77486907"/>
              </p:ext>
            </p:extLst>
          </p:nvPr>
        </p:nvGraphicFramePr>
        <p:xfrm>
          <a:off x="4283968" y="3356992"/>
          <a:ext cx="46805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55295"/>
            <a:ext cx="47525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Распределение количества ответов на вопрос: «Где должны обучаться дети с ОВЗ?» между группами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стейкхолдеров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91472" y="2636912"/>
            <a:ext cx="47525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Распределение количества ответов на вопрос: «Возможно ли инклюзивное образование в РФ?» между группами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стейкхолдеров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2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Условия реализации практики инклюзивного образования в Российском обществе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47880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419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Дальнейшие направления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детальное исследование отношения основных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 к инклюзивному образованию;</a:t>
            </a:r>
          </a:p>
          <a:p>
            <a:pPr>
              <a:lnSpc>
                <a:spcPct val="160000"/>
              </a:lnSpc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влияние таких факторов как возраст, уровень образования, знакомство с зарубежным опытом и др. на отношение к инклюзивному образованию;</a:t>
            </a:r>
          </a:p>
          <a:p>
            <a:pPr>
              <a:lnSpc>
                <a:spcPct val="160000"/>
              </a:lnSpc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Выявить зоны социального взаимодействия между детьми с ОВЗ и типично развивающимися сверстниками, которые вызывают наибольшее количество опасений у общества;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23299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Документы определяющие право людей с ОВЗ на получения образования в условиях инклюзивного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784976" cy="39212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 2012 – Российская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ратифицировала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Конвенцию ООН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правах инвалидов»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 2012 года – подписан закон РФ №. № 273-ФЗ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</a:p>
        </p:txBody>
      </p:sp>
    </p:spTree>
    <p:extLst>
      <p:ext uri="{BB962C8B-B14F-4D97-AF65-F5344CB8AC3E}">
        <p14:creationId xmlns:p14="http://schemas.microsoft.com/office/powerpoint/2010/main" xmlns="" val="32663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Первые законодательные акты, лежащие в основе инклюзивного образования 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1948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- Организацией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Объединенных Наций была принята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Всеобщая декларация прав человека».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1950 год – Организацией Объединенных Наций было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принято общеевропейское соглашение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защите прав человека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1960 год – Организацией Объединенных Наций была принята «Конвенция о борьбе с дискриминацией в области образования»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1971 год - Организацией Объединенных Наций была принята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«Декларация о правах умственно отсталых лиц», 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1975 год – Организацией Объединенных Наций была принята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«Декларация о правах инвалидов».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6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5105531"/>
              </p:ext>
            </p:extLst>
          </p:nvPr>
        </p:nvGraphicFramePr>
        <p:xfrm>
          <a:off x="107504" y="116632"/>
          <a:ext cx="903649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08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109383"/>
              </p:ext>
            </p:extLst>
          </p:nvPr>
        </p:nvGraphicFramePr>
        <p:xfrm>
          <a:off x="179512" y="260648"/>
          <a:ext cx="8507288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345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Объект исследования</a:t>
            </a:r>
            <a:r>
              <a:rPr lang="ru-RU" dirty="0" smtClean="0"/>
              <a:t>: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отношение к людям с ограниченными возможностями здоровья и жизнедеятельности на различных этапах исторического развития общественного сознания и государственной политики.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Предмет исследования: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и характерные особенности отношения государства и общества, в частности основных </a:t>
            </a:r>
            <a:r>
              <a:rPr lang="ru-RU" sz="23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процесса, к людям с ограниченными возможностями здоровья в ходе исторического развития страны и на современном этапе.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060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Цель работы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истории и перспектив инклюзивного образования в России, исходя их культурно-исторических традиций и влияний.</a:t>
            </a:r>
          </a:p>
          <a:p>
            <a:pPr marL="0" indent="0">
              <a:buFont typeface="Arial" pitchFamily="34" charset="0"/>
              <a:buNone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Задачи: </a:t>
            </a:r>
          </a:p>
          <a:p>
            <a:pPr lvl="0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сравнительный анализ культурно-исторических практик включения лиц с ограниченными возможностями здоровья в социум в разных странах;</a:t>
            </a:r>
          </a:p>
          <a:p>
            <a:pPr lvl="0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Выявить характерные особенности отношения к людям с ограниченными возможностями здоровья в истории России;</a:t>
            </a:r>
          </a:p>
          <a:p>
            <a:pPr lvl="0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анализ отношения основных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 (педагогов и родителей специальных образовательных учреждений (ОУ) для детей с ограниченными возможностями здоровья, массовых ОУ, ОУ, в которых реализуется практика инклюзивного образования).</a:t>
            </a:r>
          </a:p>
          <a:p>
            <a:pPr lvl="0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Обозначить ключевые зоны управления для развития практики инклюзивного образования в современной России.</a:t>
            </a:r>
          </a:p>
          <a:p>
            <a:pPr marL="0" lvl="0" indent="0">
              <a:buNone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Гипотеза исследования: </a:t>
            </a:r>
          </a:p>
          <a:p>
            <a:pPr marL="0" lvl="0" indent="0">
              <a:buFont typeface="Arial" pitchFamily="34" charset="0"/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современного формата инклюзивного образования в Российской Федерации и адаптация участников образовательного пространства зависит от культурно-исторических корней и национальных архетипов. Понимание особенностей культурно-исторического контекста и его влияния на условия реализации инклюзивного образования 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Структура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Autofit/>
          </a:bodyPr>
          <a:lstStyle/>
          <a:p>
            <a:pPr marL="182563" indent="0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182563" indent="0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1. АНАЛИЗ ИЗМЕНЕНИЙ ОТНОШЕНИЯ ОБЩЕСТВА И ГОСУДАРСТВА К ЛЮДЯМ С ОГРАНИЧЕННЫМИ ВОЗМОЖНОСТЯМИ ЗДОРОВЬЯ</a:t>
            </a:r>
          </a:p>
          <a:p>
            <a:pPr marL="182563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1.1. Люди с ограниченными возможностями здоровья и жизнедеятельности в Российской истории и культуре</a:t>
            </a:r>
          </a:p>
          <a:p>
            <a:pPr marL="182563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1.2Анализ исторического развития Европы с точки зрения отношения к людям с ограниченными возможностями здоровья и жизнедеятельности</a:t>
            </a:r>
          </a:p>
          <a:p>
            <a:pPr marL="182563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 ПО ПЕРВОЙ ГЛАВЕ</a:t>
            </a:r>
          </a:p>
          <a:p>
            <a:pPr marL="182563" indent="0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2. ИНКЛЮЗИВНОЕ ОБАРЗОВАНИЕ И ОТНОШЕНИЕ К НЕМУ ОСНОВНЫХ СТЕЙКХОЛДЕРОВ ОБРАЗОВАТЕЛЬНОГО ПРОЦЕССА</a:t>
            </a:r>
          </a:p>
          <a:p>
            <a:pPr marL="182563" lvl="1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2.1. Определение понятия «Инклюзивное образование»</a:t>
            </a:r>
          </a:p>
          <a:p>
            <a:pPr marL="182563" lvl="1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2.2. Организация исследования отношения основных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 к инклюзивному образованию</a:t>
            </a:r>
          </a:p>
          <a:p>
            <a:pPr marL="182563" lvl="1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2.3. Результаты исследования отношения основных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 к инклюзивному образованию</a:t>
            </a:r>
          </a:p>
          <a:p>
            <a:pPr marL="182563" lvl="1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 ПО ВТОРОЙ ГЛАВЕ</a:t>
            </a:r>
          </a:p>
          <a:p>
            <a:pPr marL="182563" lvl="1" indent="0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marL="182563" lvl="1" indent="0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182563" lvl="1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 marL="182563" indent="0"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98306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601385"/>
              </p:ext>
            </p:extLst>
          </p:nvPr>
        </p:nvGraphicFramePr>
        <p:xfrm>
          <a:off x="0" y="78044"/>
          <a:ext cx="9144000" cy="6779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07"/>
                <a:gridCol w="4499993"/>
              </a:tblGrid>
              <a:tr h="369692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ЕВРОПА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4002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XVI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в. – пересмотрено законодательство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отношении правил наследования.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Инвалиды имели право на собственность в зависимости от сословной принадлежности, финансового положения, времени наступления и стойкости недуга, а так </a:t>
                      </a:r>
                      <a:r>
                        <a:rPr lang="ru-RU" sz="105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 важную роль играла возможность инвалида вступать в контакт, говорить, читать, писать,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понимать иерархию родственных связей и определять разумность и выгодность предпринимаемых действий.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В соответствии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законодательством люди с сенсорными нарушениями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располагали теми же правами на наследство, что и любой другой наследник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5602">
                <a:tc>
                  <a:txBody>
                    <a:bodyPr/>
                    <a:lstStyle/>
                    <a:p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Первые широко известные прецеденты индивидуального обучения детей с ОВЗ датируются серединой  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XVI 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Нет широко известных прецедентов индивидуального обучения детей с ОВЗ до открытия первых специализированных образовательных учреждений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594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Развита деятельная благотворительность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Не развита деятельная благотворительность.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Общество предпочитает частные пожертвования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588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1770 г. – в Париже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открыто первое в мире специализированное образовательное учреждение для детей с ОВЗ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1806 – открыто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первое в России специализированное учебное заведение для детей с ОВЗ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371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 детей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ОВЗ рассматривается обществом как привилегия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 детей с ОВЗ рассматривается обществом как царская прихоть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594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1789-1794 гг. –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революция во Франции.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Впервые в мировой истории в систему прав и свобод граждан было включено право на образование.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Война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1812 года   привлекает внимание общества к образованию детей с ОВЗ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754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Конец </a:t>
                      </a:r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XIX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– А. 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Бланше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высказывает идеи о необходимости совместного обучения детей с ОВЗ и типично развивающихся сверстников.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1917 год – Великая Октябрьская революция. Сегрегация детей с ОВЗ</a:t>
                      </a:r>
                    </a:p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8814"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декабря 1948 год - ООН была принята «Всеобщая декларация прав человека»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1950 год – ООН принято общеевропейское соглашение «О защите прав человека».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1971 год - ООН принимает декларацию «О правах умственно отсталых лиц»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1975 год - ООН принимает декларацию «О правах инвалидов»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1991 год – Россия подписала Декларация ООН «О защите прав инвалидов»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декабря 1993 года - Принята народом Российской Федерации Конституция РФ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1998 год  - Россия ратифицировала Конвенцию «О защите прав человека»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280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 интеграции инвалидов в общество не представляет собой стихийного явления.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Правительством западноевропейских стран была разработана программа, направленная на формирование у граждан нового социального сознания.</a:t>
                      </a:r>
                      <a:endParaRPr lang="ru-RU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Правительством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 разработаны программы на формирование у граждан нового социального сознания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446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1403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История и перспективы развития инклюзивного образования в  Российском обществе</vt:lpstr>
      <vt:lpstr>Документы определяющие право людей с ОВЗ на получения образования в условиях инклюзивного обучения</vt:lpstr>
      <vt:lpstr>Первые законодательные акты, лежащие в основе инклюзивного образования </vt:lpstr>
      <vt:lpstr>Слайд 4</vt:lpstr>
      <vt:lpstr>Слайд 5</vt:lpstr>
      <vt:lpstr>Слайд 6</vt:lpstr>
      <vt:lpstr>Цель работы:</vt:lpstr>
      <vt:lpstr>Структура работы</vt:lpstr>
      <vt:lpstr>Слайд 9</vt:lpstr>
      <vt:lpstr>Характерные особенности отношения общества и государства к людям с ОВЗ в России</vt:lpstr>
      <vt:lpstr>Эмпирическое исследование</vt:lpstr>
      <vt:lpstr>Группы стейкхолдеров</vt:lpstr>
      <vt:lpstr>Слайд 13</vt:lpstr>
      <vt:lpstr>Слайд 14</vt:lpstr>
      <vt:lpstr>Слайд 15</vt:lpstr>
      <vt:lpstr>Слайд 16</vt:lpstr>
      <vt:lpstr>Условия реализации практики инклюзивного образования в Российском обществе</vt:lpstr>
      <vt:lpstr>Дальнейшие направления работы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и перспективы развития инклюзивного образования в Российском обществе</dc:title>
  <dc:creator>Пользователь</dc:creator>
  <cp:lastModifiedBy>User</cp:lastModifiedBy>
  <cp:revision>35</cp:revision>
  <dcterms:created xsi:type="dcterms:W3CDTF">2013-12-02T17:06:39Z</dcterms:created>
  <dcterms:modified xsi:type="dcterms:W3CDTF">2013-12-18T11:16:14Z</dcterms:modified>
</cp:coreProperties>
</file>