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Мотивы выбора детских дошкольных учреждений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Ботвинченко</a:t>
            </a:r>
            <a:r>
              <a:rPr lang="ru-RU" dirty="0" smtClean="0"/>
              <a:t> Анны, 4 курс ф-та социологии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Демографические характеристики семей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749985"/>
              </p:ext>
            </p:extLst>
          </p:nvPr>
        </p:nvGraphicFramePr>
        <p:xfrm>
          <a:off x="107504" y="1600200"/>
          <a:ext cx="9134671" cy="526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7555"/>
                <a:gridCol w="1523401"/>
                <a:gridCol w="3283715"/>
              </a:tblGrid>
              <a:tr h="8673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Хотели бы нанять няню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Пользуются</a:t>
                      </a:r>
                      <a:r>
                        <a:rPr lang="ru-RU" baseline="0" dirty="0" smtClean="0"/>
                        <a:t> услугами няни</a:t>
                      </a:r>
                      <a:endParaRPr lang="ru-RU" dirty="0"/>
                    </a:p>
                  </a:txBody>
                  <a:tcPr/>
                </a:tc>
              </a:tr>
              <a:tr h="411939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детей в семье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</a:t>
                      </a:r>
                      <a:r>
                        <a:rPr lang="ru-RU" baseline="0" dirty="0" smtClean="0"/>
                        <a:t> 2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2-3</a:t>
                      </a:r>
                      <a:r>
                        <a:rPr lang="ru-RU" baseline="0" dirty="0" smtClean="0"/>
                        <a:t> ребенка</a:t>
                      </a:r>
                      <a:endParaRPr lang="ru-RU" dirty="0"/>
                    </a:p>
                  </a:txBody>
                  <a:tcPr/>
                </a:tc>
              </a:tr>
              <a:tr h="607157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возраст матери при рождении первого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26,6 лет</a:t>
                      </a:r>
                      <a:endParaRPr lang="ru-RU" dirty="0"/>
                    </a:p>
                  </a:txBody>
                  <a:tcPr/>
                </a:tc>
              </a:tr>
              <a:tr h="411939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разница в возрасте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4,4 года</a:t>
                      </a:r>
                      <a:endParaRPr lang="ru-RU" dirty="0"/>
                    </a:p>
                  </a:txBody>
                  <a:tcPr/>
                </a:tc>
              </a:tr>
              <a:tr h="552627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Состоят в зарегистрированном браке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88%</a:t>
                      </a:r>
                      <a:endParaRPr lang="ru-RU" dirty="0"/>
                    </a:p>
                  </a:txBody>
                  <a:tcPr/>
                </a:tc>
              </a:tr>
              <a:tr h="411939">
                <a:tc>
                  <a:txBody>
                    <a:bodyPr/>
                    <a:lstStyle/>
                    <a:p>
                      <a:r>
                        <a:rPr lang="ru-RU" dirty="0" smtClean="0"/>
                        <a:t>Живут отдельно</a:t>
                      </a:r>
                      <a:r>
                        <a:rPr lang="ru-RU" baseline="0" dirty="0" smtClean="0"/>
                        <a:t> от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86%</a:t>
                      </a:r>
                      <a:endParaRPr lang="ru-RU" dirty="0"/>
                    </a:p>
                  </a:txBody>
                  <a:tcPr/>
                </a:tc>
              </a:tr>
              <a:tr h="411939"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Имеют высшее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76% отцов, 86% матерей</a:t>
                      </a:r>
                      <a:endParaRPr lang="ru-RU" dirty="0"/>
                    </a:p>
                  </a:txBody>
                  <a:tcPr/>
                </a:tc>
              </a:tr>
              <a:tr h="867367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 в семье работают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25% -полная</a:t>
                      </a:r>
                      <a:r>
                        <a:rPr lang="ru-RU" baseline="0" dirty="0" smtClean="0"/>
                        <a:t> занятость, 31% -частичная, 31% - бизнес</a:t>
                      </a:r>
                      <a:endParaRPr lang="ru-RU" dirty="0"/>
                    </a:p>
                  </a:txBody>
                  <a:tcPr/>
                </a:tc>
              </a:tr>
              <a:tr h="607157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оплата услуг заботы о ребенке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9000 руб./неделю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21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Логистический регрессионный 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Независимые переменные:</a:t>
            </a:r>
          </a:p>
          <a:p>
            <a:r>
              <a:rPr lang="ru-RU" dirty="0"/>
              <a:t>количество детей в </a:t>
            </a:r>
            <a:r>
              <a:rPr lang="ru-RU" dirty="0" smtClean="0"/>
              <a:t>семье</a:t>
            </a:r>
            <a:endParaRPr lang="ru-RU" dirty="0"/>
          </a:p>
          <a:p>
            <a:r>
              <a:rPr lang="ru-RU" dirty="0" smtClean="0"/>
              <a:t>трудовая </a:t>
            </a:r>
            <a:r>
              <a:rPr lang="ru-RU" dirty="0"/>
              <a:t>занятость матери </a:t>
            </a:r>
          </a:p>
          <a:p>
            <a:r>
              <a:rPr lang="ru-RU" dirty="0"/>
              <a:t>уровень доходов семьи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партнера в домохозяйстве </a:t>
            </a:r>
            <a:endParaRPr lang="ru-RU" dirty="0" smtClean="0"/>
          </a:p>
          <a:p>
            <a:r>
              <a:rPr lang="ru-RU" dirty="0" smtClean="0"/>
              <a:t>наличие </a:t>
            </a:r>
            <a:r>
              <a:rPr lang="ru-RU" dirty="0"/>
              <a:t>других родственников в домохозяйстве </a:t>
            </a:r>
            <a:endParaRPr lang="ru-RU" dirty="0" smtClean="0"/>
          </a:p>
          <a:p>
            <a:r>
              <a:rPr lang="ru-RU" dirty="0" smtClean="0"/>
              <a:t>наличие </a:t>
            </a:r>
            <a:r>
              <a:rPr lang="ru-RU" dirty="0"/>
              <a:t>высшего образования у матери </a:t>
            </a:r>
            <a:endParaRPr lang="ru-RU" dirty="0" smtClean="0"/>
          </a:p>
          <a:p>
            <a:r>
              <a:rPr lang="ru-RU" dirty="0"/>
              <a:t>наличие в семье детей, не достигших трех летнего возраста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помощи, осуществляемой представителями старшего поколения по отношению к семье в уходе за детьми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730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использование социального ресурса семьи влияют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525963"/>
          </a:xfrm>
        </p:spPr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рудовая занятость матери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в семье детей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/>
              <a:t>ладшего </a:t>
            </a:r>
            <a:r>
              <a:rPr lang="ru-RU" dirty="0"/>
              <a:t>дошкольного </a:t>
            </a:r>
            <a:r>
              <a:rPr lang="ru-RU" dirty="0" smtClean="0"/>
              <a:t>возраста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партнера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аличие других </a:t>
            </a:r>
            <a:r>
              <a:rPr lang="ru-RU" dirty="0"/>
              <a:t>родственников в </a:t>
            </a:r>
            <a:r>
              <a:rPr lang="ru-RU" dirty="0" smtClean="0"/>
              <a:t>домохозяйстве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444208" y="2204864"/>
            <a:ext cx="432048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81185" y="3106415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dirty="0"/>
              <a:t>Структура семьи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2910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использование услуг детского сада влияют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525963"/>
          </a:xfrm>
        </p:spPr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рудовая занятость матери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в семье детей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старшего </a:t>
            </a:r>
            <a:r>
              <a:rPr lang="ru-RU" dirty="0"/>
              <a:t>дошкольного </a:t>
            </a:r>
            <a:r>
              <a:rPr lang="ru-RU" dirty="0" smtClean="0"/>
              <a:t>возраста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партнера </a:t>
            </a:r>
            <a:endParaRPr lang="ru-RU" dirty="0" smtClean="0"/>
          </a:p>
          <a:p>
            <a:r>
              <a:rPr lang="ru-RU" dirty="0" smtClean="0"/>
              <a:t>отсутствие других </a:t>
            </a:r>
            <a:r>
              <a:rPr lang="ru-RU" dirty="0"/>
              <a:t>родственников в </a:t>
            </a:r>
            <a:r>
              <a:rPr lang="ru-RU" dirty="0" smtClean="0"/>
              <a:t>домохозяйстве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444208" y="2204864"/>
            <a:ext cx="432048" cy="31683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81185" y="3106415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dirty="0"/>
              <a:t>Структура семьи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76142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использование услуг няни влияют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рудовая занятость матери</a:t>
            </a:r>
          </a:p>
          <a:p>
            <a:r>
              <a:rPr lang="ru-RU" dirty="0"/>
              <a:t>н</a:t>
            </a:r>
            <a:r>
              <a:rPr lang="ru-RU" dirty="0" smtClean="0"/>
              <a:t>аличие высшего образования у матери</a:t>
            </a:r>
          </a:p>
          <a:p>
            <a:r>
              <a:rPr lang="ru-RU" dirty="0"/>
              <a:t>н</a:t>
            </a:r>
            <a:r>
              <a:rPr lang="ru-RU" dirty="0" smtClean="0"/>
              <a:t>аличие других родственников в домохозяйстве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391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трудовой занятости матерей с детьми до 3 и до 7 лет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942350"/>
            <a:ext cx="8784976" cy="4727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411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Мотивы выбора детских дошкольных учреждений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Необходимость </a:t>
            </a:r>
            <a:r>
              <a:rPr lang="ru-RU" dirty="0"/>
              <a:t>высвобождения времени на трудовую деятельность </a:t>
            </a:r>
            <a:r>
              <a:rPr lang="ru-RU" dirty="0" smtClean="0"/>
              <a:t>матери</a:t>
            </a:r>
          </a:p>
          <a:p>
            <a:r>
              <a:rPr lang="ru-RU" dirty="0" smtClean="0"/>
              <a:t>Значимость социализации для ребенка</a:t>
            </a:r>
          </a:p>
          <a:p>
            <a:r>
              <a:rPr lang="ru-RU" dirty="0" smtClean="0"/>
              <a:t>Престижность учреждения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053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0648"/>
            <a:ext cx="8229600" cy="1600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Мотив необходимости </a:t>
            </a:r>
            <a:r>
              <a:rPr lang="ru-RU" sz="3200" dirty="0"/>
              <a:t>высвобождения времени на трудовую деятельность </a:t>
            </a:r>
            <a:r>
              <a:rPr lang="ru-RU" sz="3200" dirty="0" smtClean="0"/>
              <a:t>матери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r>
              <a:rPr lang="ru-RU" i="1" dirty="0"/>
              <a:t>«Ребенок в 1,8 в садик пошел, а я на работу… я считаю, что до двух лет вполне достаточно (сидеть с ребенком</a:t>
            </a:r>
            <a:r>
              <a:rPr lang="ru-RU" i="1" dirty="0" smtClean="0"/>
              <a:t>)» </a:t>
            </a:r>
            <a:r>
              <a:rPr lang="ru-RU" i="1" dirty="0"/>
              <a:t>(Екатерина, 38 лет, замужем, двое детей).</a:t>
            </a:r>
            <a:endParaRPr lang="ru-RU" dirty="0"/>
          </a:p>
          <a:p>
            <a:r>
              <a:rPr lang="ru-RU" dirty="0"/>
              <a:t> </a:t>
            </a:r>
            <a:r>
              <a:rPr lang="ru-RU" i="1" dirty="0"/>
              <a:t>«В год и пять месяцев я снова вышла на </a:t>
            </a:r>
            <a:r>
              <a:rPr lang="ru-RU" i="1" dirty="0" smtClean="0"/>
              <a:t>работу... Спровоцировало</a:t>
            </a:r>
            <a:r>
              <a:rPr lang="ru-RU" i="1" dirty="0"/>
              <a:t>, конечно, отсутствие денег, потому что на тот момент муж сокращался из армии и, ну там в силу каких-то объективных причин, ну там 3 месяца почему-то не выплачивали зарплату.» (Валерия, 31 год, замужем, ребенку 3 года).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260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 значимости социализации для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«С трех лет надо уже в сад идти, ребенку нужно общение с детьми» (Вероника, 29 лет, замужем, ребенку 3 года</a:t>
            </a:r>
            <a:r>
              <a:rPr lang="ru-RU" i="1" dirty="0" smtClean="0"/>
              <a:t>)</a:t>
            </a:r>
          </a:p>
          <a:p>
            <a:r>
              <a:rPr lang="ru-RU" i="1" dirty="0" smtClean="0"/>
              <a:t>«</a:t>
            </a:r>
            <a:r>
              <a:rPr lang="ru-RU" i="1" dirty="0"/>
              <a:t>Через три года ребенок должен обязательно идти в детский сад, чтоб социализироваться. </a:t>
            </a:r>
            <a:r>
              <a:rPr lang="ru-RU" i="1" dirty="0" smtClean="0"/>
              <a:t>(</a:t>
            </a:r>
            <a:r>
              <a:rPr lang="ru-RU" i="1" dirty="0"/>
              <a:t>Альфред, 47 лет, один ребенок).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679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выборе Детского сада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родителей важно, чтобы сад был «хорошим»:</a:t>
            </a:r>
          </a:p>
          <a:p>
            <a:pPr marL="0" indent="0">
              <a:buNone/>
            </a:pPr>
            <a:r>
              <a:rPr lang="ru-RU" i="1" dirty="0"/>
              <a:t>«Обычный, бесплатный садик, садик очень хороший, ни стенами, ни игрушками, ни какими-то меблированными залами, а хорош тем, что там в этом саду нормальное отношение к детям и нормальные воспитательницы. Вот это самое главное. Они действительно за детьми следят и для нас это самое главное. в наших садиках мы платим за мебель, за кафельный пол, за навороченные игрушки, но ни в коем случае не платим за отношение к </a:t>
            </a:r>
            <a:r>
              <a:rPr lang="ru-RU" i="1" dirty="0" err="1"/>
              <a:t>детям..оно</a:t>
            </a:r>
            <a:r>
              <a:rPr lang="ru-RU" i="1" dirty="0"/>
              <a:t> не </a:t>
            </a:r>
            <a:r>
              <a:rPr lang="ru-RU" i="1" dirty="0" err="1"/>
              <a:t>мерится</a:t>
            </a:r>
            <a:r>
              <a:rPr lang="ru-RU" i="1" dirty="0"/>
              <a:t> платным садиком. С этой точки зрения большинство платных садиков ничего не дает по сравнению с бесплатным. Имеется в виду по отношению к ребенку» (Кирилл, 43 года, 4 детей дошкольного возраста)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22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лета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интервью</a:t>
            </a:r>
          </a:p>
          <a:p>
            <a:r>
              <a:rPr lang="ru-RU" dirty="0" smtClean="0"/>
              <a:t>Прочитано 9 статей (3 </a:t>
            </a:r>
            <a:r>
              <a:rPr lang="ru-RU" dirty="0" err="1" smtClean="0"/>
              <a:t>англ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</a:t>
            </a:r>
            <a:r>
              <a:rPr lang="ru-RU" dirty="0" smtClean="0"/>
              <a:t>ыбор </a:t>
            </a:r>
            <a:r>
              <a:rPr lang="ru-RU" dirty="0"/>
              <a:t>стратегий ухода за детьми дошкольного возраста семьями зависит от различных типов ресурсов, которыми данные семьи </a:t>
            </a:r>
            <a:r>
              <a:rPr lang="ru-RU" dirty="0" smtClean="0"/>
              <a:t>располагают</a:t>
            </a:r>
          </a:p>
          <a:p>
            <a:r>
              <a:rPr lang="ru-RU" dirty="0"/>
              <a:t>Родители отдают предпочтение детскому саду как способу организации заботы о детях до семи </a:t>
            </a:r>
            <a:r>
              <a:rPr lang="ru-RU" dirty="0" smtClean="0"/>
              <a:t>лет</a:t>
            </a:r>
          </a:p>
          <a:p>
            <a:r>
              <a:rPr lang="ru-RU" dirty="0" smtClean="0"/>
              <a:t>Мотивы выбора ДС: необходимость делегировать часть обязанностей заботы о ребенке; личностные убеждения родителей о значимости социализации для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1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прочитанной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Сухова А. Услуги по уходу за детьми: масштабы и факторы потребления российскими семьями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Сухова А., Синявская О. Институциональные услуги по уходу за детьми: неравенство в доступе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Градскова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Ю. Когда отдавать ребенка в детский сад и платить ли воспитателю?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Савицкая Е. В. Некоторые итоги исследования системы Детского дошкольного Образования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Синявская О. 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Гладникова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 В. Потребление услуг по уходу за детьми российскими домохозяйствами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Чернова Ж. В. Баланс семьи и работы: политика и индивидуальные стратегии матерей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Kremer M. The Politics of Ideals of Care: Danish and Flemish Child Care Policy Compared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Crompton R.,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Lyonette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C.  Family, class and gender ‘strategies’ in mothers’ employment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childcar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McLellan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K.,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K. 2009. Balancing dual roles in self-employed women: An exploratory study.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тренды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Наиболее востребованным сервисом является детский сад</a:t>
            </a:r>
          </a:p>
          <a:p>
            <a:r>
              <a:rPr lang="ru-RU" dirty="0" smtClean="0"/>
              <a:t>Тренд </a:t>
            </a:r>
            <a:r>
              <a:rPr lang="ru-RU" dirty="0" smtClean="0"/>
              <a:t>сокращения количества ДДОУ</a:t>
            </a:r>
          </a:p>
          <a:p>
            <a:r>
              <a:rPr lang="ru-RU" dirty="0" smtClean="0"/>
              <a:t>Опережение увеличения численности детей над </a:t>
            </a:r>
            <a:r>
              <a:rPr lang="ru-RU" dirty="0" smtClean="0"/>
              <a:t> увеличением количества мест в  ДДОУ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Акторы</a:t>
            </a:r>
            <a:r>
              <a:rPr lang="ru-RU" dirty="0" smtClean="0"/>
              <a:t> рынка услуг по уходу и воспитанию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Частные детские сады</a:t>
            </a:r>
          </a:p>
          <a:p>
            <a:r>
              <a:rPr lang="ru-RU" dirty="0" smtClean="0"/>
              <a:t>Государственные детские сады</a:t>
            </a:r>
          </a:p>
          <a:p>
            <a:r>
              <a:rPr lang="ru-RU" dirty="0" smtClean="0"/>
              <a:t>Развивающие центры</a:t>
            </a:r>
          </a:p>
          <a:p>
            <a:r>
              <a:rPr lang="ru-RU" dirty="0" smtClean="0"/>
              <a:t>Няни</a:t>
            </a:r>
          </a:p>
          <a:p>
            <a:r>
              <a:rPr lang="ru-RU" dirty="0" smtClean="0"/>
              <a:t>Гувернантки</a:t>
            </a:r>
          </a:p>
        </p:txBody>
      </p:sp>
    </p:spTree>
    <p:extLst>
      <p:ext uri="{BB962C8B-B14F-4D97-AF65-F5344CB8AC3E}">
        <p14:creationId xmlns:p14="http://schemas.microsoft.com/office/powerpoint/2010/main" val="280865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Теория капиталов П. </a:t>
            </a:r>
            <a:r>
              <a:rPr lang="ru-RU" dirty="0" err="1" smtClean="0"/>
              <a:t>Бурдье</a:t>
            </a:r>
            <a:r>
              <a:rPr lang="ru-RU" dirty="0" smtClean="0"/>
              <a:t>: экономический, культурный, социальный капиталы. </a:t>
            </a:r>
          </a:p>
          <a:p>
            <a:r>
              <a:rPr lang="ru-RU" dirty="0" smtClean="0"/>
              <a:t>Социальный капитал Дж. </a:t>
            </a:r>
            <a:r>
              <a:rPr lang="ru-RU" dirty="0" err="1" smtClean="0"/>
              <a:t>Коулмана</a:t>
            </a:r>
            <a:endParaRPr lang="ru-RU" dirty="0" smtClean="0"/>
          </a:p>
          <a:p>
            <a:r>
              <a:rPr lang="ru-RU" dirty="0" smtClean="0"/>
              <a:t>В исследовании:</a:t>
            </a:r>
          </a:p>
          <a:p>
            <a:pPr marL="0" indent="0">
              <a:buNone/>
            </a:pPr>
            <a:r>
              <a:rPr lang="ru-RU" dirty="0" smtClean="0"/>
              <a:t>Экономический ресурс – уровень доходов семьи</a:t>
            </a:r>
          </a:p>
          <a:p>
            <a:pPr marL="0" indent="0">
              <a:buNone/>
            </a:pPr>
            <a:r>
              <a:rPr lang="ru-RU" dirty="0" smtClean="0"/>
              <a:t>Культурный ресурс – уровень образования</a:t>
            </a:r>
          </a:p>
          <a:p>
            <a:pPr marL="0" indent="0">
              <a:buNone/>
            </a:pPr>
            <a:r>
              <a:rPr lang="ru-RU" dirty="0" smtClean="0"/>
              <a:t>Социальный ресурс – наличие родственников, участвующих в уходе за детьми</a:t>
            </a:r>
          </a:p>
          <a:p>
            <a:pPr marL="0" indent="0">
              <a:buNone/>
            </a:pPr>
            <a:r>
              <a:rPr lang="ru-RU" dirty="0" smtClean="0"/>
              <a:t>+ Институциональный ресурс - </a:t>
            </a:r>
            <a:r>
              <a:rPr lang="ru-RU" dirty="0"/>
              <a:t>потенциальная обеспеченность семьи услугами </a:t>
            </a:r>
            <a:r>
              <a:rPr lang="ru-RU" dirty="0" smtClean="0"/>
              <a:t>государственных ДДОУ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8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Сервисы по уходу за детьми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Институциональные</a:t>
            </a:r>
          </a:p>
          <a:p>
            <a:r>
              <a:rPr lang="ru-RU" dirty="0" smtClean="0"/>
              <a:t>По уходу за детьми</a:t>
            </a:r>
          </a:p>
          <a:p>
            <a:r>
              <a:rPr lang="ru-RU" dirty="0" smtClean="0"/>
              <a:t>По воспитанию/ развитию детей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24400" y="1639341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Неформальные</a:t>
            </a:r>
          </a:p>
          <a:p>
            <a:r>
              <a:rPr lang="ru-RU" dirty="0" smtClean="0"/>
              <a:t>Помощь родственников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938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Эмпирическая база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30 </a:t>
            </a:r>
            <a:r>
              <a:rPr lang="ru-RU" dirty="0" err="1" smtClean="0"/>
              <a:t>полуструктурированных</a:t>
            </a:r>
            <a:r>
              <a:rPr lang="ru-RU" dirty="0" smtClean="0"/>
              <a:t> интервью </a:t>
            </a:r>
          </a:p>
          <a:p>
            <a:r>
              <a:rPr lang="ru-RU" dirty="0" smtClean="0"/>
              <a:t>2000 анкет </a:t>
            </a:r>
          </a:p>
          <a:p>
            <a:endParaRPr lang="ru-RU" dirty="0"/>
          </a:p>
          <a:p>
            <a:r>
              <a:rPr lang="ru-RU" dirty="0" smtClean="0"/>
              <a:t>Респонденты – мужчины и женщины, имеющие детей до 16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1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0648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потребления услуг семьями с детьми до 3 и до 7 лет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0" y="1988840"/>
            <a:ext cx="885164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337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83</TotalTime>
  <Words>915</Words>
  <Application>Microsoft Office PowerPoint</Application>
  <PresentationFormat>Экран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Исполнительная</vt:lpstr>
      <vt:lpstr>Мотивы выбора детских дошкольных учреждений</vt:lpstr>
      <vt:lpstr>Результаты лета</vt:lpstr>
      <vt:lpstr>Список прочитанной литературы</vt:lpstr>
      <vt:lpstr>Основные тренды</vt:lpstr>
      <vt:lpstr>Акторы рынка услуг по уходу и воспитанию детей</vt:lpstr>
      <vt:lpstr>Ресурсный подход</vt:lpstr>
      <vt:lpstr>Сервисы по уходу за детьми</vt:lpstr>
      <vt:lpstr>Эмпирическая база исследования</vt:lpstr>
      <vt:lpstr>Сравнение потребления услуг семьями с детьми до 3 и до 7 лет</vt:lpstr>
      <vt:lpstr>Демографические характеристики семей</vt:lpstr>
      <vt:lpstr>Логистический регрессионный анализ</vt:lpstr>
      <vt:lpstr>На использование социального ресурса семьи влияют</vt:lpstr>
      <vt:lpstr>На использование услуг детского сада влияют</vt:lpstr>
      <vt:lpstr>На использование услуг няни влияют</vt:lpstr>
      <vt:lpstr>Сравнение трудовой занятости матерей с детьми до 3 и до 7 лет</vt:lpstr>
      <vt:lpstr>Мотивы выбора детских дошкольных учреждений</vt:lpstr>
      <vt:lpstr>Мотив необходимости высвобождения времени на трудовую деятельность матери </vt:lpstr>
      <vt:lpstr>Мотив значимости социализации для ребенка</vt:lpstr>
      <vt:lpstr>При выборе Детского сада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Мотивы выбора детских дошкольных учреждений</dc:title>
  <dc:creator>Анюта</dc:creator>
  <cp:lastModifiedBy>ivan586</cp:lastModifiedBy>
  <cp:revision>10</cp:revision>
  <dcterms:created xsi:type="dcterms:W3CDTF">2013-09-25T11:24:53Z</dcterms:created>
  <dcterms:modified xsi:type="dcterms:W3CDTF">2013-09-27T22:45:03Z</dcterms:modified>
</cp:coreProperties>
</file>